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4" r:id="rId4"/>
    <p:sldMasterId id="2147483697" r:id="rId5"/>
  </p:sldMasterIdLst>
  <p:notesMasterIdLst>
    <p:notesMasterId r:id="rId8"/>
  </p:notesMasterIdLst>
  <p:sldIdLst>
    <p:sldId id="256" r:id="rId6"/>
    <p:sldId id="257" r:id="rId7"/>
  </p:sldIdLst>
  <p:sldSz cx="32399288" cy="96012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D027E"/>
    <a:srgbClr val="EA831D"/>
    <a:srgbClr val="EE1E7B"/>
    <a:srgbClr val="B9ADFB"/>
    <a:srgbClr val="FE9C9C"/>
    <a:srgbClr val="FED2F0"/>
    <a:srgbClr val="FFEA6D"/>
    <a:srgbClr val="F2F2F2"/>
    <a:srgbClr val="FFF7A1"/>
    <a:srgbClr val="9AE3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759"/>
    <p:restoredTop sz="94635"/>
  </p:normalViewPr>
  <p:slideViewPr>
    <p:cSldViewPr snapToGrid="0">
      <p:cViewPr varScale="1">
        <p:scale>
          <a:sx n="46" d="100"/>
          <a:sy n="46" d="100"/>
        </p:scale>
        <p:origin x="256" y="13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theme" Target="theme/theme1.xml"/><Relationship Id="rId5" Type="http://schemas.openxmlformats.org/officeDocument/2006/relationships/slideMaster" Target="slideMasters/slideMaster2.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15EE8D-5850-CA4A-B4CE-86E7C6BA7FB1}" type="datetimeFigureOut">
              <a:rPr lang="nl-NL" smtClean="0"/>
              <a:t>13-11-2025</a:t>
            </a:fld>
            <a:endParaRPr lang="nl-NL"/>
          </a:p>
        </p:txBody>
      </p:sp>
      <p:sp>
        <p:nvSpPr>
          <p:cNvPr id="4" name="Tijdelijke aanduiding voor dia-afbeelding 3"/>
          <p:cNvSpPr>
            <a:spLocks noGrp="1" noRot="1" noChangeAspect="1"/>
          </p:cNvSpPr>
          <p:nvPr>
            <p:ph type="sldImg" idx="2"/>
          </p:nvPr>
        </p:nvSpPr>
        <p:spPr>
          <a:xfrm>
            <a:off x="-1778000" y="1143000"/>
            <a:ext cx="104140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6A7CBA3-A64F-BC40-8623-715E8CB0C5E8}" type="slidenum">
              <a:rPr lang="nl-NL" smtClean="0"/>
              <a:t>‹nr.›</a:t>
            </a:fld>
            <a:endParaRPr lang="nl-NL"/>
          </a:p>
        </p:txBody>
      </p:sp>
    </p:spTree>
    <p:extLst>
      <p:ext uri="{BB962C8B-B14F-4D97-AF65-F5344CB8AC3E}">
        <p14:creationId xmlns:p14="http://schemas.microsoft.com/office/powerpoint/2010/main" val="4024054531"/>
      </p:ext>
    </p:extLst>
  </p:cSld>
  <p:clrMap bg1="lt1" tx1="dk1" bg2="lt2" tx2="dk2" accent1="accent1" accent2="accent2" accent3="accent3" accent4="accent4" accent5="accent5" accent6="accent6" hlink="hlink" folHlink="folHlink"/>
  <p:notesStyle>
    <a:lvl1pPr marL="0" algn="l" defTabSz="1670426" rtl="0" eaLnBrk="1" latinLnBrk="0" hangingPunct="1">
      <a:defRPr sz="2192" kern="1200">
        <a:solidFill>
          <a:schemeClr val="tx1"/>
        </a:solidFill>
        <a:latin typeface="+mn-lt"/>
        <a:ea typeface="+mn-ea"/>
        <a:cs typeface="+mn-cs"/>
      </a:defRPr>
    </a:lvl1pPr>
    <a:lvl2pPr marL="835213" algn="l" defTabSz="1670426" rtl="0" eaLnBrk="1" latinLnBrk="0" hangingPunct="1">
      <a:defRPr sz="2192" kern="1200">
        <a:solidFill>
          <a:schemeClr val="tx1"/>
        </a:solidFill>
        <a:latin typeface="+mn-lt"/>
        <a:ea typeface="+mn-ea"/>
        <a:cs typeface="+mn-cs"/>
      </a:defRPr>
    </a:lvl2pPr>
    <a:lvl3pPr marL="1670426" algn="l" defTabSz="1670426" rtl="0" eaLnBrk="1" latinLnBrk="0" hangingPunct="1">
      <a:defRPr sz="2192" kern="1200">
        <a:solidFill>
          <a:schemeClr val="tx1"/>
        </a:solidFill>
        <a:latin typeface="+mn-lt"/>
        <a:ea typeface="+mn-ea"/>
        <a:cs typeface="+mn-cs"/>
      </a:defRPr>
    </a:lvl3pPr>
    <a:lvl4pPr marL="2505639" algn="l" defTabSz="1670426" rtl="0" eaLnBrk="1" latinLnBrk="0" hangingPunct="1">
      <a:defRPr sz="2192" kern="1200">
        <a:solidFill>
          <a:schemeClr val="tx1"/>
        </a:solidFill>
        <a:latin typeface="+mn-lt"/>
        <a:ea typeface="+mn-ea"/>
        <a:cs typeface="+mn-cs"/>
      </a:defRPr>
    </a:lvl4pPr>
    <a:lvl5pPr marL="3340852" algn="l" defTabSz="1670426" rtl="0" eaLnBrk="1" latinLnBrk="0" hangingPunct="1">
      <a:defRPr sz="2192" kern="1200">
        <a:solidFill>
          <a:schemeClr val="tx1"/>
        </a:solidFill>
        <a:latin typeface="+mn-lt"/>
        <a:ea typeface="+mn-ea"/>
        <a:cs typeface="+mn-cs"/>
      </a:defRPr>
    </a:lvl5pPr>
    <a:lvl6pPr marL="4176065" algn="l" defTabSz="1670426" rtl="0" eaLnBrk="1" latinLnBrk="0" hangingPunct="1">
      <a:defRPr sz="2192" kern="1200">
        <a:solidFill>
          <a:schemeClr val="tx1"/>
        </a:solidFill>
        <a:latin typeface="+mn-lt"/>
        <a:ea typeface="+mn-ea"/>
        <a:cs typeface="+mn-cs"/>
      </a:defRPr>
    </a:lvl6pPr>
    <a:lvl7pPr marL="5011278" algn="l" defTabSz="1670426" rtl="0" eaLnBrk="1" latinLnBrk="0" hangingPunct="1">
      <a:defRPr sz="2192" kern="1200">
        <a:solidFill>
          <a:schemeClr val="tx1"/>
        </a:solidFill>
        <a:latin typeface="+mn-lt"/>
        <a:ea typeface="+mn-ea"/>
        <a:cs typeface="+mn-cs"/>
      </a:defRPr>
    </a:lvl7pPr>
    <a:lvl8pPr marL="5846491" algn="l" defTabSz="1670426" rtl="0" eaLnBrk="1" latinLnBrk="0" hangingPunct="1">
      <a:defRPr sz="2192" kern="1200">
        <a:solidFill>
          <a:schemeClr val="tx1"/>
        </a:solidFill>
        <a:latin typeface="+mn-lt"/>
        <a:ea typeface="+mn-ea"/>
        <a:cs typeface="+mn-cs"/>
      </a:defRPr>
    </a:lvl8pPr>
    <a:lvl9pPr marL="6681704" algn="l" defTabSz="1670426" rtl="0" eaLnBrk="1" latinLnBrk="0" hangingPunct="1">
      <a:defRPr sz="2192"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494360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dia">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235106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svg"/></Relationships>
</file>

<file path=ppt/slideMasters/_rels/slideMaster2.xml.rels><?xml version="1.0" encoding="UTF-8" standalone="yes"?>
<Relationships xmlns="http://schemas.openxmlformats.org/package/2006/relationships"><Relationship Id="rId3" Type="http://schemas.openxmlformats.org/officeDocument/2006/relationships/hyperlink" Target="https://www.innovatieroute.nu/" TargetMode="External"/><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hyperlink" Target="https://creativecommons.org/licenses/by-nc-sa/4.0/deed.nl"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1" y="511176"/>
            <a:ext cx="27944386" cy="1855788"/>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27451" y="2555875"/>
            <a:ext cx="27944386" cy="609187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2227451" y="8898891"/>
            <a:ext cx="7289840" cy="511175"/>
          </a:xfrm>
          <a:prstGeom prst="rect">
            <a:avLst/>
          </a:prstGeom>
        </p:spPr>
        <p:txBody>
          <a:bodyPr vert="horz" lIns="91440" tIns="45720" rIns="91440" bIns="45720" rtlCol="0" anchor="ctr"/>
          <a:lstStyle>
            <a:lvl1pPr algn="l">
              <a:defRPr sz="1680">
                <a:solidFill>
                  <a:schemeClr val="tx1">
                    <a:tint val="82000"/>
                  </a:schemeClr>
                </a:solidFill>
              </a:defRPr>
            </a:lvl1pPr>
          </a:lstStyle>
          <a:p>
            <a:fld id="{C764DE79-268F-4C1A-8933-263129D2AF90}" type="datetimeFigureOut">
              <a:rPr lang="en-US" dirty="0"/>
              <a:t>11/13/25</a:t>
            </a:fld>
            <a:endParaRPr lang="en-US" dirty="0"/>
          </a:p>
        </p:txBody>
      </p:sp>
      <p:sp>
        <p:nvSpPr>
          <p:cNvPr id="5" name="Footer Placeholder 4"/>
          <p:cNvSpPr>
            <a:spLocks noGrp="1"/>
          </p:cNvSpPr>
          <p:nvPr>
            <p:ph type="ftr" sz="quarter" idx="3"/>
          </p:nvPr>
        </p:nvSpPr>
        <p:spPr>
          <a:xfrm>
            <a:off x="10732264" y="8898891"/>
            <a:ext cx="10934760" cy="511175"/>
          </a:xfrm>
          <a:prstGeom prst="rect">
            <a:avLst/>
          </a:prstGeom>
        </p:spPr>
        <p:txBody>
          <a:bodyPr vert="horz" lIns="91440" tIns="45720" rIns="91440" bIns="45720" rtlCol="0" anchor="ctr"/>
          <a:lstStyle>
            <a:lvl1pPr algn="ctr">
              <a:defRPr sz="1680">
                <a:solidFill>
                  <a:schemeClr val="tx1">
                    <a:tint val="82000"/>
                  </a:schemeClr>
                </a:solidFill>
              </a:defRPr>
            </a:lvl1pPr>
          </a:lstStyle>
          <a:p>
            <a:endParaRPr lang="en-US" dirty="0"/>
          </a:p>
        </p:txBody>
      </p:sp>
      <p:sp>
        <p:nvSpPr>
          <p:cNvPr id="6" name="Slide Number Placeholder 5"/>
          <p:cNvSpPr>
            <a:spLocks noGrp="1"/>
          </p:cNvSpPr>
          <p:nvPr>
            <p:ph type="sldNum" sz="quarter" idx="4"/>
          </p:nvPr>
        </p:nvSpPr>
        <p:spPr>
          <a:xfrm>
            <a:off x="22881997" y="8898891"/>
            <a:ext cx="7289840" cy="511175"/>
          </a:xfrm>
          <a:prstGeom prst="rect">
            <a:avLst/>
          </a:prstGeom>
        </p:spPr>
        <p:txBody>
          <a:bodyPr vert="horz" lIns="91440" tIns="45720" rIns="91440" bIns="45720" rtlCol="0" anchor="ctr"/>
          <a:lstStyle>
            <a:lvl1pPr algn="r">
              <a:defRPr sz="1680">
                <a:solidFill>
                  <a:schemeClr val="tx1">
                    <a:tint val="82000"/>
                  </a:schemeClr>
                </a:solidFill>
              </a:defRPr>
            </a:lvl1pPr>
          </a:lstStyle>
          <a:p>
            <a:fld id="{48F63A3B-78C7-47BE-AE5E-E10140E04643}" type="slidenum">
              <a:rPr lang="en-US" dirty="0"/>
              <a:t>‹nr.›</a:t>
            </a:fld>
            <a:endParaRPr lang="en-US" dirty="0"/>
          </a:p>
        </p:txBody>
      </p:sp>
      <p:sp>
        <p:nvSpPr>
          <p:cNvPr id="8" name="Rechthoek 7">
            <a:extLst>
              <a:ext uri="{FF2B5EF4-FFF2-40B4-BE49-F238E27FC236}">
                <a16:creationId xmlns:a16="http://schemas.microsoft.com/office/drawing/2014/main" id="{D2E4E1C2-3554-41B7-6615-8228D6D5F338}"/>
              </a:ext>
            </a:extLst>
          </p:cNvPr>
          <p:cNvSpPr/>
          <p:nvPr userDrawn="1"/>
        </p:nvSpPr>
        <p:spPr>
          <a:xfrm>
            <a:off x="-1" y="2640537"/>
            <a:ext cx="32399288" cy="1232864"/>
          </a:xfrm>
          <a:prstGeom prst="rect">
            <a:avLst/>
          </a:prstGeom>
          <a:solidFill>
            <a:srgbClr val="ED027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9" name="Rechthoek 8">
            <a:extLst>
              <a:ext uri="{FF2B5EF4-FFF2-40B4-BE49-F238E27FC236}">
                <a16:creationId xmlns:a16="http://schemas.microsoft.com/office/drawing/2014/main" id="{42D4AB70-22D3-958A-4D1F-D7EBCE800D9D}"/>
              </a:ext>
            </a:extLst>
          </p:cNvPr>
          <p:cNvSpPr/>
          <p:nvPr userDrawn="1"/>
        </p:nvSpPr>
        <p:spPr>
          <a:xfrm>
            <a:off x="-1" y="7014224"/>
            <a:ext cx="32399288" cy="1233700"/>
          </a:xfrm>
          <a:prstGeom prst="rect">
            <a:avLst/>
          </a:prstGeom>
          <a:solidFill>
            <a:srgbClr val="F0F4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0" name="Rechthoek 9">
            <a:extLst>
              <a:ext uri="{FF2B5EF4-FFF2-40B4-BE49-F238E27FC236}">
                <a16:creationId xmlns:a16="http://schemas.microsoft.com/office/drawing/2014/main" id="{AB531713-8B94-5B55-97C3-1E3ABC5999D4}"/>
              </a:ext>
            </a:extLst>
          </p:cNvPr>
          <p:cNvSpPr/>
          <p:nvPr userDrawn="1"/>
        </p:nvSpPr>
        <p:spPr>
          <a:xfrm>
            <a:off x="-1" y="5628791"/>
            <a:ext cx="32399288" cy="1232862"/>
          </a:xfrm>
          <a:prstGeom prst="rect">
            <a:avLst/>
          </a:prstGeom>
          <a:solidFill>
            <a:srgbClr val="FEF5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1" name="Rechthoek 10">
            <a:extLst>
              <a:ext uri="{FF2B5EF4-FFF2-40B4-BE49-F238E27FC236}">
                <a16:creationId xmlns:a16="http://schemas.microsoft.com/office/drawing/2014/main" id="{D873CDB5-80B9-1564-499F-C7EED74FD465}"/>
              </a:ext>
            </a:extLst>
          </p:cNvPr>
          <p:cNvSpPr/>
          <p:nvPr userDrawn="1"/>
        </p:nvSpPr>
        <p:spPr>
          <a:xfrm>
            <a:off x="-1" y="4041506"/>
            <a:ext cx="32399288" cy="1169569"/>
          </a:xfrm>
          <a:prstGeom prst="rect">
            <a:avLst/>
          </a:prstGeom>
          <a:solidFill>
            <a:srgbClr val="FEF5F0"/>
          </a:solidFill>
          <a:ln>
            <a:noFill/>
          </a:ln>
          <a:effectLst>
            <a:outerShdw blurRad="50800" dist="50800" dir="5400000" algn="ctr" rotWithShape="0">
              <a:schemeClr val="bg2">
                <a:lumMod val="90000"/>
                <a:alpha val="0"/>
              </a:scheme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2" name="Rechthoek 11">
            <a:extLst>
              <a:ext uri="{FF2B5EF4-FFF2-40B4-BE49-F238E27FC236}">
                <a16:creationId xmlns:a16="http://schemas.microsoft.com/office/drawing/2014/main" id="{F9E006BC-FED8-5CFD-58F3-8F9CC7A7C222}"/>
              </a:ext>
            </a:extLst>
          </p:cNvPr>
          <p:cNvSpPr/>
          <p:nvPr userDrawn="1"/>
        </p:nvSpPr>
        <p:spPr>
          <a:xfrm>
            <a:off x="-1" y="1169543"/>
            <a:ext cx="32399288" cy="1232862"/>
          </a:xfrm>
          <a:prstGeom prst="rect">
            <a:avLst/>
          </a:prstGeom>
          <a:solidFill>
            <a:srgbClr val="F1F5FB"/>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nl-NL" sz="2520" dirty="0"/>
          </a:p>
        </p:txBody>
      </p:sp>
      <p:sp>
        <p:nvSpPr>
          <p:cNvPr id="13" name="Tekstvak 12">
            <a:extLst>
              <a:ext uri="{FF2B5EF4-FFF2-40B4-BE49-F238E27FC236}">
                <a16:creationId xmlns:a16="http://schemas.microsoft.com/office/drawing/2014/main" id="{E1990BFD-2A85-1226-9D0D-331C06B248E1}"/>
              </a:ext>
            </a:extLst>
          </p:cNvPr>
          <p:cNvSpPr txBox="1"/>
          <p:nvPr userDrawn="1"/>
        </p:nvSpPr>
        <p:spPr>
          <a:xfrm>
            <a:off x="1090530" y="1377189"/>
            <a:ext cx="1374094" cy="307777"/>
          </a:xfrm>
          <a:prstGeom prst="rect">
            <a:avLst/>
          </a:prstGeom>
          <a:noFill/>
        </p:spPr>
        <p:txBody>
          <a:bodyPr wrap="none" rtlCol="0">
            <a:spAutoFit/>
          </a:bodyPr>
          <a:lstStyle/>
          <a:p>
            <a:r>
              <a:rPr lang="nl-NL" sz="1400" dirty="0">
                <a:latin typeface="Open Sans" pitchFamily="2" charset="0"/>
                <a:ea typeface="Open Sans" pitchFamily="2" charset="0"/>
                <a:cs typeface="Open Sans" pitchFamily="2" charset="0"/>
              </a:rPr>
              <a:t>Hulpmiddelen</a:t>
            </a:r>
          </a:p>
        </p:txBody>
      </p:sp>
      <p:sp>
        <p:nvSpPr>
          <p:cNvPr id="14" name="Tekstvak 13">
            <a:extLst>
              <a:ext uri="{FF2B5EF4-FFF2-40B4-BE49-F238E27FC236}">
                <a16:creationId xmlns:a16="http://schemas.microsoft.com/office/drawing/2014/main" id="{6B738721-6FF3-D625-2D0A-C3A89EE42D66}"/>
              </a:ext>
            </a:extLst>
          </p:cNvPr>
          <p:cNvSpPr txBox="1"/>
          <p:nvPr userDrawn="1"/>
        </p:nvSpPr>
        <p:spPr>
          <a:xfrm>
            <a:off x="1090531" y="4295094"/>
            <a:ext cx="2014277" cy="523220"/>
          </a:xfrm>
          <a:prstGeom prst="rect">
            <a:avLst/>
          </a:prstGeom>
          <a:noFill/>
        </p:spPr>
        <p:txBody>
          <a:bodyPr wrap="square" rtlCol="0">
            <a:spAutoFit/>
          </a:bodyPr>
          <a:lstStyle/>
          <a:p>
            <a:r>
              <a:rPr lang="nl-NL" sz="1400" dirty="0">
                <a:latin typeface="Open Sans" pitchFamily="2" charset="0"/>
                <a:ea typeface="Open Sans" pitchFamily="2" charset="0"/>
                <a:cs typeface="Open Sans" pitchFamily="2" charset="0"/>
              </a:rPr>
              <a:t>Activiteiten medewerker/ naasten</a:t>
            </a:r>
          </a:p>
        </p:txBody>
      </p:sp>
      <p:sp>
        <p:nvSpPr>
          <p:cNvPr id="15" name="Tekstvak 14">
            <a:extLst>
              <a:ext uri="{FF2B5EF4-FFF2-40B4-BE49-F238E27FC236}">
                <a16:creationId xmlns:a16="http://schemas.microsoft.com/office/drawing/2014/main" id="{E6458FC6-2045-6098-C88E-4D9642F14BFF}"/>
              </a:ext>
            </a:extLst>
          </p:cNvPr>
          <p:cNvSpPr txBox="1"/>
          <p:nvPr userDrawn="1"/>
        </p:nvSpPr>
        <p:spPr>
          <a:xfrm>
            <a:off x="1031070" y="3139659"/>
            <a:ext cx="1612942" cy="307777"/>
          </a:xfrm>
          <a:prstGeom prst="rect">
            <a:avLst/>
          </a:prstGeom>
          <a:noFill/>
        </p:spPr>
        <p:txBody>
          <a:bodyPr wrap="none" rtlCol="0">
            <a:spAutoFit/>
          </a:bodyPr>
          <a:lstStyle/>
          <a:p>
            <a:r>
              <a:rPr lang="nl-NL" sz="1400" dirty="0">
                <a:solidFill>
                  <a:schemeClr val="bg1"/>
                </a:solidFill>
                <a:latin typeface="Open Sans" pitchFamily="2" charset="0"/>
                <a:ea typeface="Open Sans" pitchFamily="2" charset="0"/>
                <a:cs typeface="Open Sans" pitchFamily="2" charset="0"/>
              </a:rPr>
              <a:t>Activiteiten cliënt</a:t>
            </a:r>
          </a:p>
        </p:txBody>
      </p:sp>
      <p:pic>
        <p:nvPicPr>
          <p:cNvPr id="16" name="Afbeelding 15">
            <a:extLst>
              <a:ext uri="{FF2B5EF4-FFF2-40B4-BE49-F238E27FC236}">
                <a16:creationId xmlns:a16="http://schemas.microsoft.com/office/drawing/2014/main" id="{96548608-2DD3-C5AE-EFEF-40896FF354B3}"/>
              </a:ext>
            </a:extLst>
          </p:cNvPr>
          <p:cNvPicPr>
            <a:picLocks noChangeAspect="1"/>
          </p:cNvPicPr>
          <p:nvPr userDrawn="1"/>
        </p:nvPicPr>
        <p:blipFill>
          <a:blip r:embed="rId3">
            <a:extLst>
              <a:ext uri="{96DAC541-7B7A-43D3-8B79-37D633B846F1}">
                <asvg:svgBlip xmlns:asvg="http://schemas.microsoft.com/office/drawing/2016/SVG/main" r:embed="rId4"/>
              </a:ext>
            </a:extLst>
          </a:blip>
          <a:srcRect/>
          <a:stretch/>
        </p:blipFill>
        <p:spPr>
          <a:xfrm>
            <a:off x="229042" y="3139656"/>
            <a:ext cx="312821" cy="330200"/>
          </a:xfrm>
          <a:prstGeom prst="rect">
            <a:avLst/>
          </a:prstGeom>
        </p:spPr>
      </p:pic>
      <p:cxnSp>
        <p:nvCxnSpPr>
          <p:cNvPr id="18" name="Rechte verbindingslijn 17">
            <a:extLst>
              <a:ext uri="{FF2B5EF4-FFF2-40B4-BE49-F238E27FC236}">
                <a16:creationId xmlns:a16="http://schemas.microsoft.com/office/drawing/2014/main" id="{6993BF8C-A176-998E-9B0B-C2AE3BCB4B26}"/>
              </a:ext>
            </a:extLst>
          </p:cNvPr>
          <p:cNvCxnSpPr>
            <a:cxnSpLocks/>
          </p:cNvCxnSpPr>
          <p:nvPr userDrawn="1"/>
        </p:nvCxnSpPr>
        <p:spPr>
          <a:xfrm>
            <a:off x="2466901" y="5422312"/>
            <a:ext cx="29932386" cy="0"/>
          </a:xfrm>
          <a:prstGeom prst="line">
            <a:avLst/>
          </a:prstGeom>
          <a:ln w="41275" cap="rnd">
            <a:solidFill>
              <a:schemeClr val="tx1">
                <a:lumMod val="95000"/>
                <a:lumOff val="5000"/>
              </a:schemeClr>
            </a:solidFill>
            <a:prstDash val="dash"/>
          </a:ln>
        </p:spPr>
        <p:style>
          <a:lnRef idx="1">
            <a:schemeClr val="accent2"/>
          </a:lnRef>
          <a:fillRef idx="0">
            <a:schemeClr val="accent2"/>
          </a:fillRef>
          <a:effectRef idx="0">
            <a:schemeClr val="accent2"/>
          </a:effectRef>
          <a:fontRef idx="minor">
            <a:schemeClr val="tx1"/>
          </a:fontRef>
        </p:style>
      </p:cxnSp>
      <p:sp>
        <p:nvSpPr>
          <p:cNvPr id="19" name="Tekstvak 18">
            <a:extLst>
              <a:ext uri="{FF2B5EF4-FFF2-40B4-BE49-F238E27FC236}">
                <a16:creationId xmlns:a16="http://schemas.microsoft.com/office/drawing/2014/main" id="{9D9CB28A-8822-4C72-DCD5-134DD927B583}"/>
              </a:ext>
            </a:extLst>
          </p:cNvPr>
          <p:cNvSpPr txBox="1"/>
          <p:nvPr userDrawn="1"/>
        </p:nvSpPr>
        <p:spPr>
          <a:xfrm>
            <a:off x="143426" y="5278841"/>
            <a:ext cx="1721946" cy="307777"/>
          </a:xfrm>
          <a:prstGeom prst="rect">
            <a:avLst/>
          </a:prstGeom>
          <a:noFill/>
        </p:spPr>
        <p:txBody>
          <a:bodyPr wrap="none" rtlCol="0">
            <a:spAutoFit/>
          </a:bodyPr>
          <a:lstStyle/>
          <a:p>
            <a:r>
              <a:rPr lang="nl-NL" sz="1400" b="1" i="1" dirty="0">
                <a:latin typeface="Open Sans" pitchFamily="2" charset="0"/>
                <a:ea typeface="Open Sans" pitchFamily="2" charset="0"/>
                <a:cs typeface="Open Sans" pitchFamily="2" charset="0"/>
              </a:rPr>
              <a:t>Zichtbaarheidslijn</a:t>
            </a:r>
          </a:p>
        </p:txBody>
      </p:sp>
      <p:sp>
        <p:nvSpPr>
          <p:cNvPr id="20" name="Tekstvak 19">
            <a:extLst>
              <a:ext uri="{FF2B5EF4-FFF2-40B4-BE49-F238E27FC236}">
                <a16:creationId xmlns:a16="http://schemas.microsoft.com/office/drawing/2014/main" id="{422C0AD8-204C-7F61-BE4A-9A5A8A2E2309}"/>
              </a:ext>
            </a:extLst>
          </p:cNvPr>
          <p:cNvSpPr txBox="1"/>
          <p:nvPr userDrawn="1"/>
        </p:nvSpPr>
        <p:spPr>
          <a:xfrm>
            <a:off x="1090531" y="5794346"/>
            <a:ext cx="1742785" cy="523220"/>
          </a:xfrm>
          <a:prstGeom prst="rect">
            <a:avLst/>
          </a:prstGeom>
          <a:noFill/>
        </p:spPr>
        <p:txBody>
          <a:bodyPr wrap="none" rtlCol="0">
            <a:spAutoFit/>
          </a:bodyPr>
          <a:lstStyle/>
          <a:p>
            <a:pPr lvl="0"/>
            <a:r>
              <a:rPr lang="nl-NL" sz="1400" dirty="0">
                <a:latin typeface="Open Sans" pitchFamily="2" charset="0"/>
                <a:ea typeface="Open Sans" pitchFamily="2" charset="0"/>
                <a:cs typeface="Open Sans" pitchFamily="2" charset="0"/>
              </a:rPr>
              <a:t>Activiteiten achter </a:t>
            </a:r>
          </a:p>
          <a:p>
            <a:pPr lvl="0"/>
            <a:r>
              <a:rPr lang="nl-NL" sz="1400" dirty="0">
                <a:latin typeface="Open Sans" pitchFamily="2" charset="0"/>
                <a:ea typeface="Open Sans" pitchFamily="2" charset="0"/>
                <a:cs typeface="Open Sans" pitchFamily="2" charset="0"/>
              </a:rPr>
              <a:t>de schermen</a:t>
            </a:r>
          </a:p>
        </p:txBody>
      </p:sp>
      <p:sp>
        <p:nvSpPr>
          <p:cNvPr id="21" name="Tekstvak 20">
            <a:extLst>
              <a:ext uri="{FF2B5EF4-FFF2-40B4-BE49-F238E27FC236}">
                <a16:creationId xmlns:a16="http://schemas.microsoft.com/office/drawing/2014/main" id="{DA243F04-D94A-0CDD-9DC2-D5974DFEAF6F}"/>
              </a:ext>
            </a:extLst>
          </p:cNvPr>
          <p:cNvSpPr txBox="1"/>
          <p:nvPr userDrawn="1"/>
        </p:nvSpPr>
        <p:spPr>
          <a:xfrm>
            <a:off x="1090531" y="7220702"/>
            <a:ext cx="1622560" cy="523220"/>
          </a:xfrm>
          <a:prstGeom prst="rect">
            <a:avLst/>
          </a:prstGeom>
          <a:noFill/>
        </p:spPr>
        <p:txBody>
          <a:bodyPr wrap="none" rtlCol="0">
            <a:spAutoFit/>
          </a:bodyPr>
          <a:lstStyle/>
          <a:p>
            <a:r>
              <a:rPr lang="nl-NL" sz="1400" dirty="0">
                <a:latin typeface="Open Sans" pitchFamily="2" charset="0"/>
                <a:ea typeface="Open Sans" pitchFamily="2" charset="0"/>
                <a:cs typeface="Open Sans" pitchFamily="2" charset="0"/>
              </a:rPr>
              <a:t>Hulpmiddelen in </a:t>
            </a:r>
          </a:p>
          <a:p>
            <a:r>
              <a:rPr lang="nl-NL" sz="1400" dirty="0">
                <a:latin typeface="Open Sans" pitchFamily="2" charset="0"/>
                <a:ea typeface="Open Sans" pitchFamily="2" charset="0"/>
                <a:cs typeface="Open Sans" pitchFamily="2" charset="0"/>
              </a:rPr>
              <a:t>de organisatie</a:t>
            </a:r>
          </a:p>
        </p:txBody>
      </p:sp>
      <p:pic>
        <p:nvPicPr>
          <p:cNvPr id="23" name="Graphic 22">
            <a:extLst>
              <a:ext uri="{FF2B5EF4-FFF2-40B4-BE49-F238E27FC236}">
                <a16:creationId xmlns:a16="http://schemas.microsoft.com/office/drawing/2014/main" id="{7E45B899-F4D7-3DE5-40DA-FC7BE3DAA852}"/>
              </a:ext>
            </a:extLst>
          </p:cNvPr>
          <p:cNvPicPr>
            <a:picLocks noChangeAspect="1"/>
          </p:cNvPicPr>
          <p:nvPr userDrawn="1"/>
        </p:nvPicPr>
        <p:blipFill>
          <a:blip r:embed="rId5"/>
          <a:srcRect/>
          <a:stretch/>
        </p:blipFill>
        <p:spPr>
          <a:xfrm>
            <a:off x="30801407" y="255588"/>
            <a:ext cx="1022350" cy="511175"/>
          </a:xfrm>
          <a:prstGeom prst="rect">
            <a:avLst/>
          </a:prstGeom>
        </p:spPr>
      </p:pic>
    </p:spTree>
    <p:extLst>
      <p:ext uri="{BB962C8B-B14F-4D97-AF65-F5344CB8AC3E}">
        <p14:creationId xmlns:p14="http://schemas.microsoft.com/office/powerpoint/2010/main" val="2503505537"/>
      </p:ext>
    </p:extLst>
  </p:cSld>
  <p:clrMap bg1="lt1" tx1="dk1" bg2="lt2" tx2="dk2" accent1="accent1" accent2="accent2" accent3="accent3" accent4="accent4" accent5="accent5" accent6="accent6" hlink="hlink" folHlink="folHlink"/>
  <p:sldLayoutIdLst>
    <p:sldLayoutId id="2147483696" r:id="rId1"/>
  </p:sldLayoutIdLst>
  <p:txStyles>
    <p:titleStyle>
      <a:lvl1pPr algn="l" defTabSz="1280160" rtl="0" eaLnBrk="1" latinLnBrk="0" hangingPunct="1">
        <a:lnSpc>
          <a:spcPct val="90000"/>
        </a:lnSpc>
        <a:spcBef>
          <a:spcPct val="0"/>
        </a:spcBef>
        <a:buNone/>
        <a:defRPr sz="6160" kern="1200">
          <a:solidFill>
            <a:schemeClr val="tx1"/>
          </a:solidFill>
          <a:latin typeface="+mj-lt"/>
          <a:ea typeface="+mj-ea"/>
          <a:cs typeface="+mj-cs"/>
        </a:defRPr>
      </a:lvl1pPr>
    </p:titleStyle>
    <p:bodyStyle>
      <a:lvl1pPr marL="320040" indent="-320040" algn="l" defTabSz="1280160" rtl="0" eaLnBrk="1" latinLnBrk="0" hangingPunct="1">
        <a:lnSpc>
          <a:spcPct val="90000"/>
        </a:lnSpc>
        <a:spcBef>
          <a:spcPts val="1400"/>
        </a:spcBef>
        <a:buFont typeface="Arial" panose="020B0604020202020204" pitchFamily="34" charset="0"/>
        <a:buChar char="•"/>
        <a:defRPr sz="3920" kern="1200">
          <a:solidFill>
            <a:schemeClr val="tx1"/>
          </a:solidFill>
          <a:latin typeface="+mn-lt"/>
          <a:ea typeface="+mn-ea"/>
          <a:cs typeface="+mn-cs"/>
        </a:defRPr>
      </a:lvl1pPr>
      <a:lvl2pPr marL="960120" indent="-320040" algn="l" defTabSz="1280160" rtl="0" eaLnBrk="1" latinLnBrk="0" hangingPunct="1">
        <a:lnSpc>
          <a:spcPct val="90000"/>
        </a:lnSpc>
        <a:spcBef>
          <a:spcPts val="700"/>
        </a:spcBef>
        <a:buFont typeface="Arial" panose="020B0604020202020204" pitchFamily="34" charset="0"/>
        <a:buChar char="•"/>
        <a:defRPr sz="3360" kern="1200">
          <a:solidFill>
            <a:schemeClr val="tx1"/>
          </a:solidFill>
          <a:latin typeface="+mn-lt"/>
          <a:ea typeface="+mn-ea"/>
          <a:cs typeface="+mn-cs"/>
        </a:defRPr>
      </a:lvl2pPr>
      <a:lvl3pPr marL="1600200" indent="-320040" algn="l" defTabSz="1280160" rtl="0" eaLnBrk="1" latinLnBrk="0" hangingPunct="1">
        <a:lnSpc>
          <a:spcPct val="90000"/>
        </a:lnSpc>
        <a:spcBef>
          <a:spcPts val="700"/>
        </a:spcBef>
        <a:buFont typeface="Arial" panose="020B0604020202020204" pitchFamily="34" charset="0"/>
        <a:buChar char="•"/>
        <a:defRPr sz="2800" kern="1200">
          <a:solidFill>
            <a:schemeClr val="tx1"/>
          </a:solidFill>
          <a:latin typeface="+mn-lt"/>
          <a:ea typeface="+mn-ea"/>
          <a:cs typeface="+mn-cs"/>
        </a:defRPr>
      </a:lvl3pPr>
      <a:lvl4pPr marL="22402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4pPr>
      <a:lvl5pPr marL="288036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5pPr>
      <a:lvl6pPr marL="352044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6pPr>
      <a:lvl7pPr marL="416052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7pPr>
      <a:lvl8pPr marL="480060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8pPr>
      <a:lvl9pPr marL="5440680" indent="-320040" algn="l" defTabSz="1280160" rtl="0" eaLnBrk="1" latinLnBrk="0" hangingPunct="1">
        <a:lnSpc>
          <a:spcPct val="90000"/>
        </a:lnSpc>
        <a:spcBef>
          <a:spcPts val="700"/>
        </a:spcBef>
        <a:buFont typeface="Arial" panose="020B0604020202020204" pitchFamily="34" charset="0"/>
        <a:buChar char="•"/>
        <a:defRPr sz="2520" kern="1200">
          <a:solidFill>
            <a:schemeClr val="tx1"/>
          </a:solidFill>
          <a:latin typeface="+mn-lt"/>
          <a:ea typeface="+mn-ea"/>
          <a:cs typeface="+mn-cs"/>
        </a:defRPr>
      </a:lvl9pPr>
    </p:bodyStyle>
    <p:otherStyle>
      <a:defPPr>
        <a:defRPr lang="en-US"/>
      </a:defPPr>
      <a:lvl1pPr marL="0" algn="l" defTabSz="1280160" rtl="0" eaLnBrk="1" latinLnBrk="0" hangingPunct="1">
        <a:defRPr sz="2520" kern="1200">
          <a:solidFill>
            <a:schemeClr val="tx1"/>
          </a:solidFill>
          <a:latin typeface="+mn-lt"/>
          <a:ea typeface="+mn-ea"/>
          <a:cs typeface="+mn-cs"/>
        </a:defRPr>
      </a:lvl1pPr>
      <a:lvl2pPr marL="640080" algn="l" defTabSz="1280160" rtl="0" eaLnBrk="1" latinLnBrk="0" hangingPunct="1">
        <a:defRPr sz="2520" kern="1200">
          <a:solidFill>
            <a:schemeClr val="tx1"/>
          </a:solidFill>
          <a:latin typeface="+mn-lt"/>
          <a:ea typeface="+mn-ea"/>
          <a:cs typeface="+mn-cs"/>
        </a:defRPr>
      </a:lvl2pPr>
      <a:lvl3pPr marL="1280160" algn="l" defTabSz="1280160" rtl="0" eaLnBrk="1" latinLnBrk="0" hangingPunct="1">
        <a:defRPr sz="2520" kern="1200">
          <a:solidFill>
            <a:schemeClr val="tx1"/>
          </a:solidFill>
          <a:latin typeface="+mn-lt"/>
          <a:ea typeface="+mn-ea"/>
          <a:cs typeface="+mn-cs"/>
        </a:defRPr>
      </a:lvl3pPr>
      <a:lvl4pPr marL="1920240" algn="l" defTabSz="1280160" rtl="0" eaLnBrk="1" latinLnBrk="0" hangingPunct="1">
        <a:defRPr sz="2520" kern="1200">
          <a:solidFill>
            <a:schemeClr val="tx1"/>
          </a:solidFill>
          <a:latin typeface="+mn-lt"/>
          <a:ea typeface="+mn-ea"/>
          <a:cs typeface="+mn-cs"/>
        </a:defRPr>
      </a:lvl4pPr>
      <a:lvl5pPr marL="2560320" algn="l" defTabSz="1280160" rtl="0" eaLnBrk="1" latinLnBrk="0" hangingPunct="1">
        <a:defRPr sz="2520" kern="1200">
          <a:solidFill>
            <a:schemeClr val="tx1"/>
          </a:solidFill>
          <a:latin typeface="+mn-lt"/>
          <a:ea typeface="+mn-ea"/>
          <a:cs typeface="+mn-cs"/>
        </a:defRPr>
      </a:lvl5pPr>
      <a:lvl6pPr marL="3200400" algn="l" defTabSz="1280160" rtl="0" eaLnBrk="1" latinLnBrk="0" hangingPunct="1">
        <a:defRPr sz="2520" kern="1200">
          <a:solidFill>
            <a:schemeClr val="tx1"/>
          </a:solidFill>
          <a:latin typeface="+mn-lt"/>
          <a:ea typeface="+mn-ea"/>
          <a:cs typeface="+mn-cs"/>
        </a:defRPr>
      </a:lvl6pPr>
      <a:lvl7pPr marL="3840480" algn="l" defTabSz="1280160" rtl="0" eaLnBrk="1" latinLnBrk="0" hangingPunct="1">
        <a:defRPr sz="2520" kern="1200">
          <a:solidFill>
            <a:schemeClr val="tx1"/>
          </a:solidFill>
          <a:latin typeface="+mn-lt"/>
          <a:ea typeface="+mn-ea"/>
          <a:cs typeface="+mn-cs"/>
        </a:defRPr>
      </a:lvl7pPr>
      <a:lvl8pPr marL="4480560" algn="l" defTabSz="1280160" rtl="0" eaLnBrk="1" latinLnBrk="0" hangingPunct="1">
        <a:defRPr sz="2520" kern="1200">
          <a:solidFill>
            <a:schemeClr val="tx1"/>
          </a:solidFill>
          <a:latin typeface="+mn-lt"/>
          <a:ea typeface="+mn-ea"/>
          <a:cs typeface="+mn-cs"/>
        </a:defRPr>
      </a:lvl8pPr>
      <a:lvl9pPr marL="5120640" algn="l" defTabSz="1280160" rtl="0" eaLnBrk="1" latinLnBrk="0" hangingPunct="1">
        <a:defRPr sz="252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Tijdelijke aanduiding voor datum 3">
            <a:extLst>
              <a:ext uri="{FF2B5EF4-FFF2-40B4-BE49-F238E27FC236}">
                <a16:creationId xmlns:a16="http://schemas.microsoft.com/office/drawing/2014/main" id="{FF40D5A3-6C7E-09A4-03BC-CD06854958DD}"/>
              </a:ext>
            </a:extLst>
          </p:cNvPr>
          <p:cNvSpPr>
            <a:spLocks noGrp="1"/>
          </p:cNvSpPr>
          <p:nvPr>
            <p:ph type="dt" sz="half" idx="2"/>
          </p:nvPr>
        </p:nvSpPr>
        <p:spPr>
          <a:xfrm>
            <a:off x="10152063" y="8899525"/>
            <a:ext cx="7289800" cy="511175"/>
          </a:xfrm>
          <a:prstGeom prst="rect">
            <a:avLst/>
          </a:prstGeom>
        </p:spPr>
        <p:txBody>
          <a:bodyPr vert="horz" lIns="91440" tIns="45720" rIns="91440" bIns="45720" rtlCol="0" anchor="ctr"/>
          <a:lstStyle>
            <a:lvl1pPr algn="l">
              <a:defRPr sz="1200">
                <a:solidFill>
                  <a:schemeClr val="tx1">
                    <a:tint val="82000"/>
                  </a:schemeClr>
                </a:solidFill>
              </a:defRPr>
            </a:lvl1pPr>
          </a:lstStyle>
          <a:p>
            <a:fld id="{68D032F1-001E-3B44-A183-BF9DD8305717}" type="datetimeFigureOut">
              <a:rPr lang="nl-NL" smtClean="0"/>
              <a:t>13-11-2025</a:t>
            </a:fld>
            <a:endParaRPr lang="nl-NL"/>
          </a:p>
        </p:txBody>
      </p:sp>
      <p:sp>
        <p:nvSpPr>
          <p:cNvPr id="6" name="Tijdelijke aanduiding voor dianummer 5">
            <a:extLst>
              <a:ext uri="{FF2B5EF4-FFF2-40B4-BE49-F238E27FC236}">
                <a16:creationId xmlns:a16="http://schemas.microsoft.com/office/drawing/2014/main" id="{E6DA4789-4763-E433-6108-A9DA990B5A8A}"/>
              </a:ext>
            </a:extLst>
          </p:cNvPr>
          <p:cNvSpPr>
            <a:spLocks noGrp="1"/>
          </p:cNvSpPr>
          <p:nvPr>
            <p:ph type="sldNum" sz="quarter" idx="4"/>
          </p:nvPr>
        </p:nvSpPr>
        <p:spPr>
          <a:xfrm>
            <a:off x="30807025" y="8899525"/>
            <a:ext cx="7289800" cy="511175"/>
          </a:xfrm>
          <a:prstGeom prst="rect">
            <a:avLst/>
          </a:prstGeom>
        </p:spPr>
        <p:txBody>
          <a:bodyPr vert="horz" lIns="91440" tIns="45720" rIns="91440" bIns="45720" rtlCol="0" anchor="ctr"/>
          <a:lstStyle>
            <a:lvl1pPr algn="r">
              <a:defRPr sz="1200">
                <a:solidFill>
                  <a:schemeClr val="tx1">
                    <a:tint val="82000"/>
                  </a:schemeClr>
                </a:solidFill>
              </a:defRPr>
            </a:lvl1pPr>
          </a:lstStyle>
          <a:p>
            <a:fld id="{A8C76160-894B-A943-A33E-EAEFEB157AEA}" type="slidenum">
              <a:rPr lang="nl-NL" smtClean="0"/>
              <a:t>‹nr.›</a:t>
            </a:fld>
            <a:endParaRPr lang="nl-NL"/>
          </a:p>
        </p:txBody>
      </p:sp>
      <p:sp>
        <p:nvSpPr>
          <p:cNvPr id="7" name="Tekstvak 6">
            <a:extLst>
              <a:ext uri="{FF2B5EF4-FFF2-40B4-BE49-F238E27FC236}">
                <a16:creationId xmlns:a16="http://schemas.microsoft.com/office/drawing/2014/main" id="{CDFA858D-A3D2-EEF1-811D-AD083E6E8CDC}"/>
              </a:ext>
            </a:extLst>
          </p:cNvPr>
          <p:cNvSpPr txBox="1">
            <a:spLocks/>
          </p:cNvSpPr>
          <p:nvPr userDrawn="1"/>
        </p:nvSpPr>
        <p:spPr>
          <a:xfrm>
            <a:off x="9218879" y="3558112"/>
            <a:ext cx="10251930" cy="8092793"/>
          </a:xfrm>
          <a:prstGeom prst="rect">
            <a:avLst/>
          </a:prstGeom>
          <a:noFill/>
        </p:spPr>
        <p:txBody>
          <a:bodyPr wrap="square" numCol="2" spcCol="360000" rtlCol="0">
            <a:spAutoFit/>
          </a:bodyPr>
          <a:lstStyle/>
          <a:p>
            <a:pPr>
              <a:lnSpc>
                <a:spcPct val="130000"/>
              </a:lnSpc>
            </a:pPr>
            <a:r>
              <a:rPr lang="nl-NL" sz="2600" b="1" kern="1200" dirty="0">
                <a:solidFill>
                  <a:srgbClr val="ED027E"/>
                </a:solidFill>
                <a:effectLst/>
                <a:latin typeface="Open Sans" pitchFamily="2" charset="0"/>
                <a:ea typeface="Open Sans" pitchFamily="2" charset="0"/>
                <a:cs typeface="Open Sans" pitchFamily="2" charset="0"/>
              </a:rPr>
              <a:t>Colofon</a:t>
            </a:r>
            <a:endParaRPr lang="nl-NL" sz="2600" kern="1200" dirty="0">
              <a:solidFill>
                <a:srgbClr val="ED027E"/>
              </a:solidFill>
              <a:effectLst/>
              <a:latin typeface="Open Sans" pitchFamily="2" charset="0"/>
              <a:ea typeface="Open Sans" pitchFamily="2" charset="0"/>
              <a:cs typeface="Open Sans" pitchFamily="2" charset="0"/>
            </a:endParaRP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Dit kennisproduct is ontwikkeld binnen de Innovatie-impuls 2, een programma van </a:t>
            </a: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in samenwerking met Academy Het Dorp en wordt gesubsidieerd door het ministerie van Volksgezondheid, Welzijn en Sport (VWS), als onderdeel van de Toekomstagenda zorg en ondersteuning voor mensen met een beperking. Dit kennisproduct wordt aangeboden via de </a:t>
            </a:r>
            <a:r>
              <a:rPr lang="nl-NL" sz="1200" u="sng" kern="1200" dirty="0">
                <a:solidFill>
                  <a:srgbClr val="ED027E"/>
                </a:solidFill>
                <a:effectLst/>
                <a:latin typeface="Open Sans" pitchFamily="2" charset="0"/>
                <a:ea typeface="Open Sans" pitchFamily="2" charset="0"/>
                <a:cs typeface="Open Sans" pitchFamily="2" charset="0"/>
                <a:hlinkClick r:id="rId3">
                  <a:extLst>
                    <a:ext uri="{A12FA001-AC4F-418D-AE19-62706E023703}">
                      <ahyp:hlinkClr xmlns:ahyp="http://schemas.microsoft.com/office/drawing/2018/hyperlinkcolor" val="tx"/>
                    </a:ext>
                  </a:extLst>
                </a:hlinkClick>
              </a:rPr>
              <a:t>InnovatieRoute</a:t>
            </a:r>
            <a:r>
              <a:rPr lang="nl-NL" sz="1200" kern="1200" dirty="0">
                <a:solidFill>
                  <a:srgbClr val="ED027E"/>
                </a:solidFill>
                <a:effectLst/>
                <a:latin typeface="Open Sans" pitchFamily="2" charset="0"/>
                <a:ea typeface="Open Sans" pitchFamily="2" charset="0"/>
                <a:cs typeface="Open Sans" pitchFamily="2" charset="0"/>
              </a:rPr>
              <a:t>.</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2000" b="1" kern="1200" dirty="0">
                <a:solidFill>
                  <a:schemeClr val="tx1"/>
                </a:solidFill>
                <a:effectLst/>
                <a:latin typeface="Open Sans" pitchFamily="2" charset="0"/>
                <a:ea typeface="Open Sans" pitchFamily="2" charset="0"/>
                <a:cs typeface="Open Sans" pitchFamily="2" charset="0"/>
              </a:rPr>
              <a:t>Jaar van publicatie </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2025</a:t>
            </a: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2000" b="1" kern="1200" dirty="0">
                <a:solidFill>
                  <a:schemeClr val="tx1"/>
                </a:solidFill>
                <a:effectLst/>
                <a:latin typeface="Open Sans" pitchFamily="2" charset="0"/>
                <a:ea typeface="Open Sans" pitchFamily="2" charset="0"/>
                <a:cs typeface="Open Sans" pitchFamily="2" charset="0"/>
              </a:rPr>
              <a:t>Disclaimer</a:t>
            </a:r>
          </a:p>
          <a:p>
            <a:pPr>
              <a:lnSpc>
                <a:spcPct val="130000"/>
              </a:lnSpc>
            </a:pP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en Academy Het Dorp streven er samen met betrokkenen naar om gebruik te maken van juiste, actuele en beschikbare gegevens in publicaties. Ondanks onze zorgvuldigheid aanvaarden we daar geen aansprakelijkheid voor. </a:t>
            </a: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endParaRPr lang="nl-NL" sz="1200" kern="1200" dirty="0">
              <a:solidFill>
                <a:schemeClr val="tx1"/>
              </a:solidFill>
              <a:effectLst/>
              <a:latin typeface="Open Sans" pitchFamily="2" charset="0"/>
              <a:ea typeface="Open Sans" pitchFamily="2" charset="0"/>
              <a:cs typeface="Open Sans" pitchFamily="2" charset="0"/>
            </a:endParaRP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Onze publicaties mag je downloaden, verveelvoudigen en naar verwijzen mits: </a:t>
            </a:r>
            <a:br>
              <a:rPr lang="nl-NL" sz="1200" kern="1200" dirty="0">
                <a:solidFill>
                  <a:schemeClr val="tx1"/>
                </a:solidFill>
                <a:effectLst/>
                <a:latin typeface="Open Sans" pitchFamily="2" charset="0"/>
                <a:ea typeface="Open Sans" pitchFamily="2" charset="0"/>
                <a:cs typeface="Open Sans" pitchFamily="2" charset="0"/>
              </a:rPr>
            </a:br>
            <a:endParaRPr lang="nl-NL" sz="1200" kern="1200" dirty="0">
              <a:solidFill>
                <a:schemeClr val="tx1"/>
              </a:solidFill>
              <a:effectLst/>
              <a:latin typeface="Open Sans" pitchFamily="2" charset="0"/>
              <a:ea typeface="Open Sans" pitchFamily="2" charset="0"/>
              <a:cs typeface="Open Sans" pitchFamily="2" charset="0"/>
            </a:endParaRP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Er sprake is van niet-commerciële doeleinden.</a:t>
            </a: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Je beschrijft dat de publicatie van </a:t>
            </a:r>
            <a:r>
              <a:rPr lang="nl-NL" sz="1200" kern="1200" dirty="0" err="1">
                <a:solidFill>
                  <a:schemeClr val="tx1"/>
                </a:solidFill>
                <a:effectLst/>
                <a:latin typeface="Open Sans" pitchFamily="2" charset="0"/>
                <a:ea typeface="Open Sans" pitchFamily="2" charset="0"/>
                <a:cs typeface="Open Sans" pitchFamily="2" charset="0"/>
              </a:rPr>
              <a:t>Vilans</a:t>
            </a:r>
            <a:r>
              <a:rPr lang="nl-NL" sz="1200" kern="1200" dirty="0">
                <a:solidFill>
                  <a:schemeClr val="tx1"/>
                </a:solidFill>
                <a:effectLst/>
                <a:latin typeface="Open Sans" pitchFamily="2" charset="0"/>
                <a:ea typeface="Open Sans" pitchFamily="2" charset="0"/>
                <a:cs typeface="Open Sans" pitchFamily="2" charset="0"/>
              </a:rPr>
              <a:t> en Academy Het Dorp is, noemt eventuele auteurs en plaatst een URL of hyperlink naar de publicatie.</a:t>
            </a:r>
          </a:p>
          <a:p>
            <a:pPr marL="171450" lvl="0" indent="-171450">
              <a:lnSpc>
                <a:spcPct val="130000"/>
              </a:lnSpc>
              <a:buClr>
                <a:srgbClr val="EE7D00"/>
              </a:buClr>
              <a:buFont typeface="Arial" panose="020B0604020202020204" pitchFamily="34" charset="0"/>
              <a:buChar char="•"/>
            </a:pPr>
            <a:r>
              <a:rPr lang="nl-NL" sz="1200" kern="1200" dirty="0">
                <a:solidFill>
                  <a:schemeClr val="tx1"/>
                </a:solidFill>
                <a:effectLst/>
                <a:latin typeface="Open Sans" pitchFamily="2" charset="0"/>
                <a:ea typeface="Open Sans" pitchFamily="2" charset="0"/>
                <a:cs typeface="Open Sans" pitchFamily="2" charset="0"/>
              </a:rPr>
              <a:t>Je vermeldt de </a:t>
            </a:r>
            <a:r>
              <a:rPr lang="nl-NL" sz="1200" u="sng" kern="1200" dirty="0">
                <a:solidFill>
                  <a:srgbClr val="ED027E"/>
                </a:solidFill>
                <a:effectLst/>
                <a:latin typeface="Open Sans" pitchFamily="2" charset="0"/>
                <a:ea typeface="Open Sans" pitchFamily="2" charset="0"/>
                <a:cs typeface="Open Sans" pitchFamily="2" charset="0"/>
                <a:hlinkClick r:id="rId4">
                  <a:extLst>
                    <a:ext uri="{A12FA001-AC4F-418D-AE19-62706E023703}">
                      <ahyp:hlinkClr xmlns:ahyp="http://schemas.microsoft.com/office/drawing/2018/hyperlinkcolor" val="tx"/>
                    </a:ext>
                  </a:extLst>
                </a:hlinkClick>
              </a:rPr>
              <a:t>Creative Commons CC BY-NC-SA 4.0 licentie</a:t>
            </a:r>
            <a:r>
              <a:rPr lang="nl-NL" sz="1200" kern="1200" dirty="0">
                <a:solidFill>
                  <a:srgbClr val="ED027E"/>
                </a:solidFill>
                <a:effectLst/>
                <a:latin typeface="Open Sans" pitchFamily="2" charset="0"/>
                <a:ea typeface="Open Sans" pitchFamily="2" charset="0"/>
                <a:cs typeface="Open Sans" pitchFamily="2" charset="0"/>
              </a:rPr>
              <a:t>, </a:t>
            </a:r>
            <a:r>
              <a:rPr lang="nl-NL" sz="1200" kern="1200" dirty="0">
                <a:solidFill>
                  <a:schemeClr val="tx1"/>
                </a:solidFill>
                <a:effectLst/>
                <a:latin typeface="Open Sans" pitchFamily="2" charset="0"/>
                <a:ea typeface="Open Sans" pitchFamily="2" charset="0"/>
                <a:cs typeface="Open Sans" pitchFamily="2" charset="0"/>
              </a:rPr>
              <a:t>inclusief link.</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 </a:t>
            </a:r>
          </a:p>
          <a:p>
            <a:pPr>
              <a:lnSpc>
                <a:spcPct val="130000"/>
              </a:lnSpc>
            </a:pPr>
            <a:r>
              <a:rPr lang="nl-NL" sz="1200" kern="1200" dirty="0">
                <a:solidFill>
                  <a:schemeClr val="tx1"/>
                </a:solidFill>
                <a:effectLst/>
                <a:latin typeface="Open Sans" pitchFamily="2" charset="0"/>
                <a:ea typeface="Open Sans" pitchFamily="2" charset="0"/>
                <a:cs typeface="Open Sans" pitchFamily="2" charset="0"/>
              </a:rPr>
              <a:t>Wil je een onderdeel gebruiken voor een eigen publicatie? Ook dan gelden de hierboven genoemde voorwaarden. De Creative </a:t>
            </a:r>
            <a:r>
              <a:rPr lang="nl-NL" sz="1200" kern="1200" dirty="0" err="1">
                <a:solidFill>
                  <a:schemeClr val="tx1"/>
                </a:solidFill>
                <a:effectLst/>
                <a:latin typeface="Open Sans" pitchFamily="2" charset="0"/>
                <a:ea typeface="Open Sans" pitchFamily="2" charset="0"/>
                <a:cs typeface="Open Sans" pitchFamily="2" charset="0"/>
              </a:rPr>
              <a:t>Commons</a:t>
            </a:r>
            <a:r>
              <a:rPr lang="nl-NL" sz="1200" kern="1200" dirty="0">
                <a:solidFill>
                  <a:schemeClr val="tx1"/>
                </a:solidFill>
                <a:effectLst/>
                <a:latin typeface="Open Sans" pitchFamily="2" charset="0"/>
                <a:ea typeface="Open Sans" pitchFamily="2" charset="0"/>
                <a:cs typeface="Open Sans" pitchFamily="2" charset="0"/>
              </a:rPr>
              <a:t> CC BY-NC-SA 4.0 licentie is niet van toepassing op beeldmateriaal, content van derden en op onderdelen waar dit specifiek bij benoemd staat.</a:t>
            </a:r>
            <a:br>
              <a:rPr lang="nl-NL" sz="1200" b="1" kern="1200" dirty="0">
                <a:solidFill>
                  <a:schemeClr val="tx1"/>
                </a:solidFill>
                <a:effectLst/>
                <a:latin typeface="Open Sans" pitchFamily="2" charset="0"/>
                <a:ea typeface="Open Sans" pitchFamily="2" charset="0"/>
                <a:cs typeface="Open Sans" pitchFamily="2" charset="0"/>
              </a:rPr>
            </a:br>
            <a:endParaRPr lang="nl-NL" sz="1200" kern="1200" dirty="0">
              <a:solidFill>
                <a:schemeClr val="tx1"/>
              </a:solidFill>
              <a:effectLst/>
              <a:latin typeface="Open Sans" pitchFamily="2" charset="0"/>
              <a:ea typeface="Open Sans" pitchFamily="2" charset="0"/>
              <a:cs typeface="Open Sans" pitchFamily="2" charset="0"/>
            </a:endParaRPr>
          </a:p>
        </p:txBody>
      </p:sp>
      <p:pic>
        <p:nvPicPr>
          <p:cNvPr id="8" name="Picture 19" descr="Afbeelding met tekst, schermopname, Lettertype, logo&#10;&#10;Door AI gegenereerde inhoud is mogelijk onjuist.">
            <a:extLst>
              <a:ext uri="{FF2B5EF4-FFF2-40B4-BE49-F238E27FC236}">
                <a16:creationId xmlns:a16="http://schemas.microsoft.com/office/drawing/2014/main" id="{9D52D3BD-706D-BA3F-838D-F9564B6727DE}"/>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l="23326" t="33309" b="30994"/>
          <a:stretch>
            <a:fillRect/>
          </a:stretch>
        </p:blipFill>
        <p:spPr bwMode="auto">
          <a:xfrm>
            <a:off x="16407618" y="8383951"/>
            <a:ext cx="4610487" cy="1091581"/>
          </a:xfrm>
          <a:prstGeom prst="rect">
            <a:avLst/>
          </a:prstGeom>
          <a:ln>
            <a:noFill/>
          </a:ln>
          <a:extLst>
            <a:ext uri="{53640926-AAD7-44D8-BBD7-CCE9431645EC}">
              <a14:shadowObscured xmlns:a14="http://schemas.microsoft.com/office/drawing/2010/main"/>
            </a:ext>
          </a:extLst>
        </p:spPr>
      </p:pic>
      <p:pic>
        <p:nvPicPr>
          <p:cNvPr id="9" name="Afbeelding 8" descr="Afbeelding met tekst, computer, Netbook, multimedia&#10;&#10;Door AI gegenereerde inhoud is mogelijk onjuist.">
            <a:extLst>
              <a:ext uri="{FF2B5EF4-FFF2-40B4-BE49-F238E27FC236}">
                <a16:creationId xmlns:a16="http://schemas.microsoft.com/office/drawing/2014/main" id="{4C89BF48-CF61-8FB6-FDD8-4426AFC1B309}"/>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7924800" y="32440"/>
            <a:ext cx="12840088" cy="3024554"/>
          </a:xfrm>
          <a:prstGeom prst="rect">
            <a:avLst/>
          </a:prstGeom>
        </p:spPr>
      </p:pic>
      <p:sp>
        <p:nvSpPr>
          <p:cNvPr id="10" name="Rechthoek 9">
            <a:extLst>
              <a:ext uri="{FF2B5EF4-FFF2-40B4-BE49-F238E27FC236}">
                <a16:creationId xmlns:a16="http://schemas.microsoft.com/office/drawing/2014/main" id="{7AD6C090-44E2-E3E1-A72E-5F4E807126D8}"/>
              </a:ext>
            </a:extLst>
          </p:cNvPr>
          <p:cNvSpPr/>
          <p:nvPr userDrawn="1"/>
        </p:nvSpPr>
        <p:spPr>
          <a:xfrm>
            <a:off x="0" y="9278585"/>
            <a:ext cx="32399288" cy="322616"/>
          </a:xfrm>
          <a:prstGeom prst="rect">
            <a:avLst/>
          </a:prstGeom>
          <a:gradFill>
            <a:gsLst>
              <a:gs pos="0">
                <a:srgbClr val="E9841D"/>
              </a:gs>
              <a:gs pos="71000">
                <a:srgbClr val="ED027E"/>
              </a:gs>
            </a:gsLst>
            <a:lin ang="0" scaled="0"/>
          </a:gradFill>
          <a:ln>
            <a:noFill/>
          </a:ln>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nl-NL" dirty="0"/>
          </a:p>
        </p:txBody>
      </p:sp>
    </p:spTree>
    <p:extLst>
      <p:ext uri="{BB962C8B-B14F-4D97-AF65-F5344CB8AC3E}">
        <p14:creationId xmlns:p14="http://schemas.microsoft.com/office/powerpoint/2010/main" val="2159435013"/>
      </p:ext>
    </p:extLst>
  </p:cSld>
  <p:clrMap bg1="lt1" tx1="dk1" bg2="lt2" tx2="dk2" accent1="accent1" accent2="accent2" accent3="accent3" accent4="accent4" accent5="accent5" accent6="accent6" hlink="hlink" folHlink="folHlink"/>
  <p:sldLayoutIdLst>
    <p:sldLayoutId id="2147483698"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Afgeronde rechthoek 3">
            <a:extLst>
              <a:ext uri="{FF2B5EF4-FFF2-40B4-BE49-F238E27FC236}">
                <a16:creationId xmlns:a16="http://schemas.microsoft.com/office/drawing/2014/main" id="{968B8A46-58FF-B1A9-B38A-13E8D87384B0}"/>
              </a:ext>
            </a:extLst>
          </p:cNvPr>
          <p:cNvSpPr/>
          <p:nvPr/>
        </p:nvSpPr>
        <p:spPr>
          <a:xfrm>
            <a:off x="1042471" y="8808793"/>
            <a:ext cx="884343" cy="349272"/>
          </a:xfrm>
          <a:prstGeom prst="roundRect">
            <a:avLst>
              <a:gd name="adj" fmla="val 50000"/>
            </a:avLst>
          </a:prstGeom>
          <a:solidFill>
            <a:srgbClr val="FFF7A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Cliënt</a:t>
            </a:r>
            <a:endParaRPr lang="nl-NL" sz="2520" dirty="0">
              <a:solidFill>
                <a:schemeClr val="tx1"/>
              </a:solidFill>
            </a:endParaRPr>
          </a:p>
        </p:txBody>
      </p:sp>
      <p:sp>
        <p:nvSpPr>
          <p:cNvPr id="5" name="Afgeronde rechthoek 4">
            <a:extLst>
              <a:ext uri="{FF2B5EF4-FFF2-40B4-BE49-F238E27FC236}">
                <a16:creationId xmlns:a16="http://schemas.microsoft.com/office/drawing/2014/main" id="{6DED7736-18C8-A47D-00F2-52C183B1F3FF}"/>
              </a:ext>
            </a:extLst>
          </p:cNvPr>
          <p:cNvSpPr/>
          <p:nvPr/>
        </p:nvSpPr>
        <p:spPr>
          <a:xfrm>
            <a:off x="2052244" y="8808793"/>
            <a:ext cx="1209668" cy="349272"/>
          </a:xfrm>
          <a:prstGeom prst="roundRect">
            <a:avLst>
              <a:gd name="adj" fmla="val 50000"/>
            </a:avLst>
          </a:prstGeom>
          <a:solidFill>
            <a:srgbClr val="88B5FA"/>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Begeleider</a:t>
            </a:r>
            <a:endParaRPr lang="nl-NL" sz="2520" dirty="0">
              <a:solidFill>
                <a:schemeClr val="tx1"/>
              </a:solidFill>
            </a:endParaRPr>
          </a:p>
        </p:txBody>
      </p:sp>
      <p:sp>
        <p:nvSpPr>
          <p:cNvPr id="6" name="Afgeronde rechthoek 5">
            <a:extLst>
              <a:ext uri="{FF2B5EF4-FFF2-40B4-BE49-F238E27FC236}">
                <a16:creationId xmlns:a16="http://schemas.microsoft.com/office/drawing/2014/main" id="{EF5D3FBE-47A9-5EF4-D048-B2BD74B9E370}"/>
              </a:ext>
            </a:extLst>
          </p:cNvPr>
          <p:cNvSpPr/>
          <p:nvPr/>
        </p:nvSpPr>
        <p:spPr>
          <a:xfrm>
            <a:off x="3387348" y="8808793"/>
            <a:ext cx="1036916" cy="349272"/>
          </a:xfrm>
          <a:prstGeom prst="roundRect">
            <a:avLst>
              <a:gd name="adj" fmla="val 50000"/>
            </a:avLst>
          </a:prstGeom>
          <a:solidFill>
            <a:srgbClr val="D3F0A1"/>
          </a:solidFill>
          <a:ln>
            <a:noFill/>
          </a:ln>
          <a:effectLst>
            <a:outerShdw blurRad="50800" dist="50800" dir="5400000" algn="ctr" rotWithShape="0">
              <a:srgbClr val="92D050">
                <a:alpha val="10000"/>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Naasten</a:t>
            </a:r>
            <a:endParaRPr lang="nl-NL" sz="2520" dirty="0">
              <a:solidFill>
                <a:schemeClr val="tx1"/>
              </a:solidFill>
            </a:endParaRPr>
          </a:p>
        </p:txBody>
      </p:sp>
      <p:sp>
        <p:nvSpPr>
          <p:cNvPr id="7" name="Afgeronde rechthoek 6">
            <a:extLst>
              <a:ext uri="{FF2B5EF4-FFF2-40B4-BE49-F238E27FC236}">
                <a16:creationId xmlns:a16="http://schemas.microsoft.com/office/drawing/2014/main" id="{35C5D676-169E-0155-EBB4-ADFB92BD9092}"/>
              </a:ext>
            </a:extLst>
          </p:cNvPr>
          <p:cNvSpPr/>
          <p:nvPr/>
        </p:nvSpPr>
        <p:spPr>
          <a:xfrm>
            <a:off x="4549700" y="8808793"/>
            <a:ext cx="1330322" cy="349272"/>
          </a:xfrm>
          <a:prstGeom prst="roundRect">
            <a:avLst>
              <a:gd name="adj" fmla="val 50000"/>
            </a:avLst>
          </a:prstGeom>
          <a:solidFill>
            <a:srgbClr val="B9AC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Behandelaar</a:t>
            </a:r>
            <a:endParaRPr lang="nl-NL" sz="2520" dirty="0">
              <a:solidFill>
                <a:schemeClr val="tx1"/>
              </a:solidFill>
            </a:endParaRPr>
          </a:p>
        </p:txBody>
      </p:sp>
      <p:sp>
        <p:nvSpPr>
          <p:cNvPr id="8" name="Afgeronde rechthoek 7">
            <a:extLst>
              <a:ext uri="{FF2B5EF4-FFF2-40B4-BE49-F238E27FC236}">
                <a16:creationId xmlns:a16="http://schemas.microsoft.com/office/drawing/2014/main" id="{12D0EBBE-B189-4BE2-E36F-6CAB345A9AEF}"/>
              </a:ext>
            </a:extLst>
          </p:cNvPr>
          <p:cNvSpPr/>
          <p:nvPr/>
        </p:nvSpPr>
        <p:spPr>
          <a:xfrm>
            <a:off x="6005458" y="8808793"/>
            <a:ext cx="587746" cy="349272"/>
          </a:xfrm>
          <a:prstGeom prst="roundRect">
            <a:avLst>
              <a:gd name="adj" fmla="val 50000"/>
            </a:avLst>
          </a:prstGeom>
          <a:solidFill>
            <a:srgbClr val="9AE3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ICT</a:t>
            </a:r>
            <a:endParaRPr lang="nl-NL" sz="2520" dirty="0">
              <a:solidFill>
                <a:schemeClr val="tx1"/>
              </a:solidFill>
            </a:endParaRPr>
          </a:p>
        </p:txBody>
      </p:sp>
      <p:sp>
        <p:nvSpPr>
          <p:cNvPr id="9" name="Afgeronde rechthoek 8">
            <a:extLst>
              <a:ext uri="{FF2B5EF4-FFF2-40B4-BE49-F238E27FC236}">
                <a16:creationId xmlns:a16="http://schemas.microsoft.com/office/drawing/2014/main" id="{7235E50E-2CE1-5BD5-5159-AB43BF740014}"/>
              </a:ext>
            </a:extLst>
          </p:cNvPr>
          <p:cNvSpPr/>
          <p:nvPr/>
        </p:nvSpPr>
        <p:spPr>
          <a:xfrm>
            <a:off x="6718646" y="8808793"/>
            <a:ext cx="1351293" cy="349272"/>
          </a:xfrm>
          <a:prstGeom prst="roundRect">
            <a:avLst>
              <a:gd name="adj" fmla="val 50000"/>
            </a:avLst>
          </a:prstGeom>
          <a:solidFill>
            <a:srgbClr val="FFB575"/>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Communicatie</a:t>
            </a:r>
            <a:endParaRPr lang="nl-NL" sz="2520" dirty="0">
              <a:solidFill>
                <a:schemeClr val="tx1"/>
              </a:solidFill>
            </a:endParaRPr>
          </a:p>
        </p:txBody>
      </p:sp>
      <p:sp>
        <p:nvSpPr>
          <p:cNvPr id="10" name="Afgeronde rechthoek 9">
            <a:extLst>
              <a:ext uri="{FF2B5EF4-FFF2-40B4-BE49-F238E27FC236}">
                <a16:creationId xmlns:a16="http://schemas.microsoft.com/office/drawing/2014/main" id="{97A71EB0-E840-E37F-3F7D-10AE3380625B}"/>
              </a:ext>
            </a:extLst>
          </p:cNvPr>
          <p:cNvSpPr/>
          <p:nvPr/>
        </p:nvSpPr>
        <p:spPr>
          <a:xfrm>
            <a:off x="8195374" y="8808793"/>
            <a:ext cx="809839" cy="349272"/>
          </a:xfrm>
          <a:prstGeom prst="roundRect">
            <a:avLst>
              <a:gd name="adj" fmla="val 50000"/>
            </a:avLst>
          </a:prstGeom>
          <a:solidFill>
            <a:srgbClr val="FD9C9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Inkoop</a:t>
            </a:r>
            <a:endParaRPr lang="nl-NL" sz="2520" dirty="0">
              <a:solidFill>
                <a:schemeClr val="tx1"/>
              </a:solidFill>
            </a:endParaRPr>
          </a:p>
        </p:txBody>
      </p:sp>
      <p:sp>
        <p:nvSpPr>
          <p:cNvPr id="11" name="Afgeronde rechthoek 10">
            <a:extLst>
              <a:ext uri="{FF2B5EF4-FFF2-40B4-BE49-F238E27FC236}">
                <a16:creationId xmlns:a16="http://schemas.microsoft.com/office/drawing/2014/main" id="{6C50ECF0-1276-81B4-0FC5-6AAF583440F0}"/>
              </a:ext>
            </a:extLst>
          </p:cNvPr>
          <p:cNvSpPr/>
          <p:nvPr/>
        </p:nvSpPr>
        <p:spPr>
          <a:xfrm>
            <a:off x="9130650" y="8808793"/>
            <a:ext cx="989929" cy="349272"/>
          </a:xfrm>
          <a:prstGeom prst="roundRect">
            <a:avLst>
              <a:gd name="adj" fmla="val 50000"/>
            </a:avLst>
          </a:prstGeom>
          <a:solidFill>
            <a:srgbClr val="FEE86E"/>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Opleiden</a:t>
            </a:r>
            <a:endParaRPr lang="nl-NL" sz="2520" dirty="0">
              <a:solidFill>
                <a:schemeClr val="tx1"/>
              </a:solidFill>
            </a:endParaRPr>
          </a:p>
        </p:txBody>
      </p:sp>
      <p:sp>
        <p:nvSpPr>
          <p:cNvPr id="12" name="Afgeronde rechthoek 11">
            <a:extLst>
              <a:ext uri="{FF2B5EF4-FFF2-40B4-BE49-F238E27FC236}">
                <a16:creationId xmlns:a16="http://schemas.microsoft.com/office/drawing/2014/main" id="{BCBC9877-BB4D-EEAF-7D35-981CCA9C1E66}"/>
              </a:ext>
            </a:extLst>
          </p:cNvPr>
          <p:cNvSpPr/>
          <p:nvPr/>
        </p:nvSpPr>
        <p:spPr>
          <a:xfrm>
            <a:off x="10246009" y="8808793"/>
            <a:ext cx="1157574" cy="349272"/>
          </a:xfrm>
          <a:prstGeom prst="roundRect">
            <a:avLst>
              <a:gd name="adj" fmla="val 50000"/>
            </a:avLst>
          </a:prstGeom>
          <a:solidFill>
            <a:srgbClr val="FDD1F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Leverancier</a:t>
            </a:r>
            <a:endParaRPr lang="nl-NL" sz="2520" dirty="0">
              <a:solidFill>
                <a:schemeClr val="tx1"/>
              </a:solidFill>
            </a:endParaRPr>
          </a:p>
        </p:txBody>
      </p:sp>
      <p:sp>
        <p:nvSpPr>
          <p:cNvPr id="13" name="Afgeronde rechthoek 12">
            <a:extLst>
              <a:ext uri="{FF2B5EF4-FFF2-40B4-BE49-F238E27FC236}">
                <a16:creationId xmlns:a16="http://schemas.microsoft.com/office/drawing/2014/main" id="{18D1C79A-B47A-BAA9-0B8E-AF0278CB2E9C}"/>
              </a:ext>
            </a:extLst>
          </p:cNvPr>
          <p:cNvSpPr/>
          <p:nvPr/>
        </p:nvSpPr>
        <p:spPr>
          <a:xfrm>
            <a:off x="11529015" y="8808793"/>
            <a:ext cx="1157574" cy="349272"/>
          </a:xfrm>
          <a:prstGeom prst="roundRect">
            <a:avLst>
              <a:gd name="adj" fmla="val 50000"/>
            </a:avLst>
          </a:prstGeom>
          <a:solidFill>
            <a:schemeClr val="accent3">
              <a:lumMod val="40000"/>
              <a:lumOff val="60000"/>
            </a:schemeClr>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nl-NL" sz="1200" dirty="0">
                <a:solidFill>
                  <a:schemeClr val="tx1"/>
                </a:solidFill>
                <a:latin typeface="Open Sans" pitchFamily="2" charset="0"/>
                <a:ea typeface="Open Sans" pitchFamily="2" charset="0"/>
                <a:cs typeface="Open Sans" pitchFamily="2" charset="0"/>
              </a:rPr>
              <a:t>Kwaliteit</a:t>
            </a:r>
            <a:endParaRPr lang="nl-NL" sz="2520" dirty="0">
              <a:solidFill>
                <a:schemeClr val="tx1"/>
              </a:solidFill>
            </a:endParaRPr>
          </a:p>
        </p:txBody>
      </p:sp>
      <p:sp>
        <p:nvSpPr>
          <p:cNvPr id="21" name="Afgeronde rechthoek 20">
            <a:extLst>
              <a:ext uri="{FF2B5EF4-FFF2-40B4-BE49-F238E27FC236}">
                <a16:creationId xmlns:a16="http://schemas.microsoft.com/office/drawing/2014/main" id="{910B359A-E2A3-D668-1F9B-CBAED23A8465}"/>
              </a:ext>
            </a:extLst>
          </p:cNvPr>
          <p:cNvSpPr/>
          <p:nvPr/>
        </p:nvSpPr>
        <p:spPr>
          <a:xfrm>
            <a:off x="9020504" y="147394"/>
            <a:ext cx="1330322" cy="885755"/>
          </a:xfrm>
          <a:prstGeom prst="roundRect">
            <a:avLst>
              <a:gd name="adj" fmla="val 0"/>
            </a:avLst>
          </a:prstGeom>
          <a:solidFill>
            <a:srgbClr val="FFF79F"/>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cliënt</a:t>
            </a:r>
            <a:endParaRPr lang="nl-NL" sz="2400" dirty="0">
              <a:solidFill>
                <a:schemeClr val="tx1"/>
              </a:solidFill>
            </a:endParaRPr>
          </a:p>
        </p:txBody>
      </p:sp>
      <p:sp>
        <p:nvSpPr>
          <p:cNvPr id="22" name="Afgeronde rechthoek 21">
            <a:extLst>
              <a:ext uri="{FF2B5EF4-FFF2-40B4-BE49-F238E27FC236}">
                <a16:creationId xmlns:a16="http://schemas.microsoft.com/office/drawing/2014/main" id="{9741A27F-AAB9-C665-F161-564B2048A75C}"/>
              </a:ext>
            </a:extLst>
          </p:cNvPr>
          <p:cNvSpPr/>
          <p:nvPr/>
        </p:nvSpPr>
        <p:spPr>
          <a:xfrm>
            <a:off x="10713671" y="147394"/>
            <a:ext cx="1330322" cy="885755"/>
          </a:xfrm>
          <a:prstGeom prst="roundRect">
            <a:avLst>
              <a:gd name="adj" fmla="val 0"/>
            </a:avLst>
          </a:prstGeom>
          <a:solidFill>
            <a:srgbClr val="80AAE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begeleider</a:t>
            </a:r>
            <a:endParaRPr lang="nl-NL" sz="2400" dirty="0">
              <a:solidFill>
                <a:schemeClr val="tx1"/>
              </a:solidFill>
            </a:endParaRPr>
          </a:p>
        </p:txBody>
      </p:sp>
      <p:sp>
        <p:nvSpPr>
          <p:cNvPr id="23" name="Afgeronde rechthoek 22">
            <a:extLst>
              <a:ext uri="{FF2B5EF4-FFF2-40B4-BE49-F238E27FC236}">
                <a16:creationId xmlns:a16="http://schemas.microsoft.com/office/drawing/2014/main" id="{9D861B1E-D585-8A34-0CE3-1B70BAD6CC8D}"/>
              </a:ext>
            </a:extLst>
          </p:cNvPr>
          <p:cNvSpPr/>
          <p:nvPr/>
        </p:nvSpPr>
        <p:spPr>
          <a:xfrm>
            <a:off x="12406838" y="147394"/>
            <a:ext cx="1330322" cy="885755"/>
          </a:xfrm>
          <a:prstGeom prst="roundRect">
            <a:avLst>
              <a:gd name="adj" fmla="val 0"/>
            </a:avLst>
          </a:prstGeom>
          <a:solidFill>
            <a:srgbClr val="DDF3B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a:t>
            </a:r>
          </a:p>
          <a:p>
            <a:pPr algn="ctr"/>
            <a:r>
              <a:rPr lang="nl-NL" sz="1100" dirty="0">
                <a:solidFill>
                  <a:schemeClr val="tx1"/>
                </a:solidFill>
                <a:latin typeface="Open Sans" pitchFamily="2" charset="0"/>
                <a:ea typeface="Open Sans" pitchFamily="2" charset="0"/>
                <a:cs typeface="Open Sans" pitchFamily="2" charset="0"/>
              </a:rPr>
              <a:t>naasten</a:t>
            </a:r>
            <a:endParaRPr lang="nl-NL" sz="2400" dirty="0">
              <a:solidFill>
                <a:schemeClr val="tx1"/>
              </a:solidFill>
            </a:endParaRPr>
          </a:p>
        </p:txBody>
      </p:sp>
      <p:sp>
        <p:nvSpPr>
          <p:cNvPr id="24" name="Afgeronde rechthoek 23">
            <a:extLst>
              <a:ext uri="{FF2B5EF4-FFF2-40B4-BE49-F238E27FC236}">
                <a16:creationId xmlns:a16="http://schemas.microsoft.com/office/drawing/2014/main" id="{A04FDE0E-69F1-84E9-05FE-4ADA0B376D4A}"/>
              </a:ext>
            </a:extLst>
          </p:cNvPr>
          <p:cNvSpPr/>
          <p:nvPr/>
        </p:nvSpPr>
        <p:spPr>
          <a:xfrm>
            <a:off x="17486339" y="147394"/>
            <a:ext cx="1330322" cy="885755"/>
          </a:xfrm>
          <a:prstGeom prst="roundRect">
            <a:avLst>
              <a:gd name="adj" fmla="val 0"/>
            </a:avLst>
          </a:prstGeom>
          <a:solidFill>
            <a:srgbClr val="BAAD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Behandelaar</a:t>
            </a:r>
            <a:endParaRPr lang="nl-NL" sz="2400" dirty="0">
              <a:solidFill>
                <a:schemeClr val="tx1"/>
              </a:solidFill>
            </a:endParaRPr>
          </a:p>
        </p:txBody>
      </p:sp>
      <p:sp>
        <p:nvSpPr>
          <p:cNvPr id="25" name="Afgeronde rechthoek 24">
            <a:extLst>
              <a:ext uri="{FF2B5EF4-FFF2-40B4-BE49-F238E27FC236}">
                <a16:creationId xmlns:a16="http://schemas.microsoft.com/office/drawing/2014/main" id="{6432E893-DEC9-AA28-D4EA-92F36A8FCF53}"/>
              </a:ext>
            </a:extLst>
          </p:cNvPr>
          <p:cNvSpPr/>
          <p:nvPr/>
        </p:nvSpPr>
        <p:spPr>
          <a:xfrm>
            <a:off x="19179506" y="147394"/>
            <a:ext cx="1330322" cy="885755"/>
          </a:xfrm>
          <a:prstGeom prst="roundRect">
            <a:avLst>
              <a:gd name="adj" fmla="val 0"/>
            </a:avLst>
          </a:prstGeom>
          <a:solidFill>
            <a:srgbClr val="FFB575"/>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communicatie</a:t>
            </a:r>
            <a:endParaRPr lang="nl-NL" sz="2400" dirty="0">
              <a:solidFill>
                <a:schemeClr val="tx1"/>
              </a:solidFill>
            </a:endParaRPr>
          </a:p>
        </p:txBody>
      </p:sp>
      <p:sp>
        <p:nvSpPr>
          <p:cNvPr id="26" name="Afgeronde rechthoek 25">
            <a:extLst>
              <a:ext uri="{FF2B5EF4-FFF2-40B4-BE49-F238E27FC236}">
                <a16:creationId xmlns:a16="http://schemas.microsoft.com/office/drawing/2014/main" id="{BBDCF764-731E-7A4E-3C83-1C31634BB6FC}"/>
              </a:ext>
            </a:extLst>
          </p:cNvPr>
          <p:cNvSpPr/>
          <p:nvPr/>
        </p:nvSpPr>
        <p:spPr>
          <a:xfrm>
            <a:off x="7327337" y="147394"/>
            <a:ext cx="1330322" cy="885755"/>
          </a:xfrm>
          <a:prstGeom prst="roundRect">
            <a:avLst>
              <a:gd name="adj" fmla="val 0"/>
            </a:avLst>
          </a:prstGeom>
          <a:solidFill>
            <a:srgbClr val="FE9C9C"/>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inkoop</a:t>
            </a:r>
            <a:endParaRPr lang="nl-NL" sz="2400" dirty="0">
              <a:solidFill>
                <a:schemeClr val="tx1"/>
              </a:solidFill>
            </a:endParaRPr>
          </a:p>
        </p:txBody>
      </p:sp>
      <p:sp>
        <p:nvSpPr>
          <p:cNvPr id="27" name="Afgeronde rechthoek 26">
            <a:extLst>
              <a:ext uri="{FF2B5EF4-FFF2-40B4-BE49-F238E27FC236}">
                <a16:creationId xmlns:a16="http://schemas.microsoft.com/office/drawing/2014/main" id="{CCB6C76D-8193-ADC4-EECC-D4B99B98F439}"/>
              </a:ext>
            </a:extLst>
          </p:cNvPr>
          <p:cNvSpPr/>
          <p:nvPr/>
        </p:nvSpPr>
        <p:spPr>
          <a:xfrm>
            <a:off x="20872673" y="147394"/>
            <a:ext cx="1330322" cy="885755"/>
          </a:xfrm>
          <a:prstGeom prst="roundRect">
            <a:avLst>
              <a:gd name="adj" fmla="val 0"/>
            </a:avLst>
          </a:prstGeom>
          <a:solidFill>
            <a:srgbClr val="FEE96D"/>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opleiden</a:t>
            </a:r>
            <a:endParaRPr lang="nl-NL" sz="2400" dirty="0">
              <a:solidFill>
                <a:schemeClr val="tx1"/>
              </a:solidFill>
            </a:endParaRPr>
          </a:p>
        </p:txBody>
      </p:sp>
      <p:sp>
        <p:nvSpPr>
          <p:cNvPr id="28" name="Afgeronde rechthoek 27">
            <a:extLst>
              <a:ext uri="{FF2B5EF4-FFF2-40B4-BE49-F238E27FC236}">
                <a16:creationId xmlns:a16="http://schemas.microsoft.com/office/drawing/2014/main" id="{5BAEF105-5F99-D9C3-FB4E-BD83E89253FE}"/>
              </a:ext>
            </a:extLst>
          </p:cNvPr>
          <p:cNvSpPr/>
          <p:nvPr/>
        </p:nvSpPr>
        <p:spPr>
          <a:xfrm>
            <a:off x="5634170" y="147394"/>
            <a:ext cx="1330322" cy="885755"/>
          </a:xfrm>
          <a:prstGeom prst="roundRect">
            <a:avLst>
              <a:gd name="adj" fmla="val 0"/>
            </a:avLst>
          </a:prstGeom>
          <a:solidFill>
            <a:srgbClr val="FED2F0"/>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leverancier</a:t>
            </a:r>
            <a:endParaRPr lang="nl-NL" sz="2400" dirty="0">
              <a:solidFill>
                <a:schemeClr val="tx1"/>
              </a:solidFill>
            </a:endParaRPr>
          </a:p>
        </p:txBody>
      </p:sp>
      <p:sp>
        <p:nvSpPr>
          <p:cNvPr id="29" name="Afgeronde rechthoek 28">
            <a:extLst>
              <a:ext uri="{FF2B5EF4-FFF2-40B4-BE49-F238E27FC236}">
                <a16:creationId xmlns:a16="http://schemas.microsoft.com/office/drawing/2014/main" id="{C978B383-B279-2740-171B-984E72514985}"/>
              </a:ext>
            </a:extLst>
          </p:cNvPr>
          <p:cNvSpPr/>
          <p:nvPr/>
        </p:nvSpPr>
        <p:spPr>
          <a:xfrm>
            <a:off x="14100005" y="147394"/>
            <a:ext cx="1330322" cy="885755"/>
          </a:xfrm>
          <a:prstGeom prst="roundRect">
            <a:avLst>
              <a:gd name="adj" fmla="val 0"/>
            </a:avLst>
          </a:prstGeom>
          <a:solidFill>
            <a:srgbClr val="83E391"/>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Kwaliteit</a:t>
            </a:r>
            <a:endParaRPr lang="nl-NL" sz="2400" dirty="0">
              <a:solidFill>
                <a:schemeClr val="tx1"/>
              </a:solidFill>
            </a:endParaRPr>
          </a:p>
        </p:txBody>
      </p:sp>
      <p:sp>
        <p:nvSpPr>
          <p:cNvPr id="31" name="Afgeronde rechthoek 30">
            <a:extLst>
              <a:ext uri="{FF2B5EF4-FFF2-40B4-BE49-F238E27FC236}">
                <a16:creationId xmlns:a16="http://schemas.microsoft.com/office/drawing/2014/main" id="{823D8180-616F-CC41-9DC5-94C77B51407D}"/>
              </a:ext>
            </a:extLst>
          </p:cNvPr>
          <p:cNvSpPr/>
          <p:nvPr/>
        </p:nvSpPr>
        <p:spPr>
          <a:xfrm>
            <a:off x="15793172" y="147394"/>
            <a:ext cx="1330322" cy="885755"/>
          </a:xfrm>
          <a:prstGeom prst="roundRect">
            <a:avLst>
              <a:gd name="adj" fmla="val 0"/>
            </a:avLst>
          </a:prstGeom>
          <a:solidFill>
            <a:srgbClr val="9AE3FB"/>
          </a:solidFill>
          <a:ln>
            <a:noFill/>
          </a:ln>
          <a:effectLst>
            <a:outerShdw blurRad="50800" dist="50800" dir="5400000" algn="ctr" rotWithShape="0">
              <a:srgbClr val="000000">
                <a:alpha val="9586"/>
              </a:srgbClr>
            </a:outerShdw>
          </a:effectLst>
        </p:spPr>
        <p:style>
          <a:lnRef idx="2">
            <a:schemeClr val="accent1">
              <a:shade val="15000"/>
            </a:schemeClr>
          </a:lnRef>
          <a:fillRef idx="1">
            <a:schemeClr val="accent1"/>
          </a:fillRef>
          <a:effectRef idx="0">
            <a:schemeClr val="accent1"/>
          </a:effectRef>
          <a:fontRef idx="minor">
            <a:schemeClr val="lt1"/>
          </a:fontRef>
        </p:style>
        <p:txBody>
          <a:bodyPr rtlCol="0" anchor="ctr">
            <a:normAutofit/>
          </a:bodyPr>
          <a:lstStyle/>
          <a:p>
            <a:pPr algn="ctr"/>
            <a:r>
              <a:rPr lang="nl-NL" sz="1100" dirty="0">
                <a:solidFill>
                  <a:schemeClr val="tx1"/>
                </a:solidFill>
                <a:latin typeface="Open Sans" pitchFamily="2" charset="0"/>
                <a:ea typeface="Open Sans" pitchFamily="2" charset="0"/>
                <a:cs typeface="Open Sans" pitchFamily="2" charset="0"/>
              </a:rPr>
              <a:t>Notitie ICT</a:t>
            </a:r>
            <a:endParaRPr lang="nl-NL" sz="2400" dirty="0">
              <a:solidFill>
                <a:schemeClr val="tx1"/>
              </a:solidFill>
            </a:endParaRPr>
          </a:p>
        </p:txBody>
      </p:sp>
      <p:sp>
        <p:nvSpPr>
          <p:cNvPr id="33" name="Tekstvak 32">
            <a:extLst>
              <a:ext uri="{FF2B5EF4-FFF2-40B4-BE49-F238E27FC236}">
                <a16:creationId xmlns:a16="http://schemas.microsoft.com/office/drawing/2014/main" id="{70679786-2BDC-F585-E6D5-9A579F4B6A35}"/>
              </a:ext>
            </a:extLst>
          </p:cNvPr>
          <p:cNvSpPr txBox="1"/>
          <p:nvPr/>
        </p:nvSpPr>
        <p:spPr>
          <a:xfrm>
            <a:off x="921667" y="372912"/>
            <a:ext cx="3470822" cy="553998"/>
          </a:xfrm>
          <a:prstGeom prst="rect">
            <a:avLst/>
          </a:prstGeom>
          <a:noFill/>
        </p:spPr>
        <p:txBody>
          <a:bodyPr wrap="none" rtlCol="0">
            <a:spAutoFit/>
          </a:bodyPr>
          <a:lstStyle/>
          <a:p>
            <a:pPr algn="ctr"/>
            <a:r>
              <a:rPr lang="nl-NL" sz="3000" b="1" dirty="0">
                <a:latin typeface="Open Sans" pitchFamily="2" charset="0"/>
                <a:ea typeface="Open Sans" pitchFamily="2" charset="0"/>
                <a:cs typeface="Open Sans" pitchFamily="2" charset="0"/>
              </a:rPr>
              <a:t>Service Blueprint</a:t>
            </a:r>
          </a:p>
        </p:txBody>
      </p:sp>
    </p:spTree>
    <p:extLst>
      <p:ext uri="{BB962C8B-B14F-4D97-AF65-F5344CB8AC3E}">
        <p14:creationId xmlns:p14="http://schemas.microsoft.com/office/powerpoint/2010/main" val="100411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8787287"/>
      </p:ext>
    </p:extLst>
  </p:cSld>
  <p:clrMapOvr>
    <a:masterClrMapping/>
  </p:clrMapOvr>
</p:sld>
</file>

<file path=ppt/theme/theme1.xml><?xml version="1.0" encoding="utf-8"?>
<a:theme xmlns:a="http://schemas.openxmlformats.org/drawingml/2006/main" name="Kantoorthema">
  <a:themeElements>
    <a:clrScheme name="Kantoorthema">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Kantoorthema">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Kantoorthema">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ln>
          <a:solidFill>
            <a:schemeClr val="tx1"/>
          </a:solidFill>
          <a:tailEnd type="triangle"/>
        </a:ln>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Aangepast ontwerp">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5C71B3A856279747AF41ECA9B73C5025" ma:contentTypeVersion="19" ma:contentTypeDescription="Een nieuw document maken." ma:contentTypeScope="" ma:versionID="660fbdafe3f59ec1d673a1ae8fed619e">
  <xsd:schema xmlns:xsd="http://www.w3.org/2001/XMLSchema" xmlns:xs="http://www.w3.org/2001/XMLSchema" xmlns:p="http://schemas.microsoft.com/office/2006/metadata/properties" xmlns:ns2="bd6fb741-d1a1-4a8c-bc76-66d09c9d4545" xmlns:ns3="3e903b07-5ad4-4bcc-b460-a05b741a2897" targetNamespace="http://schemas.microsoft.com/office/2006/metadata/properties" ma:root="true" ma:fieldsID="2990389fd0e3b2776f5f8fcbd557f088" ns2:_="" ns3:_="">
    <xsd:import namespace="bd6fb741-d1a1-4a8c-bc76-66d09c9d4545"/>
    <xsd:import namespace="3e903b07-5ad4-4bcc-b460-a05b741a2897"/>
    <xsd:element name="properties">
      <xsd:complexType>
        <xsd:sequence>
          <xsd:element name="documentManagement">
            <xsd:complexType>
              <xsd:all>
                <xsd:element ref="ns2:StatusUitvraag" minOccurs="0"/>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DateTaken" minOccurs="0"/>
                <xsd:element ref="ns2:MediaServiceLocation" minOccurs="0"/>
                <xsd:element ref="ns2:MediaServiceGenerationTime" minOccurs="0"/>
                <xsd:element ref="ns2:MediaServiceEventHashCode" minOccurs="0"/>
                <xsd:element ref="ns2:MediaServiceOCR" minOccurs="0"/>
                <xsd:element ref="ns2:MediaLengthInSeconds" minOccurs="0"/>
                <xsd:element ref="ns2:MediaServiceObjectDetectorVersions" minOccurs="0"/>
                <xsd:element ref="ns2:MediaServiceSearchProperties" minOccurs="0"/>
                <xsd:element ref="ns2:MediaServiceBillingMetadata" minOccurs="0"/>
                <xsd:element ref="ns2:Link"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d6fb741-d1a1-4a8c-bc76-66d09c9d4545" elementFormDefault="qualified">
    <xsd:import namespace="http://schemas.microsoft.com/office/2006/documentManagement/types"/>
    <xsd:import namespace="http://schemas.microsoft.com/office/infopath/2007/PartnerControls"/>
    <xsd:element name="StatusUitvraag" ma:index="1" nillable="true" ma:displayName="Status Uitvraag" ma:format="Dropdown" ma:internalName="StatusUitvraag" ma:readOnly="false">
      <xsd:simpleType>
        <xsd:restriction base="dms:Choice">
          <xsd:enumeration value="Open"/>
          <xsd:enumeration value="Naar CX"/>
          <xsd:enumeration value="In  behandeling"/>
          <xsd:enumeration value="Afgehandeld"/>
        </xsd:restriction>
      </xsd:simple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Afbeeldingtags" ma:readOnly="false" ma:fieldId="{5cf76f15-5ced-4ddc-b409-7134ff3c332f}" ma:taxonomyMulti="true" ma:sspId="5d1b4be5-5a15-4e37-92bc-e1835c11a02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Location" ma:index="16" nillable="true" ma:displayName="Location" ma:hidden="true" ma:indexed="true" ma:internalName="MediaServiceLocatio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hidden="true" ma:internalName="MediaServiceOCR" ma:readOnly="true">
      <xsd:simpleType>
        <xsd:restriction base="dms:Note"/>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4" nillable="true" ma:displayName="MediaServiceBillingMetadata" ma:hidden="true" ma:internalName="MediaServiceBillingMetadata" ma:readOnly="true">
      <xsd:simpleType>
        <xsd:restriction base="dms:Note"/>
      </xsd:simpleType>
    </xsd:element>
    <xsd:element name="Link" ma:index="25" nillable="true" ma:displayName="Link" ma:format="Hyperlink" ma:internalName="Link">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e903b07-5ad4-4bcc-b460-a05b741a2897" elementFormDefault="qualified">
    <xsd:import namespace="http://schemas.microsoft.com/office/2006/documentManagement/types"/>
    <xsd:import namespace="http://schemas.microsoft.com/office/infopath/2007/PartnerControls"/>
    <xsd:element name="SharedWithUsers" ma:index="10" nillable="true" ma:displayName="Gedeeld met"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Gedeeld met details" ma:hidden="true" ma:internalName="SharedWithDetails" ma:readOnly="true">
      <xsd:simpleType>
        <xsd:restriction base="dms:Note"/>
      </xsd:simpleType>
    </xsd:element>
    <xsd:element name="TaxCatchAll" ma:index="14" nillable="true" ma:displayName="Taxonomy Catch All Column" ma:hidden="true" ma:list="{5d7f6f1f-512e-42df-925e-dcf79faa3ad9}" ma:internalName="TaxCatchAll" ma:readOnly="false" ma:showField="CatchAllData" ma:web="3e903b07-5ad4-4bcc-b460-a05b741a2897">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Inhoudstype"/>
        <xsd:element ref="dc:title" minOccurs="0" maxOccurs="1"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ink xmlns="bd6fb741-d1a1-4a8c-bc76-66d09c9d4545">
      <Url xsi:nil="true"/>
      <Description xsi:nil="true"/>
    </Link>
    <TaxCatchAll xmlns="3e903b07-5ad4-4bcc-b460-a05b741a2897" xsi:nil="true"/>
    <lcf76f155ced4ddcb4097134ff3c332f xmlns="bd6fb741-d1a1-4a8c-bc76-66d09c9d4545">
      <Terms xmlns="http://schemas.microsoft.com/office/infopath/2007/PartnerControls"/>
    </lcf76f155ced4ddcb4097134ff3c332f>
    <StatusUitvraag xmlns="bd6fb741-d1a1-4a8c-bc76-66d09c9d4545" xsi:nil="true"/>
  </documentManagement>
</p:properties>
</file>

<file path=customXml/itemProps1.xml><?xml version="1.0" encoding="utf-8"?>
<ds:datastoreItem xmlns:ds="http://schemas.openxmlformats.org/officeDocument/2006/customXml" ds:itemID="{63B857CA-9820-4AFF-A368-D8A29F3F08C1}">
  <ds:schemaRefs>
    <ds:schemaRef ds:uri="http://schemas.microsoft.com/sharepoint/v3/contenttype/forms"/>
  </ds:schemaRefs>
</ds:datastoreItem>
</file>

<file path=customXml/itemProps2.xml><?xml version="1.0" encoding="utf-8"?>
<ds:datastoreItem xmlns:ds="http://schemas.openxmlformats.org/officeDocument/2006/customXml" ds:itemID="{1D0E1AD1-2343-4541-8AD5-456824127AF2}"/>
</file>

<file path=customXml/itemProps3.xml><?xml version="1.0" encoding="utf-8"?>
<ds:datastoreItem xmlns:ds="http://schemas.openxmlformats.org/officeDocument/2006/customXml" ds:itemID="{4601EB66-CFEB-4DF4-8A29-2B9E68FD69A0}">
  <ds:schemaRefs>
    <ds:schemaRef ds:uri="http://schemas.microsoft.com/office/2006/metadata/properties"/>
    <ds:schemaRef ds:uri="http://schemas.microsoft.com/office/infopath/2007/PartnerControls"/>
    <ds:schemaRef ds:uri="bd6fb741-d1a1-4a8c-bc76-66d09c9d4545"/>
    <ds:schemaRef ds:uri="3e903b07-5ad4-4bcc-b460-a05b741a2897"/>
  </ds:schemaRefs>
</ds:datastoreItem>
</file>

<file path=docProps/app.xml><?xml version="1.0" encoding="utf-8"?>
<Properties xmlns="http://schemas.openxmlformats.org/officeDocument/2006/extended-properties" xmlns:vt="http://schemas.openxmlformats.org/officeDocument/2006/docPropsVTypes">
  <Template>Office Theme</Template>
  <TotalTime>437</TotalTime>
  <Words>32</Words>
  <Application>Microsoft Macintosh PowerPoint</Application>
  <PresentationFormat>Aangepast</PresentationFormat>
  <Paragraphs>22</Paragraphs>
  <Slides>2</Slides>
  <Notes>0</Notes>
  <HiddenSlides>0</HiddenSlides>
  <MMClips>0</MMClips>
  <ScaleCrop>false</ScaleCrop>
  <HeadingPairs>
    <vt:vector size="6" baseType="variant">
      <vt:variant>
        <vt:lpstr>Gebruikte lettertypen</vt:lpstr>
      </vt:variant>
      <vt:variant>
        <vt:i4>4</vt:i4>
      </vt:variant>
      <vt:variant>
        <vt:lpstr>Thema</vt:lpstr>
      </vt:variant>
      <vt:variant>
        <vt:i4>2</vt:i4>
      </vt:variant>
      <vt:variant>
        <vt:lpstr>Diatitels</vt:lpstr>
      </vt:variant>
      <vt:variant>
        <vt:i4>2</vt:i4>
      </vt:variant>
    </vt:vector>
  </HeadingPairs>
  <TitlesOfParts>
    <vt:vector size="8" baseType="lpstr">
      <vt:lpstr>Aptos</vt:lpstr>
      <vt:lpstr>Aptos Display</vt:lpstr>
      <vt:lpstr>Arial</vt:lpstr>
      <vt:lpstr>Open Sans</vt:lpstr>
      <vt:lpstr>Kantoorthema</vt:lpstr>
      <vt:lpstr>Aangepast ontwerp</vt:lpstr>
      <vt:lpstr>PowerPoint-presentatie</vt:lpstr>
      <vt:lpstr>PowerPoint-presentatie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Simone Overvest</dc:creator>
  <cp:lastModifiedBy>Simone Overvest</cp:lastModifiedBy>
  <cp:revision>23</cp:revision>
  <dcterms:created xsi:type="dcterms:W3CDTF">2025-10-24T09:58:38Z</dcterms:created>
  <dcterms:modified xsi:type="dcterms:W3CDTF">2025-11-13T10:16:12Z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0x0101005C71B3A856279747AF41ECA9B73C5025</vt:lpwstr>
  </property>
  <property fmtid="{D5CDD505-2E9C-101B-9397-08002B2CF9AE}" pid="3" name="MediaServiceImageTags">
    <vt:lpwstr/>
  </property>
</Properties>
</file>