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9" r:id="rId5"/>
  </p:sldMasterIdLst>
  <p:notesMasterIdLst>
    <p:notesMasterId r:id="rId10"/>
  </p:notesMasterIdLst>
  <p:sldIdLst>
    <p:sldId id="256" r:id="rId6"/>
    <p:sldId id="257" r:id="rId7"/>
    <p:sldId id="260" r:id="rId8"/>
    <p:sldId id="259"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00"/>
    <a:srgbClr val="F0F4FB"/>
    <a:srgbClr val="ED027E"/>
    <a:srgbClr val="FAB3D8"/>
    <a:srgbClr val="F8DABB"/>
    <a:srgbClr val="E984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17912C-4703-4EA8-994E-127D86480451}" v="2" dt="2025-11-21T15:07:29.4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tte van Straaten" userId="S::mette.van.straaten_academyhetdorp.nl#ext#@vilans365.onmicrosoft.com::3dd97b51-ef12-456d-b81d-9d966ca1a43d" providerId="AD" clId="Web-{51394CF3-5000-A1F0-25F4-F78C22D30006}"/>
    <pc:docChg chg="modSld">
      <pc:chgData name="Mette van Straaten" userId="S::mette.van.straaten_academyhetdorp.nl#ext#@vilans365.onmicrosoft.com::3dd97b51-ef12-456d-b81d-9d966ca1a43d" providerId="AD" clId="Web-{51394CF3-5000-A1F0-25F4-F78C22D30006}" dt="2025-11-18T16:15:45.870" v="0"/>
      <pc:docMkLst>
        <pc:docMk/>
      </pc:docMkLst>
      <pc:sldChg chg="modSp">
        <pc:chgData name="Mette van Straaten" userId="S::mette.van.straaten_academyhetdorp.nl#ext#@vilans365.onmicrosoft.com::3dd97b51-ef12-456d-b81d-9d966ca1a43d" providerId="AD" clId="Web-{51394CF3-5000-A1F0-25F4-F78C22D30006}" dt="2025-11-18T16:15:45.870" v="0"/>
        <pc:sldMkLst>
          <pc:docMk/>
          <pc:sldMk cId="3447560513" sldId="256"/>
        </pc:sldMkLst>
        <pc:spChg chg="mod">
          <ac:chgData name="Mette van Straaten" userId="S::mette.van.straaten_academyhetdorp.nl#ext#@vilans365.onmicrosoft.com::3dd97b51-ef12-456d-b81d-9d966ca1a43d" providerId="AD" clId="Web-{51394CF3-5000-A1F0-25F4-F78C22D30006}" dt="2025-11-18T16:15:45.870" v="0"/>
          <ac:spMkLst>
            <pc:docMk/>
            <pc:sldMk cId="3447560513" sldId="256"/>
            <ac:spMk id="36" creationId="{6E2350D7-296D-4AD1-A536-04D63E8FC5E0}"/>
          </ac:spMkLst>
        </pc:spChg>
      </pc:sldChg>
    </pc:docChg>
  </pc:docChgLst>
  <pc:docChgLst>
    <pc:chgData name="Mette van Straaten" userId="S::mette.van.straaten_academyhetdorp.nl#ext#@vilans365.onmicrosoft.com::3dd97b51-ef12-456d-b81d-9d966ca1a43d" providerId="AD" clId="Web-{C27B65EE-EBB3-2CFE-230D-88F809BFA13C}"/>
    <pc:docChg chg="modSld">
      <pc:chgData name="Mette van Straaten" userId="S::mette.van.straaten_academyhetdorp.nl#ext#@vilans365.onmicrosoft.com::3dd97b51-ef12-456d-b81d-9d966ca1a43d" providerId="AD" clId="Web-{C27B65EE-EBB3-2CFE-230D-88F809BFA13C}" dt="2025-11-18T14:59:30.232" v="1"/>
      <pc:docMkLst>
        <pc:docMk/>
      </pc:docMkLst>
      <pc:sldChg chg="modSp">
        <pc:chgData name="Mette van Straaten" userId="S::mette.van.straaten_academyhetdorp.nl#ext#@vilans365.onmicrosoft.com::3dd97b51-ef12-456d-b81d-9d966ca1a43d" providerId="AD" clId="Web-{C27B65EE-EBB3-2CFE-230D-88F809BFA13C}" dt="2025-11-18T14:59:30.232" v="1"/>
        <pc:sldMkLst>
          <pc:docMk/>
          <pc:sldMk cId="3447560513" sldId="256"/>
        </pc:sldMkLst>
        <pc:spChg chg="mod">
          <ac:chgData name="Mette van Straaten" userId="S::mette.van.straaten_academyhetdorp.nl#ext#@vilans365.onmicrosoft.com::3dd97b51-ef12-456d-b81d-9d966ca1a43d" providerId="AD" clId="Web-{C27B65EE-EBB3-2CFE-230D-88F809BFA13C}" dt="2025-11-18T14:59:30.232" v="1"/>
          <ac:spMkLst>
            <pc:docMk/>
            <pc:sldMk cId="3447560513" sldId="256"/>
            <ac:spMk id="35" creationId="{A6689CA3-079C-406F-9D9B-C17F9D5CD9BA}"/>
          </ac:spMkLst>
        </pc:spChg>
      </pc:sldChg>
    </pc:docChg>
  </pc:docChgLst>
  <pc:docChgLst>
    <pc:chgData name="Mette van Straaten" userId="S::mette.van.straaten_academyhetdorp.nl#ext#@vilans365.onmicrosoft.com::3dd97b51-ef12-456d-b81d-9d966ca1a43d" providerId="AD" clId="Web-{3CF8E3D7-FFC0-2F52-307D-B865CCC4CA95}"/>
    <pc:docChg chg="modSld">
      <pc:chgData name="Mette van Straaten" userId="S::mette.van.straaten_academyhetdorp.nl#ext#@vilans365.onmicrosoft.com::3dd97b51-ef12-456d-b81d-9d966ca1a43d" providerId="AD" clId="Web-{3CF8E3D7-FFC0-2F52-307D-B865CCC4CA95}" dt="2025-11-18T15:56:28.251" v="24" actId="1076"/>
      <pc:docMkLst>
        <pc:docMk/>
      </pc:docMkLst>
      <pc:sldChg chg="delSp modSp">
        <pc:chgData name="Mette van Straaten" userId="S::mette.van.straaten_academyhetdorp.nl#ext#@vilans365.onmicrosoft.com::3dd97b51-ef12-456d-b81d-9d966ca1a43d" providerId="AD" clId="Web-{3CF8E3D7-FFC0-2F52-307D-B865CCC4CA95}" dt="2025-11-18T15:56:28.251" v="24" actId="1076"/>
        <pc:sldMkLst>
          <pc:docMk/>
          <pc:sldMk cId="3447560513" sldId="256"/>
        </pc:sldMkLst>
        <pc:spChg chg="mod">
          <ac:chgData name="Mette van Straaten" userId="S::mette.van.straaten_academyhetdorp.nl#ext#@vilans365.onmicrosoft.com::3dd97b51-ef12-456d-b81d-9d966ca1a43d" providerId="AD" clId="Web-{3CF8E3D7-FFC0-2F52-307D-B865CCC4CA95}" dt="2025-11-18T15:53:19.296" v="5"/>
          <ac:spMkLst>
            <pc:docMk/>
            <pc:sldMk cId="3447560513" sldId="256"/>
            <ac:spMk id="2" creationId="{7C27F138-FC4A-21F3-2B54-D8C8692A979A}"/>
          </ac:spMkLst>
        </pc:spChg>
        <pc:spChg chg="mod">
          <ac:chgData name="Mette van Straaten" userId="S::mette.van.straaten_academyhetdorp.nl#ext#@vilans365.onmicrosoft.com::3dd97b51-ef12-456d-b81d-9d966ca1a43d" providerId="AD" clId="Web-{3CF8E3D7-FFC0-2F52-307D-B865CCC4CA95}" dt="2025-11-18T15:53:46.812" v="7"/>
          <ac:spMkLst>
            <pc:docMk/>
            <pc:sldMk cId="3447560513" sldId="256"/>
            <ac:spMk id="35" creationId="{A6689CA3-079C-406F-9D9B-C17F9D5CD9BA}"/>
          </ac:spMkLst>
        </pc:spChg>
        <pc:spChg chg="mod">
          <ac:chgData name="Mette van Straaten" userId="S::mette.van.straaten_academyhetdorp.nl#ext#@vilans365.onmicrosoft.com::3dd97b51-ef12-456d-b81d-9d966ca1a43d" providerId="AD" clId="Web-{3CF8E3D7-FFC0-2F52-307D-B865CCC4CA95}" dt="2025-11-18T15:55:17.751" v="16"/>
          <ac:spMkLst>
            <pc:docMk/>
            <pc:sldMk cId="3447560513" sldId="256"/>
            <ac:spMk id="36" creationId="{6E2350D7-296D-4AD1-A536-04D63E8FC5E0}"/>
          </ac:spMkLst>
        </pc:spChg>
        <pc:spChg chg="mod">
          <ac:chgData name="Mette van Straaten" userId="S::mette.van.straaten_academyhetdorp.nl#ext#@vilans365.onmicrosoft.com::3dd97b51-ef12-456d-b81d-9d966ca1a43d" providerId="AD" clId="Web-{3CF8E3D7-FFC0-2F52-307D-B865CCC4CA95}" dt="2025-11-18T15:56:28.251" v="24" actId="1076"/>
          <ac:spMkLst>
            <pc:docMk/>
            <pc:sldMk cId="3447560513" sldId="256"/>
            <ac:spMk id="37" creationId="{2AF2698C-9957-4D11-B78A-BF465C7EEDF6}"/>
          </ac:spMkLst>
        </pc:spChg>
        <pc:spChg chg="mod">
          <ac:chgData name="Mette van Straaten" userId="S::mette.van.straaten_academyhetdorp.nl#ext#@vilans365.onmicrosoft.com::3dd97b51-ef12-456d-b81d-9d966ca1a43d" providerId="AD" clId="Web-{3CF8E3D7-FFC0-2F52-307D-B865CCC4CA95}" dt="2025-11-18T15:53:10.733" v="4"/>
          <ac:spMkLst>
            <pc:docMk/>
            <pc:sldMk cId="3447560513" sldId="256"/>
            <ac:spMk id="48" creationId="{866F79D3-B685-436E-91AC-495B62A5610B}"/>
          </ac:spMkLst>
        </pc:spChg>
      </pc:sldChg>
      <pc:sldChg chg="addSp delSp modSp">
        <pc:chgData name="Mette van Straaten" userId="S::mette.van.straaten_academyhetdorp.nl#ext#@vilans365.onmicrosoft.com::3dd97b51-ef12-456d-b81d-9d966ca1a43d" providerId="AD" clId="Web-{3CF8E3D7-FFC0-2F52-307D-B865CCC4CA95}" dt="2025-11-18T15:56:02.861" v="22"/>
        <pc:sldMkLst>
          <pc:docMk/>
          <pc:sldMk cId="738462412" sldId="257"/>
        </pc:sldMkLst>
        <pc:spChg chg="add del">
          <ac:chgData name="Mette van Straaten" userId="S::mette.van.straaten_academyhetdorp.nl#ext#@vilans365.onmicrosoft.com::3dd97b51-ef12-456d-b81d-9d966ca1a43d" providerId="AD" clId="Web-{3CF8E3D7-FFC0-2F52-307D-B865CCC4CA95}" dt="2025-11-18T15:55:01.344" v="10"/>
          <ac:spMkLst>
            <pc:docMk/>
            <pc:sldMk cId="738462412" sldId="257"/>
            <ac:spMk id="3" creationId="{F1CC436A-06A4-ACBB-ACC5-D3FD9B435162}"/>
          </ac:spMkLst>
        </pc:spChg>
        <pc:spChg chg="mod">
          <ac:chgData name="Mette van Straaten" userId="S::mette.van.straaten_academyhetdorp.nl#ext#@vilans365.onmicrosoft.com::3dd97b51-ef12-456d-b81d-9d966ca1a43d" providerId="AD" clId="Web-{3CF8E3D7-FFC0-2F52-307D-B865CCC4CA95}" dt="2025-11-18T15:55:28.766" v="17"/>
          <ac:spMkLst>
            <pc:docMk/>
            <pc:sldMk cId="738462412" sldId="257"/>
            <ac:spMk id="5" creationId="{5A03D08B-22E2-6BD9-DAFB-BD20471CA105}"/>
          </ac:spMkLst>
        </pc:spChg>
        <pc:spChg chg="mod">
          <ac:chgData name="Mette van Straaten" userId="S::mette.van.straaten_academyhetdorp.nl#ext#@vilans365.onmicrosoft.com::3dd97b51-ef12-456d-b81d-9d966ca1a43d" providerId="AD" clId="Web-{3CF8E3D7-FFC0-2F52-307D-B865CCC4CA95}" dt="2025-11-18T15:55:34.204" v="18"/>
          <ac:spMkLst>
            <pc:docMk/>
            <pc:sldMk cId="738462412" sldId="257"/>
            <ac:spMk id="6" creationId="{0738FD5C-8F84-F6A3-6F7C-EEF9FFFA4DED}"/>
          </ac:spMkLst>
        </pc:spChg>
        <pc:spChg chg="mod">
          <ac:chgData name="Mette van Straaten" userId="S::mette.van.straaten_academyhetdorp.nl#ext#@vilans365.onmicrosoft.com::3dd97b51-ef12-456d-b81d-9d966ca1a43d" providerId="AD" clId="Web-{3CF8E3D7-FFC0-2F52-307D-B865CCC4CA95}" dt="2025-11-18T15:55:45.829" v="19"/>
          <ac:spMkLst>
            <pc:docMk/>
            <pc:sldMk cId="738462412" sldId="257"/>
            <ac:spMk id="7" creationId="{32BBBE95-5A61-F23A-C9D9-1DC98DCD9BB2}"/>
          </ac:spMkLst>
        </pc:spChg>
        <pc:spChg chg="mod">
          <ac:chgData name="Mette van Straaten" userId="S::mette.van.straaten_academyhetdorp.nl#ext#@vilans365.onmicrosoft.com::3dd97b51-ef12-456d-b81d-9d966ca1a43d" providerId="AD" clId="Web-{3CF8E3D7-FFC0-2F52-307D-B865CCC4CA95}" dt="2025-11-18T15:55:50.329" v="20"/>
          <ac:spMkLst>
            <pc:docMk/>
            <pc:sldMk cId="738462412" sldId="257"/>
            <ac:spMk id="9" creationId="{CA61DA0D-03CC-EB43-8065-D2A11481618E}"/>
          </ac:spMkLst>
        </pc:spChg>
        <pc:spChg chg="mod">
          <ac:chgData name="Mette van Straaten" userId="S::mette.van.straaten_academyhetdorp.nl#ext#@vilans365.onmicrosoft.com::3dd97b51-ef12-456d-b81d-9d966ca1a43d" providerId="AD" clId="Web-{3CF8E3D7-FFC0-2F52-307D-B865CCC4CA95}" dt="2025-11-18T15:55:59.892" v="21"/>
          <ac:spMkLst>
            <pc:docMk/>
            <pc:sldMk cId="738462412" sldId="257"/>
            <ac:spMk id="10" creationId="{43AF21EA-7DF7-7221-DE35-FDDE2B94A382}"/>
          </ac:spMkLst>
        </pc:spChg>
      </pc:sldChg>
    </pc:docChg>
  </pc:docChgLst>
  <pc:docChgLst>
    <pc:chgData name="Mette van Straaten" userId="6d640cfd-5038-4cb1-a920-d2149a15361a" providerId="ADAL" clId="{027D8D27-3853-4342-841F-F45386BCB659}"/>
    <pc:docChg chg="custSel modSld">
      <pc:chgData name="Mette van Straaten" userId="6d640cfd-5038-4cb1-a920-d2149a15361a" providerId="ADAL" clId="{027D8D27-3853-4342-841F-F45386BCB659}" dt="2025-11-21T15:07:46.927" v="86" actId="1076"/>
      <pc:docMkLst>
        <pc:docMk/>
      </pc:docMkLst>
      <pc:sldChg chg="modNotesTx">
        <pc:chgData name="Mette van Straaten" userId="6d640cfd-5038-4cb1-a920-d2149a15361a" providerId="ADAL" clId="{027D8D27-3853-4342-841F-F45386BCB659}" dt="2025-11-20T11:28:03.071" v="0" actId="6549"/>
        <pc:sldMkLst>
          <pc:docMk/>
          <pc:sldMk cId="3447560513" sldId="256"/>
        </pc:sldMkLst>
      </pc:sldChg>
      <pc:sldChg chg="addSp modSp mod">
        <pc:chgData name="Mette van Straaten" userId="6d640cfd-5038-4cb1-a920-d2149a15361a" providerId="ADAL" clId="{027D8D27-3853-4342-841F-F45386BCB659}" dt="2025-11-21T15:07:46.927" v="86" actId="1076"/>
        <pc:sldMkLst>
          <pc:docMk/>
          <pc:sldMk cId="1087569384" sldId="260"/>
        </pc:sldMkLst>
        <pc:spChg chg="add mod">
          <ac:chgData name="Mette van Straaten" userId="6d640cfd-5038-4cb1-a920-d2149a15361a" providerId="ADAL" clId="{027D8D27-3853-4342-841F-F45386BCB659}" dt="2025-11-21T15:07:46.927" v="86" actId="1076"/>
          <ac:spMkLst>
            <pc:docMk/>
            <pc:sldMk cId="1087569384" sldId="260"/>
            <ac:spMk id="2" creationId="{FDC54D2F-D56D-6212-29CA-60C116585E83}"/>
          </ac:spMkLst>
        </pc:spChg>
      </pc:sldChg>
    </pc:docChg>
  </pc:docChgLst>
  <pc:docChgLst>
    <pc:chgData name="Nijhuis, Andrea" userId="S::a.nijhuis@vilans.nl::7616b642-f625-4d75-af2b-f8fe502a6425" providerId="AD" clId="Web-{A4F420B6-83F0-7250-5119-5355D87AD888}"/>
    <pc:docChg chg="modSld">
      <pc:chgData name="Nijhuis, Andrea" userId="S::a.nijhuis@vilans.nl::7616b642-f625-4d75-af2b-f8fe502a6425" providerId="AD" clId="Web-{A4F420B6-83F0-7250-5119-5355D87AD888}" dt="2025-11-18T15:57:25.059" v="2"/>
      <pc:docMkLst>
        <pc:docMk/>
      </pc:docMkLst>
      <pc:sldChg chg="addSp delSp modSp">
        <pc:chgData name="Nijhuis, Andrea" userId="S::a.nijhuis@vilans.nl::7616b642-f625-4d75-af2b-f8fe502a6425" providerId="AD" clId="Web-{A4F420B6-83F0-7250-5119-5355D87AD888}" dt="2025-11-18T15:57:25.059" v="2"/>
        <pc:sldMkLst>
          <pc:docMk/>
          <pc:sldMk cId="3447560513" sldId="256"/>
        </pc:sldMkLst>
      </pc:sldChg>
    </pc:docChg>
  </pc:docChgLst>
  <pc:docChgLst>
    <pc:chgData name="Stevens, Charlotte" userId="e67b3854-815a-4de9-a867-21042ff81f8c" providerId="ADAL" clId="{F6D3BF4E-2CB2-4435-A072-24FFC287C0F2}"/>
    <pc:docChg chg="undo custSel addSld delSld modSld modMainMaster">
      <pc:chgData name="Stevens, Charlotte" userId="e67b3854-815a-4de9-a867-21042ff81f8c" providerId="ADAL" clId="{F6D3BF4E-2CB2-4435-A072-24FFC287C0F2}" dt="2025-11-18T14:51:38.441" v="432" actId="47"/>
      <pc:docMkLst>
        <pc:docMk/>
      </pc:docMkLst>
      <pc:sldChg chg="delSp modSp mod">
        <pc:chgData name="Stevens, Charlotte" userId="e67b3854-815a-4de9-a867-21042ff81f8c" providerId="ADAL" clId="{F6D3BF4E-2CB2-4435-A072-24FFC287C0F2}" dt="2025-11-18T14:48:27.314" v="408" actId="478"/>
        <pc:sldMkLst>
          <pc:docMk/>
          <pc:sldMk cId="3447560513" sldId="256"/>
        </pc:sldMkLst>
        <pc:spChg chg="mod">
          <ac:chgData name="Stevens, Charlotte" userId="e67b3854-815a-4de9-a867-21042ff81f8c" providerId="ADAL" clId="{F6D3BF4E-2CB2-4435-A072-24FFC287C0F2}" dt="2025-11-12T12:01:54.724" v="199" actId="1035"/>
          <ac:spMkLst>
            <pc:docMk/>
            <pc:sldMk cId="3447560513" sldId="256"/>
            <ac:spMk id="7" creationId="{FEAD7390-DA51-807A-B45A-09F89805D58C}"/>
          </ac:spMkLst>
        </pc:spChg>
        <pc:spChg chg="mod">
          <ac:chgData name="Stevens, Charlotte" userId="e67b3854-815a-4de9-a867-21042ff81f8c" providerId="ADAL" clId="{F6D3BF4E-2CB2-4435-A072-24FFC287C0F2}" dt="2025-11-12T12:01:51.403" v="184" actId="1035"/>
          <ac:spMkLst>
            <pc:docMk/>
            <pc:sldMk cId="3447560513" sldId="256"/>
            <ac:spMk id="8" creationId="{EF2C971D-421E-3402-BB37-9AB7BC7C6540}"/>
          </ac:spMkLst>
        </pc:spChg>
        <pc:spChg chg="mod">
          <ac:chgData name="Stevens, Charlotte" userId="e67b3854-815a-4de9-a867-21042ff81f8c" providerId="ADAL" clId="{F6D3BF4E-2CB2-4435-A072-24FFC287C0F2}" dt="2025-11-12T12:01:51.403" v="184" actId="1035"/>
          <ac:spMkLst>
            <pc:docMk/>
            <pc:sldMk cId="3447560513" sldId="256"/>
            <ac:spMk id="9" creationId="{9D7E1D35-CA3B-DECF-64FD-E7875ED0D760}"/>
          </ac:spMkLst>
        </pc:spChg>
        <pc:spChg chg="mod">
          <ac:chgData name="Stevens, Charlotte" userId="e67b3854-815a-4de9-a867-21042ff81f8c" providerId="ADAL" clId="{F6D3BF4E-2CB2-4435-A072-24FFC287C0F2}" dt="2025-11-12T12:01:51.403" v="184" actId="1035"/>
          <ac:spMkLst>
            <pc:docMk/>
            <pc:sldMk cId="3447560513" sldId="256"/>
            <ac:spMk id="10" creationId="{38AEF74E-C98E-8F77-9379-25DB68CCB368}"/>
          </ac:spMkLst>
        </pc:spChg>
        <pc:spChg chg="mod ord">
          <ac:chgData name="Stevens, Charlotte" userId="e67b3854-815a-4de9-a867-21042ff81f8c" providerId="ADAL" clId="{F6D3BF4E-2CB2-4435-A072-24FFC287C0F2}" dt="2025-11-12T12:01:09.690" v="92" actId="167"/>
          <ac:spMkLst>
            <pc:docMk/>
            <pc:sldMk cId="3447560513" sldId="256"/>
            <ac:spMk id="30" creationId="{D58AC23B-B387-4E0B-A75C-16B990B3BB65}"/>
          </ac:spMkLst>
        </pc:spChg>
        <pc:spChg chg="mod">
          <ac:chgData name="Stevens, Charlotte" userId="e67b3854-815a-4de9-a867-21042ff81f8c" providerId="ADAL" clId="{F6D3BF4E-2CB2-4435-A072-24FFC287C0F2}" dt="2025-11-12T12:01:51.403" v="184" actId="1035"/>
          <ac:spMkLst>
            <pc:docMk/>
            <pc:sldMk cId="3447560513" sldId="256"/>
            <ac:spMk id="41" creationId="{36F70330-9A55-4579-9D53-DB5B9EB135EC}"/>
          </ac:spMkLst>
        </pc:spChg>
        <pc:spChg chg="mod">
          <ac:chgData name="Stevens, Charlotte" userId="e67b3854-815a-4de9-a867-21042ff81f8c" providerId="ADAL" clId="{F6D3BF4E-2CB2-4435-A072-24FFC287C0F2}" dt="2025-11-12T12:01:51.403" v="184" actId="1035"/>
          <ac:spMkLst>
            <pc:docMk/>
            <pc:sldMk cId="3447560513" sldId="256"/>
            <ac:spMk id="42" creationId="{4DB348EE-EDAA-4DC4-B712-93A3A2F832C1}"/>
          </ac:spMkLst>
        </pc:spChg>
        <pc:spChg chg="mod">
          <ac:chgData name="Stevens, Charlotte" userId="e67b3854-815a-4de9-a867-21042ff81f8c" providerId="ADAL" clId="{F6D3BF4E-2CB2-4435-A072-24FFC287C0F2}" dt="2025-11-12T12:01:51.403" v="184" actId="1035"/>
          <ac:spMkLst>
            <pc:docMk/>
            <pc:sldMk cId="3447560513" sldId="256"/>
            <ac:spMk id="43" creationId="{3219E9A7-D1FB-4808-8508-494E822F0F79}"/>
          </ac:spMkLst>
        </pc:spChg>
        <pc:spChg chg="mod">
          <ac:chgData name="Stevens, Charlotte" userId="e67b3854-815a-4de9-a867-21042ff81f8c" providerId="ADAL" clId="{F6D3BF4E-2CB2-4435-A072-24FFC287C0F2}" dt="2025-11-12T12:01:22.916" v="141" actId="1036"/>
          <ac:spMkLst>
            <pc:docMk/>
            <pc:sldMk cId="3447560513" sldId="256"/>
            <ac:spMk id="49" creationId="{3F1DC3D3-824B-42F7-97A2-AE85DA6298BC}"/>
          </ac:spMkLst>
        </pc:spChg>
        <pc:picChg chg="mod">
          <ac:chgData name="Stevens, Charlotte" userId="e67b3854-815a-4de9-a867-21042ff81f8c" providerId="ADAL" clId="{F6D3BF4E-2CB2-4435-A072-24FFC287C0F2}" dt="2025-11-12T12:01:43.668" v="163" actId="1035"/>
          <ac:picMkLst>
            <pc:docMk/>
            <pc:sldMk cId="3447560513" sldId="256"/>
            <ac:picMk id="38" creationId="{60A19893-8B33-4EB9-9909-74133B898D0E}"/>
          </ac:picMkLst>
        </pc:picChg>
        <pc:picChg chg="mod">
          <ac:chgData name="Stevens, Charlotte" userId="e67b3854-815a-4de9-a867-21042ff81f8c" providerId="ADAL" clId="{F6D3BF4E-2CB2-4435-A072-24FFC287C0F2}" dt="2025-11-12T12:01:43.668" v="163" actId="1035"/>
          <ac:picMkLst>
            <pc:docMk/>
            <pc:sldMk cId="3447560513" sldId="256"/>
            <ac:picMk id="39" creationId="{C777A88A-4BAB-4ADF-9159-69A85D90CA8F}"/>
          </ac:picMkLst>
        </pc:picChg>
        <pc:picChg chg="mod">
          <ac:chgData name="Stevens, Charlotte" userId="e67b3854-815a-4de9-a867-21042ff81f8c" providerId="ADAL" clId="{F6D3BF4E-2CB2-4435-A072-24FFC287C0F2}" dt="2025-11-12T12:01:43.668" v="163" actId="1035"/>
          <ac:picMkLst>
            <pc:docMk/>
            <pc:sldMk cId="3447560513" sldId="256"/>
            <ac:picMk id="40" creationId="{DA63FBC9-1158-4A28-9F95-E3604C5A8F4A}"/>
          </ac:picMkLst>
        </pc:picChg>
      </pc:sldChg>
      <pc:sldChg chg="addSp delSp modSp mod">
        <pc:chgData name="Stevens, Charlotte" userId="e67b3854-815a-4de9-a867-21042ff81f8c" providerId="ADAL" clId="{F6D3BF4E-2CB2-4435-A072-24FFC287C0F2}" dt="2025-11-18T14:50:50.339" v="427" actId="478"/>
        <pc:sldMkLst>
          <pc:docMk/>
          <pc:sldMk cId="738462412" sldId="257"/>
        </pc:sldMkLst>
      </pc:sldChg>
      <pc:sldChg chg="addSp delSp modSp new mod">
        <pc:chgData name="Stevens, Charlotte" userId="e67b3854-815a-4de9-a867-21042ff81f8c" providerId="ADAL" clId="{F6D3BF4E-2CB2-4435-A072-24FFC287C0F2}" dt="2025-11-12T11:57:15.426" v="6"/>
        <pc:sldMkLst>
          <pc:docMk/>
          <pc:sldMk cId="3797272178" sldId="259"/>
        </pc:sldMkLst>
        <pc:spChg chg="add mod">
          <ac:chgData name="Stevens, Charlotte" userId="e67b3854-815a-4de9-a867-21042ff81f8c" providerId="ADAL" clId="{F6D3BF4E-2CB2-4435-A072-24FFC287C0F2}" dt="2025-11-12T11:57:15.426" v="6"/>
          <ac:spMkLst>
            <pc:docMk/>
            <pc:sldMk cId="3797272178" sldId="259"/>
            <ac:spMk id="4" creationId="{46D4A491-8340-2554-C736-9DE45762E41B}"/>
          </ac:spMkLst>
        </pc:spChg>
        <pc:spChg chg="add mod">
          <ac:chgData name="Stevens, Charlotte" userId="e67b3854-815a-4de9-a867-21042ff81f8c" providerId="ADAL" clId="{F6D3BF4E-2CB2-4435-A072-24FFC287C0F2}" dt="2025-11-12T11:57:15.426" v="6"/>
          <ac:spMkLst>
            <pc:docMk/>
            <pc:sldMk cId="3797272178" sldId="259"/>
            <ac:spMk id="5" creationId="{2A1149A1-2510-A220-F699-0FF38951DD71}"/>
          </ac:spMkLst>
        </pc:spChg>
      </pc:sldChg>
      <pc:sldChg chg="new">
        <pc:chgData name="Stevens, Charlotte" userId="e67b3854-815a-4de9-a867-21042ff81f8c" providerId="ADAL" clId="{F6D3BF4E-2CB2-4435-A072-24FFC287C0F2}" dt="2025-11-18T14:51:35.504" v="431" actId="680"/>
        <pc:sldMkLst>
          <pc:docMk/>
          <pc:sldMk cId="1087569384" sldId="260"/>
        </pc:sldMkLst>
      </pc:sldChg>
      <pc:sldMasterChg chg="addSp modSp mod modSldLayout">
        <pc:chgData name="Stevens, Charlotte" userId="e67b3854-815a-4de9-a867-21042ff81f8c" providerId="ADAL" clId="{F6D3BF4E-2CB2-4435-A072-24FFC287C0F2}" dt="2025-11-18T14:51:20.857" v="428"/>
        <pc:sldMasterMkLst>
          <pc:docMk/>
          <pc:sldMasterMk cId="510904324" sldId="2147483648"/>
        </pc:sldMasterMkLst>
        <pc:picChg chg="add mod">
          <ac:chgData name="Stevens, Charlotte" userId="e67b3854-815a-4de9-a867-21042ff81f8c" providerId="ADAL" clId="{F6D3BF4E-2CB2-4435-A072-24FFC287C0F2}" dt="2025-11-12T12:00:05.018" v="16" actId="1076"/>
          <ac:picMkLst>
            <pc:docMk/>
            <pc:sldMasterMk cId="510904324" sldId="2147483648"/>
            <ac:picMk id="2" creationId="{6EC431D0-35E6-A95C-6A29-5687C106748F}"/>
          </ac:picMkLst>
        </pc:picChg>
        <pc:sldLayoutChg chg="addSp delSp modSp mod">
          <pc:chgData name="Stevens, Charlotte" userId="e67b3854-815a-4de9-a867-21042ff81f8c" providerId="ADAL" clId="{F6D3BF4E-2CB2-4435-A072-24FFC287C0F2}" dt="2025-11-18T14:48:12.641" v="406" actId="167"/>
          <pc:sldLayoutMkLst>
            <pc:docMk/>
            <pc:sldMasterMk cId="510904324" sldId="2147483648"/>
            <pc:sldLayoutMk cId="3245501683" sldId="2147483649"/>
          </pc:sldLayoutMkLst>
          <pc:spChg chg="add mod">
            <ac:chgData name="Stevens, Charlotte" userId="e67b3854-815a-4de9-a867-21042ff81f8c" providerId="ADAL" clId="{F6D3BF4E-2CB2-4435-A072-24FFC287C0F2}" dt="2025-11-12T11:57:48.346" v="9" actId="208"/>
            <ac:spMkLst>
              <pc:docMk/>
              <pc:sldMasterMk cId="510904324" sldId="2147483648"/>
              <pc:sldLayoutMk cId="3245501683" sldId="2147483649"/>
              <ac:spMk id="2" creationId="{0641A6FB-E40F-AF3C-B3B4-A9006D4AD3E4}"/>
            </ac:spMkLst>
          </pc:spChg>
          <pc:spChg chg="add mod">
            <ac:chgData name="Stevens, Charlotte" userId="e67b3854-815a-4de9-a867-21042ff81f8c" providerId="ADAL" clId="{F6D3BF4E-2CB2-4435-A072-24FFC287C0F2}" dt="2025-11-18T13:21:23.668" v="257" actId="1076"/>
            <ac:spMkLst>
              <pc:docMk/>
              <pc:sldMasterMk cId="510904324" sldId="2147483648"/>
              <pc:sldLayoutMk cId="3245501683" sldId="2147483649"/>
              <ac:spMk id="3" creationId="{FD145ECA-185C-D7A4-A758-4CE3292AEB41}"/>
            </ac:spMkLst>
          </pc:spChg>
          <pc:picChg chg="add mod ord">
            <ac:chgData name="Stevens, Charlotte" userId="e67b3854-815a-4de9-a867-21042ff81f8c" providerId="ADAL" clId="{F6D3BF4E-2CB2-4435-A072-24FFC287C0F2}" dt="2025-11-18T14:48:12.641" v="406" actId="167"/>
            <ac:picMkLst>
              <pc:docMk/>
              <pc:sldMasterMk cId="510904324" sldId="2147483648"/>
              <pc:sldLayoutMk cId="3245501683" sldId="2147483649"/>
              <ac:picMk id="7" creationId="{5EAAB527-7661-E1C3-84C2-B014B2C32A54}"/>
            </ac:picMkLst>
          </pc:picChg>
        </pc:sldLayoutChg>
        <pc:sldLayoutChg chg="addSp delSp modSp mod">
          <pc:chgData name="Stevens, Charlotte" userId="e67b3854-815a-4de9-a867-21042ff81f8c" providerId="ADAL" clId="{F6D3BF4E-2CB2-4435-A072-24FFC287C0F2}" dt="2025-11-18T14:51:20.857" v="428"/>
          <pc:sldLayoutMkLst>
            <pc:docMk/>
            <pc:sldMasterMk cId="510904324" sldId="2147483648"/>
            <pc:sldLayoutMk cId="242606440" sldId="2147483650"/>
          </pc:sldLayoutMkLst>
          <pc:spChg chg="add mod">
            <ac:chgData name="Stevens, Charlotte" userId="e67b3854-815a-4de9-a867-21042ff81f8c" providerId="ADAL" clId="{F6D3BF4E-2CB2-4435-A072-24FFC287C0F2}" dt="2025-11-12T11:57:56.775" v="12" actId="1076"/>
            <ac:spMkLst>
              <pc:docMk/>
              <pc:sldMasterMk cId="510904324" sldId="2147483648"/>
              <pc:sldLayoutMk cId="242606440" sldId="2147483650"/>
              <ac:spMk id="2" creationId="{752412CF-DD76-9260-5AAE-9665C01BEE18}"/>
            </ac:spMkLst>
          </pc:spChg>
          <pc:spChg chg="add mod">
            <ac:chgData name="Stevens, Charlotte" userId="e67b3854-815a-4de9-a867-21042ff81f8c" providerId="ADAL" clId="{F6D3BF4E-2CB2-4435-A072-24FFC287C0F2}" dt="2025-11-18T14:51:20.857" v="428"/>
            <ac:spMkLst>
              <pc:docMk/>
              <pc:sldMasterMk cId="510904324" sldId="2147483648"/>
              <pc:sldLayoutMk cId="242606440" sldId="2147483650"/>
              <ac:spMk id="3" creationId="{66D93175-E444-92BB-FA1A-F71459F26773}"/>
            </ac:spMkLst>
          </pc:spChg>
          <pc:spChg chg="add mod">
            <ac:chgData name="Stevens, Charlotte" userId="e67b3854-815a-4de9-a867-21042ff81f8c" providerId="ADAL" clId="{F6D3BF4E-2CB2-4435-A072-24FFC287C0F2}" dt="2025-11-18T14:51:20.857" v="428"/>
            <ac:spMkLst>
              <pc:docMk/>
              <pc:sldMasterMk cId="510904324" sldId="2147483648"/>
              <pc:sldLayoutMk cId="242606440" sldId="2147483650"/>
              <ac:spMk id="4" creationId="{EE79CF87-7A3D-F079-2E0A-4D81DA48224D}"/>
            </ac:spMkLst>
          </pc:spChg>
          <pc:spChg chg="add mod">
            <ac:chgData name="Stevens, Charlotte" userId="e67b3854-815a-4de9-a867-21042ff81f8c" providerId="ADAL" clId="{F6D3BF4E-2CB2-4435-A072-24FFC287C0F2}" dt="2025-11-18T14:51:20.857" v="428"/>
            <ac:spMkLst>
              <pc:docMk/>
              <pc:sldMasterMk cId="510904324" sldId="2147483648"/>
              <pc:sldLayoutMk cId="242606440" sldId="2147483650"/>
              <ac:spMk id="5" creationId="{513AF2C6-4A47-9715-3DB9-23FA3EE4B991}"/>
            </ac:spMkLst>
          </pc:spChg>
        </pc:sldLayoutChg>
        <pc:sldLayoutChg chg="addSp delSp modSp mod">
          <pc:chgData name="Stevens, Charlotte" userId="e67b3854-815a-4de9-a867-21042ff81f8c" providerId="ADAL" clId="{F6D3BF4E-2CB2-4435-A072-24FFC287C0F2}" dt="2025-11-18T14:50:06.052" v="421" actId="1076"/>
          <pc:sldLayoutMkLst>
            <pc:docMk/>
            <pc:sldMasterMk cId="510904324" sldId="2147483648"/>
            <pc:sldLayoutMk cId="1976623655" sldId="2147483668"/>
          </pc:sldLayoutMkLst>
          <pc:spChg chg="add mod">
            <ac:chgData name="Stevens, Charlotte" userId="e67b3854-815a-4de9-a867-21042ff81f8c" providerId="ADAL" clId="{F6D3BF4E-2CB2-4435-A072-24FFC287C0F2}" dt="2025-11-18T13:21:39.086" v="261"/>
            <ac:spMkLst>
              <pc:docMk/>
              <pc:sldMasterMk cId="510904324" sldId="2147483648"/>
              <pc:sldLayoutMk cId="1976623655" sldId="2147483668"/>
              <ac:spMk id="4" creationId="{2EBE64AC-90BF-91C1-D307-17105C4D3030}"/>
            </ac:spMkLst>
          </pc:spChg>
          <pc:spChg chg="add mod">
            <ac:chgData name="Stevens, Charlotte" userId="e67b3854-815a-4de9-a867-21042ff81f8c" providerId="ADAL" clId="{F6D3BF4E-2CB2-4435-A072-24FFC287C0F2}" dt="2025-11-18T14:49:48.016" v="419" actId="14100"/>
            <ac:spMkLst>
              <pc:docMk/>
              <pc:sldMasterMk cId="510904324" sldId="2147483648"/>
              <pc:sldLayoutMk cId="1976623655" sldId="2147483668"/>
              <ac:spMk id="6" creationId="{CAA34A91-3D69-621A-12EA-592A665EAF9E}"/>
            </ac:spMkLst>
          </pc:spChg>
          <pc:spChg chg="add mod">
            <ac:chgData name="Stevens, Charlotte" userId="e67b3854-815a-4de9-a867-21042ff81f8c" providerId="ADAL" clId="{F6D3BF4E-2CB2-4435-A072-24FFC287C0F2}" dt="2025-11-18T14:50:02.557" v="420" actId="1076"/>
            <ac:spMkLst>
              <pc:docMk/>
              <pc:sldMasterMk cId="510904324" sldId="2147483648"/>
              <pc:sldLayoutMk cId="1976623655" sldId="2147483668"/>
              <ac:spMk id="24" creationId="{122C3632-D35F-BD84-3DAE-EDCBEDA814B8}"/>
            </ac:spMkLst>
          </pc:spChg>
          <pc:spChg chg="add mod">
            <ac:chgData name="Stevens, Charlotte" userId="e67b3854-815a-4de9-a867-21042ff81f8c" providerId="ADAL" clId="{F6D3BF4E-2CB2-4435-A072-24FFC287C0F2}" dt="2025-11-18T14:45:58.876" v="362" actId="20577"/>
            <ac:spMkLst>
              <pc:docMk/>
              <pc:sldMasterMk cId="510904324" sldId="2147483648"/>
              <pc:sldLayoutMk cId="1976623655" sldId="2147483668"/>
              <ac:spMk id="26" creationId="{55B5FB24-2831-8FB6-ECB6-7C63CCD4CE62}"/>
            </ac:spMkLst>
          </pc:spChg>
          <pc:spChg chg="add mod">
            <ac:chgData name="Stevens, Charlotte" userId="e67b3854-815a-4de9-a867-21042ff81f8c" providerId="ADAL" clId="{F6D3BF4E-2CB2-4435-A072-24FFC287C0F2}" dt="2025-11-18T14:50:06.052" v="421" actId="1076"/>
            <ac:spMkLst>
              <pc:docMk/>
              <pc:sldMasterMk cId="510904324" sldId="2147483648"/>
              <pc:sldLayoutMk cId="1976623655" sldId="2147483668"/>
              <ac:spMk id="27" creationId="{A272E547-7984-E6FF-7B48-43731B499B3D}"/>
            </ac:spMkLst>
          </pc:spChg>
          <pc:spChg chg="add mod">
            <ac:chgData name="Stevens, Charlotte" userId="e67b3854-815a-4de9-a867-21042ff81f8c" providerId="ADAL" clId="{F6D3BF4E-2CB2-4435-A072-24FFC287C0F2}" dt="2025-11-18T14:46:29.507" v="383" actId="20577"/>
            <ac:spMkLst>
              <pc:docMk/>
              <pc:sldMasterMk cId="510904324" sldId="2147483648"/>
              <pc:sldLayoutMk cId="1976623655" sldId="2147483668"/>
              <ac:spMk id="28" creationId="{0BFFF0E7-991F-A160-86F6-8CA87E90B873}"/>
            </ac:spMkLst>
          </pc:spChg>
          <pc:spChg chg="add mod">
            <ac:chgData name="Stevens, Charlotte" userId="e67b3854-815a-4de9-a867-21042ff81f8c" providerId="ADAL" clId="{F6D3BF4E-2CB2-4435-A072-24FFC287C0F2}" dt="2025-11-18T14:46:36.644" v="388" actId="20577"/>
            <ac:spMkLst>
              <pc:docMk/>
              <pc:sldMasterMk cId="510904324" sldId="2147483648"/>
              <pc:sldLayoutMk cId="1976623655" sldId="2147483668"/>
              <ac:spMk id="29" creationId="{00DC8741-69D8-CEAA-5933-0F7FAD61C987}"/>
            </ac:spMkLst>
          </pc:spChg>
          <pc:spChg chg="add mod">
            <ac:chgData name="Stevens, Charlotte" userId="e67b3854-815a-4de9-a867-21042ff81f8c" providerId="ADAL" clId="{F6D3BF4E-2CB2-4435-A072-24FFC287C0F2}" dt="2025-11-18T14:46:44.827" v="397" actId="20577"/>
            <ac:spMkLst>
              <pc:docMk/>
              <pc:sldMasterMk cId="510904324" sldId="2147483648"/>
              <pc:sldLayoutMk cId="1976623655" sldId="2147483668"/>
              <ac:spMk id="30" creationId="{36F836AD-8E4F-BFB8-2277-4710F60AA1A0}"/>
            </ac:spMkLst>
          </pc:spChg>
          <pc:cxnChg chg="add mod">
            <ac:chgData name="Stevens, Charlotte" userId="e67b3854-815a-4de9-a867-21042ff81f8c" providerId="ADAL" clId="{F6D3BF4E-2CB2-4435-A072-24FFC287C0F2}" dt="2025-11-18T14:49:30.506" v="418" actId="14100"/>
            <ac:cxnSpMkLst>
              <pc:docMk/>
              <pc:sldMasterMk cId="510904324" sldId="2147483648"/>
              <pc:sldLayoutMk cId="1976623655" sldId="2147483668"/>
              <ac:cxnSpMk id="8" creationId="{EDA6DFA5-F17F-275D-90DE-A1EAC39F11C2}"/>
            </ac:cxnSpMkLst>
          </pc:cxnChg>
          <pc:cxnChg chg="add mod">
            <ac:chgData name="Stevens, Charlotte" userId="e67b3854-815a-4de9-a867-21042ff81f8c" providerId="ADAL" clId="{F6D3BF4E-2CB2-4435-A072-24FFC287C0F2}" dt="2025-11-18T14:49:48.016" v="419" actId="14100"/>
            <ac:cxnSpMkLst>
              <pc:docMk/>
              <pc:sldMasterMk cId="510904324" sldId="2147483648"/>
              <pc:sldLayoutMk cId="1976623655" sldId="2147483668"/>
              <ac:cxnSpMk id="9" creationId="{446204C0-8D49-40E9-4D7D-A5EE6531DC8F}"/>
            </ac:cxnSpMkLst>
          </pc:cxnChg>
          <pc:cxnChg chg="add mod">
            <ac:chgData name="Stevens, Charlotte" userId="e67b3854-815a-4de9-a867-21042ff81f8c" providerId="ADAL" clId="{F6D3BF4E-2CB2-4435-A072-24FFC287C0F2}" dt="2025-11-18T14:45:14.578" v="331" actId="1076"/>
            <ac:cxnSpMkLst>
              <pc:docMk/>
              <pc:sldMasterMk cId="510904324" sldId="2147483648"/>
              <pc:sldLayoutMk cId="1976623655" sldId="2147483668"/>
              <ac:cxnSpMk id="13" creationId="{9EE178B0-02AC-78D7-43F9-2B3DC7ABB13F}"/>
            </ac:cxnSpMkLst>
          </pc:cxnChg>
          <pc:cxnChg chg="add mod">
            <ac:chgData name="Stevens, Charlotte" userId="e67b3854-815a-4de9-a867-21042ff81f8c" providerId="ADAL" clId="{F6D3BF4E-2CB2-4435-A072-24FFC287C0F2}" dt="2025-11-18T14:45:11.789" v="330" actId="1076"/>
            <ac:cxnSpMkLst>
              <pc:docMk/>
              <pc:sldMasterMk cId="510904324" sldId="2147483648"/>
              <pc:sldLayoutMk cId="1976623655" sldId="2147483668"/>
              <ac:cxnSpMk id="14" creationId="{D2EB0156-DCEF-EF6B-99D5-28A5F15E1768}"/>
            </ac:cxnSpMkLst>
          </pc:cxn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050ECE-0295-46D8-8FF8-E0937E4362CC}" type="datetimeFigureOut">
              <a:rPr lang="nl-NL" smtClean="0"/>
              <a:t>21-11-2025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57E176-E61E-4678-95B3-782240B566BB}" type="slidenum">
              <a:rPr lang="nl-NL" smtClean="0"/>
              <a:t>‹nr.›</a:t>
            </a:fld>
            <a:endParaRPr lang="nl-NL"/>
          </a:p>
        </p:txBody>
      </p:sp>
    </p:spTree>
    <p:extLst>
      <p:ext uri="{BB962C8B-B14F-4D97-AF65-F5344CB8AC3E}">
        <p14:creationId xmlns:p14="http://schemas.microsoft.com/office/powerpoint/2010/main" val="75757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usinessmodelinnovatie.nl/not-invented-here/teamcanvas/"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5157E176-E61E-4678-95B3-782240B566BB}" type="slidenum">
              <a:rPr lang="nl-NL" smtClean="0"/>
              <a:t>1</a:t>
            </a:fld>
            <a:endParaRPr lang="nl-NL"/>
          </a:p>
        </p:txBody>
      </p:sp>
    </p:spTree>
    <p:extLst>
      <p:ext uri="{BB962C8B-B14F-4D97-AF65-F5344CB8AC3E}">
        <p14:creationId xmlns:p14="http://schemas.microsoft.com/office/powerpoint/2010/main" val="217848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334C-1676-245E-0788-CA1EDBFAB77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47017E0-7AE8-B4AD-BE82-04338663C46F}"/>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FEA52E1-BE15-F496-2CF6-B574999C99C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a:hlinkClick r:id="rId3"/>
              </a:rPr>
              <a:t>https://www.businessmodelinnovatie.nl/not-invented-here/teamcanvas/</a:t>
            </a:r>
            <a:endParaRPr lang="nl-NL"/>
          </a:p>
          <a:p>
            <a:endParaRPr lang="nl-NL"/>
          </a:p>
        </p:txBody>
      </p:sp>
      <p:sp>
        <p:nvSpPr>
          <p:cNvPr id="4" name="Tijdelijke aanduiding voor dianummer 3">
            <a:extLst>
              <a:ext uri="{FF2B5EF4-FFF2-40B4-BE49-F238E27FC236}">
                <a16:creationId xmlns:a16="http://schemas.microsoft.com/office/drawing/2014/main" id="{8F80BAB6-E3AF-0DAE-8DF5-51BF37B04249}"/>
              </a:ext>
            </a:extLst>
          </p:cNvPr>
          <p:cNvSpPr>
            <a:spLocks noGrp="1"/>
          </p:cNvSpPr>
          <p:nvPr>
            <p:ph type="sldNum" sz="quarter" idx="5"/>
          </p:nvPr>
        </p:nvSpPr>
        <p:spPr/>
        <p:txBody>
          <a:bodyPr/>
          <a:lstStyle/>
          <a:p>
            <a:fld id="{5157E176-E61E-4678-95B3-782240B566BB}" type="slidenum">
              <a:rPr lang="nl-NL" smtClean="0"/>
              <a:t>2</a:t>
            </a:fld>
            <a:endParaRPr lang="nl-NL"/>
          </a:p>
        </p:txBody>
      </p:sp>
    </p:spTree>
    <p:extLst>
      <p:ext uri="{BB962C8B-B14F-4D97-AF65-F5344CB8AC3E}">
        <p14:creationId xmlns:p14="http://schemas.microsoft.com/office/powerpoint/2010/main" val="4226788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7" name="Afbeelding 6" descr="Afbeelding met cirkel, diagram, Kleurrijkheid, Graphics&#10;&#10;Door AI gegenereerde inhoud is mogelijk onjuist.">
            <a:extLst>
              <a:ext uri="{FF2B5EF4-FFF2-40B4-BE49-F238E27FC236}">
                <a16:creationId xmlns:a16="http://schemas.microsoft.com/office/drawing/2014/main" id="{5EAAB527-7661-E1C3-84C2-B014B2C32A5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6458" y="0"/>
            <a:ext cx="9699083" cy="6858000"/>
          </a:xfrm>
          <a:prstGeom prst="rect">
            <a:avLst/>
          </a:prstGeom>
        </p:spPr>
      </p:pic>
      <p:sp>
        <p:nvSpPr>
          <p:cNvPr id="2" name="Rechthoek 1">
            <a:extLst>
              <a:ext uri="{FF2B5EF4-FFF2-40B4-BE49-F238E27FC236}">
                <a16:creationId xmlns:a16="http://schemas.microsoft.com/office/drawing/2014/main" id="{0641A6FB-E40F-AF3C-B3B4-A9006D4AD3E4}"/>
              </a:ext>
            </a:extLst>
          </p:cNvPr>
          <p:cNvSpPr/>
          <p:nvPr userDrawn="1"/>
        </p:nvSpPr>
        <p:spPr>
          <a:xfrm>
            <a:off x="9454551" y="5995358"/>
            <a:ext cx="1259457" cy="74187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ekstvak 2">
            <a:extLst>
              <a:ext uri="{FF2B5EF4-FFF2-40B4-BE49-F238E27FC236}">
                <a16:creationId xmlns:a16="http://schemas.microsoft.com/office/drawing/2014/main" id="{FD145ECA-185C-D7A4-A758-4CE3292AEB41}"/>
              </a:ext>
            </a:extLst>
          </p:cNvPr>
          <p:cNvSpPr txBox="1"/>
          <p:nvPr userDrawn="1"/>
        </p:nvSpPr>
        <p:spPr>
          <a:xfrm>
            <a:off x="258792" y="302264"/>
            <a:ext cx="3530903" cy="430887"/>
          </a:xfrm>
          <a:prstGeom prst="rect">
            <a:avLst/>
          </a:prstGeom>
          <a:noFill/>
        </p:spPr>
        <p:txBody>
          <a:bodyPr wrap="none" rtlCol="0">
            <a:spAutoFit/>
          </a:bodyPr>
          <a:lstStyle/>
          <a:p>
            <a:r>
              <a:rPr lang="nl-NL" sz="2200">
                <a:latin typeface="Open Sans bold" panose="020B0806030504020204" pitchFamily="34" charset="0"/>
                <a:ea typeface="Open Sans bold" panose="020B0806030504020204" pitchFamily="34" charset="0"/>
                <a:cs typeface="Open Sans bold" panose="020B0806030504020204" pitchFamily="34" charset="0"/>
              </a:rPr>
              <a:t>Samenwerkingskompas</a:t>
            </a:r>
          </a:p>
        </p:txBody>
      </p:sp>
    </p:spTree>
    <p:extLst>
      <p:ext uri="{BB962C8B-B14F-4D97-AF65-F5344CB8AC3E}">
        <p14:creationId xmlns:p14="http://schemas.microsoft.com/office/powerpoint/2010/main" val="324550168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8DC0A-24F9-4284-9234-42FDE3DAF788}"/>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CCED5C3-5203-4E64-85DD-D0257600AA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09ECF98-448A-4D87-93AB-411D35E3A5A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2ADCD3A-8635-4FC3-BE76-E983FFAEE69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B8D6A643-CEBE-4729-9567-8A826137E25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2CB5CF79-0B3F-4425-AB74-93667112B56B}"/>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759760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5A38B0-E529-45C4-9824-F5079EA0300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9354F4C-4900-4418-820F-15B78463F3B3}"/>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63BFBCF-5A2C-4FCC-A363-9037973D3ECF}"/>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098F2EFF-02D1-4EFB-BC5F-3E573BCBF843}"/>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EF731C4F-1811-46F6-8393-D86C7EB3AEDF}"/>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402068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AF51512-07E1-495A-AF3C-8C0F6AD6ECF2}"/>
              </a:ext>
            </a:extLst>
          </p:cNvPr>
          <p:cNvSpPr>
            <a:spLocks noGrp="1"/>
          </p:cNvSpPr>
          <p:nvPr>
            <p:ph type="title" orient="vert"/>
          </p:nvPr>
        </p:nvSpPr>
        <p:spPr>
          <a:xfrm>
            <a:off x="8724900"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7B07575-2633-4AFD-BCAD-12BD1F5D02F8}"/>
              </a:ext>
            </a:extLst>
          </p:cNvPr>
          <p:cNvSpPr>
            <a:spLocks noGrp="1"/>
          </p:cNvSpPr>
          <p:nvPr>
            <p:ph type="body" orient="vert" idx="1"/>
          </p:nvPr>
        </p:nvSpPr>
        <p:spPr>
          <a:xfrm>
            <a:off x="838200" y="365125"/>
            <a:ext cx="77343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B6B51C-84E9-4578-A4A4-9C673AA57EA8}"/>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D8FDE4A6-5E73-4B72-AFC2-57E4E40D2575}"/>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8F9FC890-2FEE-49E2-8F1F-EBF6CE374183}"/>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002783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C2009D-6272-9E11-C4DB-D08F9FAA1E76}"/>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D08587-55FB-B724-4C36-C6CCA0907AE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F89F5DE1-7512-766C-1DCC-9B58F43405CA}"/>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EE4EF332-225D-0FB9-23C5-6BEE3CAFEC0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AC497A9C-0B97-523F-1198-2074FD82522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8520079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17DC2E-2E28-6F2E-535A-1C63A8C10440}"/>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8C9F173-8441-D6B4-BFE7-8133F5D37B84}"/>
              </a:ext>
            </a:extLst>
          </p:cNvPr>
          <p:cNvSpPr>
            <a:spLocks noGrp="1"/>
          </p:cNvSpPr>
          <p:nvPr>
            <p:ph idx="1"/>
          </p:nvPr>
        </p:nvSpPr>
        <p:spPr>
          <a:xfrm>
            <a:off x="838200" y="1825625"/>
            <a:ext cx="10515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4E5CF5F-D660-16A2-AEB9-E10BDB1A7A35}"/>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7233943D-9AB9-D139-B135-8AF7A0CF497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0339C49F-4439-D681-C936-40626B6D79A0}"/>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182451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67CD26-310F-E943-62C5-AE74DA33CB77}"/>
              </a:ext>
            </a:extLst>
          </p:cNvPr>
          <p:cNvSpPr>
            <a:spLocks noGrp="1"/>
          </p:cNvSpPr>
          <p:nvPr>
            <p:ph type="title"/>
          </p:nvPr>
        </p:nvSpPr>
        <p:spPr>
          <a:xfrm>
            <a:off x="831851" y="1709739"/>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5262C95-EC8C-2D6B-24A6-172C3B17D41B}"/>
              </a:ext>
            </a:extLst>
          </p:cNvPr>
          <p:cNvSpPr>
            <a:spLocks noGrp="1"/>
          </p:cNvSpPr>
          <p:nvPr>
            <p:ph type="body" idx="1"/>
          </p:nvPr>
        </p:nvSpPr>
        <p:spPr>
          <a:xfrm>
            <a:off x="831851" y="4589464"/>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34A53FF-AADA-A4A0-7B50-09356BF5545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B5105DB4-311C-4319-C877-36C21C75D7F5}"/>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BA8E9947-650A-7F6D-C942-7E19798BF0E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190273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D87E67-3245-7582-2947-CC0C555ABD3B}"/>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C7F8A3C-777E-06DA-1031-8E9998ADA9A6}"/>
              </a:ext>
            </a:extLst>
          </p:cNvPr>
          <p:cNvSpPr>
            <a:spLocks noGrp="1"/>
          </p:cNvSpPr>
          <p:nvPr>
            <p:ph sz="half" idx="1"/>
          </p:nvPr>
        </p:nvSpPr>
        <p:spPr>
          <a:xfrm>
            <a:off x="8382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E688C76-A89D-646B-726A-101F60372613}"/>
              </a:ext>
            </a:extLst>
          </p:cNvPr>
          <p:cNvSpPr>
            <a:spLocks noGrp="1"/>
          </p:cNvSpPr>
          <p:nvPr>
            <p:ph sz="half" idx="2"/>
          </p:nvPr>
        </p:nvSpPr>
        <p:spPr>
          <a:xfrm>
            <a:off x="6197600" y="1825625"/>
            <a:ext cx="51562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6FD495-7DD1-B1F1-708E-ECB4A113DF3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A929DD39-5ED5-D9FD-C0E8-46924F69E4BC}"/>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5F79D5A8-812C-F61C-201A-0632EE22986B}"/>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2601520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92005F-AA0B-7BFF-EB84-F612126D9EE5}"/>
              </a:ext>
            </a:extLst>
          </p:cNvPr>
          <p:cNvSpPr>
            <a:spLocks noGrp="1"/>
          </p:cNvSpPr>
          <p:nvPr>
            <p:ph type="title"/>
          </p:nvPr>
        </p:nvSpPr>
        <p:spPr>
          <a:xfrm>
            <a:off x="840317" y="365126"/>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B849EB-972A-9663-8A71-28FE6B939D45}"/>
              </a:ext>
            </a:extLst>
          </p:cNvPr>
          <p:cNvSpPr>
            <a:spLocks noGrp="1"/>
          </p:cNvSpPr>
          <p:nvPr>
            <p:ph type="body" idx="1"/>
          </p:nvPr>
        </p:nvSpPr>
        <p:spPr>
          <a:xfrm>
            <a:off x="840318" y="1681163"/>
            <a:ext cx="5158316"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DB82C20-D413-B3FC-0B6E-ADD07780F803}"/>
              </a:ext>
            </a:extLst>
          </p:cNvPr>
          <p:cNvSpPr>
            <a:spLocks noGrp="1"/>
          </p:cNvSpPr>
          <p:nvPr>
            <p:ph sz="half" idx="2"/>
          </p:nvPr>
        </p:nvSpPr>
        <p:spPr>
          <a:xfrm>
            <a:off x="840318" y="2505075"/>
            <a:ext cx="5158316"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D7FE84-503F-08B6-651C-4946628933A3}"/>
              </a:ext>
            </a:extLst>
          </p:cNvPr>
          <p:cNvSpPr>
            <a:spLocks noGrp="1"/>
          </p:cNvSpPr>
          <p:nvPr>
            <p:ph type="body" sz="quarter" idx="3"/>
          </p:nvPr>
        </p:nvSpPr>
        <p:spPr>
          <a:xfrm>
            <a:off x="6172200" y="1681163"/>
            <a:ext cx="518371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93EE3681-973D-CBB6-1FEF-F94922BB51B0}"/>
              </a:ext>
            </a:extLst>
          </p:cNvPr>
          <p:cNvSpPr>
            <a:spLocks noGrp="1"/>
          </p:cNvSpPr>
          <p:nvPr>
            <p:ph sz="quarter" idx="4"/>
          </p:nvPr>
        </p:nvSpPr>
        <p:spPr>
          <a:xfrm>
            <a:off x="6172200" y="2505075"/>
            <a:ext cx="518371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D81C317-63AA-A01D-02BC-C505FBA12126}"/>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8" name="Tijdelijke aanduiding voor voettekst 7">
            <a:extLst>
              <a:ext uri="{FF2B5EF4-FFF2-40B4-BE49-F238E27FC236}">
                <a16:creationId xmlns:a16="http://schemas.microsoft.com/office/drawing/2014/main" id="{C8A1B4E8-9411-C135-D8D1-EAC3CE55AE97}"/>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ECD5AE03-C91E-0811-60BE-8B3AC4D25444}"/>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795665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1EB91A-28BC-7512-34E9-1CF3C388B2C7}"/>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204F8F07-0DDA-AE0D-A677-E34D814D54E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4" name="Tijdelijke aanduiding voor voettekst 3">
            <a:extLst>
              <a:ext uri="{FF2B5EF4-FFF2-40B4-BE49-F238E27FC236}">
                <a16:creationId xmlns:a16="http://schemas.microsoft.com/office/drawing/2014/main" id="{AB6EE8B6-85FC-7965-3B60-4AF1390A957F}"/>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C5D72171-CB8B-B99B-A2BF-3C9A42E199D2}"/>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8255277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9EC734E-5899-638C-C70F-8758C3D743E2}"/>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3" name="Tijdelijke aanduiding voor voettekst 2">
            <a:extLst>
              <a:ext uri="{FF2B5EF4-FFF2-40B4-BE49-F238E27FC236}">
                <a16:creationId xmlns:a16="http://schemas.microsoft.com/office/drawing/2014/main" id="{C7E5D3FE-154E-CD05-C2F3-B5F49075694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72B875A3-9B4B-7CDB-0087-D2B701F7A3DE}"/>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554621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9_Titeldia">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2EBE64AC-90BF-91C1-D307-17105C4D3030}"/>
              </a:ext>
            </a:extLst>
          </p:cNvPr>
          <p:cNvSpPr txBox="1"/>
          <p:nvPr userDrawn="1"/>
        </p:nvSpPr>
        <p:spPr>
          <a:xfrm>
            <a:off x="258792" y="302264"/>
            <a:ext cx="3530903" cy="430887"/>
          </a:xfrm>
          <a:prstGeom prst="rect">
            <a:avLst/>
          </a:prstGeom>
          <a:noFill/>
        </p:spPr>
        <p:txBody>
          <a:bodyPr wrap="none" rtlCol="0">
            <a:spAutoFit/>
          </a:bodyPr>
          <a:lstStyle/>
          <a:p>
            <a:r>
              <a:rPr lang="nl-NL" sz="2200">
                <a:latin typeface="Open Sans bold" panose="020B0806030504020204" pitchFamily="34" charset="0"/>
                <a:ea typeface="Open Sans bold" panose="020B0806030504020204" pitchFamily="34" charset="0"/>
                <a:cs typeface="Open Sans bold" panose="020B0806030504020204" pitchFamily="34" charset="0"/>
              </a:rPr>
              <a:t>Samenwerkingskompas</a:t>
            </a:r>
          </a:p>
        </p:txBody>
      </p:sp>
      <p:sp>
        <p:nvSpPr>
          <p:cNvPr id="6" name="Rechthoek: afgeronde hoeken 5">
            <a:extLst>
              <a:ext uri="{FF2B5EF4-FFF2-40B4-BE49-F238E27FC236}">
                <a16:creationId xmlns:a16="http://schemas.microsoft.com/office/drawing/2014/main" id="{CAA34A91-3D69-621A-12EA-592A665EAF9E}"/>
              </a:ext>
            </a:extLst>
          </p:cNvPr>
          <p:cNvSpPr/>
          <p:nvPr userDrawn="1"/>
        </p:nvSpPr>
        <p:spPr>
          <a:xfrm>
            <a:off x="1230961" y="878145"/>
            <a:ext cx="10607355" cy="5831796"/>
          </a:xfrm>
          <a:prstGeom prst="roundRect">
            <a:avLst>
              <a:gd name="adj" fmla="val 3354"/>
            </a:avLst>
          </a:prstGeom>
          <a:noFill/>
          <a:ln w="28575">
            <a:solidFill>
              <a:srgbClr val="E9841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8" name="Rechte verbindingslijn 7">
            <a:extLst>
              <a:ext uri="{FF2B5EF4-FFF2-40B4-BE49-F238E27FC236}">
                <a16:creationId xmlns:a16="http://schemas.microsoft.com/office/drawing/2014/main" id="{EDA6DFA5-F17F-275D-90DE-A1EAC39F11C2}"/>
              </a:ext>
            </a:extLst>
          </p:cNvPr>
          <p:cNvCxnSpPr>
            <a:cxnSpLocks/>
          </p:cNvCxnSpPr>
          <p:nvPr userDrawn="1"/>
        </p:nvCxnSpPr>
        <p:spPr>
          <a:xfrm>
            <a:off x="6101751" y="878145"/>
            <a:ext cx="0" cy="5815248"/>
          </a:xfrm>
          <a:prstGeom prst="line">
            <a:avLst/>
          </a:prstGeom>
          <a:ln w="28575">
            <a:solidFill>
              <a:srgbClr val="E9841D"/>
            </a:solidFill>
          </a:ln>
        </p:spPr>
        <p:style>
          <a:lnRef idx="1">
            <a:schemeClr val="accent1"/>
          </a:lnRef>
          <a:fillRef idx="0">
            <a:schemeClr val="accent1"/>
          </a:fillRef>
          <a:effectRef idx="0">
            <a:schemeClr val="accent1"/>
          </a:effectRef>
          <a:fontRef idx="minor">
            <a:schemeClr val="tx1"/>
          </a:fontRef>
        </p:style>
      </p:cxnSp>
      <p:cxnSp>
        <p:nvCxnSpPr>
          <p:cNvPr id="9" name="Rechte verbindingslijn 8">
            <a:extLst>
              <a:ext uri="{FF2B5EF4-FFF2-40B4-BE49-F238E27FC236}">
                <a16:creationId xmlns:a16="http://schemas.microsoft.com/office/drawing/2014/main" id="{446204C0-8D49-40E9-4D7D-A5EE6531DC8F}"/>
              </a:ext>
            </a:extLst>
          </p:cNvPr>
          <p:cNvCxnSpPr>
            <a:cxnSpLocks/>
            <a:stCxn id="6" idx="1"/>
            <a:endCxn id="6" idx="3"/>
          </p:cNvCxnSpPr>
          <p:nvPr userDrawn="1"/>
        </p:nvCxnSpPr>
        <p:spPr>
          <a:xfrm>
            <a:off x="1230961" y="3794043"/>
            <a:ext cx="10607355" cy="0"/>
          </a:xfrm>
          <a:prstGeom prst="line">
            <a:avLst/>
          </a:prstGeom>
          <a:ln w="28575">
            <a:solidFill>
              <a:srgbClr val="E9841D"/>
            </a:solidFill>
          </a:ln>
        </p:spPr>
        <p:style>
          <a:lnRef idx="1">
            <a:schemeClr val="accent1"/>
          </a:lnRef>
          <a:fillRef idx="0">
            <a:schemeClr val="accent1"/>
          </a:fillRef>
          <a:effectRef idx="0">
            <a:schemeClr val="accent1"/>
          </a:effectRef>
          <a:fontRef idx="minor">
            <a:schemeClr val="tx1"/>
          </a:fontRef>
        </p:style>
      </p:cxnSp>
      <p:cxnSp>
        <p:nvCxnSpPr>
          <p:cNvPr id="13" name="Rechte verbindingslijn 12">
            <a:extLst>
              <a:ext uri="{FF2B5EF4-FFF2-40B4-BE49-F238E27FC236}">
                <a16:creationId xmlns:a16="http://schemas.microsoft.com/office/drawing/2014/main" id="{9EE178B0-02AC-78D7-43F9-2B3DC7ABB13F}"/>
              </a:ext>
            </a:extLst>
          </p:cNvPr>
          <p:cNvCxnSpPr/>
          <p:nvPr userDrawn="1"/>
        </p:nvCxnSpPr>
        <p:spPr>
          <a:xfrm>
            <a:off x="8005743" y="3777495"/>
            <a:ext cx="0" cy="2915898"/>
          </a:xfrm>
          <a:prstGeom prst="line">
            <a:avLst/>
          </a:prstGeom>
          <a:ln w="28575">
            <a:solidFill>
              <a:srgbClr val="E9841D"/>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a:extLst>
              <a:ext uri="{FF2B5EF4-FFF2-40B4-BE49-F238E27FC236}">
                <a16:creationId xmlns:a16="http://schemas.microsoft.com/office/drawing/2014/main" id="{D2EB0156-DCEF-EF6B-99D5-28A5F15E1768}"/>
              </a:ext>
            </a:extLst>
          </p:cNvPr>
          <p:cNvCxnSpPr/>
          <p:nvPr userDrawn="1"/>
        </p:nvCxnSpPr>
        <p:spPr>
          <a:xfrm>
            <a:off x="9909731" y="3794043"/>
            <a:ext cx="0" cy="2915898"/>
          </a:xfrm>
          <a:prstGeom prst="line">
            <a:avLst/>
          </a:prstGeom>
          <a:ln w="28575">
            <a:solidFill>
              <a:srgbClr val="E9841D"/>
            </a:solidFill>
          </a:ln>
        </p:spPr>
        <p:style>
          <a:lnRef idx="1">
            <a:schemeClr val="accent1"/>
          </a:lnRef>
          <a:fillRef idx="0">
            <a:schemeClr val="accent1"/>
          </a:fillRef>
          <a:effectRef idx="0">
            <a:schemeClr val="accent1"/>
          </a:effectRef>
          <a:fontRef idx="minor">
            <a:schemeClr val="tx1"/>
          </a:fontRef>
        </p:style>
      </p:cxnSp>
      <p:sp>
        <p:nvSpPr>
          <p:cNvPr id="24" name="Tekstvak 23">
            <a:extLst>
              <a:ext uri="{FF2B5EF4-FFF2-40B4-BE49-F238E27FC236}">
                <a16:creationId xmlns:a16="http://schemas.microsoft.com/office/drawing/2014/main" id="{122C3632-D35F-BD84-3DAE-EDCBEDA814B8}"/>
              </a:ext>
            </a:extLst>
          </p:cNvPr>
          <p:cNvSpPr txBox="1"/>
          <p:nvPr userDrawn="1"/>
        </p:nvSpPr>
        <p:spPr>
          <a:xfrm>
            <a:off x="1250826" y="974222"/>
            <a:ext cx="1546834"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Succesfactoren</a:t>
            </a:r>
          </a:p>
        </p:txBody>
      </p:sp>
      <p:sp>
        <p:nvSpPr>
          <p:cNvPr id="26" name="Tekstvak 25">
            <a:extLst>
              <a:ext uri="{FF2B5EF4-FFF2-40B4-BE49-F238E27FC236}">
                <a16:creationId xmlns:a16="http://schemas.microsoft.com/office/drawing/2014/main" id="{55B5FB24-2831-8FB6-ECB6-7C63CCD4CE62}"/>
              </a:ext>
            </a:extLst>
          </p:cNvPr>
          <p:cNvSpPr txBox="1"/>
          <p:nvPr userDrawn="1"/>
        </p:nvSpPr>
        <p:spPr>
          <a:xfrm>
            <a:off x="6159261" y="970190"/>
            <a:ext cx="1099212"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Afspraken</a:t>
            </a:r>
          </a:p>
        </p:txBody>
      </p:sp>
      <p:sp>
        <p:nvSpPr>
          <p:cNvPr id="27" name="Tekstvak 26">
            <a:extLst>
              <a:ext uri="{FF2B5EF4-FFF2-40B4-BE49-F238E27FC236}">
                <a16:creationId xmlns:a16="http://schemas.microsoft.com/office/drawing/2014/main" id="{A272E547-7984-E6FF-7B48-43731B499B3D}"/>
              </a:ext>
            </a:extLst>
          </p:cNvPr>
          <p:cNvSpPr txBox="1"/>
          <p:nvPr userDrawn="1"/>
        </p:nvSpPr>
        <p:spPr>
          <a:xfrm>
            <a:off x="1250826" y="3890120"/>
            <a:ext cx="1276311"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Uitdagingen</a:t>
            </a:r>
          </a:p>
        </p:txBody>
      </p:sp>
      <p:sp>
        <p:nvSpPr>
          <p:cNvPr id="28" name="Tekstvak 27">
            <a:extLst>
              <a:ext uri="{FF2B5EF4-FFF2-40B4-BE49-F238E27FC236}">
                <a16:creationId xmlns:a16="http://schemas.microsoft.com/office/drawing/2014/main" id="{0BFFF0E7-991F-A160-86F6-8CA87E90B873}"/>
              </a:ext>
            </a:extLst>
          </p:cNvPr>
          <p:cNvSpPr txBox="1"/>
          <p:nvPr userDrawn="1"/>
        </p:nvSpPr>
        <p:spPr>
          <a:xfrm>
            <a:off x="6159261" y="3880453"/>
            <a:ext cx="729687"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Acties</a:t>
            </a:r>
          </a:p>
        </p:txBody>
      </p:sp>
      <p:sp>
        <p:nvSpPr>
          <p:cNvPr id="29" name="Tekstvak 28">
            <a:extLst>
              <a:ext uri="{FF2B5EF4-FFF2-40B4-BE49-F238E27FC236}">
                <a16:creationId xmlns:a16="http://schemas.microsoft.com/office/drawing/2014/main" id="{00DC8741-69D8-CEAA-5933-0F7FAD61C987}"/>
              </a:ext>
            </a:extLst>
          </p:cNvPr>
          <p:cNvSpPr txBox="1"/>
          <p:nvPr userDrawn="1"/>
        </p:nvSpPr>
        <p:spPr>
          <a:xfrm>
            <a:off x="8063248" y="3886258"/>
            <a:ext cx="518091"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Wie</a:t>
            </a:r>
          </a:p>
        </p:txBody>
      </p:sp>
      <p:sp>
        <p:nvSpPr>
          <p:cNvPr id="30" name="Tekstvak 29">
            <a:extLst>
              <a:ext uri="{FF2B5EF4-FFF2-40B4-BE49-F238E27FC236}">
                <a16:creationId xmlns:a16="http://schemas.microsoft.com/office/drawing/2014/main" id="{36F836AD-8E4F-BFB8-2277-4710F60AA1A0}"/>
              </a:ext>
            </a:extLst>
          </p:cNvPr>
          <p:cNvSpPr txBox="1"/>
          <p:nvPr userDrawn="1"/>
        </p:nvSpPr>
        <p:spPr>
          <a:xfrm>
            <a:off x="9967241" y="3880453"/>
            <a:ext cx="993798" cy="307777"/>
          </a:xfrm>
          <a:prstGeom prst="rect">
            <a:avLst/>
          </a:prstGeom>
          <a:noFill/>
        </p:spPr>
        <p:txBody>
          <a:bodyPr wrap="none" rtlCol="0">
            <a:spAutoFit/>
          </a:bodyPr>
          <a:lstStyle/>
          <a:p>
            <a:r>
              <a:rPr lang="nl-NL" sz="1400">
                <a:latin typeface="Open Sans bold" panose="020B0806030504020204" pitchFamily="34" charset="0"/>
                <a:ea typeface="Open Sans bold" panose="020B0806030504020204" pitchFamily="34" charset="0"/>
                <a:cs typeface="Open Sans bold" panose="020B0806030504020204" pitchFamily="34" charset="0"/>
              </a:rPr>
              <a:t>Wanneer</a:t>
            </a:r>
          </a:p>
        </p:txBody>
      </p:sp>
    </p:spTree>
    <p:extLst>
      <p:ext uri="{BB962C8B-B14F-4D97-AF65-F5344CB8AC3E}">
        <p14:creationId xmlns:p14="http://schemas.microsoft.com/office/powerpoint/2010/main" val="19766236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6F73E0-DAA7-8832-B9ED-22AD418EF120}"/>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059A9B69-336D-1F1A-B978-D69E9A862DF5}"/>
              </a:ext>
            </a:extLst>
          </p:cNvPr>
          <p:cNvSpPr>
            <a:spLocks noGrp="1"/>
          </p:cNvSpPr>
          <p:nvPr>
            <p:ph idx="1"/>
          </p:nvPr>
        </p:nvSpPr>
        <p:spPr>
          <a:xfrm>
            <a:off x="5183717" y="987426"/>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39E4AC93-64EA-6331-A5A6-11BD4BC1C202}"/>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407306C-CB8D-F2DA-B27D-E68415E78A81}"/>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BE67A191-BC4D-11D1-5436-CE5A0E9F1619}"/>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986E2A38-CB26-7F52-DC3C-743BC26461CF}"/>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2197570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5C16C-8A99-B7DF-771B-1656C3A6A7BE}"/>
              </a:ext>
            </a:extLst>
          </p:cNvPr>
          <p:cNvSpPr>
            <a:spLocks noGrp="1"/>
          </p:cNvSpPr>
          <p:nvPr>
            <p:ph type="title"/>
          </p:nvPr>
        </p:nvSpPr>
        <p:spPr>
          <a:xfrm>
            <a:off x="840318" y="457200"/>
            <a:ext cx="3932767" cy="1600200"/>
          </a:xfrm>
          <a:prstGeom prst="rect">
            <a:avLst/>
          </a:prstGeo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25C372F-9321-F026-DFA7-B91371FF004A}"/>
              </a:ext>
            </a:extLst>
          </p:cNvPr>
          <p:cNvSpPr>
            <a:spLocks noGrp="1"/>
          </p:cNvSpPr>
          <p:nvPr>
            <p:ph type="pic" idx="1"/>
          </p:nvPr>
        </p:nvSpPr>
        <p:spPr>
          <a:xfrm>
            <a:off x="5183717" y="987426"/>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2A03652-2FC8-9E3B-98C7-8B46932038DE}"/>
              </a:ext>
            </a:extLst>
          </p:cNvPr>
          <p:cNvSpPr>
            <a:spLocks noGrp="1"/>
          </p:cNvSpPr>
          <p:nvPr>
            <p:ph type="body" sz="half" idx="2"/>
          </p:nvPr>
        </p:nvSpPr>
        <p:spPr>
          <a:xfrm>
            <a:off x="840318" y="2057400"/>
            <a:ext cx="393276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4820C8C-4C8C-FAE2-2418-6AC0AC87D6B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F71098B7-E06A-12D1-5FBC-B154CDD141C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3B6411F9-FD64-F630-869B-62C743B374DA}"/>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8814380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D57D93-9E4E-3900-983D-D8E57472582E}"/>
              </a:ext>
            </a:extLst>
          </p:cNvPr>
          <p:cNvSpPr>
            <a:spLocks noGrp="1"/>
          </p:cNvSpPr>
          <p:nvPr>
            <p:ph type="title"/>
          </p:nvPr>
        </p:nvSpPr>
        <p:spPr>
          <a:xfrm>
            <a:off x="838200" y="365126"/>
            <a:ext cx="10515600" cy="1325563"/>
          </a:xfrm>
          <a:prstGeom prst="rect">
            <a:avLst/>
          </a:prstGeom>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DF97FE5F-F9D5-F1F2-AF7D-317425F1D76B}"/>
              </a:ext>
            </a:extLst>
          </p:cNvPr>
          <p:cNvSpPr>
            <a:spLocks noGrp="1"/>
          </p:cNvSpPr>
          <p:nvPr>
            <p:ph type="body" orient="vert" idx="1"/>
          </p:nvPr>
        </p:nvSpPr>
        <p:spPr>
          <a:xfrm>
            <a:off x="838200" y="1825625"/>
            <a:ext cx="10515600" cy="43513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299290F-C80B-6FAB-A1A1-3996EA8B1EAD}"/>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ADE5894A-A604-9287-8A78-E24B424CF258}"/>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3E8CAAB8-C280-B19F-5E28-BA45093B3069}"/>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3693220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EEB48D3-1C99-D303-1504-3D2BA2932385}"/>
              </a:ext>
            </a:extLst>
          </p:cNvPr>
          <p:cNvSpPr>
            <a:spLocks noGrp="1"/>
          </p:cNvSpPr>
          <p:nvPr>
            <p:ph type="title" orient="vert"/>
          </p:nvPr>
        </p:nvSpPr>
        <p:spPr>
          <a:xfrm>
            <a:off x="8724901" y="365125"/>
            <a:ext cx="2628900" cy="5811838"/>
          </a:xfrm>
          <a:prstGeom prst="rect">
            <a:avLst/>
          </a:prstGeo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34C202A-A9F1-D140-7D6B-9E35EE6D1F1B}"/>
              </a:ext>
            </a:extLst>
          </p:cNvPr>
          <p:cNvSpPr>
            <a:spLocks noGrp="1"/>
          </p:cNvSpPr>
          <p:nvPr>
            <p:ph type="body" orient="vert" idx="1"/>
          </p:nvPr>
        </p:nvSpPr>
        <p:spPr>
          <a:xfrm>
            <a:off x="838201" y="365125"/>
            <a:ext cx="7683500" cy="5811838"/>
          </a:xfrm>
          <a:prstGeom prst="rect">
            <a:avLst/>
          </a:prstGeo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09F83ED-996A-2576-7BB6-A05295EACB0F}"/>
              </a:ext>
            </a:extLst>
          </p:cNvPr>
          <p:cNvSpPr>
            <a:spLocks noGrp="1"/>
          </p:cNvSpPr>
          <p:nvPr>
            <p:ph type="dt" sz="half" idx="10"/>
          </p:nvPr>
        </p:nvSpPr>
        <p:spPr>
          <a:xfrm>
            <a:off x="838200" y="6356351"/>
            <a:ext cx="2743200" cy="365125"/>
          </a:xfrm>
          <a:prstGeom prst="rect">
            <a:avLst/>
          </a:prstGeom>
        </p:spPr>
        <p:txBody>
          <a:bodyPr/>
          <a:lstStyle/>
          <a:p>
            <a:fld id="{20DC4AAA-C704-7A4A-9D86-FFCF66A3E291}"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0AA67BFA-A836-2511-0878-BABD25B79CA4}"/>
              </a:ext>
            </a:extLst>
          </p:cNvPr>
          <p:cNvSpPr>
            <a:spLocks noGrp="1"/>
          </p:cNvSpPr>
          <p:nvPr>
            <p:ph type="ftr" sz="quarter" idx="11"/>
          </p:nvPr>
        </p:nvSpPr>
        <p:spPr>
          <a:xfrm>
            <a:off x="4038600" y="6356351"/>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626F0976-8ED2-194E-C460-21D527B46E27}"/>
              </a:ext>
            </a:extLst>
          </p:cNvPr>
          <p:cNvSpPr>
            <a:spLocks noGrp="1"/>
          </p:cNvSpPr>
          <p:nvPr>
            <p:ph type="sldNum" sz="quarter" idx="12"/>
          </p:nvPr>
        </p:nvSpPr>
        <p:spPr>
          <a:xfrm>
            <a:off x="8610600" y="6356351"/>
            <a:ext cx="2743200" cy="365125"/>
          </a:xfrm>
          <a:prstGeom prst="rect">
            <a:avLst/>
          </a:prstGeom>
        </p:spPr>
        <p:txBody>
          <a:bodyPr/>
          <a:lstStyle/>
          <a:p>
            <a:fld id="{908E9C0F-0008-3042-90D4-F096DCFB9085}" type="slidenum">
              <a:rPr lang="nl-NL" smtClean="0"/>
              <a:t>‹nr.›</a:t>
            </a:fld>
            <a:endParaRPr lang="nl-NL"/>
          </a:p>
        </p:txBody>
      </p:sp>
    </p:spTree>
    <p:extLst>
      <p:ext uri="{BB962C8B-B14F-4D97-AF65-F5344CB8AC3E}">
        <p14:creationId xmlns:p14="http://schemas.microsoft.com/office/powerpoint/2010/main" val="18341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8" name="Afbeelding 7" descr="Afbeelding met schermopname, Rechthoek, ontwerp&#10;&#10;Door AI gegenereerde inhoud is mogelijk onjuist.">
            <a:extLst>
              <a:ext uri="{FF2B5EF4-FFF2-40B4-BE49-F238E27FC236}">
                <a16:creationId xmlns:a16="http://schemas.microsoft.com/office/drawing/2014/main" id="{8F7F16C4-4CC8-7183-6DFA-1ACC2F7E2FCF}"/>
              </a:ext>
            </a:extLst>
          </p:cNvPr>
          <p:cNvPicPr>
            <a:picLocks noChangeAspect="1"/>
          </p:cNvPicPr>
          <p:nvPr userDrawn="1"/>
        </p:nvPicPr>
        <p:blipFill>
          <a:blip r:embed="rId2">
            <a:extLst>
              <a:ext uri="{28A0092B-C50C-407E-A947-70E740481C1C}">
                <a14:useLocalDpi xmlns:a14="http://schemas.microsoft.com/office/drawing/2010/main" val="0"/>
              </a:ext>
            </a:extLst>
          </a:blip>
          <a:srcRect l="58773" t="-1358" r="-8472" b="1358"/>
          <a:stretch>
            <a:fillRect/>
          </a:stretch>
        </p:blipFill>
        <p:spPr>
          <a:xfrm>
            <a:off x="8195733" y="0"/>
            <a:ext cx="4817534" cy="6858000"/>
          </a:xfrm>
          <a:prstGeom prst="rect">
            <a:avLst/>
          </a:prstGeom>
        </p:spPr>
      </p:pic>
      <p:sp>
        <p:nvSpPr>
          <p:cNvPr id="2" name="Rechthoek 1">
            <a:extLst>
              <a:ext uri="{FF2B5EF4-FFF2-40B4-BE49-F238E27FC236}">
                <a16:creationId xmlns:a16="http://schemas.microsoft.com/office/drawing/2014/main" id="{752412CF-DD76-9260-5AAE-9665C01BEE18}"/>
              </a:ext>
            </a:extLst>
          </p:cNvPr>
          <p:cNvSpPr/>
          <p:nvPr userDrawn="1"/>
        </p:nvSpPr>
        <p:spPr>
          <a:xfrm>
            <a:off x="10679502" y="6029864"/>
            <a:ext cx="1259457" cy="74187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Tekstvak 2">
            <a:extLst>
              <a:ext uri="{FF2B5EF4-FFF2-40B4-BE49-F238E27FC236}">
                <a16:creationId xmlns:a16="http://schemas.microsoft.com/office/drawing/2014/main" id="{66D93175-E444-92BB-FA1A-F71459F26773}"/>
              </a:ext>
            </a:extLst>
          </p:cNvPr>
          <p:cNvSpPr txBox="1"/>
          <p:nvPr userDrawn="1"/>
        </p:nvSpPr>
        <p:spPr>
          <a:xfrm>
            <a:off x="416943" y="1187964"/>
            <a:ext cx="5679057" cy="5324535"/>
          </a:xfrm>
          <a:prstGeom prst="rect">
            <a:avLst/>
          </a:prstGeom>
          <a:noFill/>
        </p:spPr>
        <p:txBody>
          <a:bodyPr wrap="square" rtlCol="0">
            <a:spAutoFit/>
          </a:bodyPr>
          <a:lstStyle/>
          <a:p>
            <a:r>
              <a:rPr lang="nl-NL" sz="1000" b="1">
                <a:latin typeface="Open Sans" panose="020B0606030504020204" pitchFamily="34" charset="0"/>
                <a:ea typeface="Open Sans" panose="020B0606030504020204" pitchFamily="34" charset="0"/>
                <a:cs typeface="Open Sans" panose="020B0606030504020204" pitchFamily="34" charset="0"/>
              </a:rPr>
              <a:t>Beoogde impact </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Wat wil je veranderen of verbeteren? Met welke doelgroep hebben we te maken? Wat betekent dit op lange termijn? </a:t>
            </a:r>
          </a:p>
          <a:p>
            <a:r>
              <a:rPr lang="nl-NL" sz="1000">
                <a:latin typeface="Open Sans" panose="020B0606030504020204" pitchFamily="34" charset="0"/>
                <a:ea typeface="Open Sans" panose="020B0606030504020204" pitchFamily="34" charset="0"/>
                <a:cs typeface="Open Sans" panose="020B0606030504020204" pitchFamily="34" charset="0"/>
              </a:rPr>
              <a:t>Hoe wordt de verandering zichtbaar? Wat draagt het project bij aan het groter geheel? </a:t>
            </a:r>
          </a:p>
          <a:p>
            <a:r>
              <a:rPr lang="nl-NL" sz="1000" b="1">
                <a:latin typeface="Open Sans" panose="020B0606030504020204" pitchFamily="34" charset="0"/>
                <a:ea typeface="Open Sans" panose="020B0606030504020204" pitchFamily="34" charset="0"/>
                <a:cs typeface="Open Sans" panose="020B0606030504020204" pitchFamily="34" charset="0"/>
              </a:rPr>
              <a:t> </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b="1">
                <a:latin typeface="Open Sans" panose="020B0606030504020204" pitchFamily="34" charset="0"/>
                <a:ea typeface="Open Sans" panose="020B0606030504020204" pitchFamily="34" charset="0"/>
                <a:cs typeface="Open Sans" panose="020B0606030504020204" pitchFamily="34" charset="0"/>
              </a:rPr>
              <a:t>Belanghebbenden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Wie hebben belang bij en invloed op het project of worden erdoor beïnvloed?</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Activiteiten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Welke activiteiten hebben er al plaatsgevonden? En welke activiteiten moeten er nog worden opgepakt?</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Korte toelichting/ beschrijving</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Wat was de feitelijke aanleiding voor het project? En wat ligt er achter ons? Wat is het belang ervan en het doel voor de organisatie? </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Succesfactoren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Welke kansen zie je? Wat is ons beeld van de toekomst, de droom of de ambitie die we nastreven?</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Hoe is het nu? (</a:t>
            </a:r>
            <a:r>
              <a:rPr lang="nl-NL" sz="1000" b="1" err="1">
                <a:latin typeface="Open Sans" panose="020B0606030504020204" pitchFamily="34" charset="0"/>
                <a:ea typeface="Open Sans" panose="020B0606030504020204" pitchFamily="34" charset="0"/>
                <a:cs typeface="Open Sans" panose="020B0606030504020204" pitchFamily="34" charset="0"/>
              </a:rPr>
              <a:t>Situation</a:t>
            </a:r>
            <a:r>
              <a:rPr lang="nl-NL" sz="1000" b="1">
                <a:latin typeface="Open Sans" panose="020B0606030504020204" pitchFamily="34" charset="0"/>
                <a:ea typeface="Open Sans" panose="020B0606030504020204" pitchFamily="34" charset="0"/>
                <a:cs typeface="Open Sans" panose="020B0606030504020204" pitchFamily="34" charset="0"/>
              </a:rPr>
              <a:t>)</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Geef een beschrijving van de </a:t>
            </a:r>
            <a:r>
              <a:rPr lang="nl-NL" sz="1000" err="1">
                <a:latin typeface="Open Sans" panose="020B0606030504020204" pitchFamily="34" charset="0"/>
                <a:ea typeface="Open Sans" panose="020B0606030504020204" pitchFamily="34" charset="0"/>
                <a:cs typeface="Open Sans" panose="020B0606030504020204" pitchFamily="34" charset="0"/>
              </a:rPr>
              <a:t>Situation</a:t>
            </a:r>
            <a:r>
              <a:rPr lang="nl-NL" sz="1000">
                <a:latin typeface="Open Sans" panose="020B0606030504020204" pitchFamily="34" charset="0"/>
                <a:ea typeface="Open Sans" panose="020B0606030504020204" pitchFamily="34" charset="0"/>
                <a:cs typeface="Open Sans" panose="020B0606030504020204" pitchFamily="34" charset="0"/>
              </a:rPr>
              <a:t> (situatie), waarin je zo feitelijk mogelijk (de belangrijkste) observaties benoemt, zonder dat je daarvoor al een oplossing neerlegt. Denk hierbij aan ongemakken of hindernissen voor je doelgroep, de organisatie of zelfs de maatschappij. </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Waar je naar toe wilt (Target)</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In het onderdeel Target beschrijft je beoogde einddoel of resultaat en waarom dat een antwoord is op de beschreven situatie.</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Hoe je daar komt (</a:t>
            </a:r>
            <a:r>
              <a:rPr lang="nl-NL" sz="1000" b="1" err="1">
                <a:latin typeface="Open Sans" panose="020B0606030504020204" pitchFamily="34" charset="0"/>
                <a:ea typeface="Open Sans" panose="020B0606030504020204" pitchFamily="34" charset="0"/>
                <a:cs typeface="Open Sans" panose="020B0606030504020204" pitchFamily="34" charset="0"/>
              </a:rPr>
              <a:t>Proposal</a:t>
            </a:r>
            <a:r>
              <a:rPr lang="nl-NL" sz="1000" b="1">
                <a:latin typeface="Open Sans" panose="020B0606030504020204" pitchFamily="34" charset="0"/>
                <a:ea typeface="Open Sans" panose="020B0606030504020204" pitchFamily="34" charset="0"/>
                <a:cs typeface="Open Sans" panose="020B0606030504020204" pitchFamily="34" charset="0"/>
              </a:rPr>
              <a:t>)</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Geef een omschrijving van het </a:t>
            </a:r>
            <a:r>
              <a:rPr lang="nl-NL" sz="1000" err="1">
                <a:latin typeface="Open Sans" panose="020B0606030504020204" pitchFamily="34" charset="0"/>
                <a:ea typeface="Open Sans" panose="020B0606030504020204" pitchFamily="34" charset="0"/>
                <a:cs typeface="Open Sans" panose="020B0606030504020204" pitchFamily="34" charset="0"/>
              </a:rPr>
              <a:t>Proposal</a:t>
            </a:r>
            <a:r>
              <a:rPr lang="nl-NL" sz="1000">
                <a:latin typeface="Open Sans" panose="020B0606030504020204" pitchFamily="34" charset="0"/>
                <a:ea typeface="Open Sans" panose="020B0606030504020204" pitchFamily="34" charset="0"/>
                <a:cs typeface="Open Sans" panose="020B0606030504020204" pitchFamily="34" charset="0"/>
              </a:rPr>
              <a:t>, waarin je kort en bondig voorstelt hoe je vanuit de huidige situatie naar het resultaat denkt te komen. </a:t>
            </a:r>
          </a:p>
          <a:p>
            <a:endParaRPr lang="nl-NL" sz="1000">
              <a:latin typeface="Open Sans" panose="020B0606030504020204" pitchFamily="34" charset="0"/>
              <a:ea typeface="Open Sans" panose="020B0606030504020204" pitchFamily="34" charset="0"/>
              <a:cs typeface="Open Sans" panose="020B0606030504020204" pitchFamily="34" charset="0"/>
            </a:endParaRPr>
          </a:p>
        </p:txBody>
      </p:sp>
      <p:sp>
        <p:nvSpPr>
          <p:cNvPr id="4" name="Tekstvak 3">
            <a:extLst>
              <a:ext uri="{FF2B5EF4-FFF2-40B4-BE49-F238E27FC236}">
                <a16:creationId xmlns:a16="http://schemas.microsoft.com/office/drawing/2014/main" id="{EE79CF87-7A3D-F079-2E0A-4D81DA48224D}"/>
              </a:ext>
            </a:extLst>
          </p:cNvPr>
          <p:cNvSpPr txBox="1"/>
          <p:nvPr userDrawn="1"/>
        </p:nvSpPr>
        <p:spPr>
          <a:xfrm>
            <a:off x="6611421" y="1187964"/>
            <a:ext cx="5163636" cy="5016758"/>
          </a:xfrm>
          <a:prstGeom prst="rect">
            <a:avLst/>
          </a:prstGeom>
          <a:noFill/>
        </p:spPr>
        <p:txBody>
          <a:bodyPr wrap="square" rtlCol="0">
            <a:spAutoFit/>
          </a:bodyPr>
          <a:lstStyle/>
          <a:p>
            <a:r>
              <a:rPr lang="nl-NL" sz="1000" b="1">
                <a:latin typeface="Open Sans" panose="020B0606030504020204" pitchFamily="34" charset="0"/>
                <a:ea typeface="Open Sans" panose="020B0606030504020204" pitchFamily="34" charset="0"/>
                <a:cs typeface="Open Sans" panose="020B0606030504020204" pitchFamily="34" charset="0"/>
              </a:rPr>
              <a:t>Korte beschrijving project</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Wat is het doel van het project? Wat wil je bereiken? Waarom doe je dit project?</a:t>
            </a:r>
          </a:p>
          <a:p>
            <a:r>
              <a:rPr lang="nl-NL" sz="1000">
                <a:latin typeface="Open Sans" panose="020B0606030504020204" pitchFamily="34" charset="0"/>
                <a:ea typeface="Open Sans" panose="020B0606030504020204" pitchFamily="34" charset="0"/>
                <a:cs typeface="Open Sans" panose="020B0606030504020204" pitchFamily="34" charset="0"/>
              </a:rPr>
              <a:t>Wat doe je anders dan bestaande initiatieven? </a:t>
            </a:r>
          </a:p>
          <a:p>
            <a:r>
              <a:rPr lang="nl-NL" sz="1000">
                <a:latin typeface="Open Sans" panose="020B0606030504020204" pitchFamily="34" charset="0"/>
                <a:ea typeface="Open Sans" panose="020B0606030504020204" pitchFamily="34" charset="0"/>
                <a:cs typeface="Open Sans" panose="020B0606030504020204" pitchFamily="34" charset="0"/>
              </a:rPr>
              <a:t>Wat verandert er door dit project? </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Risicofactoren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Wat hoort er (nog) niet bij het programma?</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Krachten</a:t>
            </a:r>
          </a:p>
          <a:p>
            <a:r>
              <a:rPr lang="nl-NL" sz="1000">
                <a:latin typeface="Open Sans" panose="020B0606030504020204" pitchFamily="34" charset="0"/>
                <a:ea typeface="Open Sans" panose="020B0606030504020204" pitchFamily="34" charset="0"/>
                <a:cs typeface="Open Sans" panose="020B0606030504020204" pitchFamily="34" charset="0"/>
              </a:rPr>
              <a:t>Welke krachten bevorderen of belemmeren de beweging van huidige naar toekomstige situatie?</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Projectfasering en - planning</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Wanneer worden welke activiteiten uitgevoerd? Houd rekening met doorlooptijd.</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Randvoorwaarden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Wat is er minimaal nodig aan mensen en middelen?</a:t>
            </a:r>
          </a:p>
          <a:p>
            <a:r>
              <a:rPr lang="nl-NL" sz="1000">
                <a:latin typeface="Open Sans" panose="020B0606030504020204" pitchFamily="34" charset="0"/>
                <a:ea typeface="Open Sans" panose="020B0606030504020204" pitchFamily="34" charset="0"/>
                <a:cs typeface="Open Sans" panose="020B0606030504020204" pitchFamily="34" charset="0"/>
              </a:rPr>
              <a:t>Wat moet er georganiseerd zijn vóór de start?</a:t>
            </a:r>
          </a:p>
          <a:p>
            <a:r>
              <a:rPr lang="nl-NL" sz="1000">
                <a:latin typeface="Open Sans" panose="020B0606030504020204" pitchFamily="34" charset="0"/>
                <a:ea typeface="Open Sans" panose="020B0606030504020204" pitchFamily="34" charset="0"/>
                <a:cs typeface="Open Sans" panose="020B0606030504020204" pitchFamily="34" charset="0"/>
              </a:rPr>
              <a:t>Hoe gaat het met de samenwerking? En is er evt. toestemming nodig tot?</a:t>
            </a:r>
          </a:p>
          <a:p>
            <a:r>
              <a:rPr lang="nl-NL" sz="1000">
                <a:latin typeface="Open Sans" panose="020B0606030504020204" pitchFamily="34" charset="0"/>
                <a:ea typeface="Open Sans" panose="020B0606030504020204" pitchFamily="34" charset="0"/>
                <a:cs typeface="Open Sans" panose="020B0606030504020204" pitchFamily="34" charset="0"/>
              </a:rPr>
              <a:t>Wat is er belangrijk voor een veilige en toegankelijke uitvoering?</a:t>
            </a:r>
          </a:p>
          <a:p>
            <a:r>
              <a:rPr lang="nl-NL" sz="1000">
                <a:latin typeface="Open Sans" panose="020B0606030504020204" pitchFamily="34" charset="0"/>
                <a:ea typeface="Open Sans" panose="020B0606030504020204" pitchFamily="34" charset="0"/>
                <a:cs typeface="Open Sans" panose="020B0606030504020204" pitchFamily="34" charset="0"/>
              </a:rPr>
              <a:t>Wat moet er continu beschikbaar zijn tijdens het project?</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Benodigde mensen</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Welke mensen heb je het meeste nodig in je project? </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Communicatie</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a:latin typeface="Open Sans" panose="020B0606030504020204" pitchFamily="34" charset="0"/>
                <a:ea typeface="Open Sans" panose="020B0606030504020204" pitchFamily="34" charset="0"/>
                <a:cs typeface="Open Sans" panose="020B0606030504020204" pitchFamily="34" charset="0"/>
              </a:rPr>
              <a:t>Welke afspraken heb je gemaakt (bijv. vorm en frequentie)? Hoe blijven mensen op de hoogte van het project?</a:t>
            </a:r>
          </a:p>
          <a:p>
            <a:r>
              <a:rPr lang="nl-NL" sz="1000">
                <a:latin typeface="Open Sans" panose="020B0606030504020204" pitchFamily="34" charset="0"/>
                <a:ea typeface="Open Sans" panose="020B0606030504020204" pitchFamily="34" charset="0"/>
                <a:cs typeface="Open Sans" panose="020B0606030504020204" pitchFamily="34" charset="0"/>
              </a:rPr>
              <a:t> </a:t>
            </a:r>
          </a:p>
          <a:p>
            <a:r>
              <a:rPr lang="nl-NL" sz="1000" b="1">
                <a:latin typeface="Open Sans" panose="020B0606030504020204" pitchFamily="34" charset="0"/>
                <a:ea typeface="Open Sans" panose="020B0606030504020204" pitchFamily="34" charset="0"/>
                <a:cs typeface="Open Sans" panose="020B0606030504020204" pitchFamily="34" charset="0"/>
              </a:rPr>
              <a:t>Geschatte investering</a:t>
            </a:r>
            <a:endParaRPr lang="nl-NL" sz="1000">
              <a:latin typeface="Open Sans" panose="020B0606030504020204" pitchFamily="34" charset="0"/>
              <a:ea typeface="Open Sans" panose="020B0606030504020204" pitchFamily="34" charset="0"/>
              <a:cs typeface="Open Sans" panose="020B0606030504020204" pitchFamily="34" charset="0"/>
            </a:endParaRPr>
          </a:p>
          <a:p>
            <a:r>
              <a:rPr lang="nl-NL" sz="1000" b="1">
                <a:latin typeface="Open Sans" panose="020B0606030504020204" pitchFamily="34" charset="0"/>
                <a:ea typeface="Open Sans" panose="020B0606030504020204" pitchFamily="34" charset="0"/>
                <a:cs typeface="Open Sans" panose="020B0606030504020204" pitchFamily="34" charset="0"/>
              </a:rPr>
              <a:t>In tijd:</a:t>
            </a:r>
            <a:r>
              <a:rPr lang="nl-NL" sz="1000">
                <a:latin typeface="Open Sans" panose="020B0606030504020204" pitchFamily="34" charset="0"/>
                <a:ea typeface="Open Sans" panose="020B0606030504020204" pitchFamily="34" charset="0"/>
                <a:cs typeface="Open Sans" panose="020B0606030504020204" pitchFamily="34" charset="0"/>
              </a:rPr>
              <a:t> Totale uren die nodig zijn voor het project. </a:t>
            </a:r>
          </a:p>
          <a:p>
            <a:r>
              <a:rPr lang="nl-NL" sz="1000" b="1">
                <a:latin typeface="Open Sans" panose="020B0606030504020204" pitchFamily="34" charset="0"/>
                <a:ea typeface="Open Sans" panose="020B0606030504020204" pitchFamily="34" charset="0"/>
                <a:cs typeface="Open Sans" panose="020B0606030504020204" pitchFamily="34" charset="0"/>
              </a:rPr>
              <a:t>In geld:</a:t>
            </a:r>
            <a:r>
              <a:rPr lang="nl-NL" sz="1000">
                <a:latin typeface="Open Sans" panose="020B0606030504020204" pitchFamily="34" charset="0"/>
                <a:ea typeface="Open Sans" panose="020B0606030504020204" pitchFamily="34" charset="0"/>
                <a:cs typeface="Open Sans" panose="020B0606030504020204" pitchFamily="34" charset="0"/>
              </a:rPr>
              <a:t> Welk budget is nodig een wat doe je daarvan?</a:t>
            </a:r>
          </a:p>
        </p:txBody>
      </p:sp>
      <p:sp>
        <p:nvSpPr>
          <p:cNvPr id="5" name="Tekstvak 4">
            <a:extLst>
              <a:ext uri="{FF2B5EF4-FFF2-40B4-BE49-F238E27FC236}">
                <a16:creationId xmlns:a16="http://schemas.microsoft.com/office/drawing/2014/main" id="{513AF2C6-4A47-9715-3DB9-23FA3EE4B991}"/>
              </a:ext>
            </a:extLst>
          </p:cNvPr>
          <p:cNvSpPr txBox="1"/>
          <p:nvPr userDrawn="1"/>
        </p:nvSpPr>
        <p:spPr>
          <a:xfrm>
            <a:off x="336431" y="400988"/>
            <a:ext cx="11438626" cy="523220"/>
          </a:xfrm>
          <a:prstGeom prst="rect">
            <a:avLst/>
          </a:prstGeom>
          <a:noFill/>
        </p:spPr>
        <p:txBody>
          <a:bodyPr wrap="square" rtlCol="0">
            <a:spAutoFit/>
          </a:bodyPr>
          <a:lstStyle/>
          <a:p>
            <a:r>
              <a:rPr lang="nl-NL" sz="2800" b="1">
                <a:latin typeface="Open Sans" panose="020B0606030504020204" pitchFamily="34" charset="0"/>
                <a:ea typeface="Open Sans" panose="020B0606030504020204" pitchFamily="34" charset="0"/>
                <a:cs typeface="Open Sans" panose="020B0606030504020204" pitchFamily="34" charset="0"/>
              </a:rPr>
              <a:t>Uitleg Samenwerkingskompas</a:t>
            </a:r>
            <a:endParaRPr lang="nl-NL" sz="280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260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E37C3E-262A-4363-9B0B-757B69B3790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AFF00B9-D73D-4601-BE53-872F13C4C0F9}"/>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08B5B63-93D2-47BC-A734-7B40D7B68E34}"/>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5" name="Tijdelijke aanduiding voor voettekst 4">
            <a:extLst>
              <a:ext uri="{FF2B5EF4-FFF2-40B4-BE49-F238E27FC236}">
                <a16:creationId xmlns:a16="http://schemas.microsoft.com/office/drawing/2014/main" id="{BE61DAB0-406C-4CA2-8668-B72594AFB4C2}"/>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6" name="Tijdelijke aanduiding voor dianummer 5">
            <a:extLst>
              <a:ext uri="{FF2B5EF4-FFF2-40B4-BE49-F238E27FC236}">
                <a16:creationId xmlns:a16="http://schemas.microsoft.com/office/drawing/2014/main" id="{9902F86B-54D1-41AE-B233-578892D6C9D7}"/>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216784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A4584A-F783-415D-A3F9-2CB7E912B17C}"/>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5836C7E-05CE-4E55-BBF6-341AD348BC24}"/>
              </a:ext>
            </a:extLst>
          </p:cNvPr>
          <p:cNvSpPr>
            <a:spLocks noGrp="1"/>
          </p:cNvSpPr>
          <p:nvPr>
            <p:ph sz="half" idx="1"/>
          </p:nvPr>
        </p:nvSpPr>
        <p:spPr>
          <a:xfrm>
            <a:off x="838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633DD2F-8237-4CF9-97D6-170350C18155}"/>
              </a:ext>
            </a:extLst>
          </p:cNvPr>
          <p:cNvSpPr>
            <a:spLocks noGrp="1"/>
          </p:cNvSpPr>
          <p:nvPr>
            <p:ph sz="half" idx="2"/>
          </p:nvPr>
        </p:nvSpPr>
        <p:spPr>
          <a:xfrm>
            <a:off x="6172200" y="1825625"/>
            <a:ext cx="5181600" cy="435133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2C387350-FDAA-4F4B-890D-8EE32CB14645}"/>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AFAC864B-657C-4C19-AE00-05204CB30CB7}"/>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1F237499-418D-469F-9DAA-8AED5664CFF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4041434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B11828-FE70-4F04-86AD-42DC9770CEE9}"/>
              </a:ext>
            </a:extLst>
          </p:cNvPr>
          <p:cNvSpPr>
            <a:spLocks noGrp="1"/>
          </p:cNvSpPr>
          <p:nvPr>
            <p:ph type="title"/>
          </p:nvPr>
        </p:nvSpPr>
        <p:spPr>
          <a:xfrm>
            <a:off x="839788" y="365125"/>
            <a:ext cx="10515600" cy="1325563"/>
          </a:xfrm>
          <a:prstGeom prst="rect">
            <a:avLst/>
          </a:prstGeo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D34BA5C-4B36-4C9A-89FC-43840C8E360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32F225D-0D93-471F-B734-40E6C4B2E7BC}"/>
              </a:ext>
            </a:extLst>
          </p:cNvPr>
          <p:cNvSpPr>
            <a:spLocks noGrp="1"/>
          </p:cNvSpPr>
          <p:nvPr>
            <p:ph sz="half" idx="2"/>
          </p:nvPr>
        </p:nvSpPr>
        <p:spPr>
          <a:xfrm>
            <a:off x="839788" y="2505075"/>
            <a:ext cx="5157787"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C051BD-F922-455B-81BF-1037BEBE7A65}"/>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CDD3981-4B55-42C6-AD7E-112ABED3F804}"/>
              </a:ext>
            </a:extLst>
          </p:cNvPr>
          <p:cNvSpPr>
            <a:spLocks noGrp="1"/>
          </p:cNvSpPr>
          <p:nvPr>
            <p:ph sz="quarter" idx="4"/>
          </p:nvPr>
        </p:nvSpPr>
        <p:spPr>
          <a:xfrm>
            <a:off x="6172200" y="2505075"/>
            <a:ext cx="5183188" cy="3684588"/>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5B84D48-EC03-4ECE-B1EE-04D0138B79A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8" name="Tijdelijke aanduiding voor voettekst 7">
            <a:extLst>
              <a:ext uri="{FF2B5EF4-FFF2-40B4-BE49-F238E27FC236}">
                <a16:creationId xmlns:a16="http://schemas.microsoft.com/office/drawing/2014/main" id="{37A94769-5A15-46E8-8BB1-8988C9482EFF}"/>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9" name="Tijdelijke aanduiding voor dianummer 8">
            <a:extLst>
              <a:ext uri="{FF2B5EF4-FFF2-40B4-BE49-F238E27FC236}">
                <a16:creationId xmlns:a16="http://schemas.microsoft.com/office/drawing/2014/main" id="{4E685C67-0F29-4314-AFA9-6F806857A524}"/>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3578771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B35412-AD56-4DC8-975B-3368834D5129}"/>
              </a:ext>
            </a:extLst>
          </p:cNvPr>
          <p:cNvSpPr>
            <a:spLocks noGrp="1"/>
          </p:cNvSpPr>
          <p:nvPr>
            <p:ph type="title"/>
          </p:nvPr>
        </p:nvSpPr>
        <p:spPr>
          <a:xfrm>
            <a:off x="838200" y="365125"/>
            <a:ext cx="10515600" cy="1325563"/>
          </a:xfrm>
          <a:prstGeom prst="rect">
            <a:avLst/>
          </a:prstGeom>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A713C2F-E92A-4BF2-B39B-10EA6BE6C157}"/>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4" name="Tijdelijke aanduiding voor voettekst 3">
            <a:extLst>
              <a:ext uri="{FF2B5EF4-FFF2-40B4-BE49-F238E27FC236}">
                <a16:creationId xmlns:a16="http://schemas.microsoft.com/office/drawing/2014/main" id="{50A8BAF5-7A1E-46A3-87F2-AB42B4EA38E0}"/>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5" name="Tijdelijke aanduiding voor dianummer 4">
            <a:extLst>
              <a:ext uri="{FF2B5EF4-FFF2-40B4-BE49-F238E27FC236}">
                <a16:creationId xmlns:a16="http://schemas.microsoft.com/office/drawing/2014/main" id="{13F5BE9F-9FDD-409E-AE3D-5FD0A1FD3FE1}"/>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1180982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ABE6C82-6993-46C0-BCB0-318AD68BBF8C}"/>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3" name="Tijdelijke aanduiding voor voettekst 2">
            <a:extLst>
              <a:ext uri="{FF2B5EF4-FFF2-40B4-BE49-F238E27FC236}">
                <a16:creationId xmlns:a16="http://schemas.microsoft.com/office/drawing/2014/main" id="{5849EB6A-01AB-4835-BE90-8501E461387A}"/>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4" name="Tijdelijke aanduiding voor dianummer 3">
            <a:extLst>
              <a:ext uri="{FF2B5EF4-FFF2-40B4-BE49-F238E27FC236}">
                <a16:creationId xmlns:a16="http://schemas.microsoft.com/office/drawing/2014/main" id="{272DE16A-AEBA-4ED1-B8BE-3B92B396610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2883647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AF8E3-90D0-4D99-A7BD-0BC32310C05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64A6067-9898-4F49-82F3-5AD2BE29AF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56BC8298-22CB-4804-8E42-D56315AB792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E4EA744-99A3-40DC-A5FE-39A4CBA515F3}"/>
              </a:ext>
            </a:extLst>
          </p:cNvPr>
          <p:cNvSpPr>
            <a:spLocks noGrp="1"/>
          </p:cNvSpPr>
          <p:nvPr>
            <p:ph type="dt" sz="half" idx="10"/>
          </p:nvPr>
        </p:nvSpPr>
        <p:spPr>
          <a:xfrm>
            <a:off x="838200" y="6356350"/>
            <a:ext cx="2743200" cy="365125"/>
          </a:xfrm>
          <a:prstGeom prst="rect">
            <a:avLst/>
          </a:prstGeom>
        </p:spPr>
        <p:txBody>
          <a:bodyPr/>
          <a:lstStyle/>
          <a:p>
            <a:fld id="{A9E702E0-4072-4309-92CC-6085056AF2D6}" type="datetimeFigureOut">
              <a:rPr lang="nl-NL" smtClean="0"/>
              <a:t>21-11-2025</a:t>
            </a:fld>
            <a:endParaRPr lang="nl-NL"/>
          </a:p>
        </p:txBody>
      </p:sp>
      <p:sp>
        <p:nvSpPr>
          <p:cNvPr id="6" name="Tijdelijke aanduiding voor voettekst 5">
            <a:extLst>
              <a:ext uri="{FF2B5EF4-FFF2-40B4-BE49-F238E27FC236}">
                <a16:creationId xmlns:a16="http://schemas.microsoft.com/office/drawing/2014/main" id="{AC84775F-595F-4FFB-ACEE-495AD96DA2FB}"/>
              </a:ext>
            </a:extLst>
          </p:cNvPr>
          <p:cNvSpPr>
            <a:spLocks noGrp="1"/>
          </p:cNvSpPr>
          <p:nvPr>
            <p:ph type="ftr" sz="quarter" idx="11"/>
          </p:nvPr>
        </p:nvSpPr>
        <p:spPr>
          <a:xfrm>
            <a:off x="4038600" y="6356350"/>
            <a:ext cx="4114800" cy="365125"/>
          </a:xfrm>
          <a:prstGeom prst="rect">
            <a:avLst/>
          </a:prstGeom>
        </p:spPr>
        <p:txBody>
          <a:bodyPr/>
          <a:lstStyle/>
          <a:p>
            <a:endParaRPr lang="nl-NL"/>
          </a:p>
        </p:txBody>
      </p:sp>
      <p:sp>
        <p:nvSpPr>
          <p:cNvPr id="7" name="Tijdelijke aanduiding voor dianummer 6">
            <a:extLst>
              <a:ext uri="{FF2B5EF4-FFF2-40B4-BE49-F238E27FC236}">
                <a16:creationId xmlns:a16="http://schemas.microsoft.com/office/drawing/2014/main" id="{D3AEC422-54C3-45A9-A008-8EEAD8FC435C}"/>
              </a:ext>
            </a:extLst>
          </p:cNvPr>
          <p:cNvSpPr>
            <a:spLocks noGrp="1"/>
          </p:cNvSpPr>
          <p:nvPr>
            <p:ph type="sldNum" sz="quarter" idx="12"/>
          </p:nvPr>
        </p:nvSpPr>
        <p:spPr>
          <a:xfrm>
            <a:off x="8610600" y="6356350"/>
            <a:ext cx="2743200" cy="365125"/>
          </a:xfrm>
          <a:prstGeom prst="rect">
            <a:avLst/>
          </a:prstGeom>
        </p:spPr>
        <p:txBody>
          <a:bodyPr/>
          <a:lstStyle/>
          <a:p>
            <a:fld id="{AE15AF33-26F0-4F4A-ABB1-64831E7E8B83}" type="slidenum">
              <a:rPr lang="nl-NL" smtClean="0"/>
              <a:t>‹nr.›</a:t>
            </a:fld>
            <a:endParaRPr lang="nl-NL"/>
          </a:p>
        </p:txBody>
      </p:sp>
    </p:spTree>
    <p:extLst>
      <p:ext uri="{BB962C8B-B14F-4D97-AF65-F5344CB8AC3E}">
        <p14:creationId xmlns:p14="http://schemas.microsoft.com/office/powerpoint/2010/main" val="820784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hyperlink" Target="https://www.innovatieroute.nu/" TargetMode="Externa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6" Type="http://schemas.openxmlformats.org/officeDocument/2006/relationships/image" Target="../media/image5.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4.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Afbeelding 1" descr="Afbeelding met tekst, Lettertype, logo, ontwerp&#10;&#10;Door AI gegenereerde inhoud is mogelijk onjuist.">
            <a:extLst>
              <a:ext uri="{FF2B5EF4-FFF2-40B4-BE49-F238E27FC236}">
                <a16:creationId xmlns:a16="http://schemas.microsoft.com/office/drawing/2014/main" id="{6EC431D0-35E6-A95C-6A29-5687C106748F}"/>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844698" y="131178"/>
            <a:ext cx="1205221" cy="601973"/>
          </a:xfrm>
          <a:prstGeom prst="rect">
            <a:avLst/>
          </a:prstGeom>
        </p:spPr>
      </p:pic>
    </p:spTree>
    <p:extLst>
      <p:ext uri="{BB962C8B-B14F-4D97-AF65-F5344CB8AC3E}">
        <p14:creationId xmlns:p14="http://schemas.microsoft.com/office/powerpoint/2010/main" val="510904324"/>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kstvak 10">
            <a:extLst>
              <a:ext uri="{FF2B5EF4-FFF2-40B4-BE49-F238E27FC236}">
                <a16:creationId xmlns:a16="http://schemas.microsoft.com/office/drawing/2014/main" id="{A2D1CF36-7E97-65C9-0055-65171E91B211}"/>
              </a:ext>
            </a:extLst>
          </p:cNvPr>
          <p:cNvSpPr txBox="1">
            <a:spLocks/>
          </p:cNvSpPr>
          <p:nvPr userDrawn="1"/>
        </p:nvSpPr>
        <p:spPr>
          <a:xfrm>
            <a:off x="609600" y="2503035"/>
            <a:ext cx="10972800" cy="4222694"/>
          </a:xfrm>
          <a:prstGeom prst="rect">
            <a:avLst/>
          </a:prstGeom>
          <a:noFill/>
        </p:spPr>
        <p:txBody>
          <a:bodyPr wrap="square" numCol="2" spcCol="360000" rtlCol="0">
            <a:spAutoFit/>
          </a:bodyPr>
          <a:lstStyle/>
          <a:p>
            <a:pPr>
              <a:lnSpc>
                <a:spcPct val="130000"/>
              </a:lnSpc>
            </a:pPr>
            <a:r>
              <a:rPr lang="nl-NL" sz="1800" b="1" kern="1200">
                <a:solidFill>
                  <a:srgbClr val="ED027E"/>
                </a:solidFill>
                <a:effectLst/>
                <a:latin typeface="Open Sans" pitchFamily="2" charset="0"/>
                <a:ea typeface="Open Sans" pitchFamily="2" charset="0"/>
                <a:cs typeface="Open Sans" pitchFamily="2" charset="0"/>
              </a:rPr>
              <a:t>Colofon</a:t>
            </a:r>
            <a:endParaRPr lang="nl-NL" sz="1800" kern="1200">
              <a:solidFill>
                <a:srgbClr val="ED027E"/>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Dit kennisproduct is ontwikkeld binnen de Innovatie-impuls 2, een programma van Vilans in samenwerking met Academy Het Dorp en wordt gesubsidieerd door het ministerie van Volksgezondheid, Welzijn en Sport (VWS), als onderdeel van de Toekomstagenda zorg en ondersteuning voor mensen met een beperking. Dit kennisproduct wordt aangeboden via de </a:t>
            </a:r>
            <a:r>
              <a:rPr lang="nl-NL" sz="1000" u="sng" kern="1200">
                <a:solidFill>
                  <a:schemeClr val="bg1"/>
                </a:solidFill>
                <a:effectLst/>
                <a:latin typeface="Open Sans" pitchFamily="2" charset="0"/>
                <a:ea typeface="Open Sans" pitchFamily="2" charset="0"/>
                <a:cs typeface="Open Sans" pitchFamily="2" charset="0"/>
                <a:hlinkClick r:id="rId13">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 </a:t>
            </a:r>
          </a:p>
          <a:p>
            <a:pPr>
              <a:lnSpc>
                <a:spcPct val="130000"/>
              </a:lnSpc>
            </a:pPr>
            <a:r>
              <a:rPr lang="nl-NL" sz="1400" b="1" kern="120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December 2025</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r>
              <a:rPr lang="nl-NL" sz="1400" b="1" kern="1200">
                <a:solidFill>
                  <a:schemeClr val="tx1"/>
                </a:solidFill>
                <a:effectLst/>
                <a:latin typeface="Open Sans" pitchFamily="2" charset="0"/>
                <a:ea typeface="Open Sans" pitchFamily="2" charset="0"/>
                <a:cs typeface="Open Sans" pitchFamily="2" charset="0"/>
              </a:rPr>
              <a:t>Disclaimer</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Vilans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a:lnSpc>
                <a:spcPct val="130000"/>
              </a:lnSpc>
            </a:pPr>
            <a:r>
              <a:rPr lang="nl-NL" sz="1000" kern="1200">
                <a:solidFill>
                  <a:schemeClr val="tx1"/>
                </a:solidFill>
                <a:effectLst/>
                <a:latin typeface="Open Sans" pitchFamily="2" charset="0"/>
                <a:ea typeface="Open Sans" pitchFamily="2" charset="0"/>
                <a:cs typeface="Open Sans" pitchFamily="2" charset="0"/>
              </a:rPr>
              <a:t>Onze publicaties mag je downloaden, verveelvoudigen en naar verwijzen mits: </a:t>
            </a:r>
          </a:p>
          <a:p>
            <a:pPr>
              <a:lnSpc>
                <a:spcPct val="130000"/>
              </a:lnSpc>
            </a:pPr>
            <a:endParaRPr lang="nl-NL" sz="1000" kern="120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beschrijft dat de publicatie van Vilans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000" kern="1200">
                <a:solidFill>
                  <a:schemeClr val="tx1"/>
                </a:solidFill>
                <a:effectLst/>
                <a:latin typeface="Open Sans" pitchFamily="2" charset="0"/>
                <a:ea typeface="Open Sans" pitchFamily="2" charset="0"/>
                <a:cs typeface="Open Sans" pitchFamily="2" charset="0"/>
              </a:rPr>
              <a:t>Je vermeldt de </a:t>
            </a:r>
            <a:r>
              <a:rPr lang="nl-NL" sz="1000" u="sng" kern="1200">
                <a:solidFill>
                  <a:schemeClr val="bg1"/>
                </a:solidFill>
                <a:effectLst/>
                <a:latin typeface="Open Sans" pitchFamily="2" charset="0"/>
                <a:ea typeface="Open Sans" pitchFamily="2" charset="0"/>
                <a:cs typeface="Open Sans" pitchFamily="2" charset="0"/>
                <a:hlinkClick r:id="rId14">
                  <a:extLst>
                    <a:ext uri="{A12FA001-AC4F-418D-AE19-62706E023703}">
                      <ahyp:hlinkClr xmlns:ahyp="http://schemas.microsoft.com/office/drawing/2018/hyperlinkcolor" val="tx"/>
                    </a:ext>
                  </a:extLst>
                </a:hlinkClick>
              </a:rPr>
              <a:t>Creative Commons CC BY-NC-SA 4.0 licentie</a:t>
            </a:r>
            <a:r>
              <a:rPr lang="nl-NL" sz="1000" kern="1200">
                <a:solidFill>
                  <a:schemeClr val="tx1"/>
                </a:solidFill>
                <a:effectLst/>
                <a:latin typeface="Open Sans" pitchFamily="2" charset="0"/>
                <a:ea typeface="Open Sans" pitchFamily="2" charset="0"/>
                <a:cs typeface="Open Sans" pitchFamily="2" charset="0"/>
              </a:rPr>
              <a:t>,</a:t>
            </a:r>
            <a:r>
              <a:rPr lang="nl-NL" sz="1000" kern="1200">
                <a:solidFill>
                  <a:srgbClr val="EE7D00"/>
                </a:solidFill>
                <a:effectLst/>
                <a:latin typeface="Open Sans" pitchFamily="2" charset="0"/>
                <a:ea typeface="Open Sans" pitchFamily="2" charset="0"/>
                <a:cs typeface="Open Sans" pitchFamily="2" charset="0"/>
              </a:rPr>
              <a:t> </a:t>
            </a:r>
            <a:r>
              <a:rPr lang="nl-NL" sz="1000" kern="120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 </a:t>
            </a:r>
          </a:p>
          <a:p>
            <a:pPr>
              <a:lnSpc>
                <a:spcPct val="130000"/>
              </a:lnSpc>
            </a:pPr>
            <a:r>
              <a:rPr lang="nl-NL" sz="1000" kern="120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Commons CC BY-NC-SA 4.0 licentie is niet van toepassing op beeldmateriaal, content van derden en op onderdelen waar dit specifiek bij benoemd staat.</a:t>
            </a:r>
            <a:br>
              <a:rPr lang="nl-NL" sz="1000" b="1" kern="1200">
                <a:solidFill>
                  <a:schemeClr val="tx1"/>
                </a:solidFill>
                <a:effectLst/>
                <a:latin typeface="Open Sans" pitchFamily="2" charset="0"/>
                <a:ea typeface="Open Sans" pitchFamily="2" charset="0"/>
                <a:cs typeface="Open Sans" pitchFamily="2" charset="0"/>
              </a:rPr>
            </a:br>
            <a:endParaRPr lang="nl-NL" sz="1000" kern="1200">
              <a:solidFill>
                <a:schemeClr val="tx1"/>
              </a:solidFill>
              <a:effectLst/>
              <a:latin typeface="Open Sans" pitchFamily="2" charset="0"/>
              <a:ea typeface="Open Sans" pitchFamily="2" charset="0"/>
              <a:cs typeface="Open Sans" pitchFamily="2" charset="0"/>
            </a:endParaRPr>
          </a:p>
        </p:txBody>
      </p:sp>
      <p:pic>
        <p:nvPicPr>
          <p:cNvPr id="17" name="Picture 19" descr="Afbeelding met tekst, schermopname, Lettertype, logo&#10;&#10;Door AI gegenereerde inhoud is mogelijk onjuist.">
            <a:extLst>
              <a:ext uri="{FF2B5EF4-FFF2-40B4-BE49-F238E27FC236}">
                <a16:creationId xmlns:a16="http://schemas.microsoft.com/office/drawing/2014/main" id="{E1A080AC-539D-BB21-AC2D-7F142A986644}"/>
              </a:ext>
            </a:extLst>
          </p:cNvPr>
          <p:cNvPicPr>
            <a:picLocks noChangeAspect="1"/>
          </p:cNvPicPr>
          <p:nvPr userDrawn="1"/>
        </p:nvPicPr>
        <p:blipFill rotWithShape="1">
          <a:blip r:embed="rId15" cstate="print">
            <a:extLst>
              <a:ext uri="{28A0092B-C50C-407E-A947-70E740481C1C}">
                <a14:useLocalDpi xmlns:a14="http://schemas.microsoft.com/office/drawing/2010/main" val="0"/>
              </a:ext>
            </a:extLst>
          </a:blip>
          <a:srcRect l="23326" t="33309" b="30994"/>
          <a:stretch>
            <a:fillRect/>
          </a:stretch>
        </p:blipFill>
        <p:spPr bwMode="auto">
          <a:xfrm>
            <a:off x="8428008" y="5848115"/>
            <a:ext cx="3763992" cy="877615"/>
          </a:xfrm>
          <a:prstGeom prst="rect">
            <a:avLst/>
          </a:prstGeom>
          <a:ln>
            <a:noFill/>
          </a:ln>
          <a:extLst>
            <a:ext uri="{53640926-AAD7-44D8-BBD7-CCE9431645EC}">
              <a14:shadowObscured xmlns:a14="http://schemas.microsoft.com/office/drawing/2010/main"/>
            </a:ext>
          </a:extLst>
        </p:spPr>
      </p:pic>
      <p:pic>
        <p:nvPicPr>
          <p:cNvPr id="10" name="Afbeelding 9" descr="Afbeelding met tekst, computer, Netbook, multimedia&#10;&#10;Door AI gegenereerde inhoud is mogelijk onjuist.">
            <a:extLst>
              <a:ext uri="{FF2B5EF4-FFF2-40B4-BE49-F238E27FC236}">
                <a16:creationId xmlns:a16="http://schemas.microsoft.com/office/drawing/2014/main" id="{5229D833-B6CB-576D-DC7A-67E30C409494}"/>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1"/>
            <a:ext cx="8617789" cy="2155289"/>
          </a:xfrm>
          <a:prstGeom prst="rect">
            <a:avLst/>
          </a:prstGeom>
        </p:spPr>
      </p:pic>
      <p:sp>
        <p:nvSpPr>
          <p:cNvPr id="2" name="Rechthoek 1">
            <a:extLst>
              <a:ext uri="{FF2B5EF4-FFF2-40B4-BE49-F238E27FC236}">
                <a16:creationId xmlns:a16="http://schemas.microsoft.com/office/drawing/2014/main" id="{19F1E584-1C9D-2DF6-B468-141702D494A0}"/>
              </a:ext>
            </a:extLst>
          </p:cNvPr>
          <p:cNvSpPr/>
          <p:nvPr userDrawn="1"/>
        </p:nvSpPr>
        <p:spPr>
          <a:xfrm>
            <a:off x="8617789" y="0"/>
            <a:ext cx="3574211" cy="2155290"/>
          </a:xfrm>
          <a:prstGeom prst="rect">
            <a:avLst/>
          </a:prstGeom>
          <a:solidFill>
            <a:srgbClr val="422A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00224992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svg"/><Relationship Id="rId11" Type="http://schemas.openxmlformats.org/officeDocument/2006/relationships/hyperlink" Target="https://www.businessmodelinnovatie.nl/not-invented-here/cover-story-canvas/" TargetMode="External"/><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hyperlink" Target="https://www.businessmodelinnovatie.nl/not-invented-here/cover-story-canva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astrichtuniversity.nl/news/co-creation-impact-compass-working-together-more-impact-0"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nc-sa/4.0/deed.nl" TargetMode="External"/><Relationship Id="rId2" Type="http://schemas.openxmlformats.org/officeDocument/2006/relationships/hyperlink" Target="https://www.innovatieroute.nu/"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hthoek 36">
            <a:hlinkClick r:id="" action="ppaction://noaction"/>
            <a:extLst>
              <a:ext uri="{FF2B5EF4-FFF2-40B4-BE49-F238E27FC236}">
                <a16:creationId xmlns:a16="http://schemas.microsoft.com/office/drawing/2014/main" id="{D58AC23B-B387-4E0B-A75C-16B990B3BB65}"/>
              </a:ext>
            </a:extLst>
          </p:cNvPr>
          <p:cNvSpPr>
            <a:spLocks/>
          </p:cNvSpPr>
          <p:nvPr/>
        </p:nvSpPr>
        <p:spPr>
          <a:xfrm>
            <a:off x="11125242" y="1249680"/>
            <a:ext cx="805069" cy="5354320"/>
          </a:xfrm>
          <a:custGeom>
            <a:avLst/>
            <a:gdLst>
              <a:gd name="connsiteX0" fmla="*/ 0 w 805069"/>
              <a:gd name="connsiteY0" fmla="*/ 0 h 5354320"/>
              <a:gd name="connsiteX1" fmla="*/ 394484 w 805069"/>
              <a:gd name="connsiteY1" fmla="*/ 0 h 5354320"/>
              <a:gd name="connsiteX2" fmla="*/ 805069 w 805069"/>
              <a:gd name="connsiteY2" fmla="*/ 0 h 5354320"/>
              <a:gd name="connsiteX3" fmla="*/ 805069 w 805069"/>
              <a:gd name="connsiteY3" fmla="*/ 776376 h 5354320"/>
              <a:gd name="connsiteX4" fmla="*/ 805069 w 805069"/>
              <a:gd name="connsiteY4" fmla="*/ 1445666 h 5354320"/>
              <a:gd name="connsiteX5" fmla="*/ 805069 w 805069"/>
              <a:gd name="connsiteY5" fmla="*/ 2007870 h 5354320"/>
              <a:gd name="connsiteX6" fmla="*/ 805069 w 805069"/>
              <a:gd name="connsiteY6" fmla="*/ 2570074 h 5354320"/>
              <a:gd name="connsiteX7" fmla="*/ 805069 w 805069"/>
              <a:gd name="connsiteY7" fmla="*/ 3239364 h 5354320"/>
              <a:gd name="connsiteX8" fmla="*/ 805069 w 805069"/>
              <a:gd name="connsiteY8" fmla="*/ 3908654 h 5354320"/>
              <a:gd name="connsiteX9" fmla="*/ 805069 w 805069"/>
              <a:gd name="connsiteY9" fmla="*/ 4470857 h 5354320"/>
              <a:gd name="connsiteX10" fmla="*/ 805069 w 805069"/>
              <a:gd name="connsiteY10" fmla="*/ 5354320 h 5354320"/>
              <a:gd name="connsiteX11" fmla="*/ 402535 w 805069"/>
              <a:gd name="connsiteY11" fmla="*/ 5354320 h 5354320"/>
              <a:gd name="connsiteX12" fmla="*/ 0 w 805069"/>
              <a:gd name="connsiteY12" fmla="*/ 5354320 h 5354320"/>
              <a:gd name="connsiteX13" fmla="*/ 0 w 805069"/>
              <a:gd name="connsiteY13" fmla="*/ 4577944 h 5354320"/>
              <a:gd name="connsiteX14" fmla="*/ 0 w 805069"/>
              <a:gd name="connsiteY14" fmla="*/ 3801567 h 5354320"/>
              <a:gd name="connsiteX15" fmla="*/ 0 w 805069"/>
              <a:gd name="connsiteY15" fmla="*/ 3025191 h 5354320"/>
              <a:gd name="connsiteX16" fmla="*/ 0 w 805069"/>
              <a:gd name="connsiteY16" fmla="*/ 2355901 h 5354320"/>
              <a:gd name="connsiteX17" fmla="*/ 0 w 805069"/>
              <a:gd name="connsiteY17" fmla="*/ 1740154 h 5354320"/>
              <a:gd name="connsiteX18" fmla="*/ 0 w 805069"/>
              <a:gd name="connsiteY18" fmla="*/ 1231494 h 5354320"/>
              <a:gd name="connsiteX19" fmla="*/ 0 w 805069"/>
              <a:gd name="connsiteY19" fmla="*/ 669290 h 5354320"/>
              <a:gd name="connsiteX20" fmla="*/ 0 w 805069"/>
              <a:gd name="connsiteY20" fmla="*/ 0 h 535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5069" h="5354320" extrusionOk="0">
                <a:moveTo>
                  <a:pt x="0" y="0"/>
                </a:moveTo>
                <a:cubicBezTo>
                  <a:pt x="103555" y="7844"/>
                  <a:pt x="277315" y="-15851"/>
                  <a:pt x="394484" y="0"/>
                </a:cubicBezTo>
                <a:cubicBezTo>
                  <a:pt x="511653" y="15851"/>
                  <a:pt x="721967" y="6007"/>
                  <a:pt x="805069" y="0"/>
                </a:cubicBezTo>
                <a:cubicBezTo>
                  <a:pt x="820440" y="161182"/>
                  <a:pt x="835386" y="427165"/>
                  <a:pt x="805069" y="776376"/>
                </a:cubicBezTo>
                <a:cubicBezTo>
                  <a:pt x="774752" y="1125587"/>
                  <a:pt x="797554" y="1115489"/>
                  <a:pt x="805069" y="1445666"/>
                </a:cubicBezTo>
                <a:cubicBezTo>
                  <a:pt x="812585" y="1775843"/>
                  <a:pt x="812447" y="1874273"/>
                  <a:pt x="805069" y="2007870"/>
                </a:cubicBezTo>
                <a:cubicBezTo>
                  <a:pt x="797691" y="2141467"/>
                  <a:pt x="829085" y="2422039"/>
                  <a:pt x="805069" y="2570074"/>
                </a:cubicBezTo>
                <a:cubicBezTo>
                  <a:pt x="781053" y="2718109"/>
                  <a:pt x="772257" y="2935130"/>
                  <a:pt x="805069" y="3239364"/>
                </a:cubicBezTo>
                <a:cubicBezTo>
                  <a:pt x="837882" y="3543598"/>
                  <a:pt x="782484" y="3636348"/>
                  <a:pt x="805069" y="3908654"/>
                </a:cubicBezTo>
                <a:cubicBezTo>
                  <a:pt x="827655" y="4180960"/>
                  <a:pt x="803175" y="4331307"/>
                  <a:pt x="805069" y="4470857"/>
                </a:cubicBezTo>
                <a:cubicBezTo>
                  <a:pt x="806963" y="4610407"/>
                  <a:pt x="796726" y="4970506"/>
                  <a:pt x="805069" y="5354320"/>
                </a:cubicBezTo>
                <a:cubicBezTo>
                  <a:pt x="618408" y="5344351"/>
                  <a:pt x="515368" y="5336932"/>
                  <a:pt x="402535" y="5354320"/>
                </a:cubicBezTo>
                <a:cubicBezTo>
                  <a:pt x="289702" y="5371708"/>
                  <a:pt x="171798" y="5360307"/>
                  <a:pt x="0" y="5354320"/>
                </a:cubicBezTo>
                <a:cubicBezTo>
                  <a:pt x="-35549" y="5133553"/>
                  <a:pt x="-2506" y="4933887"/>
                  <a:pt x="0" y="4577944"/>
                </a:cubicBezTo>
                <a:cubicBezTo>
                  <a:pt x="2506" y="4222001"/>
                  <a:pt x="19241" y="4082603"/>
                  <a:pt x="0" y="3801567"/>
                </a:cubicBezTo>
                <a:cubicBezTo>
                  <a:pt x="-19241" y="3520531"/>
                  <a:pt x="17432" y="3248592"/>
                  <a:pt x="0" y="3025191"/>
                </a:cubicBezTo>
                <a:cubicBezTo>
                  <a:pt x="-17432" y="2801790"/>
                  <a:pt x="-16098" y="2675261"/>
                  <a:pt x="0" y="2355901"/>
                </a:cubicBezTo>
                <a:cubicBezTo>
                  <a:pt x="16098" y="2036541"/>
                  <a:pt x="-17279" y="1864756"/>
                  <a:pt x="0" y="1740154"/>
                </a:cubicBezTo>
                <a:cubicBezTo>
                  <a:pt x="17279" y="1615552"/>
                  <a:pt x="-9797" y="1350235"/>
                  <a:pt x="0" y="1231494"/>
                </a:cubicBezTo>
                <a:cubicBezTo>
                  <a:pt x="9797" y="1112753"/>
                  <a:pt x="19331" y="876984"/>
                  <a:pt x="0" y="669290"/>
                </a:cubicBezTo>
                <a:cubicBezTo>
                  <a:pt x="-19331" y="461596"/>
                  <a:pt x="6260" y="211476"/>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E9841D"/>
              </a:solidFill>
              <a:uFillTx/>
            </a:endParaRPr>
          </a:p>
        </p:txBody>
      </p:sp>
      <p:sp>
        <p:nvSpPr>
          <p:cNvPr id="31" name="Rechthoek 36">
            <a:hlinkClick r:id="" action="ppaction://noaction"/>
            <a:extLst>
              <a:ext uri="{FF2B5EF4-FFF2-40B4-BE49-F238E27FC236}">
                <a16:creationId xmlns:a16="http://schemas.microsoft.com/office/drawing/2014/main" id="{40729F47-6859-4FA6-A05B-2C1C3C6B6F76}"/>
              </a:ext>
            </a:extLst>
          </p:cNvPr>
          <p:cNvSpPr>
            <a:spLocks/>
          </p:cNvSpPr>
          <p:nvPr/>
        </p:nvSpPr>
        <p:spPr>
          <a:xfrm>
            <a:off x="178905" y="1249681"/>
            <a:ext cx="805069" cy="5354320"/>
          </a:xfrm>
          <a:custGeom>
            <a:avLst/>
            <a:gdLst>
              <a:gd name="connsiteX0" fmla="*/ 0 w 805069"/>
              <a:gd name="connsiteY0" fmla="*/ 0 h 5354320"/>
              <a:gd name="connsiteX1" fmla="*/ 394484 w 805069"/>
              <a:gd name="connsiteY1" fmla="*/ 0 h 5354320"/>
              <a:gd name="connsiteX2" fmla="*/ 805069 w 805069"/>
              <a:gd name="connsiteY2" fmla="*/ 0 h 5354320"/>
              <a:gd name="connsiteX3" fmla="*/ 805069 w 805069"/>
              <a:gd name="connsiteY3" fmla="*/ 776376 h 5354320"/>
              <a:gd name="connsiteX4" fmla="*/ 805069 w 805069"/>
              <a:gd name="connsiteY4" fmla="*/ 1445666 h 5354320"/>
              <a:gd name="connsiteX5" fmla="*/ 805069 w 805069"/>
              <a:gd name="connsiteY5" fmla="*/ 2007870 h 5354320"/>
              <a:gd name="connsiteX6" fmla="*/ 805069 w 805069"/>
              <a:gd name="connsiteY6" fmla="*/ 2570074 h 5354320"/>
              <a:gd name="connsiteX7" fmla="*/ 805069 w 805069"/>
              <a:gd name="connsiteY7" fmla="*/ 3239364 h 5354320"/>
              <a:gd name="connsiteX8" fmla="*/ 805069 w 805069"/>
              <a:gd name="connsiteY8" fmla="*/ 3908654 h 5354320"/>
              <a:gd name="connsiteX9" fmla="*/ 805069 w 805069"/>
              <a:gd name="connsiteY9" fmla="*/ 4470857 h 5354320"/>
              <a:gd name="connsiteX10" fmla="*/ 805069 w 805069"/>
              <a:gd name="connsiteY10" fmla="*/ 5354320 h 5354320"/>
              <a:gd name="connsiteX11" fmla="*/ 402535 w 805069"/>
              <a:gd name="connsiteY11" fmla="*/ 5354320 h 5354320"/>
              <a:gd name="connsiteX12" fmla="*/ 0 w 805069"/>
              <a:gd name="connsiteY12" fmla="*/ 5354320 h 5354320"/>
              <a:gd name="connsiteX13" fmla="*/ 0 w 805069"/>
              <a:gd name="connsiteY13" fmla="*/ 4577944 h 5354320"/>
              <a:gd name="connsiteX14" fmla="*/ 0 w 805069"/>
              <a:gd name="connsiteY14" fmla="*/ 3801567 h 5354320"/>
              <a:gd name="connsiteX15" fmla="*/ 0 w 805069"/>
              <a:gd name="connsiteY15" fmla="*/ 3025191 h 5354320"/>
              <a:gd name="connsiteX16" fmla="*/ 0 w 805069"/>
              <a:gd name="connsiteY16" fmla="*/ 2355901 h 5354320"/>
              <a:gd name="connsiteX17" fmla="*/ 0 w 805069"/>
              <a:gd name="connsiteY17" fmla="*/ 1740154 h 5354320"/>
              <a:gd name="connsiteX18" fmla="*/ 0 w 805069"/>
              <a:gd name="connsiteY18" fmla="*/ 1231494 h 5354320"/>
              <a:gd name="connsiteX19" fmla="*/ 0 w 805069"/>
              <a:gd name="connsiteY19" fmla="*/ 669290 h 5354320"/>
              <a:gd name="connsiteX20" fmla="*/ 0 w 805069"/>
              <a:gd name="connsiteY20" fmla="*/ 0 h 535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5069" h="5354320" extrusionOk="0">
                <a:moveTo>
                  <a:pt x="0" y="0"/>
                </a:moveTo>
                <a:cubicBezTo>
                  <a:pt x="103555" y="7844"/>
                  <a:pt x="277315" y="-15851"/>
                  <a:pt x="394484" y="0"/>
                </a:cubicBezTo>
                <a:cubicBezTo>
                  <a:pt x="511653" y="15851"/>
                  <a:pt x="721967" y="6007"/>
                  <a:pt x="805069" y="0"/>
                </a:cubicBezTo>
                <a:cubicBezTo>
                  <a:pt x="820440" y="161182"/>
                  <a:pt x="835386" y="427165"/>
                  <a:pt x="805069" y="776376"/>
                </a:cubicBezTo>
                <a:cubicBezTo>
                  <a:pt x="774752" y="1125587"/>
                  <a:pt x="797554" y="1115489"/>
                  <a:pt x="805069" y="1445666"/>
                </a:cubicBezTo>
                <a:cubicBezTo>
                  <a:pt x="812585" y="1775843"/>
                  <a:pt x="812447" y="1874273"/>
                  <a:pt x="805069" y="2007870"/>
                </a:cubicBezTo>
                <a:cubicBezTo>
                  <a:pt x="797691" y="2141467"/>
                  <a:pt x="829085" y="2422039"/>
                  <a:pt x="805069" y="2570074"/>
                </a:cubicBezTo>
                <a:cubicBezTo>
                  <a:pt x="781053" y="2718109"/>
                  <a:pt x="772257" y="2935130"/>
                  <a:pt x="805069" y="3239364"/>
                </a:cubicBezTo>
                <a:cubicBezTo>
                  <a:pt x="837882" y="3543598"/>
                  <a:pt x="782484" y="3636348"/>
                  <a:pt x="805069" y="3908654"/>
                </a:cubicBezTo>
                <a:cubicBezTo>
                  <a:pt x="827655" y="4180960"/>
                  <a:pt x="803175" y="4331307"/>
                  <a:pt x="805069" y="4470857"/>
                </a:cubicBezTo>
                <a:cubicBezTo>
                  <a:pt x="806963" y="4610407"/>
                  <a:pt x="796726" y="4970506"/>
                  <a:pt x="805069" y="5354320"/>
                </a:cubicBezTo>
                <a:cubicBezTo>
                  <a:pt x="618408" y="5344351"/>
                  <a:pt x="515368" y="5336932"/>
                  <a:pt x="402535" y="5354320"/>
                </a:cubicBezTo>
                <a:cubicBezTo>
                  <a:pt x="289702" y="5371708"/>
                  <a:pt x="171798" y="5360307"/>
                  <a:pt x="0" y="5354320"/>
                </a:cubicBezTo>
                <a:cubicBezTo>
                  <a:pt x="-35549" y="5133553"/>
                  <a:pt x="-2506" y="4933887"/>
                  <a:pt x="0" y="4577944"/>
                </a:cubicBezTo>
                <a:cubicBezTo>
                  <a:pt x="2506" y="4222001"/>
                  <a:pt x="19241" y="4082603"/>
                  <a:pt x="0" y="3801567"/>
                </a:cubicBezTo>
                <a:cubicBezTo>
                  <a:pt x="-19241" y="3520531"/>
                  <a:pt x="17432" y="3248592"/>
                  <a:pt x="0" y="3025191"/>
                </a:cubicBezTo>
                <a:cubicBezTo>
                  <a:pt x="-17432" y="2801790"/>
                  <a:pt x="-16098" y="2675261"/>
                  <a:pt x="0" y="2355901"/>
                </a:cubicBezTo>
                <a:cubicBezTo>
                  <a:pt x="16098" y="2036541"/>
                  <a:pt x="-17279" y="1864756"/>
                  <a:pt x="0" y="1740154"/>
                </a:cubicBezTo>
                <a:cubicBezTo>
                  <a:pt x="17279" y="1615552"/>
                  <a:pt x="-9797" y="1350235"/>
                  <a:pt x="0" y="1231494"/>
                </a:cubicBezTo>
                <a:cubicBezTo>
                  <a:pt x="9797" y="1112753"/>
                  <a:pt x="19331" y="876984"/>
                  <a:pt x="0" y="669290"/>
                </a:cubicBezTo>
                <a:cubicBezTo>
                  <a:pt x="-19331" y="461596"/>
                  <a:pt x="6260" y="211476"/>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E9841D"/>
              </a:solidFill>
              <a:uFillTx/>
            </a:endParaRPr>
          </a:p>
        </p:txBody>
      </p:sp>
      <p:sp>
        <p:nvSpPr>
          <p:cNvPr id="35" name="Rechthoek 34">
            <a:extLst>
              <a:ext uri="{FF2B5EF4-FFF2-40B4-BE49-F238E27FC236}">
                <a16:creationId xmlns:a16="http://schemas.microsoft.com/office/drawing/2014/main" id="{A6689CA3-079C-406F-9D9B-C17F9D5CD9BA}"/>
              </a:ext>
            </a:extLst>
          </p:cNvPr>
          <p:cNvSpPr/>
          <p:nvPr/>
        </p:nvSpPr>
        <p:spPr>
          <a:xfrm rot="21296266">
            <a:off x="189689" y="1688320"/>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a:solidFill>
                <a:schemeClr val="tx1"/>
              </a:solidFill>
            </a:endParaRPr>
          </a:p>
        </p:txBody>
      </p:sp>
      <p:sp>
        <p:nvSpPr>
          <p:cNvPr id="36" name="Rechthoek 35">
            <a:extLst>
              <a:ext uri="{FF2B5EF4-FFF2-40B4-BE49-F238E27FC236}">
                <a16:creationId xmlns:a16="http://schemas.microsoft.com/office/drawing/2014/main" id="{6E2350D7-296D-4AD1-A536-04D63E8FC5E0}"/>
              </a:ext>
            </a:extLst>
          </p:cNvPr>
          <p:cNvSpPr/>
          <p:nvPr/>
        </p:nvSpPr>
        <p:spPr>
          <a:xfrm>
            <a:off x="212680" y="2328981"/>
            <a:ext cx="810388" cy="787719"/>
          </a:xfrm>
          <a:prstGeom prst="rect">
            <a:avLst/>
          </a:prstGeom>
          <a:solidFill>
            <a:srgbClr val="F0F4F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a:solidFill>
                <a:schemeClr val="tx1"/>
              </a:solidFill>
            </a:endParaRPr>
          </a:p>
        </p:txBody>
      </p:sp>
      <p:sp>
        <p:nvSpPr>
          <p:cNvPr id="37" name="Rechthoek 36">
            <a:extLst>
              <a:ext uri="{FF2B5EF4-FFF2-40B4-BE49-F238E27FC236}">
                <a16:creationId xmlns:a16="http://schemas.microsoft.com/office/drawing/2014/main" id="{2AF2698C-9957-4D11-B78A-BF465C7EEDF6}"/>
              </a:ext>
            </a:extLst>
          </p:cNvPr>
          <p:cNvSpPr/>
          <p:nvPr/>
        </p:nvSpPr>
        <p:spPr>
          <a:xfrm rot="79446">
            <a:off x="211888" y="2994603"/>
            <a:ext cx="810388" cy="787719"/>
          </a:xfrm>
          <a:prstGeom prst="rect">
            <a:avLst/>
          </a:prstGeom>
          <a:solidFill>
            <a:srgbClr val="ED7D00"/>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pic>
        <p:nvPicPr>
          <p:cNvPr id="38" name="Graphic 37" descr="Vinkje">
            <a:extLst>
              <a:ext uri="{FF2B5EF4-FFF2-40B4-BE49-F238E27FC236}">
                <a16:creationId xmlns:a16="http://schemas.microsoft.com/office/drawing/2014/main" id="{60A19893-8B33-4EB9-9909-74133B898D0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2061" y="1702969"/>
            <a:ext cx="188250" cy="188250"/>
          </a:xfrm>
          <a:prstGeom prst="rect">
            <a:avLst/>
          </a:prstGeom>
        </p:spPr>
      </p:pic>
      <p:pic>
        <p:nvPicPr>
          <p:cNvPr id="39" name="Graphic 38" descr="Sluiten">
            <a:extLst>
              <a:ext uri="{FF2B5EF4-FFF2-40B4-BE49-F238E27FC236}">
                <a16:creationId xmlns:a16="http://schemas.microsoft.com/office/drawing/2014/main" id="{C777A88A-4BAB-4ADF-9159-69A85D90CA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514697" y="1719216"/>
            <a:ext cx="188250" cy="188250"/>
          </a:xfrm>
          <a:prstGeom prst="rect">
            <a:avLst/>
          </a:prstGeom>
        </p:spPr>
      </p:pic>
      <p:pic>
        <p:nvPicPr>
          <p:cNvPr id="40" name="Graphic 39" descr="Vraagteken">
            <a:extLst>
              <a:ext uri="{FF2B5EF4-FFF2-40B4-BE49-F238E27FC236}">
                <a16:creationId xmlns:a16="http://schemas.microsoft.com/office/drawing/2014/main" id="{DA63FBC9-1158-4A28-9F95-E3604C5A8F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368669" y="1935203"/>
            <a:ext cx="188250" cy="188250"/>
          </a:xfrm>
          <a:prstGeom prst="rect">
            <a:avLst/>
          </a:prstGeom>
        </p:spPr>
      </p:pic>
      <p:sp>
        <p:nvSpPr>
          <p:cNvPr id="41" name="Ovaal 40">
            <a:extLst>
              <a:ext uri="{FF2B5EF4-FFF2-40B4-BE49-F238E27FC236}">
                <a16:creationId xmlns:a16="http://schemas.microsoft.com/office/drawing/2014/main" id="{36F70330-9A55-4579-9D53-DB5B9EB135EC}"/>
              </a:ext>
            </a:extLst>
          </p:cNvPr>
          <p:cNvSpPr/>
          <p:nvPr/>
        </p:nvSpPr>
        <p:spPr>
          <a:xfrm>
            <a:off x="11267348" y="2253704"/>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2" name="Ovaal 41">
            <a:extLst>
              <a:ext uri="{FF2B5EF4-FFF2-40B4-BE49-F238E27FC236}">
                <a16:creationId xmlns:a16="http://schemas.microsoft.com/office/drawing/2014/main" id="{4DB348EE-EDAA-4DC4-B712-93A3A2F832C1}"/>
              </a:ext>
            </a:extLst>
          </p:cNvPr>
          <p:cNvSpPr/>
          <p:nvPr/>
        </p:nvSpPr>
        <p:spPr>
          <a:xfrm>
            <a:off x="11440543" y="2253704"/>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3" name="Ovaal 42">
            <a:extLst>
              <a:ext uri="{FF2B5EF4-FFF2-40B4-BE49-F238E27FC236}">
                <a16:creationId xmlns:a16="http://schemas.microsoft.com/office/drawing/2014/main" id="{3219E9A7-D1FB-4808-8508-494E822F0F79}"/>
              </a:ext>
            </a:extLst>
          </p:cNvPr>
          <p:cNvSpPr/>
          <p:nvPr/>
        </p:nvSpPr>
        <p:spPr>
          <a:xfrm>
            <a:off x="11629933" y="2253704"/>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44" name="Rechthoek 43">
            <a:extLst>
              <a:ext uri="{FF2B5EF4-FFF2-40B4-BE49-F238E27FC236}">
                <a16:creationId xmlns:a16="http://schemas.microsoft.com/office/drawing/2014/main" id="{352776B7-AD3D-46D3-8C99-95A2D71E402D}"/>
              </a:ext>
            </a:extLst>
          </p:cNvPr>
          <p:cNvSpPr/>
          <p:nvPr/>
        </p:nvSpPr>
        <p:spPr>
          <a:xfrm rot="21267392">
            <a:off x="11214206" y="3638666"/>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cxnSp>
        <p:nvCxnSpPr>
          <p:cNvPr id="45" name="Verbindingslijn: gekromd 44">
            <a:extLst>
              <a:ext uri="{FF2B5EF4-FFF2-40B4-BE49-F238E27FC236}">
                <a16:creationId xmlns:a16="http://schemas.microsoft.com/office/drawing/2014/main" id="{02F72849-51F4-40E7-9F7B-4FCC92CA2D9B}"/>
              </a:ext>
            </a:extLst>
          </p:cNvPr>
          <p:cNvCxnSpPr>
            <a:cxnSpLocks/>
          </p:cNvCxnSpPr>
          <p:nvPr/>
        </p:nvCxnSpPr>
        <p:spPr>
          <a:xfrm>
            <a:off x="11370269" y="5024426"/>
            <a:ext cx="432603" cy="160604"/>
          </a:xfrm>
          <a:prstGeom prst="curvedConnector3">
            <a:avLst/>
          </a:prstGeom>
          <a:ln w="38100">
            <a:tailEnd type="triangle"/>
          </a:ln>
        </p:spPr>
        <p:style>
          <a:lnRef idx="1">
            <a:schemeClr val="accent1"/>
          </a:lnRef>
          <a:fillRef idx="0">
            <a:schemeClr val="accent1"/>
          </a:fillRef>
          <a:effectRef idx="0">
            <a:schemeClr val="accent1"/>
          </a:effectRef>
          <a:fontRef idx="minor">
            <a:schemeClr val="tx1"/>
          </a:fontRef>
        </p:style>
      </p:cxnSp>
      <p:pic>
        <p:nvPicPr>
          <p:cNvPr id="46" name="Graphic 45" descr="Gloeilamp en tandwiel">
            <a:extLst>
              <a:ext uri="{FF2B5EF4-FFF2-40B4-BE49-F238E27FC236}">
                <a16:creationId xmlns:a16="http://schemas.microsoft.com/office/drawing/2014/main" id="{FD460837-A19E-4239-AFF4-7EDB9B073A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1432573" y="4497616"/>
            <a:ext cx="268651" cy="268651"/>
          </a:xfrm>
          <a:prstGeom prst="rect">
            <a:avLst/>
          </a:prstGeom>
        </p:spPr>
      </p:pic>
      <p:sp>
        <p:nvSpPr>
          <p:cNvPr id="47" name="Rechthoek 46">
            <a:hlinkClick r:id="rId11"/>
            <a:extLst>
              <a:ext uri="{FF2B5EF4-FFF2-40B4-BE49-F238E27FC236}">
                <a16:creationId xmlns:a16="http://schemas.microsoft.com/office/drawing/2014/main" id="{CA00BE9B-5B64-45AF-9F3D-AAE835B64D1F}"/>
              </a:ext>
            </a:extLst>
          </p:cNvPr>
          <p:cNvSpPr/>
          <p:nvPr/>
        </p:nvSpPr>
        <p:spPr>
          <a:xfrm>
            <a:off x="243085" y="1277833"/>
            <a:ext cx="920691" cy="369332"/>
          </a:xfrm>
          <a:prstGeom prst="rect">
            <a:avLst/>
          </a:prstGeom>
        </p:spPr>
        <p:txBody>
          <a:bodyPr wrap="square">
            <a:spAutoFit/>
          </a:bodyPr>
          <a:lstStyle/>
          <a:p>
            <a:pPr algn="just"/>
            <a:r>
              <a:rPr lang="nl-NL" b="1">
                <a:latin typeface="FreightSans Pro Black" panose="02000A03040000020004"/>
              </a:rPr>
              <a:t>Tools:</a:t>
            </a:r>
            <a:endParaRPr lang="nl-NL" sz="2000" b="1">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48" name="Rechthoek 47">
            <a:extLst>
              <a:ext uri="{FF2B5EF4-FFF2-40B4-BE49-F238E27FC236}">
                <a16:creationId xmlns:a16="http://schemas.microsoft.com/office/drawing/2014/main" id="{866F79D3-B685-436E-91AC-495B62A5610B}"/>
              </a:ext>
            </a:extLst>
          </p:cNvPr>
          <p:cNvSpPr/>
          <p:nvPr/>
        </p:nvSpPr>
        <p:spPr>
          <a:xfrm rot="365639">
            <a:off x="189689" y="3996807"/>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sp>
        <p:nvSpPr>
          <p:cNvPr id="49" name="Rechthoek 48">
            <a:hlinkClick r:id="rId11"/>
            <a:extLst>
              <a:ext uri="{FF2B5EF4-FFF2-40B4-BE49-F238E27FC236}">
                <a16:creationId xmlns:a16="http://schemas.microsoft.com/office/drawing/2014/main" id="{3F1DC3D3-824B-42F7-97A2-AE85DA6298BC}"/>
              </a:ext>
            </a:extLst>
          </p:cNvPr>
          <p:cNvSpPr/>
          <p:nvPr/>
        </p:nvSpPr>
        <p:spPr>
          <a:xfrm>
            <a:off x="11148477" y="1299971"/>
            <a:ext cx="800438" cy="369332"/>
          </a:xfrm>
          <a:prstGeom prst="rect">
            <a:avLst/>
          </a:prstGeom>
        </p:spPr>
        <p:txBody>
          <a:bodyPr wrap="square">
            <a:spAutoFit/>
          </a:bodyPr>
          <a:lstStyle/>
          <a:p>
            <a:pPr algn="just"/>
            <a:r>
              <a:rPr lang="nl-NL" b="1">
                <a:latin typeface="FreightSans Pro Black" panose="02000A03040000020004"/>
              </a:rPr>
              <a:t>Tools:</a:t>
            </a:r>
            <a:endParaRPr lang="nl-NL" sz="2000" b="1">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50" name="Tekstvak 49">
            <a:extLst>
              <a:ext uri="{FF2B5EF4-FFF2-40B4-BE49-F238E27FC236}">
                <a16:creationId xmlns:a16="http://schemas.microsoft.com/office/drawing/2014/main" id="{920A033A-4960-454D-9EC2-60D5FC0D0E65}"/>
              </a:ext>
            </a:extLst>
          </p:cNvPr>
          <p:cNvSpPr txBox="1"/>
          <p:nvPr/>
        </p:nvSpPr>
        <p:spPr>
          <a:xfrm>
            <a:off x="11292606" y="5443190"/>
            <a:ext cx="656309" cy="215444"/>
          </a:xfrm>
          <a:prstGeom prst="rect">
            <a:avLst/>
          </a:prstGeom>
          <a:noFill/>
        </p:spPr>
        <p:txBody>
          <a:bodyPr wrap="square" rtlCol="0">
            <a:spAutoFit/>
          </a:bodyPr>
          <a:lstStyle/>
          <a:p>
            <a:r>
              <a:rPr lang="nl-NL" sz="800" err="1"/>
              <a:t>Tekstvak</a:t>
            </a:r>
            <a:endParaRPr lang="nl-NL" sz="800"/>
          </a:p>
        </p:txBody>
      </p:sp>
      <p:sp>
        <p:nvSpPr>
          <p:cNvPr id="2" name="Rechthoek 1">
            <a:extLst>
              <a:ext uri="{FF2B5EF4-FFF2-40B4-BE49-F238E27FC236}">
                <a16:creationId xmlns:a16="http://schemas.microsoft.com/office/drawing/2014/main" id="{7C27F138-FC4A-21F3-2B54-D8C8692A979A}"/>
              </a:ext>
            </a:extLst>
          </p:cNvPr>
          <p:cNvSpPr/>
          <p:nvPr/>
        </p:nvSpPr>
        <p:spPr>
          <a:xfrm rot="79446">
            <a:off x="148803" y="4773287"/>
            <a:ext cx="810388" cy="787719"/>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sp>
        <p:nvSpPr>
          <p:cNvPr id="4" name="Tekstvak 3">
            <a:extLst>
              <a:ext uri="{FF2B5EF4-FFF2-40B4-BE49-F238E27FC236}">
                <a16:creationId xmlns:a16="http://schemas.microsoft.com/office/drawing/2014/main" id="{E962855C-670C-4C3C-C3B1-E8CF3E7A84CD}"/>
              </a:ext>
            </a:extLst>
          </p:cNvPr>
          <p:cNvSpPr txBox="1"/>
          <p:nvPr/>
        </p:nvSpPr>
        <p:spPr>
          <a:xfrm>
            <a:off x="11292606" y="5727670"/>
            <a:ext cx="656309" cy="215444"/>
          </a:xfrm>
          <a:prstGeom prst="rect">
            <a:avLst/>
          </a:prstGeom>
          <a:noFill/>
        </p:spPr>
        <p:txBody>
          <a:bodyPr wrap="square" rtlCol="0">
            <a:spAutoFit/>
          </a:bodyPr>
          <a:lstStyle/>
          <a:p>
            <a:r>
              <a:rPr lang="nl-NL" sz="800" err="1"/>
              <a:t>Tekstvak</a:t>
            </a:r>
            <a:endParaRPr lang="nl-NL" sz="800"/>
          </a:p>
        </p:txBody>
      </p:sp>
      <p:sp>
        <p:nvSpPr>
          <p:cNvPr id="5" name="Tekstvak 4">
            <a:extLst>
              <a:ext uri="{FF2B5EF4-FFF2-40B4-BE49-F238E27FC236}">
                <a16:creationId xmlns:a16="http://schemas.microsoft.com/office/drawing/2014/main" id="{B357811E-7EB8-1272-F0D5-6386ED402B14}"/>
              </a:ext>
            </a:extLst>
          </p:cNvPr>
          <p:cNvSpPr txBox="1"/>
          <p:nvPr/>
        </p:nvSpPr>
        <p:spPr>
          <a:xfrm>
            <a:off x="11292606" y="6012150"/>
            <a:ext cx="656309" cy="215444"/>
          </a:xfrm>
          <a:prstGeom prst="rect">
            <a:avLst/>
          </a:prstGeom>
          <a:noFill/>
        </p:spPr>
        <p:txBody>
          <a:bodyPr wrap="square" rtlCol="0">
            <a:spAutoFit/>
          </a:bodyPr>
          <a:lstStyle/>
          <a:p>
            <a:r>
              <a:rPr lang="nl-NL" sz="800" err="1"/>
              <a:t>Tekstvak</a:t>
            </a:r>
            <a:endParaRPr lang="nl-NL" sz="800"/>
          </a:p>
        </p:txBody>
      </p:sp>
      <p:sp>
        <p:nvSpPr>
          <p:cNvPr id="6" name="Tekstvak 5">
            <a:extLst>
              <a:ext uri="{FF2B5EF4-FFF2-40B4-BE49-F238E27FC236}">
                <a16:creationId xmlns:a16="http://schemas.microsoft.com/office/drawing/2014/main" id="{7931867F-B356-DB09-E856-BAF9DCF1DB12}"/>
              </a:ext>
            </a:extLst>
          </p:cNvPr>
          <p:cNvSpPr txBox="1"/>
          <p:nvPr/>
        </p:nvSpPr>
        <p:spPr>
          <a:xfrm>
            <a:off x="11292606" y="6286470"/>
            <a:ext cx="656309" cy="215444"/>
          </a:xfrm>
          <a:prstGeom prst="rect">
            <a:avLst/>
          </a:prstGeom>
          <a:noFill/>
        </p:spPr>
        <p:txBody>
          <a:bodyPr wrap="square" rtlCol="0">
            <a:spAutoFit/>
          </a:bodyPr>
          <a:lstStyle/>
          <a:p>
            <a:r>
              <a:rPr lang="nl-NL" sz="800" err="1"/>
              <a:t>Tekstvak</a:t>
            </a:r>
            <a:endParaRPr lang="nl-NL" sz="800"/>
          </a:p>
        </p:txBody>
      </p:sp>
      <p:sp>
        <p:nvSpPr>
          <p:cNvPr id="7" name="Rechthoek 6">
            <a:extLst>
              <a:ext uri="{FF2B5EF4-FFF2-40B4-BE49-F238E27FC236}">
                <a16:creationId xmlns:a16="http://schemas.microsoft.com/office/drawing/2014/main" id="{FEAD7390-DA51-807A-B45A-09F89805D58C}"/>
              </a:ext>
            </a:extLst>
          </p:cNvPr>
          <p:cNvSpPr/>
          <p:nvPr/>
        </p:nvSpPr>
        <p:spPr>
          <a:xfrm rot="274744">
            <a:off x="11152377" y="2843035"/>
            <a:ext cx="658707" cy="634702"/>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8" name="Ovaal 7">
            <a:extLst>
              <a:ext uri="{FF2B5EF4-FFF2-40B4-BE49-F238E27FC236}">
                <a16:creationId xmlns:a16="http://schemas.microsoft.com/office/drawing/2014/main" id="{EF2C971D-421E-3402-BB37-9AB7BC7C6540}"/>
              </a:ext>
            </a:extLst>
          </p:cNvPr>
          <p:cNvSpPr/>
          <p:nvPr/>
        </p:nvSpPr>
        <p:spPr>
          <a:xfrm>
            <a:off x="11265625" y="2469691"/>
            <a:ext cx="146028" cy="1336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9" name="Ovaal 8">
            <a:extLst>
              <a:ext uri="{FF2B5EF4-FFF2-40B4-BE49-F238E27FC236}">
                <a16:creationId xmlns:a16="http://schemas.microsoft.com/office/drawing/2014/main" id="{9D7E1D35-CA3B-DECF-64FD-E7875ED0D760}"/>
              </a:ext>
            </a:extLst>
          </p:cNvPr>
          <p:cNvSpPr/>
          <p:nvPr/>
        </p:nvSpPr>
        <p:spPr>
          <a:xfrm>
            <a:off x="11438820" y="2469691"/>
            <a:ext cx="146028" cy="133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
        <p:nvSpPr>
          <p:cNvPr id="10" name="Ovaal 9">
            <a:extLst>
              <a:ext uri="{FF2B5EF4-FFF2-40B4-BE49-F238E27FC236}">
                <a16:creationId xmlns:a16="http://schemas.microsoft.com/office/drawing/2014/main" id="{38AEF74E-C98E-8F77-9379-25DB68CCB368}"/>
              </a:ext>
            </a:extLst>
          </p:cNvPr>
          <p:cNvSpPr/>
          <p:nvPr/>
        </p:nvSpPr>
        <p:spPr>
          <a:xfrm>
            <a:off x="11628210" y="2469691"/>
            <a:ext cx="146028" cy="133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600">
              <a:latin typeface="Freigt sans pro"/>
            </a:endParaRPr>
          </a:p>
        </p:txBody>
      </p:sp>
    </p:spTree>
    <p:extLst>
      <p:ext uri="{BB962C8B-B14F-4D97-AF65-F5344CB8AC3E}">
        <p14:creationId xmlns:p14="http://schemas.microsoft.com/office/powerpoint/2010/main" val="3447560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69BF6-F795-B7C2-A48A-4B107CF829DB}"/>
            </a:ext>
          </a:extLst>
        </p:cNvPr>
        <p:cNvGrpSpPr/>
        <p:nvPr/>
      </p:nvGrpSpPr>
      <p:grpSpPr>
        <a:xfrm>
          <a:off x="0" y="0"/>
          <a:ext cx="0" cy="0"/>
          <a:chOff x="0" y="0"/>
          <a:chExt cx="0" cy="0"/>
        </a:xfrm>
      </p:grpSpPr>
      <p:sp>
        <p:nvSpPr>
          <p:cNvPr id="47" name="Rechthoek 46">
            <a:hlinkClick r:id="rId3"/>
            <a:extLst>
              <a:ext uri="{FF2B5EF4-FFF2-40B4-BE49-F238E27FC236}">
                <a16:creationId xmlns:a16="http://schemas.microsoft.com/office/drawing/2014/main" id="{E36A2FDC-6D32-D5E3-1F26-4B4F32DA4C4F}"/>
              </a:ext>
            </a:extLst>
          </p:cNvPr>
          <p:cNvSpPr/>
          <p:nvPr/>
        </p:nvSpPr>
        <p:spPr>
          <a:xfrm>
            <a:off x="243085" y="1702416"/>
            <a:ext cx="920691" cy="369332"/>
          </a:xfrm>
          <a:prstGeom prst="rect">
            <a:avLst/>
          </a:prstGeom>
        </p:spPr>
        <p:txBody>
          <a:bodyPr wrap="square">
            <a:spAutoFit/>
          </a:bodyPr>
          <a:lstStyle/>
          <a:p>
            <a:pPr algn="just"/>
            <a:r>
              <a:rPr lang="nl-NL" b="1">
                <a:latin typeface="FreightSans Pro Black" panose="02000A03040000020004"/>
              </a:rPr>
              <a:t>Tools:</a:t>
            </a:r>
            <a:endParaRPr lang="nl-NL" sz="2000" b="1">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3" name="Rechthoek 36">
            <a:hlinkClick r:id="" action="ppaction://noaction"/>
            <a:extLst>
              <a:ext uri="{FF2B5EF4-FFF2-40B4-BE49-F238E27FC236}">
                <a16:creationId xmlns:a16="http://schemas.microsoft.com/office/drawing/2014/main" id="{F1CC436A-06A4-ACBB-ACC5-D3FD9B435162}"/>
              </a:ext>
            </a:extLst>
          </p:cNvPr>
          <p:cNvSpPr>
            <a:spLocks/>
          </p:cNvSpPr>
          <p:nvPr/>
        </p:nvSpPr>
        <p:spPr>
          <a:xfrm>
            <a:off x="178905" y="1249681"/>
            <a:ext cx="805069" cy="5354320"/>
          </a:xfrm>
          <a:custGeom>
            <a:avLst/>
            <a:gdLst>
              <a:gd name="connsiteX0" fmla="*/ 0 w 805069"/>
              <a:gd name="connsiteY0" fmla="*/ 0 h 5354320"/>
              <a:gd name="connsiteX1" fmla="*/ 394484 w 805069"/>
              <a:gd name="connsiteY1" fmla="*/ 0 h 5354320"/>
              <a:gd name="connsiteX2" fmla="*/ 805069 w 805069"/>
              <a:gd name="connsiteY2" fmla="*/ 0 h 5354320"/>
              <a:gd name="connsiteX3" fmla="*/ 805069 w 805069"/>
              <a:gd name="connsiteY3" fmla="*/ 776376 h 5354320"/>
              <a:gd name="connsiteX4" fmla="*/ 805069 w 805069"/>
              <a:gd name="connsiteY4" fmla="*/ 1445666 h 5354320"/>
              <a:gd name="connsiteX5" fmla="*/ 805069 w 805069"/>
              <a:gd name="connsiteY5" fmla="*/ 2007870 h 5354320"/>
              <a:gd name="connsiteX6" fmla="*/ 805069 w 805069"/>
              <a:gd name="connsiteY6" fmla="*/ 2570074 h 5354320"/>
              <a:gd name="connsiteX7" fmla="*/ 805069 w 805069"/>
              <a:gd name="connsiteY7" fmla="*/ 3239364 h 5354320"/>
              <a:gd name="connsiteX8" fmla="*/ 805069 w 805069"/>
              <a:gd name="connsiteY8" fmla="*/ 3908654 h 5354320"/>
              <a:gd name="connsiteX9" fmla="*/ 805069 w 805069"/>
              <a:gd name="connsiteY9" fmla="*/ 4470857 h 5354320"/>
              <a:gd name="connsiteX10" fmla="*/ 805069 w 805069"/>
              <a:gd name="connsiteY10" fmla="*/ 5354320 h 5354320"/>
              <a:gd name="connsiteX11" fmla="*/ 402535 w 805069"/>
              <a:gd name="connsiteY11" fmla="*/ 5354320 h 5354320"/>
              <a:gd name="connsiteX12" fmla="*/ 0 w 805069"/>
              <a:gd name="connsiteY12" fmla="*/ 5354320 h 5354320"/>
              <a:gd name="connsiteX13" fmla="*/ 0 w 805069"/>
              <a:gd name="connsiteY13" fmla="*/ 4577944 h 5354320"/>
              <a:gd name="connsiteX14" fmla="*/ 0 w 805069"/>
              <a:gd name="connsiteY14" fmla="*/ 3801567 h 5354320"/>
              <a:gd name="connsiteX15" fmla="*/ 0 w 805069"/>
              <a:gd name="connsiteY15" fmla="*/ 3025191 h 5354320"/>
              <a:gd name="connsiteX16" fmla="*/ 0 w 805069"/>
              <a:gd name="connsiteY16" fmla="*/ 2355901 h 5354320"/>
              <a:gd name="connsiteX17" fmla="*/ 0 w 805069"/>
              <a:gd name="connsiteY17" fmla="*/ 1740154 h 5354320"/>
              <a:gd name="connsiteX18" fmla="*/ 0 w 805069"/>
              <a:gd name="connsiteY18" fmla="*/ 1231494 h 5354320"/>
              <a:gd name="connsiteX19" fmla="*/ 0 w 805069"/>
              <a:gd name="connsiteY19" fmla="*/ 669290 h 5354320"/>
              <a:gd name="connsiteX20" fmla="*/ 0 w 805069"/>
              <a:gd name="connsiteY20" fmla="*/ 0 h 535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5069" h="5354320" extrusionOk="0">
                <a:moveTo>
                  <a:pt x="0" y="0"/>
                </a:moveTo>
                <a:cubicBezTo>
                  <a:pt x="103555" y="7844"/>
                  <a:pt x="277315" y="-15851"/>
                  <a:pt x="394484" y="0"/>
                </a:cubicBezTo>
                <a:cubicBezTo>
                  <a:pt x="511653" y="15851"/>
                  <a:pt x="721967" y="6007"/>
                  <a:pt x="805069" y="0"/>
                </a:cubicBezTo>
                <a:cubicBezTo>
                  <a:pt x="820440" y="161182"/>
                  <a:pt x="835386" y="427165"/>
                  <a:pt x="805069" y="776376"/>
                </a:cubicBezTo>
                <a:cubicBezTo>
                  <a:pt x="774752" y="1125587"/>
                  <a:pt x="797554" y="1115489"/>
                  <a:pt x="805069" y="1445666"/>
                </a:cubicBezTo>
                <a:cubicBezTo>
                  <a:pt x="812585" y="1775843"/>
                  <a:pt x="812447" y="1874273"/>
                  <a:pt x="805069" y="2007870"/>
                </a:cubicBezTo>
                <a:cubicBezTo>
                  <a:pt x="797691" y="2141467"/>
                  <a:pt x="829085" y="2422039"/>
                  <a:pt x="805069" y="2570074"/>
                </a:cubicBezTo>
                <a:cubicBezTo>
                  <a:pt x="781053" y="2718109"/>
                  <a:pt x="772257" y="2935130"/>
                  <a:pt x="805069" y="3239364"/>
                </a:cubicBezTo>
                <a:cubicBezTo>
                  <a:pt x="837882" y="3543598"/>
                  <a:pt x="782484" y="3636348"/>
                  <a:pt x="805069" y="3908654"/>
                </a:cubicBezTo>
                <a:cubicBezTo>
                  <a:pt x="827655" y="4180960"/>
                  <a:pt x="803175" y="4331307"/>
                  <a:pt x="805069" y="4470857"/>
                </a:cubicBezTo>
                <a:cubicBezTo>
                  <a:pt x="806963" y="4610407"/>
                  <a:pt x="796726" y="4970506"/>
                  <a:pt x="805069" y="5354320"/>
                </a:cubicBezTo>
                <a:cubicBezTo>
                  <a:pt x="618408" y="5344351"/>
                  <a:pt x="515368" y="5336932"/>
                  <a:pt x="402535" y="5354320"/>
                </a:cubicBezTo>
                <a:cubicBezTo>
                  <a:pt x="289702" y="5371708"/>
                  <a:pt x="171798" y="5360307"/>
                  <a:pt x="0" y="5354320"/>
                </a:cubicBezTo>
                <a:cubicBezTo>
                  <a:pt x="-35549" y="5133553"/>
                  <a:pt x="-2506" y="4933887"/>
                  <a:pt x="0" y="4577944"/>
                </a:cubicBezTo>
                <a:cubicBezTo>
                  <a:pt x="2506" y="4222001"/>
                  <a:pt x="19241" y="4082603"/>
                  <a:pt x="0" y="3801567"/>
                </a:cubicBezTo>
                <a:cubicBezTo>
                  <a:pt x="-19241" y="3520531"/>
                  <a:pt x="17432" y="3248592"/>
                  <a:pt x="0" y="3025191"/>
                </a:cubicBezTo>
                <a:cubicBezTo>
                  <a:pt x="-17432" y="2801790"/>
                  <a:pt x="-16098" y="2675261"/>
                  <a:pt x="0" y="2355901"/>
                </a:cubicBezTo>
                <a:cubicBezTo>
                  <a:pt x="16098" y="2036541"/>
                  <a:pt x="-17279" y="1864756"/>
                  <a:pt x="0" y="1740154"/>
                </a:cubicBezTo>
                <a:cubicBezTo>
                  <a:pt x="17279" y="1615552"/>
                  <a:pt x="-9797" y="1350235"/>
                  <a:pt x="0" y="1231494"/>
                </a:cubicBezTo>
                <a:cubicBezTo>
                  <a:pt x="9797" y="1112753"/>
                  <a:pt x="19331" y="876984"/>
                  <a:pt x="0" y="669290"/>
                </a:cubicBezTo>
                <a:cubicBezTo>
                  <a:pt x="-19331" y="461596"/>
                  <a:pt x="6260" y="211476"/>
                  <a:pt x="0" y="0"/>
                </a:cubicBezTo>
                <a:close/>
              </a:path>
            </a:pathLst>
          </a:custGeom>
          <a:noFill/>
          <a:ln w="6350">
            <a:solidFill>
              <a:srgbClr val="E9841D"/>
            </a:solidFill>
            <a:prstDash val="dash"/>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rgbClr val="E9841D"/>
              </a:solidFill>
              <a:uFillTx/>
            </a:endParaRPr>
          </a:p>
        </p:txBody>
      </p:sp>
      <p:sp>
        <p:nvSpPr>
          <p:cNvPr id="5" name="Rechthoek 4">
            <a:extLst>
              <a:ext uri="{FF2B5EF4-FFF2-40B4-BE49-F238E27FC236}">
                <a16:creationId xmlns:a16="http://schemas.microsoft.com/office/drawing/2014/main" id="{5A03D08B-22E2-6BD9-DAFB-BD20471CA105}"/>
              </a:ext>
            </a:extLst>
          </p:cNvPr>
          <p:cNvSpPr/>
          <p:nvPr/>
        </p:nvSpPr>
        <p:spPr>
          <a:xfrm rot="21296266">
            <a:off x="189689" y="1688320"/>
            <a:ext cx="810388" cy="787719"/>
          </a:xfrm>
          <a:prstGeom prst="rect">
            <a:avLst/>
          </a:prstGeom>
          <a:solidFill>
            <a:srgbClr val="F8DAB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a:solidFill>
                <a:schemeClr val="tx1"/>
              </a:solidFill>
            </a:endParaRPr>
          </a:p>
        </p:txBody>
      </p:sp>
      <p:sp>
        <p:nvSpPr>
          <p:cNvPr id="6" name="Rechthoek 5">
            <a:extLst>
              <a:ext uri="{FF2B5EF4-FFF2-40B4-BE49-F238E27FC236}">
                <a16:creationId xmlns:a16="http://schemas.microsoft.com/office/drawing/2014/main" id="{0738FD5C-8F84-F6A3-6F7C-EEF9FFFA4DED}"/>
              </a:ext>
            </a:extLst>
          </p:cNvPr>
          <p:cNvSpPr/>
          <p:nvPr/>
        </p:nvSpPr>
        <p:spPr>
          <a:xfrm>
            <a:off x="212680" y="2328981"/>
            <a:ext cx="810388" cy="787719"/>
          </a:xfrm>
          <a:prstGeom prst="rect">
            <a:avLst/>
          </a:prstGeom>
          <a:solidFill>
            <a:srgbClr val="F0F4FB"/>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b="1">
              <a:solidFill>
                <a:schemeClr val="tx1"/>
              </a:solidFill>
            </a:endParaRPr>
          </a:p>
        </p:txBody>
      </p:sp>
      <p:sp>
        <p:nvSpPr>
          <p:cNvPr id="7" name="Rechthoek 6">
            <a:extLst>
              <a:ext uri="{FF2B5EF4-FFF2-40B4-BE49-F238E27FC236}">
                <a16:creationId xmlns:a16="http://schemas.microsoft.com/office/drawing/2014/main" id="{32BBBE95-5A61-F23A-C9D9-1DC98DCD9BB2}"/>
              </a:ext>
            </a:extLst>
          </p:cNvPr>
          <p:cNvSpPr/>
          <p:nvPr/>
        </p:nvSpPr>
        <p:spPr>
          <a:xfrm rot="79446">
            <a:off x="211888" y="2994603"/>
            <a:ext cx="810388" cy="787719"/>
          </a:xfrm>
          <a:prstGeom prst="rect">
            <a:avLst/>
          </a:prstGeom>
          <a:solidFill>
            <a:srgbClr val="ED7D00"/>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sp>
        <p:nvSpPr>
          <p:cNvPr id="8" name="Rechthoek 7">
            <a:hlinkClick r:id="rId3"/>
            <a:extLst>
              <a:ext uri="{FF2B5EF4-FFF2-40B4-BE49-F238E27FC236}">
                <a16:creationId xmlns:a16="http://schemas.microsoft.com/office/drawing/2014/main" id="{96C9A1C9-6F49-CDF6-DD6F-51B18B12316E}"/>
              </a:ext>
            </a:extLst>
          </p:cNvPr>
          <p:cNvSpPr/>
          <p:nvPr/>
        </p:nvSpPr>
        <p:spPr>
          <a:xfrm>
            <a:off x="243085" y="1277833"/>
            <a:ext cx="920691" cy="369332"/>
          </a:xfrm>
          <a:prstGeom prst="rect">
            <a:avLst/>
          </a:prstGeom>
        </p:spPr>
        <p:txBody>
          <a:bodyPr wrap="square">
            <a:spAutoFit/>
          </a:bodyPr>
          <a:lstStyle/>
          <a:p>
            <a:pPr algn="just"/>
            <a:r>
              <a:rPr lang="nl-NL" b="1">
                <a:latin typeface="FreightSans Pro Black" panose="02000A03040000020004"/>
              </a:rPr>
              <a:t>Tools:</a:t>
            </a:r>
            <a:endParaRPr lang="nl-NL" sz="2000" b="1">
              <a:solidFill>
                <a:srgbClr val="154361"/>
              </a:solidFill>
              <a:latin typeface="FreightSans Pro Black" panose="02000A03040000020004"/>
              <a:ea typeface="Calibri" panose="020F0502020204030204" pitchFamily="34" charset="0"/>
              <a:cs typeface="Times New Roman" panose="02020603050405020304" pitchFamily="18" charset="0"/>
            </a:endParaRPr>
          </a:p>
        </p:txBody>
      </p:sp>
      <p:sp>
        <p:nvSpPr>
          <p:cNvPr id="9" name="Rechthoek 8">
            <a:extLst>
              <a:ext uri="{FF2B5EF4-FFF2-40B4-BE49-F238E27FC236}">
                <a16:creationId xmlns:a16="http://schemas.microsoft.com/office/drawing/2014/main" id="{CA61DA0D-03CC-EB43-8065-D2A11481618E}"/>
              </a:ext>
            </a:extLst>
          </p:cNvPr>
          <p:cNvSpPr/>
          <p:nvPr/>
        </p:nvSpPr>
        <p:spPr>
          <a:xfrm rot="365639">
            <a:off x="189689" y="3996807"/>
            <a:ext cx="810388" cy="787719"/>
          </a:xfrm>
          <a:prstGeom prst="rect">
            <a:avLst/>
          </a:prstGeom>
          <a:solidFill>
            <a:srgbClr val="FAB3D8"/>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sp>
        <p:nvSpPr>
          <p:cNvPr id="10" name="Rechthoek 9">
            <a:extLst>
              <a:ext uri="{FF2B5EF4-FFF2-40B4-BE49-F238E27FC236}">
                <a16:creationId xmlns:a16="http://schemas.microsoft.com/office/drawing/2014/main" id="{43AF21EA-7DF7-7221-DE35-FDDE2B94A382}"/>
              </a:ext>
            </a:extLst>
          </p:cNvPr>
          <p:cNvSpPr/>
          <p:nvPr/>
        </p:nvSpPr>
        <p:spPr>
          <a:xfrm rot="79446">
            <a:off x="148803" y="4773287"/>
            <a:ext cx="810388" cy="787719"/>
          </a:xfrm>
          <a:prstGeom prst="rect">
            <a:avLst/>
          </a:prstGeom>
          <a:solidFill>
            <a:srgbClr val="ED027E"/>
          </a:solidFill>
          <a:ln>
            <a:noFill/>
          </a:ln>
          <a:effectLst>
            <a:outerShdw blurRad="76200" dist="38100" dir="7800000" sx="103000" sy="103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800">
              <a:solidFill>
                <a:schemeClr val="tx1"/>
              </a:solidFill>
            </a:endParaRPr>
          </a:p>
        </p:txBody>
      </p:sp>
    </p:spTree>
    <p:extLst>
      <p:ext uri="{BB962C8B-B14F-4D97-AF65-F5344CB8AC3E}">
        <p14:creationId xmlns:p14="http://schemas.microsoft.com/office/powerpoint/2010/main" val="738462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DC54D2F-D56D-6212-29CA-60C116585E83}"/>
              </a:ext>
            </a:extLst>
          </p:cNvPr>
          <p:cNvSpPr txBox="1"/>
          <p:nvPr/>
        </p:nvSpPr>
        <p:spPr>
          <a:xfrm>
            <a:off x="6601968" y="6229070"/>
            <a:ext cx="4105656" cy="215444"/>
          </a:xfrm>
          <a:prstGeom prst="rect">
            <a:avLst/>
          </a:prstGeom>
          <a:noFill/>
        </p:spPr>
        <p:txBody>
          <a:bodyPr wrap="square" rtlCol="0">
            <a:spAutoFit/>
          </a:bodyPr>
          <a:lstStyle/>
          <a:p>
            <a:r>
              <a:rPr lang="nl-NL" sz="800" dirty="0">
                <a:solidFill>
                  <a:srgbClr val="ED7D00"/>
                </a:solidFill>
                <a:latin typeface="Open Sans" panose="020B0606030504020204" pitchFamily="34" charset="0"/>
                <a:ea typeface="Open Sans" panose="020B0606030504020204" pitchFamily="34" charset="0"/>
                <a:cs typeface="Open Sans" panose="020B0606030504020204" pitchFamily="34" charset="0"/>
              </a:rPr>
              <a:t>Gebaseerd op de ‘Co-</a:t>
            </a:r>
            <a:r>
              <a:rPr lang="nl-NL" sz="800" dirty="0" err="1">
                <a:solidFill>
                  <a:srgbClr val="ED7D00"/>
                </a:solidFill>
                <a:latin typeface="Open Sans" panose="020B0606030504020204" pitchFamily="34" charset="0"/>
                <a:ea typeface="Open Sans" panose="020B0606030504020204" pitchFamily="34" charset="0"/>
                <a:cs typeface="Open Sans" panose="020B0606030504020204" pitchFamily="34" charset="0"/>
              </a:rPr>
              <a:t>creation</a:t>
            </a:r>
            <a:r>
              <a:rPr lang="nl-NL" sz="800" dirty="0">
                <a:solidFill>
                  <a:srgbClr val="ED7D00"/>
                </a:solidFill>
                <a:latin typeface="Open Sans" panose="020B0606030504020204" pitchFamily="34" charset="0"/>
                <a:ea typeface="Open Sans" panose="020B0606030504020204" pitchFamily="34" charset="0"/>
                <a:cs typeface="Open Sans" panose="020B0606030504020204" pitchFamily="34" charset="0"/>
              </a:rPr>
              <a:t> Impact Compass’, klik </a:t>
            </a:r>
            <a:r>
              <a:rPr lang="nl-NL" sz="800" dirty="0">
                <a:solidFill>
                  <a:srgbClr val="ED7D00"/>
                </a:solidFill>
                <a:latin typeface="Open Sans" panose="020B0606030504020204" pitchFamily="34" charset="0"/>
                <a:ea typeface="Open Sans" panose="020B0606030504020204" pitchFamily="34" charset="0"/>
                <a:cs typeface="Open Sans" panose="020B0606030504020204" pitchFamily="34" charset="0"/>
                <a:hlinkClick r:id="rId2">
                  <a:extLst>
                    <a:ext uri="{A12FA001-AC4F-418D-AE19-62706E023703}">
                      <ahyp:hlinkClr xmlns:ahyp="http://schemas.microsoft.com/office/drawing/2018/hyperlinkcolor" val="tx"/>
                    </a:ext>
                  </a:extLst>
                </a:hlinkClick>
              </a:rPr>
              <a:t>hier</a:t>
            </a:r>
            <a:r>
              <a:rPr lang="nl-NL" sz="800" dirty="0">
                <a:solidFill>
                  <a:srgbClr val="ED7D00"/>
                </a:solidFill>
                <a:latin typeface="Open Sans" panose="020B0606030504020204" pitchFamily="34" charset="0"/>
                <a:ea typeface="Open Sans" panose="020B0606030504020204" pitchFamily="34" charset="0"/>
                <a:cs typeface="Open Sans" panose="020B0606030504020204" pitchFamily="34" charset="0"/>
              </a:rPr>
              <a:t> voor meer informatie.</a:t>
            </a:r>
          </a:p>
        </p:txBody>
      </p:sp>
    </p:spTree>
    <p:extLst>
      <p:ext uri="{BB962C8B-B14F-4D97-AF65-F5344CB8AC3E}">
        <p14:creationId xmlns:p14="http://schemas.microsoft.com/office/powerpoint/2010/main" val="1087569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46D4A491-8340-2554-C736-9DE45762E41B}"/>
              </a:ext>
            </a:extLst>
          </p:cNvPr>
          <p:cNvSpPr txBox="1"/>
          <p:nvPr/>
        </p:nvSpPr>
        <p:spPr>
          <a:xfrm>
            <a:off x="3030157" y="3644644"/>
            <a:ext cx="1159288" cy="275460"/>
          </a:xfrm>
          <a:prstGeom prst="rect">
            <a:avLst/>
          </a:prstGeom>
          <a:noFill/>
        </p:spPr>
        <p:txBody>
          <a:bodyPr wrap="square">
            <a:spAutoFit/>
          </a:bodyPr>
          <a:lstStyle/>
          <a:p>
            <a:pPr>
              <a:lnSpc>
                <a:spcPct val="130000"/>
              </a:lnSpc>
            </a:pPr>
            <a:r>
              <a:rPr lang="nl-NL" sz="1000" u="sng" kern="1200">
                <a:solidFill>
                  <a:srgbClr val="ED027E"/>
                </a:solidFill>
                <a:effectLst/>
                <a:latin typeface="Open Sans" pitchFamily="2" charset="0"/>
                <a:ea typeface="Open Sans" pitchFamily="2" charset="0"/>
                <a:cs typeface="Open Sans" pitchFamily="2" charset="0"/>
                <a:hlinkClick r:id="rId2">
                  <a:extLst>
                    <a:ext uri="{A12FA001-AC4F-418D-AE19-62706E023703}">
                      <ahyp:hlinkClr xmlns:ahyp="http://schemas.microsoft.com/office/drawing/2018/hyperlinkcolor" val="tx"/>
                    </a:ext>
                  </a:extLst>
                </a:hlinkClick>
              </a:rPr>
              <a:t>InnovatieRoute</a:t>
            </a:r>
            <a:r>
              <a:rPr lang="nl-NL" sz="1000" kern="1200">
                <a:solidFill>
                  <a:srgbClr val="EE7D00"/>
                </a:solidFill>
                <a:effectLst/>
                <a:latin typeface="Open Sans" pitchFamily="2" charset="0"/>
                <a:ea typeface="Open Sans" pitchFamily="2" charset="0"/>
                <a:cs typeface="Open Sans" pitchFamily="2" charset="0"/>
              </a:rPr>
              <a:t>.</a:t>
            </a:r>
          </a:p>
        </p:txBody>
      </p:sp>
      <p:sp>
        <p:nvSpPr>
          <p:cNvPr id="5" name="Tekstvak 4">
            <a:extLst>
              <a:ext uri="{FF2B5EF4-FFF2-40B4-BE49-F238E27FC236}">
                <a16:creationId xmlns:a16="http://schemas.microsoft.com/office/drawing/2014/main" id="{2A1149A1-2510-A220-F699-0FF38951DD71}"/>
              </a:ext>
            </a:extLst>
          </p:cNvPr>
          <p:cNvSpPr txBox="1"/>
          <p:nvPr/>
        </p:nvSpPr>
        <p:spPr>
          <a:xfrm>
            <a:off x="7232487" y="3481036"/>
            <a:ext cx="2789682" cy="275460"/>
          </a:xfrm>
          <a:prstGeom prst="rect">
            <a:avLst/>
          </a:prstGeom>
          <a:noFill/>
        </p:spPr>
        <p:txBody>
          <a:bodyPr wrap="square">
            <a:spAutoFit/>
          </a:bodyPr>
          <a:lstStyle/>
          <a:p>
            <a:pPr>
              <a:lnSpc>
                <a:spcPct val="130000"/>
              </a:lnSpc>
            </a:pPr>
            <a:r>
              <a:rPr lang="nl-NL" sz="1000" u="sng">
                <a:solidFill>
                  <a:srgbClr val="ED027E"/>
                </a:solidFill>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Creative Commons CC BY-NC-SA 4.0 licentie</a:t>
            </a:r>
            <a:endParaRPr lang="nl-NL" sz="1000" kern="1200">
              <a:solidFill>
                <a:srgbClr val="EE7D00"/>
              </a:solidFill>
              <a:effectLst/>
              <a:latin typeface="Open Sans" pitchFamily="2" charset="0"/>
              <a:ea typeface="Open Sans" pitchFamily="2" charset="0"/>
              <a:cs typeface="Open Sans" pitchFamily="2" charset="0"/>
            </a:endParaRPr>
          </a:p>
        </p:txBody>
      </p:sp>
    </p:spTree>
    <p:extLst>
      <p:ext uri="{BB962C8B-B14F-4D97-AF65-F5344CB8AC3E}">
        <p14:creationId xmlns:p14="http://schemas.microsoft.com/office/powerpoint/2010/main" val="379727217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Create a new document." ma:contentTypeScope="" ma:versionID="1ed95ed1dcb310fc8e23e01c3c5e4be5">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bd44521d6423f151e77d96293ceb8f0a"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ink xmlns="bd6fb741-d1a1-4a8c-bc76-66d09c9d4545">
      <Url xsi:nil="true"/>
      <Description xsi:nil="true"/>
    </Link>
    <TaxCatchAll xmlns="3e903b07-5ad4-4bcc-b460-a05b741a2897" xsi:nil="true"/>
    <lcf76f155ced4ddcb4097134ff3c332f xmlns="bd6fb741-d1a1-4a8c-bc76-66d09c9d4545">
      <Terms xmlns="http://schemas.microsoft.com/office/infopath/2007/PartnerControls"/>
    </lcf76f155ced4ddcb4097134ff3c332f>
    <StatusUitvraag xmlns="bd6fb741-d1a1-4a8c-bc76-66d09c9d4545" xsi:nil="true"/>
  </documentManagement>
</p:properties>
</file>

<file path=customXml/itemProps1.xml><?xml version="1.0" encoding="utf-8"?>
<ds:datastoreItem xmlns:ds="http://schemas.openxmlformats.org/officeDocument/2006/customXml" ds:itemID="{E2F08472-8492-4B39-A46A-78B0E8963D24}"/>
</file>

<file path=customXml/itemProps2.xml><?xml version="1.0" encoding="utf-8"?>
<ds:datastoreItem xmlns:ds="http://schemas.openxmlformats.org/officeDocument/2006/customXml" ds:itemID="{F03814B4-EF3E-4904-9AF3-4E8D72FE8013}">
  <ds:schemaRefs>
    <ds:schemaRef ds:uri="http://schemas.microsoft.com/sharepoint/v3/contenttype/forms"/>
  </ds:schemaRefs>
</ds:datastoreItem>
</file>

<file path=customXml/itemProps3.xml><?xml version="1.0" encoding="utf-8"?>
<ds:datastoreItem xmlns:ds="http://schemas.openxmlformats.org/officeDocument/2006/customXml" ds:itemID="{7C691E24-B504-4C5A-AEAC-BBC9238ABD41}">
  <ds:schemaRefs>
    <ds:schemaRef ds:uri="http://schemas.microsoft.com/office/2006/metadata/properties"/>
    <ds:schemaRef ds:uri="http://www.w3.org/XML/1998/namespace"/>
    <ds:schemaRef ds:uri="http://schemas.microsoft.com/office/2006/documentManagement/types"/>
    <ds:schemaRef ds:uri="http://purl.org/dc/terms/"/>
    <ds:schemaRef ds:uri="http://purl.org/dc/dcmitype/"/>
    <ds:schemaRef ds:uri="3e903b07-5ad4-4bcc-b460-a05b741a2897"/>
    <ds:schemaRef ds:uri="http://purl.org/dc/elements/1.1/"/>
    <ds:schemaRef ds:uri="http://schemas.microsoft.com/office/infopath/2007/PartnerControls"/>
    <ds:schemaRef ds:uri="http://schemas.openxmlformats.org/package/2006/metadata/core-properties"/>
    <ds:schemaRef ds:uri="bd6fb741-d1a1-4a8c-bc76-66d09c9d4545"/>
  </ds:schemaRefs>
</ds:datastoreItem>
</file>

<file path=docProps/app.xml><?xml version="1.0" encoding="utf-8"?>
<Properties xmlns="http://schemas.openxmlformats.org/officeDocument/2006/extended-properties" xmlns:vt="http://schemas.openxmlformats.org/officeDocument/2006/docPropsVTypes">
  <TotalTime>2</TotalTime>
  <Words>48</Words>
  <Application>Microsoft Office PowerPoint</Application>
  <PresentationFormat>Breedbeeld</PresentationFormat>
  <Paragraphs>14</Paragraphs>
  <Slides>4</Slides>
  <Notes>2</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4</vt:i4>
      </vt:variant>
    </vt:vector>
  </HeadingPairs>
  <TitlesOfParts>
    <vt:vector size="13" baseType="lpstr">
      <vt:lpstr>Aptos</vt:lpstr>
      <vt:lpstr>Arial</vt:lpstr>
      <vt:lpstr>Calibri</vt:lpstr>
      <vt:lpstr>FreightSans Pro Black</vt:lpstr>
      <vt:lpstr>Freigt sans pro</vt:lpstr>
      <vt:lpstr>Open Sans</vt:lpstr>
      <vt:lpstr>Open Sans bold</vt:lpstr>
      <vt:lpstr>Kantoorthema</vt:lpstr>
      <vt:lpstr>1_Aangepast ontwerp</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Robbert Fransen</dc:creator>
  <cp:lastModifiedBy>Mette van Straaten</cp:lastModifiedBy>
  <cp:revision>1</cp:revision>
  <dcterms:created xsi:type="dcterms:W3CDTF">2020-07-13T08:56:36Z</dcterms:created>
  <dcterms:modified xsi:type="dcterms:W3CDTF">2025-11-21T15:07:56Z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