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Lst>
  <p:notesMasterIdLst>
    <p:notesMasterId r:id="rId11"/>
  </p:notesMasterIdLst>
  <p:sldIdLst>
    <p:sldId id="256" r:id="rId6"/>
    <p:sldId id="257" r:id="rId7"/>
    <p:sldId id="258" r:id="rId8"/>
    <p:sldId id="259" r:id="rId9"/>
    <p:sldId id="260"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841D"/>
    <a:srgbClr val="FAB3D8"/>
    <a:srgbClr val="F8DABB"/>
    <a:srgbClr val="EA6B30"/>
    <a:srgbClr val="EB454C"/>
    <a:srgbClr val="ED02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336A8E-3E7F-4699-AFB1-950F9B9909C1}" v="24" dt="2025-11-18T16:17:56.261"/>
    <p1510:client id="{EB51A54A-C1F2-0C43-979B-A118A50F3146}" v="5" dt="2025-11-19T14:31:33.4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3"/>
    <p:restoredTop sz="96286" autoAdjust="0"/>
  </p:normalViewPr>
  <p:slideViewPr>
    <p:cSldViewPr snapToGrid="0">
      <p:cViewPr varScale="1">
        <p:scale>
          <a:sx n="101" d="100"/>
          <a:sy n="101" d="100"/>
        </p:scale>
        <p:origin x="232"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tte van Straaten" userId="S::mette.van.straaten_academyhetdorp.nl#ext#@vilans365.onmicrosoft.com::3dd97b51-ef12-456d-b81d-9d966ca1a43d" providerId="AD" clId="Web-{5F547930-196C-C022-9C99-FEB1EF49B57B}"/>
    <pc:docChg chg="modSld">
      <pc:chgData name="Mette van Straaten" userId="S::mette.van.straaten_academyhetdorp.nl#ext#@vilans365.onmicrosoft.com::3dd97b51-ef12-456d-b81d-9d966ca1a43d" providerId="AD" clId="Web-{5F547930-196C-C022-9C99-FEB1EF49B57B}" dt="2025-11-18T12:33:32.820" v="1" actId="20577"/>
      <pc:docMkLst>
        <pc:docMk/>
      </pc:docMkLst>
      <pc:sldChg chg="modSp">
        <pc:chgData name="Mette van Straaten" userId="S::mette.van.straaten_academyhetdorp.nl#ext#@vilans365.onmicrosoft.com::3dd97b51-ef12-456d-b81d-9d966ca1a43d" providerId="AD" clId="Web-{5F547930-196C-C022-9C99-FEB1EF49B57B}" dt="2025-11-18T12:33:18.460" v="0" actId="20577"/>
        <pc:sldMkLst>
          <pc:docMk/>
          <pc:sldMk cId="3447560513" sldId="256"/>
        </pc:sldMkLst>
        <pc:spChg chg="mod">
          <ac:chgData name="Mette van Straaten" userId="S::mette.van.straaten_academyhetdorp.nl#ext#@vilans365.onmicrosoft.com::3dd97b51-ef12-456d-b81d-9d966ca1a43d" providerId="AD" clId="Web-{5F547930-196C-C022-9C99-FEB1EF49B57B}" dt="2025-11-18T12:33:18.460" v="0" actId="20577"/>
          <ac:spMkLst>
            <pc:docMk/>
            <pc:sldMk cId="3447560513" sldId="256"/>
            <ac:spMk id="3" creationId="{80914EF5-AA79-2829-4FF6-C33B49E5B7ED}"/>
          </ac:spMkLst>
        </pc:spChg>
      </pc:sldChg>
      <pc:sldChg chg="modSp">
        <pc:chgData name="Mette van Straaten" userId="S::mette.van.straaten_academyhetdorp.nl#ext#@vilans365.onmicrosoft.com::3dd97b51-ef12-456d-b81d-9d966ca1a43d" providerId="AD" clId="Web-{5F547930-196C-C022-9C99-FEB1EF49B57B}" dt="2025-11-18T12:33:32.820" v="1" actId="20577"/>
        <pc:sldMkLst>
          <pc:docMk/>
          <pc:sldMk cId="2825767924" sldId="258"/>
        </pc:sldMkLst>
        <pc:spChg chg="mod">
          <ac:chgData name="Mette van Straaten" userId="S::mette.van.straaten_academyhetdorp.nl#ext#@vilans365.onmicrosoft.com::3dd97b51-ef12-456d-b81d-9d966ca1a43d" providerId="AD" clId="Web-{5F547930-196C-C022-9C99-FEB1EF49B57B}" dt="2025-11-18T12:33:32.820" v="1" actId="20577"/>
          <ac:spMkLst>
            <pc:docMk/>
            <pc:sldMk cId="2825767924" sldId="258"/>
            <ac:spMk id="3" creationId="{D0517D29-16E8-AE5B-B977-E29A9EF0BDC7}"/>
          </ac:spMkLst>
        </pc:spChg>
      </pc:sldChg>
    </pc:docChg>
  </pc:docChgLst>
  <pc:docChgLst>
    <pc:chgData name="Mette van Straaten" userId="S::mette.van.straaten_academyhetdorp.nl#ext#@vilans365.onmicrosoft.com::3dd97b51-ef12-456d-b81d-9d966ca1a43d" providerId="AD" clId="Web-{38F34DC1-362D-6BD9-E379-AD8F434C2302}"/>
    <pc:docChg chg="modSld">
      <pc:chgData name="Mette van Straaten" userId="S::mette.van.straaten_academyhetdorp.nl#ext#@vilans365.onmicrosoft.com::3dd97b51-ef12-456d-b81d-9d966ca1a43d" providerId="AD" clId="Web-{38F34DC1-362D-6BD9-E379-AD8F434C2302}" dt="2025-11-18T12:24:29.816" v="5" actId="20577"/>
      <pc:docMkLst>
        <pc:docMk/>
      </pc:docMkLst>
      <pc:sldChg chg="addSp modSp">
        <pc:chgData name="Mette van Straaten" userId="S::mette.van.straaten_academyhetdorp.nl#ext#@vilans365.onmicrosoft.com::3dd97b51-ef12-456d-b81d-9d966ca1a43d" providerId="AD" clId="Web-{38F34DC1-362D-6BD9-E379-AD8F434C2302}" dt="2025-11-18T12:24:29.816" v="5" actId="20577"/>
        <pc:sldMkLst>
          <pc:docMk/>
          <pc:sldMk cId="3447560513" sldId="256"/>
        </pc:sldMkLst>
        <pc:spChg chg="add mod">
          <ac:chgData name="Mette van Straaten" userId="S::mette.van.straaten_academyhetdorp.nl#ext#@vilans365.onmicrosoft.com::3dd97b51-ef12-456d-b81d-9d966ca1a43d" providerId="AD" clId="Web-{38F34DC1-362D-6BD9-E379-AD8F434C2302}" dt="2025-11-18T12:24:29.816" v="5" actId="20577"/>
          <ac:spMkLst>
            <pc:docMk/>
            <pc:sldMk cId="3447560513" sldId="256"/>
            <ac:spMk id="3" creationId="{80914EF5-AA79-2829-4FF6-C33B49E5B7ED}"/>
          </ac:spMkLst>
        </pc:spChg>
      </pc:sldChg>
    </pc:docChg>
  </pc:docChgLst>
  <pc:docChgLst>
    <pc:chgData name="Mette van Straaten" userId="6d640cfd-5038-4cb1-a920-d2149a15361a" providerId="ADAL" clId="{027D8D27-3853-4342-841F-F45386BCB659}"/>
    <pc:docChg chg="custSel modSld">
      <pc:chgData name="Mette van Straaten" userId="6d640cfd-5038-4cb1-a920-d2149a15361a" providerId="ADAL" clId="{027D8D27-3853-4342-841F-F45386BCB659}" dt="2025-11-18T12:32:23.081" v="28" actId="1076"/>
      <pc:docMkLst>
        <pc:docMk/>
      </pc:docMkLst>
      <pc:sldChg chg="modSp mod">
        <pc:chgData name="Mette van Straaten" userId="6d640cfd-5038-4cb1-a920-d2149a15361a" providerId="ADAL" clId="{027D8D27-3853-4342-841F-F45386BCB659}" dt="2025-11-18T12:32:23.081" v="28" actId="1076"/>
        <pc:sldMkLst>
          <pc:docMk/>
          <pc:sldMk cId="3447560513" sldId="256"/>
        </pc:sldMkLst>
        <pc:spChg chg="mod">
          <ac:chgData name="Mette van Straaten" userId="6d640cfd-5038-4cb1-a920-d2149a15361a" providerId="ADAL" clId="{027D8D27-3853-4342-841F-F45386BCB659}" dt="2025-11-18T12:32:23.081" v="28" actId="1076"/>
          <ac:spMkLst>
            <pc:docMk/>
            <pc:sldMk cId="3447560513" sldId="256"/>
            <ac:spMk id="3" creationId="{80914EF5-AA79-2829-4FF6-C33B49E5B7ED}"/>
          </ac:spMkLst>
        </pc:spChg>
      </pc:sldChg>
      <pc:sldChg chg="addSp delSp modSp mod">
        <pc:chgData name="Mette van Straaten" userId="6d640cfd-5038-4cb1-a920-d2149a15361a" providerId="ADAL" clId="{027D8D27-3853-4342-841F-F45386BCB659}" dt="2025-11-18T12:31:02.673" v="11" actId="478"/>
        <pc:sldMkLst>
          <pc:docMk/>
          <pc:sldMk cId="738462412" sldId="257"/>
        </pc:sldMkLst>
        <pc:spChg chg="add del mod">
          <ac:chgData name="Mette van Straaten" userId="6d640cfd-5038-4cb1-a920-d2149a15361a" providerId="ADAL" clId="{027D8D27-3853-4342-841F-F45386BCB659}" dt="2025-11-18T12:31:02.673" v="11" actId="478"/>
          <ac:spMkLst>
            <pc:docMk/>
            <pc:sldMk cId="738462412" sldId="257"/>
            <ac:spMk id="2" creationId="{A531E45C-F9F3-A032-C59B-CED231413511}"/>
          </ac:spMkLst>
        </pc:spChg>
      </pc:sldChg>
      <pc:sldChg chg="addSp modSp mod">
        <pc:chgData name="Mette van Straaten" userId="6d640cfd-5038-4cb1-a920-d2149a15361a" providerId="ADAL" clId="{027D8D27-3853-4342-841F-F45386BCB659}" dt="2025-11-18T12:32:04.280" v="27" actId="207"/>
        <pc:sldMkLst>
          <pc:docMk/>
          <pc:sldMk cId="2825767924" sldId="258"/>
        </pc:sldMkLst>
        <pc:spChg chg="add mod">
          <ac:chgData name="Mette van Straaten" userId="6d640cfd-5038-4cb1-a920-d2149a15361a" providerId="ADAL" clId="{027D8D27-3853-4342-841F-F45386BCB659}" dt="2025-11-18T12:32:04.280" v="27" actId="207"/>
          <ac:spMkLst>
            <pc:docMk/>
            <pc:sldMk cId="2825767924" sldId="258"/>
            <ac:spMk id="3" creationId="{D0517D29-16E8-AE5B-B977-E29A9EF0BDC7}"/>
          </ac:spMkLst>
        </pc:spChg>
      </pc:sldChg>
      <pc:sldChg chg="addSp delSp modSp mod">
        <pc:chgData name="Mette van Straaten" userId="6d640cfd-5038-4cb1-a920-d2149a15361a" providerId="ADAL" clId="{027D8D27-3853-4342-841F-F45386BCB659}" dt="2025-11-18T12:30:45.955" v="9" actId="478"/>
        <pc:sldMkLst>
          <pc:docMk/>
          <pc:sldMk cId="2599313585" sldId="259"/>
        </pc:sldMkLst>
        <pc:spChg chg="add del mod">
          <ac:chgData name="Mette van Straaten" userId="6d640cfd-5038-4cb1-a920-d2149a15361a" providerId="ADAL" clId="{027D8D27-3853-4342-841F-F45386BCB659}" dt="2025-11-18T12:30:45.955" v="9" actId="478"/>
          <ac:spMkLst>
            <pc:docMk/>
            <pc:sldMk cId="2599313585" sldId="259"/>
            <ac:spMk id="2" creationId="{7DA4A084-9504-2DC4-BD12-54635428C8CA}"/>
          </ac:spMkLst>
        </pc:spChg>
      </pc:sldChg>
    </pc:docChg>
  </pc:docChgLst>
  <pc:docChgLst>
    <pc:chgData name="Nijhuis, Andrea" userId="7616b642-f625-4d75-af2b-f8fe502a6425" providerId="ADAL" clId="{0C5820FE-7D3B-528A-80E3-3A34520A5911}"/>
    <pc:docChg chg="custSel modMainMaster">
      <pc:chgData name="Nijhuis, Andrea" userId="7616b642-f625-4d75-af2b-f8fe502a6425" providerId="ADAL" clId="{0C5820FE-7D3B-528A-80E3-3A34520A5911}" dt="2025-11-19T14:35:08.385" v="71" actId="20577"/>
      <pc:docMkLst>
        <pc:docMk/>
      </pc:docMkLst>
      <pc:sldMasterChg chg="addSp delSp modSp mod modSldLayout">
        <pc:chgData name="Nijhuis, Andrea" userId="7616b642-f625-4d75-af2b-f8fe502a6425" providerId="ADAL" clId="{0C5820FE-7D3B-528A-80E3-3A34520A5911}" dt="2025-11-19T14:35:08.385" v="71" actId="20577"/>
        <pc:sldMasterMkLst>
          <pc:docMk/>
          <pc:sldMasterMk cId="510904324" sldId="2147483648"/>
        </pc:sldMasterMkLst>
        <pc:spChg chg="add del mod">
          <ac:chgData name="Nijhuis, Andrea" userId="7616b642-f625-4d75-af2b-f8fe502a6425" providerId="ADAL" clId="{0C5820FE-7D3B-528A-80E3-3A34520A5911}" dt="2025-11-19T14:26:50.373" v="3"/>
          <ac:spMkLst>
            <pc:docMk/>
            <pc:sldMasterMk cId="510904324" sldId="2147483648"/>
            <ac:spMk id="2" creationId="{C49A6F95-6627-4FF8-B1E1-C77A201DB7C1}"/>
          </ac:spMkLst>
        </pc:spChg>
        <pc:spChg chg="add mod">
          <ac:chgData name="Nijhuis, Andrea" userId="7616b642-f625-4d75-af2b-f8fe502a6425" providerId="ADAL" clId="{0C5820FE-7D3B-528A-80E3-3A34520A5911}" dt="2025-11-19T14:27:27.005" v="36" actId="113"/>
          <ac:spMkLst>
            <pc:docMk/>
            <pc:sldMasterMk cId="510904324" sldId="2147483648"/>
            <ac:spMk id="6" creationId="{C86CDD38-A877-A327-469F-AA8E3C4835F8}"/>
          </ac:spMkLst>
        </pc:spChg>
        <pc:picChg chg="mod modCrop">
          <ac:chgData name="Nijhuis, Andrea" userId="7616b642-f625-4d75-af2b-f8fe502a6425" providerId="ADAL" clId="{0C5820FE-7D3B-528A-80E3-3A34520A5911}" dt="2025-11-19T14:26:44.928" v="1" actId="732"/>
          <ac:picMkLst>
            <pc:docMk/>
            <pc:sldMasterMk cId="510904324" sldId="2147483648"/>
            <ac:picMk id="12" creationId="{6592CAED-CE4A-05E3-C97C-07B8A7E14157}"/>
          </ac:picMkLst>
        </pc:picChg>
        <pc:sldLayoutChg chg="addSp modSp mod">
          <pc:chgData name="Nijhuis, Andrea" userId="7616b642-f625-4d75-af2b-f8fe502a6425" providerId="ADAL" clId="{0C5820FE-7D3B-528A-80E3-3A34520A5911}" dt="2025-11-19T14:35:08.385" v="71" actId="20577"/>
          <pc:sldLayoutMkLst>
            <pc:docMk/>
            <pc:sldMasterMk cId="510904324" sldId="2147483648"/>
            <pc:sldLayoutMk cId="1976623655" sldId="2147483668"/>
          </pc:sldLayoutMkLst>
          <pc:spChg chg="add mod">
            <ac:chgData name="Nijhuis, Andrea" userId="7616b642-f625-4d75-af2b-f8fe502a6425" providerId="ADAL" clId="{0C5820FE-7D3B-528A-80E3-3A34520A5911}" dt="2025-11-19T14:35:08.385" v="71" actId="20577"/>
            <ac:spMkLst>
              <pc:docMk/>
              <pc:sldMasterMk cId="510904324" sldId="2147483648"/>
              <pc:sldLayoutMk cId="1976623655" sldId="2147483668"/>
              <ac:spMk id="3" creationId="{DCAB6581-8E67-30C2-9E90-7C3D00FCFD2A}"/>
            </ac:spMkLst>
          </pc:spChg>
          <pc:picChg chg="mod modCrop">
            <ac:chgData name="Nijhuis, Andrea" userId="7616b642-f625-4d75-af2b-f8fe502a6425" providerId="ADAL" clId="{0C5820FE-7D3B-528A-80E3-3A34520A5911}" dt="2025-11-19T14:29:58.652" v="38" actId="732"/>
            <ac:picMkLst>
              <pc:docMk/>
              <pc:sldMasterMk cId="510904324" sldId="2147483648"/>
              <pc:sldLayoutMk cId="1976623655" sldId="2147483668"/>
              <ac:picMk id="7" creationId="{2BF92DD7-5A37-8D8E-216F-CCA02EB93068}"/>
            </ac:picMkLst>
          </pc:picChg>
        </pc:sldLayoutChg>
        <pc:sldLayoutChg chg="addSp modSp mod">
          <pc:chgData name="Nijhuis, Andrea" userId="7616b642-f625-4d75-af2b-f8fe502a6425" providerId="ADAL" clId="{0C5820FE-7D3B-528A-80E3-3A34520A5911}" dt="2025-11-19T14:34:48.600" v="67" actId="20577"/>
          <pc:sldLayoutMkLst>
            <pc:docMk/>
            <pc:sldMasterMk cId="510904324" sldId="2147483648"/>
            <pc:sldLayoutMk cId="2718470705" sldId="2147483669"/>
          </pc:sldLayoutMkLst>
          <pc:spChg chg="add mod">
            <ac:chgData name="Nijhuis, Andrea" userId="7616b642-f625-4d75-af2b-f8fe502a6425" providerId="ADAL" clId="{0C5820FE-7D3B-528A-80E3-3A34520A5911}" dt="2025-11-19T14:34:48.600" v="67" actId="20577"/>
            <ac:spMkLst>
              <pc:docMk/>
              <pc:sldMasterMk cId="510904324" sldId="2147483648"/>
              <pc:sldLayoutMk cId="2718470705" sldId="2147483669"/>
              <ac:spMk id="4" creationId="{D7C30A88-9C78-DE20-50F5-6B0A14CEB6A3}"/>
            </ac:spMkLst>
          </pc:spChg>
          <pc:picChg chg="mod modCrop">
            <ac:chgData name="Nijhuis, Andrea" userId="7616b642-f625-4d75-af2b-f8fe502a6425" providerId="ADAL" clId="{0C5820FE-7D3B-528A-80E3-3A34520A5911}" dt="2025-11-19T14:30:13.555" v="39" actId="732"/>
            <ac:picMkLst>
              <pc:docMk/>
              <pc:sldMasterMk cId="510904324" sldId="2147483648"/>
              <pc:sldLayoutMk cId="2718470705" sldId="2147483669"/>
              <ac:picMk id="3" creationId="{656401B9-33B7-DED9-3206-190FE78B345B}"/>
            </ac:picMkLst>
          </pc:picChg>
        </pc:sldLayoutChg>
        <pc:sldLayoutChg chg="addSp modSp mod">
          <pc:chgData name="Nijhuis, Andrea" userId="7616b642-f625-4d75-af2b-f8fe502a6425" providerId="ADAL" clId="{0C5820FE-7D3B-528A-80E3-3A34520A5911}" dt="2025-11-19T14:34:59.532" v="69" actId="20577"/>
          <pc:sldLayoutMkLst>
            <pc:docMk/>
            <pc:sldMasterMk cId="510904324" sldId="2147483648"/>
            <pc:sldLayoutMk cId="3878067792" sldId="2147483670"/>
          </pc:sldLayoutMkLst>
          <pc:spChg chg="add mod">
            <ac:chgData name="Nijhuis, Andrea" userId="7616b642-f625-4d75-af2b-f8fe502a6425" providerId="ADAL" clId="{0C5820FE-7D3B-528A-80E3-3A34520A5911}" dt="2025-11-19T14:34:59.532" v="69" actId="20577"/>
            <ac:spMkLst>
              <pc:docMk/>
              <pc:sldMasterMk cId="510904324" sldId="2147483648"/>
              <pc:sldLayoutMk cId="3878067792" sldId="2147483670"/>
              <ac:spMk id="4" creationId="{3AB3E07F-59D7-EA22-0F7E-A1BB371E344A}"/>
            </ac:spMkLst>
          </pc:spChg>
          <pc:picChg chg="mod modCrop">
            <ac:chgData name="Nijhuis, Andrea" userId="7616b642-f625-4d75-af2b-f8fe502a6425" providerId="ADAL" clId="{0C5820FE-7D3B-528A-80E3-3A34520A5911}" dt="2025-11-19T14:29:24.237" v="37" actId="732"/>
            <ac:picMkLst>
              <pc:docMk/>
              <pc:sldMasterMk cId="510904324" sldId="2147483648"/>
              <pc:sldLayoutMk cId="3878067792" sldId="2147483670"/>
              <ac:picMk id="3" creationId="{EA5B522D-875B-965B-7807-D3851F5C36BD}"/>
            </ac:picMkLst>
          </pc:picChg>
        </pc:sldLayoutChg>
      </pc:sldMasterChg>
    </pc:docChg>
  </pc:docChgLst>
  <pc:docChgLst>
    <pc:chgData name="Mette van Straaten" userId="S::mette.van.straaten_academyhetdorp.nl#ext#@vilans365.onmicrosoft.com::3dd97b51-ef12-456d-b81d-9d966ca1a43d" providerId="AD" clId="Web-{7B336A8E-3E7F-4699-AFB1-950F9B9909C1}"/>
    <pc:docChg chg="modSld">
      <pc:chgData name="Mette van Straaten" userId="S::mette.van.straaten_academyhetdorp.nl#ext#@vilans365.onmicrosoft.com::3dd97b51-ef12-456d-b81d-9d966ca1a43d" providerId="AD" clId="Web-{7B336A8E-3E7F-4699-AFB1-950F9B9909C1}" dt="2025-11-18T16:17:56.214" v="11"/>
      <pc:docMkLst>
        <pc:docMk/>
      </pc:docMkLst>
      <pc:sldChg chg="modSp">
        <pc:chgData name="Mette van Straaten" userId="S::mette.van.straaten_academyhetdorp.nl#ext#@vilans365.onmicrosoft.com::3dd97b51-ef12-456d-b81d-9d966ca1a43d" providerId="AD" clId="Web-{7B336A8E-3E7F-4699-AFB1-950F9B9909C1}" dt="2025-11-18T16:17:05.853" v="2"/>
        <pc:sldMkLst>
          <pc:docMk/>
          <pc:sldMk cId="3447560513" sldId="256"/>
        </pc:sldMkLst>
        <pc:spChg chg="mod">
          <ac:chgData name="Mette van Straaten" userId="S::mette.van.straaten_academyhetdorp.nl#ext#@vilans365.onmicrosoft.com::3dd97b51-ef12-456d-b81d-9d966ca1a43d" providerId="AD" clId="Web-{7B336A8E-3E7F-4699-AFB1-950F9B9909C1}" dt="2025-11-18T16:16:54.805" v="1"/>
          <ac:spMkLst>
            <pc:docMk/>
            <pc:sldMk cId="3447560513" sldId="256"/>
            <ac:spMk id="11" creationId="{AB960CE7-A49D-74F6-47BB-0CE16DB10738}"/>
          </ac:spMkLst>
        </pc:spChg>
        <pc:spChg chg="mod">
          <ac:chgData name="Mette van Straaten" userId="S::mette.van.straaten_academyhetdorp.nl#ext#@vilans365.onmicrosoft.com::3dd97b51-ef12-456d-b81d-9d966ca1a43d" providerId="AD" clId="Web-{7B336A8E-3E7F-4699-AFB1-950F9B9909C1}" dt="2025-11-18T16:17:05.853" v="2"/>
          <ac:spMkLst>
            <pc:docMk/>
            <pc:sldMk cId="3447560513" sldId="256"/>
            <ac:spMk id="12" creationId="{B6D742AA-0E2A-92FA-558F-5A143D4BCF68}"/>
          </ac:spMkLst>
        </pc:spChg>
        <pc:spChg chg="mod">
          <ac:chgData name="Mette van Straaten" userId="S::mette.van.straaten_academyhetdorp.nl#ext#@vilans365.onmicrosoft.com::3dd97b51-ef12-456d-b81d-9d966ca1a43d" providerId="AD" clId="Web-{7B336A8E-3E7F-4699-AFB1-950F9B9909C1}" dt="2025-11-18T16:16:31.632" v="0"/>
          <ac:spMkLst>
            <pc:docMk/>
            <pc:sldMk cId="3447560513" sldId="256"/>
            <ac:spMk id="14" creationId="{B4CCDDED-3CCD-562D-94EC-76F76ED72A32}"/>
          </ac:spMkLst>
        </pc:spChg>
      </pc:sldChg>
      <pc:sldChg chg="modSp">
        <pc:chgData name="Mette van Straaten" userId="S::mette.van.straaten_academyhetdorp.nl#ext#@vilans365.onmicrosoft.com::3dd97b51-ef12-456d-b81d-9d966ca1a43d" providerId="AD" clId="Web-{7B336A8E-3E7F-4699-AFB1-950F9B9909C1}" dt="2025-11-18T16:17:29.260" v="5"/>
        <pc:sldMkLst>
          <pc:docMk/>
          <pc:sldMk cId="738462412" sldId="257"/>
        </pc:sldMkLst>
        <pc:spChg chg="mod">
          <ac:chgData name="Mette van Straaten" userId="S::mette.van.straaten_academyhetdorp.nl#ext#@vilans365.onmicrosoft.com::3dd97b51-ef12-456d-b81d-9d966ca1a43d" providerId="AD" clId="Web-{7B336A8E-3E7F-4699-AFB1-950F9B9909C1}" dt="2025-11-18T16:17:24.229" v="4"/>
          <ac:spMkLst>
            <pc:docMk/>
            <pc:sldMk cId="738462412" sldId="257"/>
            <ac:spMk id="19" creationId="{4F44BEB6-23A5-2449-E6DB-6CBBAFA11858}"/>
          </ac:spMkLst>
        </pc:spChg>
        <pc:spChg chg="mod">
          <ac:chgData name="Mette van Straaten" userId="S::mette.van.straaten_academyhetdorp.nl#ext#@vilans365.onmicrosoft.com::3dd97b51-ef12-456d-b81d-9d966ca1a43d" providerId="AD" clId="Web-{7B336A8E-3E7F-4699-AFB1-950F9B9909C1}" dt="2025-11-18T16:17:29.260" v="5"/>
          <ac:spMkLst>
            <pc:docMk/>
            <pc:sldMk cId="738462412" sldId="257"/>
            <ac:spMk id="20" creationId="{7EB6A769-066D-DC2B-4E92-1DC9B036C41C}"/>
          </ac:spMkLst>
        </pc:spChg>
        <pc:spChg chg="mod">
          <ac:chgData name="Mette van Straaten" userId="S::mette.van.straaten_academyhetdorp.nl#ext#@vilans365.onmicrosoft.com::3dd97b51-ef12-456d-b81d-9d966ca1a43d" providerId="AD" clId="Web-{7B336A8E-3E7F-4699-AFB1-950F9B9909C1}" dt="2025-11-18T16:17:19.400" v="3"/>
          <ac:spMkLst>
            <pc:docMk/>
            <pc:sldMk cId="738462412" sldId="257"/>
            <ac:spMk id="22" creationId="{B585F588-50DF-F917-A6EF-B91B902C5EAA}"/>
          </ac:spMkLst>
        </pc:spChg>
      </pc:sldChg>
      <pc:sldChg chg="modSp">
        <pc:chgData name="Mette van Straaten" userId="S::mette.van.straaten_academyhetdorp.nl#ext#@vilans365.onmicrosoft.com::3dd97b51-ef12-456d-b81d-9d966ca1a43d" providerId="AD" clId="Web-{7B336A8E-3E7F-4699-AFB1-950F9B9909C1}" dt="2025-11-18T16:17:42.464" v="8"/>
        <pc:sldMkLst>
          <pc:docMk/>
          <pc:sldMk cId="2825767924" sldId="258"/>
        </pc:sldMkLst>
        <pc:spChg chg="mod">
          <ac:chgData name="Mette van Straaten" userId="S::mette.van.straaten_academyhetdorp.nl#ext#@vilans365.onmicrosoft.com::3dd97b51-ef12-456d-b81d-9d966ca1a43d" providerId="AD" clId="Web-{7B336A8E-3E7F-4699-AFB1-950F9B9909C1}" dt="2025-11-18T16:17:38.088" v="7"/>
          <ac:spMkLst>
            <pc:docMk/>
            <pc:sldMk cId="2825767924" sldId="258"/>
            <ac:spMk id="7" creationId="{242F326F-9CBF-9B99-4504-64EE5054587C}"/>
          </ac:spMkLst>
        </pc:spChg>
        <pc:spChg chg="mod">
          <ac:chgData name="Mette van Straaten" userId="S::mette.van.straaten_academyhetdorp.nl#ext#@vilans365.onmicrosoft.com::3dd97b51-ef12-456d-b81d-9d966ca1a43d" providerId="AD" clId="Web-{7B336A8E-3E7F-4699-AFB1-950F9B9909C1}" dt="2025-11-18T16:17:42.464" v="8"/>
          <ac:spMkLst>
            <pc:docMk/>
            <pc:sldMk cId="2825767924" sldId="258"/>
            <ac:spMk id="16" creationId="{4831EAD7-6485-C4CD-B6ED-67F50F98ECCB}"/>
          </ac:spMkLst>
        </pc:spChg>
        <pc:spChg chg="mod">
          <ac:chgData name="Mette van Straaten" userId="S::mette.van.straaten_academyhetdorp.nl#ext#@vilans365.onmicrosoft.com::3dd97b51-ef12-456d-b81d-9d966ca1a43d" providerId="AD" clId="Web-{7B336A8E-3E7F-4699-AFB1-950F9B9909C1}" dt="2025-11-18T16:17:34.588" v="6"/>
          <ac:spMkLst>
            <pc:docMk/>
            <pc:sldMk cId="2825767924" sldId="258"/>
            <ac:spMk id="23" creationId="{48AC05FF-4453-852D-92C3-0AF41385D585}"/>
          </ac:spMkLst>
        </pc:spChg>
      </pc:sldChg>
      <pc:sldChg chg="modSp">
        <pc:chgData name="Mette van Straaten" userId="S::mette.van.straaten_academyhetdorp.nl#ext#@vilans365.onmicrosoft.com::3dd97b51-ef12-456d-b81d-9d966ca1a43d" providerId="AD" clId="Web-{7B336A8E-3E7F-4699-AFB1-950F9B9909C1}" dt="2025-11-18T16:17:56.214" v="11"/>
        <pc:sldMkLst>
          <pc:docMk/>
          <pc:sldMk cId="2599313585" sldId="259"/>
        </pc:sldMkLst>
        <pc:spChg chg="mod">
          <ac:chgData name="Mette van Straaten" userId="S::mette.van.straaten_academyhetdorp.nl#ext#@vilans365.onmicrosoft.com::3dd97b51-ef12-456d-b81d-9d966ca1a43d" providerId="AD" clId="Web-{7B336A8E-3E7F-4699-AFB1-950F9B9909C1}" dt="2025-11-18T16:17:51.151" v="10"/>
          <ac:spMkLst>
            <pc:docMk/>
            <pc:sldMk cId="2599313585" sldId="259"/>
            <ac:spMk id="14" creationId="{7A5DEC0F-C850-4C73-E000-6530F1925B65}"/>
          </ac:spMkLst>
        </pc:spChg>
        <pc:spChg chg="mod">
          <ac:chgData name="Mette van Straaten" userId="S::mette.van.straaten_academyhetdorp.nl#ext#@vilans365.onmicrosoft.com::3dd97b51-ef12-456d-b81d-9d966ca1a43d" providerId="AD" clId="Web-{7B336A8E-3E7F-4699-AFB1-950F9B9909C1}" dt="2025-11-18T16:17:56.214" v="11"/>
          <ac:spMkLst>
            <pc:docMk/>
            <pc:sldMk cId="2599313585" sldId="259"/>
            <ac:spMk id="15" creationId="{5CBAC7B2-18F5-B8D1-4FD6-9A6EE5B6F12D}"/>
          </ac:spMkLst>
        </pc:spChg>
        <pc:spChg chg="mod">
          <ac:chgData name="Mette van Straaten" userId="S::mette.van.straaten_academyhetdorp.nl#ext#@vilans365.onmicrosoft.com::3dd97b51-ef12-456d-b81d-9d966ca1a43d" providerId="AD" clId="Web-{7B336A8E-3E7F-4699-AFB1-950F9B9909C1}" dt="2025-11-18T16:17:46.964" v="9"/>
          <ac:spMkLst>
            <pc:docMk/>
            <pc:sldMk cId="2599313585" sldId="259"/>
            <ac:spMk id="17" creationId="{3712AE93-5F29-4722-8038-BF2DE801B618}"/>
          </ac:spMkLst>
        </pc:spChg>
      </pc:sldChg>
    </pc:docChg>
  </pc:docChgLst>
  <pc:docChgLst>
    <pc:chgData name="Mette van Straaten" userId="S::mette.van.straaten_academyhetdorp.nl#ext#@vilans365.onmicrosoft.com::3dd97b51-ef12-456d-b81d-9d966ca1a43d" providerId="AD" clId="Web-{4F45B881-BAD1-1DF3-01FF-6DBCB175878A}"/>
    <pc:docChg chg="modSld">
      <pc:chgData name="Mette van Straaten" userId="S::mette.van.straaten_academyhetdorp.nl#ext#@vilans365.onmicrosoft.com::3dd97b51-ef12-456d-b81d-9d966ca1a43d" providerId="AD" clId="Web-{4F45B881-BAD1-1DF3-01FF-6DBCB175878A}" dt="2025-11-18T12:13:08.677" v="6"/>
      <pc:docMkLst>
        <pc:docMk/>
      </pc:docMkLst>
      <pc:sldChg chg="modSp">
        <pc:chgData name="Mette van Straaten" userId="S::mette.van.straaten_academyhetdorp.nl#ext#@vilans365.onmicrosoft.com::3dd97b51-ef12-456d-b81d-9d966ca1a43d" providerId="AD" clId="Web-{4F45B881-BAD1-1DF3-01FF-6DBCB175878A}" dt="2025-11-18T12:13:08.677" v="6"/>
        <pc:sldMkLst>
          <pc:docMk/>
          <pc:sldMk cId="3447560513" sldId="256"/>
        </pc:sldMkLst>
        <pc:spChg chg="mod">
          <ac:chgData name="Mette van Straaten" userId="S::mette.van.straaten_academyhetdorp.nl#ext#@vilans365.onmicrosoft.com::3dd97b51-ef12-456d-b81d-9d966ca1a43d" providerId="AD" clId="Web-{4F45B881-BAD1-1DF3-01FF-6DBCB175878A}" dt="2025-11-18T12:12:27.380" v="3"/>
          <ac:spMkLst>
            <pc:docMk/>
            <pc:sldMk cId="3447560513" sldId="256"/>
            <ac:spMk id="11" creationId="{AB960CE7-A49D-74F6-47BB-0CE16DB10738}"/>
          </ac:spMkLst>
        </pc:spChg>
        <pc:spChg chg="mod">
          <ac:chgData name="Mette van Straaten" userId="S::mette.van.straaten_academyhetdorp.nl#ext#@vilans365.onmicrosoft.com::3dd97b51-ef12-456d-b81d-9d966ca1a43d" providerId="AD" clId="Web-{4F45B881-BAD1-1DF3-01FF-6DBCB175878A}" dt="2025-11-18T12:12:16.708" v="2"/>
          <ac:spMkLst>
            <pc:docMk/>
            <pc:sldMk cId="3447560513" sldId="256"/>
            <ac:spMk id="12" creationId="{B6D742AA-0E2A-92FA-558F-5A143D4BCF68}"/>
          </ac:spMkLst>
        </pc:spChg>
        <pc:spChg chg="mod">
          <ac:chgData name="Mette van Straaten" userId="S::mette.van.straaten_academyhetdorp.nl#ext#@vilans365.onmicrosoft.com::3dd97b51-ef12-456d-b81d-9d966ca1a43d" providerId="AD" clId="Web-{4F45B881-BAD1-1DF3-01FF-6DBCB175878A}" dt="2025-11-18T12:11:47.410" v="1"/>
          <ac:spMkLst>
            <pc:docMk/>
            <pc:sldMk cId="3447560513" sldId="256"/>
            <ac:spMk id="13" creationId="{472D9A04-0BAD-AD4A-4C30-6FDDD603A03A}"/>
          </ac:spMkLst>
        </pc:spChg>
        <pc:spChg chg="mod">
          <ac:chgData name="Mette van Straaten" userId="S::mette.van.straaten_academyhetdorp.nl#ext#@vilans365.onmicrosoft.com::3dd97b51-ef12-456d-b81d-9d966ca1a43d" providerId="AD" clId="Web-{4F45B881-BAD1-1DF3-01FF-6DBCB175878A}" dt="2025-11-18T12:13:08.677" v="6"/>
          <ac:spMkLst>
            <pc:docMk/>
            <pc:sldMk cId="3447560513" sldId="256"/>
            <ac:spMk id="14" creationId="{B4CCDDED-3CCD-562D-94EC-76F76ED72A32}"/>
          </ac:spMkLst>
        </pc:spChg>
      </pc:sldChg>
    </pc:docChg>
  </pc:docChgLst>
  <pc:docChgLst>
    <pc:chgData name="Stevens, Charlotte" userId="e67b3854-815a-4de9-a867-21042ff81f8c" providerId="ADAL" clId="{F6D3BF4E-2CB2-4435-A072-24FFC287C0F2}"/>
    <pc:docChg chg="custSel modSld">
      <pc:chgData name="Stevens, Charlotte" userId="e67b3854-815a-4de9-a867-21042ff81f8c" providerId="ADAL" clId="{F6D3BF4E-2CB2-4435-A072-24FFC287C0F2}" dt="2025-11-12T13:14:39.831" v="14" actId="478"/>
      <pc:docMkLst>
        <pc:docMk/>
      </pc:docMkLst>
      <pc:sldChg chg="delSp mod">
        <pc:chgData name="Stevens, Charlotte" userId="e67b3854-815a-4de9-a867-21042ff81f8c" providerId="ADAL" clId="{F6D3BF4E-2CB2-4435-A072-24FFC287C0F2}" dt="2025-11-12T13:14:21.574" v="9" actId="478"/>
        <pc:sldMkLst>
          <pc:docMk/>
          <pc:sldMk cId="738462412" sldId="257"/>
        </pc:sldMkLst>
      </pc:sldChg>
      <pc:sldChg chg="delSp mod">
        <pc:chgData name="Stevens, Charlotte" userId="e67b3854-815a-4de9-a867-21042ff81f8c" providerId="ADAL" clId="{F6D3BF4E-2CB2-4435-A072-24FFC287C0F2}" dt="2025-11-12T13:14:33.094" v="13" actId="478"/>
        <pc:sldMkLst>
          <pc:docMk/>
          <pc:sldMk cId="2825767924" sldId="258"/>
        </pc:sldMkLst>
      </pc:sldChg>
      <pc:sldChg chg="delSp mod">
        <pc:chgData name="Stevens, Charlotte" userId="e67b3854-815a-4de9-a867-21042ff81f8c" providerId="ADAL" clId="{F6D3BF4E-2CB2-4435-A072-24FFC287C0F2}" dt="2025-11-12T13:14:39.831" v="14" actId="478"/>
        <pc:sldMkLst>
          <pc:docMk/>
          <pc:sldMk cId="2599313585"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050ECE-0295-46D8-8FF8-E0937E4362CC}" type="datetimeFigureOut">
              <a:rPr lang="nl-NL" smtClean="0"/>
              <a:t>19-11-2025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7E176-E61E-4678-95B3-782240B566BB}" type="slidenum">
              <a:rPr lang="nl-NL" smtClean="0"/>
              <a:t>‹nr.›</a:t>
            </a:fld>
            <a:endParaRPr lang="nl-NL"/>
          </a:p>
        </p:txBody>
      </p:sp>
    </p:spTree>
    <p:extLst>
      <p:ext uri="{BB962C8B-B14F-4D97-AF65-F5344CB8AC3E}">
        <p14:creationId xmlns:p14="http://schemas.microsoft.com/office/powerpoint/2010/main" val="7575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p:cNvSpPr>
            <a:spLocks noGrp="1"/>
          </p:cNvSpPr>
          <p:nvPr>
            <p:ph type="sldNum" sz="quarter" idx="5"/>
          </p:nvPr>
        </p:nvSpPr>
        <p:spPr/>
        <p:txBody>
          <a:bodyPr/>
          <a:lstStyle/>
          <a:p>
            <a:fld id="{5157E176-E61E-4678-95B3-782240B566BB}" type="slidenum">
              <a:rPr lang="nl-NL" smtClean="0"/>
              <a:t>1</a:t>
            </a:fld>
            <a:endParaRPr lang="nl-NL"/>
          </a:p>
        </p:txBody>
      </p:sp>
    </p:spTree>
    <p:extLst>
      <p:ext uri="{BB962C8B-B14F-4D97-AF65-F5344CB8AC3E}">
        <p14:creationId xmlns:p14="http://schemas.microsoft.com/office/powerpoint/2010/main" val="217848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334C-1676-245E-0788-CA1EDBFAB77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47017E0-7AE8-B4AD-BE82-04338663C46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FEA52E1-BE15-F496-2CF6-B574999C9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8F80BAB6-E3AF-0DAE-8DF5-51BF37B04249}"/>
              </a:ext>
            </a:extLst>
          </p:cNvPr>
          <p:cNvSpPr>
            <a:spLocks noGrp="1"/>
          </p:cNvSpPr>
          <p:nvPr>
            <p:ph type="sldNum" sz="quarter" idx="5"/>
          </p:nvPr>
        </p:nvSpPr>
        <p:spPr/>
        <p:txBody>
          <a:bodyPr/>
          <a:lstStyle/>
          <a:p>
            <a:fld id="{5157E176-E61E-4678-95B3-782240B566BB}" type="slidenum">
              <a:rPr lang="nl-NL" smtClean="0"/>
              <a:t>2</a:t>
            </a:fld>
            <a:endParaRPr lang="nl-NL"/>
          </a:p>
        </p:txBody>
      </p:sp>
    </p:spTree>
    <p:extLst>
      <p:ext uri="{BB962C8B-B14F-4D97-AF65-F5344CB8AC3E}">
        <p14:creationId xmlns:p14="http://schemas.microsoft.com/office/powerpoint/2010/main" val="4226788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8D2CD-C1C5-D508-1867-552AB305790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17A5499-6566-3F59-F70F-74B6CFEE160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4FEBB44-DD81-1D6C-E6E6-E0622AC307A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B80213E6-6A90-0C04-8A7C-229989EEAE8E}"/>
              </a:ext>
            </a:extLst>
          </p:cNvPr>
          <p:cNvSpPr>
            <a:spLocks noGrp="1"/>
          </p:cNvSpPr>
          <p:nvPr>
            <p:ph type="sldNum" sz="quarter" idx="5"/>
          </p:nvPr>
        </p:nvSpPr>
        <p:spPr/>
        <p:txBody>
          <a:bodyPr/>
          <a:lstStyle/>
          <a:p>
            <a:fld id="{5157E176-E61E-4678-95B3-782240B566BB}" type="slidenum">
              <a:rPr lang="nl-NL" smtClean="0"/>
              <a:t>3</a:t>
            </a:fld>
            <a:endParaRPr lang="nl-NL"/>
          </a:p>
        </p:txBody>
      </p:sp>
    </p:spTree>
    <p:extLst>
      <p:ext uri="{BB962C8B-B14F-4D97-AF65-F5344CB8AC3E}">
        <p14:creationId xmlns:p14="http://schemas.microsoft.com/office/powerpoint/2010/main" val="773821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19208-909A-3CD1-0F4F-44C3153FE1C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B3F691C-FF38-4FBF-08F3-9D7E665F0AE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4084B80-1BC9-8D9E-29A5-8A3C7637860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15CCF7B7-737F-6A2F-6B3E-1410024FBE94}"/>
              </a:ext>
            </a:extLst>
          </p:cNvPr>
          <p:cNvSpPr>
            <a:spLocks noGrp="1"/>
          </p:cNvSpPr>
          <p:nvPr>
            <p:ph type="sldNum" sz="quarter" idx="5"/>
          </p:nvPr>
        </p:nvSpPr>
        <p:spPr/>
        <p:txBody>
          <a:bodyPr/>
          <a:lstStyle/>
          <a:p>
            <a:fld id="{5157E176-E61E-4678-95B3-782240B566BB}" type="slidenum">
              <a:rPr lang="nl-NL" smtClean="0"/>
              <a:t>4</a:t>
            </a:fld>
            <a:endParaRPr lang="nl-NL"/>
          </a:p>
        </p:txBody>
      </p:sp>
    </p:spTree>
    <p:extLst>
      <p:ext uri="{BB962C8B-B14F-4D97-AF65-F5344CB8AC3E}">
        <p14:creationId xmlns:p14="http://schemas.microsoft.com/office/powerpoint/2010/main" val="126223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55016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ABE6C82-6993-46C0-BCB0-318AD68BBF8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3" name="Tijdelijke aanduiding voor voettekst 2">
            <a:extLst>
              <a:ext uri="{FF2B5EF4-FFF2-40B4-BE49-F238E27FC236}">
                <a16:creationId xmlns:a16="http://schemas.microsoft.com/office/drawing/2014/main" id="{5849EB6A-01AB-4835-BE90-8501E461387A}"/>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272DE16A-AEBA-4ED1-B8BE-3B92B396610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288364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AF8E3-90D0-4D99-A7BD-0BC32310C05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64A6067-9898-4F49-82F3-5AD2BE29AF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6BC8298-22CB-4804-8E42-D56315AB792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E4EA744-99A3-40DC-A5FE-39A4CBA515F3}"/>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C84775F-595F-4FFB-ACEE-495AD96DA2FB}"/>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D3AEC422-54C3-45A9-A008-8EEAD8FC435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820784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8DC0A-24F9-4284-9234-42FDE3DAF78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CCED5C3-5203-4E64-85DD-D0257600AA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09ECF98-448A-4D87-93AB-411D35E3A5A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ADCD3A-8635-4FC3-BE76-E983FFAEE69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B8D6A643-CEBE-4729-9567-8A826137E25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2CB5CF79-0B3F-4425-AB74-93667112B56B}"/>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759760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5A38B0-E529-45C4-9824-F5079EA0300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9354F4C-4900-4418-820F-15B78463F3B3}"/>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63BFBCF-5A2C-4FCC-A363-9037973D3ECF}"/>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098F2EFF-02D1-4EFB-BC5F-3E573BCBF84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EF731C4F-1811-46F6-8393-D86C7EB3AE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402068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AF51512-07E1-495A-AF3C-8C0F6AD6ECF2}"/>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7B07575-2633-4AFD-BCAD-12BD1F5D02F8}"/>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B6B51C-84E9-4578-A4A4-9C673AA57EA8}"/>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D8FDE4A6-5E73-4B72-AFC2-57E4E40D2575}"/>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8F9FC890-2FEE-49E2-8F1F-EBF6CE374183}"/>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00278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600961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180833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831851" y="1709739"/>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831851" y="4589464"/>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897758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8382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61976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1267438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840317" y="365126"/>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840318" y="1681163"/>
            <a:ext cx="5158316"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840318" y="2505075"/>
            <a:ext cx="5158316"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6172200" y="1681163"/>
            <a:ext cx="518371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6172200" y="2505075"/>
            <a:ext cx="518371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958425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1_Titeldia">
    <p:spTree>
      <p:nvGrpSpPr>
        <p:cNvPr id="1" name=""/>
        <p:cNvGrpSpPr/>
        <p:nvPr/>
      </p:nvGrpSpPr>
      <p:grpSpPr>
        <a:xfrm>
          <a:off x="0" y="0"/>
          <a:ext cx="0" cy="0"/>
          <a:chOff x="0" y="0"/>
          <a:chExt cx="0" cy="0"/>
        </a:xfrm>
      </p:grpSpPr>
      <p:pic>
        <p:nvPicPr>
          <p:cNvPr id="3" name="Afbeelding 2" descr="Afbeelding met tekst, schermopname, diagram, lijn&#10;&#10;Door AI gegenereerde inhoud is mogelijk onjuist.">
            <a:extLst>
              <a:ext uri="{FF2B5EF4-FFF2-40B4-BE49-F238E27FC236}">
                <a16:creationId xmlns:a16="http://schemas.microsoft.com/office/drawing/2014/main" id="{EA5B522D-875B-965B-7807-D3851F5C36BD}"/>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C4631BF9-7801-1C1A-0A78-A1941B571203}"/>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4" name="Tekstvak 3">
            <a:extLst>
              <a:ext uri="{FF2B5EF4-FFF2-40B4-BE49-F238E27FC236}">
                <a16:creationId xmlns:a16="http://schemas.microsoft.com/office/drawing/2014/main" id="{3AB3E07F-59D7-EA22-0F7E-A1BB371E344A}"/>
              </a:ext>
            </a:extLst>
          </p:cNvPr>
          <p:cNvSpPr txBox="1"/>
          <p:nvPr userDrawn="1"/>
        </p:nvSpPr>
        <p:spPr>
          <a:xfrm>
            <a:off x="4570502" y="172528"/>
            <a:ext cx="997389" cy="369332"/>
          </a:xfrm>
          <a:prstGeom prst="rect">
            <a:avLst/>
          </a:prstGeom>
          <a:noFill/>
        </p:spPr>
        <p:txBody>
          <a:bodyPr wrap="none" rtlCol="0">
            <a:spAutoFit/>
          </a:bodyPr>
          <a:lstStyle/>
          <a:p>
            <a:r>
              <a:rPr lang="nl-NL" b="1" dirty="0"/>
              <a:t>- deel 2</a:t>
            </a:r>
          </a:p>
        </p:txBody>
      </p:sp>
    </p:spTree>
    <p:extLst>
      <p:ext uri="{BB962C8B-B14F-4D97-AF65-F5344CB8AC3E}">
        <p14:creationId xmlns:p14="http://schemas.microsoft.com/office/powerpoint/2010/main" val="3878067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497540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21931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5183717"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817028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5183717" y="987426"/>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8316943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199370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8724901"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838201" y="365125"/>
            <a:ext cx="76835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891322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Titeldia">
    <p:spTree>
      <p:nvGrpSpPr>
        <p:cNvPr id="1" name=""/>
        <p:cNvGrpSpPr/>
        <p:nvPr/>
      </p:nvGrpSpPr>
      <p:grpSpPr>
        <a:xfrm>
          <a:off x="0" y="0"/>
          <a:ext cx="0" cy="0"/>
          <a:chOff x="0" y="0"/>
          <a:chExt cx="0" cy="0"/>
        </a:xfrm>
      </p:grpSpPr>
      <p:pic>
        <p:nvPicPr>
          <p:cNvPr id="7" name="Afbeelding 6" descr="Afbeelding met tekst, schermopname, nummer, lijn&#10;&#10;Door AI gegenereerde inhoud is mogelijk onjuist.">
            <a:extLst>
              <a:ext uri="{FF2B5EF4-FFF2-40B4-BE49-F238E27FC236}">
                <a16:creationId xmlns:a16="http://schemas.microsoft.com/office/drawing/2014/main" id="{2BF92DD7-5A37-8D8E-216F-CCA02EB93068}"/>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240DE01B-58D7-E460-C9BB-8B94F6DDB642}"/>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3" name="Tekstvak 2">
            <a:extLst>
              <a:ext uri="{FF2B5EF4-FFF2-40B4-BE49-F238E27FC236}">
                <a16:creationId xmlns:a16="http://schemas.microsoft.com/office/drawing/2014/main" id="{DCAB6581-8E67-30C2-9E90-7C3D00FCFD2A}"/>
              </a:ext>
            </a:extLst>
          </p:cNvPr>
          <p:cNvSpPr txBox="1"/>
          <p:nvPr userDrawn="1"/>
        </p:nvSpPr>
        <p:spPr>
          <a:xfrm>
            <a:off x="4570502" y="172528"/>
            <a:ext cx="997389" cy="369332"/>
          </a:xfrm>
          <a:prstGeom prst="rect">
            <a:avLst/>
          </a:prstGeom>
          <a:noFill/>
        </p:spPr>
        <p:txBody>
          <a:bodyPr wrap="none" rtlCol="0">
            <a:spAutoFit/>
          </a:bodyPr>
          <a:lstStyle/>
          <a:p>
            <a:r>
              <a:rPr lang="nl-NL" b="1" dirty="0"/>
              <a:t>- deel 3</a:t>
            </a:r>
          </a:p>
        </p:txBody>
      </p:sp>
    </p:spTree>
    <p:extLst>
      <p:ext uri="{BB962C8B-B14F-4D97-AF65-F5344CB8AC3E}">
        <p14:creationId xmlns:p14="http://schemas.microsoft.com/office/powerpoint/2010/main" val="19766236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Titeldia">
    <p:spTree>
      <p:nvGrpSpPr>
        <p:cNvPr id="1" name=""/>
        <p:cNvGrpSpPr/>
        <p:nvPr/>
      </p:nvGrpSpPr>
      <p:grpSpPr>
        <a:xfrm>
          <a:off x="0" y="0"/>
          <a:ext cx="0" cy="0"/>
          <a:chOff x="0" y="0"/>
          <a:chExt cx="0" cy="0"/>
        </a:xfrm>
      </p:grpSpPr>
      <p:pic>
        <p:nvPicPr>
          <p:cNvPr id="3" name="Afbeelding 2" descr="Afbeelding met tekst, schermopname, lijn, diagram&#10;&#10;Door AI gegenereerde inhoud is mogelijk onjuist.">
            <a:extLst>
              <a:ext uri="{FF2B5EF4-FFF2-40B4-BE49-F238E27FC236}">
                <a16:creationId xmlns:a16="http://schemas.microsoft.com/office/drawing/2014/main" id="{656401B9-33B7-DED9-3206-190FE78B345B}"/>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642B6586-D1A5-0A47-9962-AF7A71652B10}"/>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4" name="Tekstvak 3">
            <a:extLst>
              <a:ext uri="{FF2B5EF4-FFF2-40B4-BE49-F238E27FC236}">
                <a16:creationId xmlns:a16="http://schemas.microsoft.com/office/drawing/2014/main" id="{D7C30A88-9C78-DE20-50F5-6B0A14CEB6A3}"/>
              </a:ext>
            </a:extLst>
          </p:cNvPr>
          <p:cNvSpPr txBox="1"/>
          <p:nvPr userDrawn="1"/>
        </p:nvSpPr>
        <p:spPr>
          <a:xfrm>
            <a:off x="4570502" y="172528"/>
            <a:ext cx="997389" cy="369332"/>
          </a:xfrm>
          <a:prstGeom prst="rect">
            <a:avLst/>
          </a:prstGeom>
          <a:noFill/>
        </p:spPr>
        <p:txBody>
          <a:bodyPr wrap="none" rtlCol="0">
            <a:spAutoFit/>
          </a:bodyPr>
          <a:lstStyle/>
          <a:p>
            <a:r>
              <a:rPr lang="nl-NL" b="1" dirty="0"/>
              <a:t>- deel 1</a:t>
            </a:r>
          </a:p>
        </p:txBody>
      </p:sp>
    </p:spTree>
    <p:extLst>
      <p:ext uri="{BB962C8B-B14F-4D97-AF65-F5344CB8AC3E}">
        <p14:creationId xmlns:p14="http://schemas.microsoft.com/office/powerpoint/2010/main" val="27184707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B68083-47A2-4410-8729-C2C4D715A116}"/>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929133B-9EF0-4BD8-BB3E-9725D6A81739}"/>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422358E-E6E8-4AAD-8F37-1BFD77BE9D3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636DC2DD-EBB6-4B19-B302-09267BF887E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1C6CB610-D35F-4FFC-AC2F-822F54D631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2426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37C3E-262A-4363-9B0B-757B69B3790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AFF00B9-D73D-4601-BE53-872F13C4C0F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08B5B63-93D2-47BC-A734-7B40D7B68E34}"/>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BE61DAB0-406C-4CA2-8668-B72594AFB4C2}"/>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9902F86B-54D1-41AE-B233-578892D6C9D7}"/>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21678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4584A-F783-415D-A3F9-2CB7E912B17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5836C7E-05CE-4E55-BBF6-341AD348BC24}"/>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633DD2F-8237-4CF9-97D6-170350C18155}"/>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C387350-FDAA-4F4B-890D-8EE32CB14645}"/>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FAC864B-657C-4C19-AE00-05204CB30CB7}"/>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1F237499-418D-469F-9DAA-8AED5664CFF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404143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B11828-FE70-4F04-86AD-42DC9770CEE9}"/>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D34BA5C-4B36-4C9A-89FC-43840C8E360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32F225D-0D93-471F-B734-40E6C4B2E7BC}"/>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C051BD-F922-455B-81BF-1037BEBE7A6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CDD3981-4B55-42C6-AD7E-112ABED3F804}"/>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5B84D48-EC03-4ECE-B1EE-04D0138B79A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8" name="Tijdelijke aanduiding voor voettekst 7">
            <a:extLst>
              <a:ext uri="{FF2B5EF4-FFF2-40B4-BE49-F238E27FC236}">
                <a16:creationId xmlns:a16="http://schemas.microsoft.com/office/drawing/2014/main" id="{37A94769-5A15-46E8-8BB1-8988C9482EF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4E685C67-0F29-4314-AFA9-6F806857A524}"/>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3578771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35412-AD56-4DC8-975B-3368834D5129}"/>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A713C2F-E92A-4BF2-B39B-10EA6BE6C15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4" name="Tijdelijke aanduiding voor voettekst 3">
            <a:extLst>
              <a:ext uri="{FF2B5EF4-FFF2-40B4-BE49-F238E27FC236}">
                <a16:creationId xmlns:a16="http://schemas.microsoft.com/office/drawing/2014/main" id="{50A8BAF5-7A1E-46A3-87F2-AB42B4EA38E0}"/>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13F5BE9F-9FDD-409E-AE3D-5FD0A1FD3FE1}"/>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8098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hyperlink" Target="https://www.innovatieroute.nu/" TargetMode="Externa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6" Type="http://schemas.openxmlformats.org/officeDocument/2006/relationships/image" Target="../media/image8.jp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7.pn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Afbeelding 11" descr="Afbeelding met tekst, schermopname, nummer, lijn&#10;&#10;Door AI gegenereerde inhoud is mogelijk onjuist.">
            <a:extLst>
              <a:ext uri="{FF2B5EF4-FFF2-40B4-BE49-F238E27FC236}">
                <a16:creationId xmlns:a16="http://schemas.microsoft.com/office/drawing/2014/main" id="{6592CAED-CE4A-05E3-C97C-07B8A7E14157}"/>
              </a:ext>
            </a:extLst>
          </p:cNvPr>
          <p:cNvPicPr>
            <a:picLocks noChangeAspect="1"/>
          </p:cNvPicPr>
          <p:nvPr userDrawn="1"/>
        </p:nvPicPr>
        <p:blipFill>
          <a:blip r:embed="rId16">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pic>
        <p:nvPicPr>
          <p:cNvPr id="3" name="Afbeelding 2" descr="Afbeelding met tekst, schermopname, diagram, nummer&#10;&#10;Door AI gegenereerde inhoud is mogelijk onjuist.">
            <a:extLst>
              <a:ext uri="{FF2B5EF4-FFF2-40B4-BE49-F238E27FC236}">
                <a16:creationId xmlns:a16="http://schemas.microsoft.com/office/drawing/2014/main" id="{77FC5191-416F-2AAD-ABFD-719C460370CB}"/>
              </a:ext>
            </a:extLst>
          </p:cNvPr>
          <p:cNvPicPr>
            <a:picLocks noChangeAspect="1"/>
          </p:cNvPicPr>
          <p:nvPr userDrawn="1"/>
        </p:nvPicPr>
        <p:blipFill>
          <a:blip r:embed="rId17">
            <a:extLst>
              <a:ext uri="{28A0092B-C50C-407E-A947-70E740481C1C}">
                <a14:useLocalDpi xmlns:a14="http://schemas.microsoft.com/office/drawing/2010/main" val="0"/>
              </a:ext>
            </a:extLst>
          </a:blip>
          <a:srcRect r="98221"/>
          <a:stretch>
            <a:fillRect/>
          </a:stretch>
        </p:blipFill>
        <p:spPr>
          <a:xfrm>
            <a:off x="1" y="0"/>
            <a:ext cx="172528" cy="6858000"/>
          </a:xfrm>
          <a:prstGeom prst="rect">
            <a:avLst/>
          </a:prstGeom>
        </p:spPr>
      </p:pic>
      <p:sp>
        <p:nvSpPr>
          <p:cNvPr id="4" name="Rechthoek 3">
            <a:extLst>
              <a:ext uri="{FF2B5EF4-FFF2-40B4-BE49-F238E27FC236}">
                <a16:creationId xmlns:a16="http://schemas.microsoft.com/office/drawing/2014/main" id="{C2E6843E-89C8-9BF5-D23E-398E791C55CC}"/>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pic>
        <p:nvPicPr>
          <p:cNvPr id="5" name="Afbeelding 4" descr="Afbeelding met tekst, Lettertype, logo, ontwerp&#10;&#10;Door AI gegenereerde inhoud is mogelijk onjuist.">
            <a:extLst>
              <a:ext uri="{FF2B5EF4-FFF2-40B4-BE49-F238E27FC236}">
                <a16:creationId xmlns:a16="http://schemas.microsoft.com/office/drawing/2014/main" id="{AFD1F444-95DD-F052-741D-59753B44AB1E}"/>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853150" y="116366"/>
            <a:ext cx="1205221" cy="601973"/>
          </a:xfrm>
          <a:prstGeom prst="rect">
            <a:avLst/>
          </a:prstGeom>
        </p:spPr>
      </p:pic>
      <p:sp>
        <p:nvSpPr>
          <p:cNvPr id="6" name="Tekstvak 5">
            <a:extLst>
              <a:ext uri="{FF2B5EF4-FFF2-40B4-BE49-F238E27FC236}">
                <a16:creationId xmlns:a16="http://schemas.microsoft.com/office/drawing/2014/main" id="{C86CDD38-A877-A327-469F-AA8E3C4835F8}"/>
              </a:ext>
            </a:extLst>
          </p:cNvPr>
          <p:cNvSpPr txBox="1"/>
          <p:nvPr userDrawn="1"/>
        </p:nvSpPr>
        <p:spPr>
          <a:xfrm>
            <a:off x="1577009" y="172528"/>
            <a:ext cx="4253948" cy="369332"/>
          </a:xfrm>
          <a:prstGeom prst="rect">
            <a:avLst/>
          </a:prstGeom>
          <a:noFill/>
        </p:spPr>
        <p:txBody>
          <a:bodyPr wrap="square" rtlCol="0">
            <a:spAutoFit/>
          </a:bodyPr>
          <a:lstStyle/>
          <a:p>
            <a:r>
              <a:rPr lang="nl-NL" b="1" dirty="0"/>
              <a:t>Projectplan op één pagina</a:t>
            </a:r>
          </a:p>
        </p:txBody>
      </p:sp>
    </p:spTree>
    <p:extLst>
      <p:ext uri="{BB962C8B-B14F-4D97-AF65-F5344CB8AC3E}">
        <p14:creationId xmlns:p14="http://schemas.microsoft.com/office/powerpoint/2010/main" val="510904324"/>
      </p:ext>
    </p:extLst>
  </p:cSld>
  <p:clrMap bg1="lt1" tx1="dk1" bg2="lt2" tx2="dk2" accent1="accent1" accent2="accent2" accent3="accent3" accent4="accent4" accent5="accent5" accent6="accent6" hlink="hlink" folHlink="folHlink"/>
  <p:sldLayoutIdLst>
    <p:sldLayoutId id="2147483649" r:id="rId1"/>
    <p:sldLayoutId id="2147483670" r:id="rId2"/>
    <p:sldLayoutId id="2147483668" r:id="rId3"/>
    <p:sldLayoutId id="214748366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609600" y="2503035"/>
            <a:ext cx="10972800" cy="4222694"/>
          </a:xfrm>
          <a:prstGeom prst="rect">
            <a:avLst/>
          </a:prstGeom>
          <a:noFill/>
        </p:spPr>
        <p:txBody>
          <a:bodyPr wrap="square" numCol="2" spcCol="360000" rtlCol="0">
            <a:spAutoFit/>
          </a:bodyPr>
          <a:lstStyle/>
          <a:p>
            <a:pPr>
              <a:lnSpc>
                <a:spcPct val="130000"/>
              </a:lnSpc>
            </a:pPr>
            <a:r>
              <a:rPr lang="nl-NL" sz="1800" b="1" kern="1200" dirty="0">
                <a:solidFill>
                  <a:srgbClr val="ED027E"/>
                </a:solidFill>
                <a:effectLst/>
                <a:latin typeface="Open Sans" pitchFamily="2" charset="0"/>
                <a:ea typeface="Open Sans" pitchFamily="2" charset="0"/>
                <a:cs typeface="Open Sans" pitchFamily="2" charset="0"/>
              </a:rPr>
              <a:t>Colofon</a:t>
            </a:r>
            <a:endParaRPr lang="nl-NL" sz="18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dirty="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vermeldt de </a:t>
            </a:r>
            <a:r>
              <a:rPr lang="nl-NL" sz="1000" u="sng" kern="1200" dirty="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dirty="0">
                <a:solidFill>
                  <a:schemeClr val="tx1"/>
                </a:solidFill>
                <a:effectLst/>
                <a:latin typeface="Open Sans" pitchFamily="2" charset="0"/>
                <a:ea typeface="Open Sans" pitchFamily="2" charset="0"/>
                <a:cs typeface="Open Sans" pitchFamily="2" charset="0"/>
              </a:rPr>
              <a:t>,</a:t>
            </a:r>
            <a:r>
              <a:rPr lang="nl-NL" sz="1000" kern="1200" dirty="0">
                <a:solidFill>
                  <a:srgbClr val="EE7D00"/>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dirty="0">
                <a:solidFill>
                  <a:schemeClr val="tx1"/>
                </a:solidFill>
                <a:effectLst/>
                <a:latin typeface="Open Sans" pitchFamily="2" charset="0"/>
                <a:ea typeface="Open Sans" pitchFamily="2" charset="0"/>
                <a:cs typeface="Open Sans" pitchFamily="2" charset="0"/>
              </a:rPr>
            </a:br>
            <a:endParaRPr lang="nl-NL" sz="1000" kern="1200" dirty="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8428008" y="5848115"/>
            <a:ext cx="3763992"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1"/>
            <a:ext cx="8617789" cy="2155289"/>
          </a:xfrm>
          <a:prstGeom prst="rect">
            <a:avLst/>
          </a:prstGeom>
        </p:spPr>
      </p:pic>
      <p:sp>
        <p:nvSpPr>
          <p:cNvPr id="2" name="Rechthoek 1">
            <a:extLst>
              <a:ext uri="{FF2B5EF4-FFF2-40B4-BE49-F238E27FC236}">
                <a16:creationId xmlns:a16="http://schemas.microsoft.com/office/drawing/2014/main" id="{19F1E584-1C9D-2DF6-B468-141702D494A0}"/>
              </a:ext>
            </a:extLst>
          </p:cNvPr>
          <p:cNvSpPr/>
          <p:nvPr userDrawn="1"/>
        </p:nvSpPr>
        <p:spPr>
          <a:xfrm>
            <a:off x="8617789" y="0"/>
            <a:ext cx="3574211" cy="2155290"/>
          </a:xfrm>
          <a:prstGeom prst="rect">
            <a:avLst/>
          </a:prstGeom>
          <a:solidFill>
            <a:srgbClr val="422A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7310318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hyperlink" Target="https://praxie.com/project-charter-online-software-tools-template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hoek 36">
            <a:hlinkClick r:id="" action="ppaction://noaction"/>
            <a:extLst>
              <a:ext uri="{FF2B5EF4-FFF2-40B4-BE49-F238E27FC236}">
                <a16:creationId xmlns:a16="http://schemas.microsoft.com/office/drawing/2014/main" id="{DA100163-0669-8FF0-C5FC-13D8C128D68E}"/>
              </a:ext>
            </a:extLst>
          </p:cNvPr>
          <p:cNvSpPr>
            <a:spLocks/>
          </p:cNvSpPr>
          <p:nvPr/>
        </p:nvSpPr>
        <p:spPr>
          <a:xfrm>
            <a:off x="417866"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0" name="Rechthoek 36">
            <a:hlinkClick r:id="" action="ppaction://noaction"/>
            <a:extLst>
              <a:ext uri="{FF2B5EF4-FFF2-40B4-BE49-F238E27FC236}">
                <a16:creationId xmlns:a16="http://schemas.microsoft.com/office/drawing/2014/main" id="{D58AC23B-B387-4E0B-A75C-16B990B3BB65}"/>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60A19893-8B33-4EB9-9909-74133B898D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C777A88A-4BAB-4ADF-9159-69A85D90CA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DA63FBC9-1158-4A28-9F95-E3604C5A8F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36F70330-9A55-4579-9D53-DB5B9EB135EC}"/>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DB348EE-EDAA-4DC4-B712-93A3A2F832C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3219E9A7-D1FB-4808-8508-494E822F0F7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352776B7-AD3D-46D3-8C99-95A2D71E402D}"/>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02F72849-51F4-40E7-9F7B-4FCC92CA2D9B}"/>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FD460837-A19E-4239-AFF4-7EDB9B073A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7" name="Rechthoek 46">
            <a:hlinkClick r:id="rId11"/>
            <a:extLst>
              <a:ext uri="{FF2B5EF4-FFF2-40B4-BE49-F238E27FC236}">
                <a16:creationId xmlns:a16="http://schemas.microsoft.com/office/drawing/2014/main" id="{CA00BE9B-5B64-45AF-9F3D-AAE835B64D1F}"/>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9" name="Rechthoek 48">
            <a:hlinkClick r:id="rId11"/>
            <a:extLst>
              <a:ext uri="{FF2B5EF4-FFF2-40B4-BE49-F238E27FC236}">
                <a16:creationId xmlns:a16="http://schemas.microsoft.com/office/drawing/2014/main" id="{3F1DC3D3-824B-42F7-97A2-AE85DA6298BC}"/>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2" name="Tekstvak 1">
            <a:extLst>
              <a:ext uri="{FF2B5EF4-FFF2-40B4-BE49-F238E27FC236}">
                <a16:creationId xmlns:a16="http://schemas.microsoft.com/office/drawing/2014/main" id="{B90D1150-151B-E80A-7EEF-3F055FFD61C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11" name="Rechthoek 10">
            <a:extLst>
              <a:ext uri="{FF2B5EF4-FFF2-40B4-BE49-F238E27FC236}">
                <a16:creationId xmlns:a16="http://schemas.microsoft.com/office/drawing/2014/main" id="{AB960CE7-A49D-74F6-47BB-0CE16DB10738}"/>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2" name="Rechthoek 11">
            <a:extLst>
              <a:ext uri="{FF2B5EF4-FFF2-40B4-BE49-F238E27FC236}">
                <a16:creationId xmlns:a16="http://schemas.microsoft.com/office/drawing/2014/main" id="{B6D742AA-0E2A-92FA-558F-5A143D4BCF68}"/>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3" name="Rechthoek 12">
            <a:extLst>
              <a:ext uri="{FF2B5EF4-FFF2-40B4-BE49-F238E27FC236}">
                <a16:creationId xmlns:a16="http://schemas.microsoft.com/office/drawing/2014/main" id="{472D9A04-0BAD-AD4A-4C30-6FDDD603A03A}"/>
              </a:ext>
            </a:extLst>
          </p:cNvPr>
          <p:cNvSpPr/>
          <p:nvPr/>
        </p:nvSpPr>
        <p:spPr>
          <a:xfrm rot="365639">
            <a:off x="428650" y="4558425"/>
            <a:ext cx="810388" cy="787719"/>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4" name="Rechthoek 13">
            <a:extLst>
              <a:ext uri="{FF2B5EF4-FFF2-40B4-BE49-F238E27FC236}">
                <a16:creationId xmlns:a16="http://schemas.microsoft.com/office/drawing/2014/main" id="{B4CCDDED-3CCD-562D-94EC-76F76ED72A32}"/>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3" name="TextBox 2">
            <a:extLst>
              <a:ext uri="{FF2B5EF4-FFF2-40B4-BE49-F238E27FC236}">
                <a16:creationId xmlns:a16="http://schemas.microsoft.com/office/drawing/2014/main" id="{80914EF5-AA79-2829-4FF6-C33B49E5B7ED}"/>
              </a:ext>
            </a:extLst>
          </p:cNvPr>
          <p:cNvSpPr txBox="1"/>
          <p:nvPr/>
        </p:nvSpPr>
        <p:spPr>
          <a:xfrm>
            <a:off x="9934107" y="6590587"/>
            <a:ext cx="2014808"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00" dirty="0">
                <a:latin typeface="Aptos"/>
                <a:ea typeface="+mn-lt"/>
                <a:cs typeface="+mn-lt"/>
              </a:rPr>
              <a:t>Bron: </a:t>
            </a:r>
            <a:r>
              <a:rPr lang="en-US" sz="1000" dirty="0">
                <a:solidFill>
                  <a:srgbClr val="E9841D"/>
                </a:solidFill>
                <a:latin typeface="Aptos"/>
                <a:ea typeface="+mn-lt"/>
                <a:cs typeface="+mn-lt"/>
                <a:hlinkClick r:id="rId12">
                  <a:extLst>
                    <a:ext uri="{A12FA001-AC4F-418D-AE19-62706E023703}">
                      <ahyp:hlinkClr xmlns:ahyp="http://schemas.microsoft.com/office/drawing/2018/hyperlinkcolor" val="tx"/>
                    </a:ext>
                  </a:extLst>
                </a:hlinkClick>
              </a:rPr>
              <a:t>Praxie.com</a:t>
            </a:r>
            <a:endParaRPr lang="en-US" sz="1000">
              <a:solidFill>
                <a:srgbClr val="E9841D"/>
              </a:solidFill>
              <a:latin typeface="Aptos"/>
            </a:endParaRPr>
          </a:p>
        </p:txBody>
      </p:sp>
    </p:spTree>
    <p:extLst>
      <p:ext uri="{BB962C8B-B14F-4D97-AF65-F5344CB8AC3E}">
        <p14:creationId xmlns:p14="http://schemas.microsoft.com/office/powerpoint/2010/main" val="344756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69BF6-F795-B7C2-A48A-4B107CF829DB}"/>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A5A71D32-C2B3-0836-D4A2-B7C1827356EC}"/>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6E0773CF-3FCA-C96F-D36B-AC70BC2495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2FD1D9F1-6C09-A752-E9A6-C3EA852D52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B49E6A67-FF7E-6545-92FD-C7EB6348CD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695CD64-1BFB-C3CF-DFF8-5CD943A47DE5}"/>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93705964-636D-A4D7-E032-7115D067F493}"/>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8C6FE5A0-BE25-AF95-41E5-9779431C4E85}"/>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ECA2B086-EA03-2DF8-08D7-EA6294ED2EA7}"/>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79D621D2-8A1F-0321-8B9D-22ABA9AA2BB8}"/>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3A8FEDE1-B546-6CEE-2235-2F25F5C593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9" name="Rechthoek 48">
            <a:hlinkClick r:id="rId11"/>
            <a:extLst>
              <a:ext uri="{FF2B5EF4-FFF2-40B4-BE49-F238E27FC236}">
                <a16:creationId xmlns:a16="http://schemas.microsoft.com/office/drawing/2014/main" id="{5350169B-45D3-0690-8B87-71CA85312A0B}"/>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B5F11782-4353-FEB0-E815-08549A3C798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17" name="Rechthoek 36">
            <a:hlinkClick r:id="" action="ppaction://noaction"/>
            <a:extLst>
              <a:ext uri="{FF2B5EF4-FFF2-40B4-BE49-F238E27FC236}">
                <a16:creationId xmlns:a16="http://schemas.microsoft.com/office/drawing/2014/main" id="{738C5F21-6D43-230D-EF11-526CB964CFE4}"/>
              </a:ext>
            </a:extLst>
          </p:cNvPr>
          <p:cNvSpPr>
            <a:spLocks/>
          </p:cNvSpPr>
          <p:nvPr/>
        </p:nvSpPr>
        <p:spPr>
          <a:xfrm>
            <a:off x="417866"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18" name="Rechthoek 17">
            <a:hlinkClick r:id="rId11"/>
            <a:extLst>
              <a:ext uri="{FF2B5EF4-FFF2-40B4-BE49-F238E27FC236}">
                <a16:creationId xmlns:a16="http://schemas.microsoft.com/office/drawing/2014/main" id="{7E97C8C9-4608-9A6A-7B39-66EDBF6FECFE}"/>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19" name="Rechthoek 18">
            <a:extLst>
              <a:ext uri="{FF2B5EF4-FFF2-40B4-BE49-F238E27FC236}">
                <a16:creationId xmlns:a16="http://schemas.microsoft.com/office/drawing/2014/main" id="{4F44BEB6-23A5-2449-E6DB-6CBBAFA11858}"/>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0" name="Rechthoek 19">
            <a:extLst>
              <a:ext uri="{FF2B5EF4-FFF2-40B4-BE49-F238E27FC236}">
                <a16:creationId xmlns:a16="http://schemas.microsoft.com/office/drawing/2014/main" id="{7EB6A769-066D-DC2B-4E92-1DC9B036C41C}"/>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1" name="Rechthoek 20">
            <a:extLst>
              <a:ext uri="{FF2B5EF4-FFF2-40B4-BE49-F238E27FC236}">
                <a16:creationId xmlns:a16="http://schemas.microsoft.com/office/drawing/2014/main" id="{4AE9CC18-18C1-B99C-C341-5AD7A0A8DD1F}"/>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2" name="Rechthoek 21">
            <a:extLst>
              <a:ext uri="{FF2B5EF4-FFF2-40B4-BE49-F238E27FC236}">
                <a16:creationId xmlns:a16="http://schemas.microsoft.com/office/drawing/2014/main" id="{B585F588-50DF-F917-A6EF-B91B902C5EAA}"/>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73846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79928-950C-A7FC-77E0-CDA53C1D3470}"/>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86EEE547-1CEE-FB75-96B4-F9906DCBB2ED}"/>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8369B3E5-AE87-D5F0-BEE3-008E418887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15C69CE5-EE29-EA96-8D75-D8BEBF266B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0A690C33-A24D-0183-F439-48A7BA694A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3E370D0C-63A3-E142-BF85-05AE1991DAC7}"/>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21C910DA-68C1-959D-3489-8C030D4B1E2B}"/>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DFF1FD3C-47CC-2A19-FEFE-3BD3556B426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405CC6B5-D14C-29E9-37E9-E3E909258B6C}"/>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FFE1B354-F610-6EDA-39FA-831BB3DE7397}"/>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2BD6089C-ECBC-6B98-F897-8F57F2F5D9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3211" y="4236083"/>
            <a:ext cx="268651" cy="268651"/>
          </a:xfrm>
          <a:prstGeom prst="rect">
            <a:avLst/>
          </a:prstGeom>
        </p:spPr>
      </p:pic>
      <p:sp>
        <p:nvSpPr>
          <p:cNvPr id="49" name="Rechthoek 48">
            <a:hlinkClick r:id="rId11"/>
            <a:extLst>
              <a:ext uri="{FF2B5EF4-FFF2-40B4-BE49-F238E27FC236}">
                <a16:creationId xmlns:a16="http://schemas.microsoft.com/office/drawing/2014/main" id="{FB6006F8-945F-C755-9737-0DAB402CF147}"/>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682A846D-EBCB-3C8D-3B0F-C2719A90A48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2" name="Rechthoek 36">
            <a:hlinkClick r:id="" action="ppaction://noaction"/>
            <a:extLst>
              <a:ext uri="{FF2B5EF4-FFF2-40B4-BE49-F238E27FC236}">
                <a16:creationId xmlns:a16="http://schemas.microsoft.com/office/drawing/2014/main" id="{ED6F0A48-16A9-6A5F-52C8-174E0E7BD092}"/>
              </a:ext>
            </a:extLst>
          </p:cNvPr>
          <p:cNvSpPr>
            <a:spLocks/>
          </p:cNvSpPr>
          <p:nvPr/>
        </p:nvSpPr>
        <p:spPr>
          <a:xfrm>
            <a:off x="417866"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4" name="Rechthoek 3">
            <a:hlinkClick r:id="rId11"/>
            <a:extLst>
              <a:ext uri="{FF2B5EF4-FFF2-40B4-BE49-F238E27FC236}">
                <a16:creationId xmlns:a16="http://schemas.microsoft.com/office/drawing/2014/main" id="{E5E0C7C4-17E0-BD3C-0FC2-D10CC57BFBB6}"/>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7" name="Rechthoek 6">
            <a:extLst>
              <a:ext uri="{FF2B5EF4-FFF2-40B4-BE49-F238E27FC236}">
                <a16:creationId xmlns:a16="http://schemas.microsoft.com/office/drawing/2014/main" id="{242F326F-9CBF-9B99-4504-64EE5054587C}"/>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6" name="Rechthoek 15">
            <a:extLst>
              <a:ext uri="{FF2B5EF4-FFF2-40B4-BE49-F238E27FC236}">
                <a16:creationId xmlns:a16="http://schemas.microsoft.com/office/drawing/2014/main" id="{4831EAD7-6485-C4CD-B6ED-67F50F98ECCB}"/>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2" name="Rechthoek 21">
            <a:extLst>
              <a:ext uri="{FF2B5EF4-FFF2-40B4-BE49-F238E27FC236}">
                <a16:creationId xmlns:a16="http://schemas.microsoft.com/office/drawing/2014/main" id="{83AA8C48-B065-9FC9-9302-1C21134F622F}"/>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3" name="Rechthoek 22">
            <a:extLst>
              <a:ext uri="{FF2B5EF4-FFF2-40B4-BE49-F238E27FC236}">
                <a16:creationId xmlns:a16="http://schemas.microsoft.com/office/drawing/2014/main" id="{48AC05FF-4453-852D-92C3-0AF41385D585}"/>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3" name="TextBox 2">
            <a:extLst>
              <a:ext uri="{FF2B5EF4-FFF2-40B4-BE49-F238E27FC236}">
                <a16:creationId xmlns:a16="http://schemas.microsoft.com/office/drawing/2014/main" id="{D0517D29-16E8-AE5B-B977-E29A9EF0BDC7}"/>
              </a:ext>
            </a:extLst>
          </p:cNvPr>
          <p:cNvSpPr txBox="1"/>
          <p:nvPr/>
        </p:nvSpPr>
        <p:spPr>
          <a:xfrm>
            <a:off x="9704717" y="6590587"/>
            <a:ext cx="2339089"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00" dirty="0">
                <a:latin typeface="Aptos"/>
              </a:rPr>
              <a:t>Bron: </a:t>
            </a:r>
            <a:r>
              <a:rPr lang="en-US" sz="1000" dirty="0">
                <a:solidFill>
                  <a:srgbClr val="E9841D"/>
                </a:solidFill>
                <a:latin typeface="Aptos"/>
              </a:rPr>
              <a:t>Don Murray &amp; Associates, 2007</a:t>
            </a:r>
            <a:endParaRPr lang="en-US" sz="1000">
              <a:solidFill>
                <a:srgbClr val="E9841D"/>
              </a:solidFill>
              <a:latin typeface="Aptos"/>
            </a:endParaRPr>
          </a:p>
        </p:txBody>
      </p:sp>
    </p:spTree>
    <p:extLst>
      <p:ext uri="{BB962C8B-B14F-4D97-AF65-F5344CB8AC3E}">
        <p14:creationId xmlns:p14="http://schemas.microsoft.com/office/powerpoint/2010/main" val="282576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7CC12-46D4-D194-46DE-820655E66B29}"/>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D08A72A0-4A2E-11DF-2B94-239A2785AE36}"/>
              </a:ext>
            </a:extLst>
          </p:cNvPr>
          <p:cNvSpPr>
            <a:spLocks/>
          </p:cNvSpPr>
          <p:nvPr/>
        </p:nvSpPr>
        <p:spPr>
          <a:xfrm>
            <a:off x="11125242"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74608F30-3A13-F8CC-2B02-7A19A30F57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FC8E129D-A922-D631-9344-B42BDDD268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F551F26F-5E3E-94D8-C8B4-41999A751C8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7E67F96C-6A80-5976-4B42-C8F8E152F17D}"/>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ADB5DE1-FD6F-1CB1-1F17-1B02CF37B27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13137E8A-CAEC-CE78-1116-7308B3023C58}"/>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82AA90AC-057E-023A-0E6C-015343461961}"/>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1AAF5D14-43AC-95C2-8BB8-B5EDC6633C64}"/>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91772AB7-3024-DA06-B14E-05465BA94A9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9" name="Rechthoek 48">
            <a:hlinkClick r:id="rId11"/>
            <a:extLst>
              <a:ext uri="{FF2B5EF4-FFF2-40B4-BE49-F238E27FC236}">
                <a16:creationId xmlns:a16="http://schemas.microsoft.com/office/drawing/2014/main" id="{98BA5012-667B-C608-ABA2-534691014A6B}"/>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371EEFED-56B5-FB4F-722B-1F2192C47DAD}"/>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6" name="Rechthoek 36">
            <a:hlinkClick r:id="" action="ppaction://noaction"/>
            <a:extLst>
              <a:ext uri="{FF2B5EF4-FFF2-40B4-BE49-F238E27FC236}">
                <a16:creationId xmlns:a16="http://schemas.microsoft.com/office/drawing/2014/main" id="{0E1FAAAA-B367-905A-EBD3-172EB1348CFA}"/>
              </a:ext>
            </a:extLst>
          </p:cNvPr>
          <p:cNvSpPr>
            <a:spLocks/>
          </p:cNvSpPr>
          <p:nvPr/>
        </p:nvSpPr>
        <p:spPr>
          <a:xfrm>
            <a:off x="417866" y="1656805"/>
            <a:ext cx="805069" cy="4330739"/>
          </a:xfrm>
          <a:custGeom>
            <a:avLst/>
            <a:gdLst>
              <a:gd name="connsiteX0" fmla="*/ 0 w 805069"/>
              <a:gd name="connsiteY0" fmla="*/ 0 h 4330739"/>
              <a:gd name="connsiteX1" fmla="*/ 394484 w 805069"/>
              <a:gd name="connsiteY1" fmla="*/ 0 h 4330739"/>
              <a:gd name="connsiteX2" fmla="*/ 805069 w 805069"/>
              <a:gd name="connsiteY2" fmla="*/ 0 h 4330739"/>
              <a:gd name="connsiteX3" fmla="*/ 805069 w 805069"/>
              <a:gd name="connsiteY3" fmla="*/ 705292 h 4330739"/>
              <a:gd name="connsiteX4" fmla="*/ 805069 w 805069"/>
              <a:gd name="connsiteY4" fmla="*/ 1323969 h 4330739"/>
              <a:gd name="connsiteX5" fmla="*/ 805069 w 805069"/>
              <a:gd name="connsiteY5" fmla="*/ 1856031 h 4330739"/>
              <a:gd name="connsiteX6" fmla="*/ 805069 w 805069"/>
              <a:gd name="connsiteY6" fmla="*/ 2388093 h 4330739"/>
              <a:gd name="connsiteX7" fmla="*/ 805069 w 805069"/>
              <a:gd name="connsiteY7" fmla="*/ 3006770 h 4330739"/>
              <a:gd name="connsiteX8" fmla="*/ 805069 w 805069"/>
              <a:gd name="connsiteY8" fmla="*/ 3625447 h 4330739"/>
              <a:gd name="connsiteX9" fmla="*/ 805069 w 805069"/>
              <a:gd name="connsiteY9" fmla="*/ 4330739 h 4330739"/>
              <a:gd name="connsiteX10" fmla="*/ 418636 w 805069"/>
              <a:gd name="connsiteY10" fmla="*/ 4330739 h 4330739"/>
              <a:gd name="connsiteX11" fmla="*/ 0 w 805069"/>
              <a:gd name="connsiteY11" fmla="*/ 4330739 h 4330739"/>
              <a:gd name="connsiteX12" fmla="*/ 0 w 805069"/>
              <a:gd name="connsiteY12" fmla="*/ 3755369 h 4330739"/>
              <a:gd name="connsiteX13" fmla="*/ 0 w 805069"/>
              <a:gd name="connsiteY13" fmla="*/ 3180000 h 4330739"/>
              <a:gd name="connsiteX14" fmla="*/ 0 w 805069"/>
              <a:gd name="connsiteY14" fmla="*/ 2474708 h 4330739"/>
              <a:gd name="connsiteX15" fmla="*/ 0 w 805069"/>
              <a:gd name="connsiteY15" fmla="*/ 1769416 h 4330739"/>
              <a:gd name="connsiteX16" fmla="*/ 0 w 805069"/>
              <a:gd name="connsiteY16" fmla="*/ 1150739 h 4330739"/>
              <a:gd name="connsiteX17" fmla="*/ 0 w 805069"/>
              <a:gd name="connsiteY17" fmla="*/ 575370 h 4330739"/>
              <a:gd name="connsiteX18" fmla="*/ 0 w 805069"/>
              <a:gd name="connsiteY18" fmla="*/ 0 h 433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7" name="Rechthoek 6">
            <a:hlinkClick r:id="rId11"/>
            <a:extLst>
              <a:ext uri="{FF2B5EF4-FFF2-40B4-BE49-F238E27FC236}">
                <a16:creationId xmlns:a16="http://schemas.microsoft.com/office/drawing/2014/main" id="{83C404CC-9F94-F64D-1D8C-5D8F9F47243A}"/>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14" name="Rechthoek 13">
            <a:extLst>
              <a:ext uri="{FF2B5EF4-FFF2-40B4-BE49-F238E27FC236}">
                <a16:creationId xmlns:a16="http://schemas.microsoft.com/office/drawing/2014/main" id="{7A5DEC0F-C850-4C73-E000-6530F1925B65}"/>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5" name="Rechthoek 14">
            <a:extLst>
              <a:ext uri="{FF2B5EF4-FFF2-40B4-BE49-F238E27FC236}">
                <a16:creationId xmlns:a16="http://schemas.microsoft.com/office/drawing/2014/main" id="{5CBAC7B2-18F5-B8D1-4FD6-9A6EE5B6F12D}"/>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6" name="Rechthoek 15">
            <a:extLst>
              <a:ext uri="{FF2B5EF4-FFF2-40B4-BE49-F238E27FC236}">
                <a16:creationId xmlns:a16="http://schemas.microsoft.com/office/drawing/2014/main" id="{C58E5399-3161-A378-DA09-2E79C8498E10}"/>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7" name="Rechthoek 16">
            <a:extLst>
              <a:ext uri="{FF2B5EF4-FFF2-40B4-BE49-F238E27FC236}">
                <a16:creationId xmlns:a16="http://schemas.microsoft.com/office/drawing/2014/main" id="{3712AE93-5F29-4722-8038-BF2DE801B618}"/>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259931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942F2A7D-F32C-07F1-D582-59F76B53C3E4}"/>
              </a:ext>
            </a:extLst>
          </p:cNvPr>
          <p:cNvSpPr txBox="1"/>
          <p:nvPr/>
        </p:nvSpPr>
        <p:spPr>
          <a:xfrm>
            <a:off x="3030157" y="3644644"/>
            <a:ext cx="1159288" cy="275460"/>
          </a:xfrm>
          <a:prstGeom prst="rect">
            <a:avLst/>
          </a:prstGeom>
          <a:noFill/>
        </p:spPr>
        <p:txBody>
          <a:bodyPr wrap="square">
            <a:spAutoFit/>
          </a:bodyPr>
          <a:lstStyle/>
          <a:p>
            <a:pPr>
              <a:lnSpc>
                <a:spcPct val="130000"/>
              </a:lnSpc>
            </a:pPr>
            <a:r>
              <a:rPr lang="nl-NL" sz="1000" u="sng" kern="1200" dirty="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p:txBody>
      </p:sp>
      <p:sp>
        <p:nvSpPr>
          <p:cNvPr id="5" name="Tekstvak 4">
            <a:extLst>
              <a:ext uri="{FF2B5EF4-FFF2-40B4-BE49-F238E27FC236}">
                <a16:creationId xmlns:a16="http://schemas.microsoft.com/office/drawing/2014/main" id="{4A617B84-A320-E4E5-CB86-2AE74C140A8A}"/>
              </a:ext>
            </a:extLst>
          </p:cNvPr>
          <p:cNvSpPr txBox="1"/>
          <p:nvPr/>
        </p:nvSpPr>
        <p:spPr>
          <a:xfrm>
            <a:off x="7232487" y="3481036"/>
            <a:ext cx="2789682" cy="275460"/>
          </a:xfrm>
          <a:prstGeom prst="rect">
            <a:avLst/>
          </a:prstGeom>
          <a:noFill/>
        </p:spPr>
        <p:txBody>
          <a:bodyPr wrap="square">
            <a:spAutoFit/>
          </a:bodyPr>
          <a:lstStyle/>
          <a:p>
            <a:pPr>
              <a:lnSpc>
                <a:spcPct val="130000"/>
              </a:lnSpc>
            </a:pPr>
            <a:r>
              <a:rPr lang="nl-NL" sz="1000" u="sng" dirty="0">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dirty="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95675782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IG-2">
      <a:majorFont>
        <a:latin typeface="Open Sans bold"/>
        <a:ea typeface=""/>
        <a:cs typeface=""/>
      </a:majorFont>
      <a:minorFont>
        <a:latin typeface="Open Sans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ink xmlns="bd6fb741-d1a1-4a8c-bc76-66d09c9d4545">
      <Url xsi:nil="true"/>
      <Description xsi:nil="true"/>
    </Link>
    <TaxCatchAll xmlns="3e903b07-5ad4-4bcc-b460-a05b741a2897" xsi:nil="true"/>
    <lcf76f155ced4ddcb4097134ff3c332f xmlns="bd6fb741-d1a1-4a8c-bc76-66d09c9d4545">
      <Terms xmlns="http://schemas.microsoft.com/office/infopath/2007/PartnerControls"/>
    </lcf76f155ced4ddcb4097134ff3c332f>
    <StatusUitvraag xmlns="bd6fb741-d1a1-4a8c-bc76-66d09c9d45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1ed95ed1dcb310fc8e23e01c3c5e4be5">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bd44521d6423f151e77d96293ceb8f0a"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691E24-B504-4C5A-AEAC-BBC9238ABD41}">
  <ds:schemaRefs>
    <ds:schemaRef ds:uri="http://schemas.microsoft.com/office/2006/documentManagement/types"/>
    <ds:schemaRef ds:uri="http://purl.org/dc/dcmitype/"/>
    <ds:schemaRef ds:uri="http://schemas.microsoft.com/office/infopath/2007/PartnerControls"/>
    <ds:schemaRef ds:uri="http://schemas.microsoft.com/office/2006/metadata/properties"/>
    <ds:schemaRef ds:uri="http://www.w3.org/XML/1998/namespace"/>
    <ds:schemaRef ds:uri="bd6fb741-d1a1-4a8c-bc76-66d09c9d4545"/>
    <ds:schemaRef ds:uri="http://purl.org/dc/elements/1.1/"/>
    <ds:schemaRef ds:uri="http://purl.org/dc/terms/"/>
    <ds:schemaRef ds:uri="http://schemas.openxmlformats.org/package/2006/metadata/core-properties"/>
    <ds:schemaRef ds:uri="3e903b07-5ad4-4bcc-b460-a05b741a2897"/>
  </ds:schemaRefs>
</ds:datastoreItem>
</file>

<file path=customXml/itemProps2.xml><?xml version="1.0" encoding="utf-8"?>
<ds:datastoreItem xmlns:ds="http://schemas.openxmlformats.org/officeDocument/2006/customXml" ds:itemID="{F03814B4-EF3E-4904-9AF3-4E8D72FE8013}">
  <ds:schemaRefs>
    <ds:schemaRef ds:uri="http://schemas.microsoft.com/sharepoint/v3/contenttype/forms"/>
  </ds:schemaRefs>
</ds:datastoreItem>
</file>

<file path=customXml/itemProps3.xml><?xml version="1.0" encoding="utf-8"?>
<ds:datastoreItem xmlns:ds="http://schemas.openxmlformats.org/officeDocument/2006/customXml" ds:itemID="{0141EBE2-5D8E-4BF9-95C3-0F0DF37E549C}"/>
</file>

<file path=docProps/app.xml><?xml version="1.0" encoding="utf-8"?>
<Properties xmlns="http://schemas.openxmlformats.org/officeDocument/2006/extended-properties" xmlns:vt="http://schemas.openxmlformats.org/officeDocument/2006/docPropsVTypes">
  <TotalTime>408</TotalTime>
  <Words>93</Words>
  <Application>Microsoft Macintosh PowerPoint</Application>
  <PresentationFormat>Breedbeeld</PresentationFormat>
  <Paragraphs>24</Paragraphs>
  <Slides>5</Slides>
  <Notes>4</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5</vt:i4>
      </vt:variant>
    </vt:vector>
  </HeadingPairs>
  <TitlesOfParts>
    <vt:vector size="14" baseType="lpstr">
      <vt:lpstr>Aptos</vt:lpstr>
      <vt:lpstr>Arial</vt:lpstr>
      <vt:lpstr>Calibri</vt:lpstr>
      <vt:lpstr>FreightSans Pro Black</vt:lpstr>
      <vt:lpstr>Freigt sans pro</vt:lpstr>
      <vt:lpstr>Open Sans</vt:lpstr>
      <vt:lpstr>Open Sans regular</vt:lpstr>
      <vt:lpstr>Kantoorthema</vt:lpstr>
      <vt:lpstr>1_Aangepast ontwerp</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Robbert Fransen</dc:creator>
  <cp:lastModifiedBy>Nijhuis, Andrea</cp:lastModifiedBy>
  <cp:revision>45</cp:revision>
  <dcterms:created xsi:type="dcterms:W3CDTF">2020-07-13T08:56:36Z</dcterms:created>
  <dcterms:modified xsi:type="dcterms:W3CDTF">2025-11-19T14:35:18Z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