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 id="2147483671" r:id="rId5"/>
  </p:sldMasterIdLst>
  <p:notesMasterIdLst>
    <p:notesMasterId r:id="rId11"/>
  </p:notesMasterIdLst>
  <p:sldIdLst>
    <p:sldId id="256" r:id="rId6"/>
    <p:sldId id="257" r:id="rId7"/>
    <p:sldId id="258" r:id="rId8"/>
    <p:sldId id="259" r:id="rId9"/>
    <p:sldId id="260" r:id="rId10"/>
  </p:sldIdLst>
  <p:sldSz cx="12192000" cy="6858000"/>
  <p:notesSz cx="6858000" cy="9144000"/>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9841D"/>
    <a:srgbClr val="FAB3D8"/>
    <a:srgbClr val="F8DABB"/>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27A7674-3929-6AD9-18FB-68CACBF0ECC0}" v="33" dt="2025-11-18T16:21:03.096"/>
    <p1510:client id="{4B6FFAAC-B8D1-9E3D-1B59-F72686B2DCFB}" v="12" dt="2025-11-20T07:51:54.713"/>
    <p1510:client id="{BA41539D-C5F5-6B10-C575-E4C3FA6E75A1}" v="6" dt="2025-11-20T07:54:36.997"/>
    <p1510:client id="{D276D18B-F9C2-3D41-90BB-7F62084506F6}" v="5" dt="2025-11-19T14:39:21.652"/>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065"/>
    <p:restoredTop sz="96400" autoAdjust="0"/>
  </p:normalViewPr>
  <p:slideViewPr>
    <p:cSldViewPr snapToGrid="0">
      <p:cViewPr varScale="1">
        <p:scale>
          <a:sx n="97" d="100"/>
          <a:sy n="97" d="100"/>
        </p:scale>
        <p:origin x="224" y="92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2.xml"/><Relationship Id="rId12" Type="http://schemas.openxmlformats.org/officeDocument/2006/relationships/presProps" Target="presProps.xml"/><Relationship Id="rId17" Type="http://schemas.microsoft.com/office/2015/10/relationships/revisionInfo" Target="revisionInfo.xml"/><Relationship Id="rId2" Type="http://schemas.openxmlformats.org/officeDocument/2006/relationships/customXml" Target="../customXml/item2.xml"/><Relationship Id="rId16" Type="http://schemas.microsoft.com/office/2016/11/relationships/changesInfo" Target="changesInfos/changesInfo1.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notesMaster" Target="notesMasters/notesMaster1.xml"/><Relationship Id="rId5" Type="http://schemas.openxmlformats.org/officeDocument/2006/relationships/slideMaster" Target="slideMasters/slideMaster2.xml"/><Relationship Id="rId15" Type="http://schemas.openxmlformats.org/officeDocument/2006/relationships/tableStyles" Target="tableStyles.xml"/><Relationship Id="rId10" Type="http://schemas.openxmlformats.org/officeDocument/2006/relationships/slide" Target="slides/slide5.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tevens, Charlotte" userId="e67b3854-815a-4de9-a867-21042ff81f8c" providerId="ADAL" clId="{F6D3BF4E-2CB2-4435-A072-24FFC287C0F2}"/>
    <pc:docChg chg="modSld">
      <pc:chgData name="Stevens, Charlotte" userId="e67b3854-815a-4de9-a867-21042ff81f8c" providerId="ADAL" clId="{F6D3BF4E-2CB2-4435-A072-24FFC287C0F2}" dt="2025-11-13T09:35:00.174" v="5" actId="14100"/>
      <pc:docMkLst>
        <pc:docMk/>
      </pc:docMkLst>
      <pc:sldChg chg="modSp mod">
        <pc:chgData name="Stevens, Charlotte" userId="e67b3854-815a-4de9-a867-21042ff81f8c" providerId="ADAL" clId="{F6D3BF4E-2CB2-4435-A072-24FFC287C0F2}" dt="2025-11-13T09:35:00.174" v="5" actId="14100"/>
        <pc:sldMkLst>
          <pc:docMk/>
          <pc:sldMk cId="2825767924" sldId="258"/>
        </pc:sldMkLst>
        <pc:spChg chg="mod">
          <ac:chgData name="Stevens, Charlotte" userId="e67b3854-815a-4de9-a867-21042ff81f8c" providerId="ADAL" clId="{F6D3BF4E-2CB2-4435-A072-24FFC287C0F2}" dt="2025-11-13T09:34:58.481" v="4" actId="14100"/>
          <ac:spMkLst>
            <pc:docMk/>
            <pc:sldMk cId="2825767924" sldId="258"/>
            <ac:spMk id="6" creationId="{D9936F44-D91C-2DE8-0500-D52AA0B74F61}"/>
          </ac:spMkLst>
        </pc:spChg>
        <pc:spChg chg="mod">
          <ac:chgData name="Stevens, Charlotte" userId="e67b3854-815a-4de9-a867-21042ff81f8c" providerId="ADAL" clId="{F6D3BF4E-2CB2-4435-A072-24FFC287C0F2}" dt="2025-11-13T09:35:00.174" v="5" actId="14100"/>
          <ac:spMkLst>
            <pc:docMk/>
            <pc:sldMk cId="2825767924" sldId="258"/>
            <ac:spMk id="8" creationId="{37F76283-1FEE-EB32-EE3C-064B982EDB83}"/>
          </ac:spMkLst>
        </pc:spChg>
        <pc:spChg chg="mod">
          <ac:chgData name="Stevens, Charlotte" userId="e67b3854-815a-4de9-a867-21042ff81f8c" providerId="ADAL" clId="{F6D3BF4E-2CB2-4435-A072-24FFC287C0F2}" dt="2025-11-13T09:34:56.281" v="3" actId="14100"/>
          <ac:spMkLst>
            <pc:docMk/>
            <pc:sldMk cId="2825767924" sldId="258"/>
            <ac:spMk id="10" creationId="{22FE8C9F-0A97-2C6A-3F52-20FFACDCE51E}"/>
          </ac:spMkLst>
        </pc:spChg>
      </pc:sldChg>
    </pc:docChg>
  </pc:docChgLst>
  <pc:docChgLst>
    <pc:chgData name="Mette van Straaten" userId="S::mette.van.straaten_academyhetdorp.nl#ext#@vilans365.onmicrosoft.com::3dd97b51-ef12-456d-b81d-9d966ca1a43d" providerId="AD" clId="Web-{227A7674-3929-6AD9-18FB-68CACBF0ECC0}"/>
    <pc:docChg chg="modSld">
      <pc:chgData name="Mette van Straaten" userId="S::mette.van.straaten_academyhetdorp.nl#ext#@vilans365.onmicrosoft.com::3dd97b51-ef12-456d-b81d-9d966ca1a43d" providerId="AD" clId="Web-{227A7674-3929-6AD9-18FB-68CACBF0ECC0}" dt="2025-11-18T16:21:03.017" v="20"/>
      <pc:docMkLst>
        <pc:docMk/>
      </pc:docMkLst>
      <pc:sldChg chg="modSp">
        <pc:chgData name="Mette van Straaten" userId="S::mette.van.straaten_academyhetdorp.nl#ext#@vilans365.onmicrosoft.com::3dd97b51-ef12-456d-b81d-9d966ca1a43d" providerId="AD" clId="Web-{227A7674-3929-6AD9-18FB-68CACBF0ECC0}" dt="2025-11-18T16:19:34.214" v="2"/>
        <pc:sldMkLst>
          <pc:docMk/>
          <pc:sldMk cId="3447560513" sldId="256"/>
        </pc:sldMkLst>
        <pc:spChg chg="mod">
          <ac:chgData name="Mette van Straaten" userId="S::mette.van.straaten_academyhetdorp.nl#ext#@vilans365.onmicrosoft.com::3dd97b51-ef12-456d-b81d-9d966ca1a43d" providerId="AD" clId="Web-{227A7674-3929-6AD9-18FB-68CACBF0ECC0}" dt="2025-11-18T16:19:30.714" v="1"/>
          <ac:spMkLst>
            <pc:docMk/>
            <pc:sldMk cId="3447560513" sldId="256"/>
            <ac:spMk id="11" creationId="{AB960CE7-A49D-74F6-47BB-0CE16DB10738}"/>
          </ac:spMkLst>
        </pc:spChg>
        <pc:spChg chg="mod">
          <ac:chgData name="Mette van Straaten" userId="S::mette.van.straaten_academyhetdorp.nl#ext#@vilans365.onmicrosoft.com::3dd97b51-ef12-456d-b81d-9d966ca1a43d" providerId="AD" clId="Web-{227A7674-3929-6AD9-18FB-68CACBF0ECC0}" dt="2025-11-18T16:19:34.214" v="2"/>
          <ac:spMkLst>
            <pc:docMk/>
            <pc:sldMk cId="3447560513" sldId="256"/>
            <ac:spMk id="12" creationId="{B6D742AA-0E2A-92FA-558F-5A143D4BCF68}"/>
          </ac:spMkLst>
        </pc:spChg>
        <pc:spChg chg="mod">
          <ac:chgData name="Mette van Straaten" userId="S::mette.van.straaten_academyhetdorp.nl#ext#@vilans365.onmicrosoft.com::3dd97b51-ef12-456d-b81d-9d966ca1a43d" providerId="AD" clId="Web-{227A7674-3929-6AD9-18FB-68CACBF0ECC0}" dt="2025-11-18T16:19:14.760" v="0"/>
          <ac:spMkLst>
            <pc:docMk/>
            <pc:sldMk cId="3447560513" sldId="256"/>
            <ac:spMk id="14" creationId="{B4CCDDED-3CCD-562D-94EC-76F76ED72A32}"/>
          </ac:spMkLst>
        </pc:spChg>
      </pc:sldChg>
      <pc:sldChg chg="modSp">
        <pc:chgData name="Mette van Straaten" userId="S::mette.van.straaten_academyhetdorp.nl#ext#@vilans365.onmicrosoft.com::3dd97b51-ef12-456d-b81d-9d966ca1a43d" providerId="AD" clId="Web-{227A7674-3929-6AD9-18FB-68CACBF0ECC0}" dt="2025-11-18T16:19:46.995" v="5"/>
        <pc:sldMkLst>
          <pc:docMk/>
          <pc:sldMk cId="738462412" sldId="257"/>
        </pc:sldMkLst>
        <pc:spChg chg="mod">
          <ac:chgData name="Mette van Straaten" userId="S::mette.van.straaten_academyhetdorp.nl#ext#@vilans365.onmicrosoft.com::3dd97b51-ef12-456d-b81d-9d966ca1a43d" providerId="AD" clId="Web-{227A7674-3929-6AD9-18FB-68CACBF0ECC0}" dt="2025-11-18T16:19:42.886" v="4"/>
          <ac:spMkLst>
            <pc:docMk/>
            <pc:sldMk cId="738462412" sldId="257"/>
            <ac:spMk id="19" creationId="{4F44BEB6-23A5-2449-E6DB-6CBBAFA11858}"/>
          </ac:spMkLst>
        </pc:spChg>
        <pc:spChg chg="mod">
          <ac:chgData name="Mette van Straaten" userId="S::mette.van.straaten_academyhetdorp.nl#ext#@vilans365.onmicrosoft.com::3dd97b51-ef12-456d-b81d-9d966ca1a43d" providerId="AD" clId="Web-{227A7674-3929-6AD9-18FB-68CACBF0ECC0}" dt="2025-11-18T16:19:46.995" v="5"/>
          <ac:spMkLst>
            <pc:docMk/>
            <pc:sldMk cId="738462412" sldId="257"/>
            <ac:spMk id="20" creationId="{7EB6A769-066D-DC2B-4E92-1DC9B036C41C}"/>
          </ac:spMkLst>
        </pc:spChg>
        <pc:spChg chg="mod">
          <ac:chgData name="Mette van Straaten" userId="S::mette.van.straaten_academyhetdorp.nl#ext#@vilans365.onmicrosoft.com::3dd97b51-ef12-456d-b81d-9d966ca1a43d" providerId="AD" clId="Web-{227A7674-3929-6AD9-18FB-68CACBF0ECC0}" dt="2025-11-18T16:19:39.261" v="3"/>
          <ac:spMkLst>
            <pc:docMk/>
            <pc:sldMk cId="738462412" sldId="257"/>
            <ac:spMk id="22" creationId="{B585F588-50DF-F917-A6EF-B91B902C5EAA}"/>
          </ac:spMkLst>
        </pc:spChg>
      </pc:sldChg>
      <pc:sldChg chg="modSp">
        <pc:chgData name="Mette van Straaten" userId="S::mette.van.straaten_academyhetdorp.nl#ext#@vilans365.onmicrosoft.com::3dd97b51-ef12-456d-b81d-9d966ca1a43d" providerId="AD" clId="Web-{227A7674-3929-6AD9-18FB-68CACBF0ECC0}" dt="2025-11-18T16:20:45.359" v="16"/>
        <pc:sldMkLst>
          <pc:docMk/>
          <pc:sldMk cId="2825767924" sldId="258"/>
        </pc:sldMkLst>
        <pc:spChg chg="mod">
          <ac:chgData name="Mette van Straaten" userId="S::mette.van.straaten_academyhetdorp.nl#ext#@vilans365.onmicrosoft.com::3dd97b51-ef12-456d-b81d-9d966ca1a43d" providerId="AD" clId="Web-{227A7674-3929-6AD9-18FB-68CACBF0ECC0}" dt="2025-11-18T16:19:59.871" v="7"/>
          <ac:spMkLst>
            <pc:docMk/>
            <pc:sldMk cId="2825767924" sldId="258"/>
            <ac:spMk id="6" creationId="{D9936F44-D91C-2DE8-0500-D52AA0B74F61}"/>
          </ac:spMkLst>
        </pc:spChg>
        <pc:spChg chg="mod">
          <ac:chgData name="Mette van Straaten" userId="S::mette.van.straaten_academyhetdorp.nl#ext#@vilans365.onmicrosoft.com::3dd97b51-ef12-456d-b81d-9d966ca1a43d" providerId="AD" clId="Web-{227A7674-3929-6AD9-18FB-68CACBF0ECC0}" dt="2025-11-18T16:20:20.575" v="11"/>
          <ac:spMkLst>
            <pc:docMk/>
            <pc:sldMk cId="2825767924" sldId="258"/>
            <ac:spMk id="7" creationId="{242F326F-9CBF-9B99-4504-64EE5054587C}"/>
          </ac:spMkLst>
        </pc:spChg>
        <pc:spChg chg="mod">
          <ac:chgData name="Mette van Straaten" userId="S::mette.van.straaten_academyhetdorp.nl#ext#@vilans365.onmicrosoft.com::3dd97b51-ef12-456d-b81d-9d966ca1a43d" providerId="AD" clId="Web-{227A7674-3929-6AD9-18FB-68CACBF0ECC0}" dt="2025-11-18T16:20:39.202" v="15"/>
          <ac:spMkLst>
            <pc:docMk/>
            <pc:sldMk cId="2825767924" sldId="258"/>
            <ac:spMk id="8" creationId="{37F76283-1FEE-EB32-EE3C-064B982EDB83}"/>
          </ac:spMkLst>
        </pc:spChg>
        <pc:spChg chg="mod">
          <ac:chgData name="Mette van Straaten" userId="S::mette.van.straaten_academyhetdorp.nl#ext#@vilans365.onmicrosoft.com::3dd97b51-ef12-456d-b81d-9d966ca1a43d" providerId="AD" clId="Web-{227A7674-3929-6AD9-18FB-68CACBF0ECC0}" dt="2025-11-18T16:20:13.825" v="9" actId="14100"/>
          <ac:spMkLst>
            <pc:docMk/>
            <pc:sldMk cId="2825767924" sldId="258"/>
            <ac:spMk id="10" creationId="{22FE8C9F-0A97-2C6A-3F52-20FFACDCE51E}"/>
          </ac:spMkLst>
        </pc:spChg>
        <pc:spChg chg="mod">
          <ac:chgData name="Mette van Straaten" userId="S::mette.van.straaten_academyhetdorp.nl#ext#@vilans365.onmicrosoft.com::3dd97b51-ef12-456d-b81d-9d966ca1a43d" providerId="AD" clId="Web-{227A7674-3929-6AD9-18FB-68CACBF0ECC0}" dt="2025-11-18T16:20:29.061" v="12"/>
          <ac:spMkLst>
            <pc:docMk/>
            <pc:sldMk cId="2825767924" sldId="258"/>
            <ac:spMk id="11" creationId="{DC1AE2A2-1627-45ED-E575-2BF0E382D046}"/>
          </ac:spMkLst>
        </pc:spChg>
        <pc:spChg chg="mod">
          <ac:chgData name="Mette van Straaten" userId="S::mette.van.straaten_academyhetdorp.nl#ext#@vilans365.onmicrosoft.com::3dd97b51-ef12-456d-b81d-9d966ca1a43d" providerId="AD" clId="Web-{227A7674-3929-6AD9-18FB-68CACBF0ECC0}" dt="2025-11-18T16:20:45.359" v="16"/>
          <ac:spMkLst>
            <pc:docMk/>
            <pc:sldMk cId="2825767924" sldId="258"/>
            <ac:spMk id="14" creationId="{253F5EF2-C738-2BB4-98B0-67AE7F8E1B02}"/>
          </ac:spMkLst>
        </pc:spChg>
        <pc:spChg chg="mod">
          <ac:chgData name="Mette van Straaten" userId="S::mette.van.straaten_academyhetdorp.nl#ext#@vilans365.onmicrosoft.com::3dd97b51-ef12-456d-b81d-9d966ca1a43d" providerId="AD" clId="Web-{227A7674-3929-6AD9-18FB-68CACBF0ECC0}" dt="2025-11-18T16:20:31.594" v="13"/>
          <ac:spMkLst>
            <pc:docMk/>
            <pc:sldMk cId="2825767924" sldId="258"/>
            <ac:spMk id="15" creationId="{1324D23A-DAED-4DFE-7F51-D9F50F696A88}"/>
          </ac:spMkLst>
        </pc:spChg>
        <pc:spChg chg="mod">
          <ac:chgData name="Mette van Straaten" userId="S::mette.van.straaten_academyhetdorp.nl#ext#@vilans365.onmicrosoft.com::3dd97b51-ef12-456d-b81d-9d966ca1a43d" providerId="AD" clId="Web-{227A7674-3929-6AD9-18FB-68CACBF0ECC0}" dt="2025-11-18T16:20:36.405" v="14"/>
          <ac:spMkLst>
            <pc:docMk/>
            <pc:sldMk cId="2825767924" sldId="258"/>
            <ac:spMk id="16" creationId="{4831EAD7-6485-C4CD-B6ED-67F50F98ECCB}"/>
          </ac:spMkLst>
        </pc:spChg>
        <pc:spChg chg="mod">
          <ac:chgData name="Mette van Straaten" userId="S::mette.van.straaten_academyhetdorp.nl#ext#@vilans365.onmicrosoft.com::3dd97b51-ef12-456d-b81d-9d966ca1a43d" providerId="AD" clId="Web-{227A7674-3929-6AD9-18FB-68CACBF0ECC0}" dt="2025-11-18T16:20:16.137" v="10"/>
          <ac:spMkLst>
            <pc:docMk/>
            <pc:sldMk cId="2825767924" sldId="258"/>
            <ac:spMk id="17" creationId="{BBAA2C09-DD73-87A1-99E3-3C1AEC33F91F}"/>
          </ac:spMkLst>
        </pc:spChg>
        <pc:spChg chg="mod">
          <ac:chgData name="Mette van Straaten" userId="S::mette.van.straaten_academyhetdorp.nl#ext#@vilans365.onmicrosoft.com::3dd97b51-ef12-456d-b81d-9d966ca1a43d" providerId="AD" clId="Web-{227A7674-3929-6AD9-18FB-68CACBF0ECC0}" dt="2025-11-18T16:19:51.636" v="6"/>
          <ac:spMkLst>
            <pc:docMk/>
            <pc:sldMk cId="2825767924" sldId="258"/>
            <ac:spMk id="23" creationId="{48AC05FF-4453-852D-92C3-0AF41385D585}"/>
          </ac:spMkLst>
        </pc:spChg>
      </pc:sldChg>
      <pc:sldChg chg="modSp">
        <pc:chgData name="Mette van Straaten" userId="S::mette.van.straaten_academyhetdorp.nl#ext#@vilans365.onmicrosoft.com::3dd97b51-ef12-456d-b81d-9d966ca1a43d" providerId="AD" clId="Web-{227A7674-3929-6AD9-18FB-68CACBF0ECC0}" dt="2025-11-18T16:21:03.017" v="20"/>
        <pc:sldMkLst>
          <pc:docMk/>
          <pc:sldMk cId="2599313585" sldId="259"/>
        </pc:sldMkLst>
        <pc:spChg chg="mod">
          <ac:chgData name="Mette van Straaten" userId="S::mette.van.straaten_academyhetdorp.nl#ext#@vilans365.onmicrosoft.com::3dd97b51-ef12-456d-b81d-9d966ca1a43d" providerId="AD" clId="Web-{227A7674-3929-6AD9-18FB-68CACBF0ECC0}" dt="2025-11-18T16:20:53.329" v="18"/>
          <ac:spMkLst>
            <pc:docMk/>
            <pc:sldMk cId="2599313585" sldId="259"/>
            <ac:spMk id="5" creationId="{E5E31501-75EA-0CD9-6800-E7F496A96934}"/>
          </ac:spMkLst>
        </pc:spChg>
        <pc:spChg chg="mod">
          <ac:chgData name="Mette van Straaten" userId="S::mette.van.straaten_academyhetdorp.nl#ext#@vilans365.onmicrosoft.com::3dd97b51-ef12-456d-b81d-9d966ca1a43d" providerId="AD" clId="Web-{227A7674-3929-6AD9-18FB-68CACBF0ECC0}" dt="2025-11-18T16:20:57.939" v="19"/>
          <ac:spMkLst>
            <pc:docMk/>
            <pc:sldMk cId="2599313585" sldId="259"/>
            <ac:spMk id="14" creationId="{7A5DEC0F-C850-4C73-E000-6530F1925B65}"/>
          </ac:spMkLst>
        </pc:spChg>
        <pc:spChg chg="mod">
          <ac:chgData name="Mette van Straaten" userId="S::mette.van.straaten_academyhetdorp.nl#ext#@vilans365.onmicrosoft.com::3dd97b51-ef12-456d-b81d-9d966ca1a43d" providerId="AD" clId="Web-{227A7674-3929-6AD9-18FB-68CACBF0ECC0}" dt="2025-11-18T16:21:03.017" v="20"/>
          <ac:spMkLst>
            <pc:docMk/>
            <pc:sldMk cId="2599313585" sldId="259"/>
            <ac:spMk id="15" creationId="{5CBAC7B2-18F5-B8D1-4FD6-9A6EE5B6F12D}"/>
          </ac:spMkLst>
        </pc:spChg>
        <pc:spChg chg="mod">
          <ac:chgData name="Mette van Straaten" userId="S::mette.van.straaten_academyhetdorp.nl#ext#@vilans365.onmicrosoft.com::3dd97b51-ef12-456d-b81d-9d966ca1a43d" providerId="AD" clId="Web-{227A7674-3929-6AD9-18FB-68CACBF0ECC0}" dt="2025-11-18T16:20:51.329" v="17"/>
          <ac:spMkLst>
            <pc:docMk/>
            <pc:sldMk cId="2599313585" sldId="259"/>
            <ac:spMk id="17" creationId="{3712AE93-5F29-4722-8038-BF2DE801B618}"/>
          </ac:spMkLst>
        </pc:spChg>
      </pc:sldChg>
    </pc:docChg>
  </pc:docChgLst>
  <pc:docChgLst>
    <pc:chgData name="Nijhuis, Andrea" userId="7616b642-f625-4d75-af2b-f8fe502a6425" providerId="ADAL" clId="{0C5820FE-7D3B-528A-80E3-3A34520A5911}"/>
    <pc:docChg chg="modMainMaster">
      <pc:chgData name="Nijhuis, Andrea" userId="7616b642-f625-4d75-af2b-f8fe502a6425" providerId="ADAL" clId="{0C5820FE-7D3B-528A-80E3-3A34520A5911}" dt="2025-11-19T14:39:25.323" v="10"/>
      <pc:docMkLst>
        <pc:docMk/>
      </pc:docMkLst>
      <pc:sldMasterChg chg="addSp modSp mod modSldLayout">
        <pc:chgData name="Nijhuis, Andrea" userId="7616b642-f625-4d75-af2b-f8fe502a6425" providerId="ADAL" clId="{0C5820FE-7D3B-528A-80E3-3A34520A5911}" dt="2025-11-19T14:39:25.323" v="10"/>
        <pc:sldMasterMkLst>
          <pc:docMk/>
          <pc:sldMasterMk cId="510904324" sldId="2147483648"/>
        </pc:sldMasterMkLst>
        <pc:spChg chg="add mod">
          <ac:chgData name="Nijhuis, Andrea" userId="7616b642-f625-4d75-af2b-f8fe502a6425" providerId="ADAL" clId="{0C5820FE-7D3B-528A-80E3-3A34520A5911}" dt="2025-11-19T14:37:32.200" v="1"/>
          <ac:spMkLst>
            <pc:docMk/>
            <pc:sldMasterMk cId="510904324" sldId="2147483648"/>
            <ac:spMk id="2" creationId="{FE944E6F-321A-8978-5464-3EBAF10F1507}"/>
          </ac:spMkLst>
        </pc:spChg>
        <pc:picChg chg="mod modCrop">
          <ac:chgData name="Nijhuis, Andrea" userId="7616b642-f625-4d75-af2b-f8fe502a6425" providerId="ADAL" clId="{0C5820FE-7D3B-528A-80E3-3A34520A5911}" dt="2025-11-19T14:37:03.498" v="0" actId="732"/>
          <ac:picMkLst>
            <pc:docMk/>
            <pc:sldMasterMk cId="510904324" sldId="2147483648"/>
            <ac:picMk id="12" creationId="{6592CAED-CE4A-05E3-C97C-07B8A7E14157}"/>
          </ac:picMkLst>
        </pc:picChg>
        <pc:sldLayoutChg chg="addSp modSp mod">
          <pc:chgData name="Nijhuis, Andrea" userId="7616b642-f625-4d75-af2b-f8fe502a6425" providerId="ADAL" clId="{0C5820FE-7D3B-528A-80E3-3A34520A5911}" dt="2025-11-19T14:38:49.558" v="5"/>
          <pc:sldLayoutMkLst>
            <pc:docMk/>
            <pc:sldMasterMk cId="510904324" sldId="2147483648"/>
            <pc:sldLayoutMk cId="1976623655" sldId="2147483668"/>
          </pc:sldLayoutMkLst>
          <pc:spChg chg="add mod">
            <ac:chgData name="Nijhuis, Andrea" userId="7616b642-f625-4d75-af2b-f8fe502a6425" providerId="ADAL" clId="{0C5820FE-7D3B-528A-80E3-3A34520A5911}" dt="2025-11-19T14:38:49.558" v="5"/>
            <ac:spMkLst>
              <pc:docMk/>
              <pc:sldMasterMk cId="510904324" sldId="2147483648"/>
              <pc:sldLayoutMk cId="1976623655" sldId="2147483668"/>
              <ac:spMk id="3" creationId="{44C3C6BB-4D2D-CD2C-A7CB-5FBA1E5889B8}"/>
            </ac:spMkLst>
          </pc:spChg>
          <pc:picChg chg="mod modCrop">
            <ac:chgData name="Nijhuis, Andrea" userId="7616b642-f625-4d75-af2b-f8fe502a6425" providerId="ADAL" clId="{0C5820FE-7D3B-528A-80E3-3A34520A5911}" dt="2025-11-19T14:38:29.916" v="4" actId="732"/>
            <ac:picMkLst>
              <pc:docMk/>
              <pc:sldMasterMk cId="510904324" sldId="2147483648"/>
              <pc:sldLayoutMk cId="1976623655" sldId="2147483668"/>
              <ac:picMk id="7" creationId="{2BF92DD7-5A37-8D8E-216F-CCA02EB93068}"/>
            </ac:picMkLst>
          </pc:picChg>
        </pc:sldLayoutChg>
        <pc:sldLayoutChg chg="addSp delSp modSp mod">
          <pc:chgData name="Nijhuis, Andrea" userId="7616b642-f625-4d75-af2b-f8fe502a6425" providerId="ADAL" clId="{0C5820FE-7D3B-528A-80E3-3A34520A5911}" dt="2025-11-19T14:39:25.323" v="10"/>
          <pc:sldLayoutMkLst>
            <pc:docMk/>
            <pc:sldMasterMk cId="510904324" sldId="2147483648"/>
            <pc:sldLayoutMk cId="2718470705" sldId="2147483669"/>
          </pc:sldLayoutMkLst>
          <pc:spChg chg="add del mod">
            <ac:chgData name="Nijhuis, Andrea" userId="7616b642-f625-4d75-af2b-f8fe502a6425" providerId="ADAL" clId="{0C5820FE-7D3B-528A-80E3-3A34520A5911}" dt="2025-11-19T14:39:25.323" v="10"/>
            <ac:spMkLst>
              <pc:docMk/>
              <pc:sldMasterMk cId="510904324" sldId="2147483648"/>
              <pc:sldLayoutMk cId="2718470705" sldId="2147483669"/>
              <ac:spMk id="4" creationId="{73DAEEDD-1914-E91A-EEBF-C220C8BF8308}"/>
            </ac:spMkLst>
          </pc:spChg>
          <pc:spChg chg="add mod">
            <ac:chgData name="Nijhuis, Andrea" userId="7616b642-f625-4d75-af2b-f8fe502a6425" providerId="ADAL" clId="{0C5820FE-7D3B-528A-80E3-3A34520A5911}" dt="2025-11-19T14:39:21.652" v="8"/>
            <ac:spMkLst>
              <pc:docMk/>
              <pc:sldMasterMk cId="510904324" sldId="2147483648"/>
              <pc:sldLayoutMk cId="2718470705" sldId="2147483669"/>
              <ac:spMk id="5" creationId="{A0C726D8-6B11-2967-7590-67285D6CEAC4}"/>
            </ac:spMkLst>
          </pc:spChg>
          <pc:picChg chg="mod modCrop">
            <ac:chgData name="Nijhuis, Andrea" userId="7616b642-f625-4d75-af2b-f8fe502a6425" providerId="ADAL" clId="{0C5820FE-7D3B-528A-80E3-3A34520A5911}" dt="2025-11-19T14:39:00.774" v="6" actId="732"/>
            <ac:picMkLst>
              <pc:docMk/>
              <pc:sldMasterMk cId="510904324" sldId="2147483648"/>
              <pc:sldLayoutMk cId="2718470705" sldId="2147483669"/>
              <ac:picMk id="3" creationId="{656401B9-33B7-DED9-3206-190FE78B345B}"/>
            </ac:picMkLst>
          </pc:picChg>
        </pc:sldLayoutChg>
        <pc:sldLayoutChg chg="addSp modSp mod">
          <pc:chgData name="Nijhuis, Andrea" userId="7616b642-f625-4d75-af2b-f8fe502a6425" providerId="ADAL" clId="{0C5820FE-7D3B-528A-80E3-3A34520A5911}" dt="2025-11-19T14:38:15.886" v="3"/>
          <pc:sldLayoutMkLst>
            <pc:docMk/>
            <pc:sldMasterMk cId="510904324" sldId="2147483648"/>
            <pc:sldLayoutMk cId="3878067792" sldId="2147483670"/>
          </pc:sldLayoutMkLst>
          <pc:spChg chg="add mod">
            <ac:chgData name="Nijhuis, Andrea" userId="7616b642-f625-4d75-af2b-f8fe502a6425" providerId="ADAL" clId="{0C5820FE-7D3B-528A-80E3-3A34520A5911}" dt="2025-11-19T14:38:15.886" v="3"/>
            <ac:spMkLst>
              <pc:docMk/>
              <pc:sldMasterMk cId="510904324" sldId="2147483648"/>
              <pc:sldLayoutMk cId="3878067792" sldId="2147483670"/>
              <ac:spMk id="4" creationId="{DB1473DD-9D91-0FF3-4007-84CE6C96F012}"/>
            </ac:spMkLst>
          </pc:spChg>
          <pc:picChg chg="mod modCrop">
            <ac:chgData name="Nijhuis, Andrea" userId="7616b642-f625-4d75-af2b-f8fe502a6425" providerId="ADAL" clId="{0C5820FE-7D3B-528A-80E3-3A34520A5911}" dt="2025-11-19T14:38:00.371" v="2" actId="732"/>
            <ac:picMkLst>
              <pc:docMk/>
              <pc:sldMasterMk cId="510904324" sldId="2147483648"/>
              <pc:sldLayoutMk cId="3878067792" sldId="2147483670"/>
              <ac:picMk id="3" creationId="{EA5B522D-875B-965B-7807-D3851F5C36BD}"/>
            </ac:picMkLst>
          </pc:picChg>
        </pc:sldLayoutChg>
      </pc:sldMasterChg>
    </pc:docChg>
  </pc:docChgLst>
  <pc:docChgLst>
    <pc:chgData name="Mette van Straaten" userId="S::mette.van.straaten_academyhetdorp.nl#ext#@vilans365.onmicrosoft.com::3dd97b51-ef12-456d-b81d-9d966ca1a43d" providerId="AD" clId="Web-{BA41539D-C5F5-6B10-C575-E4C3FA6E75A1}"/>
    <pc:docChg chg="modSld">
      <pc:chgData name="Mette van Straaten" userId="S::mette.van.straaten_academyhetdorp.nl#ext#@vilans365.onmicrosoft.com::3dd97b51-ef12-456d-b81d-9d966ca1a43d" providerId="AD" clId="Web-{BA41539D-C5F5-6B10-C575-E4C3FA6E75A1}" dt="2025-11-20T07:54:36.997" v="2" actId="20577"/>
      <pc:docMkLst>
        <pc:docMk/>
      </pc:docMkLst>
      <pc:sldChg chg="modSp">
        <pc:chgData name="Mette van Straaten" userId="S::mette.van.straaten_academyhetdorp.nl#ext#@vilans365.onmicrosoft.com::3dd97b51-ef12-456d-b81d-9d966ca1a43d" providerId="AD" clId="Web-{BA41539D-C5F5-6B10-C575-E4C3FA6E75A1}" dt="2025-11-20T07:54:36.997" v="2" actId="20577"/>
        <pc:sldMkLst>
          <pc:docMk/>
          <pc:sldMk cId="738462412" sldId="257"/>
        </pc:sldMkLst>
        <pc:spChg chg="mod">
          <ac:chgData name="Mette van Straaten" userId="S::mette.van.straaten_academyhetdorp.nl#ext#@vilans365.onmicrosoft.com::3dd97b51-ef12-456d-b81d-9d966ca1a43d" providerId="AD" clId="Web-{BA41539D-C5F5-6B10-C575-E4C3FA6E75A1}" dt="2025-11-20T07:54:36.997" v="2" actId="20577"/>
          <ac:spMkLst>
            <pc:docMk/>
            <pc:sldMk cId="738462412" sldId="257"/>
            <ac:spMk id="2" creationId="{74C0FB88-8435-5F7A-E0E0-2B89866AAEBE}"/>
          </ac:spMkLst>
        </pc:spChg>
      </pc:sldChg>
    </pc:docChg>
  </pc:docChgLst>
  <pc:docChgLst>
    <pc:chgData name="Mette van Straaten" userId="S::mette.van.straaten_academyhetdorp.nl#ext#@vilans365.onmicrosoft.com::3dd97b51-ef12-456d-b81d-9d966ca1a43d" providerId="AD" clId="Web-{4B6FFAAC-B8D1-9E3D-1B59-F72686B2DCFB}"/>
    <pc:docChg chg="modSld">
      <pc:chgData name="Mette van Straaten" userId="S::mette.van.straaten_academyhetdorp.nl#ext#@vilans365.onmicrosoft.com::3dd97b51-ef12-456d-b81d-9d966ca1a43d" providerId="AD" clId="Web-{4B6FFAAC-B8D1-9E3D-1B59-F72686B2DCFB}" dt="2025-11-20T07:51:54.713" v="5" actId="20577"/>
      <pc:docMkLst>
        <pc:docMk/>
      </pc:docMkLst>
      <pc:sldChg chg="modSp">
        <pc:chgData name="Mette van Straaten" userId="S::mette.van.straaten_academyhetdorp.nl#ext#@vilans365.onmicrosoft.com::3dd97b51-ef12-456d-b81d-9d966ca1a43d" providerId="AD" clId="Web-{4B6FFAAC-B8D1-9E3D-1B59-F72686B2DCFB}" dt="2025-11-20T07:51:54.713" v="5" actId="20577"/>
        <pc:sldMkLst>
          <pc:docMk/>
          <pc:sldMk cId="738462412" sldId="257"/>
        </pc:sldMkLst>
        <pc:spChg chg="mod">
          <ac:chgData name="Mette van Straaten" userId="S::mette.van.straaten_academyhetdorp.nl#ext#@vilans365.onmicrosoft.com::3dd97b51-ef12-456d-b81d-9d966ca1a43d" providerId="AD" clId="Web-{4B6FFAAC-B8D1-9E3D-1B59-F72686B2DCFB}" dt="2025-11-20T07:51:54.713" v="5" actId="20577"/>
          <ac:spMkLst>
            <pc:docMk/>
            <pc:sldMk cId="738462412" sldId="257"/>
            <ac:spMk id="2" creationId="{74C0FB88-8435-5F7A-E0E0-2B89866AAEBE}"/>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nl-NL"/>
          </a:p>
        </p:txBody>
      </p:sp>
      <p:sp>
        <p:nvSpPr>
          <p:cNvPr id="3" name="Tijdelijke aanduiding voor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F050ECE-0295-46D8-8FF8-E0937E4362CC}" type="datetimeFigureOut">
              <a:rPr lang="nl-NL" smtClean="0"/>
              <a:t>19-11-2025</a:t>
            </a:fld>
            <a:endParaRPr lang="nl-NL"/>
          </a:p>
        </p:txBody>
      </p:sp>
      <p:sp>
        <p:nvSpPr>
          <p:cNvPr id="4" name="Tijdelijke aanduiding voor dia-afbeelding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nl-NL"/>
          </a:p>
        </p:txBody>
      </p:sp>
      <p:sp>
        <p:nvSpPr>
          <p:cNvPr id="5" name="Tijdelijke aanduiding voor notiti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6" name="Tijdelijke aanduiding voor voetteks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nl-NL"/>
          </a:p>
        </p:txBody>
      </p:sp>
      <p:sp>
        <p:nvSpPr>
          <p:cNvPr id="7" name="Tijdelijke aanduiding voor dia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157E176-E61E-4678-95B3-782240B566BB}" type="slidenum">
              <a:rPr lang="nl-NL" smtClean="0"/>
              <a:t>‹#›</a:t>
            </a:fld>
            <a:endParaRPr lang="nl-NL"/>
          </a:p>
        </p:txBody>
      </p:sp>
    </p:spTree>
    <p:extLst>
      <p:ext uri="{BB962C8B-B14F-4D97-AF65-F5344CB8AC3E}">
        <p14:creationId xmlns:p14="http://schemas.microsoft.com/office/powerpoint/2010/main" val="75757422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3" Type="http://schemas.openxmlformats.org/officeDocument/2006/relationships/hyperlink" Target="https://www.businessmodelinnovatie.nl/not-invented-here/teamcanvas/" TargetMode="External"/><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3" Type="http://schemas.openxmlformats.org/officeDocument/2006/relationships/hyperlink" Target="https://www.businessmodelinnovatie.nl/not-invented-here/teamcanvas/" TargetMode="External"/><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3" Type="http://schemas.openxmlformats.org/officeDocument/2006/relationships/hyperlink" Target="https://www.businessmodelinnovatie.nl/not-invented-here/teamcanvas/" TargetMode="External"/><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3" Type="http://schemas.openxmlformats.org/officeDocument/2006/relationships/hyperlink" Target="https://www.businessmodelinnovatie.nl/not-invented-here/teamcanvas/" TargetMode="External"/><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nl-NL" dirty="0">
                <a:hlinkClick r:id="rId3"/>
              </a:rPr>
              <a:t>https://www.businessmodelinnovatie.nl/not-invented-here/teamcanvas/</a:t>
            </a:r>
            <a:endParaRPr lang="nl-NL" dirty="0"/>
          </a:p>
          <a:p>
            <a:endParaRPr lang="nl-NL" dirty="0"/>
          </a:p>
        </p:txBody>
      </p:sp>
      <p:sp>
        <p:nvSpPr>
          <p:cNvPr id="4" name="Tijdelijke aanduiding voor dianummer 3"/>
          <p:cNvSpPr>
            <a:spLocks noGrp="1"/>
          </p:cNvSpPr>
          <p:nvPr>
            <p:ph type="sldNum" sz="quarter" idx="5"/>
          </p:nvPr>
        </p:nvSpPr>
        <p:spPr/>
        <p:txBody>
          <a:bodyPr/>
          <a:lstStyle/>
          <a:p>
            <a:fld id="{5157E176-E61E-4678-95B3-782240B566BB}" type="slidenum">
              <a:rPr lang="nl-NL" smtClean="0"/>
              <a:t>1</a:t>
            </a:fld>
            <a:endParaRPr lang="nl-NL"/>
          </a:p>
        </p:txBody>
      </p:sp>
    </p:spTree>
    <p:extLst>
      <p:ext uri="{BB962C8B-B14F-4D97-AF65-F5344CB8AC3E}">
        <p14:creationId xmlns:p14="http://schemas.microsoft.com/office/powerpoint/2010/main" val="21784831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A3F334C-1676-245E-0788-CA1EDBFAB77D}"/>
            </a:ext>
          </a:extLst>
        </p:cNvPr>
        <p:cNvGrpSpPr/>
        <p:nvPr/>
      </p:nvGrpSpPr>
      <p:grpSpPr>
        <a:xfrm>
          <a:off x="0" y="0"/>
          <a:ext cx="0" cy="0"/>
          <a:chOff x="0" y="0"/>
          <a:chExt cx="0" cy="0"/>
        </a:xfrm>
      </p:grpSpPr>
      <p:sp>
        <p:nvSpPr>
          <p:cNvPr id="2" name="Tijdelijke aanduiding voor dia-afbeelding 1">
            <a:extLst>
              <a:ext uri="{FF2B5EF4-FFF2-40B4-BE49-F238E27FC236}">
                <a16:creationId xmlns:a16="http://schemas.microsoft.com/office/drawing/2014/main" id="{E47017E0-7AE8-B4AD-BE82-04338663C46F}"/>
              </a:ext>
            </a:extLst>
          </p:cNvPr>
          <p:cNvSpPr>
            <a:spLocks noGrp="1" noRot="1" noChangeAspect="1"/>
          </p:cNvSpPr>
          <p:nvPr>
            <p:ph type="sldImg"/>
          </p:nvPr>
        </p:nvSpPr>
        <p:spPr/>
      </p:sp>
      <p:sp>
        <p:nvSpPr>
          <p:cNvPr id="3" name="Tijdelijke aanduiding voor notities 2">
            <a:extLst>
              <a:ext uri="{FF2B5EF4-FFF2-40B4-BE49-F238E27FC236}">
                <a16:creationId xmlns:a16="http://schemas.microsoft.com/office/drawing/2014/main" id="{CFEA52E1-BE15-F496-2CF6-B574999C99C5}"/>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nl-NL" dirty="0">
                <a:hlinkClick r:id="rId3"/>
              </a:rPr>
              <a:t>https://www.businessmodelinnovatie.nl/not-invented-here/teamcanvas/</a:t>
            </a:r>
            <a:endParaRPr lang="nl-NL" dirty="0"/>
          </a:p>
          <a:p>
            <a:endParaRPr lang="nl-NL" dirty="0"/>
          </a:p>
        </p:txBody>
      </p:sp>
      <p:sp>
        <p:nvSpPr>
          <p:cNvPr id="4" name="Tijdelijke aanduiding voor dianummer 3">
            <a:extLst>
              <a:ext uri="{FF2B5EF4-FFF2-40B4-BE49-F238E27FC236}">
                <a16:creationId xmlns:a16="http://schemas.microsoft.com/office/drawing/2014/main" id="{8F80BAB6-E3AF-0DAE-8DF5-51BF37B04249}"/>
              </a:ext>
            </a:extLst>
          </p:cNvPr>
          <p:cNvSpPr>
            <a:spLocks noGrp="1"/>
          </p:cNvSpPr>
          <p:nvPr>
            <p:ph type="sldNum" sz="quarter" idx="5"/>
          </p:nvPr>
        </p:nvSpPr>
        <p:spPr/>
        <p:txBody>
          <a:bodyPr/>
          <a:lstStyle/>
          <a:p>
            <a:fld id="{5157E176-E61E-4678-95B3-782240B566BB}" type="slidenum">
              <a:rPr lang="nl-NL" smtClean="0"/>
              <a:t>2</a:t>
            </a:fld>
            <a:endParaRPr lang="nl-NL"/>
          </a:p>
        </p:txBody>
      </p:sp>
    </p:spTree>
    <p:extLst>
      <p:ext uri="{BB962C8B-B14F-4D97-AF65-F5344CB8AC3E}">
        <p14:creationId xmlns:p14="http://schemas.microsoft.com/office/powerpoint/2010/main" val="422678848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E58D2CD-C1C5-D508-1867-552AB305790B}"/>
            </a:ext>
          </a:extLst>
        </p:cNvPr>
        <p:cNvGrpSpPr/>
        <p:nvPr/>
      </p:nvGrpSpPr>
      <p:grpSpPr>
        <a:xfrm>
          <a:off x="0" y="0"/>
          <a:ext cx="0" cy="0"/>
          <a:chOff x="0" y="0"/>
          <a:chExt cx="0" cy="0"/>
        </a:xfrm>
      </p:grpSpPr>
      <p:sp>
        <p:nvSpPr>
          <p:cNvPr id="2" name="Tijdelijke aanduiding voor dia-afbeelding 1">
            <a:extLst>
              <a:ext uri="{FF2B5EF4-FFF2-40B4-BE49-F238E27FC236}">
                <a16:creationId xmlns:a16="http://schemas.microsoft.com/office/drawing/2014/main" id="{717A5499-6566-3F59-F70F-74B6CFEE160B}"/>
              </a:ext>
            </a:extLst>
          </p:cNvPr>
          <p:cNvSpPr>
            <a:spLocks noGrp="1" noRot="1" noChangeAspect="1"/>
          </p:cNvSpPr>
          <p:nvPr>
            <p:ph type="sldImg"/>
          </p:nvPr>
        </p:nvSpPr>
        <p:spPr/>
      </p:sp>
      <p:sp>
        <p:nvSpPr>
          <p:cNvPr id="3" name="Tijdelijke aanduiding voor notities 2">
            <a:extLst>
              <a:ext uri="{FF2B5EF4-FFF2-40B4-BE49-F238E27FC236}">
                <a16:creationId xmlns:a16="http://schemas.microsoft.com/office/drawing/2014/main" id="{D4FEBB44-DD81-1D6C-E6E6-E0622AC307A3}"/>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nl-NL" dirty="0">
                <a:hlinkClick r:id="rId3"/>
              </a:rPr>
              <a:t>https://www.businessmodelinnovatie.nl/not-invented-here/teamcanvas/</a:t>
            </a:r>
            <a:endParaRPr lang="nl-NL" dirty="0"/>
          </a:p>
          <a:p>
            <a:endParaRPr lang="nl-NL" dirty="0"/>
          </a:p>
        </p:txBody>
      </p:sp>
      <p:sp>
        <p:nvSpPr>
          <p:cNvPr id="4" name="Tijdelijke aanduiding voor dianummer 3">
            <a:extLst>
              <a:ext uri="{FF2B5EF4-FFF2-40B4-BE49-F238E27FC236}">
                <a16:creationId xmlns:a16="http://schemas.microsoft.com/office/drawing/2014/main" id="{B80213E6-6A90-0C04-8A7C-229989EEAE8E}"/>
              </a:ext>
            </a:extLst>
          </p:cNvPr>
          <p:cNvSpPr>
            <a:spLocks noGrp="1"/>
          </p:cNvSpPr>
          <p:nvPr>
            <p:ph type="sldNum" sz="quarter" idx="5"/>
          </p:nvPr>
        </p:nvSpPr>
        <p:spPr/>
        <p:txBody>
          <a:bodyPr/>
          <a:lstStyle/>
          <a:p>
            <a:fld id="{5157E176-E61E-4678-95B3-782240B566BB}" type="slidenum">
              <a:rPr lang="nl-NL" smtClean="0"/>
              <a:t>3</a:t>
            </a:fld>
            <a:endParaRPr lang="nl-NL"/>
          </a:p>
        </p:txBody>
      </p:sp>
    </p:spTree>
    <p:extLst>
      <p:ext uri="{BB962C8B-B14F-4D97-AF65-F5344CB8AC3E}">
        <p14:creationId xmlns:p14="http://schemas.microsoft.com/office/powerpoint/2010/main" val="77382146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3419208-909A-3CD1-0F4F-44C3153FE1C5}"/>
            </a:ext>
          </a:extLst>
        </p:cNvPr>
        <p:cNvGrpSpPr/>
        <p:nvPr/>
      </p:nvGrpSpPr>
      <p:grpSpPr>
        <a:xfrm>
          <a:off x="0" y="0"/>
          <a:ext cx="0" cy="0"/>
          <a:chOff x="0" y="0"/>
          <a:chExt cx="0" cy="0"/>
        </a:xfrm>
      </p:grpSpPr>
      <p:sp>
        <p:nvSpPr>
          <p:cNvPr id="2" name="Tijdelijke aanduiding voor dia-afbeelding 1">
            <a:extLst>
              <a:ext uri="{FF2B5EF4-FFF2-40B4-BE49-F238E27FC236}">
                <a16:creationId xmlns:a16="http://schemas.microsoft.com/office/drawing/2014/main" id="{6B3F691C-FF38-4FBF-08F3-9D7E665F0AEF}"/>
              </a:ext>
            </a:extLst>
          </p:cNvPr>
          <p:cNvSpPr>
            <a:spLocks noGrp="1" noRot="1" noChangeAspect="1"/>
          </p:cNvSpPr>
          <p:nvPr>
            <p:ph type="sldImg"/>
          </p:nvPr>
        </p:nvSpPr>
        <p:spPr/>
      </p:sp>
      <p:sp>
        <p:nvSpPr>
          <p:cNvPr id="3" name="Tijdelijke aanduiding voor notities 2">
            <a:extLst>
              <a:ext uri="{FF2B5EF4-FFF2-40B4-BE49-F238E27FC236}">
                <a16:creationId xmlns:a16="http://schemas.microsoft.com/office/drawing/2014/main" id="{74084B80-1BC9-8D9E-29A5-8A3C76378605}"/>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nl-NL" dirty="0">
                <a:hlinkClick r:id="rId3"/>
              </a:rPr>
              <a:t>https://www.businessmodelinnovatie.nl/not-invented-here/teamcanvas/</a:t>
            </a:r>
            <a:endParaRPr lang="nl-NL" dirty="0"/>
          </a:p>
          <a:p>
            <a:endParaRPr lang="nl-NL" dirty="0"/>
          </a:p>
        </p:txBody>
      </p:sp>
      <p:sp>
        <p:nvSpPr>
          <p:cNvPr id="4" name="Tijdelijke aanduiding voor dianummer 3">
            <a:extLst>
              <a:ext uri="{FF2B5EF4-FFF2-40B4-BE49-F238E27FC236}">
                <a16:creationId xmlns:a16="http://schemas.microsoft.com/office/drawing/2014/main" id="{15CCF7B7-737F-6A2F-6B3E-1410024FBE94}"/>
              </a:ext>
            </a:extLst>
          </p:cNvPr>
          <p:cNvSpPr>
            <a:spLocks noGrp="1"/>
          </p:cNvSpPr>
          <p:nvPr>
            <p:ph type="sldNum" sz="quarter" idx="5"/>
          </p:nvPr>
        </p:nvSpPr>
        <p:spPr/>
        <p:txBody>
          <a:bodyPr/>
          <a:lstStyle/>
          <a:p>
            <a:fld id="{5157E176-E61E-4678-95B3-782240B566BB}" type="slidenum">
              <a:rPr lang="nl-NL" smtClean="0"/>
              <a:t>4</a:t>
            </a:fld>
            <a:endParaRPr lang="nl-NL"/>
          </a:p>
        </p:txBody>
      </p:sp>
    </p:spTree>
    <p:extLst>
      <p:ext uri="{BB962C8B-B14F-4D97-AF65-F5344CB8AC3E}">
        <p14:creationId xmlns:p14="http://schemas.microsoft.com/office/powerpoint/2010/main" val="126223374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eldia">
    <p:spTree>
      <p:nvGrpSpPr>
        <p:cNvPr id="1" name=""/>
        <p:cNvGrpSpPr/>
        <p:nvPr/>
      </p:nvGrpSpPr>
      <p:grpSpPr>
        <a:xfrm>
          <a:off x="0" y="0"/>
          <a:ext cx="0" cy="0"/>
          <a:chOff x="0" y="0"/>
          <a:chExt cx="0" cy="0"/>
        </a:xfrm>
      </p:grpSpPr>
    </p:spTree>
    <p:extLst>
      <p:ext uri="{BB962C8B-B14F-4D97-AF65-F5344CB8AC3E}">
        <p14:creationId xmlns:p14="http://schemas.microsoft.com/office/powerpoint/2010/main" val="3245501683"/>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Tijdelijke aanduiding voor datum 1">
            <a:extLst>
              <a:ext uri="{FF2B5EF4-FFF2-40B4-BE49-F238E27FC236}">
                <a16:creationId xmlns:a16="http://schemas.microsoft.com/office/drawing/2014/main" id="{9ABE6C82-6993-46C0-BCB0-318AD68BBF8C}"/>
              </a:ext>
            </a:extLst>
          </p:cNvPr>
          <p:cNvSpPr>
            <a:spLocks noGrp="1"/>
          </p:cNvSpPr>
          <p:nvPr>
            <p:ph type="dt" sz="half" idx="10"/>
          </p:nvPr>
        </p:nvSpPr>
        <p:spPr>
          <a:xfrm>
            <a:off x="838200" y="6356350"/>
            <a:ext cx="2743200" cy="365125"/>
          </a:xfrm>
          <a:prstGeom prst="rect">
            <a:avLst/>
          </a:prstGeom>
        </p:spPr>
        <p:txBody>
          <a:bodyPr/>
          <a:lstStyle/>
          <a:p>
            <a:fld id="{A9E702E0-4072-4309-92CC-6085056AF2D6}" type="datetimeFigureOut">
              <a:rPr lang="nl-NL" smtClean="0"/>
              <a:t>19-11-2025</a:t>
            </a:fld>
            <a:endParaRPr lang="nl-NL"/>
          </a:p>
        </p:txBody>
      </p:sp>
      <p:sp>
        <p:nvSpPr>
          <p:cNvPr id="3" name="Tijdelijke aanduiding voor voettekst 2">
            <a:extLst>
              <a:ext uri="{FF2B5EF4-FFF2-40B4-BE49-F238E27FC236}">
                <a16:creationId xmlns:a16="http://schemas.microsoft.com/office/drawing/2014/main" id="{5849EB6A-01AB-4835-BE90-8501E461387A}"/>
              </a:ext>
            </a:extLst>
          </p:cNvPr>
          <p:cNvSpPr>
            <a:spLocks noGrp="1"/>
          </p:cNvSpPr>
          <p:nvPr>
            <p:ph type="ftr" sz="quarter" idx="11"/>
          </p:nvPr>
        </p:nvSpPr>
        <p:spPr>
          <a:xfrm>
            <a:off x="4038600" y="6356350"/>
            <a:ext cx="4114800" cy="365125"/>
          </a:xfrm>
          <a:prstGeom prst="rect">
            <a:avLst/>
          </a:prstGeom>
        </p:spPr>
        <p:txBody>
          <a:bodyPr/>
          <a:lstStyle/>
          <a:p>
            <a:endParaRPr lang="nl-NL"/>
          </a:p>
        </p:txBody>
      </p:sp>
      <p:sp>
        <p:nvSpPr>
          <p:cNvPr id="4" name="Tijdelijke aanduiding voor dianummer 3">
            <a:extLst>
              <a:ext uri="{FF2B5EF4-FFF2-40B4-BE49-F238E27FC236}">
                <a16:creationId xmlns:a16="http://schemas.microsoft.com/office/drawing/2014/main" id="{272DE16A-AEBA-4ED1-B8BE-3B92B396610C}"/>
              </a:ext>
            </a:extLst>
          </p:cNvPr>
          <p:cNvSpPr>
            <a:spLocks noGrp="1"/>
          </p:cNvSpPr>
          <p:nvPr>
            <p:ph type="sldNum" sz="quarter" idx="12"/>
          </p:nvPr>
        </p:nvSpPr>
        <p:spPr>
          <a:xfrm>
            <a:off x="8610600" y="6356350"/>
            <a:ext cx="2743200" cy="365125"/>
          </a:xfrm>
          <a:prstGeom prst="rect">
            <a:avLst/>
          </a:prstGeom>
        </p:spPr>
        <p:txBody>
          <a:bodyPr/>
          <a:lstStyle/>
          <a:p>
            <a:fld id="{AE15AF33-26F0-4F4A-ABB1-64831E7E8B83}" type="slidenum">
              <a:rPr lang="nl-NL" smtClean="0"/>
              <a:t>‹#›</a:t>
            </a:fld>
            <a:endParaRPr lang="nl-NL"/>
          </a:p>
        </p:txBody>
      </p:sp>
    </p:spTree>
    <p:extLst>
      <p:ext uri="{BB962C8B-B14F-4D97-AF65-F5344CB8AC3E}">
        <p14:creationId xmlns:p14="http://schemas.microsoft.com/office/powerpoint/2010/main" val="288364718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68AF8E3-90D0-4D99-A7BD-0BC32310C05E}"/>
              </a:ext>
            </a:extLst>
          </p:cNvPr>
          <p:cNvSpPr>
            <a:spLocks noGrp="1"/>
          </p:cNvSpPr>
          <p:nvPr>
            <p:ph type="title"/>
          </p:nvPr>
        </p:nvSpPr>
        <p:spPr>
          <a:xfrm>
            <a:off x="839788" y="457200"/>
            <a:ext cx="3932237" cy="1600200"/>
          </a:xfrm>
          <a:prstGeom prst="rect">
            <a:avLst/>
          </a:prstGeom>
        </p:spPr>
        <p:txBody>
          <a:bodyPr anchor="b"/>
          <a:lstStyle>
            <a:lvl1pPr>
              <a:defRPr sz="3200"/>
            </a:lvl1pPr>
          </a:lstStyle>
          <a:p>
            <a:r>
              <a:rPr lang="nl-NL"/>
              <a:t>Klik om stijl te bewerken</a:t>
            </a:r>
          </a:p>
        </p:txBody>
      </p:sp>
      <p:sp>
        <p:nvSpPr>
          <p:cNvPr id="3" name="Tijdelijke aanduiding voor inhoud 2">
            <a:extLst>
              <a:ext uri="{FF2B5EF4-FFF2-40B4-BE49-F238E27FC236}">
                <a16:creationId xmlns:a16="http://schemas.microsoft.com/office/drawing/2014/main" id="{664A6067-9898-4F49-82F3-5AD2BE29AFD8}"/>
              </a:ext>
            </a:extLst>
          </p:cNvPr>
          <p:cNvSpPr>
            <a:spLocks noGrp="1"/>
          </p:cNvSpPr>
          <p:nvPr>
            <p:ph idx="1"/>
          </p:nvPr>
        </p:nvSpPr>
        <p:spPr>
          <a:xfrm>
            <a:off x="5183188" y="987425"/>
            <a:ext cx="6172200" cy="4873625"/>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tekst 3">
            <a:extLst>
              <a:ext uri="{FF2B5EF4-FFF2-40B4-BE49-F238E27FC236}">
                <a16:creationId xmlns:a16="http://schemas.microsoft.com/office/drawing/2014/main" id="{56BC8298-22CB-4804-8E42-D56315AB792D}"/>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Klikken om de tekststijl van het model te bewerken</a:t>
            </a:r>
          </a:p>
        </p:txBody>
      </p:sp>
      <p:sp>
        <p:nvSpPr>
          <p:cNvPr id="5" name="Tijdelijke aanduiding voor datum 4">
            <a:extLst>
              <a:ext uri="{FF2B5EF4-FFF2-40B4-BE49-F238E27FC236}">
                <a16:creationId xmlns:a16="http://schemas.microsoft.com/office/drawing/2014/main" id="{9E4EA744-99A3-40DC-A5FE-39A4CBA515F3}"/>
              </a:ext>
            </a:extLst>
          </p:cNvPr>
          <p:cNvSpPr>
            <a:spLocks noGrp="1"/>
          </p:cNvSpPr>
          <p:nvPr>
            <p:ph type="dt" sz="half" idx="10"/>
          </p:nvPr>
        </p:nvSpPr>
        <p:spPr>
          <a:xfrm>
            <a:off x="838200" y="6356350"/>
            <a:ext cx="2743200" cy="365125"/>
          </a:xfrm>
          <a:prstGeom prst="rect">
            <a:avLst/>
          </a:prstGeom>
        </p:spPr>
        <p:txBody>
          <a:bodyPr/>
          <a:lstStyle/>
          <a:p>
            <a:fld id="{A9E702E0-4072-4309-92CC-6085056AF2D6}" type="datetimeFigureOut">
              <a:rPr lang="nl-NL" smtClean="0"/>
              <a:t>19-11-2025</a:t>
            </a:fld>
            <a:endParaRPr lang="nl-NL"/>
          </a:p>
        </p:txBody>
      </p:sp>
      <p:sp>
        <p:nvSpPr>
          <p:cNvPr id="6" name="Tijdelijke aanduiding voor voettekst 5">
            <a:extLst>
              <a:ext uri="{FF2B5EF4-FFF2-40B4-BE49-F238E27FC236}">
                <a16:creationId xmlns:a16="http://schemas.microsoft.com/office/drawing/2014/main" id="{AC84775F-595F-4FFB-ACEE-495AD96DA2FB}"/>
              </a:ext>
            </a:extLst>
          </p:cNvPr>
          <p:cNvSpPr>
            <a:spLocks noGrp="1"/>
          </p:cNvSpPr>
          <p:nvPr>
            <p:ph type="ftr" sz="quarter" idx="11"/>
          </p:nvPr>
        </p:nvSpPr>
        <p:spPr>
          <a:xfrm>
            <a:off x="4038600" y="6356350"/>
            <a:ext cx="4114800" cy="365125"/>
          </a:xfrm>
          <a:prstGeom prst="rect">
            <a:avLst/>
          </a:prstGeom>
        </p:spPr>
        <p:txBody>
          <a:bodyPr/>
          <a:lstStyle/>
          <a:p>
            <a:endParaRPr lang="nl-NL"/>
          </a:p>
        </p:txBody>
      </p:sp>
      <p:sp>
        <p:nvSpPr>
          <p:cNvPr id="7" name="Tijdelijke aanduiding voor dianummer 6">
            <a:extLst>
              <a:ext uri="{FF2B5EF4-FFF2-40B4-BE49-F238E27FC236}">
                <a16:creationId xmlns:a16="http://schemas.microsoft.com/office/drawing/2014/main" id="{D3AEC422-54C3-45A9-A008-8EEAD8FC435C}"/>
              </a:ext>
            </a:extLst>
          </p:cNvPr>
          <p:cNvSpPr>
            <a:spLocks noGrp="1"/>
          </p:cNvSpPr>
          <p:nvPr>
            <p:ph type="sldNum" sz="quarter" idx="12"/>
          </p:nvPr>
        </p:nvSpPr>
        <p:spPr>
          <a:xfrm>
            <a:off x="8610600" y="6356350"/>
            <a:ext cx="2743200" cy="365125"/>
          </a:xfrm>
          <a:prstGeom prst="rect">
            <a:avLst/>
          </a:prstGeom>
        </p:spPr>
        <p:txBody>
          <a:bodyPr/>
          <a:lstStyle/>
          <a:p>
            <a:fld id="{AE15AF33-26F0-4F4A-ABB1-64831E7E8B83}" type="slidenum">
              <a:rPr lang="nl-NL" smtClean="0"/>
              <a:t>‹#›</a:t>
            </a:fld>
            <a:endParaRPr lang="nl-NL"/>
          </a:p>
        </p:txBody>
      </p:sp>
    </p:spTree>
    <p:extLst>
      <p:ext uri="{BB962C8B-B14F-4D97-AF65-F5344CB8AC3E}">
        <p14:creationId xmlns:p14="http://schemas.microsoft.com/office/powerpoint/2010/main" val="82078438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1B8DC0A-24F9-4284-9234-42FDE3DAF788}"/>
              </a:ext>
            </a:extLst>
          </p:cNvPr>
          <p:cNvSpPr>
            <a:spLocks noGrp="1"/>
          </p:cNvSpPr>
          <p:nvPr>
            <p:ph type="title"/>
          </p:nvPr>
        </p:nvSpPr>
        <p:spPr>
          <a:xfrm>
            <a:off x="839788" y="457200"/>
            <a:ext cx="3932237" cy="1600200"/>
          </a:xfrm>
          <a:prstGeom prst="rect">
            <a:avLst/>
          </a:prstGeom>
        </p:spPr>
        <p:txBody>
          <a:bodyPr anchor="b"/>
          <a:lstStyle>
            <a:lvl1pPr>
              <a:defRPr sz="3200"/>
            </a:lvl1pPr>
          </a:lstStyle>
          <a:p>
            <a:r>
              <a:rPr lang="nl-NL"/>
              <a:t>Klik om stijl te bewerken</a:t>
            </a:r>
          </a:p>
        </p:txBody>
      </p:sp>
      <p:sp>
        <p:nvSpPr>
          <p:cNvPr id="3" name="Tijdelijke aanduiding voor afbeelding 2">
            <a:extLst>
              <a:ext uri="{FF2B5EF4-FFF2-40B4-BE49-F238E27FC236}">
                <a16:creationId xmlns:a16="http://schemas.microsoft.com/office/drawing/2014/main" id="{DCCED5C3-5203-4E64-85DD-D0257600AAEE}"/>
              </a:ext>
            </a:extLst>
          </p:cNvPr>
          <p:cNvSpPr>
            <a:spLocks noGrp="1"/>
          </p:cNvSpPr>
          <p:nvPr>
            <p:ph type="pic" idx="1"/>
          </p:nvPr>
        </p:nvSpPr>
        <p:spPr>
          <a:xfrm>
            <a:off x="5183188" y="987425"/>
            <a:ext cx="6172200" cy="4873625"/>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nl-NL"/>
          </a:p>
        </p:txBody>
      </p:sp>
      <p:sp>
        <p:nvSpPr>
          <p:cNvPr id="4" name="Tijdelijke aanduiding voor tekst 3">
            <a:extLst>
              <a:ext uri="{FF2B5EF4-FFF2-40B4-BE49-F238E27FC236}">
                <a16:creationId xmlns:a16="http://schemas.microsoft.com/office/drawing/2014/main" id="{109ECF98-448A-4D87-93AB-411D35E3A5AF}"/>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Klikken om de tekststijl van het model te bewerken</a:t>
            </a:r>
          </a:p>
        </p:txBody>
      </p:sp>
      <p:sp>
        <p:nvSpPr>
          <p:cNvPr id="5" name="Tijdelijke aanduiding voor datum 4">
            <a:extLst>
              <a:ext uri="{FF2B5EF4-FFF2-40B4-BE49-F238E27FC236}">
                <a16:creationId xmlns:a16="http://schemas.microsoft.com/office/drawing/2014/main" id="{82ADCD3A-8635-4FC3-BE76-E983FFAEE69C}"/>
              </a:ext>
            </a:extLst>
          </p:cNvPr>
          <p:cNvSpPr>
            <a:spLocks noGrp="1"/>
          </p:cNvSpPr>
          <p:nvPr>
            <p:ph type="dt" sz="half" idx="10"/>
          </p:nvPr>
        </p:nvSpPr>
        <p:spPr>
          <a:xfrm>
            <a:off x="838200" y="6356350"/>
            <a:ext cx="2743200" cy="365125"/>
          </a:xfrm>
          <a:prstGeom prst="rect">
            <a:avLst/>
          </a:prstGeom>
        </p:spPr>
        <p:txBody>
          <a:bodyPr/>
          <a:lstStyle/>
          <a:p>
            <a:fld id="{A9E702E0-4072-4309-92CC-6085056AF2D6}" type="datetimeFigureOut">
              <a:rPr lang="nl-NL" smtClean="0"/>
              <a:t>19-11-2025</a:t>
            </a:fld>
            <a:endParaRPr lang="nl-NL"/>
          </a:p>
        </p:txBody>
      </p:sp>
      <p:sp>
        <p:nvSpPr>
          <p:cNvPr id="6" name="Tijdelijke aanduiding voor voettekst 5">
            <a:extLst>
              <a:ext uri="{FF2B5EF4-FFF2-40B4-BE49-F238E27FC236}">
                <a16:creationId xmlns:a16="http://schemas.microsoft.com/office/drawing/2014/main" id="{B8D6A643-CEBE-4729-9567-8A826137E25F}"/>
              </a:ext>
            </a:extLst>
          </p:cNvPr>
          <p:cNvSpPr>
            <a:spLocks noGrp="1"/>
          </p:cNvSpPr>
          <p:nvPr>
            <p:ph type="ftr" sz="quarter" idx="11"/>
          </p:nvPr>
        </p:nvSpPr>
        <p:spPr>
          <a:xfrm>
            <a:off x="4038600" y="6356350"/>
            <a:ext cx="4114800" cy="365125"/>
          </a:xfrm>
          <a:prstGeom prst="rect">
            <a:avLst/>
          </a:prstGeom>
        </p:spPr>
        <p:txBody>
          <a:bodyPr/>
          <a:lstStyle/>
          <a:p>
            <a:endParaRPr lang="nl-NL"/>
          </a:p>
        </p:txBody>
      </p:sp>
      <p:sp>
        <p:nvSpPr>
          <p:cNvPr id="7" name="Tijdelijke aanduiding voor dianummer 6">
            <a:extLst>
              <a:ext uri="{FF2B5EF4-FFF2-40B4-BE49-F238E27FC236}">
                <a16:creationId xmlns:a16="http://schemas.microsoft.com/office/drawing/2014/main" id="{2CB5CF79-0B3F-4425-AB74-93667112B56B}"/>
              </a:ext>
            </a:extLst>
          </p:cNvPr>
          <p:cNvSpPr>
            <a:spLocks noGrp="1"/>
          </p:cNvSpPr>
          <p:nvPr>
            <p:ph type="sldNum" sz="quarter" idx="12"/>
          </p:nvPr>
        </p:nvSpPr>
        <p:spPr>
          <a:xfrm>
            <a:off x="8610600" y="6356350"/>
            <a:ext cx="2743200" cy="365125"/>
          </a:xfrm>
          <a:prstGeom prst="rect">
            <a:avLst/>
          </a:prstGeom>
        </p:spPr>
        <p:txBody>
          <a:bodyPr/>
          <a:lstStyle/>
          <a:p>
            <a:fld id="{AE15AF33-26F0-4F4A-ABB1-64831E7E8B83}" type="slidenum">
              <a:rPr lang="nl-NL" smtClean="0"/>
              <a:t>‹#›</a:t>
            </a:fld>
            <a:endParaRPr lang="nl-NL"/>
          </a:p>
        </p:txBody>
      </p:sp>
    </p:spTree>
    <p:extLst>
      <p:ext uri="{BB962C8B-B14F-4D97-AF65-F5344CB8AC3E}">
        <p14:creationId xmlns:p14="http://schemas.microsoft.com/office/powerpoint/2010/main" val="175976055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05A38B0-E529-45C4-9824-F5079EA0300C}"/>
              </a:ext>
            </a:extLst>
          </p:cNvPr>
          <p:cNvSpPr>
            <a:spLocks noGrp="1"/>
          </p:cNvSpPr>
          <p:nvPr>
            <p:ph type="title"/>
          </p:nvPr>
        </p:nvSpPr>
        <p:spPr>
          <a:xfrm>
            <a:off x="838200" y="365125"/>
            <a:ext cx="10515600" cy="1325563"/>
          </a:xfrm>
          <a:prstGeom prst="rect">
            <a:avLst/>
          </a:prstGeom>
        </p:spPr>
        <p:txBody>
          <a:bodyPr/>
          <a:lstStyle/>
          <a:p>
            <a:r>
              <a:rPr lang="nl-NL"/>
              <a:t>Klik om stijl te bewerken</a:t>
            </a:r>
          </a:p>
        </p:txBody>
      </p:sp>
      <p:sp>
        <p:nvSpPr>
          <p:cNvPr id="3" name="Tijdelijke aanduiding voor verticale tekst 2">
            <a:extLst>
              <a:ext uri="{FF2B5EF4-FFF2-40B4-BE49-F238E27FC236}">
                <a16:creationId xmlns:a16="http://schemas.microsoft.com/office/drawing/2014/main" id="{59354F4C-4900-4418-820F-15B78463F3B3}"/>
              </a:ext>
            </a:extLst>
          </p:cNvPr>
          <p:cNvSpPr>
            <a:spLocks noGrp="1"/>
          </p:cNvSpPr>
          <p:nvPr>
            <p:ph type="body" orient="vert" idx="1"/>
          </p:nvPr>
        </p:nvSpPr>
        <p:spPr>
          <a:xfrm>
            <a:off x="838200" y="1825625"/>
            <a:ext cx="10515600" cy="4351338"/>
          </a:xfrm>
          <a:prstGeom prst="rect">
            <a:avLst/>
          </a:prstGeom>
        </p:spPr>
        <p:txBody>
          <a:bodyPr vert="eaVert"/>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563BFBCF-5A2C-4FCC-A363-9037973D3ECF}"/>
              </a:ext>
            </a:extLst>
          </p:cNvPr>
          <p:cNvSpPr>
            <a:spLocks noGrp="1"/>
          </p:cNvSpPr>
          <p:nvPr>
            <p:ph type="dt" sz="half" idx="10"/>
          </p:nvPr>
        </p:nvSpPr>
        <p:spPr>
          <a:xfrm>
            <a:off x="838200" y="6356350"/>
            <a:ext cx="2743200" cy="365125"/>
          </a:xfrm>
          <a:prstGeom prst="rect">
            <a:avLst/>
          </a:prstGeom>
        </p:spPr>
        <p:txBody>
          <a:bodyPr/>
          <a:lstStyle/>
          <a:p>
            <a:fld id="{A9E702E0-4072-4309-92CC-6085056AF2D6}" type="datetimeFigureOut">
              <a:rPr lang="nl-NL" smtClean="0"/>
              <a:t>19-11-2025</a:t>
            </a:fld>
            <a:endParaRPr lang="nl-NL"/>
          </a:p>
        </p:txBody>
      </p:sp>
      <p:sp>
        <p:nvSpPr>
          <p:cNvPr id="5" name="Tijdelijke aanduiding voor voettekst 4">
            <a:extLst>
              <a:ext uri="{FF2B5EF4-FFF2-40B4-BE49-F238E27FC236}">
                <a16:creationId xmlns:a16="http://schemas.microsoft.com/office/drawing/2014/main" id="{098F2EFF-02D1-4EFB-BC5F-3E573BCBF843}"/>
              </a:ext>
            </a:extLst>
          </p:cNvPr>
          <p:cNvSpPr>
            <a:spLocks noGrp="1"/>
          </p:cNvSpPr>
          <p:nvPr>
            <p:ph type="ftr" sz="quarter" idx="11"/>
          </p:nvPr>
        </p:nvSpPr>
        <p:spPr>
          <a:xfrm>
            <a:off x="4038600" y="6356350"/>
            <a:ext cx="4114800" cy="365125"/>
          </a:xfrm>
          <a:prstGeom prst="rect">
            <a:avLst/>
          </a:prstGeom>
        </p:spPr>
        <p:txBody>
          <a:bodyPr/>
          <a:lstStyle/>
          <a:p>
            <a:endParaRPr lang="nl-NL"/>
          </a:p>
        </p:txBody>
      </p:sp>
      <p:sp>
        <p:nvSpPr>
          <p:cNvPr id="6" name="Tijdelijke aanduiding voor dianummer 5">
            <a:extLst>
              <a:ext uri="{FF2B5EF4-FFF2-40B4-BE49-F238E27FC236}">
                <a16:creationId xmlns:a16="http://schemas.microsoft.com/office/drawing/2014/main" id="{EF731C4F-1811-46F6-8393-D86C7EB3AEDF}"/>
              </a:ext>
            </a:extLst>
          </p:cNvPr>
          <p:cNvSpPr>
            <a:spLocks noGrp="1"/>
          </p:cNvSpPr>
          <p:nvPr>
            <p:ph type="sldNum" sz="quarter" idx="12"/>
          </p:nvPr>
        </p:nvSpPr>
        <p:spPr>
          <a:xfrm>
            <a:off x="8610600" y="6356350"/>
            <a:ext cx="2743200" cy="365125"/>
          </a:xfrm>
          <a:prstGeom prst="rect">
            <a:avLst/>
          </a:prstGeom>
        </p:spPr>
        <p:txBody>
          <a:bodyPr/>
          <a:lstStyle/>
          <a:p>
            <a:fld id="{AE15AF33-26F0-4F4A-ABB1-64831E7E8B83}" type="slidenum">
              <a:rPr lang="nl-NL" smtClean="0"/>
              <a:t>‹#›</a:t>
            </a:fld>
            <a:endParaRPr lang="nl-NL"/>
          </a:p>
        </p:txBody>
      </p:sp>
    </p:spTree>
    <p:extLst>
      <p:ext uri="{BB962C8B-B14F-4D97-AF65-F5344CB8AC3E}">
        <p14:creationId xmlns:p14="http://schemas.microsoft.com/office/powerpoint/2010/main" val="140206882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e titel 1">
            <a:extLst>
              <a:ext uri="{FF2B5EF4-FFF2-40B4-BE49-F238E27FC236}">
                <a16:creationId xmlns:a16="http://schemas.microsoft.com/office/drawing/2014/main" id="{DAF51512-07E1-495A-AF3C-8C0F6AD6ECF2}"/>
              </a:ext>
            </a:extLst>
          </p:cNvPr>
          <p:cNvSpPr>
            <a:spLocks noGrp="1"/>
          </p:cNvSpPr>
          <p:nvPr>
            <p:ph type="title" orient="vert"/>
          </p:nvPr>
        </p:nvSpPr>
        <p:spPr>
          <a:xfrm>
            <a:off x="8724900" y="365125"/>
            <a:ext cx="2628900" cy="5811838"/>
          </a:xfrm>
          <a:prstGeom prst="rect">
            <a:avLst/>
          </a:prstGeom>
        </p:spPr>
        <p:txBody>
          <a:bodyPr vert="eaVert"/>
          <a:lstStyle/>
          <a:p>
            <a:r>
              <a:rPr lang="nl-NL"/>
              <a:t>Klik om stijl te bewerken</a:t>
            </a:r>
          </a:p>
        </p:txBody>
      </p:sp>
      <p:sp>
        <p:nvSpPr>
          <p:cNvPr id="3" name="Tijdelijke aanduiding voor verticale tekst 2">
            <a:extLst>
              <a:ext uri="{FF2B5EF4-FFF2-40B4-BE49-F238E27FC236}">
                <a16:creationId xmlns:a16="http://schemas.microsoft.com/office/drawing/2014/main" id="{07B07575-2633-4AFD-BCAD-12BD1F5D02F8}"/>
              </a:ext>
            </a:extLst>
          </p:cNvPr>
          <p:cNvSpPr>
            <a:spLocks noGrp="1"/>
          </p:cNvSpPr>
          <p:nvPr>
            <p:ph type="body" orient="vert" idx="1"/>
          </p:nvPr>
        </p:nvSpPr>
        <p:spPr>
          <a:xfrm>
            <a:off x="838200" y="365125"/>
            <a:ext cx="7734300" cy="5811838"/>
          </a:xfrm>
          <a:prstGeom prst="rect">
            <a:avLst/>
          </a:prstGeom>
        </p:spPr>
        <p:txBody>
          <a:bodyPr vert="eaVert"/>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47B6B51C-84E9-4578-A4A4-9C673AA57EA8}"/>
              </a:ext>
            </a:extLst>
          </p:cNvPr>
          <p:cNvSpPr>
            <a:spLocks noGrp="1"/>
          </p:cNvSpPr>
          <p:nvPr>
            <p:ph type="dt" sz="half" idx="10"/>
          </p:nvPr>
        </p:nvSpPr>
        <p:spPr>
          <a:xfrm>
            <a:off x="838200" y="6356350"/>
            <a:ext cx="2743200" cy="365125"/>
          </a:xfrm>
          <a:prstGeom prst="rect">
            <a:avLst/>
          </a:prstGeom>
        </p:spPr>
        <p:txBody>
          <a:bodyPr/>
          <a:lstStyle/>
          <a:p>
            <a:fld id="{A9E702E0-4072-4309-92CC-6085056AF2D6}" type="datetimeFigureOut">
              <a:rPr lang="nl-NL" smtClean="0"/>
              <a:t>19-11-2025</a:t>
            </a:fld>
            <a:endParaRPr lang="nl-NL"/>
          </a:p>
        </p:txBody>
      </p:sp>
      <p:sp>
        <p:nvSpPr>
          <p:cNvPr id="5" name="Tijdelijke aanduiding voor voettekst 4">
            <a:extLst>
              <a:ext uri="{FF2B5EF4-FFF2-40B4-BE49-F238E27FC236}">
                <a16:creationId xmlns:a16="http://schemas.microsoft.com/office/drawing/2014/main" id="{D8FDE4A6-5E73-4B72-AFC2-57E4E40D2575}"/>
              </a:ext>
            </a:extLst>
          </p:cNvPr>
          <p:cNvSpPr>
            <a:spLocks noGrp="1"/>
          </p:cNvSpPr>
          <p:nvPr>
            <p:ph type="ftr" sz="quarter" idx="11"/>
          </p:nvPr>
        </p:nvSpPr>
        <p:spPr>
          <a:xfrm>
            <a:off x="4038600" y="6356350"/>
            <a:ext cx="4114800" cy="365125"/>
          </a:xfrm>
          <a:prstGeom prst="rect">
            <a:avLst/>
          </a:prstGeom>
        </p:spPr>
        <p:txBody>
          <a:bodyPr/>
          <a:lstStyle/>
          <a:p>
            <a:endParaRPr lang="nl-NL"/>
          </a:p>
        </p:txBody>
      </p:sp>
      <p:sp>
        <p:nvSpPr>
          <p:cNvPr id="6" name="Tijdelijke aanduiding voor dianummer 5">
            <a:extLst>
              <a:ext uri="{FF2B5EF4-FFF2-40B4-BE49-F238E27FC236}">
                <a16:creationId xmlns:a16="http://schemas.microsoft.com/office/drawing/2014/main" id="{8F9FC890-2FEE-49E2-8F1F-EBF6CE374183}"/>
              </a:ext>
            </a:extLst>
          </p:cNvPr>
          <p:cNvSpPr>
            <a:spLocks noGrp="1"/>
          </p:cNvSpPr>
          <p:nvPr>
            <p:ph type="sldNum" sz="quarter" idx="12"/>
          </p:nvPr>
        </p:nvSpPr>
        <p:spPr>
          <a:xfrm>
            <a:off x="8610600" y="6356350"/>
            <a:ext cx="2743200" cy="365125"/>
          </a:xfrm>
          <a:prstGeom prst="rect">
            <a:avLst/>
          </a:prstGeom>
        </p:spPr>
        <p:txBody>
          <a:bodyPr/>
          <a:lstStyle/>
          <a:p>
            <a:fld id="{AE15AF33-26F0-4F4A-ABB1-64831E7E8B83}" type="slidenum">
              <a:rPr lang="nl-NL" smtClean="0"/>
              <a:t>‹#›</a:t>
            </a:fld>
            <a:endParaRPr lang="nl-NL"/>
          </a:p>
        </p:txBody>
      </p:sp>
    </p:spTree>
    <p:extLst>
      <p:ext uri="{BB962C8B-B14F-4D97-AF65-F5344CB8AC3E}">
        <p14:creationId xmlns:p14="http://schemas.microsoft.com/office/powerpoint/2010/main" val="110027836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AC2009D-6272-9E11-C4DB-D08F9FAA1E76}"/>
              </a:ext>
            </a:extLst>
          </p:cNvPr>
          <p:cNvSpPr>
            <a:spLocks noGrp="1"/>
          </p:cNvSpPr>
          <p:nvPr>
            <p:ph type="ctrTitle"/>
          </p:nvPr>
        </p:nvSpPr>
        <p:spPr>
          <a:xfrm>
            <a:off x="1524000" y="1122363"/>
            <a:ext cx="9144000" cy="2387600"/>
          </a:xfrm>
          <a:prstGeom prst="rect">
            <a:avLst/>
          </a:prstGeom>
        </p:spPr>
        <p:txBody>
          <a:bodyPr anchor="b"/>
          <a:lstStyle>
            <a:lvl1pPr algn="ctr">
              <a:defRPr sz="6000"/>
            </a:lvl1pPr>
          </a:lstStyle>
          <a:p>
            <a:r>
              <a:rPr lang="nl-NL"/>
              <a:t>Klik om stijl te bewerken</a:t>
            </a:r>
          </a:p>
        </p:txBody>
      </p:sp>
      <p:sp>
        <p:nvSpPr>
          <p:cNvPr id="3" name="Ondertitel 2">
            <a:extLst>
              <a:ext uri="{FF2B5EF4-FFF2-40B4-BE49-F238E27FC236}">
                <a16:creationId xmlns:a16="http://schemas.microsoft.com/office/drawing/2014/main" id="{FED08587-55FB-B724-4C36-C6CCA0907AE4}"/>
              </a:ext>
            </a:extLst>
          </p:cNvPr>
          <p:cNvSpPr>
            <a:spLocks noGrp="1"/>
          </p:cNvSpPr>
          <p:nvPr>
            <p:ph type="subTitle" idx="1"/>
          </p:nvPr>
        </p:nvSpPr>
        <p:spPr>
          <a:xfrm>
            <a:off x="1524000" y="3602038"/>
            <a:ext cx="9144000" cy="1655762"/>
          </a:xfrm>
          <a:prstGeom prst="rect">
            <a:avLst/>
          </a:prstGeo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l-NL"/>
              <a:t>Klikken om de ondertitelstijl van het model te bewerken</a:t>
            </a:r>
          </a:p>
        </p:txBody>
      </p:sp>
      <p:sp>
        <p:nvSpPr>
          <p:cNvPr id="4" name="Tijdelijke aanduiding voor datum 3">
            <a:extLst>
              <a:ext uri="{FF2B5EF4-FFF2-40B4-BE49-F238E27FC236}">
                <a16:creationId xmlns:a16="http://schemas.microsoft.com/office/drawing/2014/main" id="{F89F5DE1-7512-766C-1DCC-9B58F43405CA}"/>
              </a:ext>
            </a:extLst>
          </p:cNvPr>
          <p:cNvSpPr>
            <a:spLocks noGrp="1"/>
          </p:cNvSpPr>
          <p:nvPr>
            <p:ph type="dt" sz="half" idx="10"/>
          </p:nvPr>
        </p:nvSpPr>
        <p:spPr>
          <a:xfrm>
            <a:off x="838200" y="6356351"/>
            <a:ext cx="2743200" cy="365125"/>
          </a:xfrm>
          <a:prstGeom prst="rect">
            <a:avLst/>
          </a:prstGeom>
        </p:spPr>
        <p:txBody>
          <a:bodyPr/>
          <a:lstStyle/>
          <a:p>
            <a:fld id="{20DC4AAA-C704-7A4A-9D86-FFCF66A3E291}" type="datetimeFigureOut">
              <a:rPr lang="nl-NL" smtClean="0"/>
              <a:t>19-11-2025</a:t>
            </a:fld>
            <a:endParaRPr lang="nl-NL"/>
          </a:p>
        </p:txBody>
      </p:sp>
      <p:sp>
        <p:nvSpPr>
          <p:cNvPr id="5" name="Tijdelijke aanduiding voor voettekst 4">
            <a:extLst>
              <a:ext uri="{FF2B5EF4-FFF2-40B4-BE49-F238E27FC236}">
                <a16:creationId xmlns:a16="http://schemas.microsoft.com/office/drawing/2014/main" id="{EE4EF332-225D-0FB9-23C5-6BEE3CAFEC07}"/>
              </a:ext>
            </a:extLst>
          </p:cNvPr>
          <p:cNvSpPr>
            <a:spLocks noGrp="1"/>
          </p:cNvSpPr>
          <p:nvPr>
            <p:ph type="ftr" sz="quarter" idx="11"/>
          </p:nvPr>
        </p:nvSpPr>
        <p:spPr>
          <a:xfrm>
            <a:off x="4038600" y="6356351"/>
            <a:ext cx="4114800" cy="365125"/>
          </a:xfrm>
          <a:prstGeom prst="rect">
            <a:avLst/>
          </a:prstGeom>
        </p:spPr>
        <p:txBody>
          <a:bodyPr/>
          <a:lstStyle/>
          <a:p>
            <a:endParaRPr lang="nl-NL"/>
          </a:p>
        </p:txBody>
      </p:sp>
      <p:sp>
        <p:nvSpPr>
          <p:cNvPr id="6" name="Tijdelijke aanduiding voor dianummer 5">
            <a:extLst>
              <a:ext uri="{FF2B5EF4-FFF2-40B4-BE49-F238E27FC236}">
                <a16:creationId xmlns:a16="http://schemas.microsoft.com/office/drawing/2014/main" id="{AC497A9C-0B97-523F-1198-2074FD825220}"/>
              </a:ext>
            </a:extLst>
          </p:cNvPr>
          <p:cNvSpPr>
            <a:spLocks noGrp="1"/>
          </p:cNvSpPr>
          <p:nvPr>
            <p:ph type="sldNum" sz="quarter" idx="12"/>
          </p:nvPr>
        </p:nvSpPr>
        <p:spPr>
          <a:xfrm>
            <a:off x="8610600" y="6356351"/>
            <a:ext cx="2743200" cy="365125"/>
          </a:xfrm>
          <a:prstGeom prst="rect">
            <a:avLst/>
          </a:prstGeom>
        </p:spPr>
        <p:txBody>
          <a:bodyPr/>
          <a:lstStyle/>
          <a:p>
            <a:fld id="{908E9C0F-0008-3042-90D4-F096DCFB9085}" type="slidenum">
              <a:rPr lang="nl-NL" smtClean="0"/>
              <a:t>‹#›</a:t>
            </a:fld>
            <a:endParaRPr lang="nl-NL"/>
          </a:p>
        </p:txBody>
      </p:sp>
    </p:spTree>
    <p:extLst>
      <p:ext uri="{BB962C8B-B14F-4D97-AF65-F5344CB8AC3E}">
        <p14:creationId xmlns:p14="http://schemas.microsoft.com/office/powerpoint/2010/main" val="160096120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517DC2E-2E28-6F2E-535A-1C63A8C10440}"/>
              </a:ext>
            </a:extLst>
          </p:cNvPr>
          <p:cNvSpPr>
            <a:spLocks noGrp="1"/>
          </p:cNvSpPr>
          <p:nvPr>
            <p:ph type="title"/>
          </p:nvPr>
        </p:nvSpPr>
        <p:spPr>
          <a:xfrm>
            <a:off x="838200" y="365126"/>
            <a:ext cx="10515600" cy="1325563"/>
          </a:xfrm>
          <a:prstGeom prst="rect">
            <a:avLst/>
          </a:prstGeom>
        </p:spPr>
        <p:txBody>
          <a:bodyPr/>
          <a:lstStyle/>
          <a:p>
            <a:r>
              <a:rPr lang="nl-NL"/>
              <a:t>Klik om stijl te bewerken</a:t>
            </a:r>
          </a:p>
        </p:txBody>
      </p:sp>
      <p:sp>
        <p:nvSpPr>
          <p:cNvPr id="3" name="Tijdelijke aanduiding voor inhoud 2">
            <a:extLst>
              <a:ext uri="{FF2B5EF4-FFF2-40B4-BE49-F238E27FC236}">
                <a16:creationId xmlns:a16="http://schemas.microsoft.com/office/drawing/2014/main" id="{B8C9F173-8441-D6B4-BFE7-8133F5D37B84}"/>
              </a:ext>
            </a:extLst>
          </p:cNvPr>
          <p:cNvSpPr>
            <a:spLocks noGrp="1"/>
          </p:cNvSpPr>
          <p:nvPr>
            <p:ph idx="1"/>
          </p:nvPr>
        </p:nvSpPr>
        <p:spPr>
          <a:xfrm>
            <a:off x="838200" y="1825625"/>
            <a:ext cx="10515600" cy="4351338"/>
          </a:xfrm>
          <a:prstGeom prst="rect">
            <a:avLst/>
          </a:prstGeo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B4E5CF5F-D660-16A2-AEB9-E10BDB1A7A35}"/>
              </a:ext>
            </a:extLst>
          </p:cNvPr>
          <p:cNvSpPr>
            <a:spLocks noGrp="1"/>
          </p:cNvSpPr>
          <p:nvPr>
            <p:ph type="dt" sz="half" idx="10"/>
          </p:nvPr>
        </p:nvSpPr>
        <p:spPr>
          <a:xfrm>
            <a:off x="838200" y="6356351"/>
            <a:ext cx="2743200" cy="365125"/>
          </a:xfrm>
          <a:prstGeom prst="rect">
            <a:avLst/>
          </a:prstGeom>
        </p:spPr>
        <p:txBody>
          <a:bodyPr/>
          <a:lstStyle/>
          <a:p>
            <a:fld id="{20DC4AAA-C704-7A4A-9D86-FFCF66A3E291}" type="datetimeFigureOut">
              <a:rPr lang="nl-NL" smtClean="0"/>
              <a:t>19-11-2025</a:t>
            </a:fld>
            <a:endParaRPr lang="nl-NL"/>
          </a:p>
        </p:txBody>
      </p:sp>
      <p:sp>
        <p:nvSpPr>
          <p:cNvPr id="5" name="Tijdelijke aanduiding voor voettekst 4">
            <a:extLst>
              <a:ext uri="{FF2B5EF4-FFF2-40B4-BE49-F238E27FC236}">
                <a16:creationId xmlns:a16="http://schemas.microsoft.com/office/drawing/2014/main" id="{7233943D-9AB9-D139-B135-8AF7A0CF4977}"/>
              </a:ext>
            </a:extLst>
          </p:cNvPr>
          <p:cNvSpPr>
            <a:spLocks noGrp="1"/>
          </p:cNvSpPr>
          <p:nvPr>
            <p:ph type="ftr" sz="quarter" idx="11"/>
          </p:nvPr>
        </p:nvSpPr>
        <p:spPr>
          <a:xfrm>
            <a:off x="4038600" y="6356351"/>
            <a:ext cx="4114800" cy="365125"/>
          </a:xfrm>
          <a:prstGeom prst="rect">
            <a:avLst/>
          </a:prstGeom>
        </p:spPr>
        <p:txBody>
          <a:bodyPr/>
          <a:lstStyle/>
          <a:p>
            <a:endParaRPr lang="nl-NL"/>
          </a:p>
        </p:txBody>
      </p:sp>
      <p:sp>
        <p:nvSpPr>
          <p:cNvPr id="6" name="Tijdelijke aanduiding voor dianummer 5">
            <a:extLst>
              <a:ext uri="{FF2B5EF4-FFF2-40B4-BE49-F238E27FC236}">
                <a16:creationId xmlns:a16="http://schemas.microsoft.com/office/drawing/2014/main" id="{0339C49F-4439-D681-C936-40626B6D79A0}"/>
              </a:ext>
            </a:extLst>
          </p:cNvPr>
          <p:cNvSpPr>
            <a:spLocks noGrp="1"/>
          </p:cNvSpPr>
          <p:nvPr>
            <p:ph type="sldNum" sz="quarter" idx="12"/>
          </p:nvPr>
        </p:nvSpPr>
        <p:spPr>
          <a:xfrm>
            <a:off x="8610600" y="6356351"/>
            <a:ext cx="2743200" cy="365125"/>
          </a:xfrm>
          <a:prstGeom prst="rect">
            <a:avLst/>
          </a:prstGeom>
        </p:spPr>
        <p:txBody>
          <a:bodyPr/>
          <a:lstStyle/>
          <a:p>
            <a:fld id="{908E9C0F-0008-3042-90D4-F096DCFB9085}" type="slidenum">
              <a:rPr lang="nl-NL" smtClean="0"/>
              <a:t>‹#›</a:t>
            </a:fld>
            <a:endParaRPr lang="nl-NL"/>
          </a:p>
        </p:txBody>
      </p:sp>
    </p:spTree>
    <p:extLst>
      <p:ext uri="{BB962C8B-B14F-4D97-AF65-F5344CB8AC3E}">
        <p14:creationId xmlns:p14="http://schemas.microsoft.com/office/powerpoint/2010/main" val="318083380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467CD26-310F-E943-62C5-AE74DA33CB77}"/>
              </a:ext>
            </a:extLst>
          </p:cNvPr>
          <p:cNvSpPr>
            <a:spLocks noGrp="1"/>
          </p:cNvSpPr>
          <p:nvPr>
            <p:ph type="title"/>
          </p:nvPr>
        </p:nvSpPr>
        <p:spPr>
          <a:xfrm>
            <a:off x="831851" y="1709739"/>
            <a:ext cx="10515600" cy="2852737"/>
          </a:xfrm>
          <a:prstGeom prst="rect">
            <a:avLst/>
          </a:prstGeom>
        </p:spPr>
        <p:txBody>
          <a:bodyPr anchor="b"/>
          <a:lstStyle>
            <a:lvl1pPr>
              <a:defRPr sz="6000"/>
            </a:lvl1pPr>
          </a:lstStyle>
          <a:p>
            <a:r>
              <a:rPr lang="nl-NL"/>
              <a:t>Klik om stijl te bewerken</a:t>
            </a:r>
          </a:p>
        </p:txBody>
      </p:sp>
      <p:sp>
        <p:nvSpPr>
          <p:cNvPr id="3" name="Tijdelijke aanduiding voor tekst 2">
            <a:extLst>
              <a:ext uri="{FF2B5EF4-FFF2-40B4-BE49-F238E27FC236}">
                <a16:creationId xmlns:a16="http://schemas.microsoft.com/office/drawing/2014/main" id="{A5262C95-EC8C-2D6B-24A6-172C3B17D41B}"/>
              </a:ext>
            </a:extLst>
          </p:cNvPr>
          <p:cNvSpPr>
            <a:spLocks noGrp="1"/>
          </p:cNvSpPr>
          <p:nvPr>
            <p:ph type="body" idx="1"/>
          </p:nvPr>
        </p:nvSpPr>
        <p:spPr>
          <a:xfrm>
            <a:off x="831851" y="4589464"/>
            <a:ext cx="10515600" cy="1500187"/>
          </a:xfrm>
          <a:prstGeom prst="rect">
            <a:avLst/>
          </a:prstGeo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nl-NL"/>
              <a:t>Klikken om de tekststijl van het model te bewerken</a:t>
            </a:r>
          </a:p>
        </p:txBody>
      </p:sp>
      <p:sp>
        <p:nvSpPr>
          <p:cNvPr id="4" name="Tijdelijke aanduiding voor datum 3">
            <a:extLst>
              <a:ext uri="{FF2B5EF4-FFF2-40B4-BE49-F238E27FC236}">
                <a16:creationId xmlns:a16="http://schemas.microsoft.com/office/drawing/2014/main" id="{534A53FF-AADA-A4A0-7B50-09356BF55456}"/>
              </a:ext>
            </a:extLst>
          </p:cNvPr>
          <p:cNvSpPr>
            <a:spLocks noGrp="1"/>
          </p:cNvSpPr>
          <p:nvPr>
            <p:ph type="dt" sz="half" idx="10"/>
          </p:nvPr>
        </p:nvSpPr>
        <p:spPr>
          <a:xfrm>
            <a:off x="838200" y="6356351"/>
            <a:ext cx="2743200" cy="365125"/>
          </a:xfrm>
          <a:prstGeom prst="rect">
            <a:avLst/>
          </a:prstGeom>
        </p:spPr>
        <p:txBody>
          <a:bodyPr/>
          <a:lstStyle/>
          <a:p>
            <a:fld id="{20DC4AAA-C704-7A4A-9D86-FFCF66A3E291}" type="datetimeFigureOut">
              <a:rPr lang="nl-NL" smtClean="0"/>
              <a:t>19-11-2025</a:t>
            </a:fld>
            <a:endParaRPr lang="nl-NL"/>
          </a:p>
        </p:txBody>
      </p:sp>
      <p:sp>
        <p:nvSpPr>
          <p:cNvPr id="5" name="Tijdelijke aanduiding voor voettekst 4">
            <a:extLst>
              <a:ext uri="{FF2B5EF4-FFF2-40B4-BE49-F238E27FC236}">
                <a16:creationId xmlns:a16="http://schemas.microsoft.com/office/drawing/2014/main" id="{B5105DB4-311C-4319-C877-36C21C75D7F5}"/>
              </a:ext>
            </a:extLst>
          </p:cNvPr>
          <p:cNvSpPr>
            <a:spLocks noGrp="1"/>
          </p:cNvSpPr>
          <p:nvPr>
            <p:ph type="ftr" sz="quarter" idx="11"/>
          </p:nvPr>
        </p:nvSpPr>
        <p:spPr>
          <a:xfrm>
            <a:off x="4038600" y="6356351"/>
            <a:ext cx="4114800" cy="365125"/>
          </a:xfrm>
          <a:prstGeom prst="rect">
            <a:avLst/>
          </a:prstGeom>
        </p:spPr>
        <p:txBody>
          <a:bodyPr/>
          <a:lstStyle/>
          <a:p>
            <a:endParaRPr lang="nl-NL"/>
          </a:p>
        </p:txBody>
      </p:sp>
      <p:sp>
        <p:nvSpPr>
          <p:cNvPr id="6" name="Tijdelijke aanduiding voor dianummer 5">
            <a:extLst>
              <a:ext uri="{FF2B5EF4-FFF2-40B4-BE49-F238E27FC236}">
                <a16:creationId xmlns:a16="http://schemas.microsoft.com/office/drawing/2014/main" id="{BA8E9947-650A-7F6D-C942-7E19798BF0EE}"/>
              </a:ext>
            </a:extLst>
          </p:cNvPr>
          <p:cNvSpPr>
            <a:spLocks noGrp="1"/>
          </p:cNvSpPr>
          <p:nvPr>
            <p:ph type="sldNum" sz="quarter" idx="12"/>
          </p:nvPr>
        </p:nvSpPr>
        <p:spPr>
          <a:xfrm>
            <a:off x="8610600" y="6356351"/>
            <a:ext cx="2743200" cy="365125"/>
          </a:xfrm>
          <a:prstGeom prst="rect">
            <a:avLst/>
          </a:prstGeom>
        </p:spPr>
        <p:txBody>
          <a:bodyPr/>
          <a:lstStyle/>
          <a:p>
            <a:fld id="{908E9C0F-0008-3042-90D4-F096DCFB9085}" type="slidenum">
              <a:rPr lang="nl-NL" smtClean="0"/>
              <a:t>‹#›</a:t>
            </a:fld>
            <a:endParaRPr lang="nl-NL"/>
          </a:p>
        </p:txBody>
      </p:sp>
    </p:spTree>
    <p:extLst>
      <p:ext uri="{BB962C8B-B14F-4D97-AF65-F5344CB8AC3E}">
        <p14:creationId xmlns:p14="http://schemas.microsoft.com/office/powerpoint/2010/main" val="368977582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0D87E67-3245-7582-2947-CC0C555ABD3B}"/>
              </a:ext>
            </a:extLst>
          </p:cNvPr>
          <p:cNvSpPr>
            <a:spLocks noGrp="1"/>
          </p:cNvSpPr>
          <p:nvPr>
            <p:ph type="title"/>
          </p:nvPr>
        </p:nvSpPr>
        <p:spPr>
          <a:xfrm>
            <a:off x="838200" y="365126"/>
            <a:ext cx="10515600" cy="1325563"/>
          </a:xfrm>
          <a:prstGeom prst="rect">
            <a:avLst/>
          </a:prstGeom>
        </p:spPr>
        <p:txBody>
          <a:bodyPr/>
          <a:lstStyle/>
          <a:p>
            <a:r>
              <a:rPr lang="nl-NL"/>
              <a:t>Klik om stijl te bewerken</a:t>
            </a:r>
          </a:p>
        </p:txBody>
      </p:sp>
      <p:sp>
        <p:nvSpPr>
          <p:cNvPr id="3" name="Tijdelijke aanduiding voor inhoud 2">
            <a:extLst>
              <a:ext uri="{FF2B5EF4-FFF2-40B4-BE49-F238E27FC236}">
                <a16:creationId xmlns:a16="http://schemas.microsoft.com/office/drawing/2014/main" id="{9C7F8A3C-777E-06DA-1031-8E9998ADA9A6}"/>
              </a:ext>
            </a:extLst>
          </p:cNvPr>
          <p:cNvSpPr>
            <a:spLocks noGrp="1"/>
          </p:cNvSpPr>
          <p:nvPr>
            <p:ph sz="half" idx="1"/>
          </p:nvPr>
        </p:nvSpPr>
        <p:spPr>
          <a:xfrm>
            <a:off x="838200" y="1825625"/>
            <a:ext cx="5156200" cy="4351338"/>
          </a:xfrm>
          <a:prstGeom prst="rect">
            <a:avLst/>
          </a:prstGeo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inhoud 3">
            <a:extLst>
              <a:ext uri="{FF2B5EF4-FFF2-40B4-BE49-F238E27FC236}">
                <a16:creationId xmlns:a16="http://schemas.microsoft.com/office/drawing/2014/main" id="{FE688C76-A89D-646B-726A-101F60372613}"/>
              </a:ext>
            </a:extLst>
          </p:cNvPr>
          <p:cNvSpPr>
            <a:spLocks noGrp="1"/>
          </p:cNvSpPr>
          <p:nvPr>
            <p:ph sz="half" idx="2"/>
          </p:nvPr>
        </p:nvSpPr>
        <p:spPr>
          <a:xfrm>
            <a:off x="6197600" y="1825625"/>
            <a:ext cx="5156200" cy="4351338"/>
          </a:xfrm>
          <a:prstGeom prst="rect">
            <a:avLst/>
          </a:prstGeo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5" name="Tijdelijke aanduiding voor datum 4">
            <a:extLst>
              <a:ext uri="{FF2B5EF4-FFF2-40B4-BE49-F238E27FC236}">
                <a16:creationId xmlns:a16="http://schemas.microsoft.com/office/drawing/2014/main" id="{BD6FD495-7DD1-B1F1-708E-ECB4A113DF31}"/>
              </a:ext>
            </a:extLst>
          </p:cNvPr>
          <p:cNvSpPr>
            <a:spLocks noGrp="1"/>
          </p:cNvSpPr>
          <p:nvPr>
            <p:ph type="dt" sz="half" idx="10"/>
          </p:nvPr>
        </p:nvSpPr>
        <p:spPr>
          <a:xfrm>
            <a:off x="838200" y="6356351"/>
            <a:ext cx="2743200" cy="365125"/>
          </a:xfrm>
          <a:prstGeom prst="rect">
            <a:avLst/>
          </a:prstGeom>
        </p:spPr>
        <p:txBody>
          <a:bodyPr/>
          <a:lstStyle/>
          <a:p>
            <a:fld id="{20DC4AAA-C704-7A4A-9D86-FFCF66A3E291}" type="datetimeFigureOut">
              <a:rPr lang="nl-NL" smtClean="0"/>
              <a:t>19-11-2025</a:t>
            </a:fld>
            <a:endParaRPr lang="nl-NL"/>
          </a:p>
        </p:txBody>
      </p:sp>
      <p:sp>
        <p:nvSpPr>
          <p:cNvPr id="6" name="Tijdelijke aanduiding voor voettekst 5">
            <a:extLst>
              <a:ext uri="{FF2B5EF4-FFF2-40B4-BE49-F238E27FC236}">
                <a16:creationId xmlns:a16="http://schemas.microsoft.com/office/drawing/2014/main" id="{A929DD39-5ED5-D9FD-C0E8-46924F69E4BC}"/>
              </a:ext>
            </a:extLst>
          </p:cNvPr>
          <p:cNvSpPr>
            <a:spLocks noGrp="1"/>
          </p:cNvSpPr>
          <p:nvPr>
            <p:ph type="ftr" sz="quarter" idx="11"/>
          </p:nvPr>
        </p:nvSpPr>
        <p:spPr>
          <a:xfrm>
            <a:off x="4038600" y="6356351"/>
            <a:ext cx="4114800" cy="365125"/>
          </a:xfrm>
          <a:prstGeom prst="rect">
            <a:avLst/>
          </a:prstGeom>
        </p:spPr>
        <p:txBody>
          <a:bodyPr/>
          <a:lstStyle/>
          <a:p>
            <a:endParaRPr lang="nl-NL"/>
          </a:p>
        </p:txBody>
      </p:sp>
      <p:sp>
        <p:nvSpPr>
          <p:cNvPr id="7" name="Tijdelijke aanduiding voor dianummer 6">
            <a:extLst>
              <a:ext uri="{FF2B5EF4-FFF2-40B4-BE49-F238E27FC236}">
                <a16:creationId xmlns:a16="http://schemas.microsoft.com/office/drawing/2014/main" id="{5F79D5A8-812C-F61C-201A-0632EE22986B}"/>
              </a:ext>
            </a:extLst>
          </p:cNvPr>
          <p:cNvSpPr>
            <a:spLocks noGrp="1"/>
          </p:cNvSpPr>
          <p:nvPr>
            <p:ph type="sldNum" sz="quarter" idx="12"/>
          </p:nvPr>
        </p:nvSpPr>
        <p:spPr>
          <a:xfrm>
            <a:off x="8610600" y="6356351"/>
            <a:ext cx="2743200" cy="365125"/>
          </a:xfrm>
          <a:prstGeom prst="rect">
            <a:avLst/>
          </a:prstGeom>
        </p:spPr>
        <p:txBody>
          <a:bodyPr/>
          <a:lstStyle/>
          <a:p>
            <a:fld id="{908E9C0F-0008-3042-90D4-F096DCFB9085}" type="slidenum">
              <a:rPr lang="nl-NL" smtClean="0"/>
              <a:t>‹#›</a:t>
            </a:fld>
            <a:endParaRPr lang="nl-NL"/>
          </a:p>
        </p:txBody>
      </p:sp>
    </p:spTree>
    <p:extLst>
      <p:ext uri="{BB962C8B-B14F-4D97-AF65-F5344CB8AC3E}">
        <p14:creationId xmlns:p14="http://schemas.microsoft.com/office/powerpoint/2010/main" val="312674384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D92005F-AA0B-7BFF-EB84-F612126D9EE5}"/>
              </a:ext>
            </a:extLst>
          </p:cNvPr>
          <p:cNvSpPr>
            <a:spLocks noGrp="1"/>
          </p:cNvSpPr>
          <p:nvPr>
            <p:ph type="title"/>
          </p:nvPr>
        </p:nvSpPr>
        <p:spPr>
          <a:xfrm>
            <a:off x="840317" y="365126"/>
            <a:ext cx="10515600" cy="1325563"/>
          </a:xfrm>
          <a:prstGeom prst="rect">
            <a:avLst/>
          </a:prstGeom>
        </p:spPr>
        <p:txBody>
          <a:bodyPr/>
          <a:lstStyle/>
          <a:p>
            <a:r>
              <a:rPr lang="nl-NL"/>
              <a:t>Klik om stijl te bewerken</a:t>
            </a:r>
          </a:p>
        </p:txBody>
      </p:sp>
      <p:sp>
        <p:nvSpPr>
          <p:cNvPr id="3" name="Tijdelijke aanduiding voor tekst 2">
            <a:extLst>
              <a:ext uri="{FF2B5EF4-FFF2-40B4-BE49-F238E27FC236}">
                <a16:creationId xmlns:a16="http://schemas.microsoft.com/office/drawing/2014/main" id="{79B849EB-972A-9663-8A71-28FE6B939D45}"/>
              </a:ext>
            </a:extLst>
          </p:cNvPr>
          <p:cNvSpPr>
            <a:spLocks noGrp="1"/>
          </p:cNvSpPr>
          <p:nvPr>
            <p:ph type="body" idx="1"/>
          </p:nvPr>
        </p:nvSpPr>
        <p:spPr>
          <a:xfrm>
            <a:off x="840318" y="1681163"/>
            <a:ext cx="5158316"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Klikken om de tekststijl van het model te bewerken</a:t>
            </a:r>
          </a:p>
        </p:txBody>
      </p:sp>
      <p:sp>
        <p:nvSpPr>
          <p:cNvPr id="4" name="Tijdelijke aanduiding voor inhoud 3">
            <a:extLst>
              <a:ext uri="{FF2B5EF4-FFF2-40B4-BE49-F238E27FC236}">
                <a16:creationId xmlns:a16="http://schemas.microsoft.com/office/drawing/2014/main" id="{8DB82C20-D413-B3FC-0B6E-ADD07780F803}"/>
              </a:ext>
            </a:extLst>
          </p:cNvPr>
          <p:cNvSpPr>
            <a:spLocks noGrp="1"/>
          </p:cNvSpPr>
          <p:nvPr>
            <p:ph sz="half" idx="2"/>
          </p:nvPr>
        </p:nvSpPr>
        <p:spPr>
          <a:xfrm>
            <a:off x="840318" y="2505075"/>
            <a:ext cx="5158316" cy="3684588"/>
          </a:xfrm>
          <a:prstGeom prst="rect">
            <a:avLst/>
          </a:prstGeo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5" name="Tijdelijke aanduiding voor tekst 4">
            <a:extLst>
              <a:ext uri="{FF2B5EF4-FFF2-40B4-BE49-F238E27FC236}">
                <a16:creationId xmlns:a16="http://schemas.microsoft.com/office/drawing/2014/main" id="{1DD7FE84-503F-08B6-651C-4946628933A3}"/>
              </a:ext>
            </a:extLst>
          </p:cNvPr>
          <p:cNvSpPr>
            <a:spLocks noGrp="1"/>
          </p:cNvSpPr>
          <p:nvPr>
            <p:ph type="body" sz="quarter" idx="3"/>
          </p:nvPr>
        </p:nvSpPr>
        <p:spPr>
          <a:xfrm>
            <a:off x="6172200" y="1681163"/>
            <a:ext cx="5183717"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Klikken om de tekststijl van het model te bewerken</a:t>
            </a:r>
          </a:p>
        </p:txBody>
      </p:sp>
      <p:sp>
        <p:nvSpPr>
          <p:cNvPr id="6" name="Tijdelijke aanduiding voor inhoud 5">
            <a:extLst>
              <a:ext uri="{FF2B5EF4-FFF2-40B4-BE49-F238E27FC236}">
                <a16:creationId xmlns:a16="http://schemas.microsoft.com/office/drawing/2014/main" id="{93EE3681-973D-CBB6-1FEF-F94922BB51B0}"/>
              </a:ext>
            </a:extLst>
          </p:cNvPr>
          <p:cNvSpPr>
            <a:spLocks noGrp="1"/>
          </p:cNvSpPr>
          <p:nvPr>
            <p:ph sz="quarter" idx="4"/>
          </p:nvPr>
        </p:nvSpPr>
        <p:spPr>
          <a:xfrm>
            <a:off x="6172200" y="2505075"/>
            <a:ext cx="5183717" cy="3684588"/>
          </a:xfrm>
          <a:prstGeom prst="rect">
            <a:avLst/>
          </a:prstGeo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7" name="Tijdelijke aanduiding voor datum 6">
            <a:extLst>
              <a:ext uri="{FF2B5EF4-FFF2-40B4-BE49-F238E27FC236}">
                <a16:creationId xmlns:a16="http://schemas.microsoft.com/office/drawing/2014/main" id="{8D81C317-63AA-A01D-02BC-C505FBA12126}"/>
              </a:ext>
            </a:extLst>
          </p:cNvPr>
          <p:cNvSpPr>
            <a:spLocks noGrp="1"/>
          </p:cNvSpPr>
          <p:nvPr>
            <p:ph type="dt" sz="half" idx="10"/>
          </p:nvPr>
        </p:nvSpPr>
        <p:spPr>
          <a:xfrm>
            <a:off x="838200" y="6356351"/>
            <a:ext cx="2743200" cy="365125"/>
          </a:xfrm>
          <a:prstGeom prst="rect">
            <a:avLst/>
          </a:prstGeom>
        </p:spPr>
        <p:txBody>
          <a:bodyPr/>
          <a:lstStyle/>
          <a:p>
            <a:fld id="{20DC4AAA-C704-7A4A-9D86-FFCF66A3E291}" type="datetimeFigureOut">
              <a:rPr lang="nl-NL" smtClean="0"/>
              <a:t>19-11-2025</a:t>
            </a:fld>
            <a:endParaRPr lang="nl-NL"/>
          </a:p>
        </p:txBody>
      </p:sp>
      <p:sp>
        <p:nvSpPr>
          <p:cNvPr id="8" name="Tijdelijke aanduiding voor voettekst 7">
            <a:extLst>
              <a:ext uri="{FF2B5EF4-FFF2-40B4-BE49-F238E27FC236}">
                <a16:creationId xmlns:a16="http://schemas.microsoft.com/office/drawing/2014/main" id="{C8A1B4E8-9411-C135-D8D1-EAC3CE55AE97}"/>
              </a:ext>
            </a:extLst>
          </p:cNvPr>
          <p:cNvSpPr>
            <a:spLocks noGrp="1"/>
          </p:cNvSpPr>
          <p:nvPr>
            <p:ph type="ftr" sz="quarter" idx="11"/>
          </p:nvPr>
        </p:nvSpPr>
        <p:spPr>
          <a:xfrm>
            <a:off x="4038600" y="6356351"/>
            <a:ext cx="4114800" cy="365125"/>
          </a:xfrm>
          <a:prstGeom prst="rect">
            <a:avLst/>
          </a:prstGeom>
        </p:spPr>
        <p:txBody>
          <a:bodyPr/>
          <a:lstStyle/>
          <a:p>
            <a:endParaRPr lang="nl-NL"/>
          </a:p>
        </p:txBody>
      </p:sp>
      <p:sp>
        <p:nvSpPr>
          <p:cNvPr id="9" name="Tijdelijke aanduiding voor dianummer 8">
            <a:extLst>
              <a:ext uri="{FF2B5EF4-FFF2-40B4-BE49-F238E27FC236}">
                <a16:creationId xmlns:a16="http://schemas.microsoft.com/office/drawing/2014/main" id="{ECD5AE03-C91E-0811-60BE-8B3AC4D25444}"/>
              </a:ext>
            </a:extLst>
          </p:cNvPr>
          <p:cNvSpPr>
            <a:spLocks noGrp="1"/>
          </p:cNvSpPr>
          <p:nvPr>
            <p:ph type="sldNum" sz="quarter" idx="12"/>
          </p:nvPr>
        </p:nvSpPr>
        <p:spPr>
          <a:xfrm>
            <a:off x="8610600" y="6356351"/>
            <a:ext cx="2743200" cy="365125"/>
          </a:xfrm>
          <a:prstGeom prst="rect">
            <a:avLst/>
          </a:prstGeom>
        </p:spPr>
        <p:txBody>
          <a:bodyPr/>
          <a:lstStyle/>
          <a:p>
            <a:fld id="{908E9C0F-0008-3042-90D4-F096DCFB9085}" type="slidenum">
              <a:rPr lang="nl-NL" smtClean="0"/>
              <a:t>‹#›</a:t>
            </a:fld>
            <a:endParaRPr lang="nl-NL"/>
          </a:p>
        </p:txBody>
      </p:sp>
    </p:spTree>
    <p:extLst>
      <p:ext uri="{BB962C8B-B14F-4D97-AF65-F5344CB8AC3E}">
        <p14:creationId xmlns:p14="http://schemas.microsoft.com/office/powerpoint/2010/main" val="9584250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1_Titeldia">
    <p:spTree>
      <p:nvGrpSpPr>
        <p:cNvPr id="1" name=""/>
        <p:cNvGrpSpPr/>
        <p:nvPr/>
      </p:nvGrpSpPr>
      <p:grpSpPr>
        <a:xfrm>
          <a:off x="0" y="0"/>
          <a:ext cx="0" cy="0"/>
          <a:chOff x="0" y="0"/>
          <a:chExt cx="0" cy="0"/>
        </a:xfrm>
      </p:grpSpPr>
      <p:pic>
        <p:nvPicPr>
          <p:cNvPr id="3" name="Afbeelding 2" descr="Afbeelding met tekst, schermopname, diagram, lijn&#10;&#10;Door AI gegenereerde inhoud is mogelijk onjuist.">
            <a:extLst>
              <a:ext uri="{FF2B5EF4-FFF2-40B4-BE49-F238E27FC236}">
                <a16:creationId xmlns:a16="http://schemas.microsoft.com/office/drawing/2014/main" id="{EA5B522D-875B-965B-7807-D3851F5C36BD}"/>
              </a:ext>
            </a:extLst>
          </p:cNvPr>
          <p:cNvPicPr>
            <a:picLocks noChangeAspect="1"/>
          </p:cNvPicPr>
          <p:nvPr userDrawn="1"/>
        </p:nvPicPr>
        <p:blipFill>
          <a:blip r:embed="rId2">
            <a:extLst>
              <a:ext uri="{28A0092B-C50C-407E-A947-70E740481C1C}">
                <a14:useLocalDpi xmlns:a14="http://schemas.microsoft.com/office/drawing/2010/main" val="0"/>
              </a:ext>
            </a:extLst>
          </a:blip>
          <a:srcRect t="8679"/>
          <a:stretch>
            <a:fillRect/>
          </a:stretch>
        </p:blipFill>
        <p:spPr>
          <a:xfrm>
            <a:off x="1244026" y="595222"/>
            <a:ext cx="9703948" cy="6262777"/>
          </a:xfrm>
          <a:prstGeom prst="rect">
            <a:avLst/>
          </a:prstGeom>
        </p:spPr>
      </p:pic>
      <p:sp>
        <p:nvSpPr>
          <p:cNvPr id="2" name="Rechthoek 1">
            <a:extLst>
              <a:ext uri="{FF2B5EF4-FFF2-40B4-BE49-F238E27FC236}">
                <a16:creationId xmlns:a16="http://schemas.microsoft.com/office/drawing/2014/main" id="{C4631BF9-7801-1C1A-0A78-A1941B571203}"/>
              </a:ext>
            </a:extLst>
          </p:cNvPr>
          <p:cNvSpPr/>
          <p:nvPr userDrawn="1"/>
        </p:nvSpPr>
        <p:spPr>
          <a:xfrm>
            <a:off x="9946257" y="172528"/>
            <a:ext cx="785003" cy="422695"/>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solidFill>
                <a:schemeClr val="bg1"/>
              </a:solidFill>
            </a:endParaRPr>
          </a:p>
        </p:txBody>
      </p:sp>
      <p:sp>
        <p:nvSpPr>
          <p:cNvPr id="4" name="Tekstvak 3">
            <a:extLst>
              <a:ext uri="{FF2B5EF4-FFF2-40B4-BE49-F238E27FC236}">
                <a16:creationId xmlns:a16="http://schemas.microsoft.com/office/drawing/2014/main" id="{DB1473DD-9D91-0FF3-4007-84CE6C96F012}"/>
              </a:ext>
            </a:extLst>
          </p:cNvPr>
          <p:cNvSpPr txBox="1"/>
          <p:nvPr userDrawn="1"/>
        </p:nvSpPr>
        <p:spPr>
          <a:xfrm>
            <a:off x="4570502" y="172528"/>
            <a:ext cx="997389" cy="369332"/>
          </a:xfrm>
          <a:prstGeom prst="rect">
            <a:avLst/>
          </a:prstGeom>
          <a:noFill/>
        </p:spPr>
        <p:txBody>
          <a:bodyPr wrap="none" rtlCol="0">
            <a:spAutoFit/>
          </a:bodyPr>
          <a:lstStyle/>
          <a:p>
            <a:r>
              <a:rPr lang="nl-NL" b="1" dirty="0"/>
              <a:t>- deel 2</a:t>
            </a:r>
          </a:p>
        </p:txBody>
      </p:sp>
    </p:spTree>
    <p:extLst>
      <p:ext uri="{BB962C8B-B14F-4D97-AF65-F5344CB8AC3E}">
        <p14:creationId xmlns:p14="http://schemas.microsoft.com/office/powerpoint/2010/main" val="3878067792"/>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20.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E1EB91A-28BC-7512-34E9-1CF3C388B2C7}"/>
              </a:ext>
            </a:extLst>
          </p:cNvPr>
          <p:cNvSpPr>
            <a:spLocks noGrp="1"/>
          </p:cNvSpPr>
          <p:nvPr>
            <p:ph type="title"/>
          </p:nvPr>
        </p:nvSpPr>
        <p:spPr>
          <a:xfrm>
            <a:off x="838200" y="365126"/>
            <a:ext cx="10515600" cy="1325563"/>
          </a:xfrm>
          <a:prstGeom prst="rect">
            <a:avLst/>
          </a:prstGeom>
        </p:spPr>
        <p:txBody>
          <a:bodyPr/>
          <a:lstStyle/>
          <a:p>
            <a:r>
              <a:rPr lang="nl-NL"/>
              <a:t>Klik om stijl te bewerken</a:t>
            </a:r>
          </a:p>
        </p:txBody>
      </p:sp>
      <p:sp>
        <p:nvSpPr>
          <p:cNvPr id="3" name="Tijdelijke aanduiding voor datum 2">
            <a:extLst>
              <a:ext uri="{FF2B5EF4-FFF2-40B4-BE49-F238E27FC236}">
                <a16:creationId xmlns:a16="http://schemas.microsoft.com/office/drawing/2014/main" id="{204F8F07-0DDA-AE0D-A677-E34D814D54E1}"/>
              </a:ext>
            </a:extLst>
          </p:cNvPr>
          <p:cNvSpPr>
            <a:spLocks noGrp="1"/>
          </p:cNvSpPr>
          <p:nvPr>
            <p:ph type="dt" sz="half" idx="10"/>
          </p:nvPr>
        </p:nvSpPr>
        <p:spPr>
          <a:xfrm>
            <a:off x="838200" y="6356351"/>
            <a:ext cx="2743200" cy="365125"/>
          </a:xfrm>
          <a:prstGeom prst="rect">
            <a:avLst/>
          </a:prstGeom>
        </p:spPr>
        <p:txBody>
          <a:bodyPr/>
          <a:lstStyle/>
          <a:p>
            <a:fld id="{20DC4AAA-C704-7A4A-9D86-FFCF66A3E291}" type="datetimeFigureOut">
              <a:rPr lang="nl-NL" smtClean="0"/>
              <a:t>19-11-2025</a:t>
            </a:fld>
            <a:endParaRPr lang="nl-NL"/>
          </a:p>
        </p:txBody>
      </p:sp>
      <p:sp>
        <p:nvSpPr>
          <p:cNvPr id="4" name="Tijdelijke aanduiding voor voettekst 3">
            <a:extLst>
              <a:ext uri="{FF2B5EF4-FFF2-40B4-BE49-F238E27FC236}">
                <a16:creationId xmlns:a16="http://schemas.microsoft.com/office/drawing/2014/main" id="{AB6EE8B6-85FC-7965-3B60-4AF1390A957F}"/>
              </a:ext>
            </a:extLst>
          </p:cNvPr>
          <p:cNvSpPr>
            <a:spLocks noGrp="1"/>
          </p:cNvSpPr>
          <p:nvPr>
            <p:ph type="ftr" sz="quarter" idx="11"/>
          </p:nvPr>
        </p:nvSpPr>
        <p:spPr>
          <a:xfrm>
            <a:off x="4038600" y="6356351"/>
            <a:ext cx="4114800" cy="365125"/>
          </a:xfrm>
          <a:prstGeom prst="rect">
            <a:avLst/>
          </a:prstGeom>
        </p:spPr>
        <p:txBody>
          <a:bodyPr/>
          <a:lstStyle/>
          <a:p>
            <a:endParaRPr lang="nl-NL"/>
          </a:p>
        </p:txBody>
      </p:sp>
      <p:sp>
        <p:nvSpPr>
          <p:cNvPr id="5" name="Tijdelijke aanduiding voor dianummer 4">
            <a:extLst>
              <a:ext uri="{FF2B5EF4-FFF2-40B4-BE49-F238E27FC236}">
                <a16:creationId xmlns:a16="http://schemas.microsoft.com/office/drawing/2014/main" id="{C5D72171-CB8B-B99B-A2BF-3C9A42E199D2}"/>
              </a:ext>
            </a:extLst>
          </p:cNvPr>
          <p:cNvSpPr>
            <a:spLocks noGrp="1"/>
          </p:cNvSpPr>
          <p:nvPr>
            <p:ph type="sldNum" sz="quarter" idx="12"/>
          </p:nvPr>
        </p:nvSpPr>
        <p:spPr>
          <a:xfrm>
            <a:off x="8610600" y="6356351"/>
            <a:ext cx="2743200" cy="365125"/>
          </a:xfrm>
          <a:prstGeom prst="rect">
            <a:avLst/>
          </a:prstGeom>
        </p:spPr>
        <p:txBody>
          <a:bodyPr/>
          <a:lstStyle/>
          <a:p>
            <a:fld id="{908E9C0F-0008-3042-90D4-F096DCFB9085}" type="slidenum">
              <a:rPr lang="nl-NL" smtClean="0"/>
              <a:t>‹#›</a:t>
            </a:fld>
            <a:endParaRPr lang="nl-NL"/>
          </a:p>
        </p:txBody>
      </p:sp>
    </p:spTree>
    <p:extLst>
      <p:ext uri="{BB962C8B-B14F-4D97-AF65-F5344CB8AC3E}">
        <p14:creationId xmlns:p14="http://schemas.microsoft.com/office/powerpoint/2010/main" val="349754036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Tijdelijke aanduiding voor datum 1">
            <a:extLst>
              <a:ext uri="{FF2B5EF4-FFF2-40B4-BE49-F238E27FC236}">
                <a16:creationId xmlns:a16="http://schemas.microsoft.com/office/drawing/2014/main" id="{79EC734E-5899-638C-C70F-8758C3D743E2}"/>
              </a:ext>
            </a:extLst>
          </p:cNvPr>
          <p:cNvSpPr>
            <a:spLocks noGrp="1"/>
          </p:cNvSpPr>
          <p:nvPr>
            <p:ph type="dt" sz="half" idx="10"/>
          </p:nvPr>
        </p:nvSpPr>
        <p:spPr>
          <a:xfrm>
            <a:off x="838200" y="6356351"/>
            <a:ext cx="2743200" cy="365125"/>
          </a:xfrm>
          <a:prstGeom prst="rect">
            <a:avLst/>
          </a:prstGeom>
        </p:spPr>
        <p:txBody>
          <a:bodyPr/>
          <a:lstStyle/>
          <a:p>
            <a:fld id="{20DC4AAA-C704-7A4A-9D86-FFCF66A3E291}" type="datetimeFigureOut">
              <a:rPr lang="nl-NL" smtClean="0"/>
              <a:t>19-11-2025</a:t>
            </a:fld>
            <a:endParaRPr lang="nl-NL"/>
          </a:p>
        </p:txBody>
      </p:sp>
      <p:sp>
        <p:nvSpPr>
          <p:cNvPr id="3" name="Tijdelijke aanduiding voor voettekst 2">
            <a:extLst>
              <a:ext uri="{FF2B5EF4-FFF2-40B4-BE49-F238E27FC236}">
                <a16:creationId xmlns:a16="http://schemas.microsoft.com/office/drawing/2014/main" id="{C7E5D3FE-154E-CD05-C2F3-B5F490756944}"/>
              </a:ext>
            </a:extLst>
          </p:cNvPr>
          <p:cNvSpPr>
            <a:spLocks noGrp="1"/>
          </p:cNvSpPr>
          <p:nvPr>
            <p:ph type="ftr" sz="quarter" idx="11"/>
          </p:nvPr>
        </p:nvSpPr>
        <p:spPr>
          <a:xfrm>
            <a:off x="4038600" y="6356351"/>
            <a:ext cx="4114800" cy="365125"/>
          </a:xfrm>
          <a:prstGeom prst="rect">
            <a:avLst/>
          </a:prstGeom>
        </p:spPr>
        <p:txBody>
          <a:bodyPr/>
          <a:lstStyle/>
          <a:p>
            <a:endParaRPr lang="nl-NL"/>
          </a:p>
        </p:txBody>
      </p:sp>
      <p:sp>
        <p:nvSpPr>
          <p:cNvPr id="4" name="Tijdelijke aanduiding voor dianummer 3">
            <a:extLst>
              <a:ext uri="{FF2B5EF4-FFF2-40B4-BE49-F238E27FC236}">
                <a16:creationId xmlns:a16="http://schemas.microsoft.com/office/drawing/2014/main" id="{72B875A3-9B4B-7CDB-0087-D2B701F7A3DE}"/>
              </a:ext>
            </a:extLst>
          </p:cNvPr>
          <p:cNvSpPr>
            <a:spLocks noGrp="1"/>
          </p:cNvSpPr>
          <p:nvPr>
            <p:ph type="sldNum" sz="quarter" idx="12"/>
          </p:nvPr>
        </p:nvSpPr>
        <p:spPr>
          <a:xfrm>
            <a:off x="8610600" y="6356351"/>
            <a:ext cx="2743200" cy="365125"/>
          </a:xfrm>
          <a:prstGeom prst="rect">
            <a:avLst/>
          </a:prstGeom>
        </p:spPr>
        <p:txBody>
          <a:bodyPr/>
          <a:lstStyle/>
          <a:p>
            <a:fld id="{908E9C0F-0008-3042-90D4-F096DCFB9085}" type="slidenum">
              <a:rPr lang="nl-NL" smtClean="0"/>
              <a:t>‹#›</a:t>
            </a:fld>
            <a:endParaRPr lang="nl-NL"/>
          </a:p>
        </p:txBody>
      </p:sp>
    </p:spTree>
    <p:extLst>
      <p:ext uri="{BB962C8B-B14F-4D97-AF65-F5344CB8AC3E}">
        <p14:creationId xmlns:p14="http://schemas.microsoft.com/office/powerpoint/2010/main" val="321931863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76F73E0-DAA7-8832-B9ED-22AD418EF120}"/>
              </a:ext>
            </a:extLst>
          </p:cNvPr>
          <p:cNvSpPr>
            <a:spLocks noGrp="1"/>
          </p:cNvSpPr>
          <p:nvPr>
            <p:ph type="title"/>
          </p:nvPr>
        </p:nvSpPr>
        <p:spPr>
          <a:xfrm>
            <a:off x="840318" y="457200"/>
            <a:ext cx="3932767" cy="1600200"/>
          </a:xfrm>
          <a:prstGeom prst="rect">
            <a:avLst/>
          </a:prstGeom>
        </p:spPr>
        <p:txBody>
          <a:bodyPr anchor="b"/>
          <a:lstStyle>
            <a:lvl1pPr>
              <a:defRPr sz="3200"/>
            </a:lvl1pPr>
          </a:lstStyle>
          <a:p>
            <a:r>
              <a:rPr lang="nl-NL"/>
              <a:t>Klik om stijl te bewerken</a:t>
            </a:r>
          </a:p>
        </p:txBody>
      </p:sp>
      <p:sp>
        <p:nvSpPr>
          <p:cNvPr id="3" name="Tijdelijke aanduiding voor inhoud 2">
            <a:extLst>
              <a:ext uri="{FF2B5EF4-FFF2-40B4-BE49-F238E27FC236}">
                <a16:creationId xmlns:a16="http://schemas.microsoft.com/office/drawing/2014/main" id="{059A9B69-336D-1F1A-B978-D69E9A862DF5}"/>
              </a:ext>
            </a:extLst>
          </p:cNvPr>
          <p:cNvSpPr>
            <a:spLocks noGrp="1"/>
          </p:cNvSpPr>
          <p:nvPr>
            <p:ph idx="1"/>
          </p:nvPr>
        </p:nvSpPr>
        <p:spPr>
          <a:xfrm>
            <a:off x="5183717" y="987426"/>
            <a:ext cx="6172200" cy="4873625"/>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tekst 3">
            <a:extLst>
              <a:ext uri="{FF2B5EF4-FFF2-40B4-BE49-F238E27FC236}">
                <a16:creationId xmlns:a16="http://schemas.microsoft.com/office/drawing/2014/main" id="{39E4AC93-64EA-6331-A5A6-11BD4BC1C202}"/>
              </a:ext>
            </a:extLst>
          </p:cNvPr>
          <p:cNvSpPr>
            <a:spLocks noGrp="1"/>
          </p:cNvSpPr>
          <p:nvPr>
            <p:ph type="body" sz="half" idx="2"/>
          </p:nvPr>
        </p:nvSpPr>
        <p:spPr>
          <a:xfrm>
            <a:off x="840318" y="2057400"/>
            <a:ext cx="393276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Klikken om de tekststijl van het model te bewerken</a:t>
            </a:r>
          </a:p>
        </p:txBody>
      </p:sp>
      <p:sp>
        <p:nvSpPr>
          <p:cNvPr id="5" name="Tijdelijke aanduiding voor datum 4">
            <a:extLst>
              <a:ext uri="{FF2B5EF4-FFF2-40B4-BE49-F238E27FC236}">
                <a16:creationId xmlns:a16="http://schemas.microsoft.com/office/drawing/2014/main" id="{9407306C-CB8D-F2DA-B27D-E68415E78A81}"/>
              </a:ext>
            </a:extLst>
          </p:cNvPr>
          <p:cNvSpPr>
            <a:spLocks noGrp="1"/>
          </p:cNvSpPr>
          <p:nvPr>
            <p:ph type="dt" sz="half" idx="10"/>
          </p:nvPr>
        </p:nvSpPr>
        <p:spPr>
          <a:xfrm>
            <a:off x="838200" y="6356351"/>
            <a:ext cx="2743200" cy="365125"/>
          </a:xfrm>
          <a:prstGeom prst="rect">
            <a:avLst/>
          </a:prstGeom>
        </p:spPr>
        <p:txBody>
          <a:bodyPr/>
          <a:lstStyle/>
          <a:p>
            <a:fld id="{20DC4AAA-C704-7A4A-9D86-FFCF66A3E291}" type="datetimeFigureOut">
              <a:rPr lang="nl-NL" smtClean="0"/>
              <a:t>19-11-2025</a:t>
            </a:fld>
            <a:endParaRPr lang="nl-NL"/>
          </a:p>
        </p:txBody>
      </p:sp>
      <p:sp>
        <p:nvSpPr>
          <p:cNvPr id="6" name="Tijdelijke aanduiding voor voettekst 5">
            <a:extLst>
              <a:ext uri="{FF2B5EF4-FFF2-40B4-BE49-F238E27FC236}">
                <a16:creationId xmlns:a16="http://schemas.microsoft.com/office/drawing/2014/main" id="{BE67A191-BC4D-11D1-5436-CE5A0E9F1619}"/>
              </a:ext>
            </a:extLst>
          </p:cNvPr>
          <p:cNvSpPr>
            <a:spLocks noGrp="1"/>
          </p:cNvSpPr>
          <p:nvPr>
            <p:ph type="ftr" sz="quarter" idx="11"/>
          </p:nvPr>
        </p:nvSpPr>
        <p:spPr>
          <a:xfrm>
            <a:off x="4038600" y="6356351"/>
            <a:ext cx="4114800" cy="365125"/>
          </a:xfrm>
          <a:prstGeom prst="rect">
            <a:avLst/>
          </a:prstGeom>
        </p:spPr>
        <p:txBody>
          <a:bodyPr/>
          <a:lstStyle/>
          <a:p>
            <a:endParaRPr lang="nl-NL"/>
          </a:p>
        </p:txBody>
      </p:sp>
      <p:sp>
        <p:nvSpPr>
          <p:cNvPr id="7" name="Tijdelijke aanduiding voor dianummer 6">
            <a:extLst>
              <a:ext uri="{FF2B5EF4-FFF2-40B4-BE49-F238E27FC236}">
                <a16:creationId xmlns:a16="http://schemas.microsoft.com/office/drawing/2014/main" id="{986E2A38-CB26-7F52-DC3C-743BC26461CF}"/>
              </a:ext>
            </a:extLst>
          </p:cNvPr>
          <p:cNvSpPr>
            <a:spLocks noGrp="1"/>
          </p:cNvSpPr>
          <p:nvPr>
            <p:ph type="sldNum" sz="quarter" idx="12"/>
          </p:nvPr>
        </p:nvSpPr>
        <p:spPr>
          <a:xfrm>
            <a:off x="8610600" y="6356351"/>
            <a:ext cx="2743200" cy="365125"/>
          </a:xfrm>
          <a:prstGeom prst="rect">
            <a:avLst/>
          </a:prstGeom>
        </p:spPr>
        <p:txBody>
          <a:bodyPr/>
          <a:lstStyle/>
          <a:p>
            <a:fld id="{908E9C0F-0008-3042-90D4-F096DCFB9085}" type="slidenum">
              <a:rPr lang="nl-NL" smtClean="0"/>
              <a:t>‹#›</a:t>
            </a:fld>
            <a:endParaRPr lang="nl-NL"/>
          </a:p>
        </p:txBody>
      </p:sp>
    </p:spTree>
    <p:extLst>
      <p:ext uri="{BB962C8B-B14F-4D97-AF65-F5344CB8AC3E}">
        <p14:creationId xmlns:p14="http://schemas.microsoft.com/office/powerpoint/2010/main" val="3817028446"/>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445C16C-8A99-B7DF-771B-1656C3A6A7BE}"/>
              </a:ext>
            </a:extLst>
          </p:cNvPr>
          <p:cNvSpPr>
            <a:spLocks noGrp="1"/>
          </p:cNvSpPr>
          <p:nvPr>
            <p:ph type="title"/>
          </p:nvPr>
        </p:nvSpPr>
        <p:spPr>
          <a:xfrm>
            <a:off x="840318" y="457200"/>
            <a:ext cx="3932767" cy="1600200"/>
          </a:xfrm>
          <a:prstGeom prst="rect">
            <a:avLst/>
          </a:prstGeom>
        </p:spPr>
        <p:txBody>
          <a:bodyPr anchor="b"/>
          <a:lstStyle>
            <a:lvl1pPr>
              <a:defRPr sz="3200"/>
            </a:lvl1pPr>
          </a:lstStyle>
          <a:p>
            <a:r>
              <a:rPr lang="nl-NL"/>
              <a:t>Klik om stijl te bewerken</a:t>
            </a:r>
          </a:p>
        </p:txBody>
      </p:sp>
      <p:sp>
        <p:nvSpPr>
          <p:cNvPr id="3" name="Tijdelijke aanduiding voor afbeelding 2">
            <a:extLst>
              <a:ext uri="{FF2B5EF4-FFF2-40B4-BE49-F238E27FC236}">
                <a16:creationId xmlns:a16="http://schemas.microsoft.com/office/drawing/2014/main" id="{C25C372F-9321-F026-DFA7-B91371FF004A}"/>
              </a:ext>
            </a:extLst>
          </p:cNvPr>
          <p:cNvSpPr>
            <a:spLocks noGrp="1"/>
          </p:cNvSpPr>
          <p:nvPr>
            <p:ph type="pic" idx="1"/>
          </p:nvPr>
        </p:nvSpPr>
        <p:spPr>
          <a:xfrm>
            <a:off x="5183717" y="987426"/>
            <a:ext cx="6172200" cy="4873625"/>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nl-NL"/>
          </a:p>
        </p:txBody>
      </p:sp>
      <p:sp>
        <p:nvSpPr>
          <p:cNvPr id="4" name="Tijdelijke aanduiding voor tekst 3">
            <a:extLst>
              <a:ext uri="{FF2B5EF4-FFF2-40B4-BE49-F238E27FC236}">
                <a16:creationId xmlns:a16="http://schemas.microsoft.com/office/drawing/2014/main" id="{52A03652-2FC8-9E3B-98C7-8B46932038DE}"/>
              </a:ext>
            </a:extLst>
          </p:cNvPr>
          <p:cNvSpPr>
            <a:spLocks noGrp="1"/>
          </p:cNvSpPr>
          <p:nvPr>
            <p:ph type="body" sz="half" idx="2"/>
          </p:nvPr>
        </p:nvSpPr>
        <p:spPr>
          <a:xfrm>
            <a:off x="840318" y="2057400"/>
            <a:ext cx="393276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Klikken om de tekststijl van het model te bewerken</a:t>
            </a:r>
          </a:p>
        </p:txBody>
      </p:sp>
      <p:sp>
        <p:nvSpPr>
          <p:cNvPr id="5" name="Tijdelijke aanduiding voor datum 4">
            <a:extLst>
              <a:ext uri="{FF2B5EF4-FFF2-40B4-BE49-F238E27FC236}">
                <a16:creationId xmlns:a16="http://schemas.microsoft.com/office/drawing/2014/main" id="{74820C8C-4C8C-FAE2-2418-6AC0AC87D6BF}"/>
              </a:ext>
            </a:extLst>
          </p:cNvPr>
          <p:cNvSpPr>
            <a:spLocks noGrp="1"/>
          </p:cNvSpPr>
          <p:nvPr>
            <p:ph type="dt" sz="half" idx="10"/>
          </p:nvPr>
        </p:nvSpPr>
        <p:spPr>
          <a:xfrm>
            <a:off x="838200" y="6356351"/>
            <a:ext cx="2743200" cy="365125"/>
          </a:xfrm>
          <a:prstGeom prst="rect">
            <a:avLst/>
          </a:prstGeom>
        </p:spPr>
        <p:txBody>
          <a:bodyPr/>
          <a:lstStyle/>
          <a:p>
            <a:fld id="{20DC4AAA-C704-7A4A-9D86-FFCF66A3E291}" type="datetimeFigureOut">
              <a:rPr lang="nl-NL" smtClean="0"/>
              <a:t>19-11-2025</a:t>
            </a:fld>
            <a:endParaRPr lang="nl-NL"/>
          </a:p>
        </p:txBody>
      </p:sp>
      <p:sp>
        <p:nvSpPr>
          <p:cNvPr id="6" name="Tijdelijke aanduiding voor voettekst 5">
            <a:extLst>
              <a:ext uri="{FF2B5EF4-FFF2-40B4-BE49-F238E27FC236}">
                <a16:creationId xmlns:a16="http://schemas.microsoft.com/office/drawing/2014/main" id="{F71098B7-E06A-12D1-5FBC-B154CDD141C8}"/>
              </a:ext>
            </a:extLst>
          </p:cNvPr>
          <p:cNvSpPr>
            <a:spLocks noGrp="1"/>
          </p:cNvSpPr>
          <p:nvPr>
            <p:ph type="ftr" sz="quarter" idx="11"/>
          </p:nvPr>
        </p:nvSpPr>
        <p:spPr>
          <a:xfrm>
            <a:off x="4038600" y="6356351"/>
            <a:ext cx="4114800" cy="365125"/>
          </a:xfrm>
          <a:prstGeom prst="rect">
            <a:avLst/>
          </a:prstGeom>
        </p:spPr>
        <p:txBody>
          <a:bodyPr/>
          <a:lstStyle/>
          <a:p>
            <a:endParaRPr lang="nl-NL"/>
          </a:p>
        </p:txBody>
      </p:sp>
      <p:sp>
        <p:nvSpPr>
          <p:cNvPr id="7" name="Tijdelijke aanduiding voor dianummer 6">
            <a:extLst>
              <a:ext uri="{FF2B5EF4-FFF2-40B4-BE49-F238E27FC236}">
                <a16:creationId xmlns:a16="http://schemas.microsoft.com/office/drawing/2014/main" id="{3B6411F9-FD64-F630-869B-62C743B374DA}"/>
              </a:ext>
            </a:extLst>
          </p:cNvPr>
          <p:cNvSpPr>
            <a:spLocks noGrp="1"/>
          </p:cNvSpPr>
          <p:nvPr>
            <p:ph type="sldNum" sz="quarter" idx="12"/>
          </p:nvPr>
        </p:nvSpPr>
        <p:spPr>
          <a:xfrm>
            <a:off x="8610600" y="6356351"/>
            <a:ext cx="2743200" cy="365125"/>
          </a:xfrm>
          <a:prstGeom prst="rect">
            <a:avLst/>
          </a:prstGeom>
        </p:spPr>
        <p:txBody>
          <a:bodyPr/>
          <a:lstStyle/>
          <a:p>
            <a:fld id="{908E9C0F-0008-3042-90D4-F096DCFB9085}" type="slidenum">
              <a:rPr lang="nl-NL" smtClean="0"/>
              <a:t>‹#›</a:t>
            </a:fld>
            <a:endParaRPr lang="nl-NL"/>
          </a:p>
        </p:txBody>
      </p:sp>
    </p:spTree>
    <p:extLst>
      <p:ext uri="{BB962C8B-B14F-4D97-AF65-F5344CB8AC3E}">
        <p14:creationId xmlns:p14="http://schemas.microsoft.com/office/powerpoint/2010/main" val="1831694314"/>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5D57D93-9E4E-3900-983D-D8E57472582E}"/>
              </a:ext>
            </a:extLst>
          </p:cNvPr>
          <p:cNvSpPr>
            <a:spLocks noGrp="1"/>
          </p:cNvSpPr>
          <p:nvPr>
            <p:ph type="title"/>
          </p:nvPr>
        </p:nvSpPr>
        <p:spPr>
          <a:xfrm>
            <a:off x="838200" y="365126"/>
            <a:ext cx="10515600" cy="1325563"/>
          </a:xfrm>
          <a:prstGeom prst="rect">
            <a:avLst/>
          </a:prstGeom>
        </p:spPr>
        <p:txBody>
          <a:bodyPr/>
          <a:lstStyle/>
          <a:p>
            <a:r>
              <a:rPr lang="nl-NL"/>
              <a:t>Klik om stijl te bewerken</a:t>
            </a:r>
          </a:p>
        </p:txBody>
      </p:sp>
      <p:sp>
        <p:nvSpPr>
          <p:cNvPr id="3" name="Tijdelijke aanduiding voor verticale tekst 2">
            <a:extLst>
              <a:ext uri="{FF2B5EF4-FFF2-40B4-BE49-F238E27FC236}">
                <a16:creationId xmlns:a16="http://schemas.microsoft.com/office/drawing/2014/main" id="{DF97FE5F-F9D5-F1F2-AF7D-317425F1D76B}"/>
              </a:ext>
            </a:extLst>
          </p:cNvPr>
          <p:cNvSpPr>
            <a:spLocks noGrp="1"/>
          </p:cNvSpPr>
          <p:nvPr>
            <p:ph type="body" orient="vert" idx="1"/>
          </p:nvPr>
        </p:nvSpPr>
        <p:spPr>
          <a:xfrm>
            <a:off x="838200" y="1825625"/>
            <a:ext cx="10515600" cy="4351338"/>
          </a:xfrm>
          <a:prstGeom prst="rect">
            <a:avLst/>
          </a:prstGeom>
        </p:spPr>
        <p:txBody>
          <a:bodyPr vert="eaVert"/>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7299290F-C80B-6FAB-A1A1-3996EA8B1EAD}"/>
              </a:ext>
            </a:extLst>
          </p:cNvPr>
          <p:cNvSpPr>
            <a:spLocks noGrp="1"/>
          </p:cNvSpPr>
          <p:nvPr>
            <p:ph type="dt" sz="half" idx="10"/>
          </p:nvPr>
        </p:nvSpPr>
        <p:spPr>
          <a:xfrm>
            <a:off x="838200" y="6356351"/>
            <a:ext cx="2743200" cy="365125"/>
          </a:xfrm>
          <a:prstGeom prst="rect">
            <a:avLst/>
          </a:prstGeom>
        </p:spPr>
        <p:txBody>
          <a:bodyPr/>
          <a:lstStyle/>
          <a:p>
            <a:fld id="{20DC4AAA-C704-7A4A-9D86-FFCF66A3E291}" type="datetimeFigureOut">
              <a:rPr lang="nl-NL" smtClean="0"/>
              <a:t>19-11-2025</a:t>
            </a:fld>
            <a:endParaRPr lang="nl-NL"/>
          </a:p>
        </p:txBody>
      </p:sp>
      <p:sp>
        <p:nvSpPr>
          <p:cNvPr id="5" name="Tijdelijke aanduiding voor voettekst 4">
            <a:extLst>
              <a:ext uri="{FF2B5EF4-FFF2-40B4-BE49-F238E27FC236}">
                <a16:creationId xmlns:a16="http://schemas.microsoft.com/office/drawing/2014/main" id="{ADE5894A-A604-9287-8A78-E24B424CF258}"/>
              </a:ext>
            </a:extLst>
          </p:cNvPr>
          <p:cNvSpPr>
            <a:spLocks noGrp="1"/>
          </p:cNvSpPr>
          <p:nvPr>
            <p:ph type="ftr" sz="quarter" idx="11"/>
          </p:nvPr>
        </p:nvSpPr>
        <p:spPr>
          <a:xfrm>
            <a:off x="4038600" y="6356351"/>
            <a:ext cx="4114800" cy="365125"/>
          </a:xfrm>
          <a:prstGeom prst="rect">
            <a:avLst/>
          </a:prstGeom>
        </p:spPr>
        <p:txBody>
          <a:bodyPr/>
          <a:lstStyle/>
          <a:p>
            <a:endParaRPr lang="nl-NL"/>
          </a:p>
        </p:txBody>
      </p:sp>
      <p:sp>
        <p:nvSpPr>
          <p:cNvPr id="6" name="Tijdelijke aanduiding voor dianummer 5">
            <a:extLst>
              <a:ext uri="{FF2B5EF4-FFF2-40B4-BE49-F238E27FC236}">
                <a16:creationId xmlns:a16="http://schemas.microsoft.com/office/drawing/2014/main" id="{3E8CAAB8-C280-B19F-5E28-BA45093B3069}"/>
              </a:ext>
            </a:extLst>
          </p:cNvPr>
          <p:cNvSpPr>
            <a:spLocks noGrp="1"/>
          </p:cNvSpPr>
          <p:nvPr>
            <p:ph type="sldNum" sz="quarter" idx="12"/>
          </p:nvPr>
        </p:nvSpPr>
        <p:spPr>
          <a:xfrm>
            <a:off x="8610600" y="6356351"/>
            <a:ext cx="2743200" cy="365125"/>
          </a:xfrm>
          <a:prstGeom prst="rect">
            <a:avLst/>
          </a:prstGeom>
        </p:spPr>
        <p:txBody>
          <a:bodyPr/>
          <a:lstStyle/>
          <a:p>
            <a:fld id="{908E9C0F-0008-3042-90D4-F096DCFB9085}" type="slidenum">
              <a:rPr lang="nl-NL" smtClean="0"/>
              <a:t>‹#›</a:t>
            </a:fld>
            <a:endParaRPr lang="nl-NL"/>
          </a:p>
        </p:txBody>
      </p:sp>
    </p:spTree>
    <p:extLst>
      <p:ext uri="{BB962C8B-B14F-4D97-AF65-F5344CB8AC3E}">
        <p14:creationId xmlns:p14="http://schemas.microsoft.com/office/powerpoint/2010/main" val="1199370917"/>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e titel 1">
            <a:extLst>
              <a:ext uri="{FF2B5EF4-FFF2-40B4-BE49-F238E27FC236}">
                <a16:creationId xmlns:a16="http://schemas.microsoft.com/office/drawing/2014/main" id="{7EEB48D3-1C99-D303-1504-3D2BA2932385}"/>
              </a:ext>
            </a:extLst>
          </p:cNvPr>
          <p:cNvSpPr>
            <a:spLocks noGrp="1"/>
          </p:cNvSpPr>
          <p:nvPr>
            <p:ph type="title" orient="vert"/>
          </p:nvPr>
        </p:nvSpPr>
        <p:spPr>
          <a:xfrm>
            <a:off x="8724901" y="365125"/>
            <a:ext cx="2628900" cy="5811838"/>
          </a:xfrm>
          <a:prstGeom prst="rect">
            <a:avLst/>
          </a:prstGeom>
        </p:spPr>
        <p:txBody>
          <a:bodyPr vert="eaVert"/>
          <a:lstStyle/>
          <a:p>
            <a:r>
              <a:rPr lang="nl-NL"/>
              <a:t>Klik om stijl te bewerken</a:t>
            </a:r>
          </a:p>
        </p:txBody>
      </p:sp>
      <p:sp>
        <p:nvSpPr>
          <p:cNvPr id="3" name="Tijdelijke aanduiding voor verticale tekst 2">
            <a:extLst>
              <a:ext uri="{FF2B5EF4-FFF2-40B4-BE49-F238E27FC236}">
                <a16:creationId xmlns:a16="http://schemas.microsoft.com/office/drawing/2014/main" id="{434C202A-A9F1-D140-7D6B-9E35EE6D1F1B}"/>
              </a:ext>
            </a:extLst>
          </p:cNvPr>
          <p:cNvSpPr>
            <a:spLocks noGrp="1"/>
          </p:cNvSpPr>
          <p:nvPr>
            <p:ph type="body" orient="vert" idx="1"/>
          </p:nvPr>
        </p:nvSpPr>
        <p:spPr>
          <a:xfrm>
            <a:off x="838201" y="365125"/>
            <a:ext cx="7683500" cy="5811838"/>
          </a:xfrm>
          <a:prstGeom prst="rect">
            <a:avLst/>
          </a:prstGeom>
        </p:spPr>
        <p:txBody>
          <a:bodyPr vert="eaVert"/>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F09F83ED-996A-2576-7BB6-A05295EACB0F}"/>
              </a:ext>
            </a:extLst>
          </p:cNvPr>
          <p:cNvSpPr>
            <a:spLocks noGrp="1"/>
          </p:cNvSpPr>
          <p:nvPr>
            <p:ph type="dt" sz="half" idx="10"/>
          </p:nvPr>
        </p:nvSpPr>
        <p:spPr>
          <a:xfrm>
            <a:off x="838200" y="6356351"/>
            <a:ext cx="2743200" cy="365125"/>
          </a:xfrm>
          <a:prstGeom prst="rect">
            <a:avLst/>
          </a:prstGeom>
        </p:spPr>
        <p:txBody>
          <a:bodyPr/>
          <a:lstStyle/>
          <a:p>
            <a:fld id="{20DC4AAA-C704-7A4A-9D86-FFCF66A3E291}" type="datetimeFigureOut">
              <a:rPr lang="nl-NL" smtClean="0"/>
              <a:t>19-11-2025</a:t>
            </a:fld>
            <a:endParaRPr lang="nl-NL"/>
          </a:p>
        </p:txBody>
      </p:sp>
      <p:sp>
        <p:nvSpPr>
          <p:cNvPr id="5" name="Tijdelijke aanduiding voor voettekst 4">
            <a:extLst>
              <a:ext uri="{FF2B5EF4-FFF2-40B4-BE49-F238E27FC236}">
                <a16:creationId xmlns:a16="http://schemas.microsoft.com/office/drawing/2014/main" id="{0AA67BFA-A836-2511-0878-BABD25B79CA4}"/>
              </a:ext>
            </a:extLst>
          </p:cNvPr>
          <p:cNvSpPr>
            <a:spLocks noGrp="1"/>
          </p:cNvSpPr>
          <p:nvPr>
            <p:ph type="ftr" sz="quarter" idx="11"/>
          </p:nvPr>
        </p:nvSpPr>
        <p:spPr>
          <a:xfrm>
            <a:off x="4038600" y="6356351"/>
            <a:ext cx="4114800" cy="365125"/>
          </a:xfrm>
          <a:prstGeom prst="rect">
            <a:avLst/>
          </a:prstGeom>
        </p:spPr>
        <p:txBody>
          <a:bodyPr/>
          <a:lstStyle/>
          <a:p>
            <a:endParaRPr lang="nl-NL"/>
          </a:p>
        </p:txBody>
      </p:sp>
      <p:sp>
        <p:nvSpPr>
          <p:cNvPr id="6" name="Tijdelijke aanduiding voor dianummer 5">
            <a:extLst>
              <a:ext uri="{FF2B5EF4-FFF2-40B4-BE49-F238E27FC236}">
                <a16:creationId xmlns:a16="http://schemas.microsoft.com/office/drawing/2014/main" id="{626F0976-8ED2-194E-C460-21D527B46E27}"/>
              </a:ext>
            </a:extLst>
          </p:cNvPr>
          <p:cNvSpPr>
            <a:spLocks noGrp="1"/>
          </p:cNvSpPr>
          <p:nvPr>
            <p:ph type="sldNum" sz="quarter" idx="12"/>
          </p:nvPr>
        </p:nvSpPr>
        <p:spPr>
          <a:xfrm>
            <a:off x="8610600" y="6356351"/>
            <a:ext cx="2743200" cy="365125"/>
          </a:xfrm>
          <a:prstGeom prst="rect">
            <a:avLst/>
          </a:prstGeom>
        </p:spPr>
        <p:txBody>
          <a:bodyPr/>
          <a:lstStyle/>
          <a:p>
            <a:fld id="{908E9C0F-0008-3042-90D4-F096DCFB9085}" type="slidenum">
              <a:rPr lang="nl-NL" smtClean="0"/>
              <a:t>‹#›</a:t>
            </a:fld>
            <a:endParaRPr lang="nl-NL"/>
          </a:p>
        </p:txBody>
      </p:sp>
    </p:spTree>
    <p:extLst>
      <p:ext uri="{BB962C8B-B14F-4D97-AF65-F5344CB8AC3E}">
        <p14:creationId xmlns:p14="http://schemas.microsoft.com/office/powerpoint/2010/main" val="8913222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9_Titeldia">
    <p:spTree>
      <p:nvGrpSpPr>
        <p:cNvPr id="1" name=""/>
        <p:cNvGrpSpPr/>
        <p:nvPr/>
      </p:nvGrpSpPr>
      <p:grpSpPr>
        <a:xfrm>
          <a:off x="0" y="0"/>
          <a:ext cx="0" cy="0"/>
          <a:chOff x="0" y="0"/>
          <a:chExt cx="0" cy="0"/>
        </a:xfrm>
      </p:grpSpPr>
      <p:pic>
        <p:nvPicPr>
          <p:cNvPr id="7" name="Afbeelding 6" descr="Afbeelding met tekst, schermopname, nummer, lijn&#10;&#10;Door AI gegenereerde inhoud is mogelijk onjuist.">
            <a:extLst>
              <a:ext uri="{FF2B5EF4-FFF2-40B4-BE49-F238E27FC236}">
                <a16:creationId xmlns:a16="http://schemas.microsoft.com/office/drawing/2014/main" id="{2BF92DD7-5A37-8D8E-216F-CCA02EB93068}"/>
              </a:ext>
            </a:extLst>
          </p:cNvPr>
          <p:cNvPicPr>
            <a:picLocks noChangeAspect="1"/>
          </p:cNvPicPr>
          <p:nvPr userDrawn="1"/>
        </p:nvPicPr>
        <p:blipFill>
          <a:blip r:embed="rId2">
            <a:extLst>
              <a:ext uri="{28A0092B-C50C-407E-A947-70E740481C1C}">
                <a14:useLocalDpi xmlns:a14="http://schemas.microsoft.com/office/drawing/2010/main" val="0"/>
              </a:ext>
            </a:extLst>
          </a:blip>
          <a:srcRect t="8679"/>
          <a:stretch>
            <a:fillRect/>
          </a:stretch>
        </p:blipFill>
        <p:spPr>
          <a:xfrm>
            <a:off x="1244026" y="595222"/>
            <a:ext cx="9703948" cy="6262777"/>
          </a:xfrm>
          <a:prstGeom prst="rect">
            <a:avLst/>
          </a:prstGeom>
        </p:spPr>
      </p:pic>
      <p:sp>
        <p:nvSpPr>
          <p:cNvPr id="2" name="Rechthoek 1">
            <a:extLst>
              <a:ext uri="{FF2B5EF4-FFF2-40B4-BE49-F238E27FC236}">
                <a16:creationId xmlns:a16="http://schemas.microsoft.com/office/drawing/2014/main" id="{240DE01B-58D7-E460-C9BB-8B94F6DDB642}"/>
              </a:ext>
            </a:extLst>
          </p:cNvPr>
          <p:cNvSpPr/>
          <p:nvPr userDrawn="1"/>
        </p:nvSpPr>
        <p:spPr>
          <a:xfrm>
            <a:off x="9946257" y="172528"/>
            <a:ext cx="785003" cy="422695"/>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solidFill>
                <a:schemeClr val="bg1"/>
              </a:solidFill>
            </a:endParaRPr>
          </a:p>
        </p:txBody>
      </p:sp>
      <p:sp>
        <p:nvSpPr>
          <p:cNvPr id="3" name="Tekstvak 2">
            <a:extLst>
              <a:ext uri="{FF2B5EF4-FFF2-40B4-BE49-F238E27FC236}">
                <a16:creationId xmlns:a16="http://schemas.microsoft.com/office/drawing/2014/main" id="{44C3C6BB-4D2D-CD2C-A7CB-5FBA1E5889B8}"/>
              </a:ext>
            </a:extLst>
          </p:cNvPr>
          <p:cNvSpPr txBox="1"/>
          <p:nvPr userDrawn="1"/>
        </p:nvSpPr>
        <p:spPr>
          <a:xfrm>
            <a:off x="4570502" y="172528"/>
            <a:ext cx="997389" cy="369332"/>
          </a:xfrm>
          <a:prstGeom prst="rect">
            <a:avLst/>
          </a:prstGeom>
          <a:noFill/>
        </p:spPr>
        <p:txBody>
          <a:bodyPr wrap="none" rtlCol="0">
            <a:spAutoFit/>
          </a:bodyPr>
          <a:lstStyle/>
          <a:p>
            <a:r>
              <a:rPr lang="nl-NL" b="1" dirty="0"/>
              <a:t>- deel 3</a:t>
            </a:r>
          </a:p>
        </p:txBody>
      </p:sp>
    </p:spTree>
    <p:extLst>
      <p:ext uri="{BB962C8B-B14F-4D97-AF65-F5344CB8AC3E}">
        <p14:creationId xmlns:p14="http://schemas.microsoft.com/office/powerpoint/2010/main" val="1976623655"/>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10_Titeldia">
    <p:spTree>
      <p:nvGrpSpPr>
        <p:cNvPr id="1" name=""/>
        <p:cNvGrpSpPr/>
        <p:nvPr/>
      </p:nvGrpSpPr>
      <p:grpSpPr>
        <a:xfrm>
          <a:off x="0" y="0"/>
          <a:ext cx="0" cy="0"/>
          <a:chOff x="0" y="0"/>
          <a:chExt cx="0" cy="0"/>
        </a:xfrm>
      </p:grpSpPr>
      <p:pic>
        <p:nvPicPr>
          <p:cNvPr id="3" name="Afbeelding 2" descr="Afbeelding met tekst, schermopname, lijn, diagram&#10;&#10;Door AI gegenereerde inhoud is mogelijk onjuist.">
            <a:extLst>
              <a:ext uri="{FF2B5EF4-FFF2-40B4-BE49-F238E27FC236}">
                <a16:creationId xmlns:a16="http://schemas.microsoft.com/office/drawing/2014/main" id="{656401B9-33B7-DED9-3206-190FE78B345B}"/>
              </a:ext>
            </a:extLst>
          </p:cNvPr>
          <p:cNvPicPr>
            <a:picLocks noChangeAspect="1"/>
          </p:cNvPicPr>
          <p:nvPr userDrawn="1"/>
        </p:nvPicPr>
        <p:blipFill>
          <a:blip r:embed="rId2">
            <a:extLst>
              <a:ext uri="{28A0092B-C50C-407E-A947-70E740481C1C}">
                <a14:useLocalDpi xmlns:a14="http://schemas.microsoft.com/office/drawing/2010/main" val="0"/>
              </a:ext>
            </a:extLst>
          </a:blip>
          <a:srcRect t="8679"/>
          <a:stretch>
            <a:fillRect/>
          </a:stretch>
        </p:blipFill>
        <p:spPr>
          <a:xfrm>
            <a:off x="1244026" y="595222"/>
            <a:ext cx="9703948" cy="6262777"/>
          </a:xfrm>
          <a:prstGeom prst="rect">
            <a:avLst/>
          </a:prstGeom>
        </p:spPr>
      </p:pic>
      <p:sp>
        <p:nvSpPr>
          <p:cNvPr id="2" name="Rechthoek 1">
            <a:extLst>
              <a:ext uri="{FF2B5EF4-FFF2-40B4-BE49-F238E27FC236}">
                <a16:creationId xmlns:a16="http://schemas.microsoft.com/office/drawing/2014/main" id="{642B6586-D1A5-0A47-9962-AF7A71652B10}"/>
              </a:ext>
            </a:extLst>
          </p:cNvPr>
          <p:cNvSpPr/>
          <p:nvPr userDrawn="1"/>
        </p:nvSpPr>
        <p:spPr>
          <a:xfrm>
            <a:off x="9946257" y="172528"/>
            <a:ext cx="785003" cy="422695"/>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solidFill>
                <a:schemeClr val="bg1"/>
              </a:solidFill>
            </a:endParaRPr>
          </a:p>
        </p:txBody>
      </p:sp>
      <p:sp>
        <p:nvSpPr>
          <p:cNvPr id="5" name="Tekstvak 4">
            <a:extLst>
              <a:ext uri="{FF2B5EF4-FFF2-40B4-BE49-F238E27FC236}">
                <a16:creationId xmlns:a16="http://schemas.microsoft.com/office/drawing/2014/main" id="{A0C726D8-6B11-2967-7590-67285D6CEAC4}"/>
              </a:ext>
            </a:extLst>
          </p:cNvPr>
          <p:cNvSpPr txBox="1"/>
          <p:nvPr userDrawn="1"/>
        </p:nvSpPr>
        <p:spPr>
          <a:xfrm>
            <a:off x="4570502" y="172528"/>
            <a:ext cx="997389" cy="369332"/>
          </a:xfrm>
          <a:prstGeom prst="rect">
            <a:avLst/>
          </a:prstGeom>
          <a:noFill/>
        </p:spPr>
        <p:txBody>
          <a:bodyPr wrap="none" rtlCol="0">
            <a:spAutoFit/>
          </a:bodyPr>
          <a:lstStyle/>
          <a:p>
            <a:r>
              <a:rPr lang="nl-NL" b="1" dirty="0"/>
              <a:t>- deel 1</a:t>
            </a:r>
          </a:p>
        </p:txBody>
      </p:sp>
    </p:spTree>
    <p:extLst>
      <p:ext uri="{BB962C8B-B14F-4D97-AF65-F5344CB8AC3E}">
        <p14:creationId xmlns:p14="http://schemas.microsoft.com/office/powerpoint/2010/main" val="2718470705"/>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FB68083-47A2-4410-8729-C2C4D715A116}"/>
              </a:ext>
            </a:extLst>
          </p:cNvPr>
          <p:cNvSpPr>
            <a:spLocks noGrp="1"/>
          </p:cNvSpPr>
          <p:nvPr>
            <p:ph type="title"/>
          </p:nvPr>
        </p:nvSpPr>
        <p:spPr>
          <a:xfrm>
            <a:off x="838200" y="365125"/>
            <a:ext cx="10515600" cy="1325563"/>
          </a:xfrm>
          <a:prstGeom prst="rect">
            <a:avLst/>
          </a:prstGeom>
        </p:spPr>
        <p:txBody>
          <a:bodyPr/>
          <a:lstStyle/>
          <a:p>
            <a:r>
              <a:rPr lang="nl-NL"/>
              <a:t>Klik om stijl te bewerken</a:t>
            </a:r>
          </a:p>
        </p:txBody>
      </p:sp>
      <p:sp>
        <p:nvSpPr>
          <p:cNvPr id="3" name="Tijdelijke aanduiding voor inhoud 2">
            <a:extLst>
              <a:ext uri="{FF2B5EF4-FFF2-40B4-BE49-F238E27FC236}">
                <a16:creationId xmlns:a16="http://schemas.microsoft.com/office/drawing/2014/main" id="{A929133B-9EF0-4BD8-BB3E-9725D6A81739}"/>
              </a:ext>
            </a:extLst>
          </p:cNvPr>
          <p:cNvSpPr>
            <a:spLocks noGrp="1"/>
          </p:cNvSpPr>
          <p:nvPr>
            <p:ph idx="1"/>
          </p:nvPr>
        </p:nvSpPr>
        <p:spPr>
          <a:xfrm>
            <a:off x="838200" y="1825625"/>
            <a:ext cx="10515600" cy="4351338"/>
          </a:xfrm>
          <a:prstGeom prst="rect">
            <a:avLst/>
          </a:prstGeo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F422358E-E6E8-4AAD-8F37-1BFD77BE9D3C}"/>
              </a:ext>
            </a:extLst>
          </p:cNvPr>
          <p:cNvSpPr>
            <a:spLocks noGrp="1"/>
          </p:cNvSpPr>
          <p:nvPr>
            <p:ph type="dt" sz="half" idx="10"/>
          </p:nvPr>
        </p:nvSpPr>
        <p:spPr>
          <a:xfrm>
            <a:off x="838200" y="6356350"/>
            <a:ext cx="2743200" cy="365125"/>
          </a:xfrm>
          <a:prstGeom prst="rect">
            <a:avLst/>
          </a:prstGeom>
        </p:spPr>
        <p:txBody>
          <a:bodyPr/>
          <a:lstStyle/>
          <a:p>
            <a:fld id="{A9E702E0-4072-4309-92CC-6085056AF2D6}" type="datetimeFigureOut">
              <a:rPr lang="nl-NL" smtClean="0"/>
              <a:t>19-11-2025</a:t>
            </a:fld>
            <a:endParaRPr lang="nl-NL"/>
          </a:p>
        </p:txBody>
      </p:sp>
      <p:sp>
        <p:nvSpPr>
          <p:cNvPr id="5" name="Tijdelijke aanduiding voor voettekst 4">
            <a:extLst>
              <a:ext uri="{FF2B5EF4-FFF2-40B4-BE49-F238E27FC236}">
                <a16:creationId xmlns:a16="http://schemas.microsoft.com/office/drawing/2014/main" id="{636DC2DD-EBB6-4B19-B302-09267BF887E3}"/>
              </a:ext>
            </a:extLst>
          </p:cNvPr>
          <p:cNvSpPr>
            <a:spLocks noGrp="1"/>
          </p:cNvSpPr>
          <p:nvPr>
            <p:ph type="ftr" sz="quarter" idx="11"/>
          </p:nvPr>
        </p:nvSpPr>
        <p:spPr>
          <a:xfrm>
            <a:off x="4038600" y="6356350"/>
            <a:ext cx="4114800" cy="365125"/>
          </a:xfrm>
          <a:prstGeom prst="rect">
            <a:avLst/>
          </a:prstGeom>
        </p:spPr>
        <p:txBody>
          <a:bodyPr/>
          <a:lstStyle/>
          <a:p>
            <a:endParaRPr lang="nl-NL"/>
          </a:p>
        </p:txBody>
      </p:sp>
      <p:sp>
        <p:nvSpPr>
          <p:cNvPr id="6" name="Tijdelijke aanduiding voor dianummer 5">
            <a:extLst>
              <a:ext uri="{FF2B5EF4-FFF2-40B4-BE49-F238E27FC236}">
                <a16:creationId xmlns:a16="http://schemas.microsoft.com/office/drawing/2014/main" id="{1C6CB610-D35F-4FFC-AC2F-822F54D631DF}"/>
              </a:ext>
            </a:extLst>
          </p:cNvPr>
          <p:cNvSpPr>
            <a:spLocks noGrp="1"/>
          </p:cNvSpPr>
          <p:nvPr>
            <p:ph type="sldNum" sz="quarter" idx="12"/>
          </p:nvPr>
        </p:nvSpPr>
        <p:spPr>
          <a:xfrm>
            <a:off x="8610600" y="6356350"/>
            <a:ext cx="2743200" cy="365125"/>
          </a:xfrm>
          <a:prstGeom prst="rect">
            <a:avLst/>
          </a:prstGeom>
        </p:spPr>
        <p:txBody>
          <a:bodyPr/>
          <a:lstStyle/>
          <a:p>
            <a:fld id="{AE15AF33-26F0-4F4A-ABB1-64831E7E8B83}" type="slidenum">
              <a:rPr lang="nl-NL" smtClean="0"/>
              <a:t>‹#›</a:t>
            </a:fld>
            <a:endParaRPr lang="nl-NL"/>
          </a:p>
        </p:txBody>
      </p:sp>
    </p:spTree>
    <p:extLst>
      <p:ext uri="{BB962C8B-B14F-4D97-AF65-F5344CB8AC3E}">
        <p14:creationId xmlns:p14="http://schemas.microsoft.com/office/powerpoint/2010/main" val="24260644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8E37C3E-262A-4363-9B0B-757B69B37907}"/>
              </a:ext>
            </a:extLst>
          </p:cNvPr>
          <p:cNvSpPr>
            <a:spLocks noGrp="1"/>
          </p:cNvSpPr>
          <p:nvPr>
            <p:ph type="title"/>
          </p:nvPr>
        </p:nvSpPr>
        <p:spPr>
          <a:xfrm>
            <a:off x="831850" y="1709738"/>
            <a:ext cx="10515600" cy="2852737"/>
          </a:xfrm>
          <a:prstGeom prst="rect">
            <a:avLst/>
          </a:prstGeom>
        </p:spPr>
        <p:txBody>
          <a:bodyPr anchor="b"/>
          <a:lstStyle>
            <a:lvl1pPr>
              <a:defRPr sz="6000"/>
            </a:lvl1pPr>
          </a:lstStyle>
          <a:p>
            <a:r>
              <a:rPr lang="nl-NL"/>
              <a:t>Klik om stijl te bewerken</a:t>
            </a:r>
          </a:p>
        </p:txBody>
      </p:sp>
      <p:sp>
        <p:nvSpPr>
          <p:cNvPr id="3" name="Tijdelijke aanduiding voor tekst 2">
            <a:extLst>
              <a:ext uri="{FF2B5EF4-FFF2-40B4-BE49-F238E27FC236}">
                <a16:creationId xmlns:a16="http://schemas.microsoft.com/office/drawing/2014/main" id="{1AFF00B9-D73D-4601-BE53-872F13C4C0F9}"/>
              </a:ext>
            </a:extLst>
          </p:cNvPr>
          <p:cNvSpPr>
            <a:spLocks noGrp="1"/>
          </p:cNvSpPr>
          <p:nvPr>
            <p:ph type="body" idx="1"/>
          </p:nvPr>
        </p:nvSpPr>
        <p:spPr>
          <a:xfrm>
            <a:off x="831850" y="4589463"/>
            <a:ext cx="10515600" cy="1500187"/>
          </a:xfrm>
          <a:prstGeom prst="rect">
            <a:avLst/>
          </a:prstGeo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nl-NL"/>
              <a:t>Klikken om de tekststijl van het model te bewerken</a:t>
            </a:r>
          </a:p>
        </p:txBody>
      </p:sp>
      <p:sp>
        <p:nvSpPr>
          <p:cNvPr id="4" name="Tijdelijke aanduiding voor datum 3">
            <a:extLst>
              <a:ext uri="{FF2B5EF4-FFF2-40B4-BE49-F238E27FC236}">
                <a16:creationId xmlns:a16="http://schemas.microsoft.com/office/drawing/2014/main" id="{208B5B63-93D2-47BC-A734-7B40D7B68E34}"/>
              </a:ext>
            </a:extLst>
          </p:cNvPr>
          <p:cNvSpPr>
            <a:spLocks noGrp="1"/>
          </p:cNvSpPr>
          <p:nvPr>
            <p:ph type="dt" sz="half" idx="10"/>
          </p:nvPr>
        </p:nvSpPr>
        <p:spPr>
          <a:xfrm>
            <a:off x="838200" y="6356350"/>
            <a:ext cx="2743200" cy="365125"/>
          </a:xfrm>
          <a:prstGeom prst="rect">
            <a:avLst/>
          </a:prstGeom>
        </p:spPr>
        <p:txBody>
          <a:bodyPr/>
          <a:lstStyle/>
          <a:p>
            <a:fld id="{A9E702E0-4072-4309-92CC-6085056AF2D6}" type="datetimeFigureOut">
              <a:rPr lang="nl-NL" smtClean="0"/>
              <a:t>19-11-2025</a:t>
            </a:fld>
            <a:endParaRPr lang="nl-NL"/>
          </a:p>
        </p:txBody>
      </p:sp>
      <p:sp>
        <p:nvSpPr>
          <p:cNvPr id="5" name="Tijdelijke aanduiding voor voettekst 4">
            <a:extLst>
              <a:ext uri="{FF2B5EF4-FFF2-40B4-BE49-F238E27FC236}">
                <a16:creationId xmlns:a16="http://schemas.microsoft.com/office/drawing/2014/main" id="{BE61DAB0-406C-4CA2-8668-B72594AFB4C2}"/>
              </a:ext>
            </a:extLst>
          </p:cNvPr>
          <p:cNvSpPr>
            <a:spLocks noGrp="1"/>
          </p:cNvSpPr>
          <p:nvPr>
            <p:ph type="ftr" sz="quarter" idx="11"/>
          </p:nvPr>
        </p:nvSpPr>
        <p:spPr>
          <a:xfrm>
            <a:off x="4038600" y="6356350"/>
            <a:ext cx="4114800" cy="365125"/>
          </a:xfrm>
          <a:prstGeom prst="rect">
            <a:avLst/>
          </a:prstGeom>
        </p:spPr>
        <p:txBody>
          <a:bodyPr/>
          <a:lstStyle/>
          <a:p>
            <a:endParaRPr lang="nl-NL"/>
          </a:p>
        </p:txBody>
      </p:sp>
      <p:sp>
        <p:nvSpPr>
          <p:cNvPr id="6" name="Tijdelijke aanduiding voor dianummer 5">
            <a:extLst>
              <a:ext uri="{FF2B5EF4-FFF2-40B4-BE49-F238E27FC236}">
                <a16:creationId xmlns:a16="http://schemas.microsoft.com/office/drawing/2014/main" id="{9902F86B-54D1-41AE-B233-578892D6C9D7}"/>
              </a:ext>
            </a:extLst>
          </p:cNvPr>
          <p:cNvSpPr>
            <a:spLocks noGrp="1"/>
          </p:cNvSpPr>
          <p:nvPr>
            <p:ph type="sldNum" sz="quarter" idx="12"/>
          </p:nvPr>
        </p:nvSpPr>
        <p:spPr>
          <a:xfrm>
            <a:off x="8610600" y="6356350"/>
            <a:ext cx="2743200" cy="365125"/>
          </a:xfrm>
          <a:prstGeom prst="rect">
            <a:avLst/>
          </a:prstGeom>
        </p:spPr>
        <p:txBody>
          <a:bodyPr/>
          <a:lstStyle/>
          <a:p>
            <a:fld id="{AE15AF33-26F0-4F4A-ABB1-64831E7E8B83}" type="slidenum">
              <a:rPr lang="nl-NL" smtClean="0"/>
              <a:t>‹#›</a:t>
            </a:fld>
            <a:endParaRPr lang="nl-NL"/>
          </a:p>
        </p:txBody>
      </p:sp>
    </p:spTree>
    <p:extLst>
      <p:ext uri="{BB962C8B-B14F-4D97-AF65-F5344CB8AC3E}">
        <p14:creationId xmlns:p14="http://schemas.microsoft.com/office/powerpoint/2010/main" val="12167840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5A4584A-F783-415D-A3F9-2CB7E912B17C}"/>
              </a:ext>
            </a:extLst>
          </p:cNvPr>
          <p:cNvSpPr>
            <a:spLocks noGrp="1"/>
          </p:cNvSpPr>
          <p:nvPr>
            <p:ph type="title"/>
          </p:nvPr>
        </p:nvSpPr>
        <p:spPr>
          <a:xfrm>
            <a:off x="838200" y="365125"/>
            <a:ext cx="10515600" cy="1325563"/>
          </a:xfrm>
          <a:prstGeom prst="rect">
            <a:avLst/>
          </a:prstGeom>
        </p:spPr>
        <p:txBody>
          <a:bodyPr/>
          <a:lstStyle/>
          <a:p>
            <a:r>
              <a:rPr lang="nl-NL"/>
              <a:t>Klik om stijl te bewerken</a:t>
            </a:r>
          </a:p>
        </p:txBody>
      </p:sp>
      <p:sp>
        <p:nvSpPr>
          <p:cNvPr id="3" name="Tijdelijke aanduiding voor inhoud 2">
            <a:extLst>
              <a:ext uri="{FF2B5EF4-FFF2-40B4-BE49-F238E27FC236}">
                <a16:creationId xmlns:a16="http://schemas.microsoft.com/office/drawing/2014/main" id="{25836C7E-05CE-4E55-BBF6-341AD348BC24}"/>
              </a:ext>
            </a:extLst>
          </p:cNvPr>
          <p:cNvSpPr>
            <a:spLocks noGrp="1"/>
          </p:cNvSpPr>
          <p:nvPr>
            <p:ph sz="half" idx="1"/>
          </p:nvPr>
        </p:nvSpPr>
        <p:spPr>
          <a:xfrm>
            <a:off x="838200" y="1825625"/>
            <a:ext cx="5181600" cy="4351338"/>
          </a:xfrm>
          <a:prstGeom prst="rect">
            <a:avLst/>
          </a:prstGeo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inhoud 3">
            <a:extLst>
              <a:ext uri="{FF2B5EF4-FFF2-40B4-BE49-F238E27FC236}">
                <a16:creationId xmlns:a16="http://schemas.microsoft.com/office/drawing/2014/main" id="{C633DD2F-8237-4CF9-97D6-170350C18155}"/>
              </a:ext>
            </a:extLst>
          </p:cNvPr>
          <p:cNvSpPr>
            <a:spLocks noGrp="1"/>
          </p:cNvSpPr>
          <p:nvPr>
            <p:ph sz="half" idx="2"/>
          </p:nvPr>
        </p:nvSpPr>
        <p:spPr>
          <a:xfrm>
            <a:off x="6172200" y="1825625"/>
            <a:ext cx="5181600" cy="4351338"/>
          </a:xfrm>
          <a:prstGeom prst="rect">
            <a:avLst/>
          </a:prstGeo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5" name="Tijdelijke aanduiding voor datum 4">
            <a:extLst>
              <a:ext uri="{FF2B5EF4-FFF2-40B4-BE49-F238E27FC236}">
                <a16:creationId xmlns:a16="http://schemas.microsoft.com/office/drawing/2014/main" id="{2C387350-FDAA-4F4B-890D-8EE32CB14645}"/>
              </a:ext>
            </a:extLst>
          </p:cNvPr>
          <p:cNvSpPr>
            <a:spLocks noGrp="1"/>
          </p:cNvSpPr>
          <p:nvPr>
            <p:ph type="dt" sz="half" idx="10"/>
          </p:nvPr>
        </p:nvSpPr>
        <p:spPr>
          <a:xfrm>
            <a:off x="838200" y="6356350"/>
            <a:ext cx="2743200" cy="365125"/>
          </a:xfrm>
          <a:prstGeom prst="rect">
            <a:avLst/>
          </a:prstGeom>
        </p:spPr>
        <p:txBody>
          <a:bodyPr/>
          <a:lstStyle/>
          <a:p>
            <a:fld id="{A9E702E0-4072-4309-92CC-6085056AF2D6}" type="datetimeFigureOut">
              <a:rPr lang="nl-NL" smtClean="0"/>
              <a:t>19-11-2025</a:t>
            </a:fld>
            <a:endParaRPr lang="nl-NL"/>
          </a:p>
        </p:txBody>
      </p:sp>
      <p:sp>
        <p:nvSpPr>
          <p:cNvPr id="6" name="Tijdelijke aanduiding voor voettekst 5">
            <a:extLst>
              <a:ext uri="{FF2B5EF4-FFF2-40B4-BE49-F238E27FC236}">
                <a16:creationId xmlns:a16="http://schemas.microsoft.com/office/drawing/2014/main" id="{AFAC864B-657C-4C19-AE00-05204CB30CB7}"/>
              </a:ext>
            </a:extLst>
          </p:cNvPr>
          <p:cNvSpPr>
            <a:spLocks noGrp="1"/>
          </p:cNvSpPr>
          <p:nvPr>
            <p:ph type="ftr" sz="quarter" idx="11"/>
          </p:nvPr>
        </p:nvSpPr>
        <p:spPr>
          <a:xfrm>
            <a:off x="4038600" y="6356350"/>
            <a:ext cx="4114800" cy="365125"/>
          </a:xfrm>
          <a:prstGeom prst="rect">
            <a:avLst/>
          </a:prstGeom>
        </p:spPr>
        <p:txBody>
          <a:bodyPr/>
          <a:lstStyle/>
          <a:p>
            <a:endParaRPr lang="nl-NL"/>
          </a:p>
        </p:txBody>
      </p:sp>
      <p:sp>
        <p:nvSpPr>
          <p:cNvPr id="7" name="Tijdelijke aanduiding voor dianummer 6">
            <a:extLst>
              <a:ext uri="{FF2B5EF4-FFF2-40B4-BE49-F238E27FC236}">
                <a16:creationId xmlns:a16="http://schemas.microsoft.com/office/drawing/2014/main" id="{1F237499-418D-469F-9DAA-8AED5664CFFC}"/>
              </a:ext>
            </a:extLst>
          </p:cNvPr>
          <p:cNvSpPr>
            <a:spLocks noGrp="1"/>
          </p:cNvSpPr>
          <p:nvPr>
            <p:ph type="sldNum" sz="quarter" idx="12"/>
          </p:nvPr>
        </p:nvSpPr>
        <p:spPr>
          <a:xfrm>
            <a:off x="8610600" y="6356350"/>
            <a:ext cx="2743200" cy="365125"/>
          </a:xfrm>
          <a:prstGeom prst="rect">
            <a:avLst/>
          </a:prstGeom>
        </p:spPr>
        <p:txBody>
          <a:bodyPr/>
          <a:lstStyle/>
          <a:p>
            <a:fld id="{AE15AF33-26F0-4F4A-ABB1-64831E7E8B83}" type="slidenum">
              <a:rPr lang="nl-NL" smtClean="0"/>
              <a:t>‹#›</a:t>
            </a:fld>
            <a:endParaRPr lang="nl-NL"/>
          </a:p>
        </p:txBody>
      </p:sp>
    </p:spTree>
    <p:extLst>
      <p:ext uri="{BB962C8B-B14F-4D97-AF65-F5344CB8AC3E}">
        <p14:creationId xmlns:p14="http://schemas.microsoft.com/office/powerpoint/2010/main" val="404143480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5B11828-FE70-4F04-86AD-42DC9770CEE9}"/>
              </a:ext>
            </a:extLst>
          </p:cNvPr>
          <p:cNvSpPr>
            <a:spLocks noGrp="1"/>
          </p:cNvSpPr>
          <p:nvPr>
            <p:ph type="title"/>
          </p:nvPr>
        </p:nvSpPr>
        <p:spPr>
          <a:xfrm>
            <a:off x="839788" y="365125"/>
            <a:ext cx="10515600" cy="1325563"/>
          </a:xfrm>
          <a:prstGeom prst="rect">
            <a:avLst/>
          </a:prstGeom>
        </p:spPr>
        <p:txBody>
          <a:bodyPr/>
          <a:lstStyle/>
          <a:p>
            <a:r>
              <a:rPr lang="nl-NL"/>
              <a:t>Klik om stijl te bewerken</a:t>
            </a:r>
          </a:p>
        </p:txBody>
      </p:sp>
      <p:sp>
        <p:nvSpPr>
          <p:cNvPr id="3" name="Tijdelijke aanduiding voor tekst 2">
            <a:extLst>
              <a:ext uri="{FF2B5EF4-FFF2-40B4-BE49-F238E27FC236}">
                <a16:creationId xmlns:a16="http://schemas.microsoft.com/office/drawing/2014/main" id="{BD34BA5C-4B36-4C9A-89FC-43840C8E3600}"/>
              </a:ext>
            </a:extLst>
          </p:cNvPr>
          <p:cNvSpPr>
            <a:spLocks noGrp="1"/>
          </p:cNvSpPr>
          <p:nvPr>
            <p:ph type="body" idx="1"/>
          </p:nvPr>
        </p:nvSpPr>
        <p:spPr>
          <a:xfrm>
            <a:off x="839788" y="1681163"/>
            <a:ext cx="5157787"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Klikken om de tekststijl van het model te bewerken</a:t>
            </a:r>
          </a:p>
        </p:txBody>
      </p:sp>
      <p:sp>
        <p:nvSpPr>
          <p:cNvPr id="4" name="Tijdelijke aanduiding voor inhoud 3">
            <a:extLst>
              <a:ext uri="{FF2B5EF4-FFF2-40B4-BE49-F238E27FC236}">
                <a16:creationId xmlns:a16="http://schemas.microsoft.com/office/drawing/2014/main" id="{632F225D-0D93-471F-B734-40E6C4B2E7BC}"/>
              </a:ext>
            </a:extLst>
          </p:cNvPr>
          <p:cNvSpPr>
            <a:spLocks noGrp="1"/>
          </p:cNvSpPr>
          <p:nvPr>
            <p:ph sz="half" idx="2"/>
          </p:nvPr>
        </p:nvSpPr>
        <p:spPr>
          <a:xfrm>
            <a:off x="839788" y="2505075"/>
            <a:ext cx="5157787" cy="3684588"/>
          </a:xfrm>
          <a:prstGeom prst="rect">
            <a:avLst/>
          </a:prstGeo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5" name="Tijdelijke aanduiding voor tekst 4">
            <a:extLst>
              <a:ext uri="{FF2B5EF4-FFF2-40B4-BE49-F238E27FC236}">
                <a16:creationId xmlns:a16="http://schemas.microsoft.com/office/drawing/2014/main" id="{64C051BD-F922-455B-81BF-1037BEBE7A65}"/>
              </a:ext>
            </a:extLst>
          </p:cNvPr>
          <p:cNvSpPr>
            <a:spLocks noGrp="1"/>
          </p:cNvSpPr>
          <p:nvPr>
            <p:ph type="body" sz="quarter" idx="3"/>
          </p:nvPr>
        </p:nvSpPr>
        <p:spPr>
          <a:xfrm>
            <a:off x="6172200" y="1681163"/>
            <a:ext cx="5183188"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Klikken om de tekststijl van het model te bewerken</a:t>
            </a:r>
          </a:p>
        </p:txBody>
      </p:sp>
      <p:sp>
        <p:nvSpPr>
          <p:cNvPr id="6" name="Tijdelijke aanduiding voor inhoud 5">
            <a:extLst>
              <a:ext uri="{FF2B5EF4-FFF2-40B4-BE49-F238E27FC236}">
                <a16:creationId xmlns:a16="http://schemas.microsoft.com/office/drawing/2014/main" id="{1CDD3981-4B55-42C6-AD7E-112ABED3F804}"/>
              </a:ext>
            </a:extLst>
          </p:cNvPr>
          <p:cNvSpPr>
            <a:spLocks noGrp="1"/>
          </p:cNvSpPr>
          <p:nvPr>
            <p:ph sz="quarter" idx="4"/>
          </p:nvPr>
        </p:nvSpPr>
        <p:spPr>
          <a:xfrm>
            <a:off x="6172200" y="2505075"/>
            <a:ext cx="5183188" cy="3684588"/>
          </a:xfrm>
          <a:prstGeom prst="rect">
            <a:avLst/>
          </a:prstGeo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7" name="Tijdelijke aanduiding voor datum 6">
            <a:extLst>
              <a:ext uri="{FF2B5EF4-FFF2-40B4-BE49-F238E27FC236}">
                <a16:creationId xmlns:a16="http://schemas.microsoft.com/office/drawing/2014/main" id="{B5B84D48-EC03-4ECE-B1EE-04D0138B79A7}"/>
              </a:ext>
            </a:extLst>
          </p:cNvPr>
          <p:cNvSpPr>
            <a:spLocks noGrp="1"/>
          </p:cNvSpPr>
          <p:nvPr>
            <p:ph type="dt" sz="half" idx="10"/>
          </p:nvPr>
        </p:nvSpPr>
        <p:spPr>
          <a:xfrm>
            <a:off x="838200" y="6356350"/>
            <a:ext cx="2743200" cy="365125"/>
          </a:xfrm>
          <a:prstGeom prst="rect">
            <a:avLst/>
          </a:prstGeom>
        </p:spPr>
        <p:txBody>
          <a:bodyPr/>
          <a:lstStyle/>
          <a:p>
            <a:fld id="{A9E702E0-4072-4309-92CC-6085056AF2D6}" type="datetimeFigureOut">
              <a:rPr lang="nl-NL" smtClean="0"/>
              <a:t>19-11-2025</a:t>
            </a:fld>
            <a:endParaRPr lang="nl-NL"/>
          </a:p>
        </p:txBody>
      </p:sp>
      <p:sp>
        <p:nvSpPr>
          <p:cNvPr id="8" name="Tijdelijke aanduiding voor voettekst 7">
            <a:extLst>
              <a:ext uri="{FF2B5EF4-FFF2-40B4-BE49-F238E27FC236}">
                <a16:creationId xmlns:a16="http://schemas.microsoft.com/office/drawing/2014/main" id="{37A94769-5A15-46E8-8BB1-8988C9482EFF}"/>
              </a:ext>
            </a:extLst>
          </p:cNvPr>
          <p:cNvSpPr>
            <a:spLocks noGrp="1"/>
          </p:cNvSpPr>
          <p:nvPr>
            <p:ph type="ftr" sz="quarter" idx="11"/>
          </p:nvPr>
        </p:nvSpPr>
        <p:spPr>
          <a:xfrm>
            <a:off x="4038600" y="6356350"/>
            <a:ext cx="4114800" cy="365125"/>
          </a:xfrm>
          <a:prstGeom prst="rect">
            <a:avLst/>
          </a:prstGeom>
        </p:spPr>
        <p:txBody>
          <a:bodyPr/>
          <a:lstStyle/>
          <a:p>
            <a:endParaRPr lang="nl-NL"/>
          </a:p>
        </p:txBody>
      </p:sp>
      <p:sp>
        <p:nvSpPr>
          <p:cNvPr id="9" name="Tijdelijke aanduiding voor dianummer 8">
            <a:extLst>
              <a:ext uri="{FF2B5EF4-FFF2-40B4-BE49-F238E27FC236}">
                <a16:creationId xmlns:a16="http://schemas.microsoft.com/office/drawing/2014/main" id="{4E685C67-0F29-4314-AFA9-6F806857A524}"/>
              </a:ext>
            </a:extLst>
          </p:cNvPr>
          <p:cNvSpPr>
            <a:spLocks noGrp="1"/>
          </p:cNvSpPr>
          <p:nvPr>
            <p:ph type="sldNum" sz="quarter" idx="12"/>
          </p:nvPr>
        </p:nvSpPr>
        <p:spPr>
          <a:xfrm>
            <a:off x="8610600" y="6356350"/>
            <a:ext cx="2743200" cy="365125"/>
          </a:xfrm>
          <a:prstGeom prst="rect">
            <a:avLst/>
          </a:prstGeom>
        </p:spPr>
        <p:txBody>
          <a:bodyPr/>
          <a:lstStyle/>
          <a:p>
            <a:fld id="{AE15AF33-26F0-4F4A-ABB1-64831E7E8B83}" type="slidenum">
              <a:rPr lang="nl-NL" smtClean="0"/>
              <a:t>‹#›</a:t>
            </a:fld>
            <a:endParaRPr lang="nl-NL"/>
          </a:p>
        </p:txBody>
      </p:sp>
    </p:spTree>
    <p:extLst>
      <p:ext uri="{BB962C8B-B14F-4D97-AF65-F5344CB8AC3E}">
        <p14:creationId xmlns:p14="http://schemas.microsoft.com/office/powerpoint/2010/main" val="35787718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5B35412-AD56-4DC8-975B-3368834D5129}"/>
              </a:ext>
            </a:extLst>
          </p:cNvPr>
          <p:cNvSpPr>
            <a:spLocks noGrp="1"/>
          </p:cNvSpPr>
          <p:nvPr>
            <p:ph type="title"/>
          </p:nvPr>
        </p:nvSpPr>
        <p:spPr>
          <a:xfrm>
            <a:off x="838200" y="365125"/>
            <a:ext cx="10515600" cy="1325563"/>
          </a:xfrm>
          <a:prstGeom prst="rect">
            <a:avLst/>
          </a:prstGeom>
        </p:spPr>
        <p:txBody>
          <a:bodyPr/>
          <a:lstStyle/>
          <a:p>
            <a:r>
              <a:rPr lang="nl-NL"/>
              <a:t>Klik om stijl te bewerken</a:t>
            </a:r>
          </a:p>
        </p:txBody>
      </p:sp>
      <p:sp>
        <p:nvSpPr>
          <p:cNvPr id="3" name="Tijdelijke aanduiding voor datum 2">
            <a:extLst>
              <a:ext uri="{FF2B5EF4-FFF2-40B4-BE49-F238E27FC236}">
                <a16:creationId xmlns:a16="http://schemas.microsoft.com/office/drawing/2014/main" id="{1A713C2F-E92A-4BF2-B39B-10EA6BE6C157}"/>
              </a:ext>
            </a:extLst>
          </p:cNvPr>
          <p:cNvSpPr>
            <a:spLocks noGrp="1"/>
          </p:cNvSpPr>
          <p:nvPr>
            <p:ph type="dt" sz="half" idx="10"/>
          </p:nvPr>
        </p:nvSpPr>
        <p:spPr>
          <a:xfrm>
            <a:off x="838200" y="6356350"/>
            <a:ext cx="2743200" cy="365125"/>
          </a:xfrm>
          <a:prstGeom prst="rect">
            <a:avLst/>
          </a:prstGeom>
        </p:spPr>
        <p:txBody>
          <a:bodyPr/>
          <a:lstStyle/>
          <a:p>
            <a:fld id="{A9E702E0-4072-4309-92CC-6085056AF2D6}" type="datetimeFigureOut">
              <a:rPr lang="nl-NL" smtClean="0"/>
              <a:t>19-11-2025</a:t>
            </a:fld>
            <a:endParaRPr lang="nl-NL"/>
          </a:p>
        </p:txBody>
      </p:sp>
      <p:sp>
        <p:nvSpPr>
          <p:cNvPr id="4" name="Tijdelijke aanduiding voor voettekst 3">
            <a:extLst>
              <a:ext uri="{FF2B5EF4-FFF2-40B4-BE49-F238E27FC236}">
                <a16:creationId xmlns:a16="http://schemas.microsoft.com/office/drawing/2014/main" id="{50A8BAF5-7A1E-46A3-87F2-AB42B4EA38E0}"/>
              </a:ext>
            </a:extLst>
          </p:cNvPr>
          <p:cNvSpPr>
            <a:spLocks noGrp="1"/>
          </p:cNvSpPr>
          <p:nvPr>
            <p:ph type="ftr" sz="quarter" idx="11"/>
          </p:nvPr>
        </p:nvSpPr>
        <p:spPr>
          <a:xfrm>
            <a:off x="4038600" y="6356350"/>
            <a:ext cx="4114800" cy="365125"/>
          </a:xfrm>
          <a:prstGeom prst="rect">
            <a:avLst/>
          </a:prstGeom>
        </p:spPr>
        <p:txBody>
          <a:bodyPr/>
          <a:lstStyle/>
          <a:p>
            <a:endParaRPr lang="nl-NL"/>
          </a:p>
        </p:txBody>
      </p:sp>
      <p:sp>
        <p:nvSpPr>
          <p:cNvPr id="5" name="Tijdelijke aanduiding voor dianummer 4">
            <a:extLst>
              <a:ext uri="{FF2B5EF4-FFF2-40B4-BE49-F238E27FC236}">
                <a16:creationId xmlns:a16="http://schemas.microsoft.com/office/drawing/2014/main" id="{13F5BE9F-9FDD-409E-AE3D-5FD0A1FD3FE1}"/>
              </a:ext>
            </a:extLst>
          </p:cNvPr>
          <p:cNvSpPr>
            <a:spLocks noGrp="1"/>
          </p:cNvSpPr>
          <p:nvPr>
            <p:ph type="sldNum" sz="quarter" idx="12"/>
          </p:nvPr>
        </p:nvSpPr>
        <p:spPr>
          <a:xfrm>
            <a:off x="8610600" y="6356350"/>
            <a:ext cx="2743200" cy="365125"/>
          </a:xfrm>
          <a:prstGeom prst="rect">
            <a:avLst/>
          </a:prstGeom>
        </p:spPr>
        <p:txBody>
          <a:bodyPr/>
          <a:lstStyle/>
          <a:p>
            <a:fld id="{AE15AF33-26F0-4F4A-ABB1-64831E7E8B83}" type="slidenum">
              <a:rPr lang="nl-NL" smtClean="0"/>
              <a:t>‹#›</a:t>
            </a:fld>
            <a:endParaRPr lang="nl-NL"/>
          </a:p>
        </p:txBody>
      </p:sp>
    </p:spTree>
    <p:extLst>
      <p:ext uri="{BB962C8B-B14F-4D97-AF65-F5344CB8AC3E}">
        <p14:creationId xmlns:p14="http://schemas.microsoft.com/office/powerpoint/2010/main" val="118098230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3.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2.png"/><Relationship Id="rId2" Type="http://schemas.openxmlformats.org/officeDocument/2006/relationships/slideLayout" Target="../slideLayouts/slideLayout2.xml"/><Relationship Id="rId16"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2.xml"/><Relationship Id="rId13" Type="http://schemas.openxmlformats.org/officeDocument/2006/relationships/hyperlink" Target="https://www.innovatieroute.nu/" TargetMode="External"/><Relationship Id="rId3" Type="http://schemas.openxmlformats.org/officeDocument/2006/relationships/slideLayout" Target="../slideLayouts/slideLayout17.xml"/><Relationship Id="rId7" Type="http://schemas.openxmlformats.org/officeDocument/2006/relationships/slideLayout" Target="../slideLayouts/slideLayout21.xml"/><Relationship Id="rId12" Type="http://schemas.openxmlformats.org/officeDocument/2006/relationships/theme" Target="../theme/theme2.xml"/><Relationship Id="rId2" Type="http://schemas.openxmlformats.org/officeDocument/2006/relationships/slideLayout" Target="../slideLayouts/slideLayout16.xml"/><Relationship Id="rId16" Type="http://schemas.openxmlformats.org/officeDocument/2006/relationships/image" Target="../media/image8.jpg"/><Relationship Id="rId1" Type="http://schemas.openxmlformats.org/officeDocument/2006/relationships/slideLayout" Target="../slideLayouts/slideLayout15.xml"/><Relationship Id="rId6" Type="http://schemas.openxmlformats.org/officeDocument/2006/relationships/slideLayout" Target="../slideLayouts/slideLayout20.xml"/><Relationship Id="rId11" Type="http://schemas.openxmlformats.org/officeDocument/2006/relationships/slideLayout" Target="../slideLayouts/slideLayout25.xml"/><Relationship Id="rId5" Type="http://schemas.openxmlformats.org/officeDocument/2006/relationships/slideLayout" Target="../slideLayouts/slideLayout19.xml"/><Relationship Id="rId15" Type="http://schemas.openxmlformats.org/officeDocument/2006/relationships/image" Target="../media/image7.png"/><Relationship Id="rId10" Type="http://schemas.openxmlformats.org/officeDocument/2006/relationships/slideLayout" Target="../slideLayouts/slideLayout24.xml"/><Relationship Id="rId4" Type="http://schemas.openxmlformats.org/officeDocument/2006/relationships/slideLayout" Target="../slideLayouts/slideLayout18.xml"/><Relationship Id="rId9" Type="http://schemas.openxmlformats.org/officeDocument/2006/relationships/slideLayout" Target="../slideLayouts/slideLayout23.xml"/><Relationship Id="rId14" Type="http://schemas.openxmlformats.org/officeDocument/2006/relationships/hyperlink" Target="https://creativecommons.org/licenses/by-nc-sa/4.0/deed.nl" TargetMode="Externa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12" name="Afbeelding 11" descr="Afbeelding met tekst, schermopname, nummer, lijn&#10;&#10;Door AI gegenereerde inhoud is mogelijk onjuist.">
            <a:extLst>
              <a:ext uri="{FF2B5EF4-FFF2-40B4-BE49-F238E27FC236}">
                <a16:creationId xmlns:a16="http://schemas.microsoft.com/office/drawing/2014/main" id="{6592CAED-CE4A-05E3-C97C-07B8A7E14157}"/>
              </a:ext>
            </a:extLst>
          </p:cNvPr>
          <p:cNvPicPr>
            <a:picLocks noChangeAspect="1"/>
          </p:cNvPicPr>
          <p:nvPr userDrawn="1"/>
        </p:nvPicPr>
        <p:blipFill>
          <a:blip r:embed="rId16">
            <a:extLst>
              <a:ext uri="{28A0092B-C50C-407E-A947-70E740481C1C}">
                <a14:useLocalDpi xmlns:a14="http://schemas.microsoft.com/office/drawing/2010/main" val="0"/>
              </a:ext>
            </a:extLst>
          </a:blip>
          <a:srcRect t="8679"/>
          <a:stretch>
            <a:fillRect/>
          </a:stretch>
        </p:blipFill>
        <p:spPr>
          <a:xfrm>
            <a:off x="1244026" y="595222"/>
            <a:ext cx="9703948" cy="6262777"/>
          </a:xfrm>
          <a:prstGeom prst="rect">
            <a:avLst/>
          </a:prstGeom>
        </p:spPr>
      </p:pic>
      <p:pic>
        <p:nvPicPr>
          <p:cNvPr id="3" name="Afbeelding 2" descr="Afbeelding met tekst, schermopname, diagram, nummer&#10;&#10;Door AI gegenereerde inhoud is mogelijk onjuist.">
            <a:extLst>
              <a:ext uri="{FF2B5EF4-FFF2-40B4-BE49-F238E27FC236}">
                <a16:creationId xmlns:a16="http://schemas.microsoft.com/office/drawing/2014/main" id="{77FC5191-416F-2AAD-ABFD-719C460370CB}"/>
              </a:ext>
            </a:extLst>
          </p:cNvPr>
          <p:cNvPicPr>
            <a:picLocks noChangeAspect="1"/>
          </p:cNvPicPr>
          <p:nvPr userDrawn="1"/>
        </p:nvPicPr>
        <p:blipFill>
          <a:blip r:embed="rId17">
            <a:extLst>
              <a:ext uri="{28A0092B-C50C-407E-A947-70E740481C1C}">
                <a14:useLocalDpi xmlns:a14="http://schemas.microsoft.com/office/drawing/2010/main" val="0"/>
              </a:ext>
            </a:extLst>
          </a:blip>
          <a:srcRect r="98221"/>
          <a:stretch>
            <a:fillRect/>
          </a:stretch>
        </p:blipFill>
        <p:spPr>
          <a:xfrm>
            <a:off x="1" y="0"/>
            <a:ext cx="172528" cy="6858000"/>
          </a:xfrm>
          <a:prstGeom prst="rect">
            <a:avLst/>
          </a:prstGeom>
        </p:spPr>
      </p:pic>
      <p:sp>
        <p:nvSpPr>
          <p:cNvPr id="4" name="Rechthoek 3">
            <a:extLst>
              <a:ext uri="{FF2B5EF4-FFF2-40B4-BE49-F238E27FC236}">
                <a16:creationId xmlns:a16="http://schemas.microsoft.com/office/drawing/2014/main" id="{C2E6843E-89C8-9BF5-D23E-398E791C55CC}"/>
              </a:ext>
            </a:extLst>
          </p:cNvPr>
          <p:cNvSpPr/>
          <p:nvPr userDrawn="1"/>
        </p:nvSpPr>
        <p:spPr>
          <a:xfrm>
            <a:off x="9946257" y="172528"/>
            <a:ext cx="785003" cy="422695"/>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solidFill>
                <a:schemeClr val="bg1"/>
              </a:solidFill>
            </a:endParaRPr>
          </a:p>
        </p:txBody>
      </p:sp>
      <p:pic>
        <p:nvPicPr>
          <p:cNvPr id="5" name="Afbeelding 4" descr="Afbeelding met tekst, Lettertype, logo, ontwerp&#10;&#10;Door AI gegenereerde inhoud is mogelijk onjuist.">
            <a:extLst>
              <a:ext uri="{FF2B5EF4-FFF2-40B4-BE49-F238E27FC236}">
                <a16:creationId xmlns:a16="http://schemas.microsoft.com/office/drawing/2014/main" id="{AFD1F444-95DD-F052-741D-59753B44AB1E}"/>
              </a:ext>
            </a:extLst>
          </p:cNvPr>
          <p:cNvPicPr>
            <a:picLocks noChangeAspect="1"/>
          </p:cNvPicPr>
          <p:nvPr userDrawn="1"/>
        </p:nvPicPr>
        <p:blipFill>
          <a:blip r:embed="rId18">
            <a:extLst>
              <a:ext uri="{28A0092B-C50C-407E-A947-70E740481C1C}">
                <a14:useLocalDpi xmlns:a14="http://schemas.microsoft.com/office/drawing/2010/main" val="0"/>
              </a:ext>
            </a:extLst>
          </a:blip>
          <a:stretch>
            <a:fillRect/>
          </a:stretch>
        </p:blipFill>
        <p:spPr>
          <a:xfrm>
            <a:off x="10853150" y="116366"/>
            <a:ext cx="1205221" cy="601973"/>
          </a:xfrm>
          <a:prstGeom prst="rect">
            <a:avLst/>
          </a:prstGeom>
        </p:spPr>
      </p:pic>
      <p:sp>
        <p:nvSpPr>
          <p:cNvPr id="2" name="Tekstvak 1">
            <a:extLst>
              <a:ext uri="{FF2B5EF4-FFF2-40B4-BE49-F238E27FC236}">
                <a16:creationId xmlns:a16="http://schemas.microsoft.com/office/drawing/2014/main" id="{FE944E6F-321A-8978-5464-3EBAF10F1507}"/>
              </a:ext>
            </a:extLst>
          </p:cNvPr>
          <p:cNvSpPr txBox="1"/>
          <p:nvPr userDrawn="1"/>
        </p:nvSpPr>
        <p:spPr>
          <a:xfrm>
            <a:off x="1577009" y="172528"/>
            <a:ext cx="4253948" cy="369332"/>
          </a:xfrm>
          <a:prstGeom prst="rect">
            <a:avLst/>
          </a:prstGeom>
          <a:noFill/>
        </p:spPr>
        <p:txBody>
          <a:bodyPr wrap="square" rtlCol="0">
            <a:spAutoFit/>
          </a:bodyPr>
          <a:lstStyle/>
          <a:p>
            <a:r>
              <a:rPr lang="nl-NL" b="1" dirty="0"/>
              <a:t>Projectplan op één pagina</a:t>
            </a:r>
          </a:p>
        </p:txBody>
      </p:sp>
    </p:spTree>
    <p:extLst>
      <p:ext uri="{BB962C8B-B14F-4D97-AF65-F5344CB8AC3E}">
        <p14:creationId xmlns:p14="http://schemas.microsoft.com/office/powerpoint/2010/main" val="510904324"/>
      </p:ext>
    </p:extLst>
  </p:cSld>
  <p:clrMap bg1="lt1" tx1="dk1" bg2="lt2" tx2="dk2" accent1="accent1" accent2="accent2" accent3="accent3" accent4="accent4" accent5="accent5" accent6="accent6" hlink="hlink" folHlink="folHlink"/>
  <p:sldLayoutIdLst>
    <p:sldLayoutId id="2147483649" r:id="rId1"/>
    <p:sldLayoutId id="2147483670" r:id="rId2"/>
    <p:sldLayoutId id="2147483668" r:id="rId3"/>
    <p:sldLayoutId id="2147483669" r:id="rId4"/>
    <p:sldLayoutId id="2147483650" r:id="rId5"/>
    <p:sldLayoutId id="2147483651" r:id="rId6"/>
    <p:sldLayoutId id="2147483652" r:id="rId7"/>
    <p:sldLayoutId id="2147483653" r:id="rId8"/>
    <p:sldLayoutId id="2147483654" r:id="rId9"/>
    <p:sldLayoutId id="2147483655" r:id="rId10"/>
    <p:sldLayoutId id="2147483656" r:id="rId11"/>
    <p:sldLayoutId id="2147483657" r:id="rId12"/>
    <p:sldLayoutId id="2147483658" r:id="rId13"/>
    <p:sldLayoutId id="2147483659" r:id="rId14"/>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1" name="Tekstvak 10">
            <a:extLst>
              <a:ext uri="{FF2B5EF4-FFF2-40B4-BE49-F238E27FC236}">
                <a16:creationId xmlns:a16="http://schemas.microsoft.com/office/drawing/2014/main" id="{A2D1CF36-7E97-65C9-0055-65171E91B211}"/>
              </a:ext>
            </a:extLst>
          </p:cNvPr>
          <p:cNvSpPr txBox="1">
            <a:spLocks/>
          </p:cNvSpPr>
          <p:nvPr userDrawn="1"/>
        </p:nvSpPr>
        <p:spPr>
          <a:xfrm>
            <a:off x="609600" y="2503035"/>
            <a:ext cx="10972800" cy="4222694"/>
          </a:xfrm>
          <a:prstGeom prst="rect">
            <a:avLst/>
          </a:prstGeom>
          <a:noFill/>
        </p:spPr>
        <p:txBody>
          <a:bodyPr wrap="square" numCol="2" spcCol="360000" rtlCol="0">
            <a:spAutoFit/>
          </a:bodyPr>
          <a:lstStyle/>
          <a:p>
            <a:pPr>
              <a:lnSpc>
                <a:spcPct val="130000"/>
              </a:lnSpc>
            </a:pPr>
            <a:r>
              <a:rPr lang="nl-NL" sz="1800" b="1" kern="1200" dirty="0">
                <a:solidFill>
                  <a:srgbClr val="ED027E"/>
                </a:solidFill>
                <a:effectLst/>
                <a:latin typeface="Open Sans" pitchFamily="2" charset="0"/>
                <a:ea typeface="Open Sans" pitchFamily="2" charset="0"/>
                <a:cs typeface="Open Sans" pitchFamily="2" charset="0"/>
              </a:rPr>
              <a:t>Colofon</a:t>
            </a:r>
            <a:endParaRPr lang="nl-NL" sz="1800" kern="1200" dirty="0">
              <a:solidFill>
                <a:srgbClr val="ED027E"/>
              </a:solidFill>
              <a:effectLst/>
              <a:latin typeface="Open Sans" pitchFamily="2" charset="0"/>
              <a:ea typeface="Open Sans" pitchFamily="2" charset="0"/>
              <a:cs typeface="Open Sans" pitchFamily="2" charset="0"/>
            </a:endParaRPr>
          </a:p>
          <a:p>
            <a:pPr>
              <a:lnSpc>
                <a:spcPct val="130000"/>
              </a:lnSpc>
            </a:pPr>
            <a:r>
              <a:rPr lang="nl-NL" sz="1000" kern="1200" dirty="0">
                <a:solidFill>
                  <a:schemeClr val="tx1"/>
                </a:solidFill>
                <a:effectLst/>
                <a:latin typeface="Open Sans" pitchFamily="2" charset="0"/>
                <a:ea typeface="Open Sans" pitchFamily="2" charset="0"/>
                <a:cs typeface="Open Sans" pitchFamily="2" charset="0"/>
              </a:rPr>
              <a:t>Dit kennisproduct is ontwikkeld binnen de Innovatie-impuls 2, een programma van Vilans in samenwerking met Academy Het Dorp en wordt gesubsidieerd door het ministerie van Volksgezondheid, Welzijn en Sport (VWS), als onderdeel van de Toekomstagenda zorg en ondersteuning voor mensen met een beperking. Dit kennisproduct wordt aangeboden via de </a:t>
            </a:r>
            <a:r>
              <a:rPr lang="nl-NL" sz="1000" u="sng" kern="1200" dirty="0">
                <a:solidFill>
                  <a:schemeClr val="bg1"/>
                </a:solidFill>
                <a:effectLst/>
                <a:latin typeface="Open Sans" pitchFamily="2" charset="0"/>
                <a:ea typeface="Open Sans" pitchFamily="2" charset="0"/>
                <a:cs typeface="Open Sans" pitchFamily="2" charset="0"/>
                <a:hlinkClick r:id="rId13">
                  <a:extLst>
                    <a:ext uri="{A12FA001-AC4F-418D-AE19-62706E023703}">
                      <ahyp:hlinkClr xmlns:ahyp="http://schemas.microsoft.com/office/drawing/2018/hyperlinkcolor" val="tx"/>
                    </a:ext>
                  </a:extLst>
                </a:hlinkClick>
              </a:rPr>
              <a:t>InnovatieRoute</a:t>
            </a:r>
            <a:r>
              <a:rPr lang="nl-NL" sz="1000" kern="1200" dirty="0">
                <a:solidFill>
                  <a:srgbClr val="EE7D00"/>
                </a:solidFill>
                <a:effectLst/>
                <a:latin typeface="Open Sans" pitchFamily="2" charset="0"/>
                <a:ea typeface="Open Sans" pitchFamily="2" charset="0"/>
                <a:cs typeface="Open Sans" pitchFamily="2" charset="0"/>
              </a:rPr>
              <a:t>.</a:t>
            </a:r>
          </a:p>
          <a:p>
            <a:pPr>
              <a:lnSpc>
                <a:spcPct val="130000"/>
              </a:lnSpc>
            </a:pPr>
            <a:r>
              <a:rPr lang="nl-NL" sz="1000" kern="1200" dirty="0">
                <a:solidFill>
                  <a:schemeClr val="tx1"/>
                </a:solidFill>
                <a:effectLst/>
                <a:latin typeface="Open Sans" pitchFamily="2" charset="0"/>
                <a:ea typeface="Open Sans" pitchFamily="2" charset="0"/>
                <a:cs typeface="Open Sans" pitchFamily="2" charset="0"/>
              </a:rPr>
              <a:t> </a:t>
            </a:r>
          </a:p>
          <a:p>
            <a:pPr>
              <a:lnSpc>
                <a:spcPct val="130000"/>
              </a:lnSpc>
            </a:pPr>
            <a:r>
              <a:rPr lang="nl-NL" sz="1400" b="1" kern="1200" dirty="0">
                <a:solidFill>
                  <a:schemeClr val="tx1"/>
                </a:solidFill>
                <a:effectLst/>
                <a:latin typeface="Open Sans" pitchFamily="2" charset="0"/>
                <a:ea typeface="Open Sans" pitchFamily="2" charset="0"/>
                <a:cs typeface="Open Sans" pitchFamily="2" charset="0"/>
              </a:rPr>
              <a:t>Jaar van publicatie </a:t>
            </a:r>
          </a:p>
          <a:p>
            <a:pPr>
              <a:lnSpc>
                <a:spcPct val="130000"/>
              </a:lnSpc>
            </a:pPr>
            <a:r>
              <a:rPr lang="nl-NL" sz="1000" kern="1200" dirty="0">
                <a:solidFill>
                  <a:schemeClr val="tx1"/>
                </a:solidFill>
                <a:effectLst/>
                <a:latin typeface="Open Sans" pitchFamily="2" charset="0"/>
                <a:ea typeface="Open Sans" pitchFamily="2" charset="0"/>
                <a:cs typeface="Open Sans" pitchFamily="2" charset="0"/>
              </a:rPr>
              <a:t>December 2025</a:t>
            </a:r>
          </a:p>
          <a:p>
            <a:pPr>
              <a:lnSpc>
                <a:spcPct val="130000"/>
              </a:lnSpc>
            </a:pPr>
            <a:endParaRPr lang="nl-NL" sz="1000" kern="1200" dirty="0">
              <a:solidFill>
                <a:schemeClr val="tx1"/>
              </a:solidFill>
              <a:effectLst/>
              <a:latin typeface="Open Sans" pitchFamily="2" charset="0"/>
              <a:ea typeface="Open Sans" pitchFamily="2" charset="0"/>
              <a:cs typeface="Open Sans" pitchFamily="2" charset="0"/>
            </a:endParaRPr>
          </a:p>
          <a:p>
            <a:pPr>
              <a:lnSpc>
                <a:spcPct val="130000"/>
              </a:lnSpc>
            </a:pPr>
            <a:r>
              <a:rPr lang="nl-NL" sz="1400" b="1" kern="1200" dirty="0">
                <a:solidFill>
                  <a:schemeClr val="tx1"/>
                </a:solidFill>
                <a:effectLst/>
                <a:latin typeface="Open Sans" pitchFamily="2" charset="0"/>
                <a:ea typeface="Open Sans" pitchFamily="2" charset="0"/>
                <a:cs typeface="Open Sans" pitchFamily="2" charset="0"/>
              </a:rPr>
              <a:t>Disclaimer</a:t>
            </a:r>
          </a:p>
          <a:p>
            <a:pPr>
              <a:lnSpc>
                <a:spcPct val="130000"/>
              </a:lnSpc>
            </a:pPr>
            <a:r>
              <a:rPr lang="nl-NL" sz="1000" kern="1200" dirty="0">
                <a:solidFill>
                  <a:schemeClr val="tx1"/>
                </a:solidFill>
                <a:effectLst/>
                <a:latin typeface="Open Sans" pitchFamily="2" charset="0"/>
                <a:ea typeface="Open Sans" pitchFamily="2" charset="0"/>
                <a:cs typeface="Open Sans" pitchFamily="2" charset="0"/>
              </a:rPr>
              <a:t>Vilans en Academy Het Dorp streven er samen met betrokkenen naar om gebruik te maken van juiste, actuele en beschikbare gegevens in publicaties. Ondanks onze zorgvuldigheid aanvaarden we daar geen aansprakelijkheid voor. </a:t>
            </a:r>
          </a:p>
          <a:p>
            <a:pPr>
              <a:lnSpc>
                <a:spcPct val="130000"/>
              </a:lnSpc>
            </a:pPr>
            <a:endParaRPr lang="nl-NL" sz="1000" kern="1200" dirty="0">
              <a:solidFill>
                <a:schemeClr val="tx1"/>
              </a:solidFill>
              <a:effectLst/>
              <a:latin typeface="Open Sans" pitchFamily="2" charset="0"/>
              <a:ea typeface="Open Sans" pitchFamily="2" charset="0"/>
              <a:cs typeface="Open Sans" pitchFamily="2" charset="0"/>
            </a:endParaRPr>
          </a:p>
          <a:p>
            <a:pPr>
              <a:lnSpc>
                <a:spcPct val="130000"/>
              </a:lnSpc>
            </a:pPr>
            <a:endParaRPr lang="nl-NL" sz="1000" kern="1200" dirty="0">
              <a:solidFill>
                <a:schemeClr val="tx1"/>
              </a:solidFill>
              <a:effectLst/>
              <a:latin typeface="Open Sans" pitchFamily="2" charset="0"/>
              <a:ea typeface="Open Sans" pitchFamily="2" charset="0"/>
              <a:cs typeface="Open Sans" pitchFamily="2" charset="0"/>
            </a:endParaRPr>
          </a:p>
          <a:p>
            <a:pPr>
              <a:lnSpc>
                <a:spcPct val="130000"/>
              </a:lnSpc>
            </a:pPr>
            <a:endParaRPr lang="nl-NL" sz="1000" kern="1200" dirty="0">
              <a:solidFill>
                <a:schemeClr val="tx1"/>
              </a:solidFill>
              <a:effectLst/>
              <a:latin typeface="Open Sans" pitchFamily="2" charset="0"/>
              <a:ea typeface="Open Sans" pitchFamily="2" charset="0"/>
              <a:cs typeface="Open Sans" pitchFamily="2" charset="0"/>
            </a:endParaRPr>
          </a:p>
          <a:p>
            <a:pPr>
              <a:lnSpc>
                <a:spcPct val="130000"/>
              </a:lnSpc>
            </a:pPr>
            <a:endParaRPr lang="nl-NL" sz="1000" kern="1200" dirty="0">
              <a:solidFill>
                <a:schemeClr val="tx1"/>
              </a:solidFill>
              <a:effectLst/>
              <a:latin typeface="Open Sans" pitchFamily="2" charset="0"/>
              <a:ea typeface="Open Sans" pitchFamily="2" charset="0"/>
              <a:cs typeface="Open Sans" pitchFamily="2" charset="0"/>
            </a:endParaRPr>
          </a:p>
          <a:p>
            <a:pPr>
              <a:lnSpc>
                <a:spcPct val="130000"/>
              </a:lnSpc>
            </a:pPr>
            <a:endParaRPr lang="nl-NL" sz="1000" kern="1200" dirty="0">
              <a:solidFill>
                <a:schemeClr val="tx1"/>
              </a:solidFill>
              <a:effectLst/>
              <a:latin typeface="Open Sans" pitchFamily="2" charset="0"/>
              <a:ea typeface="Open Sans" pitchFamily="2" charset="0"/>
              <a:cs typeface="Open Sans" pitchFamily="2" charset="0"/>
            </a:endParaRPr>
          </a:p>
          <a:p>
            <a:pPr>
              <a:lnSpc>
                <a:spcPct val="130000"/>
              </a:lnSpc>
            </a:pPr>
            <a:r>
              <a:rPr lang="nl-NL" sz="1000" kern="1200" dirty="0">
                <a:solidFill>
                  <a:schemeClr val="tx1"/>
                </a:solidFill>
                <a:effectLst/>
                <a:latin typeface="Open Sans" pitchFamily="2" charset="0"/>
                <a:ea typeface="Open Sans" pitchFamily="2" charset="0"/>
                <a:cs typeface="Open Sans" pitchFamily="2" charset="0"/>
              </a:rPr>
              <a:t>Onze publicaties mag je downloaden, verveelvoudigen en naar verwijzen mits: </a:t>
            </a:r>
          </a:p>
          <a:p>
            <a:pPr>
              <a:lnSpc>
                <a:spcPct val="130000"/>
              </a:lnSpc>
            </a:pPr>
            <a:endParaRPr lang="nl-NL" sz="1000" kern="1200" dirty="0">
              <a:solidFill>
                <a:schemeClr val="tx1"/>
              </a:solidFill>
              <a:effectLst/>
              <a:latin typeface="Open Sans" pitchFamily="2" charset="0"/>
              <a:ea typeface="Open Sans" pitchFamily="2" charset="0"/>
              <a:cs typeface="Open Sans" pitchFamily="2" charset="0"/>
            </a:endParaRPr>
          </a:p>
          <a:p>
            <a:pPr marL="171450" lvl="0" indent="-171450">
              <a:lnSpc>
                <a:spcPct val="130000"/>
              </a:lnSpc>
              <a:buClr>
                <a:srgbClr val="EE7D00"/>
              </a:buClr>
              <a:buFont typeface="Arial" panose="020B0604020202020204" pitchFamily="34" charset="0"/>
              <a:buChar char="•"/>
            </a:pPr>
            <a:r>
              <a:rPr lang="nl-NL" sz="1000" kern="1200" dirty="0">
                <a:solidFill>
                  <a:schemeClr val="tx1"/>
                </a:solidFill>
                <a:effectLst/>
                <a:latin typeface="Open Sans" pitchFamily="2" charset="0"/>
                <a:ea typeface="Open Sans" pitchFamily="2" charset="0"/>
                <a:cs typeface="Open Sans" pitchFamily="2" charset="0"/>
              </a:rPr>
              <a:t>Er sprake is van niet-commerciële doeleinden.</a:t>
            </a:r>
          </a:p>
          <a:p>
            <a:pPr marL="171450" lvl="0" indent="-171450">
              <a:lnSpc>
                <a:spcPct val="130000"/>
              </a:lnSpc>
              <a:buClr>
                <a:srgbClr val="EE7D00"/>
              </a:buClr>
              <a:buFont typeface="Arial" panose="020B0604020202020204" pitchFamily="34" charset="0"/>
              <a:buChar char="•"/>
            </a:pPr>
            <a:r>
              <a:rPr lang="nl-NL" sz="1000" kern="1200" dirty="0">
                <a:solidFill>
                  <a:schemeClr val="tx1"/>
                </a:solidFill>
                <a:effectLst/>
                <a:latin typeface="Open Sans" pitchFamily="2" charset="0"/>
                <a:ea typeface="Open Sans" pitchFamily="2" charset="0"/>
                <a:cs typeface="Open Sans" pitchFamily="2" charset="0"/>
              </a:rPr>
              <a:t>Je beschrijft dat de publicatie van Vilans en Academy Het Dorp is, noemt eventuele auteurs en plaatst een URL of hyperlink naar de publicatie.</a:t>
            </a:r>
          </a:p>
          <a:p>
            <a:pPr marL="171450" lvl="0" indent="-171450">
              <a:lnSpc>
                <a:spcPct val="130000"/>
              </a:lnSpc>
              <a:buClr>
                <a:srgbClr val="EE7D00"/>
              </a:buClr>
              <a:buFont typeface="Arial" panose="020B0604020202020204" pitchFamily="34" charset="0"/>
              <a:buChar char="•"/>
            </a:pPr>
            <a:r>
              <a:rPr lang="nl-NL" sz="1000" kern="1200" dirty="0">
                <a:solidFill>
                  <a:schemeClr val="tx1"/>
                </a:solidFill>
                <a:effectLst/>
                <a:latin typeface="Open Sans" pitchFamily="2" charset="0"/>
                <a:ea typeface="Open Sans" pitchFamily="2" charset="0"/>
                <a:cs typeface="Open Sans" pitchFamily="2" charset="0"/>
              </a:rPr>
              <a:t>Je vermeldt de </a:t>
            </a:r>
            <a:r>
              <a:rPr lang="nl-NL" sz="1000" u="sng" kern="1200" dirty="0">
                <a:solidFill>
                  <a:schemeClr val="bg1"/>
                </a:solidFill>
                <a:effectLst/>
                <a:latin typeface="Open Sans" pitchFamily="2" charset="0"/>
                <a:ea typeface="Open Sans" pitchFamily="2" charset="0"/>
                <a:cs typeface="Open Sans" pitchFamily="2" charset="0"/>
                <a:hlinkClick r:id="rId14">
                  <a:extLst>
                    <a:ext uri="{A12FA001-AC4F-418D-AE19-62706E023703}">
                      <ahyp:hlinkClr xmlns:ahyp="http://schemas.microsoft.com/office/drawing/2018/hyperlinkcolor" val="tx"/>
                    </a:ext>
                  </a:extLst>
                </a:hlinkClick>
              </a:rPr>
              <a:t>Creative Commons CC BY-NC-SA 4.0 licentie</a:t>
            </a:r>
            <a:r>
              <a:rPr lang="nl-NL" sz="1000" kern="1200" dirty="0">
                <a:solidFill>
                  <a:schemeClr val="tx1"/>
                </a:solidFill>
                <a:effectLst/>
                <a:latin typeface="Open Sans" pitchFamily="2" charset="0"/>
                <a:ea typeface="Open Sans" pitchFamily="2" charset="0"/>
                <a:cs typeface="Open Sans" pitchFamily="2" charset="0"/>
              </a:rPr>
              <a:t>,</a:t>
            </a:r>
            <a:r>
              <a:rPr lang="nl-NL" sz="1000" kern="1200" dirty="0">
                <a:solidFill>
                  <a:srgbClr val="EE7D00"/>
                </a:solidFill>
                <a:effectLst/>
                <a:latin typeface="Open Sans" pitchFamily="2" charset="0"/>
                <a:ea typeface="Open Sans" pitchFamily="2" charset="0"/>
                <a:cs typeface="Open Sans" pitchFamily="2" charset="0"/>
              </a:rPr>
              <a:t> </a:t>
            </a:r>
            <a:r>
              <a:rPr lang="nl-NL" sz="1000" kern="1200" dirty="0">
                <a:solidFill>
                  <a:schemeClr val="tx1"/>
                </a:solidFill>
                <a:effectLst/>
                <a:latin typeface="Open Sans" pitchFamily="2" charset="0"/>
                <a:ea typeface="Open Sans" pitchFamily="2" charset="0"/>
                <a:cs typeface="Open Sans" pitchFamily="2" charset="0"/>
              </a:rPr>
              <a:t>inclusief link.</a:t>
            </a:r>
          </a:p>
          <a:p>
            <a:pPr>
              <a:lnSpc>
                <a:spcPct val="130000"/>
              </a:lnSpc>
            </a:pPr>
            <a:r>
              <a:rPr lang="nl-NL" sz="1000" kern="1200" dirty="0">
                <a:solidFill>
                  <a:schemeClr val="tx1"/>
                </a:solidFill>
                <a:effectLst/>
                <a:latin typeface="Open Sans" pitchFamily="2" charset="0"/>
                <a:ea typeface="Open Sans" pitchFamily="2" charset="0"/>
                <a:cs typeface="Open Sans" pitchFamily="2" charset="0"/>
              </a:rPr>
              <a:t> </a:t>
            </a:r>
          </a:p>
          <a:p>
            <a:pPr>
              <a:lnSpc>
                <a:spcPct val="130000"/>
              </a:lnSpc>
            </a:pPr>
            <a:r>
              <a:rPr lang="nl-NL" sz="1000" kern="1200" dirty="0">
                <a:solidFill>
                  <a:schemeClr val="tx1"/>
                </a:solidFill>
                <a:effectLst/>
                <a:latin typeface="Open Sans" pitchFamily="2" charset="0"/>
                <a:ea typeface="Open Sans" pitchFamily="2" charset="0"/>
                <a:cs typeface="Open Sans" pitchFamily="2" charset="0"/>
              </a:rPr>
              <a:t>Wil je een onderdeel gebruiken voor een eigen publicatie? Ook dan gelden de hierboven genoemde voorwaarden. De Creative Commons CC BY-NC-SA 4.0 licentie is niet van toepassing op beeldmateriaal, content van derden en op onderdelen waar dit specifiek bij benoemd staat.</a:t>
            </a:r>
            <a:br>
              <a:rPr lang="nl-NL" sz="1000" b="1" kern="1200" dirty="0">
                <a:solidFill>
                  <a:schemeClr val="tx1"/>
                </a:solidFill>
                <a:effectLst/>
                <a:latin typeface="Open Sans" pitchFamily="2" charset="0"/>
                <a:ea typeface="Open Sans" pitchFamily="2" charset="0"/>
                <a:cs typeface="Open Sans" pitchFamily="2" charset="0"/>
              </a:rPr>
            </a:br>
            <a:endParaRPr lang="nl-NL" sz="1000" kern="1200" dirty="0">
              <a:solidFill>
                <a:schemeClr val="tx1"/>
              </a:solidFill>
              <a:effectLst/>
              <a:latin typeface="Open Sans" pitchFamily="2" charset="0"/>
              <a:ea typeface="Open Sans" pitchFamily="2" charset="0"/>
              <a:cs typeface="Open Sans" pitchFamily="2" charset="0"/>
            </a:endParaRPr>
          </a:p>
        </p:txBody>
      </p:sp>
      <p:pic>
        <p:nvPicPr>
          <p:cNvPr id="17" name="Picture 19" descr="Afbeelding met tekst, schermopname, Lettertype, logo&#10;&#10;Door AI gegenereerde inhoud is mogelijk onjuist.">
            <a:extLst>
              <a:ext uri="{FF2B5EF4-FFF2-40B4-BE49-F238E27FC236}">
                <a16:creationId xmlns:a16="http://schemas.microsoft.com/office/drawing/2014/main" id="{E1A080AC-539D-BB21-AC2D-7F142A986644}"/>
              </a:ext>
            </a:extLst>
          </p:cNvPr>
          <p:cNvPicPr>
            <a:picLocks noChangeAspect="1"/>
          </p:cNvPicPr>
          <p:nvPr userDrawn="1"/>
        </p:nvPicPr>
        <p:blipFill rotWithShape="1">
          <a:blip r:embed="rId15" cstate="print">
            <a:extLst>
              <a:ext uri="{28A0092B-C50C-407E-A947-70E740481C1C}">
                <a14:useLocalDpi xmlns:a14="http://schemas.microsoft.com/office/drawing/2010/main" val="0"/>
              </a:ext>
            </a:extLst>
          </a:blip>
          <a:srcRect l="23326" t="33309" b="30994"/>
          <a:stretch>
            <a:fillRect/>
          </a:stretch>
        </p:blipFill>
        <p:spPr bwMode="auto">
          <a:xfrm>
            <a:off x="8428008" y="5848115"/>
            <a:ext cx="3763992" cy="877615"/>
          </a:xfrm>
          <a:prstGeom prst="rect">
            <a:avLst/>
          </a:prstGeom>
          <a:ln>
            <a:noFill/>
          </a:ln>
          <a:extLst>
            <a:ext uri="{53640926-AAD7-44D8-BBD7-CCE9431645EC}">
              <a14:shadowObscured xmlns:a14="http://schemas.microsoft.com/office/drawing/2010/main"/>
            </a:ext>
          </a:extLst>
        </p:spPr>
      </p:pic>
      <p:pic>
        <p:nvPicPr>
          <p:cNvPr id="10" name="Afbeelding 9" descr="Afbeelding met tekst, computer, Netbook, multimedia&#10;&#10;Door AI gegenereerde inhoud is mogelijk onjuist.">
            <a:extLst>
              <a:ext uri="{FF2B5EF4-FFF2-40B4-BE49-F238E27FC236}">
                <a16:creationId xmlns:a16="http://schemas.microsoft.com/office/drawing/2014/main" id="{5229D833-B6CB-576D-DC7A-67E30C409494}"/>
              </a:ext>
            </a:extLst>
          </p:cNvPr>
          <p:cNvPicPr>
            <a:picLocks noChangeAspect="1"/>
          </p:cNvPicPr>
          <p:nvPr userDrawn="1"/>
        </p:nvPicPr>
        <p:blipFill>
          <a:blip r:embed="rId16">
            <a:extLst>
              <a:ext uri="{28A0092B-C50C-407E-A947-70E740481C1C}">
                <a14:useLocalDpi xmlns:a14="http://schemas.microsoft.com/office/drawing/2010/main" val="0"/>
              </a:ext>
            </a:extLst>
          </a:blip>
          <a:stretch>
            <a:fillRect/>
          </a:stretch>
        </p:blipFill>
        <p:spPr>
          <a:xfrm>
            <a:off x="0" y="1"/>
            <a:ext cx="8617789" cy="2155289"/>
          </a:xfrm>
          <a:prstGeom prst="rect">
            <a:avLst/>
          </a:prstGeom>
        </p:spPr>
      </p:pic>
      <p:sp>
        <p:nvSpPr>
          <p:cNvPr id="2" name="Rechthoek 1">
            <a:extLst>
              <a:ext uri="{FF2B5EF4-FFF2-40B4-BE49-F238E27FC236}">
                <a16:creationId xmlns:a16="http://schemas.microsoft.com/office/drawing/2014/main" id="{19F1E584-1C9D-2DF6-B468-141702D494A0}"/>
              </a:ext>
            </a:extLst>
          </p:cNvPr>
          <p:cNvSpPr/>
          <p:nvPr userDrawn="1"/>
        </p:nvSpPr>
        <p:spPr>
          <a:xfrm>
            <a:off x="8617789" y="0"/>
            <a:ext cx="3574211" cy="2155290"/>
          </a:xfrm>
          <a:prstGeom prst="rect">
            <a:avLst/>
          </a:prstGeom>
          <a:solidFill>
            <a:srgbClr val="422A3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Tree>
    <p:extLst>
      <p:ext uri="{BB962C8B-B14F-4D97-AF65-F5344CB8AC3E}">
        <p14:creationId xmlns:p14="http://schemas.microsoft.com/office/powerpoint/2010/main" val="2673103184"/>
      </p:ext>
    </p:extLst>
  </p:cSld>
  <p:clrMap bg1="lt1" tx1="dk1" bg2="lt2" tx2="dk2" accent1="accent1" accent2="accent2" accent3="accent3" accent4="accent4" accent5="accent5" accent6="accent6" hlink="hlink" folHlink="folHlink"/>
  <p:sldLayoutIdLst>
    <p:sldLayoutId id="2147483672" r:id="rId1"/>
    <p:sldLayoutId id="2147483673" r:id="rId2"/>
    <p:sldLayoutId id="2147483674" r:id="rId3"/>
    <p:sldLayoutId id="2147483675" r:id="rId4"/>
    <p:sldLayoutId id="2147483676" r:id="rId5"/>
    <p:sldLayoutId id="2147483677" r:id="rId6"/>
    <p:sldLayoutId id="2147483678" r:id="rId7"/>
    <p:sldLayoutId id="2147483679" r:id="rId8"/>
    <p:sldLayoutId id="2147483680" r:id="rId9"/>
    <p:sldLayoutId id="2147483681" r:id="rId10"/>
    <p:sldLayoutId id="2147483682"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14.svg"/><Relationship Id="rId3" Type="http://schemas.openxmlformats.org/officeDocument/2006/relationships/image" Target="../media/image9.png"/><Relationship Id="rId7" Type="http://schemas.openxmlformats.org/officeDocument/2006/relationships/image" Target="../media/image13.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12.svg"/><Relationship Id="rId11" Type="http://schemas.openxmlformats.org/officeDocument/2006/relationships/hyperlink" Target="https://www.businessmodelinnovatie.nl/not-invented-here/cover-story-canvas/" TargetMode="External"/><Relationship Id="rId5" Type="http://schemas.openxmlformats.org/officeDocument/2006/relationships/image" Target="../media/image11.png"/><Relationship Id="rId10" Type="http://schemas.openxmlformats.org/officeDocument/2006/relationships/image" Target="../media/image16.svg"/><Relationship Id="rId4" Type="http://schemas.openxmlformats.org/officeDocument/2006/relationships/image" Target="../media/image10.svg"/><Relationship Id="rId9" Type="http://schemas.openxmlformats.org/officeDocument/2006/relationships/image" Target="../media/image15.png"/></Relationships>
</file>

<file path=ppt/slides/_rels/slide2.xml.rels><?xml version="1.0" encoding="UTF-8" standalone="yes"?>
<Relationships xmlns="http://schemas.openxmlformats.org/package/2006/relationships"><Relationship Id="rId8" Type="http://schemas.openxmlformats.org/officeDocument/2006/relationships/image" Target="../media/image14.svg"/><Relationship Id="rId3" Type="http://schemas.openxmlformats.org/officeDocument/2006/relationships/image" Target="../media/image9.png"/><Relationship Id="rId7" Type="http://schemas.openxmlformats.org/officeDocument/2006/relationships/image" Target="../media/image13.png"/><Relationship Id="rId2" Type="http://schemas.openxmlformats.org/officeDocument/2006/relationships/notesSlide" Target="../notesSlides/notesSlide2.xml"/><Relationship Id="rId1" Type="http://schemas.openxmlformats.org/officeDocument/2006/relationships/slideLayout" Target="../slideLayouts/slideLayout4.xml"/><Relationship Id="rId6" Type="http://schemas.openxmlformats.org/officeDocument/2006/relationships/image" Target="../media/image12.svg"/><Relationship Id="rId11" Type="http://schemas.openxmlformats.org/officeDocument/2006/relationships/hyperlink" Target="https://www.businessmodelinnovatie.nl/not-invented-here/cover-story-canvas/" TargetMode="External"/><Relationship Id="rId5" Type="http://schemas.openxmlformats.org/officeDocument/2006/relationships/image" Target="../media/image11.png"/><Relationship Id="rId10" Type="http://schemas.openxmlformats.org/officeDocument/2006/relationships/image" Target="../media/image16.svg"/><Relationship Id="rId4" Type="http://schemas.openxmlformats.org/officeDocument/2006/relationships/image" Target="../media/image10.svg"/><Relationship Id="rId9" Type="http://schemas.openxmlformats.org/officeDocument/2006/relationships/image" Target="../media/image15.png"/></Relationships>
</file>

<file path=ppt/slides/_rels/slide3.xml.rels><?xml version="1.0" encoding="UTF-8" standalone="yes"?>
<Relationships xmlns="http://schemas.openxmlformats.org/package/2006/relationships"><Relationship Id="rId8" Type="http://schemas.openxmlformats.org/officeDocument/2006/relationships/image" Target="../media/image14.svg"/><Relationship Id="rId3" Type="http://schemas.openxmlformats.org/officeDocument/2006/relationships/image" Target="../media/image9.png"/><Relationship Id="rId7" Type="http://schemas.openxmlformats.org/officeDocument/2006/relationships/image" Target="../media/image13.png"/><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image" Target="../media/image12.svg"/><Relationship Id="rId11" Type="http://schemas.openxmlformats.org/officeDocument/2006/relationships/hyperlink" Target="https://www.businessmodelinnovatie.nl/not-invented-here/cover-story-canvas/" TargetMode="External"/><Relationship Id="rId5" Type="http://schemas.openxmlformats.org/officeDocument/2006/relationships/image" Target="../media/image11.png"/><Relationship Id="rId10" Type="http://schemas.openxmlformats.org/officeDocument/2006/relationships/image" Target="../media/image16.svg"/><Relationship Id="rId4" Type="http://schemas.openxmlformats.org/officeDocument/2006/relationships/image" Target="../media/image10.svg"/><Relationship Id="rId9" Type="http://schemas.openxmlformats.org/officeDocument/2006/relationships/image" Target="../media/image15.png"/></Relationships>
</file>

<file path=ppt/slides/_rels/slide4.xml.rels><?xml version="1.0" encoding="UTF-8" standalone="yes"?>
<Relationships xmlns="http://schemas.openxmlformats.org/package/2006/relationships"><Relationship Id="rId8" Type="http://schemas.openxmlformats.org/officeDocument/2006/relationships/image" Target="../media/image14.svg"/><Relationship Id="rId3" Type="http://schemas.openxmlformats.org/officeDocument/2006/relationships/image" Target="../media/image9.png"/><Relationship Id="rId7" Type="http://schemas.openxmlformats.org/officeDocument/2006/relationships/image" Target="../media/image13.png"/><Relationship Id="rId2" Type="http://schemas.openxmlformats.org/officeDocument/2006/relationships/notesSlide" Target="../notesSlides/notesSlide4.xml"/><Relationship Id="rId1" Type="http://schemas.openxmlformats.org/officeDocument/2006/relationships/slideLayout" Target="../slideLayouts/slideLayout3.xml"/><Relationship Id="rId6" Type="http://schemas.openxmlformats.org/officeDocument/2006/relationships/image" Target="../media/image12.svg"/><Relationship Id="rId11" Type="http://schemas.openxmlformats.org/officeDocument/2006/relationships/hyperlink" Target="https://www.businessmodelinnovatie.nl/not-invented-here/cover-story-canvas/" TargetMode="External"/><Relationship Id="rId5" Type="http://schemas.openxmlformats.org/officeDocument/2006/relationships/image" Target="../media/image11.png"/><Relationship Id="rId10" Type="http://schemas.openxmlformats.org/officeDocument/2006/relationships/image" Target="../media/image16.svg"/><Relationship Id="rId4" Type="http://schemas.openxmlformats.org/officeDocument/2006/relationships/image" Target="../media/image10.svg"/><Relationship Id="rId9" Type="http://schemas.openxmlformats.org/officeDocument/2006/relationships/image" Target="../media/image15.png"/></Relationships>
</file>

<file path=ppt/slides/_rels/slide5.xml.rels><?xml version="1.0" encoding="UTF-8" standalone="yes"?>
<Relationships xmlns="http://schemas.openxmlformats.org/package/2006/relationships"><Relationship Id="rId3" Type="http://schemas.openxmlformats.org/officeDocument/2006/relationships/hyperlink" Target="https://creativecommons.org/licenses/by-nc-sa/4.0/deed.nl" TargetMode="External"/><Relationship Id="rId2" Type="http://schemas.openxmlformats.org/officeDocument/2006/relationships/hyperlink" Target="https://www.innovatieroute.nu/" TargetMode="External"/><Relationship Id="rId1" Type="http://schemas.openxmlformats.org/officeDocument/2006/relationships/slideLayout" Target="../slideLayouts/slideLayout1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hthoek 36">
            <a:hlinkClick r:id="" action="ppaction://noaction"/>
            <a:extLst>
              <a:ext uri="{FF2B5EF4-FFF2-40B4-BE49-F238E27FC236}">
                <a16:creationId xmlns:a16="http://schemas.microsoft.com/office/drawing/2014/main" id="{DA100163-0669-8FF0-C5FC-13D8C128D68E}"/>
              </a:ext>
            </a:extLst>
          </p:cNvPr>
          <p:cNvSpPr>
            <a:spLocks/>
          </p:cNvSpPr>
          <p:nvPr/>
        </p:nvSpPr>
        <p:spPr>
          <a:xfrm>
            <a:off x="417866" y="1656805"/>
            <a:ext cx="805069" cy="4330739"/>
          </a:xfrm>
          <a:custGeom>
            <a:avLst/>
            <a:gdLst>
              <a:gd name="csX0" fmla="*/ 0 w 805069"/>
              <a:gd name="csY0" fmla="*/ 0 h 4330739"/>
              <a:gd name="csX1" fmla="*/ 394484 w 805069"/>
              <a:gd name="csY1" fmla="*/ 0 h 4330739"/>
              <a:gd name="csX2" fmla="*/ 805069 w 805069"/>
              <a:gd name="csY2" fmla="*/ 0 h 4330739"/>
              <a:gd name="csX3" fmla="*/ 805069 w 805069"/>
              <a:gd name="csY3" fmla="*/ 705292 h 4330739"/>
              <a:gd name="csX4" fmla="*/ 805069 w 805069"/>
              <a:gd name="csY4" fmla="*/ 1323969 h 4330739"/>
              <a:gd name="csX5" fmla="*/ 805069 w 805069"/>
              <a:gd name="csY5" fmla="*/ 1856031 h 4330739"/>
              <a:gd name="csX6" fmla="*/ 805069 w 805069"/>
              <a:gd name="csY6" fmla="*/ 2388093 h 4330739"/>
              <a:gd name="csX7" fmla="*/ 805069 w 805069"/>
              <a:gd name="csY7" fmla="*/ 3006770 h 4330739"/>
              <a:gd name="csX8" fmla="*/ 805069 w 805069"/>
              <a:gd name="csY8" fmla="*/ 3625447 h 4330739"/>
              <a:gd name="csX9" fmla="*/ 805069 w 805069"/>
              <a:gd name="csY9" fmla="*/ 4330739 h 4330739"/>
              <a:gd name="csX10" fmla="*/ 418636 w 805069"/>
              <a:gd name="csY10" fmla="*/ 4330739 h 4330739"/>
              <a:gd name="csX11" fmla="*/ 0 w 805069"/>
              <a:gd name="csY11" fmla="*/ 4330739 h 4330739"/>
              <a:gd name="csX12" fmla="*/ 0 w 805069"/>
              <a:gd name="csY12" fmla="*/ 3755369 h 4330739"/>
              <a:gd name="csX13" fmla="*/ 0 w 805069"/>
              <a:gd name="csY13" fmla="*/ 3180000 h 4330739"/>
              <a:gd name="csX14" fmla="*/ 0 w 805069"/>
              <a:gd name="csY14" fmla="*/ 2474708 h 4330739"/>
              <a:gd name="csX15" fmla="*/ 0 w 805069"/>
              <a:gd name="csY15" fmla="*/ 1769416 h 4330739"/>
              <a:gd name="csX16" fmla="*/ 0 w 805069"/>
              <a:gd name="csY16" fmla="*/ 1150739 h 4330739"/>
              <a:gd name="csX17" fmla="*/ 0 w 805069"/>
              <a:gd name="csY17" fmla="*/ 575370 h 4330739"/>
              <a:gd name="csX18" fmla="*/ 0 w 805069"/>
              <a:gd name="csY18" fmla="*/ 0 h 4330739"/>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Lst>
            <a:rect l="l" t="t" r="r" b="b"/>
            <a:pathLst>
              <a:path w="805069" h="4330739" extrusionOk="0">
                <a:moveTo>
                  <a:pt x="0" y="0"/>
                </a:moveTo>
                <a:cubicBezTo>
                  <a:pt x="103555" y="7844"/>
                  <a:pt x="277315" y="-15851"/>
                  <a:pt x="394484" y="0"/>
                </a:cubicBezTo>
                <a:cubicBezTo>
                  <a:pt x="511653" y="15851"/>
                  <a:pt x="721967" y="6007"/>
                  <a:pt x="805069" y="0"/>
                </a:cubicBezTo>
                <a:cubicBezTo>
                  <a:pt x="802955" y="224526"/>
                  <a:pt x="779199" y="358840"/>
                  <a:pt x="805069" y="705292"/>
                </a:cubicBezTo>
                <a:cubicBezTo>
                  <a:pt x="830939" y="1051744"/>
                  <a:pt x="832342" y="1119017"/>
                  <a:pt x="805069" y="1323969"/>
                </a:cubicBezTo>
                <a:cubicBezTo>
                  <a:pt x="777796" y="1528921"/>
                  <a:pt x="800585" y="1623815"/>
                  <a:pt x="805069" y="1856031"/>
                </a:cubicBezTo>
                <a:cubicBezTo>
                  <a:pt x="809553" y="2088247"/>
                  <a:pt x="805299" y="2142026"/>
                  <a:pt x="805069" y="2388093"/>
                </a:cubicBezTo>
                <a:cubicBezTo>
                  <a:pt x="804839" y="2634160"/>
                  <a:pt x="805374" y="2816463"/>
                  <a:pt x="805069" y="3006770"/>
                </a:cubicBezTo>
                <a:cubicBezTo>
                  <a:pt x="804764" y="3197077"/>
                  <a:pt x="783363" y="3390863"/>
                  <a:pt x="805069" y="3625447"/>
                </a:cubicBezTo>
                <a:cubicBezTo>
                  <a:pt x="826775" y="3860031"/>
                  <a:pt x="779802" y="3992376"/>
                  <a:pt x="805069" y="4330739"/>
                </a:cubicBezTo>
                <a:cubicBezTo>
                  <a:pt x="664937" y="4331906"/>
                  <a:pt x="573031" y="4342920"/>
                  <a:pt x="418636" y="4330739"/>
                </a:cubicBezTo>
                <a:cubicBezTo>
                  <a:pt x="264241" y="4318558"/>
                  <a:pt x="184362" y="4335950"/>
                  <a:pt x="0" y="4330739"/>
                </a:cubicBezTo>
                <a:cubicBezTo>
                  <a:pt x="3987" y="4179451"/>
                  <a:pt x="9659" y="3920429"/>
                  <a:pt x="0" y="3755369"/>
                </a:cubicBezTo>
                <a:cubicBezTo>
                  <a:pt x="-9659" y="3590309"/>
                  <a:pt x="19051" y="3308715"/>
                  <a:pt x="0" y="3180000"/>
                </a:cubicBezTo>
                <a:cubicBezTo>
                  <a:pt x="-19051" y="3051285"/>
                  <a:pt x="-28887" y="2701877"/>
                  <a:pt x="0" y="2474708"/>
                </a:cubicBezTo>
                <a:cubicBezTo>
                  <a:pt x="28887" y="2247539"/>
                  <a:pt x="-4510" y="2054391"/>
                  <a:pt x="0" y="1769416"/>
                </a:cubicBezTo>
                <a:cubicBezTo>
                  <a:pt x="4510" y="1484441"/>
                  <a:pt x="22509" y="1354726"/>
                  <a:pt x="0" y="1150739"/>
                </a:cubicBezTo>
                <a:cubicBezTo>
                  <a:pt x="-22509" y="946752"/>
                  <a:pt x="6141" y="815558"/>
                  <a:pt x="0" y="575370"/>
                </a:cubicBezTo>
                <a:cubicBezTo>
                  <a:pt x="-6141" y="335182"/>
                  <a:pt x="-26618" y="177381"/>
                  <a:pt x="0" y="0"/>
                </a:cubicBezTo>
                <a:close/>
              </a:path>
            </a:pathLst>
          </a:custGeom>
          <a:noFill/>
          <a:ln w="6350">
            <a:solidFill>
              <a:srgbClr val="E9841D"/>
            </a:solidFill>
            <a:prstDash val="dash"/>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dirty="0">
              <a:uFillTx/>
            </a:endParaRPr>
          </a:p>
        </p:txBody>
      </p:sp>
      <p:sp>
        <p:nvSpPr>
          <p:cNvPr id="30" name="Rechthoek 36">
            <a:hlinkClick r:id="" action="ppaction://noaction"/>
            <a:extLst>
              <a:ext uri="{FF2B5EF4-FFF2-40B4-BE49-F238E27FC236}">
                <a16:creationId xmlns:a16="http://schemas.microsoft.com/office/drawing/2014/main" id="{D58AC23B-B387-4E0B-A75C-16B990B3BB65}"/>
              </a:ext>
            </a:extLst>
          </p:cNvPr>
          <p:cNvSpPr>
            <a:spLocks/>
          </p:cNvSpPr>
          <p:nvPr/>
        </p:nvSpPr>
        <p:spPr>
          <a:xfrm>
            <a:off x="11125242" y="1656805"/>
            <a:ext cx="805069" cy="4330739"/>
          </a:xfrm>
          <a:custGeom>
            <a:avLst/>
            <a:gdLst>
              <a:gd name="csX0" fmla="*/ 0 w 805069"/>
              <a:gd name="csY0" fmla="*/ 0 h 4330739"/>
              <a:gd name="csX1" fmla="*/ 394484 w 805069"/>
              <a:gd name="csY1" fmla="*/ 0 h 4330739"/>
              <a:gd name="csX2" fmla="*/ 805069 w 805069"/>
              <a:gd name="csY2" fmla="*/ 0 h 4330739"/>
              <a:gd name="csX3" fmla="*/ 805069 w 805069"/>
              <a:gd name="csY3" fmla="*/ 705292 h 4330739"/>
              <a:gd name="csX4" fmla="*/ 805069 w 805069"/>
              <a:gd name="csY4" fmla="*/ 1323969 h 4330739"/>
              <a:gd name="csX5" fmla="*/ 805069 w 805069"/>
              <a:gd name="csY5" fmla="*/ 1856031 h 4330739"/>
              <a:gd name="csX6" fmla="*/ 805069 w 805069"/>
              <a:gd name="csY6" fmla="*/ 2388093 h 4330739"/>
              <a:gd name="csX7" fmla="*/ 805069 w 805069"/>
              <a:gd name="csY7" fmla="*/ 3006770 h 4330739"/>
              <a:gd name="csX8" fmla="*/ 805069 w 805069"/>
              <a:gd name="csY8" fmla="*/ 3625447 h 4330739"/>
              <a:gd name="csX9" fmla="*/ 805069 w 805069"/>
              <a:gd name="csY9" fmla="*/ 4330739 h 4330739"/>
              <a:gd name="csX10" fmla="*/ 418636 w 805069"/>
              <a:gd name="csY10" fmla="*/ 4330739 h 4330739"/>
              <a:gd name="csX11" fmla="*/ 0 w 805069"/>
              <a:gd name="csY11" fmla="*/ 4330739 h 4330739"/>
              <a:gd name="csX12" fmla="*/ 0 w 805069"/>
              <a:gd name="csY12" fmla="*/ 3755369 h 4330739"/>
              <a:gd name="csX13" fmla="*/ 0 w 805069"/>
              <a:gd name="csY13" fmla="*/ 3180000 h 4330739"/>
              <a:gd name="csX14" fmla="*/ 0 w 805069"/>
              <a:gd name="csY14" fmla="*/ 2474708 h 4330739"/>
              <a:gd name="csX15" fmla="*/ 0 w 805069"/>
              <a:gd name="csY15" fmla="*/ 1769416 h 4330739"/>
              <a:gd name="csX16" fmla="*/ 0 w 805069"/>
              <a:gd name="csY16" fmla="*/ 1150739 h 4330739"/>
              <a:gd name="csX17" fmla="*/ 0 w 805069"/>
              <a:gd name="csY17" fmla="*/ 575370 h 4330739"/>
              <a:gd name="csX18" fmla="*/ 0 w 805069"/>
              <a:gd name="csY18" fmla="*/ 0 h 4330739"/>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Lst>
            <a:rect l="l" t="t" r="r" b="b"/>
            <a:pathLst>
              <a:path w="805069" h="4330739" extrusionOk="0">
                <a:moveTo>
                  <a:pt x="0" y="0"/>
                </a:moveTo>
                <a:cubicBezTo>
                  <a:pt x="103555" y="7844"/>
                  <a:pt x="277315" y="-15851"/>
                  <a:pt x="394484" y="0"/>
                </a:cubicBezTo>
                <a:cubicBezTo>
                  <a:pt x="511653" y="15851"/>
                  <a:pt x="721967" y="6007"/>
                  <a:pt x="805069" y="0"/>
                </a:cubicBezTo>
                <a:cubicBezTo>
                  <a:pt x="802955" y="224526"/>
                  <a:pt x="779199" y="358840"/>
                  <a:pt x="805069" y="705292"/>
                </a:cubicBezTo>
                <a:cubicBezTo>
                  <a:pt x="830939" y="1051744"/>
                  <a:pt x="832342" y="1119017"/>
                  <a:pt x="805069" y="1323969"/>
                </a:cubicBezTo>
                <a:cubicBezTo>
                  <a:pt x="777796" y="1528921"/>
                  <a:pt x="800585" y="1623815"/>
                  <a:pt x="805069" y="1856031"/>
                </a:cubicBezTo>
                <a:cubicBezTo>
                  <a:pt x="809553" y="2088247"/>
                  <a:pt x="805299" y="2142026"/>
                  <a:pt x="805069" y="2388093"/>
                </a:cubicBezTo>
                <a:cubicBezTo>
                  <a:pt x="804839" y="2634160"/>
                  <a:pt x="805374" y="2816463"/>
                  <a:pt x="805069" y="3006770"/>
                </a:cubicBezTo>
                <a:cubicBezTo>
                  <a:pt x="804764" y="3197077"/>
                  <a:pt x="783363" y="3390863"/>
                  <a:pt x="805069" y="3625447"/>
                </a:cubicBezTo>
                <a:cubicBezTo>
                  <a:pt x="826775" y="3860031"/>
                  <a:pt x="779802" y="3992376"/>
                  <a:pt x="805069" y="4330739"/>
                </a:cubicBezTo>
                <a:cubicBezTo>
                  <a:pt x="664937" y="4331906"/>
                  <a:pt x="573031" y="4342920"/>
                  <a:pt x="418636" y="4330739"/>
                </a:cubicBezTo>
                <a:cubicBezTo>
                  <a:pt x="264241" y="4318558"/>
                  <a:pt x="184362" y="4335950"/>
                  <a:pt x="0" y="4330739"/>
                </a:cubicBezTo>
                <a:cubicBezTo>
                  <a:pt x="3987" y="4179451"/>
                  <a:pt x="9659" y="3920429"/>
                  <a:pt x="0" y="3755369"/>
                </a:cubicBezTo>
                <a:cubicBezTo>
                  <a:pt x="-9659" y="3590309"/>
                  <a:pt x="19051" y="3308715"/>
                  <a:pt x="0" y="3180000"/>
                </a:cubicBezTo>
                <a:cubicBezTo>
                  <a:pt x="-19051" y="3051285"/>
                  <a:pt x="-28887" y="2701877"/>
                  <a:pt x="0" y="2474708"/>
                </a:cubicBezTo>
                <a:cubicBezTo>
                  <a:pt x="28887" y="2247539"/>
                  <a:pt x="-4510" y="2054391"/>
                  <a:pt x="0" y="1769416"/>
                </a:cubicBezTo>
                <a:cubicBezTo>
                  <a:pt x="4510" y="1484441"/>
                  <a:pt x="22509" y="1354726"/>
                  <a:pt x="0" y="1150739"/>
                </a:cubicBezTo>
                <a:cubicBezTo>
                  <a:pt x="-22509" y="946752"/>
                  <a:pt x="6141" y="815558"/>
                  <a:pt x="0" y="575370"/>
                </a:cubicBezTo>
                <a:cubicBezTo>
                  <a:pt x="-6141" y="335182"/>
                  <a:pt x="-26618" y="177381"/>
                  <a:pt x="0" y="0"/>
                </a:cubicBezTo>
                <a:close/>
              </a:path>
            </a:pathLst>
          </a:custGeom>
          <a:noFill/>
          <a:ln w="6350">
            <a:solidFill>
              <a:srgbClr val="E9841D"/>
            </a:solidFill>
            <a:prstDash val="dash"/>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dirty="0">
              <a:uFillTx/>
            </a:endParaRPr>
          </a:p>
        </p:txBody>
      </p:sp>
      <p:pic>
        <p:nvPicPr>
          <p:cNvPr id="38" name="Graphic 37" descr="Vinkje">
            <a:extLst>
              <a:ext uri="{FF2B5EF4-FFF2-40B4-BE49-F238E27FC236}">
                <a16:creationId xmlns:a16="http://schemas.microsoft.com/office/drawing/2014/main" id="{60A19893-8B33-4EB9-9909-74133B898D0E}"/>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1262061" y="2390077"/>
            <a:ext cx="188250" cy="188250"/>
          </a:xfrm>
          <a:prstGeom prst="rect">
            <a:avLst/>
          </a:prstGeom>
        </p:spPr>
      </p:pic>
      <p:pic>
        <p:nvPicPr>
          <p:cNvPr id="39" name="Graphic 38" descr="Sluiten">
            <a:extLst>
              <a:ext uri="{FF2B5EF4-FFF2-40B4-BE49-F238E27FC236}">
                <a16:creationId xmlns:a16="http://schemas.microsoft.com/office/drawing/2014/main" id="{C777A88A-4BAB-4ADF-9159-69A85D90CA8F}"/>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11514697" y="2406324"/>
            <a:ext cx="188250" cy="188250"/>
          </a:xfrm>
          <a:prstGeom prst="rect">
            <a:avLst/>
          </a:prstGeom>
        </p:spPr>
      </p:pic>
      <p:pic>
        <p:nvPicPr>
          <p:cNvPr id="40" name="Graphic 39" descr="Vraagteken">
            <a:extLst>
              <a:ext uri="{FF2B5EF4-FFF2-40B4-BE49-F238E27FC236}">
                <a16:creationId xmlns:a16="http://schemas.microsoft.com/office/drawing/2014/main" id="{DA63FBC9-1158-4A28-9F95-E3604C5A8F4A}"/>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11368669" y="2622311"/>
            <a:ext cx="188250" cy="188250"/>
          </a:xfrm>
          <a:prstGeom prst="rect">
            <a:avLst/>
          </a:prstGeom>
        </p:spPr>
      </p:pic>
      <p:sp>
        <p:nvSpPr>
          <p:cNvPr id="41" name="Ovaal 40">
            <a:extLst>
              <a:ext uri="{FF2B5EF4-FFF2-40B4-BE49-F238E27FC236}">
                <a16:creationId xmlns:a16="http://schemas.microsoft.com/office/drawing/2014/main" id="{36F70330-9A55-4579-9D53-DB5B9EB135EC}"/>
              </a:ext>
            </a:extLst>
          </p:cNvPr>
          <p:cNvSpPr/>
          <p:nvPr/>
        </p:nvSpPr>
        <p:spPr>
          <a:xfrm>
            <a:off x="11267348" y="2958073"/>
            <a:ext cx="146028" cy="133600"/>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sz="1600">
              <a:latin typeface="Freigt sans pro"/>
            </a:endParaRPr>
          </a:p>
        </p:txBody>
      </p:sp>
      <p:sp>
        <p:nvSpPr>
          <p:cNvPr id="42" name="Ovaal 41">
            <a:extLst>
              <a:ext uri="{FF2B5EF4-FFF2-40B4-BE49-F238E27FC236}">
                <a16:creationId xmlns:a16="http://schemas.microsoft.com/office/drawing/2014/main" id="{4DB348EE-EDAA-4DC4-B712-93A3A2F832C1}"/>
              </a:ext>
            </a:extLst>
          </p:cNvPr>
          <p:cNvSpPr/>
          <p:nvPr/>
        </p:nvSpPr>
        <p:spPr>
          <a:xfrm>
            <a:off x="11440543" y="2958073"/>
            <a:ext cx="146028" cy="133600"/>
          </a:xfrm>
          <a:prstGeom prst="ellipse">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sz="1600">
              <a:latin typeface="Freigt sans pro"/>
            </a:endParaRPr>
          </a:p>
        </p:txBody>
      </p:sp>
      <p:sp>
        <p:nvSpPr>
          <p:cNvPr id="43" name="Ovaal 42">
            <a:extLst>
              <a:ext uri="{FF2B5EF4-FFF2-40B4-BE49-F238E27FC236}">
                <a16:creationId xmlns:a16="http://schemas.microsoft.com/office/drawing/2014/main" id="{3219E9A7-D1FB-4808-8508-494E822F0F79}"/>
              </a:ext>
            </a:extLst>
          </p:cNvPr>
          <p:cNvSpPr/>
          <p:nvPr/>
        </p:nvSpPr>
        <p:spPr>
          <a:xfrm>
            <a:off x="11629933" y="2958073"/>
            <a:ext cx="146028" cy="133600"/>
          </a:xfrm>
          <a:prstGeom prst="ellipse">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sz="1600">
              <a:latin typeface="Freigt sans pro"/>
            </a:endParaRPr>
          </a:p>
        </p:txBody>
      </p:sp>
      <p:sp>
        <p:nvSpPr>
          <p:cNvPr id="44" name="Rechthoek 43">
            <a:extLst>
              <a:ext uri="{FF2B5EF4-FFF2-40B4-BE49-F238E27FC236}">
                <a16:creationId xmlns:a16="http://schemas.microsoft.com/office/drawing/2014/main" id="{352776B7-AD3D-46D3-8C99-95A2D71E402D}"/>
              </a:ext>
            </a:extLst>
          </p:cNvPr>
          <p:cNvSpPr/>
          <p:nvPr/>
        </p:nvSpPr>
        <p:spPr>
          <a:xfrm rot="21267392">
            <a:off x="11214206" y="3351060"/>
            <a:ext cx="658707" cy="634702"/>
          </a:xfrm>
          <a:prstGeom prst="rect">
            <a:avLst/>
          </a:prstGeom>
          <a:no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sz="1600">
              <a:latin typeface="Freigt sans pro"/>
            </a:endParaRPr>
          </a:p>
        </p:txBody>
      </p:sp>
      <p:cxnSp>
        <p:nvCxnSpPr>
          <p:cNvPr id="45" name="Verbindingslijn: gekromd 44">
            <a:extLst>
              <a:ext uri="{FF2B5EF4-FFF2-40B4-BE49-F238E27FC236}">
                <a16:creationId xmlns:a16="http://schemas.microsoft.com/office/drawing/2014/main" id="{02F72849-51F4-40E7-9F7B-4FCC92CA2D9B}"/>
              </a:ext>
            </a:extLst>
          </p:cNvPr>
          <p:cNvCxnSpPr>
            <a:cxnSpLocks/>
          </p:cNvCxnSpPr>
          <p:nvPr/>
        </p:nvCxnSpPr>
        <p:spPr>
          <a:xfrm>
            <a:off x="11370269" y="4626080"/>
            <a:ext cx="432603" cy="160604"/>
          </a:xfrm>
          <a:prstGeom prst="curvedConnector3">
            <a:avLst/>
          </a:prstGeom>
          <a:ln w="38100">
            <a:tailEnd type="triangle"/>
          </a:ln>
        </p:spPr>
        <p:style>
          <a:lnRef idx="1">
            <a:schemeClr val="accent1"/>
          </a:lnRef>
          <a:fillRef idx="0">
            <a:schemeClr val="accent1"/>
          </a:fillRef>
          <a:effectRef idx="0">
            <a:schemeClr val="accent1"/>
          </a:effectRef>
          <a:fontRef idx="minor">
            <a:schemeClr val="tx1"/>
          </a:fontRef>
        </p:style>
      </p:cxnSp>
      <p:pic>
        <p:nvPicPr>
          <p:cNvPr id="46" name="Graphic 45" descr="Gloeilamp en tandwiel">
            <a:extLst>
              <a:ext uri="{FF2B5EF4-FFF2-40B4-BE49-F238E27FC236}">
                <a16:creationId xmlns:a16="http://schemas.microsoft.com/office/drawing/2014/main" id="{FD460837-A19E-4239-AFF4-7EDB9B073AD8}"/>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11432573" y="4210010"/>
            <a:ext cx="268651" cy="268651"/>
          </a:xfrm>
          <a:prstGeom prst="rect">
            <a:avLst/>
          </a:prstGeom>
        </p:spPr>
      </p:pic>
      <p:sp>
        <p:nvSpPr>
          <p:cNvPr id="47" name="Rechthoek 46">
            <a:hlinkClick r:id="rId11"/>
            <a:extLst>
              <a:ext uri="{FF2B5EF4-FFF2-40B4-BE49-F238E27FC236}">
                <a16:creationId xmlns:a16="http://schemas.microsoft.com/office/drawing/2014/main" id="{CA00BE9B-5B64-45AF-9F3D-AAE835B64D1F}"/>
              </a:ext>
            </a:extLst>
          </p:cNvPr>
          <p:cNvSpPr/>
          <p:nvPr/>
        </p:nvSpPr>
        <p:spPr>
          <a:xfrm>
            <a:off x="482046" y="1702416"/>
            <a:ext cx="920691" cy="369332"/>
          </a:xfrm>
          <a:prstGeom prst="rect">
            <a:avLst/>
          </a:prstGeom>
        </p:spPr>
        <p:txBody>
          <a:bodyPr wrap="square">
            <a:spAutoFit/>
          </a:bodyPr>
          <a:lstStyle/>
          <a:p>
            <a:pPr algn="just"/>
            <a:r>
              <a:rPr lang="nl-NL" b="1" dirty="0">
                <a:latin typeface="FreightSans Pro Black" panose="02000A03040000020004"/>
              </a:rPr>
              <a:t>Tools:</a:t>
            </a:r>
            <a:endParaRPr lang="nl-NL" sz="2000" b="1" dirty="0">
              <a:solidFill>
                <a:srgbClr val="154361"/>
              </a:solidFill>
              <a:latin typeface="FreightSans Pro Black" panose="02000A03040000020004"/>
              <a:ea typeface="Calibri" panose="020F0502020204030204" pitchFamily="34" charset="0"/>
              <a:cs typeface="Times New Roman" panose="02020603050405020304" pitchFamily="18" charset="0"/>
            </a:endParaRPr>
          </a:p>
        </p:txBody>
      </p:sp>
      <p:sp>
        <p:nvSpPr>
          <p:cNvPr id="49" name="Rechthoek 48">
            <a:hlinkClick r:id="rId11"/>
            <a:extLst>
              <a:ext uri="{FF2B5EF4-FFF2-40B4-BE49-F238E27FC236}">
                <a16:creationId xmlns:a16="http://schemas.microsoft.com/office/drawing/2014/main" id="{3F1DC3D3-824B-42F7-97A2-AE85DA6298BC}"/>
              </a:ext>
            </a:extLst>
          </p:cNvPr>
          <p:cNvSpPr/>
          <p:nvPr/>
        </p:nvSpPr>
        <p:spPr>
          <a:xfrm>
            <a:off x="11148477" y="1702416"/>
            <a:ext cx="800438" cy="369332"/>
          </a:xfrm>
          <a:prstGeom prst="rect">
            <a:avLst/>
          </a:prstGeom>
        </p:spPr>
        <p:txBody>
          <a:bodyPr wrap="square">
            <a:spAutoFit/>
          </a:bodyPr>
          <a:lstStyle/>
          <a:p>
            <a:pPr algn="just"/>
            <a:r>
              <a:rPr lang="nl-NL" b="1" dirty="0">
                <a:latin typeface="FreightSans Pro Black" panose="02000A03040000020004"/>
              </a:rPr>
              <a:t>Tools:</a:t>
            </a:r>
            <a:endParaRPr lang="nl-NL" sz="2000" b="1" dirty="0">
              <a:solidFill>
                <a:srgbClr val="154361"/>
              </a:solidFill>
              <a:latin typeface="FreightSans Pro Black" panose="02000A03040000020004"/>
              <a:ea typeface="Calibri" panose="020F0502020204030204" pitchFamily="34" charset="0"/>
              <a:cs typeface="Times New Roman" panose="02020603050405020304" pitchFamily="18" charset="0"/>
            </a:endParaRPr>
          </a:p>
        </p:txBody>
      </p:sp>
      <p:sp>
        <p:nvSpPr>
          <p:cNvPr id="2" name="Tekstvak 1">
            <a:extLst>
              <a:ext uri="{FF2B5EF4-FFF2-40B4-BE49-F238E27FC236}">
                <a16:creationId xmlns:a16="http://schemas.microsoft.com/office/drawing/2014/main" id="{B90D1150-151B-E80A-7EEF-3F055FFD61C0}"/>
              </a:ext>
            </a:extLst>
          </p:cNvPr>
          <p:cNvSpPr txBox="1"/>
          <p:nvPr/>
        </p:nvSpPr>
        <p:spPr>
          <a:xfrm>
            <a:off x="11292606" y="5155584"/>
            <a:ext cx="656309" cy="215444"/>
          </a:xfrm>
          <a:prstGeom prst="rect">
            <a:avLst/>
          </a:prstGeom>
          <a:noFill/>
        </p:spPr>
        <p:txBody>
          <a:bodyPr wrap="square" rtlCol="0">
            <a:spAutoFit/>
          </a:bodyPr>
          <a:lstStyle/>
          <a:p>
            <a:r>
              <a:rPr lang="nl-NL" sz="800" dirty="0" err="1"/>
              <a:t>Tekstvak</a:t>
            </a:r>
            <a:endParaRPr lang="nl-NL" sz="800" dirty="0"/>
          </a:p>
        </p:txBody>
      </p:sp>
      <p:sp>
        <p:nvSpPr>
          <p:cNvPr id="11" name="Rechthoek 10">
            <a:extLst>
              <a:ext uri="{FF2B5EF4-FFF2-40B4-BE49-F238E27FC236}">
                <a16:creationId xmlns:a16="http://schemas.microsoft.com/office/drawing/2014/main" id="{AB960CE7-A49D-74F6-47BB-0CE16DB10738}"/>
              </a:ext>
            </a:extLst>
          </p:cNvPr>
          <p:cNvSpPr/>
          <p:nvPr/>
        </p:nvSpPr>
        <p:spPr>
          <a:xfrm>
            <a:off x="451641" y="3192073"/>
            <a:ext cx="810388" cy="787719"/>
          </a:xfrm>
          <a:prstGeom prst="rect">
            <a:avLst/>
          </a:prstGeom>
          <a:solidFill>
            <a:srgbClr val="FAB3D8"/>
          </a:solidFill>
          <a:ln>
            <a:noFill/>
          </a:ln>
          <a:effectLst>
            <a:outerShdw blurRad="76200" dist="38100" dir="7800000" sx="103000" sy="103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sz="1000" dirty="0">
              <a:solidFill>
                <a:schemeClr val="tx1"/>
              </a:solidFill>
            </a:endParaRPr>
          </a:p>
        </p:txBody>
      </p:sp>
      <p:sp>
        <p:nvSpPr>
          <p:cNvPr id="12" name="Rechthoek 11">
            <a:extLst>
              <a:ext uri="{FF2B5EF4-FFF2-40B4-BE49-F238E27FC236}">
                <a16:creationId xmlns:a16="http://schemas.microsoft.com/office/drawing/2014/main" id="{B6D742AA-0E2A-92FA-558F-5A143D4BCF68}"/>
              </a:ext>
            </a:extLst>
          </p:cNvPr>
          <p:cNvSpPr/>
          <p:nvPr/>
        </p:nvSpPr>
        <p:spPr>
          <a:xfrm rot="79446">
            <a:off x="450849" y="3880568"/>
            <a:ext cx="810388" cy="787719"/>
          </a:xfrm>
          <a:prstGeom prst="rect">
            <a:avLst/>
          </a:prstGeom>
          <a:solidFill>
            <a:srgbClr val="E9841D"/>
          </a:solidFill>
          <a:ln>
            <a:noFill/>
          </a:ln>
          <a:effectLst>
            <a:outerShdw blurRad="76200" dist="38100" dir="7800000" sx="103000" sy="103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sz="1000" dirty="0">
              <a:solidFill>
                <a:schemeClr val="tx1"/>
              </a:solidFill>
            </a:endParaRPr>
          </a:p>
        </p:txBody>
      </p:sp>
      <p:sp>
        <p:nvSpPr>
          <p:cNvPr id="13" name="Rechthoek 12">
            <a:extLst>
              <a:ext uri="{FF2B5EF4-FFF2-40B4-BE49-F238E27FC236}">
                <a16:creationId xmlns:a16="http://schemas.microsoft.com/office/drawing/2014/main" id="{472D9A04-0BAD-AD4A-4C30-6FDDD603A03A}"/>
              </a:ext>
            </a:extLst>
          </p:cNvPr>
          <p:cNvSpPr/>
          <p:nvPr/>
        </p:nvSpPr>
        <p:spPr>
          <a:xfrm rot="365639">
            <a:off x="428650" y="4558425"/>
            <a:ext cx="810388" cy="787719"/>
          </a:xfrm>
          <a:prstGeom prst="rect">
            <a:avLst/>
          </a:prstGeom>
          <a:solidFill>
            <a:srgbClr val="FF4F9F"/>
          </a:solidFill>
          <a:ln>
            <a:noFill/>
          </a:ln>
          <a:effectLst>
            <a:outerShdw blurRad="76200" dist="38100" dir="7800000" sx="103000" sy="103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sz="1000" dirty="0">
              <a:solidFill>
                <a:schemeClr val="tx1"/>
              </a:solidFill>
            </a:endParaRPr>
          </a:p>
        </p:txBody>
      </p:sp>
      <p:sp>
        <p:nvSpPr>
          <p:cNvPr id="14" name="Rechthoek 13">
            <a:extLst>
              <a:ext uri="{FF2B5EF4-FFF2-40B4-BE49-F238E27FC236}">
                <a16:creationId xmlns:a16="http://schemas.microsoft.com/office/drawing/2014/main" id="{B4CCDDED-3CCD-562D-94EC-76F76ED72A32}"/>
              </a:ext>
            </a:extLst>
          </p:cNvPr>
          <p:cNvSpPr/>
          <p:nvPr/>
        </p:nvSpPr>
        <p:spPr>
          <a:xfrm rot="21296266">
            <a:off x="428650" y="2246847"/>
            <a:ext cx="810388" cy="787719"/>
          </a:xfrm>
          <a:prstGeom prst="rect">
            <a:avLst/>
          </a:prstGeom>
          <a:solidFill>
            <a:srgbClr val="F8DABB"/>
          </a:solidFill>
          <a:ln>
            <a:noFill/>
          </a:ln>
          <a:effectLst>
            <a:outerShdw blurRad="76200" dist="38100" dir="7800000" sx="103000" sy="103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sz="1000" dirty="0">
              <a:solidFill>
                <a:schemeClr val="tx1"/>
              </a:solidFill>
            </a:endParaRPr>
          </a:p>
        </p:txBody>
      </p:sp>
    </p:spTree>
    <p:extLst>
      <p:ext uri="{BB962C8B-B14F-4D97-AF65-F5344CB8AC3E}">
        <p14:creationId xmlns:p14="http://schemas.microsoft.com/office/powerpoint/2010/main" val="344756051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4869BF6-F795-B7C2-A48A-4B107CF829DB}"/>
            </a:ext>
          </a:extLst>
        </p:cNvPr>
        <p:cNvGrpSpPr/>
        <p:nvPr/>
      </p:nvGrpSpPr>
      <p:grpSpPr>
        <a:xfrm>
          <a:off x="0" y="0"/>
          <a:ext cx="0" cy="0"/>
          <a:chOff x="0" y="0"/>
          <a:chExt cx="0" cy="0"/>
        </a:xfrm>
      </p:grpSpPr>
      <p:sp>
        <p:nvSpPr>
          <p:cNvPr id="30" name="Rechthoek 36">
            <a:hlinkClick r:id="" action="ppaction://noaction"/>
            <a:extLst>
              <a:ext uri="{FF2B5EF4-FFF2-40B4-BE49-F238E27FC236}">
                <a16:creationId xmlns:a16="http://schemas.microsoft.com/office/drawing/2014/main" id="{A5A71D32-C2B3-0836-D4A2-B7C1827356EC}"/>
              </a:ext>
            </a:extLst>
          </p:cNvPr>
          <p:cNvSpPr>
            <a:spLocks/>
          </p:cNvSpPr>
          <p:nvPr/>
        </p:nvSpPr>
        <p:spPr>
          <a:xfrm>
            <a:off x="11125242" y="1656805"/>
            <a:ext cx="805069" cy="4330739"/>
          </a:xfrm>
          <a:custGeom>
            <a:avLst/>
            <a:gdLst>
              <a:gd name="csX0" fmla="*/ 0 w 805069"/>
              <a:gd name="csY0" fmla="*/ 0 h 4330739"/>
              <a:gd name="csX1" fmla="*/ 394484 w 805069"/>
              <a:gd name="csY1" fmla="*/ 0 h 4330739"/>
              <a:gd name="csX2" fmla="*/ 805069 w 805069"/>
              <a:gd name="csY2" fmla="*/ 0 h 4330739"/>
              <a:gd name="csX3" fmla="*/ 805069 w 805069"/>
              <a:gd name="csY3" fmla="*/ 705292 h 4330739"/>
              <a:gd name="csX4" fmla="*/ 805069 w 805069"/>
              <a:gd name="csY4" fmla="*/ 1323969 h 4330739"/>
              <a:gd name="csX5" fmla="*/ 805069 w 805069"/>
              <a:gd name="csY5" fmla="*/ 1856031 h 4330739"/>
              <a:gd name="csX6" fmla="*/ 805069 w 805069"/>
              <a:gd name="csY6" fmla="*/ 2388093 h 4330739"/>
              <a:gd name="csX7" fmla="*/ 805069 w 805069"/>
              <a:gd name="csY7" fmla="*/ 3006770 h 4330739"/>
              <a:gd name="csX8" fmla="*/ 805069 w 805069"/>
              <a:gd name="csY8" fmla="*/ 3625447 h 4330739"/>
              <a:gd name="csX9" fmla="*/ 805069 w 805069"/>
              <a:gd name="csY9" fmla="*/ 4330739 h 4330739"/>
              <a:gd name="csX10" fmla="*/ 418636 w 805069"/>
              <a:gd name="csY10" fmla="*/ 4330739 h 4330739"/>
              <a:gd name="csX11" fmla="*/ 0 w 805069"/>
              <a:gd name="csY11" fmla="*/ 4330739 h 4330739"/>
              <a:gd name="csX12" fmla="*/ 0 w 805069"/>
              <a:gd name="csY12" fmla="*/ 3755369 h 4330739"/>
              <a:gd name="csX13" fmla="*/ 0 w 805069"/>
              <a:gd name="csY13" fmla="*/ 3180000 h 4330739"/>
              <a:gd name="csX14" fmla="*/ 0 w 805069"/>
              <a:gd name="csY14" fmla="*/ 2474708 h 4330739"/>
              <a:gd name="csX15" fmla="*/ 0 w 805069"/>
              <a:gd name="csY15" fmla="*/ 1769416 h 4330739"/>
              <a:gd name="csX16" fmla="*/ 0 w 805069"/>
              <a:gd name="csY16" fmla="*/ 1150739 h 4330739"/>
              <a:gd name="csX17" fmla="*/ 0 w 805069"/>
              <a:gd name="csY17" fmla="*/ 575370 h 4330739"/>
              <a:gd name="csX18" fmla="*/ 0 w 805069"/>
              <a:gd name="csY18" fmla="*/ 0 h 4330739"/>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Lst>
            <a:rect l="l" t="t" r="r" b="b"/>
            <a:pathLst>
              <a:path w="805069" h="4330739" extrusionOk="0">
                <a:moveTo>
                  <a:pt x="0" y="0"/>
                </a:moveTo>
                <a:cubicBezTo>
                  <a:pt x="103555" y="7844"/>
                  <a:pt x="277315" y="-15851"/>
                  <a:pt x="394484" y="0"/>
                </a:cubicBezTo>
                <a:cubicBezTo>
                  <a:pt x="511653" y="15851"/>
                  <a:pt x="721967" y="6007"/>
                  <a:pt x="805069" y="0"/>
                </a:cubicBezTo>
                <a:cubicBezTo>
                  <a:pt x="802955" y="224526"/>
                  <a:pt x="779199" y="358840"/>
                  <a:pt x="805069" y="705292"/>
                </a:cubicBezTo>
                <a:cubicBezTo>
                  <a:pt x="830939" y="1051744"/>
                  <a:pt x="832342" y="1119017"/>
                  <a:pt x="805069" y="1323969"/>
                </a:cubicBezTo>
                <a:cubicBezTo>
                  <a:pt x="777796" y="1528921"/>
                  <a:pt x="800585" y="1623815"/>
                  <a:pt x="805069" y="1856031"/>
                </a:cubicBezTo>
                <a:cubicBezTo>
                  <a:pt x="809553" y="2088247"/>
                  <a:pt x="805299" y="2142026"/>
                  <a:pt x="805069" y="2388093"/>
                </a:cubicBezTo>
                <a:cubicBezTo>
                  <a:pt x="804839" y="2634160"/>
                  <a:pt x="805374" y="2816463"/>
                  <a:pt x="805069" y="3006770"/>
                </a:cubicBezTo>
                <a:cubicBezTo>
                  <a:pt x="804764" y="3197077"/>
                  <a:pt x="783363" y="3390863"/>
                  <a:pt x="805069" y="3625447"/>
                </a:cubicBezTo>
                <a:cubicBezTo>
                  <a:pt x="826775" y="3860031"/>
                  <a:pt x="779802" y="3992376"/>
                  <a:pt x="805069" y="4330739"/>
                </a:cubicBezTo>
                <a:cubicBezTo>
                  <a:pt x="664937" y="4331906"/>
                  <a:pt x="573031" y="4342920"/>
                  <a:pt x="418636" y="4330739"/>
                </a:cubicBezTo>
                <a:cubicBezTo>
                  <a:pt x="264241" y="4318558"/>
                  <a:pt x="184362" y="4335950"/>
                  <a:pt x="0" y="4330739"/>
                </a:cubicBezTo>
                <a:cubicBezTo>
                  <a:pt x="3987" y="4179451"/>
                  <a:pt x="9659" y="3920429"/>
                  <a:pt x="0" y="3755369"/>
                </a:cubicBezTo>
                <a:cubicBezTo>
                  <a:pt x="-9659" y="3590309"/>
                  <a:pt x="19051" y="3308715"/>
                  <a:pt x="0" y="3180000"/>
                </a:cubicBezTo>
                <a:cubicBezTo>
                  <a:pt x="-19051" y="3051285"/>
                  <a:pt x="-28887" y="2701877"/>
                  <a:pt x="0" y="2474708"/>
                </a:cubicBezTo>
                <a:cubicBezTo>
                  <a:pt x="28887" y="2247539"/>
                  <a:pt x="-4510" y="2054391"/>
                  <a:pt x="0" y="1769416"/>
                </a:cubicBezTo>
                <a:cubicBezTo>
                  <a:pt x="4510" y="1484441"/>
                  <a:pt x="22509" y="1354726"/>
                  <a:pt x="0" y="1150739"/>
                </a:cubicBezTo>
                <a:cubicBezTo>
                  <a:pt x="-22509" y="946752"/>
                  <a:pt x="6141" y="815558"/>
                  <a:pt x="0" y="575370"/>
                </a:cubicBezTo>
                <a:cubicBezTo>
                  <a:pt x="-6141" y="335182"/>
                  <a:pt x="-26618" y="177381"/>
                  <a:pt x="0" y="0"/>
                </a:cubicBezTo>
                <a:close/>
              </a:path>
            </a:pathLst>
          </a:custGeom>
          <a:noFill/>
          <a:ln w="6350">
            <a:solidFill>
              <a:srgbClr val="E9841D"/>
            </a:solidFill>
            <a:prstDash val="dash"/>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dirty="0">
              <a:uFillTx/>
            </a:endParaRPr>
          </a:p>
        </p:txBody>
      </p:sp>
      <p:pic>
        <p:nvPicPr>
          <p:cNvPr id="38" name="Graphic 37" descr="Vinkje">
            <a:extLst>
              <a:ext uri="{FF2B5EF4-FFF2-40B4-BE49-F238E27FC236}">
                <a16:creationId xmlns:a16="http://schemas.microsoft.com/office/drawing/2014/main" id="{6E0773CF-3FCA-C96F-D36B-AC70BC249539}"/>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1262061" y="2390077"/>
            <a:ext cx="188250" cy="188250"/>
          </a:xfrm>
          <a:prstGeom prst="rect">
            <a:avLst/>
          </a:prstGeom>
        </p:spPr>
      </p:pic>
      <p:pic>
        <p:nvPicPr>
          <p:cNvPr id="39" name="Graphic 38" descr="Sluiten">
            <a:extLst>
              <a:ext uri="{FF2B5EF4-FFF2-40B4-BE49-F238E27FC236}">
                <a16:creationId xmlns:a16="http://schemas.microsoft.com/office/drawing/2014/main" id="{2FD1D9F1-6C09-A752-E9A6-C3EA852D525F}"/>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11514697" y="2406324"/>
            <a:ext cx="188250" cy="188250"/>
          </a:xfrm>
          <a:prstGeom prst="rect">
            <a:avLst/>
          </a:prstGeom>
        </p:spPr>
      </p:pic>
      <p:pic>
        <p:nvPicPr>
          <p:cNvPr id="40" name="Graphic 39" descr="Vraagteken">
            <a:extLst>
              <a:ext uri="{FF2B5EF4-FFF2-40B4-BE49-F238E27FC236}">
                <a16:creationId xmlns:a16="http://schemas.microsoft.com/office/drawing/2014/main" id="{B49E6A67-FF7E-6545-92FD-C7EB6348CDFB}"/>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11368669" y="2622311"/>
            <a:ext cx="188250" cy="188250"/>
          </a:xfrm>
          <a:prstGeom prst="rect">
            <a:avLst/>
          </a:prstGeom>
        </p:spPr>
      </p:pic>
      <p:sp>
        <p:nvSpPr>
          <p:cNvPr id="41" name="Ovaal 40">
            <a:extLst>
              <a:ext uri="{FF2B5EF4-FFF2-40B4-BE49-F238E27FC236}">
                <a16:creationId xmlns:a16="http://schemas.microsoft.com/office/drawing/2014/main" id="{0695CD64-1BFB-C3CF-DFF8-5CD943A47DE5}"/>
              </a:ext>
            </a:extLst>
          </p:cNvPr>
          <p:cNvSpPr/>
          <p:nvPr/>
        </p:nvSpPr>
        <p:spPr>
          <a:xfrm>
            <a:off x="11267348" y="2958073"/>
            <a:ext cx="146028" cy="133600"/>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sz="1600">
              <a:latin typeface="Freigt sans pro"/>
            </a:endParaRPr>
          </a:p>
        </p:txBody>
      </p:sp>
      <p:sp>
        <p:nvSpPr>
          <p:cNvPr id="42" name="Ovaal 41">
            <a:extLst>
              <a:ext uri="{FF2B5EF4-FFF2-40B4-BE49-F238E27FC236}">
                <a16:creationId xmlns:a16="http://schemas.microsoft.com/office/drawing/2014/main" id="{93705964-636D-A4D7-E032-7115D067F493}"/>
              </a:ext>
            </a:extLst>
          </p:cNvPr>
          <p:cNvSpPr/>
          <p:nvPr/>
        </p:nvSpPr>
        <p:spPr>
          <a:xfrm>
            <a:off x="11440543" y="2958073"/>
            <a:ext cx="146028" cy="133600"/>
          </a:xfrm>
          <a:prstGeom prst="ellipse">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sz="1600">
              <a:latin typeface="Freigt sans pro"/>
            </a:endParaRPr>
          </a:p>
        </p:txBody>
      </p:sp>
      <p:sp>
        <p:nvSpPr>
          <p:cNvPr id="43" name="Ovaal 42">
            <a:extLst>
              <a:ext uri="{FF2B5EF4-FFF2-40B4-BE49-F238E27FC236}">
                <a16:creationId xmlns:a16="http://schemas.microsoft.com/office/drawing/2014/main" id="{8C6FE5A0-BE25-AF95-41E5-9779431C4E85}"/>
              </a:ext>
            </a:extLst>
          </p:cNvPr>
          <p:cNvSpPr/>
          <p:nvPr/>
        </p:nvSpPr>
        <p:spPr>
          <a:xfrm>
            <a:off x="11629933" y="2958073"/>
            <a:ext cx="146028" cy="133600"/>
          </a:xfrm>
          <a:prstGeom prst="ellipse">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sz="1600">
              <a:latin typeface="Freigt sans pro"/>
            </a:endParaRPr>
          </a:p>
        </p:txBody>
      </p:sp>
      <p:sp>
        <p:nvSpPr>
          <p:cNvPr id="44" name="Rechthoek 43">
            <a:extLst>
              <a:ext uri="{FF2B5EF4-FFF2-40B4-BE49-F238E27FC236}">
                <a16:creationId xmlns:a16="http://schemas.microsoft.com/office/drawing/2014/main" id="{ECA2B086-EA03-2DF8-08D7-EA6294ED2EA7}"/>
              </a:ext>
            </a:extLst>
          </p:cNvPr>
          <p:cNvSpPr/>
          <p:nvPr/>
        </p:nvSpPr>
        <p:spPr>
          <a:xfrm rot="21267392">
            <a:off x="11214206" y="3351060"/>
            <a:ext cx="658707" cy="634702"/>
          </a:xfrm>
          <a:prstGeom prst="rect">
            <a:avLst/>
          </a:prstGeom>
          <a:no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sz="1600">
              <a:latin typeface="Freigt sans pro"/>
            </a:endParaRPr>
          </a:p>
        </p:txBody>
      </p:sp>
      <p:cxnSp>
        <p:nvCxnSpPr>
          <p:cNvPr id="45" name="Verbindingslijn: gekromd 44">
            <a:extLst>
              <a:ext uri="{FF2B5EF4-FFF2-40B4-BE49-F238E27FC236}">
                <a16:creationId xmlns:a16="http://schemas.microsoft.com/office/drawing/2014/main" id="{79D621D2-8A1F-0321-8B9D-22ABA9AA2BB8}"/>
              </a:ext>
            </a:extLst>
          </p:cNvPr>
          <p:cNvCxnSpPr>
            <a:cxnSpLocks/>
          </p:cNvCxnSpPr>
          <p:nvPr/>
        </p:nvCxnSpPr>
        <p:spPr>
          <a:xfrm>
            <a:off x="11370269" y="4626080"/>
            <a:ext cx="432603" cy="160604"/>
          </a:xfrm>
          <a:prstGeom prst="curvedConnector3">
            <a:avLst/>
          </a:prstGeom>
          <a:ln w="38100">
            <a:tailEnd type="triangle"/>
          </a:ln>
        </p:spPr>
        <p:style>
          <a:lnRef idx="1">
            <a:schemeClr val="accent1"/>
          </a:lnRef>
          <a:fillRef idx="0">
            <a:schemeClr val="accent1"/>
          </a:fillRef>
          <a:effectRef idx="0">
            <a:schemeClr val="accent1"/>
          </a:effectRef>
          <a:fontRef idx="minor">
            <a:schemeClr val="tx1"/>
          </a:fontRef>
        </p:style>
      </p:cxnSp>
      <p:pic>
        <p:nvPicPr>
          <p:cNvPr id="46" name="Graphic 45" descr="Gloeilamp en tandwiel">
            <a:extLst>
              <a:ext uri="{FF2B5EF4-FFF2-40B4-BE49-F238E27FC236}">
                <a16:creationId xmlns:a16="http://schemas.microsoft.com/office/drawing/2014/main" id="{3A8FEDE1-B546-6CEE-2235-2F25F5C593D5}"/>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11432573" y="4210010"/>
            <a:ext cx="268651" cy="268651"/>
          </a:xfrm>
          <a:prstGeom prst="rect">
            <a:avLst/>
          </a:prstGeom>
        </p:spPr>
      </p:pic>
      <p:sp>
        <p:nvSpPr>
          <p:cNvPr id="49" name="Rechthoek 48">
            <a:hlinkClick r:id="rId11"/>
            <a:extLst>
              <a:ext uri="{FF2B5EF4-FFF2-40B4-BE49-F238E27FC236}">
                <a16:creationId xmlns:a16="http://schemas.microsoft.com/office/drawing/2014/main" id="{5350169B-45D3-0690-8B87-71CA85312A0B}"/>
              </a:ext>
            </a:extLst>
          </p:cNvPr>
          <p:cNvSpPr/>
          <p:nvPr/>
        </p:nvSpPr>
        <p:spPr>
          <a:xfrm>
            <a:off x="11148477" y="1702416"/>
            <a:ext cx="800438" cy="369332"/>
          </a:xfrm>
          <a:prstGeom prst="rect">
            <a:avLst/>
          </a:prstGeom>
        </p:spPr>
        <p:txBody>
          <a:bodyPr wrap="square">
            <a:spAutoFit/>
          </a:bodyPr>
          <a:lstStyle/>
          <a:p>
            <a:pPr algn="just"/>
            <a:r>
              <a:rPr lang="nl-NL" b="1" dirty="0">
                <a:latin typeface="FreightSans Pro Black" panose="02000A03040000020004"/>
              </a:rPr>
              <a:t>Tools:</a:t>
            </a:r>
            <a:endParaRPr lang="nl-NL" sz="2000" b="1" dirty="0">
              <a:solidFill>
                <a:srgbClr val="154361"/>
              </a:solidFill>
              <a:latin typeface="FreightSans Pro Black" panose="02000A03040000020004"/>
              <a:ea typeface="Calibri" panose="020F0502020204030204" pitchFamily="34" charset="0"/>
              <a:cs typeface="Times New Roman" panose="02020603050405020304" pitchFamily="18" charset="0"/>
            </a:endParaRPr>
          </a:p>
        </p:txBody>
      </p:sp>
      <p:sp>
        <p:nvSpPr>
          <p:cNvPr id="50" name="Tekstvak 49">
            <a:extLst>
              <a:ext uri="{FF2B5EF4-FFF2-40B4-BE49-F238E27FC236}">
                <a16:creationId xmlns:a16="http://schemas.microsoft.com/office/drawing/2014/main" id="{B5F11782-4353-FEB0-E815-08549A3C7980}"/>
              </a:ext>
            </a:extLst>
          </p:cNvPr>
          <p:cNvSpPr txBox="1"/>
          <p:nvPr/>
        </p:nvSpPr>
        <p:spPr>
          <a:xfrm>
            <a:off x="11292606" y="5155584"/>
            <a:ext cx="656309" cy="215444"/>
          </a:xfrm>
          <a:prstGeom prst="rect">
            <a:avLst/>
          </a:prstGeom>
          <a:noFill/>
        </p:spPr>
        <p:txBody>
          <a:bodyPr wrap="square" rtlCol="0">
            <a:spAutoFit/>
          </a:bodyPr>
          <a:lstStyle/>
          <a:p>
            <a:r>
              <a:rPr lang="nl-NL" sz="800" dirty="0" err="1"/>
              <a:t>Tekstvak</a:t>
            </a:r>
            <a:endParaRPr lang="nl-NL" sz="800" dirty="0"/>
          </a:p>
        </p:txBody>
      </p:sp>
      <p:sp>
        <p:nvSpPr>
          <p:cNvPr id="2" name="Tekstvak 1">
            <a:extLst>
              <a:ext uri="{FF2B5EF4-FFF2-40B4-BE49-F238E27FC236}">
                <a16:creationId xmlns:a16="http://schemas.microsoft.com/office/drawing/2014/main" id="{74C0FB88-8435-5F7A-E0E0-2B89866AAEBE}"/>
              </a:ext>
            </a:extLst>
          </p:cNvPr>
          <p:cNvSpPr txBox="1"/>
          <p:nvPr/>
        </p:nvSpPr>
        <p:spPr>
          <a:xfrm>
            <a:off x="1526875" y="885807"/>
            <a:ext cx="2958860" cy="400110"/>
          </a:xfrm>
          <a:prstGeom prst="rect">
            <a:avLst/>
          </a:prstGeom>
          <a:noFill/>
        </p:spPr>
        <p:txBody>
          <a:bodyPr wrap="square" lIns="91440" tIns="45720" rIns="91440" bIns="45720" rtlCol="0" anchor="t">
            <a:spAutoFit/>
          </a:bodyPr>
          <a:lstStyle/>
          <a:p>
            <a:r>
              <a:rPr lang="nl-NL" sz="1000" dirty="0"/>
              <a:t>Implementatie digitale planborden voor op de </a:t>
            </a:r>
            <a:r>
              <a:rPr lang="nl-NL" sz="1000"/>
              <a:t>groep</a:t>
            </a:r>
          </a:p>
        </p:txBody>
      </p:sp>
      <p:sp>
        <p:nvSpPr>
          <p:cNvPr id="3" name="Tekstvak 2">
            <a:extLst>
              <a:ext uri="{FF2B5EF4-FFF2-40B4-BE49-F238E27FC236}">
                <a16:creationId xmlns:a16="http://schemas.microsoft.com/office/drawing/2014/main" id="{A9C8CC44-1367-4F3A-346E-6BCE0701DD2D}"/>
              </a:ext>
            </a:extLst>
          </p:cNvPr>
          <p:cNvSpPr txBox="1"/>
          <p:nvPr/>
        </p:nvSpPr>
        <p:spPr>
          <a:xfrm>
            <a:off x="1526417" y="1656805"/>
            <a:ext cx="2958860" cy="246221"/>
          </a:xfrm>
          <a:prstGeom prst="rect">
            <a:avLst/>
          </a:prstGeom>
          <a:noFill/>
        </p:spPr>
        <p:txBody>
          <a:bodyPr wrap="square" rtlCol="0">
            <a:spAutoFit/>
          </a:bodyPr>
          <a:lstStyle/>
          <a:p>
            <a:r>
              <a:rPr lang="nl-NL" sz="1000" dirty="0"/>
              <a:t>1 oktober 2025 – definitief </a:t>
            </a:r>
          </a:p>
        </p:txBody>
      </p:sp>
      <p:sp>
        <p:nvSpPr>
          <p:cNvPr id="4" name="Tekstvak 3">
            <a:extLst>
              <a:ext uri="{FF2B5EF4-FFF2-40B4-BE49-F238E27FC236}">
                <a16:creationId xmlns:a16="http://schemas.microsoft.com/office/drawing/2014/main" id="{EAEA2B4E-85A3-2874-0F2B-8D467BE10F47}"/>
              </a:ext>
            </a:extLst>
          </p:cNvPr>
          <p:cNvSpPr txBox="1"/>
          <p:nvPr/>
        </p:nvSpPr>
        <p:spPr>
          <a:xfrm>
            <a:off x="1526417" y="2499200"/>
            <a:ext cx="2958860" cy="246221"/>
          </a:xfrm>
          <a:prstGeom prst="rect">
            <a:avLst/>
          </a:prstGeom>
          <a:noFill/>
        </p:spPr>
        <p:txBody>
          <a:bodyPr wrap="square" rtlCol="0">
            <a:spAutoFit/>
          </a:bodyPr>
          <a:lstStyle/>
          <a:p>
            <a:r>
              <a:rPr lang="nl-NL" sz="1000" dirty="0"/>
              <a:t>Jan Janssen </a:t>
            </a:r>
          </a:p>
        </p:txBody>
      </p:sp>
      <p:sp>
        <p:nvSpPr>
          <p:cNvPr id="5" name="Tekstvak 4">
            <a:extLst>
              <a:ext uri="{FF2B5EF4-FFF2-40B4-BE49-F238E27FC236}">
                <a16:creationId xmlns:a16="http://schemas.microsoft.com/office/drawing/2014/main" id="{7D06BA67-7373-3BED-4C1A-0A8477194A17}"/>
              </a:ext>
            </a:extLst>
          </p:cNvPr>
          <p:cNvSpPr txBox="1"/>
          <p:nvPr/>
        </p:nvSpPr>
        <p:spPr>
          <a:xfrm>
            <a:off x="1526417" y="3315342"/>
            <a:ext cx="2958860" cy="400110"/>
          </a:xfrm>
          <a:prstGeom prst="rect">
            <a:avLst/>
          </a:prstGeom>
          <a:noFill/>
        </p:spPr>
        <p:txBody>
          <a:bodyPr wrap="square" rtlCol="0">
            <a:spAutoFit/>
          </a:bodyPr>
          <a:lstStyle/>
          <a:p>
            <a:r>
              <a:rPr lang="nl-NL" sz="1000" dirty="0"/>
              <a:t>Gerry Gerritsma, directeur bedrijfsvoering </a:t>
            </a:r>
            <a:r>
              <a:rPr lang="nl-NL" sz="1000"/>
              <a:t>en processen</a:t>
            </a:r>
            <a:endParaRPr lang="nl-NL" sz="1000" dirty="0"/>
          </a:p>
        </p:txBody>
      </p:sp>
      <p:sp>
        <p:nvSpPr>
          <p:cNvPr id="6" name="Tekstvak 5">
            <a:extLst>
              <a:ext uri="{FF2B5EF4-FFF2-40B4-BE49-F238E27FC236}">
                <a16:creationId xmlns:a16="http://schemas.microsoft.com/office/drawing/2014/main" id="{5CB34E1D-ADC3-0F29-AFF5-BCC9541B6839}"/>
              </a:ext>
            </a:extLst>
          </p:cNvPr>
          <p:cNvSpPr txBox="1"/>
          <p:nvPr/>
        </p:nvSpPr>
        <p:spPr>
          <a:xfrm>
            <a:off x="1526417" y="4274427"/>
            <a:ext cx="2958860" cy="707886"/>
          </a:xfrm>
          <a:prstGeom prst="rect">
            <a:avLst/>
          </a:prstGeom>
          <a:noFill/>
        </p:spPr>
        <p:txBody>
          <a:bodyPr wrap="square" rtlCol="0">
            <a:spAutoFit/>
          </a:bodyPr>
          <a:lstStyle/>
          <a:p>
            <a:r>
              <a:rPr lang="nl-NL" sz="1000" dirty="0"/>
              <a:t>Stapsgewijze vervanging van analoge planborden naar digitale planborden op de groep. Eind 2026 moeten alle analoge planborden zijn vervangen door digitale planborden. </a:t>
            </a:r>
          </a:p>
        </p:txBody>
      </p:sp>
      <p:sp>
        <p:nvSpPr>
          <p:cNvPr id="7" name="Tekstvak 6">
            <a:extLst>
              <a:ext uri="{FF2B5EF4-FFF2-40B4-BE49-F238E27FC236}">
                <a16:creationId xmlns:a16="http://schemas.microsoft.com/office/drawing/2014/main" id="{AB681B26-65A7-788E-E368-8765511D9919}"/>
              </a:ext>
            </a:extLst>
          </p:cNvPr>
          <p:cNvSpPr txBox="1"/>
          <p:nvPr/>
        </p:nvSpPr>
        <p:spPr>
          <a:xfrm>
            <a:off x="4607944" y="842301"/>
            <a:ext cx="2958860" cy="1615827"/>
          </a:xfrm>
          <a:prstGeom prst="rect">
            <a:avLst/>
          </a:prstGeom>
          <a:noFill/>
        </p:spPr>
        <p:txBody>
          <a:bodyPr wrap="square" rtlCol="0">
            <a:spAutoFit/>
          </a:bodyPr>
          <a:lstStyle/>
          <a:p>
            <a:r>
              <a:rPr lang="nl-NL" sz="900" dirty="0"/>
              <a:t>We willen cliënten op locatie X meer regie, structuur en overzicht geven in hun </a:t>
            </a:r>
            <a:r>
              <a:rPr lang="nl-NL" sz="900" dirty="0" err="1"/>
              <a:t>daginvulling</a:t>
            </a:r>
            <a:r>
              <a:rPr lang="nl-NL" sz="900" dirty="0"/>
              <a:t>. De huidige planborden sluiten niet altijd aan bij individuele behoeften of het actuele programma en kosten medewerkers veel tijd. Digitale planborden helpen cliënten beter begrijpen wat wanneer van hen verwacht wordt. Zo ontstaat meer zelfstandigheid, rust in de groep en betere afstemming tussen cliënten en begeleiders. Het project sluit aan bij bredere ambities rond digitale ondersteuning en cliëntgericht werken binnen X.</a:t>
            </a:r>
          </a:p>
        </p:txBody>
      </p:sp>
      <p:sp>
        <p:nvSpPr>
          <p:cNvPr id="8" name="Tekstvak 7">
            <a:extLst>
              <a:ext uri="{FF2B5EF4-FFF2-40B4-BE49-F238E27FC236}">
                <a16:creationId xmlns:a16="http://schemas.microsoft.com/office/drawing/2014/main" id="{EA424B15-2D5A-423F-9BA5-0070F9B9A225}"/>
              </a:ext>
            </a:extLst>
          </p:cNvPr>
          <p:cNvSpPr txBox="1"/>
          <p:nvPr/>
        </p:nvSpPr>
        <p:spPr>
          <a:xfrm>
            <a:off x="4607944" y="2810187"/>
            <a:ext cx="2958860" cy="1015663"/>
          </a:xfrm>
          <a:prstGeom prst="rect">
            <a:avLst/>
          </a:prstGeom>
          <a:noFill/>
        </p:spPr>
        <p:txBody>
          <a:bodyPr wrap="square" rtlCol="0">
            <a:spAutoFit/>
          </a:bodyPr>
          <a:lstStyle/>
          <a:p>
            <a:pPr marL="171450" indent="-171450">
              <a:buFont typeface="Arial" panose="020B0604020202020204" pitchFamily="34" charset="0"/>
              <a:buChar char="•"/>
            </a:pPr>
            <a:r>
              <a:rPr lang="nl-NL" sz="1000" dirty="0"/>
              <a:t>Cliënten en hun vertegenwoordigers </a:t>
            </a:r>
          </a:p>
          <a:p>
            <a:pPr marL="171450" indent="-171450">
              <a:buFont typeface="Arial" panose="020B0604020202020204" pitchFamily="34" charset="0"/>
              <a:buChar char="•"/>
            </a:pPr>
            <a:r>
              <a:rPr lang="nl-NL" sz="1000" dirty="0"/>
              <a:t>Begeleiders en teamleiders op de groep </a:t>
            </a:r>
          </a:p>
          <a:p>
            <a:pPr marL="171450" indent="-171450">
              <a:buFont typeface="Arial" panose="020B0604020202020204" pitchFamily="34" charset="0"/>
              <a:buChar char="•"/>
            </a:pPr>
            <a:r>
              <a:rPr lang="nl-NL" sz="1000" dirty="0"/>
              <a:t>Managers zorg en bedrijfsvoering </a:t>
            </a:r>
          </a:p>
          <a:p>
            <a:pPr marL="171450" indent="-171450">
              <a:buFont typeface="Arial" panose="020B0604020202020204" pitchFamily="34" charset="0"/>
              <a:buChar char="•"/>
            </a:pPr>
            <a:r>
              <a:rPr lang="nl-NL" sz="1000" dirty="0"/>
              <a:t>ICT-afdeling </a:t>
            </a:r>
          </a:p>
          <a:p>
            <a:pPr marL="171450" indent="-171450">
              <a:buFont typeface="Arial" panose="020B0604020202020204" pitchFamily="34" charset="0"/>
              <a:buChar char="•"/>
            </a:pPr>
            <a:r>
              <a:rPr lang="nl-NL" sz="1000" dirty="0"/>
              <a:t>Adviseur zorgtechnologie </a:t>
            </a:r>
          </a:p>
          <a:p>
            <a:pPr marL="171450" indent="-171450">
              <a:buFont typeface="Arial" panose="020B0604020202020204" pitchFamily="34" charset="0"/>
              <a:buChar char="•"/>
            </a:pPr>
            <a:r>
              <a:rPr lang="nl-NL" sz="1000" dirty="0"/>
              <a:t>Externe leveranciers van digitale planborden </a:t>
            </a:r>
          </a:p>
        </p:txBody>
      </p:sp>
      <p:sp>
        <p:nvSpPr>
          <p:cNvPr id="9" name="Tekstvak 8">
            <a:extLst>
              <a:ext uri="{FF2B5EF4-FFF2-40B4-BE49-F238E27FC236}">
                <a16:creationId xmlns:a16="http://schemas.microsoft.com/office/drawing/2014/main" id="{60A40100-A6C1-A9AD-7EA0-7F1CA02DA5F8}"/>
              </a:ext>
            </a:extLst>
          </p:cNvPr>
          <p:cNvSpPr txBox="1"/>
          <p:nvPr/>
        </p:nvSpPr>
        <p:spPr>
          <a:xfrm>
            <a:off x="4607640" y="4751259"/>
            <a:ext cx="2958860" cy="1754326"/>
          </a:xfrm>
          <a:prstGeom prst="rect">
            <a:avLst/>
          </a:prstGeom>
          <a:noFill/>
        </p:spPr>
        <p:txBody>
          <a:bodyPr wrap="square" rtlCol="0">
            <a:spAutoFit/>
          </a:bodyPr>
          <a:lstStyle/>
          <a:p>
            <a:pPr marL="171450" indent="-171450">
              <a:buFont typeface="Arial" panose="020B0604020202020204" pitchFamily="34" charset="0"/>
              <a:buChar char="•"/>
            </a:pPr>
            <a:r>
              <a:rPr lang="nl-NL" sz="900" dirty="0"/>
              <a:t>Oriëntatie op mogelijkheden digitale planborden </a:t>
            </a:r>
          </a:p>
          <a:p>
            <a:pPr marL="171450" indent="-171450">
              <a:buFont typeface="Arial" panose="020B0604020202020204" pitchFamily="34" charset="0"/>
              <a:buChar char="•"/>
            </a:pPr>
            <a:r>
              <a:rPr lang="nl-NL" sz="900" dirty="0"/>
              <a:t>Eerste gesprekken met begeleiders en ICT </a:t>
            </a:r>
          </a:p>
          <a:p>
            <a:pPr marL="171450" indent="-171450">
              <a:buFont typeface="Arial" panose="020B0604020202020204" pitchFamily="34" charset="0"/>
              <a:buChar char="•"/>
            </a:pPr>
            <a:r>
              <a:rPr lang="nl-NL" sz="900" dirty="0"/>
              <a:t>Verzamelen van voorbeelden uit andere zorgorganisaties </a:t>
            </a:r>
          </a:p>
          <a:p>
            <a:endParaRPr lang="nl-NL" sz="900" dirty="0"/>
          </a:p>
          <a:p>
            <a:pPr marL="171450" indent="-171450">
              <a:buFont typeface="Arial" panose="020B0604020202020204" pitchFamily="34" charset="0"/>
              <a:buChar char="•"/>
            </a:pPr>
            <a:r>
              <a:rPr lang="nl-NL" sz="900" dirty="0"/>
              <a:t>Inventarisatie van behoeften bij cliënten en medewerkers </a:t>
            </a:r>
          </a:p>
          <a:p>
            <a:pPr marL="171450" indent="-171450">
              <a:buFont typeface="Arial" panose="020B0604020202020204" pitchFamily="34" charset="0"/>
              <a:buChar char="•"/>
            </a:pPr>
            <a:r>
              <a:rPr lang="nl-NL" sz="900" dirty="0"/>
              <a:t>Selectie leverancier en type planbord </a:t>
            </a:r>
          </a:p>
          <a:p>
            <a:pPr marL="171450" indent="-171450">
              <a:buFont typeface="Arial" panose="020B0604020202020204" pitchFamily="34" charset="0"/>
              <a:buChar char="•"/>
            </a:pPr>
            <a:r>
              <a:rPr lang="nl-NL" sz="900" dirty="0"/>
              <a:t>Start implementatie op eerste locatie </a:t>
            </a:r>
          </a:p>
          <a:p>
            <a:pPr marL="171450" indent="-171450">
              <a:buFont typeface="Arial" panose="020B0604020202020204" pitchFamily="34" charset="0"/>
              <a:buChar char="•"/>
            </a:pPr>
            <a:r>
              <a:rPr lang="nl-NL" sz="900" dirty="0"/>
              <a:t>Training medewerkers en introductie voor cliënten </a:t>
            </a:r>
          </a:p>
          <a:p>
            <a:pPr marL="171450" indent="-171450">
              <a:buFont typeface="Arial" panose="020B0604020202020204" pitchFamily="34" charset="0"/>
              <a:buChar char="•"/>
            </a:pPr>
            <a:r>
              <a:rPr lang="nl-NL" sz="900" dirty="0"/>
              <a:t>Evaluatie, reflectie en aanpassingen doorvoeren </a:t>
            </a:r>
          </a:p>
        </p:txBody>
      </p:sp>
      <p:sp>
        <p:nvSpPr>
          <p:cNvPr id="10" name="Tekstvak 9">
            <a:extLst>
              <a:ext uri="{FF2B5EF4-FFF2-40B4-BE49-F238E27FC236}">
                <a16:creationId xmlns:a16="http://schemas.microsoft.com/office/drawing/2014/main" id="{27E81F3B-2485-0949-29AF-C40D884860F9}"/>
              </a:ext>
            </a:extLst>
          </p:cNvPr>
          <p:cNvSpPr txBox="1"/>
          <p:nvPr/>
        </p:nvSpPr>
        <p:spPr>
          <a:xfrm>
            <a:off x="7689013" y="842301"/>
            <a:ext cx="2958860" cy="1015663"/>
          </a:xfrm>
          <a:prstGeom prst="rect">
            <a:avLst/>
          </a:prstGeom>
          <a:noFill/>
        </p:spPr>
        <p:txBody>
          <a:bodyPr wrap="square" rtlCol="0">
            <a:spAutoFit/>
          </a:bodyPr>
          <a:lstStyle/>
          <a:p>
            <a:r>
              <a:rPr lang="nl-NL" sz="1000" dirty="0"/>
              <a:t>De aanleiding is dat de huidige fysieke planborden onvoldoende flexibel zijn, niet altijd actueel zijn en soms moeilijk te begrijpen zijn voor cliënten. In toenemende mate komt vanuit teams de wens voor een digitaal alternatief dat beter aansluit bij cliënten en bij de werkprocessen van begeleiders. </a:t>
            </a:r>
          </a:p>
        </p:txBody>
      </p:sp>
      <p:sp>
        <p:nvSpPr>
          <p:cNvPr id="11" name="Tekstvak 10">
            <a:extLst>
              <a:ext uri="{FF2B5EF4-FFF2-40B4-BE49-F238E27FC236}">
                <a16:creationId xmlns:a16="http://schemas.microsoft.com/office/drawing/2014/main" id="{4924A367-8DD8-9658-1AAA-F09AE419CC6F}"/>
              </a:ext>
            </a:extLst>
          </p:cNvPr>
          <p:cNvSpPr txBox="1"/>
          <p:nvPr/>
        </p:nvSpPr>
        <p:spPr>
          <a:xfrm>
            <a:off x="7689013" y="3733571"/>
            <a:ext cx="2958860" cy="1015663"/>
          </a:xfrm>
          <a:prstGeom prst="rect">
            <a:avLst/>
          </a:prstGeom>
          <a:noFill/>
        </p:spPr>
        <p:txBody>
          <a:bodyPr wrap="square" rtlCol="0">
            <a:spAutoFit/>
          </a:bodyPr>
          <a:lstStyle/>
          <a:p>
            <a:pPr marL="171450" indent="-171450">
              <a:buFont typeface="Arial" panose="020B0604020202020204" pitchFamily="34" charset="0"/>
              <a:buChar char="•"/>
            </a:pPr>
            <a:r>
              <a:rPr lang="nl-NL" sz="1000" dirty="0"/>
              <a:t>Breed gedragen wens vanuit de werkvloer </a:t>
            </a:r>
          </a:p>
          <a:p>
            <a:pPr marL="171450" indent="-171450">
              <a:buFont typeface="Arial" panose="020B0604020202020204" pitchFamily="34" charset="0"/>
              <a:buChar char="•"/>
            </a:pPr>
            <a:r>
              <a:rPr lang="nl-NL" sz="1000" dirty="0"/>
              <a:t>Ondersteuning van ICT-afdeling en management </a:t>
            </a:r>
          </a:p>
          <a:p>
            <a:pPr marL="171450" indent="-171450">
              <a:buFont typeface="Arial" panose="020B0604020202020204" pitchFamily="34" charset="0"/>
              <a:buChar char="•"/>
            </a:pPr>
            <a:r>
              <a:rPr lang="nl-NL" sz="1000" dirty="0"/>
              <a:t>Beschikbare voorbeelden en ervaringen uit andere organisaties </a:t>
            </a:r>
          </a:p>
          <a:p>
            <a:pPr marL="171450" indent="-171450">
              <a:buFont typeface="Arial" panose="020B0604020202020204" pitchFamily="34" charset="0"/>
              <a:buChar char="•"/>
            </a:pPr>
            <a:r>
              <a:rPr lang="nl-NL" sz="1000" dirty="0"/>
              <a:t>De ambitie om innovatiever te werken in de directe zorgpraktijk </a:t>
            </a:r>
          </a:p>
        </p:txBody>
      </p:sp>
      <p:sp>
        <p:nvSpPr>
          <p:cNvPr id="17" name="Rechthoek 36">
            <a:hlinkClick r:id="" action="ppaction://noaction"/>
            <a:extLst>
              <a:ext uri="{FF2B5EF4-FFF2-40B4-BE49-F238E27FC236}">
                <a16:creationId xmlns:a16="http://schemas.microsoft.com/office/drawing/2014/main" id="{738C5F21-6D43-230D-EF11-526CB964CFE4}"/>
              </a:ext>
            </a:extLst>
          </p:cNvPr>
          <p:cNvSpPr>
            <a:spLocks/>
          </p:cNvSpPr>
          <p:nvPr/>
        </p:nvSpPr>
        <p:spPr>
          <a:xfrm>
            <a:off x="417866" y="1656805"/>
            <a:ext cx="805069" cy="4330739"/>
          </a:xfrm>
          <a:custGeom>
            <a:avLst/>
            <a:gdLst>
              <a:gd name="csX0" fmla="*/ 0 w 805069"/>
              <a:gd name="csY0" fmla="*/ 0 h 4330739"/>
              <a:gd name="csX1" fmla="*/ 394484 w 805069"/>
              <a:gd name="csY1" fmla="*/ 0 h 4330739"/>
              <a:gd name="csX2" fmla="*/ 805069 w 805069"/>
              <a:gd name="csY2" fmla="*/ 0 h 4330739"/>
              <a:gd name="csX3" fmla="*/ 805069 w 805069"/>
              <a:gd name="csY3" fmla="*/ 705292 h 4330739"/>
              <a:gd name="csX4" fmla="*/ 805069 w 805069"/>
              <a:gd name="csY4" fmla="*/ 1323969 h 4330739"/>
              <a:gd name="csX5" fmla="*/ 805069 w 805069"/>
              <a:gd name="csY5" fmla="*/ 1856031 h 4330739"/>
              <a:gd name="csX6" fmla="*/ 805069 w 805069"/>
              <a:gd name="csY6" fmla="*/ 2388093 h 4330739"/>
              <a:gd name="csX7" fmla="*/ 805069 w 805069"/>
              <a:gd name="csY7" fmla="*/ 3006770 h 4330739"/>
              <a:gd name="csX8" fmla="*/ 805069 w 805069"/>
              <a:gd name="csY8" fmla="*/ 3625447 h 4330739"/>
              <a:gd name="csX9" fmla="*/ 805069 w 805069"/>
              <a:gd name="csY9" fmla="*/ 4330739 h 4330739"/>
              <a:gd name="csX10" fmla="*/ 418636 w 805069"/>
              <a:gd name="csY10" fmla="*/ 4330739 h 4330739"/>
              <a:gd name="csX11" fmla="*/ 0 w 805069"/>
              <a:gd name="csY11" fmla="*/ 4330739 h 4330739"/>
              <a:gd name="csX12" fmla="*/ 0 w 805069"/>
              <a:gd name="csY12" fmla="*/ 3755369 h 4330739"/>
              <a:gd name="csX13" fmla="*/ 0 w 805069"/>
              <a:gd name="csY13" fmla="*/ 3180000 h 4330739"/>
              <a:gd name="csX14" fmla="*/ 0 w 805069"/>
              <a:gd name="csY14" fmla="*/ 2474708 h 4330739"/>
              <a:gd name="csX15" fmla="*/ 0 w 805069"/>
              <a:gd name="csY15" fmla="*/ 1769416 h 4330739"/>
              <a:gd name="csX16" fmla="*/ 0 w 805069"/>
              <a:gd name="csY16" fmla="*/ 1150739 h 4330739"/>
              <a:gd name="csX17" fmla="*/ 0 w 805069"/>
              <a:gd name="csY17" fmla="*/ 575370 h 4330739"/>
              <a:gd name="csX18" fmla="*/ 0 w 805069"/>
              <a:gd name="csY18" fmla="*/ 0 h 4330739"/>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Lst>
            <a:rect l="l" t="t" r="r" b="b"/>
            <a:pathLst>
              <a:path w="805069" h="4330739" extrusionOk="0">
                <a:moveTo>
                  <a:pt x="0" y="0"/>
                </a:moveTo>
                <a:cubicBezTo>
                  <a:pt x="103555" y="7844"/>
                  <a:pt x="277315" y="-15851"/>
                  <a:pt x="394484" y="0"/>
                </a:cubicBezTo>
                <a:cubicBezTo>
                  <a:pt x="511653" y="15851"/>
                  <a:pt x="721967" y="6007"/>
                  <a:pt x="805069" y="0"/>
                </a:cubicBezTo>
                <a:cubicBezTo>
                  <a:pt x="802955" y="224526"/>
                  <a:pt x="779199" y="358840"/>
                  <a:pt x="805069" y="705292"/>
                </a:cubicBezTo>
                <a:cubicBezTo>
                  <a:pt x="830939" y="1051744"/>
                  <a:pt x="832342" y="1119017"/>
                  <a:pt x="805069" y="1323969"/>
                </a:cubicBezTo>
                <a:cubicBezTo>
                  <a:pt x="777796" y="1528921"/>
                  <a:pt x="800585" y="1623815"/>
                  <a:pt x="805069" y="1856031"/>
                </a:cubicBezTo>
                <a:cubicBezTo>
                  <a:pt x="809553" y="2088247"/>
                  <a:pt x="805299" y="2142026"/>
                  <a:pt x="805069" y="2388093"/>
                </a:cubicBezTo>
                <a:cubicBezTo>
                  <a:pt x="804839" y="2634160"/>
                  <a:pt x="805374" y="2816463"/>
                  <a:pt x="805069" y="3006770"/>
                </a:cubicBezTo>
                <a:cubicBezTo>
                  <a:pt x="804764" y="3197077"/>
                  <a:pt x="783363" y="3390863"/>
                  <a:pt x="805069" y="3625447"/>
                </a:cubicBezTo>
                <a:cubicBezTo>
                  <a:pt x="826775" y="3860031"/>
                  <a:pt x="779802" y="3992376"/>
                  <a:pt x="805069" y="4330739"/>
                </a:cubicBezTo>
                <a:cubicBezTo>
                  <a:pt x="664937" y="4331906"/>
                  <a:pt x="573031" y="4342920"/>
                  <a:pt x="418636" y="4330739"/>
                </a:cubicBezTo>
                <a:cubicBezTo>
                  <a:pt x="264241" y="4318558"/>
                  <a:pt x="184362" y="4335950"/>
                  <a:pt x="0" y="4330739"/>
                </a:cubicBezTo>
                <a:cubicBezTo>
                  <a:pt x="3987" y="4179451"/>
                  <a:pt x="9659" y="3920429"/>
                  <a:pt x="0" y="3755369"/>
                </a:cubicBezTo>
                <a:cubicBezTo>
                  <a:pt x="-9659" y="3590309"/>
                  <a:pt x="19051" y="3308715"/>
                  <a:pt x="0" y="3180000"/>
                </a:cubicBezTo>
                <a:cubicBezTo>
                  <a:pt x="-19051" y="3051285"/>
                  <a:pt x="-28887" y="2701877"/>
                  <a:pt x="0" y="2474708"/>
                </a:cubicBezTo>
                <a:cubicBezTo>
                  <a:pt x="28887" y="2247539"/>
                  <a:pt x="-4510" y="2054391"/>
                  <a:pt x="0" y="1769416"/>
                </a:cubicBezTo>
                <a:cubicBezTo>
                  <a:pt x="4510" y="1484441"/>
                  <a:pt x="22509" y="1354726"/>
                  <a:pt x="0" y="1150739"/>
                </a:cubicBezTo>
                <a:cubicBezTo>
                  <a:pt x="-22509" y="946752"/>
                  <a:pt x="6141" y="815558"/>
                  <a:pt x="0" y="575370"/>
                </a:cubicBezTo>
                <a:cubicBezTo>
                  <a:pt x="-6141" y="335182"/>
                  <a:pt x="-26618" y="177381"/>
                  <a:pt x="0" y="0"/>
                </a:cubicBezTo>
                <a:close/>
              </a:path>
            </a:pathLst>
          </a:custGeom>
          <a:noFill/>
          <a:ln w="6350">
            <a:solidFill>
              <a:srgbClr val="E9841D"/>
            </a:solidFill>
            <a:prstDash val="dash"/>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dirty="0">
              <a:uFillTx/>
            </a:endParaRPr>
          </a:p>
        </p:txBody>
      </p:sp>
      <p:sp>
        <p:nvSpPr>
          <p:cNvPr id="18" name="Rechthoek 17">
            <a:hlinkClick r:id="rId11"/>
            <a:extLst>
              <a:ext uri="{FF2B5EF4-FFF2-40B4-BE49-F238E27FC236}">
                <a16:creationId xmlns:a16="http://schemas.microsoft.com/office/drawing/2014/main" id="{7E97C8C9-4608-9A6A-7B39-66EDBF6FECFE}"/>
              </a:ext>
            </a:extLst>
          </p:cNvPr>
          <p:cNvSpPr/>
          <p:nvPr/>
        </p:nvSpPr>
        <p:spPr>
          <a:xfrm>
            <a:off x="482046" y="1702416"/>
            <a:ext cx="920691" cy="369332"/>
          </a:xfrm>
          <a:prstGeom prst="rect">
            <a:avLst/>
          </a:prstGeom>
        </p:spPr>
        <p:txBody>
          <a:bodyPr wrap="square">
            <a:spAutoFit/>
          </a:bodyPr>
          <a:lstStyle/>
          <a:p>
            <a:pPr algn="just"/>
            <a:r>
              <a:rPr lang="nl-NL" b="1" dirty="0">
                <a:latin typeface="FreightSans Pro Black" panose="02000A03040000020004"/>
              </a:rPr>
              <a:t>Tools:</a:t>
            </a:r>
            <a:endParaRPr lang="nl-NL" sz="2000" b="1" dirty="0">
              <a:solidFill>
                <a:srgbClr val="154361"/>
              </a:solidFill>
              <a:latin typeface="FreightSans Pro Black" panose="02000A03040000020004"/>
              <a:ea typeface="Calibri" panose="020F0502020204030204" pitchFamily="34" charset="0"/>
              <a:cs typeface="Times New Roman" panose="02020603050405020304" pitchFamily="18" charset="0"/>
            </a:endParaRPr>
          </a:p>
        </p:txBody>
      </p:sp>
      <p:sp>
        <p:nvSpPr>
          <p:cNvPr id="19" name="Rechthoek 18">
            <a:extLst>
              <a:ext uri="{FF2B5EF4-FFF2-40B4-BE49-F238E27FC236}">
                <a16:creationId xmlns:a16="http://schemas.microsoft.com/office/drawing/2014/main" id="{4F44BEB6-23A5-2449-E6DB-6CBBAFA11858}"/>
              </a:ext>
            </a:extLst>
          </p:cNvPr>
          <p:cNvSpPr/>
          <p:nvPr/>
        </p:nvSpPr>
        <p:spPr>
          <a:xfrm>
            <a:off x="451641" y="3192073"/>
            <a:ext cx="810388" cy="787719"/>
          </a:xfrm>
          <a:prstGeom prst="rect">
            <a:avLst/>
          </a:prstGeom>
          <a:solidFill>
            <a:srgbClr val="FAB3D8"/>
          </a:solidFill>
          <a:ln>
            <a:noFill/>
          </a:ln>
          <a:effectLst>
            <a:outerShdw blurRad="76200" dist="38100" dir="7800000" sx="103000" sy="103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sz="1000" dirty="0">
              <a:solidFill>
                <a:schemeClr val="tx1"/>
              </a:solidFill>
            </a:endParaRPr>
          </a:p>
        </p:txBody>
      </p:sp>
      <p:sp>
        <p:nvSpPr>
          <p:cNvPr id="20" name="Rechthoek 19">
            <a:extLst>
              <a:ext uri="{FF2B5EF4-FFF2-40B4-BE49-F238E27FC236}">
                <a16:creationId xmlns:a16="http://schemas.microsoft.com/office/drawing/2014/main" id="{7EB6A769-066D-DC2B-4E92-1DC9B036C41C}"/>
              </a:ext>
            </a:extLst>
          </p:cNvPr>
          <p:cNvSpPr/>
          <p:nvPr/>
        </p:nvSpPr>
        <p:spPr>
          <a:xfrm rot="79446">
            <a:off x="450849" y="3880568"/>
            <a:ext cx="810388" cy="787719"/>
          </a:xfrm>
          <a:prstGeom prst="rect">
            <a:avLst/>
          </a:prstGeom>
          <a:solidFill>
            <a:srgbClr val="E9841D"/>
          </a:solidFill>
          <a:ln>
            <a:noFill/>
          </a:ln>
          <a:effectLst>
            <a:outerShdw blurRad="76200" dist="38100" dir="7800000" sx="103000" sy="103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sz="1000" dirty="0">
              <a:solidFill>
                <a:schemeClr val="tx1"/>
              </a:solidFill>
            </a:endParaRPr>
          </a:p>
        </p:txBody>
      </p:sp>
      <p:sp>
        <p:nvSpPr>
          <p:cNvPr id="21" name="Rechthoek 20">
            <a:extLst>
              <a:ext uri="{FF2B5EF4-FFF2-40B4-BE49-F238E27FC236}">
                <a16:creationId xmlns:a16="http://schemas.microsoft.com/office/drawing/2014/main" id="{4AE9CC18-18C1-B99C-C341-5AD7A0A8DD1F}"/>
              </a:ext>
            </a:extLst>
          </p:cNvPr>
          <p:cNvSpPr/>
          <p:nvPr/>
        </p:nvSpPr>
        <p:spPr>
          <a:xfrm rot="365639">
            <a:off x="428650" y="4558425"/>
            <a:ext cx="810388" cy="787719"/>
          </a:xfrm>
          <a:prstGeom prst="rect">
            <a:avLst/>
          </a:prstGeom>
          <a:solidFill>
            <a:srgbClr val="FF4F9F"/>
          </a:solidFill>
          <a:ln>
            <a:noFill/>
          </a:ln>
          <a:effectLst>
            <a:outerShdw blurRad="76200" dist="38100" dir="7800000" sx="103000" sy="103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sz="1000" dirty="0">
              <a:solidFill>
                <a:schemeClr val="tx1"/>
              </a:solidFill>
            </a:endParaRPr>
          </a:p>
        </p:txBody>
      </p:sp>
      <p:sp>
        <p:nvSpPr>
          <p:cNvPr id="22" name="Rechthoek 21">
            <a:extLst>
              <a:ext uri="{FF2B5EF4-FFF2-40B4-BE49-F238E27FC236}">
                <a16:creationId xmlns:a16="http://schemas.microsoft.com/office/drawing/2014/main" id="{B585F588-50DF-F917-A6EF-B91B902C5EAA}"/>
              </a:ext>
            </a:extLst>
          </p:cNvPr>
          <p:cNvSpPr/>
          <p:nvPr/>
        </p:nvSpPr>
        <p:spPr>
          <a:xfrm rot="21296266">
            <a:off x="428650" y="2246847"/>
            <a:ext cx="810388" cy="787719"/>
          </a:xfrm>
          <a:prstGeom prst="rect">
            <a:avLst/>
          </a:prstGeom>
          <a:solidFill>
            <a:srgbClr val="F8DABB"/>
          </a:solidFill>
          <a:ln>
            <a:noFill/>
          </a:ln>
          <a:effectLst>
            <a:outerShdw blurRad="76200" dist="38100" dir="7800000" sx="103000" sy="103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sz="1000" dirty="0">
              <a:solidFill>
                <a:schemeClr val="tx1"/>
              </a:solidFill>
            </a:endParaRPr>
          </a:p>
        </p:txBody>
      </p:sp>
    </p:spTree>
    <p:extLst>
      <p:ext uri="{BB962C8B-B14F-4D97-AF65-F5344CB8AC3E}">
        <p14:creationId xmlns:p14="http://schemas.microsoft.com/office/powerpoint/2010/main" val="73846241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D179928-950C-A7FC-77E0-CDA53C1D3470}"/>
            </a:ext>
          </a:extLst>
        </p:cNvPr>
        <p:cNvGrpSpPr/>
        <p:nvPr/>
      </p:nvGrpSpPr>
      <p:grpSpPr>
        <a:xfrm>
          <a:off x="0" y="0"/>
          <a:ext cx="0" cy="0"/>
          <a:chOff x="0" y="0"/>
          <a:chExt cx="0" cy="0"/>
        </a:xfrm>
      </p:grpSpPr>
      <p:sp>
        <p:nvSpPr>
          <p:cNvPr id="30" name="Rechthoek 36">
            <a:hlinkClick r:id="" action="ppaction://noaction"/>
            <a:extLst>
              <a:ext uri="{FF2B5EF4-FFF2-40B4-BE49-F238E27FC236}">
                <a16:creationId xmlns:a16="http://schemas.microsoft.com/office/drawing/2014/main" id="{86EEE547-1CEE-FB75-96B4-F9906DCBB2ED}"/>
              </a:ext>
            </a:extLst>
          </p:cNvPr>
          <p:cNvSpPr>
            <a:spLocks/>
          </p:cNvSpPr>
          <p:nvPr/>
        </p:nvSpPr>
        <p:spPr>
          <a:xfrm>
            <a:off x="11125242" y="1656805"/>
            <a:ext cx="805069" cy="4330739"/>
          </a:xfrm>
          <a:custGeom>
            <a:avLst/>
            <a:gdLst>
              <a:gd name="csX0" fmla="*/ 0 w 805069"/>
              <a:gd name="csY0" fmla="*/ 0 h 4330739"/>
              <a:gd name="csX1" fmla="*/ 394484 w 805069"/>
              <a:gd name="csY1" fmla="*/ 0 h 4330739"/>
              <a:gd name="csX2" fmla="*/ 805069 w 805069"/>
              <a:gd name="csY2" fmla="*/ 0 h 4330739"/>
              <a:gd name="csX3" fmla="*/ 805069 w 805069"/>
              <a:gd name="csY3" fmla="*/ 705292 h 4330739"/>
              <a:gd name="csX4" fmla="*/ 805069 w 805069"/>
              <a:gd name="csY4" fmla="*/ 1323969 h 4330739"/>
              <a:gd name="csX5" fmla="*/ 805069 w 805069"/>
              <a:gd name="csY5" fmla="*/ 1856031 h 4330739"/>
              <a:gd name="csX6" fmla="*/ 805069 w 805069"/>
              <a:gd name="csY6" fmla="*/ 2388093 h 4330739"/>
              <a:gd name="csX7" fmla="*/ 805069 w 805069"/>
              <a:gd name="csY7" fmla="*/ 3006770 h 4330739"/>
              <a:gd name="csX8" fmla="*/ 805069 w 805069"/>
              <a:gd name="csY8" fmla="*/ 3625447 h 4330739"/>
              <a:gd name="csX9" fmla="*/ 805069 w 805069"/>
              <a:gd name="csY9" fmla="*/ 4330739 h 4330739"/>
              <a:gd name="csX10" fmla="*/ 418636 w 805069"/>
              <a:gd name="csY10" fmla="*/ 4330739 h 4330739"/>
              <a:gd name="csX11" fmla="*/ 0 w 805069"/>
              <a:gd name="csY11" fmla="*/ 4330739 h 4330739"/>
              <a:gd name="csX12" fmla="*/ 0 w 805069"/>
              <a:gd name="csY12" fmla="*/ 3755369 h 4330739"/>
              <a:gd name="csX13" fmla="*/ 0 w 805069"/>
              <a:gd name="csY13" fmla="*/ 3180000 h 4330739"/>
              <a:gd name="csX14" fmla="*/ 0 w 805069"/>
              <a:gd name="csY14" fmla="*/ 2474708 h 4330739"/>
              <a:gd name="csX15" fmla="*/ 0 w 805069"/>
              <a:gd name="csY15" fmla="*/ 1769416 h 4330739"/>
              <a:gd name="csX16" fmla="*/ 0 w 805069"/>
              <a:gd name="csY16" fmla="*/ 1150739 h 4330739"/>
              <a:gd name="csX17" fmla="*/ 0 w 805069"/>
              <a:gd name="csY17" fmla="*/ 575370 h 4330739"/>
              <a:gd name="csX18" fmla="*/ 0 w 805069"/>
              <a:gd name="csY18" fmla="*/ 0 h 4330739"/>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Lst>
            <a:rect l="l" t="t" r="r" b="b"/>
            <a:pathLst>
              <a:path w="805069" h="4330739" extrusionOk="0">
                <a:moveTo>
                  <a:pt x="0" y="0"/>
                </a:moveTo>
                <a:cubicBezTo>
                  <a:pt x="103555" y="7844"/>
                  <a:pt x="277315" y="-15851"/>
                  <a:pt x="394484" y="0"/>
                </a:cubicBezTo>
                <a:cubicBezTo>
                  <a:pt x="511653" y="15851"/>
                  <a:pt x="721967" y="6007"/>
                  <a:pt x="805069" y="0"/>
                </a:cubicBezTo>
                <a:cubicBezTo>
                  <a:pt x="802955" y="224526"/>
                  <a:pt x="779199" y="358840"/>
                  <a:pt x="805069" y="705292"/>
                </a:cubicBezTo>
                <a:cubicBezTo>
                  <a:pt x="830939" y="1051744"/>
                  <a:pt x="832342" y="1119017"/>
                  <a:pt x="805069" y="1323969"/>
                </a:cubicBezTo>
                <a:cubicBezTo>
                  <a:pt x="777796" y="1528921"/>
                  <a:pt x="800585" y="1623815"/>
                  <a:pt x="805069" y="1856031"/>
                </a:cubicBezTo>
                <a:cubicBezTo>
                  <a:pt x="809553" y="2088247"/>
                  <a:pt x="805299" y="2142026"/>
                  <a:pt x="805069" y="2388093"/>
                </a:cubicBezTo>
                <a:cubicBezTo>
                  <a:pt x="804839" y="2634160"/>
                  <a:pt x="805374" y="2816463"/>
                  <a:pt x="805069" y="3006770"/>
                </a:cubicBezTo>
                <a:cubicBezTo>
                  <a:pt x="804764" y="3197077"/>
                  <a:pt x="783363" y="3390863"/>
                  <a:pt x="805069" y="3625447"/>
                </a:cubicBezTo>
                <a:cubicBezTo>
                  <a:pt x="826775" y="3860031"/>
                  <a:pt x="779802" y="3992376"/>
                  <a:pt x="805069" y="4330739"/>
                </a:cubicBezTo>
                <a:cubicBezTo>
                  <a:pt x="664937" y="4331906"/>
                  <a:pt x="573031" y="4342920"/>
                  <a:pt x="418636" y="4330739"/>
                </a:cubicBezTo>
                <a:cubicBezTo>
                  <a:pt x="264241" y="4318558"/>
                  <a:pt x="184362" y="4335950"/>
                  <a:pt x="0" y="4330739"/>
                </a:cubicBezTo>
                <a:cubicBezTo>
                  <a:pt x="3987" y="4179451"/>
                  <a:pt x="9659" y="3920429"/>
                  <a:pt x="0" y="3755369"/>
                </a:cubicBezTo>
                <a:cubicBezTo>
                  <a:pt x="-9659" y="3590309"/>
                  <a:pt x="19051" y="3308715"/>
                  <a:pt x="0" y="3180000"/>
                </a:cubicBezTo>
                <a:cubicBezTo>
                  <a:pt x="-19051" y="3051285"/>
                  <a:pt x="-28887" y="2701877"/>
                  <a:pt x="0" y="2474708"/>
                </a:cubicBezTo>
                <a:cubicBezTo>
                  <a:pt x="28887" y="2247539"/>
                  <a:pt x="-4510" y="2054391"/>
                  <a:pt x="0" y="1769416"/>
                </a:cubicBezTo>
                <a:cubicBezTo>
                  <a:pt x="4510" y="1484441"/>
                  <a:pt x="22509" y="1354726"/>
                  <a:pt x="0" y="1150739"/>
                </a:cubicBezTo>
                <a:cubicBezTo>
                  <a:pt x="-22509" y="946752"/>
                  <a:pt x="6141" y="815558"/>
                  <a:pt x="0" y="575370"/>
                </a:cubicBezTo>
                <a:cubicBezTo>
                  <a:pt x="-6141" y="335182"/>
                  <a:pt x="-26618" y="177381"/>
                  <a:pt x="0" y="0"/>
                </a:cubicBezTo>
                <a:close/>
              </a:path>
            </a:pathLst>
          </a:custGeom>
          <a:noFill/>
          <a:ln w="6350">
            <a:solidFill>
              <a:srgbClr val="E9841D"/>
            </a:solidFill>
            <a:prstDash val="dash"/>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dirty="0">
              <a:uFillTx/>
            </a:endParaRPr>
          </a:p>
        </p:txBody>
      </p:sp>
      <p:pic>
        <p:nvPicPr>
          <p:cNvPr id="38" name="Graphic 37" descr="Vinkje">
            <a:extLst>
              <a:ext uri="{FF2B5EF4-FFF2-40B4-BE49-F238E27FC236}">
                <a16:creationId xmlns:a16="http://schemas.microsoft.com/office/drawing/2014/main" id="{8369B3E5-AE87-D5F0-BEE3-008E41888793}"/>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1262061" y="2390077"/>
            <a:ext cx="188250" cy="188250"/>
          </a:xfrm>
          <a:prstGeom prst="rect">
            <a:avLst/>
          </a:prstGeom>
        </p:spPr>
      </p:pic>
      <p:pic>
        <p:nvPicPr>
          <p:cNvPr id="39" name="Graphic 38" descr="Sluiten">
            <a:extLst>
              <a:ext uri="{FF2B5EF4-FFF2-40B4-BE49-F238E27FC236}">
                <a16:creationId xmlns:a16="http://schemas.microsoft.com/office/drawing/2014/main" id="{15C69CE5-EE29-EA96-8D75-D8BEBF266B17}"/>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11514697" y="2406324"/>
            <a:ext cx="188250" cy="188250"/>
          </a:xfrm>
          <a:prstGeom prst="rect">
            <a:avLst/>
          </a:prstGeom>
        </p:spPr>
      </p:pic>
      <p:pic>
        <p:nvPicPr>
          <p:cNvPr id="40" name="Graphic 39" descr="Vraagteken">
            <a:extLst>
              <a:ext uri="{FF2B5EF4-FFF2-40B4-BE49-F238E27FC236}">
                <a16:creationId xmlns:a16="http://schemas.microsoft.com/office/drawing/2014/main" id="{0A690C33-A24D-0183-F439-48A7BA694AF8}"/>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11368669" y="2622311"/>
            <a:ext cx="188250" cy="188250"/>
          </a:xfrm>
          <a:prstGeom prst="rect">
            <a:avLst/>
          </a:prstGeom>
        </p:spPr>
      </p:pic>
      <p:sp>
        <p:nvSpPr>
          <p:cNvPr id="41" name="Ovaal 40">
            <a:extLst>
              <a:ext uri="{FF2B5EF4-FFF2-40B4-BE49-F238E27FC236}">
                <a16:creationId xmlns:a16="http://schemas.microsoft.com/office/drawing/2014/main" id="{3E370D0C-63A3-E142-BF85-05AE1991DAC7}"/>
              </a:ext>
            </a:extLst>
          </p:cNvPr>
          <p:cNvSpPr/>
          <p:nvPr/>
        </p:nvSpPr>
        <p:spPr>
          <a:xfrm>
            <a:off x="11267348" y="2958073"/>
            <a:ext cx="146028" cy="133600"/>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sz="1600">
              <a:latin typeface="Freigt sans pro"/>
            </a:endParaRPr>
          </a:p>
        </p:txBody>
      </p:sp>
      <p:sp>
        <p:nvSpPr>
          <p:cNvPr id="42" name="Ovaal 41">
            <a:extLst>
              <a:ext uri="{FF2B5EF4-FFF2-40B4-BE49-F238E27FC236}">
                <a16:creationId xmlns:a16="http://schemas.microsoft.com/office/drawing/2014/main" id="{21C910DA-68C1-959D-3489-8C030D4B1E2B}"/>
              </a:ext>
            </a:extLst>
          </p:cNvPr>
          <p:cNvSpPr/>
          <p:nvPr/>
        </p:nvSpPr>
        <p:spPr>
          <a:xfrm>
            <a:off x="11440543" y="2958073"/>
            <a:ext cx="146028" cy="133600"/>
          </a:xfrm>
          <a:prstGeom prst="ellipse">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sz="1600">
              <a:latin typeface="Freigt sans pro"/>
            </a:endParaRPr>
          </a:p>
        </p:txBody>
      </p:sp>
      <p:sp>
        <p:nvSpPr>
          <p:cNvPr id="43" name="Ovaal 42">
            <a:extLst>
              <a:ext uri="{FF2B5EF4-FFF2-40B4-BE49-F238E27FC236}">
                <a16:creationId xmlns:a16="http://schemas.microsoft.com/office/drawing/2014/main" id="{DFF1FD3C-47CC-2A19-FEFE-3BD3556B4269}"/>
              </a:ext>
            </a:extLst>
          </p:cNvPr>
          <p:cNvSpPr/>
          <p:nvPr/>
        </p:nvSpPr>
        <p:spPr>
          <a:xfrm>
            <a:off x="11629933" y="2958073"/>
            <a:ext cx="146028" cy="133600"/>
          </a:xfrm>
          <a:prstGeom prst="ellipse">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sz="1600">
              <a:latin typeface="Freigt sans pro"/>
            </a:endParaRPr>
          </a:p>
        </p:txBody>
      </p:sp>
      <p:sp>
        <p:nvSpPr>
          <p:cNvPr id="44" name="Rechthoek 43">
            <a:extLst>
              <a:ext uri="{FF2B5EF4-FFF2-40B4-BE49-F238E27FC236}">
                <a16:creationId xmlns:a16="http://schemas.microsoft.com/office/drawing/2014/main" id="{405CC6B5-D14C-29E9-37E9-E3E909258B6C}"/>
              </a:ext>
            </a:extLst>
          </p:cNvPr>
          <p:cNvSpPr/>
          <p:nvPr/>
        </p:nvSpPr>
        <p:spPr>
          <a:xfrm rot="21267392">
            <a:off x="11214206" y="3351060"/>
            <a:ext cx="658707" cy="634702"/>
          </a:xfrm>
          <a:prstGeom prst="rect">
            <a:avLst/>
          </a:prstGeom>
          <a:no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sz="1600">
              <a:latin typeface="Freigt sans pro"/>
            </a:endParaRPr>
          </a:p>
        </p:txBody>
      </p:sp>
      <p:cxnSp>
        <p:nvCxnSpPr>
          <p:cNvPr id="45" name="Verbindingslijn: gekromd 44">
            <a:extLst>
              <a:ext uri="{FF2B5EF4-FFF2-40B4-BE49-F238E27FC236}">
                <a16:creationId xmlns:a16="http://schemas.microsoft.com/office/drawing/2014/main" id="{FFE1B354-F610-6EDA-39FA-831BB3DE7397}"/>
              </a:ext>
            </a:extLst>
          </p:cNvPr>
          <p:cNvCxnSpPr>
            <a:cxnSpLocks/>
          </p:cNvCxnSpPr>
          <p:nvPr/>
        </p:nvCxnSpPr>
        <p:spPr>
          <a:xfrm>
            <a:off x="11370269" y="4626080"/>
            <a:ext cx="432603" cy="160604"/>
          </a:xfrm>
          <a:prstGeom prst="curvedConnector3">
            <a:avLst/>
          </a:prstGeom>
          <a:ln w="38100">
            <a:tailEnd type="triangle"/>
          </a:ln>
        </p:spPr>
        <p:style>
          <a:lnRef idx="1">
            <a:schemeClr val="accent1"/>
          </a:lnRef>
          <a:fillRef idx="0">
            <a:schemeClr val="accent1"/>
          </a:fillRef>
          <a:effectRef idx="0">
            <a:schemeClr val="accent1"/>
          </a:effectRef>
          <a:fontRef idx="minor">
            <a:schemeClr val="tx1"/>
          </a:fontRef>
        </p:style>
      </p:cxnSp>
      <p:pic>
        <p:nvPicPr>
          <p:cNvPr id="46" name="Graphic 45" descr="Gloeilamp en tandwiel">
            <a:extLst>
              <a:ext uri="{FF2B5EF4-FFF2-40B4-BE49-F238E27FC236}">
                <a16:creationId xmlns:a16="http://schemas.microsoft.com/office/drawing/2014/main" id="{2BD6089C-ECBC-6B98-F897-8F57F2F5D918}"/>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11433211" y="4236083"/>
            <a:ext cx="268651" cy="268651"/>
          </a:xfrm>
          <a:prstGeom prst="rect">
            <a:avLst/>
          </a:prstGeom>
        </p:spPr>
      </p:pic>
      <p:sp>
        <p:nvSpPr>
          <p:cNvPr id="49" name="Rechthoek 48">
            <a:hlinkClick r:id="rId11"/>
            <a:extLst>
              <a:ext uri="{FF2B5EF4-FFF2-40B4-BE49-F238E27FC236}">
                <a16:creationId xmlns:a16="http://schemas.microsoft.com/office/drawing/2014/main" id="{FB6006F8-945F-C755-9737-0DAB402CF147}"/>
              </a:ext>
            </a:extLst>
          </p:cNvPr>
          <p:cNvSpPr/>
          <p:nvPr/>
        </p:nvSpPr>
        <p:spPr>
          <a:xfrm>
            <a:off x="11148477" y="1702416"/>
            <a:ext cx="800438" cy="369332"/>
          </a:xfrm>
          <a:prstGeom prst="rect">
            <a:avLst/>
          </a:prstGeom>
        </p:spPr>
        <p:txBody>
          <a:bodyPr wrap="square">
            <a:spAutoFit/>
          </a:bodyPr>
          <a:lstStyle/>
          <a:p>
            <a:pPr algn="just"/>
            <a:r>
              <a:rPr lang="nl-NL" b="1" dirty="0">
                <a:latin typeface="FreightSans Pro Black" panose="02000A03040000020004"/>
              </a:rPr>
              <a:t>Tools:</a:t>
            </a:r>
            <a:endParaRPr lang="nl-NL" sz="2000" b="1" dirty="0">
              <a:solidFill>
                <a:srgbClr val="154361"/>
              </a:solidFill>
              <a:latin typeface="FreightSans Pro Black" panose="02000A03040000020004"/>
              <a:ea typeface="Calibri" panose="020F0502020204030204" pitchFamily="34" charset="0"/>
              <a:cs typeface="Times New Roman" panose="02020603050405020304" pitchFamily="18" charset="0"/>
            </a:endParaRPr>
          </a:p>
        </p:txBody>
      </p:sp>
      <p:sp>
        <p:nvSpPr>
          <p:cNvPr id="50" name="Tekstvak 49">
            <a:extLst>
              <a:ext uri="{FF2B5EF4-FFF2-40B4-BE49-F238E27FC236}">
                <a16:creationId xmlns:a16="http://schemas.microsoft.com/office/drawing/2014/main" id="{682A846D-EBCB-3C8D-3B0F-C2719A90A480}"/>
              </a:ext>
            </a:extLst>
          </p:cNvPr>
          <p:cNvSpPr txBox="1"/>
          <p:nvPr/>
        </p:nvSpPr>
        <p:spPr>
          <a:xfrm>
            <a:off x="11292606" y="5155584"/>
            <a:ext cx="656309" cy="215444"/>
          </a:xfrm>
          <a:prstGeom prst="rect">
            <a:avLst/>
          </a:prstGeom>
          <a:noFill/>
        </p:spPr>
        <p:txBody>
          <a:bodyPr wrap="square" rtlCol="0">
            <a:spAutoFit/>
          </a:bodyPr>
          <a:lstStyle/>
          <a:p>
            <a:r>
              <a:rPr lang="nl-NL" sz="800" dirty="0" err="1"/>
              <a:t>Tekstvak</a:t>
            </a:r>
            <a:endParaRPr lang="nl-NL" sz="800" dirty="0"/>
          </a:p>
        </p:txBody>
      </p:sp>
      <p:sp>
        <p:nvSpPr>
          <p:cNvPr id="3" name="Tekstvak 2">
            <a:extLst>
              <a:ext uri="{FF2B5EF4-FFF2-40B4-BE49-F238E27FC236}">
                <a16:creationId xmlns:a16="http://schemas.microsoft.com/office/drawing/2014/main" id="{A851CB39-84DF-1B4C-C8E5-E910D810A350}"/>
              </a:ext>
            </a:extLst>
          </p:cNvPr>
          <p:cNvSpPr txBox="1"/>
          <p:nvPr/>
        </p:nvSpPr>
        <p:spPr>
          <a:xfrm>
            <a:off x="1552753" y="4786684"/>
            <a:ext cx="2958860" cy="1323439"/>
          </a:xfrm>
          <a:prstGeom prst="rect">
            <a:avLst/>
          </a:prstGeom>
          <a:noFill/>
        </p:spPr>
        <p:txBody>
          <a:bodyPr wrap="square" rtlCol="0">
            <a:spAutoFit/>
          </a:bodyPr>
          <a:lstStyle/>
          <a:p>
            <a:r>
              <a:rPr lang="nl-NL" sz="1000" dirty="0"/>
              <a:t>Op de groepen wordt gebruik gemaakt van fysieke planborden. Deze zijn soms rommelig, niet goed leesbaar of onvoldoende aangepast aan individuele cliënten. Wijzigingen in de </a:t>
            </a:r>
            <a:r>
              <a:rPr lang="nl-NL" sz="1000" dirty="0" err="1"/>
              <a:t>dagstructuur</a:t>
            </a:r>
            <a:r>
              <a:rPr lang="nl-NL" sz="1000" dirty="0"/>
              <a:t> leiden vaak tot onduidelijkheid. De betrokkenheid van cliënten bij hun dagplanning is wisselend. Begeleiders geven aan dat ze vaak veel tijd kwijt zijn aan het uitleggen van wijzigingen. </a:t>
            </a:r>
          </a:p>
        </p:txBody>
      </p:sp>
      <p:sp>
        <p:nvSpPr>
          <p:cNvPr id="5" name="Tekstvak 4">
            <a:extLst>
              <a:ext uri="{FF2B5EF4-FFF2-40B4-BE49-F238E27FC236}">
                <a16:creationId xmlns:a16="http://schemas.microsoft.com/office/drawing/2014/main" id="{7B3D1C36-87DC-0BE8-1B34-51C7B77D1D6F}"/>
              </a:ext>
            </a:extLst>
          </p:cNvPr>
          <p:cNvSpPr txBox="1"/>
          <p:nvPr/>
        </p:nvSpPr>
        <p:spPr>
          <a:xfrm>
            <a:off x="4630804" y="4786683"/>
            <a:ext cx="2958860" cy="1323439"/>
          </a:xfrm>
          <a:prstGeom prst="rect">
            <a:avLst/>
          </a:prstGeom>
          <a:noFill/>
        </p:spPr>
        <p:txBody>
          <a:bodyPr wrap="square" rtlCol="0">
            <a:spAutoFit/>
          </a:bodyPr>
          <a:lstStyle/>
          <a:p>
            <a:r>
              <a:rPr lang="nl-NL" sz="1000" dirty="0"/>
              <a:t>Een visueel aantrekkelijk, eenvoudig te bedienen digitaal planbord dat bijdraagt aan het vergroten van overzicht en rust voor cliënten, en dat begeleiders ondersteunt in het communiceren van het dagprogramma. Dit bord moet makkelijk aanpasbaar zijn, goed bruikbaar zijn voor de doelgroep, en ondersteund worden door de beschikbare ICT infrastructuur. </a:t>
            </a:r>
          </a:p>
        </p:txBody>
      </p:sp>
      <p:sp>
        <p:nvSpPr>
          <p:cNvPr id="6" name="Rechthoek 5">
            <a:extLst>
              <a:ext uri="{FF2B5EF4-FFF2-40B4-BE49-F238E27FC236}">
                <a16:creationId xmlns:a16="http://schemas.microsoft.com/office/drawing/2014/main" id="{D9936F44-D91C-2DE8-0500-D52AA0B74F61}"/>
              </a:ext>
            </a:extLst>
          </p:cNvPr>
          <p:cNvSpPr/>
          <p:nvPr/>
        </p:nvSpPr>
        <p:spPr>
          <a:xfrm rot="21296266">
            <a:off x="1774208" y="1407678"/>
            <a:ext cx="1039808" cy="632563"/>
          </a:xfrm>
          <a:prstGeom prst="rect">
            <a:avLst/>
          </a:prstGeom>
          <a:solidFill>
            <a:srgbClr val="F8DABB"/>
          </a:solidFill>
          <a:ln>
            <a:noFill/>
          </a:ln>
          <a:effectLst>
            <a:outerShdw blurRad="76200" dist="38100" dir="7800000" sx="103000" sy="103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000" dirty="0">
                <a:solidFill>
                  <a:schemeClr val="tx1"/>
                </a:solidFill>
              </a:rPr>
              <a:t>Tijdsintensief</a:t>
            </a:r>
          </a:p>
        </p:txBody>
      </p:sp>
      <p:sp>
        <p:nvSpPr>
          <p:cNvPr id="8" name="Rechthoek 7">
            <a:extLst>
              <a:ext uri="{FF2B5EF4-FFF2-40B4-BE49-F238E27FC236}">
                <a16:creationId xmlns:a16="http://schemas.microsoft.com/office/drawing/2014/main" id="{37F76283-1FEE-EB32-EE3C-064B982EDB83}"/>
              </a:ext>
            </a:extLst>
          </p:cNvPr>
          <p:cNvSpPr/>
          <p:nvPr/>
        </p:nvSpPr>
        <p:spPr>
          <a:xfrm rot="79446">
            <a:off x="1791090" y="3547925"/>
            <a:ext cx="956548" cy="711578"/>
          </a:xfrm>
          <a:prstGeom prst="rect">
            <a:avLst/>
          </a:prstGeom>
          <a:solidFill>
            <a:srgbClr val="E9841D"/>
          </a:solidFill>
          <a:ln>
            <a:noFill/>
          </a:ln>
          <a:effectLst>
            <a:outerShdw blurRad="76200" dist="38100" dir="7800000" sx="103000" sy="103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000" dirty="0">
                <a:solidFill>
                  <a:schemeClr val="tx1"/>
                </a:solidFill>
              </a:rPr>
              <a:t>Onduidelijk</a:t>
            </a:r>
          </a:p>
        </p:txBody>
      </p:sp>
      <p:sp>
        <p:nvSpPr>
          <p:cNvPr id="9" name="Rechthoek 8">
            <a:extLst>
              <a:ext uri="{FF2B5EF4-FFF2-40B4-BE49-F238E27FC236}">
                <a16:creationId xmlns:a16="http://schemas.microsoft.com/office/drawing/2014/main" id="{CC5A19F4-B02B-2EF0-4694-A6AE75701E7D}"/>
              </a:ext>
            </a:extLst>
          </p:cNvPr>
          <p:cNvSpPr/>
          <p:nvPr/>
        </p:nvSpPr>
        <p:spPr>
          <a:xfrm rot="365639">
            <a:off x="2781688" y="2363565"/>
            <a:ext cx="810388" cy="787719"/>
          </a:xfrm>
          <a:prstGeom prst="rect">
            <a:avLst/>
          </a:prstGeom>
          <a:solidFill>
            <a:srgbClr val="FF4F9F"/>
          </a:solidFill>
          <a:ln>
            <a:noFill/>
          </a:ln>
          <a:effectLst>
            <a:outerShdw blurRad="76200" dist="38100" dir="7800000" sx="103000" sy="103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000" dirty="0">
                <a:solidFill>
                  <a:schemeClr val="tx1"/>
                </a:solidFill>
              </a:rPr>
              <a:t>Rommelig</a:t>
            </a:r>
          </a:p>
        </p:txBody>
      </p:sp>
      <p:sp>
        <p:nvSpPr>
          <p:cNvPr id="10" name="Rechthoek 9">
            <a:extLst>
              <a:ext uri="{FF2B5EF4-FFF2-40B4-BE49-F238E27FC236}">
                <a16:creationId xmlns:a16="http://schemas.microsoft.com/office/drawing/2014/main" id="{22FE8C9F-0A97-2C6A-3F52-20FFACDCE51E}"/>
              </a:ext>
            </a:extLst>
          </p:cNvPr>
          <p:cNvSpPr/>
          <p:nvPr/>
        </p:nvSpPr>
        <p:spPr>
          <a:xfrm rot="21296266">
            <a:off x="6114700" y="2457386"/>
            <a:ext cx="1337669" cy="695441"/>
          </a:xfrm>
          <a:prstGeom prst="rect">
            <a:avLst/>
          </a:prstGeom>
          <a:solidFill>
            <a:srgbClr val="F8DABB"/>
          </a:solidFill>
          <a:ln>
            <a:noFill/>
          </a:ln>
          <a:effectLst>
            <a:outerShdw blurRad="76200" dist="38100" dir="7800000" sx="103000" sy="103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000" dirty="0">
                <a:solidFill>
                  <a:schemeClr val="tx1"/>
                </a:solidFill>
              </a:rPr>
              <a:t>Gebruiksvriendelijk</a:t>
            </a:r>
          </a:p>
        </p:txBody>
      </p:sp>
      <p:sp>
        <p:nvSpPr>
          <p:cNvPr id="11" name="Rechthoek 10">
            <a:extLst>
              <a:ext uri="{FF2B5EF4-FFF2-40B4-BE49-F238E27FC236}">
                <a16:creationId xmlns:a16="http://schemas.microsoft.com/office/drawing/2014/main" id="{DC1AE2A2-1627-45ED-E575-2BF0E382D046}"/>
              </a:ext>
            </a:extLst>
          </p:cNvPr>
          <p:cNvSpPr/>
          <p:nvPr/>
        </p:nvSpPr>
        <p:spPr>
          <a:xfrm>
            <a:off x="4866839" y="1228728"/>
            <a:ext cx="810388" cy="787719"/>
          </a:xfrm>
          <a:prstGeom prst="rect">
            <a:avLst/>
          </a:prstGeom>
          <a:solidFill>
            <a:srgbClr val="FAB3D8"/>
          </a:solidFill>
          <a:ln>
            <a:noFill/>
          </a:ln>
          <a:effectLst>
            <a:outerShdw blurRad="76200" dist="38100" dir="7800000" sx="103000" sy="103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000" dirty="0">
                <a:solidFill>
                  <a:schemeClr val="tx1"/>
                </a:solidFill>
              </a:rPr>
              <a:t>Eenvoudig</a:t>
            </a:r>
          </a:p>
        </p:txBody>
      </p:sp>
      <p:sp>
        <p:nvSpPr>
          <p:cNvPr id="12" name="Rechthoek 11">
            <a:extLst>
              <a:ext uri="{FF2B5EF4-FFF2-40B4-BE49-F238E27FC236}">
                <a16:creationId xmlns:a16="http://schemas.microsoft.com/office/drawing/2014/main" id="{891DB2CC-19E0-2C05-1F20-7BF53700FFD7}"/>
              </a:ext>
            </a:extLst>
          </p:cNvPr>
          <p:cNvSpPr/>
          <p:nvPr/>
        </p:nvSpPr>
        <p:spPr>
          <a:xfrm rot="365639">
            <a:off x="5047559" y="3188306"/>
            <a:ext cx="810388" cy="787719"/>
          </a:xfrm>
          <a:prstGeom prst="rect">
            <a:avLst/>
          </a:prstGeom>
          <a:solidFill>
            <a:srgbClr val="FF4F9F"/>
          </a:solidFill>
          <a:ln>
            <a:noFill/>
          </a:ln>
          <a:effectLst>
            <a:outerShdw blurRad="76200" dist="38100" dir="7800000" sx="103000" sy="103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000" dirty="0">
                <a:solidFill>
                  <a:schemeClr val="tx1"/>
                </a:solidFill>
              </a:rPr>
              <a:t>Digitaal</a:t>
            </a:r>
          </a:p>
        </p:txBody>
      </p:sp>
      <p:sp>
        <p:nvSpPr>
          <p:cNvPr id="13" name="Tekstvak 12">
            <a:extLst>
              <a:ext uri="{FF2B5EF4-FFF2-40B4-BE49-F238E27FC236}">
                <a16:creationId xmlns:a16="http://schemas.microsoft.com/office/drawing/2014/main" id="{DC735CD9-0477-103F-1566-AAFBCFB70FEA}"/>
              </a:ext>
            </a:extLst>
          </p:cNvPr>
          <p:cNvSpPr txBox="1"/>
          <p:nvPr/>
        </p:nvSpPr>
        <p:spPr>
          <a:xfrm>
            <a:off x="7680387" y="4786682"/>
            <a:ext cx="2958860" cy="1015663"/>
          </a:xfrm>
          <a:prstGeom prst="rect">
            <a:avLst/>
          </a:prstGeom>
          <a:noFill/>
        </p:spPr>
        <p:txBody>
          <a:bodyPr wrap="square" rtlCol="0">
            <a:spAutoFit/>
          </a:bodyPr>
          <a:lstStyle/>
          <a:p>
            <a:r>
              <a:rPr lang="nl-NL" sz="1000" dirty="0"/>
              <a:t>We starten met een kleinschalige verkenning en pilot. Na het ophalen van wensen bij cliënten en medewerkers vergelijken we verschillende digitale planbordoplossingen. Op één locatie wordt een planbord getest, geëvalueerd en bij succes breder uitgerold. </a:t>
            </a:r>
          </a:p>
        </p:txBody>
      </p:sp>
      <p:sp>
        <p:nvSpPr>
          <p:cNvPr id="14" name="Rechthoek 13">
            <a:extLst>
              <a:ext uri="{FF2B5EF4-FFF2-40B4-BE49-F238E27FC236}">
                <a16:creationId xmlns:a16="http://schemas.microsoft.com/office/drawing/2014/main" id="{253F5EF2-C738-2BB4-98B0-67AE7F8E1B02}"/>
              </a:ext>
            </a:extLst>
          </p:cNvPr>
          <p:cNvSpPr/>
          <p:nvPr/>
        </p:nvSpPr>
        <p:spPr>
          <a:xfrm rot="79446">
            <a:off x="8068380" y="1415652"/>
            <a:ext cx="810388" cy="787719"/>
          </a:xfrm>
          <a:prstGeom prst="rect">
            <a:avLst/>
          </a:prstGeom>
          <a:solidFill>
            <a:srgbClr val="E9841D"/>
          </a:solidFill>
          <a:ln>
            <a:noFill/>
          </a:ln>
          <a:effectLst>
            <a:outerShdw blurRad="76200" dist="38100" dir="7800000" sx="103000" sy="103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000" dirty="0">
                <a:solidFill>
                  <a:schemeClr val="tx1"/>
                </a:solidFill>
              </a:rPr>
              <a:t>Pilot</a:t>
            </a:r>
          </a:p>
        </p:txBody>
      </p:sp>
      <p:sp>
        <p:nvSpPr>
          <p:cNvPr id="15" name="Rechthoek 14">
            <a:extLst>
              <a:ext uri="{FF2B5EF4-FFF2-40B4-BE49-F238E27FC236}">
                <a16:creationId xmlns:a16="http://schemas.microsoft.com/office/drawing/2014/main" id="{1324D23A-DAED-4DFE-7F51-D9F50F696A88}"/>
              </a:ext>
            </a:extLst>
          </p:cNvPr>
          <p:cNvSpPr/>
          <p:nvPr/>
        </p:nvSpPr>
        <p:spPr>
          <a:xfrm>
            <a:off x="9196114" y="2416701"/>
            <a:ext cx="810388" cy="787719"/>
          </a:xfrm>
          <a:prstGeom prst="rect">
            <a:avLst/>
          </a:prstGeom>
          <a:solidFill>
            <a:srgbClr val="FAB3D8"/>
          </a:solidFill>
          <a:ln>
            <a:noFill/>
          </a:ln>
          <a:effectLst>
            <a:outerShdw blurRad="76200" dist="38100" dir="7800000" sx="103000" sy="103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000" dirty="0">
                <a:solidFill>
                  <a:schemeClr val="tx1"/>
                </a:solidFill>
              </a:rPr>
              <a:t>Eén locatie</a:t>
            </a:r>
          </a:p>
        </p:txBody>
      </p:sp>
      <p:sp>
        <p:nvSpPr>
          <p:cNvPr id="17" name="Rechthoek 16">
            <a:extLst>
              <a:ext uri="{FF2B5EF4-FFF2-40B4-BE49-F238E27FC236}">
                <a16:creationId xmlns:a16="http://schemas.microsoft.com/office/drawing/2014/main" id="{BBAA2C09-DD73-87A1-99E3-3C1AEC33F91F}"/>
              </a:ext>
            </a:extLst>
          </p:cNvPr>
          <p:cNvSpPr/>
          <p:nvPr/>
        </p:nvSpPr>
        <p:spPr>
          <a:xfrm rot="21296266">
            <a:off x="8022161" y="3460187"/>
            <a:ext cx="810388" cy="787719"/>
          </a:xfrm>
          <a:prstGeom prst="rect">
            <a:avLst/>
          </a:prstGeom>
          <a:solidFill>
            <a:srgbClr val="F8DABB"/>
          </a:solidFill>
          <a:ln>
            <a:noFill/>
          </a:ln>
          <a:effectLst>
            <a:outerShdw blurRad="76200" dist="38100" dir="7800000" sx="103000" sy="103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000" dirty="0">
                <a:solidFill>
                  <a:schemeClr val="tx1"/>
                </a:solidFill>
              </a:rPr>
              <a:t>Wensen cliënten</a:t>
            </a:r>
          </a:p>
        </p:txBody>
      </p:sp>
      <p:sp>
        <p:nvSpPr>
          <p:cNvPr id="2" name="Rechthoek 36">
            <a:hlinkClick r:id="" action="ppaction://noaction"/>
            <a:extLst>
              <a:ext uri="{FF2B5EF4-FFF2-40B4-BE49-F238E27FC236}">
                <a16:creationId xmlns:a16="http://schemas.microsoft.com/office/drawing/2014/main" id="{ED6F0A48-16A9-6A5F-52C8-174E0E7BD092}"/>
              </a:ext>
            </a:extLst>
          </p:cNvPr>
          <p:cNvSpPr>
            <a:spLocks/>
          </p:cNvSpPr>
          <p:nvPr/>
        </p:nvSpPr>
        <p:spPr>
          <a:xfrm>
            <a:off x="417866" y="1656805"/>
            <a:ext cx="805069" cy="4330739"/>
          </a:xfrm>
          <a:custGeom>
            <a:avLst/>
            <a:gdLst>
              <a:gd name="csX0" fmla="*/ 0 w 805069"/>
              <a:gd name="csY0" fmla="*/ 0 h 4330739"/>
              <a:gd name="csX1" fmla="*/ 394484 w 805069"/>
              <a:gd name="csY1" fmla="*/ 0 h 4330739"/>
              <a:gd name="csX2" fmla="*/ 805069 w 805069"/>
              <a:gd name="csY2" fmla="*/ 0 h 4330739"/>
              <a:gd name="csX3" fmla="*/ 805069 w 805069"/>
              <a:gd name="csY3" fmla="*/ 705292 h 4330739"/>
              <a:gd name="csX4" fmla="*/ 805069 w 805069"/>
              <a:gd name="csY4" fmla="*/ 1323969 h 4330739"/>
              <a:gd name="csX5" fmla="*/ 805069 w 805069"/>
              <a:gd name="csY5" fmla="*/ 1856031 h 4330739"/>
              <a:gd name="csX6" fmla="*/ 805069 w 805069"/>
              <a:gd name="csY6" fmla="*/ 2388093 h 4330739"/>
              <a:gd name="csX7" fmla="*/ 805069 w 805069"/>
              <a:gd name="csY7" fmla="*/ 3006770 h 4330739"/>
              <a:gd name="csX8" fmla="*/ 805069 w 805069"/>
              <a:gd name="csY8" fmla="*/ 3625447 h 4330739"/>
              <a:gd name="csX9" fmla="*/ 805069 w 805069"/>
              <a:gd name="csY9" fmla="*/ 4330739 h 4330739"/>
              <a:gd name="csX10" fmla="*/ 418636 w 805069"/>
              <a:gd name="csY10" fmla="*/ 4330739 h 4330739"/>
              <a:gd name="csX11" fmla="*/ 0 w 805069"/>
              <a:gd name="csY11" fmla="*/ 4330739 h 4330739"/>
              <a:gd name="csX12" fmla="*/ 0 w 805069"/>
              <a:gd name="csY12" fmla="*/ 3755369 h 4330739"/>
              <a:gd name="csX13" fmla="*/ 0 w 805069"/>
              <a:gd name="csY13" fmla="*/ 3180000 h 4330739"/>
              <a:gd name="csX14" fmla="*/ 0 w 805069"/>
              <a:gd name="csY14" fmla="*/ 2474708 h 4330739"/>
              <a:gd name="csX15" fmla="*/ 0 w 805069"/>
              <a:gd name="csY15" fmla="*/ 1769416 h 4330739"/>
              <a:gd name="csX16" fmla="*/ 0 w 805069"/>
              <a:gd name="csY16" fmla="*/ 1150739 h 4330739"/>
              <a:gd name="csX17" fmla="*/ 0 w 805069"/>
              <a:gd name="csY17" fmla="*/ 575370 h 4330739"/>
              <a:gd name="csX18" fmla="*/ 0 w 805069"/>
              <a:gd name="csY18" fmla="*/ 0 h 4330739"/>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Lst>
            <a:rect l="l" t="t" r="r" b="b"/>
            <a:pathLst>
              <a:path w="805069" h="4330739" extrusionOk="0">
                <a:moveTo>
                  <a:pt x="0" y="0"/>
                </a:moveTo>
                <a:cubicBezTo>
                  <a:pt x="103555" y="7844"/>
                  <a:pt x="277315" y="-15851"/>
                  <a:pt x="394484" y="0"/>
                </a:cubicBezTo>
                <a:cubicBezTo>
                  <a:pt x="511653" y="15851"/>
                  <a:pt x="721967" y="6007"/>
                  <a:pt x="805069" y="0"/>
                </a:cubicBezTo>
                <a:cubicBezTo>
                  <a:pt x="802955" y="224526"/>
                  <a:pt x="779199" y="358840"/>
                  <a:pt x="805069" y="705292"/>
                </a:cubicBezTo>
                <a:cubicBezTo>
                  <a:pt x="830939" y="1051744"/>
                  <a:pt x="832342" y="1119017"/>
                  <a:pt x="805069" y="1323969"/>
                </a:cubicBezTo>
                <a:cubicBezTo>
                  <a:pt x="777796" y="1528921"/>
                  <a:pt x="800585" y="1623815"/>
                  <a:pt x="805069" y="1856031"/>
                </a:cubicBezTo>
                <a:cubicBezTo>
                  <a:pt x="809553" y="2088247"/>
                  <a:pt x="805299" y="2142026"/>
                  <a:pt x="805069" y="2388093"/>
                </a:cubicBezTo>
                <a:cubicBezTo>
                  <a:pt x="804839" y="2634160"/>
                  <a:pt x="805374" y="2816463"/>
                  <a:pt x="805069" y="3006770"/>
                </a:cubicBezTo>
                <a:cubicBezTo>
                  <a:pt x="804764" y="3197077"/>
                  <a:pt x="783363" y="3390863"/>
                  <a:pt x="805069" y="3625447"/>
                </a:cubicBezTo>
                <a:cubicBezTo>
                  <a:pt x="826775" y="3860031"/>
                  <a:pt x="779802" y="3992376"/>
                  <a:pt x="805069" y="4330739"/>
                </a:cubicBezTo>
                <a:cubicBezTo>
                  <a:pt x="664937" y="4331906"/>
                  <a:pt x="573031" y="4342920"/>
                  <a:pt x="418636" y="4330739"/>
                </a:cubicBezTo>
                <a:cubicBezTo>
                  <a:pt x="264241" y="4318558"/>
                  <a:pt x="184362" y="4335950"/>
                  <a:pt x="0" y="4330739"/>
                </a:cubicBezTo>
                <a:cubicBezTo>
                  <a:pt x="3987" y="4179451"/>
                  <a:pt x="9659" y="3920429"/>
                  <a:pt x="0" y="3755369"/>
                </a:cubicBezTo>
                <a:cubicBezTo>
                  <a:pt x="-9659" y="3590309"/>
                  <a:pt x="19051" y="3308715"/>
                  <a:pt x="0" y="3180000"/>
                </a:cubicBezTo>
                <a:cubicBezTo>
                  <a:pt x="-19051" y="3051285"/>
                  <a:pt x="-28887" y="2701877"/>
                  <a:pt x="0" y="2474708"/>
                </a:cubicBezTo>
                <a:cubicBezTo>
                  <a:pt x="28887" y="2247539"/>
                  <a:pt x="-4510" y="2054391"/>
                  <a:pt x="0" y="1769416"/>
                </a:cubicBezTo>
                <a:cubicBezTo>
                  <a:pt x="4510" y="1484441"/>
                  <a:pt x="22509" y="1354726"/>
                  <a:pt x="0" y="1150739"/>
                </a:cubicBezTo>
                <a:cubicBezTo>
                  <a:pt x="-22509" y="946752"/>
                  <a:pt x="6141" y="815558"/>
                  <a:pt x="0" y="575370"/>
                </a:cubicBezTo>
                <a:cubicBezTo>
                  <a:pt x="-6141" y="335182"/>
                  <a:pt x="-26618" y="177381"/>
                  <a:pt x="0" y="0"/>
                </a:cubicBezTo>
                <a:close/>
              </a:path>
            </a:pathLst>
          </a:custGeom>
          <a:noFill/>
          <a:ln w="6350">
            <a:solidFill>
              <a:srgbClr val="E9841D"/>
            </a:solidFill>
            <a:prstDash val="dash"/>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dirty="0">
              <a:uFillTx/>
            </a:endParaRPr>
          </a:p>
        </p:txBody>
      </p:sp>
      <p:sp>
        <p:nvSpPr>
          <p:cNvPr id="4" name="Rechthoek 3">
            <a:hlinkClick r:id="rId11"/>
            <a:extLst>
              <a:ext uri="{FF2B5EF4-FFF2-40B4-BE49-F238E27FC236}">
                <a16:creationId xmlns:a16="http://schemas.microsoft.com/office/drawing/2014/main" id="{E5E0C7C4-17E0-BD3C-0FC2-D10CC57BFBB6}"/>
              </a:ext>
            </a:extLst>
          </p:cNvPr>
          <p:cNvSpPr/>
          <p:nvPr/>
        </p:nvSpPr>
        <p:spPr>
          <a:xfrm>
            <a:off x="482046" y="1702416"/>
            <a:ext cx="920691" cy="369332"/>
          </a:xfrm>
          <a:prstGeom prst="rect">
            <a:avLst/>
          </a:prstGeom>
        </p:spPr>
        <p:txBody>
          <a:bodyPr wrap="square">
            <a:spAutoFit/>
          </a:bodyPr>
          <a:lstStyle/>
          <a:p>
            <a:pPr algn="just"/>
            <a:r>
              <a:rPr lang="nl-NL" b="1" dirty="0">
                <a:latin typeface="FreightSans Pro Black" panose="02000A03040000020004"/>
              </a:rPr>
              <a:t>Tools:</a:t>
            </a:r>
            <a:endParaRPr lang="nl-NL" sz="2000" b="1" dirty="0">
              <a:solidFill>
                <a:srgbClr val="154361"/>
              </a:solidFill>
              <a:latin typeface="FreightSans Pro Black" panose="02000A03040000020004"/>
              <a:ea typeface="Calibri" panose="020F0502020204030204" pitchFamily="34" charset="0"/>
              <a:cs typeface="Times New Roman" panose="02020603050405020304" pitchFamily="18" charset="0"/>
            </a:endParaRPr>
          </a:p>
        </p:txBody>
      </p:sp>
      <p:sp>
        <p:nvSpPr>
          <p:cNvPr id="7" name="Rechthoek 6">
            <a:extLst>
              <a:ext uri="{FF2B5EF4-FFF2-40B4-BE49-F238E27FC236}">
                <a16:creationId xmlns:a16="http://schemas.microsoft.com/office/drawing/2014/main" id="{242F326F-9CBF-9B99-4504-64EE5054587C}"/>
              </a:ext>
            </a:extLst>
          </p:cNvPr>
          <p:cNvSpPr/>
          <p:nvPr/>
        </p:nvSpPr>
        <p:spPr>
          <a:xfrm>
            <a:off x="451641" y="3192073"/>
            <a:ext cx="810388" cy="787719"/>
          </a:xfrm>
          <a:prstGeom prst="rect">
            <a:avLst/>
          </a:prstGeom>
          <a:solidFill>
            <a:srgbClr val="FAB3D8"/>
          </a:solidFill>
          <a:ln>
            <a:noFill/>
          </a:ln>
          <a:effectLst>
            <a:outerShdw blurRad="76200" dist="38100" dir="7800000" sx="103000" sy="103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sz="1000" dirty="0">
              <a:solidFill>
                <a:schemeClr val="tx1"/>
              </a:solidFill>
            </a:endParaRPr>
          </a:p>
        </p:txBody>
      </p:sp>
      <p:sp>
        <p:nvSpPr>
          <p:cNvPr id="16" name="Rechthoek 15">
            <a:extLst>
              <a:ext uri="{FF2B5EF4-FFF2-40B4-BE49-F238E27FC236}">
                <a16:creationId xmlns:a16="http://schemas.microsoft.com/office/drawing/2014/main" id="{4831EAD7-6485-C4CD-B6ED-67F50F98ECCB}"/>
              </a:ext>
            </a:extLst>
          </p:cNvPr>
          <p:cNvSpPr/>
          <p:nvPr/>
        </p:nvSpPr>
        <p:spPr>
          <a:xfrm rot="79446">
            <a:off x="450849" y="3880568"/>
            <a:ext cx="810388" cy="787719"/>
          </a:xfrm>
          <a:prstGeom prst="rect">
            <a:avLst/>
          </a:prstGeom>
          <a:solidFill>
            <a:srgbClr val="E9841D"/>
          </a:solidFill>
          <a:ln>
            <a:noFill/>
          </a:ln>
          <a:effectLst>
            <a:outerShdw blurRad="76200" dist="38100" dir="7800000" sx="103000" sy="103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sz="1000" dirty="0">
              <a:solidFill>
                <a:schemeClr val="tx1"/>
              </a:solidFill>
            </a:endParaRPr>
          </a:p>
        </p:txBody>
      </p:sp>
      <p:sp>
        <p:nvSpPr>
          <p:cNvPr id="22" name="Rechthoek 21">
            <a:extLst>
              <a:ext uri="{FF2B5EF4-FFF2-40B4-BE49-F238E27FC236}">
                <a16:creationId xmlns:a16="http://schemas.microsoft.com/office/drawing/2014/main" id="{83AA8C48-B065-9FC9-9302-1C21134F622F}"/>
              </a:ext>
            </a:extLst>
          </p:cNvPr>
          <p:cNvSpPr/>
          <p:nvPr/>
        </p:nvSpPr>
        <p:spPr>
          <a:xfrm rot="365639">
            <a:off x="428650" y="4558425"/>
            <a:ext cx="810388" cy="787719"/>
          </a:xfrm>
          <a:prstGeom prst="rect">
            <a:avLst/>
          </a:prstGeom>
          <a:solidFill>
            <a:srgbClr val="FF4F9F"/>
          </a:solidFill>
          <a:ln>
            <a:noFill/>
          </a:ln>
          <a:effectLst>
            <a:outerShdw blurRad="76200" dist="38100" dir="7800000" sx="103000" sy="103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sz="1000" dirty="0">
              <a:solidFill>
                <a:schemeClr val="tx1"/>
              </a:solidFill>
            </a:endParaRPr>
          </a:p>
        </p:txBody>
      </p:sp>
      <p:sp>
        <p:nvSpPr>
          <p:cNvPr id="23" name="Rechthoek 22">
            <a:extLst>
              <a:ext uri="{FF2B5EF4-FFF2-40B4-BE49-F238E27FC236}">
                <a16:creationId xmlns:a16="http://schemas.microsoft.com/office/drawing/2014/main" id="{48AC05FF-4453-852D-92C3-0AF41385D585}"/>
              </a:ext>
            </a:extLst>
          </p:cNvPr>
          <p:cNvSpPr/>
          <p:nvPr/>
        </p:nvSpPr>
        <p:spPr>
          <a:xfrm rot="21296266">
            <a:off x="428650" y="2246847"/>
            <a:ext cx="810388" cy="787719"/>
          </a:xfrm>
          <a:prstGeom prst="rect">
            <a:avLst/>
          </a:prstGeom>
          <a:solidFill>
            <a:srgbClr val="F8DABB"/>
          </a:solidFill>
          <a:ln>
            <a:noFill/>
          </a:ln>
          <a:effectLst>
            <a:outerShdw blurRad="76200" dist="38100" dir="7800000" sx="103000" sy="103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sz="1000" dirty="0">
              <a:solidFill>
                <a:schemeClr val="tx1"/>
              </a:solidFill>
            </a:endParaRPr>
          </a:p>
        </p:txBody>
      </p:sp>
    </p:spTree>
    <p:extLst>
      <p:ext uri="{BB962C8B-B14F-4D97-AF65-F5344CB8AC3E}">
        <p14:creationId xmlns:p14="http://schemas.microsoft.com/office/powerpoint/2010/main" val="282576792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B97CC12-46D4-D194-46DE-820655E66B29}"/>
            </a:ext>
          </a:extLst>
        </p:cNvPr>
        <p:cNvGrpSpPr/>
        <p:nvPr/>
      </p:nvGrpSpPr>
      <p:grpSpPr>
        <a:xfrm>
          <a:off x="0" y="0"/>
          <a:ext cx="0" cy="0"/>
          <a:chOff x="0" y="0"/>
          <a:chExt cx="0" cy="0"/>
        </a:xfrm>
      </p:grpSpPr>
      <p:sp>
        <p:nvSpPr>
          <p:cNvPr id="30" name="Rechthoek 36">
            <a:hlinkClick r:id="" action="ppaction://noaction"/>
            <a:extLst>
              <a:ext uri="{FF2B5EF4-FFF2-40B4-BE49-F238E27FC236}">
                <a16:creationId xmlns:a16="http://schemas.microsoft.com/office/drawing/2014/main" id="{D08A72A0-4A2E-11DF-2B94-239A2785AE36}"/>
              </a:ext>
            </a:extLst>
          </p:cNvPr>
          <p:cNvSpPr>
            <a:spLocks/>
          </p:cNvSpPr>
          <p:nvPr/>
        </p:nvSpPr>
        <p:spPr>
          <a:xfrm>
            <a:off x="11125242" y="1656805"/>
            <a:ext cx="805069" cy="4330739"/>
          </a:xfrm>
          <a:custGeom>
            <a:avLst/>
            <a:gdLst>
              <a:gd name="csX0" fmla="*/ 0 w 805069"/>
              <a:gd name="csY0" fmla="*/ 0 h 4330739"/>
              <a:gd name="csX1" fmla="*/ 394484 w 805069"/>
              <a:gd name="csY1" fmla="*/ 0 h 4330739"/>
              <a:gd name="csX2" fmla="*/ 805069 w 805069"/>
              <a:gd name="csY2" fmla="*/ 0 h 4330739"/>
              <a:gd name="csX3" fmla="*/ 805069 w 805069"/>
              <a:gd name="csY3" fmla="*/ 705292 h 4330739"/>
              <a:gd name="csX4" fmla="*/ 805069 w 805069"/>
              <a:gd name="csY4" fmla="*/ 1323969 h 4330739"/>
              <a:gd name="csX5" fmla="*/ 805069 w 805069"/>
              <a:gd name="csY5" fmla="*/ 1856031 h 4330739"/>
              <a:gd name="csX6" fmla="*/ 805069 w 805069"/>
              <a:gd name="csY6" fmla="*/ 2388093 h 4330739"/>
              <a:gd name="csX7" fmla="*/ 805069 w 805069"/>
              <a:gd name="csY7" fmla="*/ 3006770 h 4330739"/>
              <a:gd name="csX8" fmla="*/ 805069 w 805069"/>
              <a:gd name="csY8" fmla="*/ 3625447 h 4330739"/>
              <a:gd name="csX9" fmla="*/ 805069 w 805069"/>
              <a:gd name="csY9" fmla="*/ 4330739 h 4330739"/>
              <a:gd name="csX10" fmla="*/ 418636 w 805069"/>
              <a:gd name="csY10" fmla="*/ 4330739 h 4330739"/>
              <a:gd name="csX11" fmla="*/ 0 w 805069"/>
              <a:gd name="csY11" fmla="*/ 4330739 h 4330739"/>
              <a:gd name="csX12" fmla="*/ 0 w 805069"/>
              <a:gd name="csY12" fmla="*/ 3755369 h 4330739"/>
              <a:gd name="csX13" fmla="*/ 0 w 805069"/>
              <a:gd name="csY13" fmla="*/ 3180000 h 4330739"/>
              <a:gd name="csX14" fmla="*/ 0 w 805069"/>
              <a:gd name="csY14" fmla="*/ 2474708 h 4330739"/>
              <a:gd name="csX15" fmla="*/ 0 w 805069"/>
              <a:gd name="csY15" fmla="*/ 1769416 h 4330739"/>
              <a:gd name="csX16" fmla="*/ 0 w 805069"/>
              <a:gd name="csY16" fmla="*/ 1150739 h 4330739"/>
              <a:gd name="csX17" fmla="*/ 0 w 805069"/>
              <a:gd name="csY17" fmla="*/ 575370 h 4330739"/>
              <a:gd name="csX18" fmla="*/ 0 w 805069"/>
              <a:gd name="csY18" fmla="*/ 0 h 4330739"/>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Lst>
            <a:rect l="l" t="t" r="r" b="b"/>
            <a:pathLst>
              <a:path w="805069" h="4330739" extrusionOk="0">
                <a:moveTo>
                  <a:pt x="0" y="0"/>
                </a:moveTo>
                <a:cubicBezTo>
                  <a:pt x="103555" y="7844"/>
                  <a:pt x="277315" y="-15851"/>
                  <a:pt x="394484" y="0"/>
                </a:cubicBezTo>
                <a:cubicBezTo>
                  <a:pt x="511653" y="15851"/>
                  <a:pt x="721967" y="6007"/>
                  <a:pt x="805069" y="0"/>
                </a:cubicBezTo>
                <a:cubicBezTo>
                  <a:pt x="802955" y="224526"/>
                  <a:pt x="779199" y="358840"/>
                  <a:pt x="805069" y="705292"/>
                </a:cubicBezTo>
                <a:cubicBezTo>
                  <a:pt x="830939" y="1051744"/>
                  <a:pt x="832342" y="1119017"/>
                  <a:pt x="805069" y="1323969"/>
                </a:cubicBezTo>
                <a:cubicBezTo>
                  <a:pt x="777796" y="1528921"/>
                  <a:pt x="800585" y="1623815"/>
                  <a:pt x="805069" y="1856031"/>
                </a:cubicBezTo>
                <a:cubicBezTo>
                  <a:pt x="809553" y="2088247"/>
                  <a:pt x="805299" y="2142026"/>
                  <a:pt x="805069" y="2388093"/>
                </a:cubicBezTo>
                <a:cubicBezTo>
                  <a:pt x="804839" y="2634160"/>
                  <a:pt x="805374" y="2816463"/>
                  <a:pt x="805069" y="3006770"/>
                </a:cubicBezTo>
                <a:cubicBezTo>
                  <a:pt x="804764" y="3197077"/>
                  <a:pt x="783363" y="3390863"/>
                  <a:pt x="805069" y="3625447"/>
                </a:cubicBezTo>
                <a:cubicBezTo>
                  <a:pt x="826775" y="3860031"/>
                  <a:pt x="779802" y="3992376"/>
                  <a:pt x="805069" y="4330739"/>
                </a:cubicBezTo>
                <a:cubicBezTo>
                  <a:pt x="664937" y="4331906"/>
                  <a:pt x="573031" y="4342920"/>
                  <a:pt x="418636" y="4330739"/>
                </a:cubicBezTo>
                <a:cubicBezTo>
                  <a:pt x="264241" y="4318558"/>
                  <a:pt x="184362" y="4335950"/>
                  <a:pt x="0" y="4330739"/>
                </a:cubicBezTo>
                <a:cubicBezTo>
                  <a:pt x="3987" y="4179451"/>
                  <a:pt x="9659" y="3920429"/>
                  <a:pt x="0" y="3755369"/>
                </a:cubicBezTo>
                <a:cubicBezTo>
                  <a:pt x="-9659" y="3590309"/>
                  <a:pt x="19051" y="3308715"/>
                  <a:pt x="0" y="3180000"/>
                </a:cubicBezTo>
                <a:cubicBezTo>
                  <a:pt x="-19051" y="3051285"/>
                  <a:pt x="-28887" y="2701877"/>
                  <a:pt x="0" y="2474708"/>
                </a:cubicBezTo>
                <a:cubicBezTo>
                  <a:pt x="28887" y="2247539"/>
                  <a:pt x="-4510" y="2054391"/>
                  <a:pt x="0" y="1769416"/>
                </a:cubicBezTo>
                <a:cubicBezTo>
                  <a:pt x="4510" y="1484441"/>
                  <a:pt x="22509" y="1354726"/>
                  <a:pt x="0" y="1150739"/>
                </a:cubicBezTo>
                <a:cubicBezTo>
                  <a:pt x="-22509" y="946752"/>
                  <a:pt x="6141" y="815558"/>
                  <a:pt x="0" y="575370"/>
                </a:cubicBezTo>
                <a:cubicBezTo>
                  <a:pt x="-6141" y="335182"/>
                  <a:pt x="-26618" y="177381"/>
                  <a:pt x="0" y="0"/>
                </a:cubicBezTo>
                <a:close/>
              </a:path>
            </a:pathLst>
          </a:custGeom>
          <a:noFill/>
          <a:ln w="6350">
            <a:solidFill>
              <a:srgbClr val="E9841D"/>
            </a:solidFill>
            <a:prstDash val="dash"/>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dirty="0">
              <a:uFillTx/>
            </a:endParaRPr>
          </a:p>
        </p:txBody>
      </p:sp>
      <p:pic>
        <p:nvPicPr>
          <p:cNvPr id="38" name="Graphic 37" descr="Vinkje">
            <a:extLst>
              <a:ext uri="{FF2B5EF4-FFF2-40B4-BE49-F238E27FC236}">
                <a16:creationId xmlns:a16="http://schemas.microsoft.com/office/drawing/2014/main" id="{74608F30-3A13-F8CC-2B02-7A19A30F578F}"/>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1262061" y="2390077"/>
            <a:ext cx="188250" cy="188250"/>
          </a:xfrm>
          <a:prstGeom prst="rect">
            <a:avLst/>
          </a:prstGeom>
        </p:spPr>
      </p:pic>
      <p:pic>
        <p:nvPicPr>
          <p:cNvPr id="39" name="Graphic 38" descr="Sluiten">
            <a:extLst>
              <a:ext uri="{FF2B5EF4-FFF2-40B4-BE49-F238E27FC236}">
                <a16:creationId xmlns:a16="http://schemas.microsoft.com/office/drawing/2014/main" id="{FC8E129D-A922-D631-9344-B42BDDD268E4}"/>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11514697" y="2406324"/>
            <a:ext cx="188250" cy="188250"/>
          </a:xfrm>
          <a:prstGeom prst="rect">
            <a:avLst/>
          </a:prstGeom>
        </p:spPr>
      </p:pic>
      <p:pic>
        <p:nvPicPr>
          <p:cNvPr id="40" name="Graphic 39" descr="Vraagteken">
            <a:extLst>
              <a:ext uri="{FF2B5EF4-FFF2-40B4-BE49-F238E27FC236}">
                <a16:creationId xmlns:a16="http://schemas.microsoft.com/office/drawing/2014/main" id="{F551F26F-5E3E-94D8-C8B4-41999A751C87}"/>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11368669" y="2622311"/>
            <a:ext cx="188250" cy="188250"/>
          </a:xfrm>
          <a:prstGeom prst="rect">
            <a:avLst/>
          </a:prstGeom>
        </p:spPr>
      </p:pic>
      <p:sp>
        <p:nvSpPr>
          <p:cNvPr id="41" name="Ovaal 40">
            <a:extLst>
              <a:ext uri="{FF2B5EF4-FFF2-40B4-BE49-F238E27FC236}">
                <a16:creationId xmlns:a16="http://schemas.microsoft.com/office/drawing/2014/main" id="{7E67F96C-6A80-5976-4B42-C8F8E152F17D}"/>
              </a:ext>
            </a:extLst>
          </p:cNvPr>
          <p:cNvSpPr/>
          <p:nvPr/>
        </p:nvSpPr>
        <p:spPr>
          <a:xfrm>
            <a:off x="11267348" y="2958073"/>
            <a:ext cx="146028" cy="133600"/>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sz="1600">
              <a:latin typeface="Freigt sans pro"/>
            </a:endParaRPr>
          </a:p>
        </p:txBody>
      </p:sp>
      <p:sp>
        <p:nvSpPr>
          <p:cNvPr id="42" name="Ovaal 41">
            <a:extLst>
              <a:ext uri="{FF2B5EF4-FFF2-40B4-BE49-F238E27FC236}">
                <a16:creationId xmlns:a16="http://schemas.microsoft.com/office/drawing/2014/main" id="{4ADB5DE1-FD6F-1CB1-1F17-1B02CF37B271}"/>
              </a:ext>
            </a:extLst>
          </p:cNvPr>
          <p:cNvSpPr/>
          <p:nvPr/>
        </p:nvSpPr>
        <p:spPr>
          <a:xfrm>
            <a:off x="11440543" y="2958073"/>
            <a:ext cx="146028" cy="133600"/>
          </a:xfrm>
          <a:prstGeom prst="ellipse">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sz="1600">
              <a:latin typeface="Freigt sans pro"/>
            </a:endParaRPr>
          </a:p>
        </p:txBody>
      </p:sp>
      <p:sp>
        <p:nvSpPr>
          <p:cNvPr id="43" name="Ovaal 42">
            <a:extLst>
              <a:ext uri="{FF2B5EF4-FFF2-40B4-BE49-F238E27FC236}">
                <a16:creationId xmlns:a16="http://schemas.microsoft.com/office/drawing/2014/main" id="{13137E8A-CAEC-CE78-1116-7308B3023C58}"/>
              </a:ext>
            </a:extLst>
          </p:cNvPr>
          <p:cNvSpPr/>
          <p:nvPr/>
        </p:nvSpPr>
        <p:spPr>
          <a:xfrm>
            <a:off x="11629933" y="2958073"/>
            <a:ext cx="146028" cy="133600"/>
          </a:xfrm>
          <a:prstGeom prst="ellipse">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sz="1600">
              <a:latin typeface="Freigt sans pro"/>
            </a:endParaRPr>
          </a:p>
        </p:txBody>
      </p:sp>
      <p:sp>
        <p:nvSpPr>
          <p:cNvPr id="44" name="Rechthoek 43">
            <a:extLst>
              <a:ext uri="{FF2B5EF4-FFF2-40B4-BE49-F238E27FC236}">
                <a16:creationId xmlns:a16="http://schemas.microsoft.com/office/drawing/2014/main" id="{82AA90AC-057E-023A-0E6C-015343461961}"/>
              </a:ext>
            </a:extLst>
          </p:cNvPr>
          <p:cNvSpPr/>
          <p:nvPr/>
        </p:nvSpPr>
        <p:spPr>
          <a:xfrm rot="21267392">
            <a:off x="11214206" y="3351060"/>
            <a:ext cx="658707" cy="634702"/>
          </a:xfrm>
          <a:prstGeom prst="rect">
            <a:avLst/>
          </a:prstGeom>
          <a:no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sz="1600">
              <a:latin typeface="Freigt sans pro"/>
            </a:endParaRPr>
          </a:p>
        </p:txBody>
      </p:sp>
      <p:cxnSp>
        <p:nvCxnSpPr>
          <p:cNvPr id="45" name="Verbindingslijn: gekromd 44">
            <a:extLst>
              <a:ext uri="{FF2B5EF4-FFF2-40B4-BE49-F238E27FC236}">
                <a16:creationId xmlns:a16="http://schemas.microsoft.com/office/drawing/2014/main" id="{1AAF5D14-43AC-95C2-8BB8-B5EDC6633C64}"/>
              </a:ext>
            </a:extLst>
          </p:cNvPr>
          <p:cNvCxnSpPr>
            <a:cxnSpLocks/>
          </p:cNvCxnSpPr>
          <p:nvPr/>
        </p:nvCxnSpPr>
        <p:spPr>
          <a:xfrm>
            <a:off x="11370269" y="4626080"/>
            <a:ext cx="432603" cy="160604"/>
          </a:xfrm>
          <a:prstGeom prst="curvedConnector3">
            <a:avLst/>
          </a:prstGeom>
          <a:ln w="38100">
            <a:tailEnd type="triangle"/>
          </a:ln>
        </p:spPr>
        <p:style>
          <a:lnRef idx="1">
            <a:schemeClr val="accent1"/>
          </a:lnRef>
          <a:fillRef idx="0">
            <a:schemeClr val="accent1"/>
          </a:fillRef>
          <a:effectRef idx="0">
            <a:schemeClr val="accent1"/>
          </a:effectRef>
          <a:fontRef idx="minor">
            <a:schemeClr val="tx1"/>
          </a:fontRef>
        </p:style>
      </p:cxnSp>
      <p:pic>
        <p:nvPicPr>
          <p:cNvPr id="46" name="Graphic 45" descr="Gloeilamp en tandwiel">
            <a:extLst>
              <a:ext uri="{FF2B5EF4-FFF2-40B4-BE49-F238E27FC236}">
                <a16:creationId xmlns:a16="http://schemas.microsoft.com/office/drawing/2014/main" id="{91772AB7-3024-DA06-B14E-05465BA94A9F}"/>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11432573" y="4210010"/>
            <a:ext cx="268651" cy="268651"/>
          </a:xfrm>
          <a:prstGeom prst="rect">
            <a:avLst/>
          </a:prstGeom>
        </p:spPr>
      </p:pic>
      <p:sp>
        <p:nvSpPr>
          <p:cNvPr id="49" name="Rechthoek 48">
            <a:hlinkClick r:id="rId11"/>
            <a:extLst>
              <a:ext uri="{FF2B5EF4-FFF2-40B4-BE49-F238E27FC236}">
                <a16:creationId xmlns:a16="http://schemas.microsoft.com/office/drawing/2014/main" id="{98BA5012-667B-C608-ABA2-534691014A6B}"/>
              </a:ext>
            </a:extLst>
          </p:cNvPr>
          <p:cNvSpPr/>
          <p:nvPr/>
        </p:nvSpPr>
        <p:spPr>
          <a:xfrm>
            <a:off x="11148477" y="1702416"/>
            <a:ext cx="800438" cy="369332"/>
          </a:xfrm>
          <a:prstGeom prst="rect">
            <a:avLst/>
          </a:prstGeom>
        </p:spPr>
        <p:txBody>
          <a:bodyPr wrap="square">
            <a:spAutoFit/>
          </a:bodyPr>
          <a:lstStyle/>
          <a:p>
            <a:pPr algn="just"/>
            <a:r>
              <a:rPr lang="nl-NL" b="1" dirty="0">
                <a:latin typeface="FreightSans Pro Black" panose="02000A03040000020004"/>
              </a:rPr>
              <a:t>Tools:</a:t>
            </a:r>
            <a:endParaRPr lang="nl-NL" sz="2000" b="1" dirty="0">
              <a:solidFill>
                <a:srgbClr val="154361"/>
              </a:solidFill>
              <a:latin typeface="FreightSans Pro Black" panose="02000A03040000020004"/>
              <a:ea typeface="Calibri" panose="020F0502020204030204" pitchFamily="34" charset="0"/>
              <a:cs typeface="Times New Roman" panose="02020603050405020304" pitchFamily="18" charset="0"/>
            </a:endParaRPr>
          </a:p>
        </p:txBody>
      </p:sp>
      <p:sp>
        <p:nvSpPr>
          <p:cNvPr id="50" name="Tekstvak 49">
            <a:extLst>
              <a:ext uri="{FF2B5EF4-FFF2-40B4-BE49-F238E27FC236}">
                <a16:creationId xmlns:a16="http://schemas.microsoft.com/office/drawing/2014/main" id="{371EEFED-56B5-FB4F-722B-1F2192C47DAD}"/>
              </a:ext>
            </a:extLst>
          </p:cNvPr>
          <p:cNvSpPr txBox="1"/>
          <p:nvPr/>
        </p:nvSpPr>
        <p:spPr>
          <a:xfrm>
            <a:off x="11292606" y="5155584"/>
            <a:ext cx="656309" cy="215444"/>
          </a:xfrm>
          <a:prstGeom prst="rect">
            <a:avLst/>
          </a:prstGeom>
          <a:noFill/>
        </p:spPr>
        <p:txBody>
          <a:bodyPr wrap="square" rtlCol="0">
            <a:spAutoFit/>
          </a:bodyPr>
          <a:lstStyle/>
          <a:p>
            <a:r>
              <a:rPr lang="nl-NL" sz="800" dirty="0" err="1"/>
              <a:t>Tekstvak</a:t>
            </a:r>
            <a:endParaRPr lang="nl-NL" sz="800" dirty="0"/>
          </a:p>
        </p:txBody>
      </p:sp>
      <p:sp>
        <p:nvSpPr>
          <p:cNvPr id="3" name="Tekstvak 2">
            <a:extLst>
              <a:ext uri="{FF2B5EF4-FFF2-40B4-BE49-F238E27FC236}">
                <a16:creationId xmlns:a16="http://schemas.microsoft.com/office/drawing/2014/main" id="{8965FA54-5041-70AD-A68E-59BBE6059DB1}"/>
              </a:ext>
            </a:extLst>
          </p:cNvPr>
          <p:cNvSpPr txBox="1"/>
          <p:nvPr/>
        </p:nvSpPr>
        <p:spPr>
          <a:xfrm>
            <a:off x="1526417" y="1179345"/>
            <a:ext cx="2958860" cy="1477328"/>
          </a:xfrm>
          <a:prstGeom prst="rect">
            <a:avLst/>
          </a:prstGeom>
          <a:noFill/>
        </p:spPr>
        <p:txBody>
          <a:bodyPr wrap="square" rtlCol="0">
            <a:spAutoFit/>
          </a:bodyPr>
          <a:lstStyle/>
          <a:p>
            <a:pPr marL="171450" indent="-171450">
              <a:buFont typeface="Arial" panose="020B0604020202020204" pitchFamily="34" charset="0"/>
              <a:buChar char="•"/>
            </a:pPr>
            <a:r>
              <a:rPr lang="nl-NL" sz="1000" dirty="0"/>
              <a:t>Technische randvoorwaarden (bijv. onvoldoende wifi op locaties) </a:t>
            </a:r>
          </a:p>
          <a:p>
            <a:pPr marL="171450" indent="-171450">
              <a:buFont typeface="Arial" panose="020B0604020202020204" pitchFamily="34" charset="0"/>
              <a:buChar char="•"/>
            </a:pPr>
            <a:r>
              <a:rPr lang="nl-NL" sz="1000" dirty="0"/>
              <a:t>Weerstand tegen verandering in teams </a:t>
            </a:r>
          </a:p>
          <a:p>
            <a:pPr marL="171450" indent="-171450">
              <a:buFont typeface="Arial" panose="020B0604020202020204" pitchFamily="34" charset="0"/>
              <a:buChar char="•"/>
            </a:pPr>
            <a:r>
              <a:rPr lang="nl-NL" sz="1000" dirty="0"/>
              <a:t>Onvoldoende tijd voor training en implementatie </a:t>
            </a:r>
          </a:p>
          <a:p>
            <a:pPr marL="171450" indent="-171450">
              <a:buFont typeface="Arial" panose="020B0604020202020204" pitchFamily="34" charset="0"/>
              <a:buChar char="•"/>
            </a:pPr>
            <a:r>
              <a:rPr lang="nl-NL" sz="1000" dirty="0"/>
              <a:t>Onrealistische verwachtingen van de mogelijkheden van technologie </a:t>
            </a:r>
          </a:p>
          <a:p>
            <a:pPr marL="171450" indent="-171450">
              <a:buFont typeface="Arial" panose="020B0604020202020204" pitchFamily="34" charset="0"/>
              <a:buChar char="•"/>
            </a:pPr>
            <a:r>
              <a:rPr lang="nl-NL" sz="1000" dirty="0"/>
              <a:t>Mogelijke terughoudendheid bij cliënten met complexe ondersteuningsvragen </a:t>
            </a:r>
          </a:p>
          <a:p>
            <a:pPr marL="171450" indent="-171450">
              <a:buFont typeface="Arial" panose="020B0604020202020204" pitchFamily="34" charset="0"/>
              <a:buChar char="•"/>
            </a:pPr>
            <a:r>
              <a:rPr lang="nl-NL" sz="1000" dirty="0"/>
              <a:t>Capaciteitsdruk in teams</a:t>
            </a:r>
          </a:p>
        </p:txBody>
      </p:sp>
      <p:sp>
        <p:nvSpPr>
          <p:cNvPr id="4" name="Tekstvak 3">
            <a:extLst>
              <a:ext uri="{FF2B5EF4-FFF2-40B4-BE49-F238E27FC236}">
                <a16:creationId xmlns:a16="http://schemas.microsoft.com/office/drawing/2014/main" id="{A8554ABA-9B8A-3A9B-3AFC-DC77645F692C}"/>
              </a:ext>
            </a:extLst>
          </p:cNvPr>
          <p:cNvSpPr txBox="1"/>
          <p:nvPr/>
        </p:nvSpPr>
        <p:spPr>
          <a:xfrm>
            <a:off x="1526417" y="3061362"/>
            <a:ext cx="2958860" cy="707886"/>
          </a:xfrm>
          <a:prstGeom prst="rect">
            <a:avLst/>
          </a:prstGeom>
          <a:noFill/>
        </p:spPr>
        <p:txBody>
          <a:bodyPr wrap="square" rtlCol="0">
            <a:spAutoFit/>
          </a:bodyPr>
          <a:lstStyle/>
          <a:p>
            <a:pPr marL="171450" indent="-171450">
              <a:buFont typeface="Arial" panose="020B0604020202020204" pitchFamily="34" charset="0"/>
              <a:buChar char="•"/>
            </a:pPr>
            <a:r>
              <a:rPr lang="nl-NL" sz="1000" dirty="0"/>
              <a:t>Enthousiasme onder begeleiders </a:t>
            </a:r>
          </a:p>
          <a:p>
            <a:pPr marL="171450" indent="-171450">
              <a:buFont typeface="Arial" panose="020B0604020202020204" pitchFamily="34" charset="0"/>
              <a:buChar char="•"/>
            </a:pPr>
            <a:r>
              <a:rPr lang="nl-NL" sz="1000" dirty="0"/>
              <a:t>Positieve ervaringen in andere zorginstellingen </a:t>
            </a:r>
          </a:p>
          <a:p>
            <a:pPr marL="171450" indent="-171450">
              <a:buFont typeface="Arial" panose="020B0604020202020204" pitchFamily="34" charset="0"/>
              <a:buChar char="•"/>
            </a:pPr>
            <a:r>
              <a:rPr lang="nl-NL" sz="1000" dirty="0"/>
              <a:t>Strategische ambitie op het gebied van digitalisering </a:t>
            </a:r>
          </a:p>
        </p:txBody>
      </p:sp>
      <p:sp>
        <p:nvSpPr>
          <p:cNvPr id="5" name="Rechthoek 4">
            <a:extLst>
              <a:ext uri="{FF2B5EF4-FFF2-40B4-BE49-F238E27FC236}">
                <a16:creationId xmlns:a16="http://schemas.microsoft.com/office/drawing/2014/main" id="{E5E31501-75EA-0CD9-6800-E7F496A96934}"/>
              </a:ext>
            </a:extLst>
          </p:cNvPr>
          <p:cNvSpPr/>
          <p:nvPr/>
        </p:nvSpPr>
        <p:spPr>
          <a:xfrm rot="21296266">
            <a:off x="1696435" y="4993074"/>
            <a:ext cx="810388" cy="787719"/>
          </a:xfrm>
          <a:prstGeom prst="rect">
            <a:avLst/>
          </a:prstGeom>
          <a:solidFill>
            <a:srgbClr val="F8DABB"/>
          </a:solidFill>
          <a:ln>
            <a:noFill/>
          </a:ln>
          <a:effectLst>
            <a:outerShdw blurRad="76200" dist="38100" dir="7800000" sx="103000" sy="103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000" dirty="0">
                <a:solidFill>
                  <a:schemeClr val="tx1"/>
                </a:solidFill>
              </a:rPr>
              <a:t>AVG</a:t>
            </a:r>
          </a:p>
        </p:txBody>
      </p:sp>
      <p:sp>
        <p:nvSpPr>
          <p:cNvPr id="8" name="Tekstvak 7">
            <a:extLst>
              <a:ext uri="{FF2B5EF4-FFF2-40B4-BE49-F238E27FC236}">
                <a16:creationId xmlns:a16="http://schemas.microsoft.com/office/drawing/2014/main" id="{A1FA911D-117B-C18F-8B95-13C0CA202362}"/>
              </a:ext>
            </a:extLst>
          </p:cNvPr>
          <p:cNvSpPr txBox="1"/>
          <p:nvPr/>
        </p:nvSpPr>
        <p:spPr>
          <a:xfrm>
            <a:off x="4623758" y="1122357"/>
            <a:ext cx="5943599" cy="784830"/>
          </a:xfrm>
          <a:prstGeom prst="rect">
            <a:avLst/>
          </a:prstGeom>
          <a:noFill/>
        </p:spPr>
        <p:txBody>
          <a:bodyPr wrap="square" numCol="2" rtlCol="0">
            <a:spAutoFit/>
          </a:bodyPr>
          <a:lstStyle/>
          <a:p>
            <a:pPr marL="171450" indent="-171450">
              <a:buFont typeface="Arial" panose="020B0604020202020204" pitchFamily="34" charset="0"/>
              <a:buChar char="•"/>
            </a:pPr>
            <a:r>
              <a:rPr lang="nl-NL" sz="900" dirty="0"/>
              <a:t>Budget beschikbaar voor hardware, software en begeleiding</a:t>
            </a:r>
          </a:p>
          <a:p>
            <a:pPr marL="171450" indent="-171450">
              <a:buFont typeface="Arial" panose="020B0604020202020204" pitchFamily="34" charset="0"/>
              <a:buChar char="•"/>
            </a:pPr>
            <a:r>
              <a:rPr lang="nl-NL" sz="900" dirty="0"/>
              <a:t>Betrokkenheid van ICT en adviseur zorgtechnologie </a:t>
            </a:r>
          </a:p>
          <a:p>
            <a:pPr marL="171450" indent="-171450">
              <a:buFont typeface="Arial" panose="020B0604020202020204" pitchFamily="34" charset="0"/>
              <a:buChar char="•"/>
            </a:pPr>
            <a:r>
              <a:rPr lang="nl-NL" sz="900" dirty="0"/>
              <a:t>Tijdsinvestering van begeleiders moet gefaciliteerd worden </a:t>
            </a:r>
          </a:p>
          <a:p>
            <a:pPr marL="171450" indent="-171450">
              <a:buFont typeface="Arial" panose="020B0604020202020204" pitchFamily="34" charset="0"/>
              <a:buChar char="•"/>
            </a:pPr>
            <a:r>
              <a:rPr lang="nl-NL" sz="900" dirty="0"/>
              <a:t>Inzicht in AVG- en privacyaspecten</a:t>
            </a:r>
          </a:p>
          <a:p>
            <a:pPr marL="171450" indent="-171450">
              <a:buFont typeface="Arial" panose="020B0604020202020204" pitchFamily="34" charset="0"/>
              <a:buChar char="•"/>
            </a:pPr>
            <a:r>
              <a:rPr lang="nl-NL" sz="900" dirty="0"/>
              <a:t>Heldere afspraken met opdrachtgever, locatie(s) en projectteam </a:t>
            </a:r>
          </a:p>
        </p:txBody>
      </p:sp>
      <p:sp>
        <p:nvSpPr>
          <p:cNvPr id="9" name="Tekstvak 8">
            <a:extLst>
              <a:ext uri="{FF2B5EF4-FFF2-40B4-BE49-F238E27FC236}">
                <a16:creationId xmlns:a16="http://schemas.microsoft.com/office/drawing/2014/main" id="{717A2EFE-B34E-A3BB-455D-7F1D5E41973E}"/>
              </a:ext>
            </a:extLst>
          </p:cNvPr>
          <p:cNvSpPr txBox="1"/>
          <p:nvPr/>
        </p:nvSpPr>
        <p:spPr>
          <a:xfrm>
            <a:off x="4622095" y="2008550"/>
            <a:ext cx="5943599" cy="646331"/>
          </a:xfrm>
          <a:prstGeom prst="rect">
            <a:avLst/>
          </a:prstGeom>
          <a:noFill/>
        </p:spPr>
        <p:txBody>
          <a:bodyPr wrap="square" numCol="2" rtlCol="0">
            <a:spAutoFit/>
          </a:bodyPr>
          <a:lstStyle/>
          <a:p>
            <a:pPr marL="171450" indent="-171450">
              <a:buFont typeface="Arial" panose="020B0604020202020204" pitchFamily="34" charset="0"/>
              <a:buChar char="•"/>
            </a:pPr>
            <a:r>
              <a:rPr lang="nl-NL" sz="900" dirty="0"/>
              <a:t>De spelers (cliënten)</a:t>
            </a:r>
          </a:p>
          <a:p>
            <a:pPr marL="171450" indent="-171450">
              <a:buFont typeface="Arial" panose="020B0604020202020204" pitchFamily="34" charset="0"/>
              <a:buChar char="•"/>
            </a:pPr>
            <a:r>
              <a:rPr lang="nl-NL" sz="900" dirty="0"/>
              <a:t>Aanjagers (ambassadeurs op locatie)</a:t>
            </a:r>
          </a:p>
          <a:p>
            <a:pPr marL="171450" indent="-171450">
              <a:buFont typeface="Arial" panose="020B0604020202020204" pitchFamily="34" charset="0"/>
              <a:buChar char="•"/>
            </a:pPr>
            <a:r>
              <a:rPr lang="nl-NL" sz="900" dirty="0"/>
              <a:t>Volhouders (begeleiders op de groep)</a:t>
            </a:r>
          </a:p>
          <a:p>
            <a:pPr marL="171450" indent="-171450">
              <a:buFont typeface="Arial" panose="020B0604020202020204" pitchFamily="34" charset="0"/>
              <a:buChar char="•"/>
            </a:pPr>
            <a:r>
              <a:rPr lang="nl-NL" sz="900" dirty="0"/>
              <a:t>Afmakers (ICT)</a:t>
            </a:r>
          </a:p>
          <a:p>
            <a:pPr marL="171450" indent="-171450">
              <a:buFont typeface="Arial" panose="020B0604020202020204" pitchFamily="34" charset="0"/>
              <a:buChar char="•"/>
            </a:pPr>
            <a:r>
              <a:rPr lang="nl-NL" sz="900" dirty="0"/>
              <a:t>Coaches (projectteam)</a:t>
            </a:r>
          </a:p>
          <a:p>
            <a:pPr marL="171450" indent="-171450">
              <a:buFont typeface="Arial" panose="020B0604020202020204" pitchFamily="34" charset="0"/>
              <a:buChar char="•"/>
            </a:pPr>
            <a:r>
              <a:rPr lang="nl-NL" sz="900" dirty="0"/>
              <a:t>Bestuurder (opdrachtgever) </a:t>
            </a:r>
          </a:p>
        </p:txBody>
      </p:sp>
      <p:sp>
        <p:nvSpPr>
          <p:cNvPr id="10" name="Tekstvak 9">
            <a:extLst>
              <a:ext uri="{FF2B5EF4-FFF2-40B4-BE49-F238E27FC236}">
                <a16:creationId xmlns:a16="http://schemas.microsoft.com/office/drawing/2014/main" id="{345703D8-AFAB-81D7-3DFC-F323B95FE51E}"/>
              </a:ext>
            </a:extLst>
          </p:cNvPr>
          <p:cNvSpPr txBox="1"/>
          <p:nvPr/>
        </p:nvSpPr>
        <p:spPr>
          <a:xfrm>
            <a:off x="4622095" y="2868865"/>
            <a:ext cx="5943599" cy="646331"/>
          </a:xfrm>
          <a:prstGeom prst="rect">
            <a:avLst/>
          </a:prstGeom>
          <a:noFill/>
        </p:spPr>
        <p:txBody>
          <a:bodyPr wrap="square" numCol="2" rtlCol="0">
            <a:spAutoFit/>
          </a:bodyPr>
          <a:lstStyle/>
          <a:p>
            <a:pPr marL="171450" indent="-171450">
              <a:buFont typeface="Arial" panose="020B0604020202020204" pitchFamily="34" charset="0"/>
              <a:buChar char="•"/>
            </a:pPr>
            <a:r>
              <a:rPr lang="nl-NL" sz="900" dirty="0"/>
              <a:t>Tweewekelijkse voortgangsbespreking projectteam </a:t>
            </a:r>
          </a:p>
          <a:p>
            <a:pPr marL="171450" indent="-171450">
              <a:buFont typeface="Arial" panose="020B0604020202020204" pitchFamily="34" charset="0"/>
              <a:buChar char="•"/>
            </a:pPr>
            <a:r>
              <a:rPr lang="nl-NL" sz="900" dirty="0"/>
              <a:t>Maandelijkse update aan management </a:t>
            </a:r>
          </a:p>
          <a:p>
            <a:pPr marL="171450" indent="-171450">
              <a:buFont typeface="Arial" panose="020B0604020202020204" pitchFamily="34" charset="0"/>
              <a:buChar char="•"/>
            </a:pPr>
            <a:r>
              <a:rPr lang="nl-NL" sz="900" dirty="0"/>
              <a:t>Verslaglegging van ervaringen en tips vanuit de pilotgroep </a:t>
            </a:r>
          </a:p>
          <a:p>
            <a:pPr marL="171450" indent="-171450">
              <a:buFont typeface="Arial" panose="020B0604020202020204" pitchFamily="34" charset="0"/>
              <a:buChar char="•"/>
            </a:pPr>
            <a:r>
              <a:rPr lang="nl-NL" sz="900" dirty="0"/>
              <a:t>Informatiemomenten voor teams en cliënten </a:t>
            </a:r>
          </a:p>
          <a:p>
            <a:pPr marL="171450" indent="-171450">
              <a:buFont typeface="Arial" panose="020B0604020202020204" pitchFamily="34" charset="0"/>
              <a:buChar char="•"/>
            </a:pPr>
            <a:r>
              <a:rPr lang="nl-NL" sz="900" dirty="0"/>
              <a:t>Collega’s op de hoogte houden via updates op intranet </a:t>
            </a:r>
          </a:p>
        </p:txBody>
      </p:sp>
      <p:sp>
        <p:nvSpPr>
          <p:cNvPr id="11" name="Tekstvak 10">
            <a:extLst>
              <a:ext uri="{FF2B5EF4-FFF2-40B4-BE49-F238E27FC236}">
                <a16:creationId xmlns:a16="http://schemas.microsoft.com/office/drawing/2014/main" id="{95EC5C25-38E3-F4D5-33D5-BE47B12AC7F4}"/>
              </a:ext>
            </a:extLst>
          </p:cNvPr>
          <p:cNvSpPr txBox="1"/>
          <p:nvPr/>
        </p:nvSpPr>
        <p:spPr>
          <a:xfrm>
            <a:off x="4622094" y="4140799"/>
            <a:ext cx="5943599" cy="507831"/>
          </a:xfrm>
          <a:prstGeom prst="rect">
            <a:avLst/>
          </a:prstGeom>
          <a:noFill/>
        </p:spPr>
        <p:txBody>
          <a:bodyPr wrap="square" numCol="2" rtlCol="0">
            <a:spAutoFit/>
          </a:bodyPr>
          <a:lstStyle/>
          <a:p>
            <a:pPr marL="171450" indent="-171450">
              <a:buFont typeface="Arial" panose="020B0604020202020204" pitchFamily="34" charset="0"/>
              <a:buChar char="•"/>
            </a:pPr>
            <a:r>
              <a:rPr lang="nl-NL" sz="900" dirty="0"/>
              <a:t>Projectteam: gemiddeld 6 uur per week voor eerste 4 maanden, daarna 4 uur per week </a:t>
            </a:r>
          </a:p>
          <a:p>
            <a:pPr marL="171450" indent="-171450">
              <a:buFont typeface="Arial" panose="020B0604020202020204" pitchFamily="34" charset="0"/>
              <a:buChar char="•"/>
            </a:pPr>
            <a:r>
              <a:rPr lang="nl-NL" sz="900" dirty="0"/>
              <a:t>Eerste groep medewerkers die digitale planborden gaan aanjagen op locatie: 2 uur per weer per medewerker</a:t>
            </a:r>
          </a:p>
          <a:p>
            <a:pPr marL="171450" indent="-171450">
              <a:buFont typeface="Arial" panose="020B0604020202020204" pitchFamily="34" charset="0"/>
              <a:buChar char="•"/>
            </a:pPr>
            <a:r>
              <a:rPr lang="nl-NL" sz="900" dirty="0"/>
              <a:t>Collega’s op locatie: 1 uur per week voor training </a:t>
            </a:r>
          </a:p>
        </p:txBody>
      </p:sp>
      <p:sp>
        <p:nvSpPr>
          <p:cNvPr id="12" name="Tekstvak 11">
            <a:extLst>
              <a:ext uri="{FF2B5EF4-FFF2-40B4-BE49-F238E27FC236}">
                <a16:creationId xmlns:a16="http://schemas.microsoft.com/office/drawing/2014/main" id="{7F78B0EF-65B2-B9C0-1B74-08FEC48A0262}"/>
              </a:ext>
            </a:extLst>
          </p:cNvPr>
          <p:cNvSpPr txBox="1"/>
          <p:nvPr/>
        </p:nvSpPr>
        <p:spPr>
          <a:xfrm>
            <a:off x="4622093" y="4812562"/>
            <a:ext cx="5943599" cy="507831"/>
          </a:xfrm>
          <a:prstGeom prst="rect">
            <a:avLst/>
          </a:prstGeom>
          <a:noFill/>
        </p:spPr>
        <p:txBody>
          <a:bodyPr wrap="square" numCol="2" rtlCol="0">
            <a:spAutoFit/>
          </a:bodyPr>
          <a:lstStyle/>
          <a:p>
            <a:pPr marL="171450" indent="-171450">
              <a:buFont typeface="Arial" panose="020B0604020202020204" pitchFamily="34" charset="0"/>
              <a:buChar char="•"/>
            </a:pPr>
            <a:r>
              <a:rPr lang="nl-NL" sz="900" dirty="0"/>
              <a:t>Hardware (touchscreen): €2.000 per locatie </a:t>
            </a:r>
          </a:p>
          <a:p>
            <a:pPr marL="171450" indent="-171450">
              <a:buFont typeface="Arial" panose="020B0604020202020204" pitchFamily="34" charset="0"/>
              <a:buChar char="•"/>
            </a:pPr>
            <a:r>
              <a:rPr lang="nl-NL" sz="900" dirty="0"/>
              <a:t>Softwarelicentie: €500 per jaar per locatie </a:t>
            </a:r>
          </a:p>
          <a:p>
            <a:pPr marL="171450" indent="-171450">
              <a:buFont typeface="Arial" panose="020B0604020202020204" pitchFamily="34" charset="0"/>
              <a:buChar char="•"/>
            </a:pPr>
            <a:r>
              <a:rPr lang="nl-NL" sz="900" dirty="0"/>
              <a:t>Training &amp; begeleiding: €2.500</a:t>
            </a:r>
          </a:p>
          <a:p>
            <a:pPr marL="171450" indent="-171450">
              <a:buFont typeface="Arial" panose="020B0604020202020204" pitchFamily="34" charset="0"/>
              <a:buChar char="•"/>
            </a:pPr>
            <a:r>
              <a:rPr lang="nl-NL" sz="900" dirty="0"/>
              <a:t>Onvoorzien: €1.000 </a:t>
            </a:r>
          </a:p>
          <a:p>
            <a:pPr marL="171450" indent="-171450">
              <a:buFont typeface="Arial" panose="020B0604020202020204" pitchFamily="34" charset="0"/>
              <a:buChar char="•"/>
            </a:pPr>
            <a:r>
              <a:rPr lang="nl-NL" sz="900" dirty="0"/>
              <a:t>Totaal: ca. €6.000 </a:t>
            </a:r>
          </a:p>
        </p:txBody>
      </p:sp>
      <p:sp>
        <p:nvSpPr>
          <p:cNvPr id="13" name="Tekstvak 12">
            <a:extLst>
              <a:ext uri="{FF2B5EF4-FFF2-40B4-BE49-F238E27FC236}">
                <a16:creationId xmlns:a16="http://schemas.microsoft.com/office/drawing/2014/main" id="{1FD255FA-F14A-5AA1-6B42-3AC88754022D}"/>
              </a:ext>
            </a:extLst>
          </p:cNvPr>
          <p:cNvSpPr txBox="1"/>
          <p:nvPr/>
        </p:nvSpPr>
        <p:spPr>
          <a:xfrm>
            <a:off x="4594725" y="5646999"/>
            <a:ext cx="1501275" cy="246221"/>
          </a:xfrm>
          <a:prstGeom prst="rect">
            <a:avLst/>
          </a:prstGeom>
          <a:noFill/>
        </p:spPr>
        <p:txBody>
          <a:bodyPr wrap="square" rtlCol="0">
            <a:spAutoFit/>
          </a:bodyPr>
          <a:lstStyle/>
          <a:p>
            <a:r>
              <a:rPr lang="nl-NL" sz="1000" dirty="0"/>
              <a:t>15 oktober 2025 </a:t>
            </a:r>
          </a:p>
        </p:txBody>
      </p:sp>
      <p:sp>
        <p:nvSpPr>
          <p:cNvPr id="6" name="Rechthoek 36">
            <a:hlinkClick r:id="" action="ppaction://noaction"/>
            <a:extLst>
              <a:ext uri="{FF2B5EF4-FFF2-40B4-BE49-F238E27FC236}">
                <a16:creationId xmlns:a16="http://schemas.microsoft.com/office/drawing/2014/main" id="{0E1FAAAA-B367-905A-EBD3-172EB1348CFA}"/>
              </a:ext>
            </a:extLst>
          </p:cNvPr>
          <p:cNvSpPr>
            <a:spLocks/>
          </p:cNvSpPr>
          <p:nvPr/>
        </p:nvSpPr>
        <p:spPr>
          <a:xfrm>
            <a:off x="417866" y="1656805"/>
            <a:ext cx="805069" cy="4330739"/>
          </a:xfrm>
          <a:custGeom>
            <a:avLst/>
            <a:gdLst>
              <a:gd name="csX0" fmla="*/ 0 w 805069"/>
              <a:gd name="csY0" fmla="*/ 0 h 4330739"/>
              <a:gd name="csX1" fmla="*/ 394484 w 805069"/>
              <a:gd name="csY1" fmla="*/ 0 h 4330739"/>
              <a:gd name="csX2" fmla="*/ 805069 w 805069"/>
              <a:gd name="csY2" fmla="*/ 0 h 4330739"/>
              <a:gd name="csX3" fmla="*/ 805069 w 805069"/>
              <a:gd name="csY3" fmla="*/ 705292 h 4330739"/>
              <a:gd name="csX4" fmla="*/ 805069 w 805069"/>
              <a:gd name="csY4" fmla="*/ 1323969 h 4330739"/>
              <a:gd name="csX5" fmla="*/ 805069 w 805069"/>
              <a:gd name="csY5" fmla="*/ 1856031 h 4330739"/>
              <a:gd name="csX6" fmla="*/ 805069 w 805069"/>
              <a:gd name="csY6" fmla="*/ 2388093 h 4330739"/>
              <a:gd name="csX7" fmla="*/ 805069 w 805069"/>
              <a:gd name="csY7" fmla="*/ 3006770 h 4330739"/>
              <a:gd name="csX8" fmla="*/ 805069 w 805069"/>
              <a:gd name="csY8" fmla="*/ 3625447 h 4330739"/>
              <a:gd name="csX9" fmla="*/ 805069 w 805069"/>
              <a:gd name="csY9" fmla="*/ 4330739 h 4330739"/>
              <a:gd name="csX10" fmla="*/ 418636 w 805069"/>
              <a:gd name="csY10" fmla="*/ 4330739 h 4330739"/>
              <a:gd name="csX11" fmla="*/ 0 w 805069"/>
              <a:gd name="csY11" fmla="*/ 4330739 h 4330739"/>
              <a:gd name="csX12" fmla="*/ 0 w 805069"/>
              <a:gd name="csY12" fmla="*/ 3755369 h 4330739"/>
              <a:gd name="csX13" fmla="*/ 0 w 805069"/>
              <a:gd name="csY13" fmla="*/ 3180000 h 4330739"/>
              <a:gd name="csX14" fmla="*/ 0 w 805069"/>
              <a:gd name="csY14" fmla="*/ 2474708 h 4330739"/>
              <a:gd name="csX15" fmla="*/ 0 w 805069"/>
              <a:gd name="csY15" fmla="*/ 1769416 h 4330739"/>
              <a:gd name="csX16" fmla="*/ 0 w 805069"/>
              <a:gd name="csY16" fmla="*/ 1150739 h 4330739"/>
              <a:gd name="csX17" fmla="*/ 0 w 805069"/>
              <a:gd name="csY17" fmla="*/ 575370 h 4330739"/>
              <a:gd name="csX18" fmla="*/ 0 w 805069"/>
              <a:gd name="csY18" fmla="*/ 0 h 4330739"/>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Lst>
            <a:rect l="l" t="t" r="r" b="b"/>
            <a:pathLst>
              <a:path w="805069" h="4330739" extrusionOk="0">
                <a:moveTo>
                  <a:pt x="0" y="0"/>
                </a:moveTo>
                <a:cubicBezTo>
                  <a:pt x="103555" y="7844"/>
                  <a:pt x="277315" y="-15851"/>
                  <a:pt x="394484" y="0"/>
                </a:cubicBezTo>
                <a:cubicBezTo>
                  <a:pt x="511653" y="15851"/>
                  <a:pt x="721967" y="6007"/>
                  <a:pt x="805069" y="0"/>
                </a:cubicBezTo>
                <a:cubicBezTo>
                  <a:pt x="802955" y="224526"/>
                  <a:pt x="779199" y="358840"/>
                  <a:pt x="805069" y="705292"/>
                </a:cubicBezTo>
                <a:cubicBezTo>
                  <a:pt x="830939" y="1051744"/>
                  <a:pt x="832342" y="1119017"/>
                  <a:pt x="805069" y="1323969"/>
                </a:cubicBezTo>
                <a:cubicBezTo>
                  <a:pt x="777796" y="1528921"/>
                  <a:pt x="800585" y="1623815"/>
                  <a:pt x="805069" y="1856031"/>
                </a:cubicBezTo>
                <a:cubicBezTo>
                  <a:pt x="809553" y="2088247"/>
                  <a:pt x="805299" y="2142026"/>
                  <a:pt x="805069" y="2388093"/>
                </a:cubicBezTo>
                <a:cubicBezTo>
                  <a:pt x="804839" y="2634160"/>
                  <a:pt x="805374" y="2816463"/>
                  <a:pt x="805069" y="3006770"/>
                </a:cubicBezTo>
                <a:cubicBezTo>
                  <a:pt x="804764" y="3197077"/>
                  <a:pt x="783363" y="3390863"/>
                  <a:pt x="805069" y="3625447"/>
                </a:cubicBezTo>
                <a:cubicBezTo>
                  <a:pt x="826775" y="3860031"/>
                  <a:pt x="779802" y="3992376"/>
                  <a:pt x="805069" y="4330739"/>
                </a:cubicBezTo>
                <a:cubicBezTo>
                  <a:pt x="664937" y="4331906"/>
                  <a:pt x="573031" y="4342920"/>
                  <a:pt x="418636" y="4330739"/>
                </a:cubicBezTo>
                <a:cubicBezTo>
                  <a:pt x="264241" y="4318558"/>
                  <a:pt x="184362" y="4335950"/>
                  <a:pt x="0" y="4330739"/>
                </a:cubicBezTo>
                <a:cubicBezTo>
                  <a:pt x="3987" y="4179451"/>
                  <a:pt x="9659" y="3920429"/>
                  <a:pt x="0" y="3755369"/>
                </a:cubicBezTo>
                <a:cubicBezTo>
                  <a:pt x="-9659" y="3590309"/>
                  <a:pt x="19051" y="3308715"/>
                  <a:pt x="0" y="3180000"/>
                </a:cubicBezTo>
                <a:cubicBezTo>
                  <a:pt x="-19051" y="3051285"/>
                  <a:pt x="-28887" y="2701877"/>
                  <a:pt x="0" y="2474708"/>
                </a:cubicBezTo>
                <a:cubicBezTo>
                  <a:pt x="28887" y="2247539"/>
                  <a:pt x="-4510" y="2054391"/>
                  <a:pt x="0" y="1769416"/>
                </a:cubicBezTo>
                <a:cubicBezTo>
                  <a:pt x="4510" y="1484441"/>
                  <a:pt x="22509" y="1354726"/>
                  <a:pt x="0" y="1150739"/>
                </a:cubicBezTo>
                <a:cubicBezTo>
                  <a:pt x="-22509" y="946752"/>
                  <a:pt x="6141" y="815558"/>
                  <a:pt x="0" y="575370"/>
                </a:cubicBezTo>
                <a:cubicBezTo>
                  <a:pt x="-6141" y="335182"/>
                  <a:pt x="-26618" y="177381"/>
                  <a:pt x="0" y="0"/>
                </a:cubicBezTo>
                <a:close/>
              </a:path>
            </a:pathLst>
          </a:custGeom>
          <a:noFill/>
          <a:ln w="6350">
            <a:solidFill>
              <a:srgbClr val="E9841D"/>
            </a:solidFill>
            <a:prstDash val="dash"/>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dirty="0">
              <a:uFillTx/>
            </a:endParaRPr>
          </a:p>
        </p:txBody>
      </p:sp>
      <p:sp>
        <p:nvSpPr>
          <p:cNvPr id="7" name="Rechthoek 6">
            <a:hlinkClick r:id="rId11"/>
            <a:extLst>
              <a:ext uri="{FF2B5EF4-FFF2-40B4-BE49-F238E27FC236}">
                <a16:creationId xmlns:a16="http://schemas.microsoft.com/office/drawing/2014/main" id="{83C404CC-9F94-F64D-1D8C-5D8F9F47243A}"/>
              </a:ext>
            </a:extLst>
          </p:cNvPr>
          <p:cNvSpPr/>
          <p:nvPr/>
        </p:nvSpPr>
        <p:spPr>
          <a:xfrm>
            <a:off x="482046" y="1702416"/>
            <a:ext cx="920691" cy="369332"/>
          </a:xfrm>
          <a:prstGeom prst="rect">
            <a:avLst/>
          </a:prstGeom>
        </p:spPr>
        <p:txBody>
          <a:bodyPr wrap="square">
            <a:spAutoFit/>
          </a:bodyPr>
          <a:lstStyle/>
          <a:p>
            <a:pPr algn="just"/>
            <a:r>
              <a:rPr lang="nl-NL" b="1" dirty="0">
                <a:latin typeface="FreightSans Pro Black" panose="02000A03040000020004"/>
              </a:rPr>
              <a:t>Tools:</a:t>
            </a:r>
            <a:endParaRPr lang="nl-NL" sz="2000" b="1" dirty="0">
              <a:solidFill>
                <a:srgbClr val="154361"/>
              </a:solidFill>
              <a:latin typeface="FreightSans Pro Black" panose="02000A03040000020004"/>
              <a:ea typeface="Calibri" panose="020F0502020204030204" pitchFamily="34" charset="0"/>
              <a:cs typeface="Times New Roman" panose="02020603050405020304" pitchFamily="18" charset="0"/>
            </a:endParaRPr>
          </a:p>
        </p:txBody>
      </p:sp>
      <p:sp>
        <p:nvSpPr>
          <p:cNvPr id="14" name="Rechthoek 13">
            <a:extLst>
              <a:ext uri="{FF2B5EF4-FFF2-40B4-BE49-F238E27FC236}">
                <a16:creationId xmlns:a16="http://schemas.microsoft.com/office/drawing/2014/main" id="{7A5DEC0F-C850-4C73-E000-6530F1925B65}"/>
              </a:ext>
            </a:extLst>
          </p:cNvPr>
          <p:cNvSpPr/>
          <p:nvPr/>
        </p:nvSpPr>
        <p:spPr>
          <a:xfrm>
            <a:off x="451641" y="3192073"/>
            <a:ext cx="810388" cy="787719"/>
          </a:xfrm>
          <a:prstGeom prst="rect">
            <a:avLst/>
          </a:prstGeom>
          <a:solidFill>
            <a:srgbClr val="FAB3D8"/>
          </a:solidFill>
          <a:ln>
            <a:noFill/>
          </a:ln>
          <a:effectLst>
            <a:outerShdw blurRad="76200" dist="38100" dir="7800000" sx="103000" sy="103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sz="1000" dirty="0">
              <a:solidFill>
                <a:schemeClr val="tx1"/>
              </a:solidFill>
            </a:endParaRPr>
          </a:p>
        </p:txBody>
      </p:sp>
      <p:sp>
        <p:nvSpPr>
          <p:cNvPr id="15" name="Rechthoek 14">
            <a:extLst>
              <a:ext uri="{FF2B5EF4-FFF2-40B4-BE49-F238E27FC236}">
                <a16:creationId xmlns:a16="http://schemas.microsoft.com/office/drawing/2014/main" id="{5CBAC7B2-18F5-B8D1-4FD6-9A6EE5B6F12D}"/>
              </a:ext>
            </a:extLst>
          </p:cNvPr>
          <p:cNvSpPr/>
          <p:nvPr/>
        </p:nvSpPr>
        <p:spPr>
          <a:xfrm rot="79446">
            <a:off x="450849" y="3880568"/>
            <a:ext cx="810388" cy="787719"/>
          </a:xfrm>
          <a:prstGeom prst="rect">
            <a:avLst/>
          </a:prstGeom>
          <a:solidFill>
            <a:srgbClr val="E9841D"/>
          </a:solidFill>
          <a:ln>
            <a:noFill/>
          </a:ln>
          <a:effectLst>
            <a:outerShdw blurRad="76200" dist="38100" dir="7800000" sx="103000" sy="103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sz="1000" dirty="0">
              <a:solidFill>
                <a:schemeClr val="tx1"/>
              </a:solidFill>
            </a:endParaRPr>
          </a:p>
        </p:txBody>
      </p:sp>
      <p:sp>
        <p:nvSpPr>
          <p:cNvPr id="16" name="Rechthoek 15">
            <a:extLst>
              <a:ext uri="{FF2B5EF4-FFF2-40B4-BE49-F238E27FC236}">
                <a16:creationId xmlns:a16="http://schemas.microsoft.com/office/drawing/2014/main" id="{C58E5399-3161-A378-DA09-2E79C8498E10}"/>
              </a:ext>
            </a:extLst>
          </p:cNvPr>
          <p:cNvSpPr/>
          <p:nvPr/>
        </p:nvSpPr>
        <p:spPr>
          <a:xfrm rot="365639">
            <a:off x="428650" y="4558425"/>
            <a:ext cx="810388" cy="787719"/>
          </a:xfrm>
          <a:prstGeom prst="rect">
            <a:avLst/>
          </a:prstGeom>
          <a:solidFill>
            <a:srgbClr val="FF4F9F"/>
          </a:solidFill>
          <a:ln>
            <a:noFill/>
          </a:ln>
          <a:effectLst>
            <a:outerShdw blurRad="76200" dist="38100" dir="7800000" sx="103000" sy="103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sz="1000" dirty="0">
              <a:solidFill>
                <a:schemeClr val="tx1"/>
              </a:solidFill>
            </a:endParaRPr>
          </a:p>
        </p:txBody>
      </p:sp>
      <p:sp>
        <p:nvSpPr>
          <p:cNvPr id="17" name="Rechthoek 16">
            <a:extLst>
              <a:ext uri="{FF2B5EF4-FFF2-40B4-BE49-F238E27FC236}">
                <a16:creationId xmlns:a16="http://schemas.microsoft.com/office/drawing/2014/main" id="{3712AE93-5F29-4722-8038-BF2DE801B618}"/>
              </a:ext>
            </a:extLst>
          </p:cNvPr>
          <p:cNvSpPr/>
          <p:nvPr/>
        </p:nvSpPr>
        <p:spPr>
          <a:xfrm rot="21296266">
            <a:off x="428650" y="2246847"/>
            <a:ext cx="810388" cy="787719"/>
          </a:xfrm>
          <a:prstGeom prst="rect">
            <a:avLst/>
          </a:prstGeom>
          <a:solidFill>
            <a:srgbClr val="F8DABB"/>
          </a:solidFill>
          <a:ln>
            <a:noFill/>
          </a:ln>
          <a:effectLst>
            <a:outerShdw blurRad="76200" dist="38100" dir="7800000" sx="103000" sy="103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sz="1000" dirty="0">
              <a:solidFill>
                <a:schemeClr val="tx1"/>
              </a:solidFill>
            </a:endParaRPr>
          </a:p>
        </p:txBody>
      </p:sp>
    </p:spTree>
    <p:extLst>
      <p:ext uri="{BB962C8B-B14F-4D97-AF65-F5344CB8AC3E}">
        <p14:creationId xmlns:p14="http://schemas.microsoft.com/office/powerpoint/2010/main" val="259931358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kstvak 3">
            <a:extLst>
              <a:ext uri="{FF2B5EF4-FFF2-40B4-BE49-F238E27FC236}">
                <a16:creationId xmlns:a16="http://schemas.microsoft.com/office/drawing/2014/main" id="{942F2A7D-F32C-07F1-D582-59F76B53C3E4}"/>
              </a:ext>
            </a:extLst>
          </p:cNvPr>
          <p:cNvSpPr txBox="1"/>
          <p:nvPr/>
        </p:nvSpPr>
        <p:spPr>
          <a:xfrm>
            <a:off x="3030157" y="3644644"/>
            <a:ext cx="1159288" cy="275460"/>
          </a:xfrm>
          <a:prstGeom prst="rect">
            <a:avLst/>
          </a:prstGeom>
          <a:noFill/>
        </p:spPr>
        <p:txBody>
          <a:bodyPr wrap="square">
            <a:spAutoFit/>
          </a:bodyPr>
          <a:lstStyle/>
          <a:p>
            <a:pPr>
              <a:lnSpc>
                <a:spcPct val="130000"/>
              </a:lnSpc>
            </a:pPr>
            <a:r>
              <a:rPr lang="nl-NL" sz="1000" u="sng" kern="1200" dirty="0">
                <a:solidFill>
                  <a:srgbClr val="ED027E"/>
                </a:solidFill>
                <a:effectLst/>
                <a:latin typeface="Open Sans" pitchFamily="2" charset="0"/>
                <a:ea typeface="Open Sans" pitchFamily="2" charset="0"/>
                <a:cs typeface="Open Sans" pitchFamily="2" charset="0"/>
                <a:hlinkClick r:id="rId2">
                  <a:extLst>
                    <a:ext uri="{A12FA001-AC4F-418D-AE19-62706E023703}">
                      <ahyp:hlinkClr xmlns:ahyp="http://schemas.microsoft.com/office/drawing/2018/hyperlinkcolor" val="tx"/>
                    </a:ext>
                  </a:extLst>
                </a:hlinkClick>
              </a:rPr>
              <a:t>InnovatieRoute</a:t>
            </a:r>
            <a:r>
              <a:rPr lang="nl-NL" sz="1000" kern="1200" dirty="0">
                <a:solidFill>
                  <a:srgbClr val="EE7D00"/>
                </a:solidFill>
                <a:effectLst/>
                <a:latin typeface="Open Sans" pitchFamily="2" charset="0"/>
                <a:ea typeface="Open Sans" pitchFamily="2" charset="0"/>
                <a:cs typeface="Open Sans" pitchFamily="2" charset="0"/>
              </a:rPr>
              <a:t>.</a:t>
            </a:r>
          </a:p>
        </p:txBody>
      </p:sp>
      <p:sp>
        <p:nvSpPr>
          <p:cNvPr id="5" name="Tekstvak 4">
            <a:extLst>
              <a:ext uri="{FF2B5EF4-FFF2-40B4-BE49-F238E27FC236}">
                <a16:creationId xmlns:a16="http://schemas.microsoft.com/office/drawing/2014/main" id="{4A617B84-A320-E4E5-CB86-2AE74C140A8A}"/>
              </a:ext>
            </a:extLst>
          </p:cNvPr>
          <p:cNvSpPr txBox="1"/>
          <p:nvPr/>
        </p:nvSpPr>
        <p:spPr>
          <a:xfrm>
            <a:off x="7232487" y="3481036"/>
            <a:ext cx="2789682" cy="275460"/>
          </a:xfrm>
          <a:prstGeom prst="rect">
            <a:avLst/>
          </a:prstGeom>
          <a:noFill/>
        </p:spPr>
        <p:txBody>
          <a:bodyPr wrap="square">
            <a:spAutoFit/>
          </a:bodyPr>
          <a:lstStyle/>
          <a:p>
            <a:pPr>
              <a:lnSpc>
                <a:spcPct val="130000"/>
              </a:lnSpc>
            </a:pPr>
            <a:r>
              <a:rPr lang="nl-NL" sz="1000" u="sng" dirty="0">
                <a:solidFill>
                  <a:srgbClr val="ED027E"/>
                </a:solidFill>
                <a:latin typeface="Open Sans" pitchFamily="2" charset="0"/>
                <a:ea typeface="Open Sans" pitchFamily="2" charset="0"/>
                <a:cs typeface="Open Sans" pitchFamily="2" charset="0"/>
                <a:hlinkClick r:id="rId3">
                  <a:extLst>
                    <a:ext uri="{A12FA001-AC4F-418D-AE19-62706E023703}">
                      <ahyp:hlinkClr xmlns:ahyp="http://schemas.microsoft.com/office/drawing/2018/hyperlinkcolor" val="tx"/>
                    </a:ext>
                  </a:extLst>
                </a:hlinkClick>
              </a:rPr>
              <a:t>Creative Commons CC BY-NC-SA 4.0 licentie</a:t>
            </a:r>
            <a:endParaRPr lang="nl-NL" sz="1000" kern="1200" dirty="0">
              <a:solidFill>
                <a:srgbClr val="EE7D00"/>
              </a:solidFill>
              <a:effectLst/>
              <a:latin typeface="Open Sans" pitchFamily="2" charset="0"/>
              <a:ea typeface="Open Sans" pitchFamily="2" charset="0"/>
              <a:cs typeface="Open Sans" pitchFamily="2" charset="0"/>
            </a:endParaRPr>
          </a:p>
        </p:txBody>
      </p:sp>
    </p:spTree>
    <p:extLst>
      <p:ext uri="{BB962C8B-B14F-4D97-AF65-F5344CB8AC3E}">
        <p14:creationId xmlns:p14="http://schemas.microsoft.com/office/powerpoint/2010/main" val="2956757823"/>
      </p:ext>
    </p:extLst>
  </p:cSld>
  <p:clrMapOvr>
    <a:masterClrMapping/>
  </p:clrMapOvr>
</p:sld>
</file>

<file path=ppt/theme/theme1.xml><?xml version="1.0" encoding="utf-8"?>
<a:theme xmlns:a="http://schemas.openxmlformats.org/drawingml/2006/main" name="Kantoorth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IIG-2">
      <a:majorFont>
        <a:latin typeface="Open Sans bold"/>
        <a:ea typeface=""/>
        <a:cs typeface=""/>
      </a:majorFont>
      <a:minorFont>
        <a:latin typeface="Open Sans regular"/>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Aangepast ontwerp">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3.xml><?xml version="1.0" encoding="utf-8"?>
<a:theme xmlns:a="http://schemas.openxmlformats.org/drawingml/2006/main" name="Kantoorth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ink xmlns="bd6fb741-d1a1-4a8c-bc76-66d09c9d4545">
      <Url xsi:nil="true"/>
      <Description xsi:nil="true"/>
    </Link>
    <TaxCatchAll xmlns="3e903b07-5ad4-4bcc-b460-a05b741a2897" xsi:nil="true"/>
    <lcf76f155ced4ddcb4097134ff3c332f xmlns="bd6fb741-d1a1-4a8c-bc76-66d09c9d4545">
      <Terms xmlns="http://schemas.microsoft.com/office/infopath/2007/PartnerControls"/>
    </lcf76f155ced4ddcb4097134ff3c332f>
    <StatusUitvraag xmlns="bd6fb741-d1a1-4a8c-bc76-66d09c9d4545"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5C71B3A856279747AF41ECA9B73C5025" ma:contentTypeVersion="19" ma:contentTypeDescription="Create a new document." ma:contentTypeScope="" ma:versionID="1ed95ed1dcb310fc8e23e01c3c5e4be5">
  <xsd:schema xmlns:xsd="http://www.w3.org/2001/XMLSchema" xmlns:xs="http://www.w3.org/2001/XMLSchema" xmlns:p="http://schemas.microsoft.com/office/2006/metadata/properties" xmlns:ns2="bd6fb741-d1a1-4a8c-bc76-66d09c9d4545" xmlns:ns3="3e903b07-5ad4-4bcc-b460-a05b741a2897" targetNamespace="http://schemas.microsoft.com/office/2006/metadata/properties" ma:root="true" ma:fieldsID="bd44521d6423f151e77d96293ceb8f0a" ns2:_="" ns3:_="">
    <xsd:import namespace="bd6fb741-d1a1-4a8c-bc76-66d09c9d4545"/>
    <xsd:import namespace="3e903b07-5ad4-4bcc-b460-a05b741a2897"/>
    <xsd:element name="properties">
      <xsd:complexType>
        <xsd:sequence>
          <xsd:element name="documentManagement">
            <xsd:complexType>
              <xsd:all>
                <xsd:element ref="ns2:StatusUitvraag" minOccurs="0"/>
                <xsd:element ref="ns2:MediaServiceMetadata" minOccurs="0"/>
                <xsd:element ref="ns2:MediaServiceFastMetadata" minOccurs="0"/>
                <xsd:element ref="ns3:SharedWithUsers" minOccurs="0"/>
                <xsd:element ref="ns3:SharedWithDetails" minOccurs="0"/>
                <xsd:element ref="ns2:lcf76f155ced4ddcb4097134ff3c332f" minOccurs="0"/>
                <xsd:element ref="ns3:TaxCatchAll" minOccurs="0"/>
                <xsd:element ref="ns2:MediaServiceDateTaken" minOccurs="0"/>
                <xsd:element ref="ns2:MediaServiceLocation" minOccurs="0"/>
                <xsd:element ref="ns2:MediaServiceGenerationTime" minOccurs="0"/>
                <xsd:element ref="ns2:MediaServiceEventHashCode" minOccurs="0"/>
                <xsd:element ref="ns2:MediaServiceOCR" minOccurs="0"/>
                <xsd:element ref="ns2:MediaLengthInSeconds" minOccurs="0"/>
                <xsd:element ref="ns2:MediaServiceObjectDetectorVersions" minOccurs="0"/>
                <xsd:element ref="ns2:MediaServiceSearchProperties" minOccurs="0"/>
                <xsd:element ref="ns2:MediaServiceBillingMetadata" minOccurs="0"/>
                <xsd:element ref="ns2:Link"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d6fb741-d1a1-4a8c-bc76-66d09c9d4545" elementFormDefault="qualified">
    <xsd:import namespace="http://schemas.microsoft.com/office/2006/documentManagement/types"/>
    <xsd:import namespace="http://schemas.microsoft.com/office/infopath/2007/PartnerControls"/>
    <xsd:element name="StatusUitvraag" ma:index="1" nillable="true" ma:displayName="Status Uitvraag" ma:format="Dropdown" ma:internalName="StatusUitvraag" ma:readOnly="false">
      <xsd:simpleType>
        <xsd:restriction base="dms:Choice">
          <xsd:enumeration value="Open"/>
          <xsd:enumeration value="Naar CX"/>
          <xsd:enumeration value="In  behandeling"/>
          <xsd:enumeration value="Afgehandeld"/>
        </xsd:restriction>
      </xsd:simpleType>
    </xsd:element>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lcf76f155ced4ddcb4097134ff3c332f" ma:index="13" nillable="true" ma:taxonomy="true" ma:internalName="lcf76f155ced4ddcb4097134ff3c332f" ma:taxonomyFieldName="MediaServiceImageTags" ma:displayName="Image Tags" ma:readOnly="false" ma:fieldId="{5cf76f15-5ced-4ddc-b409-7134ff3c332f}" ma:taxonomyMulti="true" ma:sspId="5d1b4be5-5a15-4e37-92bc-e1835c11a026" ma:termSetId="09814cd3-568e-fe90-9814-8d621ff8fb84" ma:anchorId="fba54fb3-c3e1-fe81-a776-ca4b69148c4d" ma:open="true" ma:isKeyword="false">
      <xsd:complexType>
        <xsd:sequence>
          <xsd:element ref="pc:Terms" minOccurs="0" maxOccurs="1"/>
        </xsd:sequence>
      </xsd:complexType>
    </xsd:element>
    <xsd:element name="MediaServiceDateTaken" ma:index="15" nillable="true" ma:displayName="MediaServiceDateTaken" ma:hidden="true" ma:indexed="true" ma:internalName="MediaServiceDateTaken" ma:readOnly="true">
      <xsd:simpleType>
        <xsd:restriction base="dms:Text"/>
      </xsd:simpleType>
    </xsd:element>
    <xsd:element name="MediaServiceLocation" ma:index="16" nillable="true" ma:displayName="Location" ma:hidden="true" ma:indexed="true" ma:internalName="MediaServiceLocation" ma:readOnly="true">
      <xsd:simpleType>
        <xsd:restriction base="dms:Text"/>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OCR" ma:index="19" nillable="true" ma:displayName="Extracted Text" ma:hidden="true" ma:internalName="MediaServiceOCR" ma:readOnly="true">
      <xsd:simpleType>
        <xsd:restriction base="dms:Note"/>
      </xsd:simpleType>
    </xsd:element>
    <xsd:element name="MediaLengthInSeconds" ma:index="20" nillable="true" ma:displayName="MediaLengthInSeconds" ma:hidden="true" ma:internalName="MediaLengthInSeconds" ma:readOnly="true">
      <xsd:simpleType>
        <xsd:restriction base="dms:Unknown"/>
      </xsd:simpleType>
    </xsd:element>
    <xsd:element name="MediaServiceObjectDetectorVersions" ma:index="21" nillable="true" ma:displayName="MediaServiceObjectDetectorVersions" ma:hidden="true" ma:indexed="true" ma:internalName="MediaServiceObjectDetectorVersions" ma:readOnly="true">
      <xsd:simpleType>
        <xsd:restriction base="dms:Text"/>
      </xsd:simpleType>
    </xsd:element>
    <xsd:element name="MediaServiceSearchProperties" ma:index="22" nillable="true" ma:displayName="MediaServiceSearchProperties" ma:hidden="true" ma:internalName="MediaServiceSearchProperties" ma:readOnly="true">
      <xsd:simpleType>
        <xsd:restriction base="dms:Note"/>
      </xsd:simpleType>
    </xsd:element>
    <xsd:element name="MediaServiceBillingMetadata" ma:index="24" nillable="true" ma:displayName="MediaServiceBillingMetadata" ma:hidden="true" ma:internalName="MediaServiceBillingMetadata" ma:readOnly="true">
      <xsd:simpleType>
        <xsd:restriction base="dms:Note"/>
      </xsd:simpleType>
    </xsd:element>
    <xsd:element name="Link" ma:index="25" nillable="true" ma:displayName="Link" ma:format="Hyperlink" ma:internalName="Link">
      <xsd:complexType>
        <xsd:complexContent>
          <xsd:extension base="dms:URL">
            <xsd:sequence>
              <xsd:element name="Url" type="dms:ValidUrl" minOccurs="0" nillable="true"/>
              <xsd:element name="Description" type="xsd:string"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3e903b07-5ad4-4bcc-b460-a05b741a2897" elementFormDefault="qualified">
    <xsd:import namespace="http://schemas.microsoft.com/office/2006/documentManagement/types"/>
    <xsd:import namespace="http://schemas.microsoft.com/office/infopath/2007/PartnerControls"/>
    <xsd:element name="SharedWithUsers" ma:index="10" nillable="true" ma:displayName="Shared With" ma:hidden="true"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hidden="true" ma:internalName="SharedWithDetails" ma:readOnly="true">
      <xsd:simpleType>
        <xsd:restriction base="dms:Note"/>
      </xsd:simpleType>
    </xsd:element>
    <xsd:element name="TaxCatchAll" ma:index="14" nillable="true" ma:displayName="Taxonomy Catch All Column" ma:hidden="true" ma:list="{5d7f6f1f-512e-42df-925e-dcf79faa3ad9}" ma:internalName="TaxCatchAll" ma:readOnly="false" ma:showField="CatchAllData" ma:web="3e903b07-5ad4-4bcc-b460-a05b741a2897">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displayName="Content Type"/>
        <xsd:element ref="dc:title" minOccurs="0" maxOccurs="1"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7C691E24-B504-4C5A-AEAC-BBC9238ABD41}">
  <ds:schemaRefs>
    <ds:schemaRef ds:uri="http://purl.org/dc/terms/"/>
    <ds:schemaRef ds:uri="http://www.w3.org/XML/1998/namespace"/>
    <ds:schemaRef ds:uri="http://schemas.microsoft.com/office/2006/documentManagement/types"/>
    <ds:schemaRef ds:uri="3e903b07-5ad4-4bcc-b460-a05b741a2897"/>
    <ds:schemaRef ds:uri="http://purl.org/dc/dcmitype/"/>
    <ds:schemaRef ds:uri="http://schemas.microsoft.com/office/infopath/2007/PartnerControls"/>
    <ds:schemaRef ds:uri="bd6fb741-d1a1-4a8c-bc76-66d09c9d4545"/>
    <ds:schemaRef ds:uri="http://schemas.openxmlformats.org/package/2006/metadata/core-properties"/>
    <ds:schemaRef ds:uri="http://schemas.microsoft.com/office/2006/metadata/properties"/>
    <ds:schemaRef ds:uri="http://purl.org/dc/elements/1.1/"/>
  </ds:schemaRefs>
</ds:datastoreItem>
</file>

<file path=customXml/itemProps2.xml><?xml version="1.0" encoding="utf-8"?>
<ds:datastoreItem xmlns:ds="http://schemas.openxmlformats.org/officeDocument/2006/customXml" ds:itemID="{F03814B4-EF3E-4904-9AF3-4E8D72FE8013}">
  <ds:schemaRefs>
    <ds:schemaRef ds:uri="http://schemas.microsoft.com/sharepoint/v3/contenttype/forms"/>
  </ds:schemaRefs>
</ds:datastoreItem>
</file>

<file path=customXml/itemProps3.xml><?xml version="1.0" encoding="utf-8"?>
<ds:datastoreItem xmlns:ds="http://schemas.openxmlformats.org/officeDocument/2006/customXml" ds:itemID="{6B50A87F-75E8-4B9A-BED4-649DDCE2197A}"/>
</file>

<file path=docProps/app.xml><?xml version="1.0" encoding="utf-8"?>
<Properties xmlns="http://schemas.openxmlformats.org/officeDocument/2006/extended-properties" xmlns:vt="http://schemas.openxmlformats.org/officeDocument/2006/docPropsVTypes">
  <TotalTime>335</TotalTime>
  <Words>746</Words>
  <Application>Microsoft Office PowerPoint</Application>
  <PresentationFormat>Widescreen</PresentationFormat>
  <Paragraphs>95</Paragraphs>
  <Slides>5</Slides>
  <Notes>4</Notes>
  <HiddenSlides>0</HiddenSlides>
  <MMClips>0</MMClips>
  <ScaleCrop>false</ScaleCrop>
  <HeadingPairs>
    <vt:vector size="4" baseType="variant">
      <vt:variant>
        <vt:lpstr>Theme</vt:lpstr>
      </vt:variant>
      <vt:variant>
        <vt:i4>2</vt:i4>
      </vt:variant>
      <vt:variant>
        <vt:lpstr>Slide Titles</vt:lpstr>
      </vt:variant>
      <vt:variant>
        <vt:i4>5</vt:i4>
      </vt:variant>
    </vt:vector>
  </HeadingPairs>
  <TitlesOfParts>
    <vt:vector size="7" baseType="lpstr">
      <vt:lpstr>Kantoorthema</vt:lpstr>
      <vt:lpstr>1_Aangepast ontwerp</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PowerPoint-presentatie</dc:title>
  <dc:creator>Robbert Fransen</dc:creator>
  <cp:lastModifiedBy>Nijhuis, Andrea</cp:lastModifiedBy>
  <cp:revision>39</cp:revision>
  <dcterms:created xsi:type="dcterms:W3CDTF">2020-07-13T08:56:36Z</dcterms:created>
  <dcterms:modified xsi:type="dcterms:W3CDTF">2025-11-20T07:54:37Z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0x0101005C71B3A856279747AF41ECA9B73C5025</vt:lpwstr>
  </property>
  <property fmtid="{D5CDD505-2E9C-101B-9397-08002B2CF9AE}" pid="3" name="MediaServiceImageTags">
    <vt:lpwstr/>
  </property>
</Properties>
</file>