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72" r:id="rId5"/>
  </p:sldMasterIdLst>
  <p:notesMasterIdLst>
    <p:notesMasterId r:id="rId9"/>
  </p:notesMasterIdLst>
  <p:sldIdLst>
    <p:sldId id="258" r:id="rId6"/>
    <p:sldId id="261" r:id="rId7"/>
    <p:sldId id="260" r:id="rId8"/>
  </p:sldIdLst>
  <p:sldSz cx="9144000" cy="6858000" type="screen4x3"/>
  <p:notesSz cx="6808788" cy="99409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4C6E7"/>
    <a:srgbClr val="ED027E"/>
    <a:srgbClr val="EF8CC4"/>
    <a:srgbClr val="EE7D00"/>
    <a:srgbClr val="F0F4FB"/>
    <a:srgbClr val="F3D7BB"/>
    <a:srgbClr val="FFFF00"/>
    <a:srgbClr val="1D9AD6"/>
    <a:srgbClr val="FEF5EF"/>
    <a:srgbClr val="E9841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CC476B8-A4D0-47E2-B653-BA7CB07BE69E}" v="1" dt="2025-11-20T14:27:40.98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35"/>
  </p:normalViewPr>
  <p:slideViewPr>
    <p:cSldViewPr>
      <p:cViewPr varScale="1">
        <p:scale>
          <a:sx n="105" d="100"/>
          <a:sy n="105" d="100"/>
        </p:scale>
        <p:origin x="179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2.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vens, Charlotte" userId="e67b3854-815a-4de9-a867-21042ff81f8c" providerId="ADAL" clId="{F6D3BF4E-2CB2-4435-A072-24FFC287C0F2}"/>
    <pc:docChg chg="undo redo custSel addSld delSld modSld modMainMaster">
      <pc:chgData name="Stevens, Charlotte" userId="e67b3854-815a-4de9-a867-21042ff81f8c" providerId="ADAL" clId="{F6D3BF4E-2CB2-4435-A072-24FFC287C0F2}" dt="2025-11-18T11:07:19.260" v="463" actId="478"/>
      <pc:docMkLst>
        <pc:docMk/>
      </pc:docMkLst>
      <pc:sldChg chg="addSp delSp modSp mod">
        <pc:chgData name="Stevens, Charlotte" userId="e67b3854-815a-4de9-a867-21042ff81f8c" providerId="ADAL" clId="{F6D3BF4E-2CB2-4435-A072-24FFC287C0F2}" dt="2025-11-18T10:23:46.149" v="276" actId="1037"/>
        <pc:sldMkLst>
          <pc:docMk/>
          <pc:sldMk cId="2682214145" sldId="258"/>
        </pc:sldMkLst>
        <pc:spChg chg="add mod">
          <ac:chgData name="Stevens, Charlotte" userId="e67b3854-815a-4de9-a867-21042ff81f8c" providerId="ADAL" clId="{F6D3BF4E-2CB2-4435-A072-24FFC287C0F2}" dt="2025-11-18T10:23:46.149" v="276" actId="1037"/>
          <ac:spMkLst>
            <pc:docMk/>
            <pc:sldMk cId="2682214145" sldId="258"/>
            <ac:spMk id="2" creationId="{7A0C69FC-ACF5-FC2A-631C-BA4FC41E471D}"/>
          </ac:spMkLst>
        </pc:spChg>
        <pc:spChg chg="add del mod">
          <ac:chgData name="Stevens, Charlotte" userId="e67b3854-815a-4de9-a867-21042ff81f8c" providerId="ADAL" clId="{F6D3BF4E-2CB2-4435-A072-24FFC287C0F2}" dt="2025-11-18T10:23:46.149" v="276" actId="1037"/>
          <ac:spMkLst>
            <pc:docMk/>
            <pc:sldMk cId="2682214145" sldId="258"/>
            <ac:spMk id="3" creationId="{9382537C-2009-C90E-1480-D37CFB3970A0}"/>
          </ac:spMkLst>
        </pc:spChg>
        <pc:spChg chg="add del mod">
          <ac:chgData name="Stevens, Charlotte" userId="e67b3854-815a-4de9-a867-21042ff81f8c" providerId="ADAL" clId="{F6D3BF4E-2CB2-4435-A072-24FFC287C0F2}" dt="2025-11-18T10:23:46.149" v="276" actId="1037"/>
          <ac:spMkLst>
            <pc:docMk/>
            <pc:sldMk cId="2682214145" sldId="258"/>
            <ac:spMk id="4" creationId="{02358DDF-2BF5-5743-E6A1-B3B3ABCF0BE7}"/>
          </ac:spMkLst>
        </pc:spChg>
        <pc:spChg chg="add del mod">
          <ac:chgData name="Stevens, Charlotte" userId="e67b3854-815a-4de9-a867-21042ff81f8c" providerId="ADAL" clId="{F6D3BF4E-2CB2-4435-A072-24FFC287C0F2}" dt="2025-11-18T10:23:46.149" v="276" actId="1037"/>
          <ac:spMkLst>
            <pc:docMk/>
            <pc:sldMk cId="2682214145" sldId="258"/>
            <ac:spMk id="5" creationId="{B5288661-391A-0267-091F-2C6A05465A8B}"/>
          </ac:spMkLst>
        </pc:spChg>
        <pc:spChg chg="add del mod">
          <ac:chgData name="Stevens, Charlotte" userId="e67b3854-815a-4de9-a867-21042ff81f8c" providerId="ADAL" clId="{F6D3BF4E-2CB2-4435-A072-24FFC287C0F2}" dt="2025-11-18T10:23:46.149" v="276" actId="1037"/>
          <ac:spMkLst>
            <pc:docMk/>
            <pc:sldMk cId="2682214145" sldId="258"/>
            <ac:spMk id="6" creationId="{D0D228B8-009D-D942-BC2D-0E8061A15DB5}"/>
          </ac:spMkLst>
        </pc:spChg>
        <pc:spChg chg="add del mod">
          <ac:chgData name="Stevens, Charlotte" userId="e67b3854-815a-4de9-a867-21042ff81f8c" providerId="ADAL" clId="{F6D3BF4E-2CB2-4435-A072-24FFC287C0F2}" dt="2025-11-18T10:23:46.149" v="276" actId="1037"/>
          <ac:spMkLst>
            <pc:docMk/>
            <pc:sldMk cId="2682214145" sldId="258"/>
            <ac:spMk id="7" creationId="{3DBB9197-9CF7-B7CF-2EF9-C72DB6A414E0}"/>
          </ac:spMkLst>
        </pc:spChg>
        <pc:spChg chg="add del mod">
          <ac:chgData name="Stevens, Charlotte" userId="e67b3854-815a-4de9-a867-21042ff81f8c" providerId="ADAL" clId="{F6D3BF4E-2CB2-4435-A072-24FFC287C0F2}" dt="2025-11-18T10:23:46.149" v="276" actId="1037"/>
          <ac:spMkLst>
            <pc:docMk/>
            <pc:sldMk cId="2682214145" sldId="258"/>
            <ac:spMk id="8" creationId="{E6116BBF-1C2E-039F-E3D1-00D80849E6CE}"/>
          </ac:spMkLst>
        </pc:spChg>
        <pc:spChg chg="add del mod">
          <ac:chgData name="Stevens, Charlotte" userId="e67b3854-815a-4de9-a867-21042ff81f8c" providerId="ADAL" clId="{F6D3BF4E-2CB2-4435-A072-24FFC287C0F2}" dt="2025-11-18T10:23:46.149" v="276" actId="1037"/>
          <ac:spMkLst>
            <pc:docMk/>
            <pc:sldMk cId="2682214145" sldId="258"/>
            <ac:spMk id="9" creationId="{F97BD481-6438-8899-AABD-21A163A555D9}"/>
          </ac:spMkLst>
        </pc:spChg>
      </pc:sldChg>
      <pc:sldChg chg="addSp modSp new">
        <pc:chgData name="Stevens, Charlotte" userId="e67b3854-815a-4de9-a867-21042ff81f8c" providerId="ADAL" clId="{F6D3BF4E-2CB2-4435-A072-24FFC287C0F2}" dt="2025-11-18T10:26:07.380" v="314"/>
        <pc:sldMkLst>
          <pc:docMk/>
          <pc:sldMk cId="3977056247" sldId="261"/>
        </pc:sldMkLst>
        <pc:spChg chg="add mod">
          <ac:chgData name="Stevens, Charlotte" userId="e67b3854-815a-4de9-a867-21042ff81f8c" providerId="ADAL" clId="{F6D3BF4E-2CB2-4435-A072-24FFC287C0F2}" dt="2025-11-18T10:26:07.380" v="314"/>
          <ac:spMkLst>
            <pc:docMk/>
            <pc:sldMk cId="3977056247" sldId="261"/>
            <ac:spMk id="2" creationId="{9D9AEADE-5032-81B7-B902-A95CEFD889B1}"/>
          </ac:spMkLst>
        </pc:spChg>
        <pc:spChg chg="add mod">
          <ac:chgData name="Stevens, Charlotte" userId="e67b3854-815a-4de9-a867-21042ff81f8c" providerId="ADAL" clId="{F6D3BF4E-2CB2-4435-A072-24FFC287C0F2}" dt="2025-11-18T10:26:07.380" v="314"/>
          <ac:spMkLst>
            <pc:docMk/>
            <pc:sldMk cId="3977056247" sldId="261"/>
            <ac:spMk id="3" creationId="{462617FC-23D0-CD73-24D9-A6CC3BB355C1}"/>
          </ac:spMkLst>
        </pc:spChg>
        <pc:spChg chg="add mod">
          <ac:chgData name="Stevens, Charlotte" userId="e67b3854-815a-4de9-a867-21042ff81f8c" providerId="ADAL" clId="{F6D3BF4E-2CB2-4435-A072-24FFC287C0F2}" dt="2025-11-18T10:26:07.380" v="314"/>
          <ac:spMkLst>
            <pc:docMk/>
            <pc:sldMk cId="3977056247" sldId="261"/>
            <ac:spMk id="4" creationId="{0EC18AC4-37C2-6EC7-F8F9-681ADD1995B3}"/>
          </ac:spMkLst>
        </pc:spChg>
        <pc:spChg chg="add mod">
          <ac:chgData name="Stevens, Charlotte" userId="e67b3854-815a-4de9-a867-21042ff81f8c" providerId="ADAL" clId="{F6D3BF4E-2CB2-4435-A072-24FFC287C0F2}" dt="2025-11-18T10:26:07.380" v="314"/>
          <ac:spMkLst>
            <pc:docMk/>
            <pc:sldMk cId="3977056247" sldId="261"/>
            <ac:spMk id="5" creationId="{9F7438CD-BEEB-463A-FF0C-F48866B0EA30}"/>
          </ac:spMkLst>
        </pc:spChg>
        <pc:spChg chg="add mod">
          <ac:chgData name="Stevens, Charlotte" userId="e67b3854-815a-4de9-a867-21042ff81f8c" providerId="ADAL" clId="{F6D3BF4E-2CB2-4435-A072-24FFC287C0F2}" dt="2025-11-18T10:26:07.380" v="314"/>
          <ac:spMkLst>
            <pc:docMk/>
            <pc:sldMk cId="3977056247" sldId="261"/>
            <ac:spMk id="6" creationId="{93C145F8-F877-D730-8791-6ABCEE971D6E}"/>
          </ac:spMkLst>
        </pc:spChg>
        <pc:spChg chg="add mod">
          <ac:chgData name="Stevens, Charlotte" userId="e67b3854-815a-4de9-a867-21042ff81f8c" providerId="ADAL" clId="{F6D3BF4E-2CB2-4435-A072-24FFC287C0F2}" dt="2025-11-18T10:26:07.380" v="314"/>
          <ac:spMkLst>
            <pc:docMk/>
            <pc:sldMk cId="3977056247" sldId="261"/>
            <ac:spMk id="7" creationId="{7C40843A-52CB-93F2-1173-8792CF4D15CE}"/>
          </ac:spMkLst>
        </pc:spChg>
        <pc:spChg chg="add mod">
          <ac:chgData name="Stevens, Charlotte" userId="e67b3854-815a-4de9-a867-21042ff81f8c" providerId="ADAL" clId="{F6D3BF4E-2CB2-4435-A072-24FFC287C0F2}" dt="2025-11-18T10:26:07.380" v="314"/>
          <ac:spMkLst>
            <pc:docMk/>
            <pc:sldMk cId="3977056247" sldId="261"/>
            <ac:spMk id="8" creationId="{BD417F6A-7C33-7B29-FEB5-08D5958B02D0}"/>
          </ac:spMkLst>
        </pc:spChg>
        <pc:spChg chg="add mod">
          <ac:chgData name="Stevens, Charlotte" userId="e67b3854-815a-4de9-a867-21042ff81f8c" providerId="ADAL" clId="{F6D3BF4E-2CB2-4435-A072-24FFC287C0F2}" dt="2025-11-18T10:26:07.380" v="314"/>
          <ac:spMkLst>
            <pc:docMk/>
            <pc:sldMk cId="3977056247" sldId="261"/>
            <ac:spMk id="9" creationId="{BF001814-3F25-0908-5A45-3CAA20B82AF1}"/>
          </ac:spMkLst>
        </pc:spChg>
      </pc:sldChg>
      <pc:sldMasterChg chg="modSldLayout">
        <pc:chgData name="Stevens, Charlotte" userId="e67b3854-815a-4de9-a867-21042ff81f8c" providerId="ADAL" clId="{F6D3BF4E-2CB2-4435-A072-24FFC287C0F2}" dt="2025-11-18T11:07:19.260" v="463" actId="478"/>
        <pc:sldMasterMkLst>
          <pc:docMk/>
          <pc:sldMasterMk cId="354540832" sldId="2147483660"/>
        </pc:sldMasterMkLst>
        <pc:sldLayoutChg chg="addSp delSp modSp mod">
          <pc:chgData name="Stevens, Charlotte" userId="e67b3854-815a-4de9-a867-21042ff81f8c" providerId="ADAL" clId="{F6D3BF4E-2CB2-4435-A072-24FFC287C0F2}" dt="2025-11-18T10:23:28.176" v="268" actId="121"/>
          <pc:sldLayoutMkLst>
            <pc:docMk/>
            <pc:sldMasterMk cId="354540832" sldId="2147483660"/>
            <pc:sldLayoutMk cId="692597897" sldId="2147483661"/>
          </pc:sldLayoutMkLst>
          <pc:spChg chg="add mod">
            <ac:chgData name="Stevens, Charlotte" userId="e67b3854-815a-4de9-a867-21042ff81f8c" providerId="ADAL" clId="{F6D3BF4E-2CB2-4435-A072-24FFC287C0F2}" dt="2025-11-18T10:19:10.981" v="212" actId="164"/>
            <ac:spMkLst>
              <pc:docMk/>
              <pc:sldMasterMk cId="354540832" sldId="2147483660"/>
              <pc:sldLayoutMk cId="692597897" sldId="2147483661"/>
              <ac:spMk id="2" creationId="{9A56D651-3B0B-CA6B-ECE5-692151ED39B0}"/>
            </ac:spMkLst>
          </pc:spChg>
          <pc:spChg chg="add mod">
            <ac:chgData name="Stevens, Charlotte" userId="e67b3854-815a-4de9-a867-21042ff81f8c" providerId="ADAL" clId="{F6D3BF4E-2CB2-4435-A072-24FFC287C0F2}" dt="2025-11-18T10:22:24.489" v="245" actId="113"/>
            <ac:spMkLst>
              <pc:docMk/>
              <pc:sldMasterMk cId="354540832" sldId="2147483660"/>
              <pc:sldLayoutMk cId="692597897" sldId="2147483661"/>
              <ac:spMk id="27" creationId="{CAF67B3A-E425-36B3-093C-1600E372D618}"/>
            </ac:spMkLst>
          </pc:spChg>
          <pc:spChg chg="add mod">
            <ac:chgData name="Stevens, Charlotte" userId="e67b3854-815a-4de9-a867-21042ff81f8c" providerId="ADAL" clId="{F6D3BF4E-2CB2-4435-A072-24FFC287C0F2}" dt="2025-11-18T10:22:26.792" v="246" actId="113"/>
            <ac:spMkLst>
              <pc:docMk/>
              <pc:sldMasterMk cId="354540832" sldId="2147483660"/>
              <pc:sldLayoutMk cId="692597897" sldId="2147483661"/>
              <ac:spMk id="28" creationId="{08E8ACD6-A9CD-54A6-7710-B9D1918CC37F}"/>
            </ac:spMkLst>
          </pc:spChg>
          <pc:spChg chg="add mod">
            <ac:chgData name="Stevens, Charlotte" userId="e67b3854-815a-4de9-a867-21042ff81f8c" providerId="ADAL" clId="{F6D3BF4E-2CB2-4435-A072-24FFC287C0F2}" dt="2025-11-18T10:22:28.891" v="247" actId="113"/>
            <ac:spMkLst>
              <pc:docMk/>
              <pc:sldMasterMk cId="354540832" sldId="2147483660"/>
              <pc:sldLayoutMk cId="692597897" sldId="2147483661"/>
              <ac:spMk id="29" creationId="{59E753E6-9DA3-F7F4-75F8-00C3A735C41C}"/>
            </ac:spMkLst>
          </pc:spChg>
          <pc:spChg chg="add mod">
            <ac:chgData name="Stevens, Charlotte" userId="e67b3854-815a-4de9-a867-21042ff81f8c" providerId="ADAL" clId="{F6D3BF4E-2CB2-4435-A072-24FFC287C0F2}" dt="2025-11-18T10:22:30.871" v="248" actId="113"/>
            <ac:spMkLst>
              <pc:docMk/>
              <pc:sldMasterMk cId="354540832" sldId="2147483660"/>
              <pc:sldLayoutMk cId="692597897" sldId="2147483661"/>
              <ac:spMk id="30" creationId="{E1159D1B-F871-0D1B-2036-765C0E9E6754}"/>
            </ac:spMkLst>
          </pc:spChg>
          <pc:spChg chg="add mod">
            <ac:chgData name="Stevens, Charlotte" userId="e67b3854-815a-4de9-a867-21042ff81f8c" providerId="ADAL" clId="{F6D3BF4E-2CB2-4435-A072-24FFC287C0F2}" dt="2025-11-18T10:23:28.176" v="268" actId="121"/>
            <ac:spMkLst>
              <pc:docMk/>
              <pc:sldMasterMk cId="354540832" sldId="2147483660"/>
              <pc:sldLayoutMk cId="692597897" sldId="2147483661"/>
              <ac:spMk id="54" creationId="{CCA604BB-66C4-94DC-1B90-6F3207CC0C8C}"/>
            </ac:spMkLst>
          </pc:spChg>
          <pc:grpChg chg="add mod">
            <ac:chgData name="Stevens, Charlotte" userId="e67b3854-815a-4de9-a867-21042ff81f8c" providerId="ADAL" clId="{F6D3BF4E-2CB2-4435-A072-24FFC287C0F2}" dt="2025-11-18T10:21:52.118" v="240" actId="1037"/>
            <ac:grpSpMkLst>
              <pc:docMk/>
              <pc:sldMasterMk cId="354540832" sldId="2147483660"/>
              <pc:sldLayoutMk cId="692597897" sldId="2147483661"/>
              <ac:grpSpMk id="53" creationId="{D8EB1177-CD11-3D40-7B90-F1D997DA5301}"/>
            </ac:grpSpMkLst>
          </pc:grpChg>
          <pc:cxnChg chg="add mod">
            <ac:chgData name="Stevens, Charlotte" userId="e67b3854-815a-4de9-a867-21042ff81f8c" providerId="ADAL" clId="{F6D3BF4E-2CB2-4435-A072-24FFC287C0F2}" dt="2025-11-18T10:19:10.981" v="212" actId="164"/>
            <ac:cxnSpMkLst>
              <pc:docMk/>
              <pc:sldMasterMk cId="354540832" sldId="2147483660"/>
              <pc:sldLayoutMk cId="692597897" sldId="2147483661"/>
              <ac:cxnSpMk id="7" creationId="{CEE28C9E-84CF-1AE6-09C3-89768F690CE8}"/>
            </ac:cxnSpMkLst>
          </pc:cxnChg>
          <pc:cxnChg chg="add mod">
            <ac:chgData name="Stevens, Charlotte" userId="e67b3854-815a-4de9-a867-21042ff81f8c" providerId="ADAL" clId="{F6D3BF4E-2CB2-4435-A072-24FFC287C0F2}" dt="2025-11-18T10:19:10.981" v="212" actId="164"/>
            <ac:cxnSpMkLst>
              <pc:docMk/>
              <pc:sldMasterMk cId="354540832" sldId="2147483660"/>
              <pc:sldLayoutMk cId="692597897" sldId="2147483661"/>
              <ac:cxnSpMk id="8" creationId="{7D669096-63A2-351C-79D4-D771AD95B13F}"/>
            </ac:cxnSpMkLst>
          </pc:cxnChg>
          <pc:cxnChg chg="add mod">
            <ac:chgData name="Stevens, Charlotte" userId="e67b3854-815a-4de9-a867-21042ff81f8c" providerId="ADAL" clId="{F6D3BF4E-2CB2-4435-A072-24FFC287C0F2}" dt="2025-11-18T10:19:10.981" v="212" actId="164"/>
            <ac:cxnSpMkLst>
              <pc:docMk/>
              <pc:sldMasterMk cId="354540832" sldId="2147483660"/>
              <pc:sldLayoutMk cId="692597897" sldId="2147483661"/>
              <ac:cxnSpMk id="11" creationId="{ED35E294-0967-93D3-EF11-A8811F0E541C}"/>
            </ac:cxnSpMkLst>
          </pc:cxnChg>
          <pc:cxnChg chg="add mod">
            <ac:chgData name="Stevens, Charlotte" userId="e67b3854-815a-4de9-a867-21042ff81f8c" providerId="ADAL" clId="{F6D3BF4E-2CB2-4435-A072-24FFC287C0F2}" dt="2025-11-18T10:19:10.981" v="212" actId="164"/>
            <ac:cxnSpMkLst>
              <pc:docMk/>
              <pc:sldMasterMk cId="354540832" sldId="2147483660"/>
              <pc:sldLayoutMk cId="692597897" sldId="2147483661"/>
              <ac:cxnSpMk id="14" creationId="{D2E1B369-9F2C-A28E-3BC3-BAADC7A66A99}"/>
            </ac:cxnSpMkLst>
          </pc:cxnChg>
          <pc:cxnChg chg="add mod">
            <ac:chgData name="Stevens, Charlotte" userId="e67b3854-815a-4de9-a867-21042ff81f8c" providerId="ADAL" clId="{F6D3BF4E-2CB2-4435-A072-24FFC287C0F2}" dt="2025-11-18T10:19:10.981" v="212" actId="164"/>
            <ac:cxnSpMkLst>
              <pc:docMk/>
              <pc:sldMasterMk cId="354540832" sldId="2147483660"/>
              <pc:sldLayoutMk cId="692597897" sldId="2147483661"/>
              <ac:cxnSpMk id="17" creationId="{2B40E6E5-4961-105A-05F1-0D3B1F8EA2D6}"/>
            </ac:cxnSpMkLst>
          </pc:cxnChg>
        </pc:sldLayoutChg>
        <pc:sldLayoutChg chg="addSp delSp modSp mod">
          <pc:chgData name="Stevens, Charlotte" userId="e67b3854-815a-4de9-a867-21042ff81f8c" providerId="ADAL" clId="{F6D3BF4E-2CB2-4435-A072-24FFC287C0F2}" dt="2025-11-18T11:07:19.260" v="463" actId="478"/>
          <pc:sldLayoutMkLst>
            <pc:docMk/>
            <pc:sldMasterMk cId="354540832" sldId="2147483660"/>
            <pc:sldLayoutMk cId="844534415" sldId="2147483666"/>
          </pc:sldLayoutMkLst>
          <pc:spChg chg="add mod">
            <ac:chgData name="Stevens, Charlotte" userId="e67b3854-815a-4de9-a867-21042ff81f8c" providerId="ADAL" clId="{F6D3BF4E-2CB2-4435-A072-24FFC287C0F2}" dt="2025-11-18T11:05:44.757" v="441" actId="14100"/>
            <ac:spMkLst>
              <pc:docMk/>
              <pc:sldMasterMk cId="354540832" sldId="2147483660"/>
              <pc:sldLayoutMk cId="844534415" sldId="2147483666"/>
              <ac:spMk id="6" creationId="{154FC12C-7436-5510-5629-C6891931DFC0}"/>
            </ac:spMkLst>
          </pc:spChg>
          <pc:spChg chg="add mod">
            <ac:chgData name="Stevens, Charlotte" userId="e67b3854-815a-4de9-a867-21042ff81f8c" providerId="ADAL" clId="{F6D3BF4E-2CB2-4435-A072-24FFC287C0F2}" dt="2025-11-18T11:06:09.510" v="448" actId="1076"/>
            <ac:spMkLst>
              <pc:docMk/>
              <pc:sldMasterMk cId="354540832" sldId="2147483660"/>
              <pc:sldLayoutMk cId="844534415" sldId="2147483666"/>
              <ac:spMk id="7" creationId="{51C6D4D2-F0B2-F759-7449-05911B418604}"/>
            </ac:spMkLst>
          </pc:spChg>
          <pc:spChg chg="add mod">
            <ac:chgData name="Stevens, Charlotte" userId="e67b3854-815a-4de9-a867-21042ff81f8c" providerId="ADAL" clId="{F6D3BF4E-2CB2-4435-A072-24FFC287C0F2}" dt="2025-11-18T11:05:47.487" v="442" actId="14100"/>
            <ac:spMkLst>
              <pc:docMk/>
              <pc:sldMasterMk cId="354540832" sldId="2147483660"/>
              <pc:sldLayoutMk cId="844534415" sldId="2147483666"/>
              <ac:spMk id="13" creationId="{C4368C57-43EB-B601-A63F-AAC59E74D80C}"/>
            </ac:spMkLst>
          </pc:spChg>
          <pc:spChg chg="add mod">
            <ac:chgData name="Stevens, Charlotte" userId="e67b3854-815a-4de9-a867-21042ff81f8c" providerId="ADAL" clId="{F6D3BF4E-2CB2-4435-A072-24FFC287C0F2}" dt="2025-11-18T11:05:35.643" v="437" actId="14100"/>
            <ac:spMkLst>
              <pc:docMk/>
              <pc:sldMasterMk cId="354540832" sldId="2147483660"/>
              <pc:sldLayoutMk cId="844534415" sldId="2147483666"/>
              <ac:spMk id="14" creationId="{E9511A4B-00B3-38D4-632B-2466296997C7}"/>
            </ac:spMkLst>
          </pc:spChg>
          <pc:spChg chg="add mod">
            <ac:chgData name="Stevens, Charlotte" userId="e67b3854-815a-4de9-a867-21042ff81f8c" providerId="ADAL" clId="{F6D3BF4E-2CB2-4435-A072-24FFC287C0F2}" dt="2025-11-18T11:05:51.200" v="444" actId="121"/>
            <ac:spMkLst>
              <pc:docMk/>
              <pc:sldMasterMk cId="354540832" sldId="2147483660"/>
              <pc:sldLayoutMk cId="844534415" sldId="2147483666"/>
              <ac:spMk id="15" creationId="{FAA87CB1-317E-1C08-03C7-5FD2BA72B510}"/>
            </ac:spMkLst>
          </pc:spChg>
          <pc:spChg chg="add mod">
            <ac:chgData name="Stevens, Charlotte" userId="e67b3854-815a-4de9-a867-21042ff81f8c" providerId="ADAL" clId="{F6D3BF4E-2CB2-4435-A072-24FFC287C0F2}" dt="2025-11-18T11:05:54.982" v="446" actId="121"/>
            <ac:spMkLst>
              <pc:docMk/>
              <pc:sldMasterMk cId="354540832" sldId="2147483660"/>
              <pc:sldLayoutMk cId="844534415" sldId="2147483666"/>
              <ac:spMk id="16" creationId="{B53ACB31-0473-F080-6FE7-EED712308EFC}"/>
            </ac:spMkLst>
          </pc:spChg>
          <pc:spChg chg="add mod">
            <ac:chgData name="Stevens, Charlotte" userId="e67b3854-815a-4de9-a867-21042ff81f8c" providerId="ADAL" clId="{F6D3BF4E-2CB2-4435-A072-24FFC287C0F2}" dt="2025-11-18T11:06:14.097" v="449" actId="242"/>
            <ac:spMkLst>
              <pc:docMk/>
              <pc:sldMasterMk cId="354540832" sldId="2147483660"/>
              <pc:sldLayoutMk cId="844534415" sldId="2147483666"/>
              <ac:spMk id="32" creationId="{DD4E9E15-F0F5-DC25-A63B-3CFBB4A3A6F6}"/>
            </ac:spMkLst>
          </pc:spChg>
          <pc:spChg chg="add mod">
            <ac:chgData name="Stevens, Charlotte" userId="e67b3854-815a-4de9-a867-21042ff81f8c" providerId="ADAL" clId="{F6D3BF4E-2CB2-4435-A072-24FFC287C0F2}" dt="2025-11-18T11:06:16.537" v="450" actId="242"/>
            <ac:spMkLst>
              <pc:docMk/>
              <pc:sldMasterMk cId="354540832" sldId="2147483660"/>
              <pc:sldLayoutMk cId="844534415" sldId="2147483666"/>
              <ac:spMk id="33" creationId="{0AC51F81-2037-934F-30CF-0DAA3036511D}"/>
            </ac:spMkLst>
          </pc:spChg>
          <pc:cxnChg chg="add mod">
            <ac:chgData name="Stevens, Charlotte" userId="e67b3854-815a-4de9-a867-21042ff81f8c" providerId="ADAL" clId="{F6D3BF4E-2CB2-4435-A072-24FFC287C0F2}" dt="2025-11-18T10:27:46.604" v="354" actId="14100"/>
            <ac:cxnSpMkLst>
              <pc:docMk/>
              <pc:sldMasterMk cId="354540832" sldId="2147483660"/>
              <pc:sldLayoutMk cId="844534415" sldId="2147483666"/>
              <ac:cxnSpMk id="9" creationId="{88618EB7-8B9F-8312-D416-7D61017A6B15}"/>
            </ac:cxnSpMkLst>
          </pc:cxnChg>
          <pc:cxnChg chg="add mod">
            <ac:chgData name="Stevens, Charlotte" userId="e67b3854-815a-4de9-a867-21042ff81f8c" providerId="ADAL" clId="{F6D3BF4E-2CB2-4435-A072-24FFC287C0F2}" dt="2025-11-18T10:28:09.509" v="358" actId="1076"/>
            <ac:cxnSpMkLst>
              <pc:docMk/>
              <pc:sldMasterMk cId="354540832" sldId="2147483660"/>
              <pc:sldLayoutMk cId="844534415" sldId="2147483666"/>
              <ac:cxnSpMk id="18" creationId="{01963660-3C8E-C2E2-AD25-7F4224FF014F}"/>
            </ac:cxnSpMkLst>
          </pc:cxnChg>
          <pc:cxnChg chg="add mod">
            <ac:chgData name="Stevens, Charlotte" userId="e67b3854-815a-4de9-a867-21042ff81f8c" providerId="ADAL" clId="{F6D3BF4E-2CB2-4435-A072-24FFC287C0F2}" dt="2025-11-18T10:28:35.186" v="362" actId="1076"/>
            <ac:cxnSpMkLst>
              <pc:docMk/>
              <pc:sldMasterMk cId="354540832" sldId="2147483660"/>
              <pc:sldLayoutMk cId="844534415" sldId="2147483666"/>
              <ac:cxnSpMk id="22" creationId="{D5F4F521-7735-7985-3718-67FA5CDBB72E}"/>
            </ac:cxnSpMkLst>
          </pc:cxnChg>
          <pc:cxnChg chg="add mod">
            <ac:chgData name="Stevens, Charlotte" userId="e67b3854-815a-4de9-a867-21042ff81f8c" providerId="ADAL" clId="{F6D3BF4E-2CB2-4435-A072-24FFC287C0F2}" dt="2025-11-18T10:28:39.610" v="364" actId="1076"/>
            <ac:cxnSpMkLst>
              <pc:docMk/>
              <pc:sldMasterMk cId="354540832" sldId="2147483660"/>
              <pc:sldLayoutMk cId="844534415" sldId="2147483666"/>
              <ac:cxnSpMk id="23" creationId="{BABBBC30-01EA-5029-B8C4-ED32C3175BA0}"/>
            </ac:cxnSpMkLst>
          </pc:cxnChg>
        </pc:sldLayoutChg>
      </pc:sldMasterChg>
    </pc:docChg>
  </pc:docChgLst>
  <pc:docChgLst>
    <pc:chgData name="Mette van Straaten" userId="6d640cfd-5038-4cb1-a920-d2149a15361a" providerId="ADAL" clId="{027D8D27-3853-4342-841F-F45386BCB659}"/>
    <pc:docChg chg="modSld">
      <pc:chgData name="Mette van Straaten" userId="6d640cfd-5038-4cb1-a920-d2149a15361a" providerId="ADAL" clId="{027D8D27-3853-4342-841F-F45386BCB659}" dt="2025-11-20T14:28:56.529" v="24" actId="1076"/>
      <pc:docMkLst>
        <pc:docMk/>
      </pc:docMkLst>
      <pc:sldChg chg="addSp modSp mod">
        <pc:chgData name="Mette van Straaten" userId="6d640cfd-5038-4cb1-a920-d2149a15361a" providerId="ADAL" clId="{027D8D27-3853-4342-841F-F45386BCB659}" dt="2025-11-20T14:28:56.529" v="24" actId="1076"/>
        <pc:sldMkLst>
          <pc:docMk/>
          <pc:sldMk cId="2682214145" sldId="258"/>
        </pc:sldMkLst>
        <pc:spChg chg="mod">
          <ac:chgData name="Mette van Straaten" userId="6d640cfd-5038-4cb1-a920-d2149a15361a" providerId="ADAL" clId="{027D8D27-3853-4342-841F-F45386BCB659}" dt="2025-11-20T14:22:13.932" v="0" actId="207"/>
          <ac:spMkLst>
            <pc:docMk/>
            <pc:sldMk cId="2682214145" sldId="258"/>
            <ac:spMk id="3" creationId="{9382537C-2009-C90E-1480-D37CFB3970A0}"/>
          </ac:spMkLst>
        </pc:spChg>
        <pc:spChg chg="mod">
          <ac:chgData name="Mette van Straaten" userId="6d640cfd-5038-4cb1-a920-d2149a15361a" providerId="ADAL" clId="{027D8D27-3853-4342-841F-F45386BCB659}" dt="2025-11-20T14:23:32.163" v="1" actId="207"/>
          <ac:spMkLst>
            <pc:docMk/>
            <pc:sldMk cId="2682214145" sldId="258"/>
            <ac:spMk id="4" creationId="{02358DDF-2BF5-5743-E6A1-B3B3ABCF0BE7}"/>
          </ac:spMkLst>
        </pc:spChg>
        <pc:spChg chg="mod">
          <ac:chgData name="Mette van Straaten" userId="6d640cfd-5038-4cb1-a920-d2149a15361a" providerId="ADAL" clId="{027D8D27-3853-4342-841F-F45386BCB659}" dt="2025-11-20T14:23:38.786" v="2" actId="207"/>
          <ac:spMkLst>
            <pc:docMk/>
            <pc:sldMk cId="2682214145" sldId="258"/>
            <ac:spMk id="5" creationId="{B5288661-391A-0267-091F-2C6A05465A8B}"/>
          </ac:spMkLst>
        </pc:spChg>
        <pc:spChg chg="mod">
          <ac:chgData name="Mette van Straaten" userId="6d640cfd-5038-4cb1-a920-d2149a15361a" providerId="ADAL" clId="{027D8D27-3853-4342-841F-F45386BCB659}" dt="2025-11-20T14:23:49.131" v="3" actId="207"/>
          <ac:spMkLst>
            <pc:docMk/>
            <pc:sldMk cId="2682214145" sldId="258"/>
            <ac:spMk id="7" creationId="{3DBB9197-9CF7-B7CF-2EF9-C72DB6A414E0}"/>
          </ac:spMkLst>
        </pc:spChg>
        <pc:spChg chg="mod">
          <ac:chgData name="Mette van Straaten" userId="6d640cfd-5038-4cb1-a920-d2149a15361a" providerId="ADAL" clId="{027D8D27-3853-4342-841F-F45386BCB659}" dt="2025-11-20T14:23:54.109" v="4" actId="207"/>
          <ac:spMkLst>
            <pc:docMk/>
            <pc:sldMk cId="2682214145" sldId="258"/>
            <ac:spMk id="8" creationId="{E6116BBF-1C2E-039F-E3D1-00D80849E6CE}"/>
          </ac:spMkLst>
        </pc:spChg>
        <pc:spChg chg="mod">
          <ac:chgData name="Mette van Straaten" userId="6d640cfd-5038-4cb1-a920-d2149a15361a" providerId="ADAL" clId="{027D8D27-3853-4342-841F-F45386BCB659}" dt="2025-11-20T14:24:13.519" v="5" actId="207"/>
          <ac:spMkLst>
            <pc:docMk/>
            <pc:sldMk cId="2682214145" sldId="258"/>
            <ac:spMk id="9" creationId="{F97BD481-6438-8899-AABD-21A163A555D9}"/>
          </ac:spMkLst>
        </pc:spChg>
        <pc:spChg chg="add mod">
          <ac:chgData name="Mette van Straaten" userId="6d640cfd-5038-4cb1-a920-d2149a15361a" providerId="ADAL" clId="{027D8D27-3853-4342-841F-F45386BCB659}" dt="2025-11-20T14:28:56.529" v="24" actId="1076"/>
          <ac:spMkLst>
            <pc:docMk/>
            <pc:sldMk cId="2682214145" sldId="258"/>
            <ac:spMk id="11" creationId="{3C150303-ED55-AC10-C599-8FF9986BE3DD}"/>
          </ac:spMkLst>
        </pc:spChg>
      </pc:sldChg>
      <pc:sldChg chg="modSp mod">
        <pc:chgData name="Mette van Straaten" userId="6d640cfd-5038-4cb1-a920-d2149a15361a" providerId="ADAL" clId="{027D8D27-3853-4342-841F-F45386BCB659}" dt="2025-11-20T14:24:47.997" v="11" actId="207"/>
        <pc:sldMkLst>
          <pc:docMk/>
          <pc:sldMk cId="3977056247" sldId="261"/>
        </pc:sldMkLst>
        <pc:spChg chg="mod">
          <ac:chgData name="Mette van Straaten" userId="6d640cfd-5038-4cb1-a920-d2149a15361a" providerId="ADAL" clId="{027D8D27-3853-4342-841F-F45386BCB659}" dt="2025-11-20T14:24:25.006" v="6" actId="207"/>
          <ac:spMkLst>
            <pc:docMk/>
            <pc:sldMk cId="3977056247" sldId="261"/>
            <ac:spMk id="3" creationId="{462617FC-23D0-CD73-24D9-A6CC3BB355C1}"/>
          </ac:spMkLst>
        </pc:spChg>
        <pc:spChg chg="mod">
          <ac:chgData name="Mette van Straaten" userId="6d640cfd-5038-4cb1-a920-d2149a15361a" providerId="ADAL" clId="{027D8D27-3853-4342-841F-F45386BCB659}" dt="2025-11-20T14:24:30.391" v="7" actId="207"/>
          <ac:spMkLst>
            <pc:docMk/>
            <pc:sldMk cId="3977056247" sldId="261"/>
            <ac:spMk id="4" creationId="{0EC18AC4-37C2-6EC7-F8F9-681ADD1995B3}"/>
          </ac:spMkLst>
        </pc:spChg>
        <pc:spChg chg="mod">
          <ac:chgData name="Mette van Straaten" userId="6d640cfd-5038-4cb1-a920-d2149a15361a" providerId="ADAL" clId="{027D8D27-3853-4342-841F-F45386BCB659}" dt="2025-11-20T14:24:35.102" v="8" actId="207"/>
          <ac:spMkLst>
            <pc:docMk/>
            <pc:sldMk cId="3977056247" sldId="261"/>
            <ac:spMk id="5" creationId="{9F7438CD-BEEB-463A-FF0C-F48866B0EA30}"/>
          </ac:spMkLst>
        </pc:spChg>
        <pc:spChg chg="mod">
          <ac:chgData name="Mette van Straaten" userId="6d640cfd-5038-4cb1-a920-d2149a15361a" providerId="ADAL" clId="{027D8D27-3853-4342-841F-F45386BCB659}" dt="2025-11-20T14:24:39.182" v="9" actId="207"/>
          <ac:spMkLst>
            <pc:docMk/>
            <pc:sldMk cId="3977056247" sldId="261"/>
            <ac:spMk id="7" creationId="{7C40843A-52CB-93F2-1173-8792CF4D15CE}"/>
          </ac:spMkLst>
        </pc:spChg>
        <pc:spChg chg="mod">
          <ac:chgData name="Mette van Straaten" userId="6d640cfd-5038-4cb1-a920-d2149a15361a" providerId="ADAL" clId="{027D8D27-3853-4342-841F-F45386BCB659}" dt="2025-11-20T14:24:43.070" v="10" actId="207"/>
          <ac:spMkLst>
            <pc:docMk/>
            <pc:sldMk cId="3977056247" sldId="261"/>
            <ac:spMk id="8" creationId="{BD417F6A-7C33-7B29-FEB5-08D5958B02D0}"/>
          </ac:spMkLst>
        </pc:spChg>
        <pc:spChg chg="mod">
          <ac:chgData name="Mette van Straaten" userId="6d640cfd-5038-4cb1-a920-d2149a15361a" providerId="ADAL" clId="{027D8D27-3853-4342-841F-F45386BCB659}" dt="2025-11-20T14:24:47.997" v="11" actId="207"/>
          <ac:spMkLst>
            <pc:docMk/>
            <pc:sldMk cId="3977056247" sldId="261"/>
            <ac:spMk id="9" creationId="{BF001814-3F25-0908-5A45-3CAA20B82AF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51163" cy="498475"/>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56038" y="0"/>
            <a:ext cx="2951162" cy="498475"/>
          </a:xfrm>
          <a:prstGeom prst="rect">
            <a:avLst/>
          </a:prstGeom>
        </p:spPr>
        <p:txBody>
          <a:bodyPr vert="horz" lIns="91440" tIns="45720" rIns="91440" bIns="45720" rtlCol="0"/>
          <a:lstStyle>
            <a:lvl1pPr algn="r">
              <a:defRPr sz="1200"/>
            </a:lvl1pPr>
          </a:lstStyle>
          <a:p>
            <a:fld id="{85383838-A556-6347-BB60-31C891A08F40}" type="datetimeFigureOut">
              <a:rPr lang="nl-NL" smtClean="0"/>
              <a:t>20-11-2025</a:t>
            </a:fld>
            <a:endParaRPr lang="nl-NL"/>
          </a:p>
        </p:txBody>
      </p:sp>
      <p:sp>
        <p:nvSpPr>
          <p:cNvPr id="4" name="Tijdelijke aanduiding voor dia-afbeelding 3"/>
          <p:cNvSpPr>
            <a:spLocks noGrp="1" noRot="1" noChangeAspect="1"/>
          </p:cNvSpPr>
          <p:nvPr>
            <p:ph type="sldImg" idx="2"/>
          </p:nvPr>
        </p:nvSpPr>
        <p:spPr>
          <a:xfrm>
            <a:off x="1168400" y="1243013"/>
            <a:ext cx="4471988" cy="3354387"/>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1038" y="4784725"/>
            <a:ext cx="5446712" cy="3913188"/>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9442450"/>
            <a:ext cx="2951163" cy="498475"/>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56038" y="9442450"/>
            <a:ext cx="2951162" cy="498475"/>
          </a:xfrm>
          <a:prstGeom prst="rect">
            <a:avLst/>
          </a:prstGeom>
        </p:spPr>
        <p:txBody>
          <a:bodyPr vert="horz" lIns="91440" tIns="45720" rIns="91440" bIns="45720" rtlCol="0" anchor="b"/>
          <a:lstStyle>
            <a:lvl1pPr algn="r">
              <a:defRPr sz="1200"/>
            </a:lvl1pPr>
          </a:lstStyle>
          <a:p>
            <a:fld id="{910354A7-12E1-5D4D-9FE7-BC43FAEF330C}" type="slidenum">
              <a:rPr lang="nl-NL" smtClean="0"/>
              <a:t>‹nr.›</a:t>
            </a:fld>
            <a:endParaRPr lang="nl-NL"/>
          </a:p>
        </p:txBody>
      </p:sp>
    </p:spTree>
    <p:extLst>
      <p:ext uri="{BB962C8B-B14F-4D97-AF65-F5344CB8AC3E}">
        <p14:creationId xmlns:p14="http://schemas.microsoft.com/office/powerpoint/2010/main" val="782432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txBody>
          <a:bodyPr/>
          <a:lstStyle/>
          <a:p>
            <a:endParaRPr lang="nl-NL"/>
          </a:p>
        </p:txBody>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910354A7-12E1-5D4D-9FE7-BC43FAEF330C}" type="slidenum">
              <a:rPr lang="nl-NL" smtClean="0"/>
              <a:t>1</a:t>
            </a:fld>
            <a:endParaRPr lang="nl-NL"/>
          </a:p>
        </p:txBody>
      </p:sp>
    </p:spTree>
    <p:extLst>
      <p:ext uri="{BB962C8B-B14F-4D97-AF65-F5344CB8AC3E}">
        <p14:creationId xmlns:p14="http://schemas.microsoft.com/office/powerpoint/2010/main" val="40280702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dia">
    <p:spTree>
      <p:nvGrpSpPr>
        <p:cNvPr id="1" name=""/>
        <p:cNvGrpSpPr/>
        <p:nvPr/>
      </p:nvGrpSpPr>
      <p:grpSpPr>
        <a:xfrm>
          <a:off x="0" y="0"/>
          <a:ext cx="0" cy="0"/>
          <a:chOff x="0" y="0"/>
          <a:chExt cx="0" cy="0"/>
        </a:xfrm>
      </p:grpSpPr>
      <p:grpSp>
        <p:nvGrpSpPr>
          <p:cNvPr id="53" name="Groep 52">
            <a:extLst>
              <a:ext uri="{FF2B5EF4-FFF2-40B4-BE49-F238E27FC236}">
                <a16:creationId xmlns:a16="http://schemas.microsoft.com/office/drawing/2014/main" id="{D8EB1177-CD11-3D40-7B90-F1D997DA5301}"/>
              </a:ext>
            </a:extLst>
          </p:cNvPr>
          <p:cNvGrpSpPr/>
          <p:nvPr userDrawn="1"/>
        </p:nvGrpSpPr>
        <p:grpSpPr>
          <a:xfrm>
            <a:off x="2775519" y="810883"/>
            <a:ext cx="5236234" cy="5236234"/>
            <a:chOff x="1953883" y="810883"/>
            <a:chExt cx="5236234" cy="5236234"/>
          </a:xfrm>
        </p:grpSpPr>
        <p:sp>
          <p:nvSpPr>
            <p:cNvPr id="2" name="Ovaal 1">
              <a:extLst>
                <a:ext uri="{FF2B5EF4-FFF2-40B4-BE49-F238E27FC236}">
                  <a16:creationId xmlns:a16="http://schemas.microsoft.com/office/drawing/2014/main" id="{9A56D651-3B0B-CA6B-ECE5-692151ED39B0}"/>
                </a:ext>
              </a:extLst>
            </p:cNvPr>
            <p:cNvSpPr/>
            <p:nvPr userDrawn="1"/>
          </p:nvSpPr>
          <p:spPr>
            <a:xfrm>
              <a:off x="1953883" y="810883"/>
              <a:ext cx="5236234" cy="5236234"/>
            </a:xfrm>
            <a:prstGeom prst="ellipse">
              <a:avLst/>
            </a:prstGeom>
            <a:noFill/>
            <a:ln w="25400">
              <a:solidFill>
                <a:srgbClr val="EE7D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7" name="Rechte verbindingslijn 6">
              <a:extLst>
                <a:ext uri="{FF2B5EF4-FFF2-40B4-BE49-F238E27FC236}">
                  <a16:creationId xmlns:a16="http://schemas.microsoft.com/office/drawing/2014/main" id="{CEE28C9E-84CF-1AE6-09C3-89768F690CE8}"/>
                </a:ext>
              </a:extLst>
            </p:cNvPr>
            <p:cNvCxnSpPr>
              <a:cxnSpLocks/>
            </p:cNvCxnSpPr>
            <p:nvPr userDrawn="1"/>
          </p:nvCxnSpPr>
          <p:spPr>
            <a:xfrm>
              <a:off x="3048000" y="1299906"/>
              <a:ext cx="1524000" cy="2129094"/>
            </a:xfrm>
            <a:prstGeom prst="line">
              <a:avLst/>
            </a:prstGeom>
            <a:ln w="25400">
              <a:solidFill>
                <a:srgbClr val="EE7D00"/>
              </a:solidFill>
            </a:ln>
          </p:spPr>
          <p:style>
            <a:lnRef idx="1">
              <a:schemeClr val="accent1"/>
            </a:lnRef>
            <a:fillRef idx="0">
              <a:schemeClr val="accent1"/>
            </a:fillRef>
            <a:effectRef idx="0">
              <a:schemeClr val="accent1"/>
            </a:effectRef>
            <a:fontRef idx="minor">
              <a:schemeClr val="tx1"/>
            </a:fontRef>
          </p:style>
        </p:cxnSp>
        <p:cxnSp>
          <p:nvCxnSpPr>
            <p:cNvPr id="8" name="Rechte verbindingslijn 7">
              <a:extLst>
                <a:ext uri="{FF2B5EF4-FFF2-40B4-BE49-F238E27FC236}">
                  <a16:creationId xmlns:a16="http://schemas.microsoft.com/office/drawing/2014/main" id="{7D669096-63A2-351C-79D4-D771AD95B13F}"/>
                </a:ext>
              </a:extLst>
            </p:cNvPr>
            <p:cNvCxnSpPr>
              <a:cxnSpLocks/>
            </p:cNvCxnSpPr>
            <p:nvPr userDrawn="1"/>
          </p:nvCxnSpPr>
          <p:spPr>
            <a:xfrm flipV="1">
              <a:off x="2089673" y="3434087"/>
              <a:ext cx="2482327" cy="814167"/>
            </a:xfrm>
            <a:prstGeom prst="line">
              <a:avLst/>
            </a:prstGeom>
            <a:ln w="25400">
              <a:solidFill>
                <a:srgbClr val="EE7D00"/>
              </a:solidFill>
            </a:ln>
          </p:spPr>
          <p:style>
            <a:lnRef idx="1">
              <a:schemeClr val="accent1"/>
            </a:lnRef>
            <a:fillRef idx="0">
              <a:schemeClr val="accent1"/>
            </a:fillRef>
            <a:effectRef idx="0">
              <a:schemeClr val="accent1"/>
            </a:effectRef>
            <a:fontRef idx="minor">
              <a:schemeClr val="tx1"/>
            </a:fontRef>
          </p:style>
        </p:cxnSp>
        <p:cxnSp>
          <p:nvCxnSpPr>
            <p:cNvPr id="11" name="Rechte verbindingslijn 10">
              <a:extLst>
                <a:ext uri="{FF2B5EF4-FFF2-40B4-BE49-F238E27FC236}">
                  <a16:creationId xmlns:a16="http://schemas.microsoft.com/office/drawing/2014/main" id="{ED35E294-0967-93D3-EF11-A8811F0E541C}"/>
                </a:ext>
              </a:extLst>
            </p:cNvPr>
            <p:cNvCxnSpPr>
              <a:cxnSpLocks/>
              <a:stCxn id="2" idx="4"/>
            </p:cNvCxnSpPr>
            <p:nvPr userDrawn="1"/>
          </p:nvCxnSpPr>
          <p:spPr>
            <a:xfrm flipV="1">
              <a:off x="4572000" y="3428999"/>
              <a:ext cx="0" cy="2618118"/>
            </a:xfrm>
            <a:prstGeom prst="line">
              <a:avLst/>
            </a:prstGeom>
            <a:ln w="25400">
              <a:solidFill>
                <a:srgbClr val="EE7D00"/>
              </a:solidFill>
            </a:ln>
          </p:spPr>
          <p:style>
            <a:lnRef idx="1">
              <a:schemeClr val="accent1"/>
            </a:lnRef>
            <a:fillRef idx="0">
              <a:schemeClr val="accent1"/>
            </a:fillRef>
            <a:effectRef idx="0">
              <a:schemeClr val="accent1"/>
            </a:effectRef>
            <a:fontRef idx="minor">
              <a:schemeClr val="tx1"/>
            </a:fontRef>
          </p:style>
        </p:cxnSp>
        <p:cxnSp>
          <p:nvCxnSpPr>
            <p:cNvPr id="14" name="Rechte verbindingslijn 13">
              <a:extLst>
                <a:ext uri="{FF2B5EF4-FFF2-40B4-BE49-F238E27FC236}">
                  <a16:creationId xmlns:a16="http://schemas.microsoft.com/office/drawing/2014/main" id="{D2E1B369-9F2C-A28E-3BC3-BAADC7A66A99}"/>
                </a:ext>
              </a:extLst>
            </p:cNvPr>
            <p:cNvCxnSpPr>
              <a:cxnSpLocks/>
            </p:cNvCxnSpPr>
            <p:nvPr userDrawn="1"/>
          </p:nvCxnSpPr>
          <p:spPr>
            <a:xfrm flipH="1" flipV="1">
              <a:off x="4572000" y="3427304"/>
              <a:ext cx="2482327" cy="820950"/>
            </a:xfrm>
            <a:prstGeom prst="line">
              <a:avLst/>
            </a:prstGeom>
            <a:ln w="25400">
              <a:solidFill>
                <a:srgbClr val="EE7D00"/>
              </a:solidFill>
            </a:ln>
          </p:spPr>
          <p:style>
            <a:lnRef idx="1">
              <a:schemeClr val="accent1"/>
            </a:lnRef>
            <a:fillRef idx="0">
              <a:schemeClr val="accent1"/>
            </a:fillRef>
            <a:effectRef idx="0">
              <a:schemeClr val="accent1"/>
            </a:effectRef>
            <a:fontRef idx="minor">
              <a:schemeClr val="tx1"/>
            </a:fontRef>
          </p:style>
        </p:cxnSp>
        <p:cxnSp>
          <p:nvCxnSpPr>
            <p:cNvPr id="17" name="Rechte verbindingslijn 16">
              <a:extLst>
                <a:ext uri="{FF2B5EF4-FFF2-40B4-BE49-F238E27FC236}">
                  <a16:creationId xmlns:a16="http://schemas.microsoft.com/office/drawing/2014/main" id="{2B40E6E5-4961-105A-05F1-0D3B1F8EA2D6}"/>
                </a:ext>
              </a:extLst>
            </p:cNvPr>
            <p:cNvCxnSpPr>
              <a:cxnSpLocks/>
            </p:cNvCxnSpPr>
            <p:nvPr userDrawn="1"/>
          </p:nvCxnSpPr>
          <p:spPr>
            <a:xfrm flipH="1">
              <a:off x="4572000" y="1303669"/>
              <a:ext cx="1543050" cy="2128723"/>
            </a:xfrm>
            <a:prstGeom prst="line">
              <a:avLst/>
            </a:prstGeom>
            <a:ln w="25400">
              <a:solidFill>
                <a:srgbClr val="EE7D00"/>
              </a:solidFill>
            </a:ln>
          </p:spPr>
          <p:style>
            <a:lnRef idx="1">
              <a:schemeClr val="accent1"/>
            </a:lnRef>
            <a:fillRef idx="0">
              <a:schemeClr val="accent1"/>
            </a:fillRef>
            <a:effectRef idx="0">
              <a:schemeClr val="accent1"/>
            </a:effectRef>
            <a:fontRef idx="minor">
              <a:schemeClr val="tx1"/>
            </a:fontRef>
          </p:style>
        </p:cxnSp>
      </p:grpSp>
      <p:sp>
        <p:nvSpPr>
          <p:cNvPr id="27" name="Date Placeholder 3">
            <a:extLst>
              <a:ext uri="{FF2B5EF4-FFF2-40B4-BE49-F238E27FC236}">
                <a16:creationId xmlns:a16="http://schemas.microsoft.com/office/drawing/2014/main" id="{CAF67B3A-E425-36B3-093C-1600E372D618}"/>
              </a:ext>
            </a:extLst>
          </p:cNvPr>
          <p:cNvSpPr txBox="1">
            <a:spLocks/>
          </p:cNvSpPr>
          <p:nvPr userDrawn="1"/>
        </p:nvSpPr>
        <p:spPr>
          <a:xfrm>
            <a:off x="4622111" y="381928"/>
            <a:ext cx="1543051" cy="365125"/>
          </a:xfrm>
          <a:prstGeom prst="rect">
            <a:avLst/>
          </a:prstGeom>
        </p:spPr>
        <p:txBody>
          <a:bodyPr/>
          <a:lstStyle>
            <a:defPPr>
              <a:defRPr lang="en-US"/>
            </a:defPPr>
            <a:lvl1pPr marL="0" algn="r" defTabSz="457200" rtl="0" eaLnBrk="1" latinLnBrk="0" hangingPunct="1">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nl-NL" b="1" dirty="0"/>
              <a:t>DOORGAAN</a:t>
            </a:r>
          </a:p>
        </p:txBody>
      </p:sp>
      <p:sp>
        <p:nvSpPr>
          <p:cNvPr id="28" name="Date Placeholder 3">
            <a:extLst>
              <a:ext uri="{FF2B5EF4-FFF2-40B4-BE49-F238E27FC236}">
                <a16:creationId xmlns:a16="http://schemas.microsoft.com/office/drawing/2014/main" id="{08E8ACD6-A9CD-54A6-7710-B9D1918CC37F}"/>
              </a:ext>
            </a:extLst>
          </p:cNvPr>
          <p:cNvSpPr txBox="1">
            <a:spLocks/>
          </p:cNvSpPr>
          <p:nvPr userDrawn="1"/>
        </p:nvSpPr>
        <p:spPr>
          <a:xfrm>
            <a:off x="8011753" y="2666999"/>
            <a:ext cx="1132248" cy="365125"/>
          </a:xfrm>
          <a:prstGeom prst="rect">
            <a:avLst/>
          </a:prstGeom>
        </p:spPr>
        <p:txBody>
          <a:bodyPr/>
          <a:lstStyle>
            <a:defPPr>
              <a:defRPr lang="en-US"/>
            </a:defPPr>
            <a:lvl1pPr marL="0" algn="r" defTabSz="457200" rtl="0" eaLnBrk="1" latinLnBrk="0" hangingPunct="1">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nl-NL" b="1" dirty="0"/>
              <a:t>MINDER</a:t>
            </a:r>
          </a:p>
        </p:txBody>
      </p:sp>
      <p:sp>
        <p:nvSpPr>
          <p:cNvPr id="29" name="Date Placeholder 3">
            <a:extLst>
              <a:ext uri="{FF2B5EF4-FFF2-40B4-BE49-F238E27FC236}">
                <a16:creationId xmlns:a16="http://schemas.microsoft.com/office/drawing/2014/main" id="{59E753E6-9DA3-F7F4-75F8-00C3A735C41C}"/>
              </a:ext>
            </a:extLst>
          </p:cNvPr>
          <p:cNvSpPr txBox="1">
            <a:spLocks/>
          </p:cNvSpPr>
          <p:nvPr userDrawn="1"/>
        </p:nvSpPr>
        <p:spPr>
          <a:xfrm>
            <a:off x="6686718" y="5695124"/>
            <a:ext cx="857082" cy="365125"/>
          </a:xfrm>
          <a:prstGeom prst="rect">
            <a:avLst/>
          </a:prstGeom>
        </p:spPr>
        <p:txBody>
          <a:bodyPr/>
          <a:lstStyle>
            <a:defPPr>
              <a:defRPr lang="en-US"/>
            </a:defPPr>
            <a:lvl1pPr marL="0" algn="r" defTabSz="457200" rtl="0" eaLnBrk="1" latinLnBrk="0" hangingPunct="1">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nl-NL" b="1" dirty="0"/>
              <a:t>MEER</a:t>
            </a:r>
          </a:p>
        </p:txBody>
      </p:sp>
      <p:sp>
        <p:nvSpPr>
          <p:cNvPr id="30" name="Date Placeholder 3">
            <a:extLst>
              <a:ext uri="{FF2B5EF4-FFF2-40B4-BE49-F238E27FC236}">
                <a16:creationId xmlns:a16="http://schemas.microsoft.com/office/drawing/2014/main" id="{E1159D1B-F871-0D1B-2036-765C0E9E6754}"/>
              </a:ext>
            </a:extLst>
          </p:cNvPr>
          <p:cNvSpPr txBox="1">
            <a:spLocks/>
          </p:cNvSpPr>
          <p:nvPr userDrawn="1"/>
        </p:nvSpPr>
        <p:spPr>
          <a:xfrm>
            <a:off x="2911309" y="5695124"/>
            <a:ext cx="1189246" cy="365125"/>
          </a:xfrm>
          <a:prstGeom prst="rect">
            <a:avLst/>
          </a:prstGeom>
        </p:spPr>
        <p:txBody>
          <a:bodyPr/>
          <a:lstStyle>
            <a:defPPr>
              <a:defRPr lang="en-US"/>
            </a:defPPr>
            <a:lvl1pPr marL="0" algn="r" defTabSz="457200" rtl="0" eaLnBrk="1" latinLnBrk="0" hangingPunct="1">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nl-NL" b="1" dirty="0"/>
              <a:t>STARTEN</a:t>
            </a:r>
          </a:p>
        </p:txBody>
      </p:sp>
      <p:sp>
        <p:nvSpPr>
          <p:cNvPr id="54" name="Date Placeholder 3">
            <a:extLst>
              <a:ext uri="{FF2B5EF4-FFF2-40B4-BE49-F238E27FC236}">
                <a16:creationId xmlns:a16="http://schemas.microsoft.com/office/drawing/2014/main" id="{CCA604BB-66C4-94DC-1B90-6F3207CC0C8C}"/>
              </a:ext>
            </a:extLst>
          </p:cNvPr>
          <p:cNvSpPr txBox="1">
            <a:spLocks/>
          </p:cNvSpPr>
          <p:nvPr userDrawn="1"/>
        </p:nvSpPr>
        <p:spPr>
          <a:xfrm>
            <a:off x="1600200" y="2666999"/>
            <a:ext cx="1224149" cy="365125"/>
          </a:xfrm>
          <a:prstGeom prst="rect">
            <a:avLst/>
          </a:prstGeom>
        </p:spPr>
        <p:txBody>
          <a:bodyPr/>
          <a:lstStyle>
            <a:defPPr>
              <a:defRPr lang="en-US"/>
            </a:defPPr>
            <a:lvl1pPr marL="0" algn="r" defTabSz="457200" rtl="0" eaLnBrk="1" latinLnBrk="0" hangingPunct="1">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nl-NL" b="1" dirty="0"/>
              <a:t>STOPPEN</a:t>
            </a:r>
          </a:p>
        </p:txBody>
      </p:sp>
    </p:spTree>
    <p:extLst>
      <p:ext uri="{BB962C8B-B14F-4D97-AF65-F5344CB8AC3E}">
        <p14:creationId xmlns:p14="http://schemas.microsoft.com/office/powerpoint/2010/main" val="692597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E1EB91A-28BC-7512-34E9-1CF3C388B2C7}"/>
              </a:ext>
            </a:extLst>
          </p:cNvPr>
          <p:cNvSpPr>
            <a:spLocks noGrp="1"/>
          </p:cNvSpPr>
          <p:nvPr>
            <p:ph type="title"/>
          </p:nvPr>
        </p:nvSpPr>
        <p:spPr>
          <a:xfrm>
            <a:off x="628650" y="365125"/>
            <a:ext cx="7886700" cy="1325563"/>
          </a:xfrm>
          <a:prstGeom prst="rect">
            <a:avLst/>
          </a:prstGeom>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204F8F07-0DDA-AE0D-A677-E34D814D54E1}"/>
              </a:ext>
            </a:extLst>
          </p:cNvPr>
          <p:cNvSpPr>
            <a:spLocks noGrp="1"/>
          </p:cNvSpPr>
          <p:nvPr>
            <p:ph type="dt" sz="half" idx="10"/>
          </p:nvPr>
        </p:nvSpPr>
        <p:spPr>
          <a:xfrm>
            <a:off x="628650" y="6356350"/>
            <a:ext cx="2057400" cy="365125"/>
          </a:xfrm>
          <a:prstGeom prst="rect">
            <a:avLst/>
          </a:prstGeom>
        </p:spPr>
        <p:txBody>
          <a:bodyPr/>
          <a:lstStyle/>
          <a:p>
            <a:fld id="{20DC4AAA-C704-7A4A-9D86-FFCF66A3E291}" type="datetimeFigureOut">
              <a:rPr lang="nl-NL" smtClean="0"/>
              <a:t>20-11-2025</a:t>
            </a:fld>
            <a:endParaRPr lang="nl-NL"/>
          </a:p>
        </p:txBody>
      </p:sp>
      <p:sp>
        <p:nvSpPr>
          <p:cNvPr id="4" name="Tijdelijke aanduiding voor voettekst 3">
            <a:extLst>
              <a:ext uri="{FF2B5EF4-FFF2-40B4-BE49-F238E27FC236}">
                <a16:creationId xmlns:a16="http://schemas.microsoft.com/office/drawing/2014/main" id="{AB6EE8B6-85FC-7965-3B60-4AF1390A957F}"/>
              </a:ext>
            </a:extLst>
          </p:cNvPr>
          <p:cNvSpPr>
            <a:spLocks noGrp="1"/>
          </p:cNvSpPr>
          <p:nvPr>
            <p:ph type="ftr" sz="quarter" idx="11"/>
          </p:nvPr>
        </p:nvSpPr>
        <p:spPr>
          <a:xfrm>
            <a:off x="3028950" y="6356350"/>
            <a:ext cx="3086100" cy="365125"/>
          </a:xfrm>
          <a:prstGeom prst="rect">
            <a:avLst/>
          </a:prstGeom>
        </p:spPr>
        <p:txBody>
          <a:bodyPr/>
          <a:lstStyle/>
          <a:p>
            <a:endParaRPr lang="nl-NL"/>
          </a:p>
        </p:txBody>
      </p:sp>
      <p:sp>
        <p:nvSpPr>
          <p:cNvPr id="5" name="Tijdelijke aanduiding voor dianummer 4">
            <a:extLst>
              <a:ext uri="{FF2B5EF4-FFF2-40B4-BE49-F238E27FC236}">
                <a16:creationId xmlns:a16="http://schemas.microsoft.com/office/drawing/2014/main" id="{C5D72171-CB8B-B99B-A2BF-3C9A42E199D2}"/>
              </a:ext>
            </a:extLst>
          </p:cNvPr>
          <p:cNvSpPr>
            <a:spLocks noGrp="1"/>
          </p:cNvSpPr>
          <p:nvPr>
            <p:ph type="sldNum" sz="quarter" idx="12"/>
          </p:nvPr>
        </p:nvSpPr>
        <p:spPr>
          <a:xfrm>
            <a:off x="6457950" y="6356350"/>
            <a:ext cx="2057400" cy="365125"/>
          </a:xfrm>
          <a:prstGeom prst="rect">
            <a:avLst/>
          </a:prstGeom>
        </p:spPr>
        <p:txBody>
          <a:bodyPr/>
          <a:lstStyle/>
          <a:p>
            <a:fld id="{908E9C0F-0008-3042-90D4-F096DCFB9085}" type="slidenum">
              <a:rPr lang="nl-NL" smtClean="0"/>
              <a:t>‹nr.›</a:t>
            </a:fld>
            <a:endParaRPr lang="nl-NL"/>
          </a:p>
        </p:txBody>
      </p:sp>
    </p:spTree>
    <p:extLst>
      <p:ext uri="{BB962C8B-B14F-4D97-AF65-F5344CB8AC3E}">
        <p14:creationId xmlns:p14="http://schemas.microsoft.com/office/powerpoint/2010/main" val="37734377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79EC734E-5899-638C-C70F-8758C3D743E2}"/>
              </a:ext>
            </a:extLst>
          </p:cNvPr>
          <p:cNvSpPr>
            <a:spLocks noGrp="1"/>
          </p:cNvSpPr>
          <p:nvPr>
            <p:ph type="dt" sz="half" idx="10"/>
          </p:nvPr>
        </p:nvSpPr>
        <p:spPr>
          <a:xfrm>
            <a:off x="628650" y="6356350"/>
            <a:ext cx="2057400" cy="365125"/>
          </a:xfrm>
          <a:prstGeom prst="rect">
            <a:avLst/>
          </a:prstGeom>
        </p:spPr>
        <p:txBody>
          <a:bodyPr/>
          <a:lstStyle/>
          <a:p>
            <a:fld id="{20DC4AAA-C704-7A4A-9D86-FFCF66A3E291}" type="datetimeFigureOut">
              <a:rPr lang="nl-NL" smtClean="0"/>
              <a:t>20-11-2025</a:t>
            </a:fld>
            <a:endParaRPr lang="nl-NL"/>
          </a:p>
        </p:txBody>
      </p:sp>
      <p:sp>
        <p:nvSpPr>
          <p:cNvPr id="3" name="Tijdelijke aanduiding voor voettekst 2">
            <a:extLst>
              <a:ext uri="{FF2B5EF4-FFF2-40B4-BE49-F238E27FC236}">
                <a16:creationId xmlns:a16="http://schemas.microsoft.com/office/drawing/2014/main" id="{C7E5D3FE-154E-CD05-C2F3-B5F490756944}"/>
              </a:ext>
            </a:extLst>
          </p:cNvPr>
          <p:cNvSpPr>
            <a:spLocks noGrp="1"/>
          </p:cNvSpPr>
          <p:nvPr>
            <p:ph type="ftr" sz="quarter" idx="11"/>
          </p:nvPr>
        </p:nvSpPr>
        <p:spPr>
          <a:xfrm>
            <a:off x="3028950" y="6356350"/>
            <a:ext cx="3086100" cy="365125"/>
          </a:xfrm>
          <a:prstGeom prst="rect">
            <a:avLst/>
          </a:prstGeom>
        </p:spPr>
        <p:txBody>
          <a:bodyPr/>
          <a:lstStyle/>
          <a:p>
            <a:endParaRPr lang="nl-NL"/>
          </a:p>
        </p:txBody>
      </p:sp>
      <p:sp>
        <p:nvSpPr>
          <p:cNvPr id="4" name="Tijdelijke aanduiding voor dianummer 3">
            <a:extLst>
              <a:ext uri="{FF2B5EF4-FFF2-40B4-BE49-F238E27FC236}">
                <a16:creationId xmlns:a16="http://schemas.microsoft.com/office/drawing/2014/main" id="{72B875A3-9B4B-7CDB-0087-D2B701F7A3DE}"/>
              </a:ext>
            </a:extLst>
          </p:cNvPr>
          <p:cNvSpPr>
            <a:spLocks noGrp="1"/>
          </p:cNvSpPr>
          <p:nvPr>
            <p:ph type="sldNum" sz="quarter" idx="12"/>
          </p:nvPr>
        </p:nvSpPr>
        <p:spPr>
          <a:xfrm>
            <a:off x="6457950" y="6356350"/>
            <a:ext cx="2057400" cy="365125"/>
          </a:xfrm>
          <a:prstGeom prst="rect">
            <a:avLst/>
          </a:prstGeom>
        </p:spPr>
        <p:txBody>
          <a:bodyPr/>
          <a:lstStyle/>
          <a:p>
            <a:fld id="{908E9C0F-0008-3042-90D4-F096DCFB9085}" type="slidenum">
              <a:rPr lang="nl-NL" smtClean="0"/>
              <a:t>‹nr.›</a:t>
            </a:fld>
            <a:endParaRPr lang="nl-NL"/>
          </a:p>
        </p:txBody>
      </p:sp>
    </p:spTree>
    <p:extLst>
      <p:ext uri="{BB962C8B-B14F-4D97-AF65-F5344CB8AC3E}">
        <p14:creationId xmlns:p14="http://schemas.microsoft.com/office/powerpoint/2010/main" val="533926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76F73E0-DAA7-8832-B9ED-22AD418EF120}"/>
              </a:ext>
            </a:extLst>
          </p:cNvPr>
          <p:cNvSpPr>
            <a:spLocks noGrp="1"/>
          </p:cNvSpPr>
          <p:nvPr>
            <p:ph type="title"/>
          </p:nvPr>
        </p:nvSpPr>
        <p:spPr>
          <a:xfrm>
            <a:off x="630238" y="457200"/>
            <a:ext cx="2949575" cy="1600200"/>
          </a:xfrm>
          <a:prstGeom prst="rect">
            <a:avLst/>
          </a:prstGeo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059A9B69-336D-1F1A-B978-D69E9A862DF5}"/>
              </a:ext>
            </a:extLst>
          </p:cNvPr>
          <p:cNvSpPr>
            <a:spLocks noGrp="1"/>
          </p:cNvSpPr>
          <p:nvPr>
            <p:ph idx="1"/>
          </p:nvPr>
        </p:nvSpPr>
        <p:spPr>
          <a:xfrm>
            <a:off x="3887788" y="987425"/>
            <a:ext cx="462915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39E4AC93-64EA-6331-A5A6-11BD4BC1C202}"/>
              </a:ext>
            </a:extLst>
          </p:cNvPr>
          <p:cNvSpPr>
            <a:spLocks noGrp="1"/>
          </p:cNvSpPr>
          <p:nvPr>
            <p:ph type="body" sz="half" idx="2"/>
          </p:nvPr>
        </p:nvSpPr>
        <p:spPr>
          <a:xfrm>
            <a:off x="630238" y="2057400"/>
            <a:ext cx="2949575"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9407306C-CB8D-F2DA-B27D-E68415E78A81}"/>
              </a:ext>
            </a:extLst>
          </p:cNvPr>
          <p:cNvSpPr>
            <a:spLocks noGrp="1"/>
          </p:cNvSpPr>
          <p:nvPr>
            <p:ph type="dt" sz="half" idx="10"/>
          </p:nvPr>
        </p:nvSpPr>
        <p:spPr>
          <a:xfrm>
            <a:off x="628650" y="6356350"/>
            <a:ext cx="2057400" cy="365125"/>
          </a:xfrm>
          <a:prstGeom prst="rect">
            <a:avLst/>
          </a:prstGeom>
        </p:spPr>
        <p:txBody>
          <a:bodyPr/>
          <a:lstStyle/>
          <a:p>
            <a:fld id="{20DC4AAA-C704-7A4A-9D86-FFCF66A3E291}" type="datetimeFigureOut">
              <a:rPr lang="nl-NL" smtClean="0"/>
              <a:t>20-11-2025</a:t>
            </a:fld>
            <a:endParaRPr lang="nl-NL"/>
          </a:p>
        </p:txBody>
      </p:sp>
      <p:sp>
        <p:nvSpPr>
          <p:cNvPr id="6" name="Tijdelijke aanduiding voor voettekst 5">
            <a:extLst>
              <a:ext uri="{FF2B5EF4-FFF2-40B4-BE49-F238E27FC236}">
                <a16:creationId xmlns:a16="http://schemas.microsoft.com/office/drawing/2014/main" id="{BE67A191-BC4D-11D1-5436-CE5A0E9F1619}"/>
              </a:ext>
            </a:extLst>
          </p:cNvPr>
          <p:cNvSpPr>
            <a:spLocks noGrp="1"/>
          </p:cNvSpPr>
          <p:nvPr>
            <p:ph type="ftr" sz="quarter" idx="11"/>
          </p:nvPr>
        </p:nvSpPr>
        <p:spPr>
          <a:xfrm>
            <a:off x="3028950" y="6356350"/>
            <a:ext cx="3086100" cy="365125"/>
          </a:xfrm>
          <a:prstGeom prst="rect">
            <a:avLst/>
          </a:prstGeom>
        </p:spPr>
        <p:txBody>
          <a:bodyPr/>
          <a:lstStyle/>
          <a:p>
            <a:endParaRPr lang="nl-NL"/>
          </a:p>
        </p:txBody>
      </p:sp>
      <p:sp>
        <p:nvSpPr>
          <p:cNvPr id="7" name="Tijdelijke aanduiding voor dianummer 6">
            <a:extLst>
              <a:ext uri="{FF2B5EF4-FFF2-40B4-BE49-F238E27FC236}">
                <a16:creationId xmlns:a16="http://schemas.microsoft.com/office/drawing/2014/main" id="{986E2A38-CB26-7F52-DC3C-743BC26461CF}"/>
              </a:ext>
            </a:extLst>
          </p:cNvPr>
          <p:cNvSpPr>
            <a:spLocks noGrp="1"/>
          </p:cNvSpPr>
          <p:nvPr>
            <p:ph type="sldNum" sz="quarter" idx="12"/>
          </p:nvPr>
        </p:nvSpPr>
        <p:spPr>
          <a:xfrm>
            <a:off x="6457950" y="6356350"/>
            <a:ext cx="2057400" cy="365125"/>
          </a:xfrm>
          <a:prstGeom prst="rect">
            <a:avLst/>
          </a:prstGeom>
        </p:spPr>
        <p:txBody>
          <a:bodyPr/>
          <a:lstStyle/>
          <a:p>
            <a:fld id="{908E9C0F-0008-3042-90D4-F096DCFB9085}" type="slidenum">
              <a:rPr lang="nl-NL" smtClean="0"/>
              <a:t>‹nr.›</a:t>
            </a:fld>
            <a:endParaRPr lang="nl-NL"/>
          </a:p>
        </p:txBody>
      </p:sp>
    </p:spTree>
    <p:extLst>
      <p:ext uri="{BB962C8B-B14F-4D97-AF65-F5344CB8AC3E}">
        <p14:creationId xmlns:p14="http://schemas.microsoft.com/office/powerpoint/2010/main" val="28060948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45C16C-8A99-B7DF-771B-1656C3A6A7BE}"/>
              </a:ext>
            </a:extLst>
          </p:cNvPr>
          <p:cNvSpPr>
            <a:spLocks noGrp="1"/>
          </p:cNvSpPr>
          <p:nvPr>
            <p:ph type="title"/>
          </p:nvPr>
        </p:nvSpPr>
        <p:spPr>
          <a:xfrm>
            <a:off x="630238" y="457200"/>
            <a:ext cx="2949575" cy="1600200"/>
          </a:xfrm>
          <a:prstGeom prst="rect">
            <a:avLst/>
          </a:prstGeo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C25C372F-9321-F026-DFA7-B91371FF004A}"/>
              </a:ext>
            </a:extLst>
          </p:cNvPr>
          <p:cNvSpPr>
            <a:spLocks noGrp="1"/>
          </p:cNvSpPr>
          <p:nvPr>
            <p:ph type="pic" idx="1"/>
          </p:nvPr>
        </p:nvSpPr>
        <p:spPr>
          <a:xfrm>
            <a:off x="3887788" y="987425"/>
            <a:ext cx="462915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52A03652-2FC8-9E3B-98C7-8B46932038DE}"/>
              </a:ext>
            </a:extLst>
          </p:cNvPr>
          <p:cNvSpPr>
            <a:spLocks noGrp="1"/>
          </p:cNvSpPr>
          <p:nvPr>
            <p:ph type="body" sz="half" idx="2"/>
          </p:nvPr>
        </p:nvSpPr>
        <p:spPr>
          <a:xfrm>
            <a:off x="630238" y="2057400"/>
            <a:ext cx="2949575"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74820C8C-4C8C-FAE2-2418-6AC0AC87D6BF}"/>
              </a:ext>
            </a:extLst>
          </p:cNvPr>
          <p:cNvSpPr>
            <a:spLocks noGrp="1"/>
          </p:cNvSpPr>
          <p:nvPr>
            <p:ph type="dt" sz="half" idx="10"/>
          </p:nvPr>
        </p:nvSpPr>
        <p:spPr>
          <a:xfrm>
            <a:off x="628650" y="6356350"/>
            <a:ext cx="2057400" cy="365125"/>
          </a:xfrm>
          <a:prstGeom prst="rect">
            <a:avLst/>
          </a:prstGeom>
        </p:spPr>
        <p:txBody>
          <a:bodyPr/>
          <a:lstStyle/>
          <a:p>
            <a:fld id="{20DC4AAA-C704-7A4A-9D86-FFCF66A3E291}" type="datetimeFigureOut">
              <a:rPr lang="nl-NL" smtClean="0"/>
              <a:t>20-11-2025</a:t>
            </a:fld>
            <a:endParaRPr lang="nl-NL"/>
          </a:p>
        </p:txBody>
      </p:sp>
      <p:sp>
        <p:nvSpPr>
          <p:cNvPr id="6" name="Tijdelijke aanduiding voor voettekst 5">
            <a:extLst>
              <a:ext uri="{FF2B5EF4-FFF2-40B4-BE49-F238E27FC236}">
                <a16:creationId xmlns:a16="http://schemas.microsoft.com/office/drawing/2014/main" id="{F71098B7-E06A-12D1-5FBC-B154CDD141C8}"/>
              </a:ext>
            </a:extLst>
          </p:cNvPr>
          <p:cNvSpPr>
            <a:spLocks noGrp="1"/>
          </p:cNvSpPr>
          <p:nvPr>
            <p:ph type="ftr" sz="quarter" idx="11"/>
          </p:nvPr>
        </p:nvSpPr>
        <p:spPr>
          <a:xfrm>
            <a:off x="3028950" y="6356350"/>
            <a:ext cx="3086100" cy="365125"/>
          </a:xfrm>
          <a:prstGeom prst="rect">
            <a:avLst/>
          </a:prstGeom>
        </p:spPr>
        <p:txBody>
          <a:bodyPr/>
          <a:lstStyle/>
          <a:p>
            <a:endParaRPr lang="nl-NL"/>
          </a:p>
        </p:txBody>
      </p:sp>
      <p:sp>
        <p:nvSpPr>
          <p:cNvPr id="7" name="Tijdelijke aanduiding voor dianummer 6">
            <a:extLst>
              <a:ext uri="{FF2B5EF4-FFF2-40B4-BE49-F238E27FC236}">
                <a16:creationId xmlns:a16="http://schemas.microsoft.com/office/drawing/2014/main" id="{3B6411F9-FD64-F630-869B-62C743B374DA}"/>
              </a:ext>
            </a:extLst>
          </p:cNvPr>
          <p:cNvSpPr>
            <a:spLocks noGrp="1"/>
          </p:cNvSpPr>
          <p:nvPr>
            <p:ph type="sldNum" sz="quarter" idx="12"/>
          </p:nvPr>
        </p:nvSpPr>
        <p:spPr>
          <a:xfrm>
            <a:off x="6457950" y="6356350"/>
            <a:ext cx="2057400" cy="365125"/>
          </a:xfrm>
          <a:prstGeom prst="rect">
            <a:avLst/>
          </a:prstGeom>
        </p:spPr>
        <p:txBody>
          <a:bodyPr/>
          <a:lstStyle/>
          <a:p>
            <a:fld id="{908E9C0F-0008-3042-90D4-F096DCFB9085}" type="slidenum">
              <a:rPr lang="nl-NL" smtClean="0"/>
              <a:t>‹nr.›</a:t>
            </a:fld>
            <a:endParaRPr lang="nl-NL"/>
          </a:p>
        </p:txBody>
      </p:sp>
    </p:spTree>
    <p:extLst>
      <p:ext uri="{BB962C8B-B14F-4D97-AF65-F5344CB8AC3E}">
        <p14:creationId xmlns:p14="http://schemas.microsoft.com/office/powerpoint/2010/main" val="39924407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5D57D93-9E4E-3900-983D-D8E57472582E}"/>
              </a:ext>
            </a:extLst>
          </p:cNvPr>
          <p:cNvSpPr>
            <a:spLocks noGrp="1"/>
          </p:cNvSpPr>
          <p:nvPr>
            <p:ph type="title"/>
          </p:nvPr>
        </p:nvSpPr>
        <p:spPr>
          <a:xfrm>
            <a:off x="628650" y="365125"/>
            <a:ext cx="7886700" cy="1325563"/>
          </a:xfrm>
          <a:prstGeom prst="rect">
            <a:avLst/>
          </a:prstGeom>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DF97FE5F-F9D5-F1F2-AF7D-317425F1D76B}"/>
              </a:ext>
            </a:extLst>
          </p:cNvPr>
          <p:cNvSpPr>
            <a:spLocks noGrp="1"/>
          </p:cNvSpPr>
          <p:nvPr>
            <p:ph type="body" orient="vert" idx="1"/>
          </p:nvPr>
        </p:nvSpPr>
        <p:spPr>
          <a:xfrm>
            <a:off x="628650" y="1825625"/>
            <a:ext cx="7886700" cy="4351338"/>
          </a:xfrm>
          <a:prstGeom prst="rect">
            <a:avLst/>
          </a:prstGeo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7299290F-C80B-6FAB-A1A1-3996EA8B1EAD}"/>
              </a:ext>
            </a:extLst>
          </p:cNvPr>
          <p:cNvSpPr>
            <a:spLocks noGrp="1"/>
          </p:cNvSpPr>
          <p:nvPr>
            <p:ph type="dt" sz="half" idx="10"/>
          </p:nvPr>
        </p:nvSpPr>
        <p:spPr>
          <a:xfrm>
            <a:off x="628650" y="6356350"/>
            <a:ext cx="2057400" cy="365125"/>
          </a:xfrm>
          <a:prstGeom prst="rect">
            <a:avLst/>
          </a:prstGeom>
        </p:spPr>
        <p:txBody>
          <a:bodyPr/>
          <a:lstStyle/>
          <a:p>
            <a:fld id="{20DC4AAA-C704-7A4A-9D86-FFCF66A3E291}" type="datetimeFigureOut">
              <a:rPr lang="nl-NL" smtClean="0"/>
              <a:t>20-11-2025</a:t>
            </a:fld>
            <a:endParaRPr lang="nl-NL"/>
          </a:p>
        </p:txBody>
      </p:sp>
      <p:sp>
        <p:nvSpPr>
          <p:cNvPr id="5" name="Tijdelijke aanduiding voor voettekst 4">
            <a:extLst>
              <a:ext uri="{FF2B5EF4-FFF2-40B4-BE49-F238E27FC236}">
                <a16:creationId xmlns:a16="http://schemas.microsoft.com/office/drawing/2014/main" id="{ADE5894A-A604-9287-8A78-E24B424CF258}"/>
              </a:ext>
            </a:extLst>
          </p:cNvPr>
          <p:cNvSpPr>
            <a:spLocks noGrp="1"/>
          </p:cNvSpPr>
          <p:nvPr>
            <p:ph type="ftr" sz="quarter" idx="11"/>
          </p:nvPr>
        </p:nvSpPr>
        <p:spPr>
          <a:xfrm>
            <a:off x="3028950" y="6356350"/>
            <a:ext cx="3086100" cy="365125"/>
          </a:xfrm>
          <a:prstGeom prst="rect">
            <a:avLst/>
          </a:prstGeom>
        </p:spPr>
        <p:txBody>
          <a:bodyPr/>
          <a:lstStyle/>
          <a:p>
            <a:endParaRPr lang="nl-NL"/>
          </a:p>
        </p:txBody>
      </p:sp>
      <p:sp>
        <p:nvSpPr>
          <p:cNvPr id="6" name="Tijdelijke aanduiding voor dianummer 5">
            <a:extLst>
              <a:ext uri="{FF2B5EF4-FFF2-40B4-BE49-F238E27FC236}">
                <a16:creationId xmlns:a16="http://schemas.microsoft.com/office/drawing/2014/main" id="{3E8CAAB8-C280-B19F-5E28-BA45093B3069}"/>
              </a:ext>
            </a:extLst>
          </p:cNvPr>
          <p:cNvSpPr>
            <a:spLocks noGrp="1"/>
          </p:cNvSpPr>
          <p:nvPr>
            <p:ph type="sldNum" sz="quarter" idx="12"/>
          </p:nvPr>
        </p:nvSpPr>
        <p:spPr>
          <a:xfrm>
            <a:off x="6457950" y="6356350"/>
            <a:ext cx="2057400" cy="365125"/>
          </a:xfrm>
          <a:prstGeom prst="rect">
            <a:avLst/>
          </a:prstGeom>
        </p:spPr>
        <p:txBody>
          <a:bodyPr/>
          <a:lstStyle/>
          <a:p>
            <a:fld id="{908E9C0F-0008-3042-90D4-F096DCFB9085}" type="slidenum">
              <a:rPr lang="nl-NL" smtClean="0"/>
              <a:t>‹nr.›</a:t>
            </a:fld>
            <a:endParaRPr lang="nl-NL"/>
          </a:p>
        </p:txBody>
      </p:sp>
    </p:spTree>
    <p:extLst>
      <p:ext uri="{BB962C8B-B14F-4D97-AF65-F5344CB8AC3E}">
        <p14:creationId xmlns:p14="http://schemas.microsoft.com/office/powerpoint/2010/main" val="15624728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7EEB48D3-1C99-D303-1504-3D2BA2932385}"/>
              </a:ext>
            </a:extLst>
          </p:cNvPr>
          <p:cNvSpPr>
            <a:spLocks noGrp="1"/>
          </p:cNvSpPr>
          <p:nvPr>
            <p:ph type="title" orient="vert"/>
          </p:nvPr>
        </p:nvSpPr>
        <p:spPr>
          <a:xfrm>
            <a:off x="6543675" y="365125"/>
            <a:ext cx="1971675" cy="5811838"/>
          </a:xfrm>
          <a:prstGeom prst="rect">
            <a:avLst/>
          </a:prstGeo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434C202A-A9F1-D140-7D6B-9E35EE6D1F1B}"/>
              </a:ext>
            </a:extLst>
          </p:cNvPr>
          <p:cNvSpPr>
            <a:spLocks noGrp="1"/>
          </p:cNvSpPr>
          <p:nvPr>
            <p:ph type="body" orient="vert" idx="1"/>
          </p:nvPr>
        </p:nvSpPr>
        <p:spPr>
          <a:xfrm>
            <a:off x="628650" y="365125"/>
            <a:ext cx="5762625" cy="5811838"/>
          </a:xfrm>
          <a:prstGeom prst="rect">
            <a:avLst/>
          </a:prstGeo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F09F83ED-996A-2576-7BB6-A05295EACB0F}"/>
              </a:ext>
            </a:extLst>
          </p:cNvPr>
          <p:cNvSpPr>
            <a:spLocks noGrp="1"/>
          </p:cNvSpPr>
          <p:nvPr>
            <p:ph type="dt" sz="half" idx="10"/>
          </p:nvPr>
        </p:nvSpPr>
        <p:spPr>
          <a:xfrm>
            <a:off x="628650" y="6356350"/>
            <a:ext cx="2057400" cy="365125"/>
          </a:xfrm>
          <a:prstGeom prst="rect">
            <a:avLst/>
          </a:prstGeom>
        </p:spPr>
        <p:txBody>
          <a:bodyPr/>
          <a:lstStyle/>
          <a:p>
            <a:fld id="{20DC4AAA-C704-7A4A-9D86-FFCF66A3E291}" type="datetimeFigureOut">
              <a:rPr lang="nl-NL" smtClean="0"/>
              <a:t>20-11-2025</a:t>
            </a:fld>
            <a:endParaRPr lang="nl-NL"/>
          </a:p>
        </p:txBody>
      </p:sp>
      <p:sp>
        <p:nvSpPr>
          <p:cNvPr id="5" name="Tijdelijke aanduiding voor voettekst 4">
            <a:extLst>
              <a:ext uri="{FF2B5EF4-FFF2-40B4-BE49-F238E27FC236}">
                <a16:creationId xmlns:a16="http://schemas.microsoft.com/office/drawing/2014/main" id="{0AA67BFA-A836-2511-0878-BABD25B79CA4}"/>
              </a:ext>
            </a:extLst>
          </p:cNvPr>
          <p:cNvSpPr>
            <a:spLocks noGrp="1"/>
          </p:cNvSpPr>
          <p:nvPr>
            <p:ph type="ftr" sz="quarter" idx="11"/>
          </p:nvPr>
        </p:nvSpPr>
        <p:spPr>
          <a:xfrm>
            <a:off x="3028950" y="6356350"/>
            <a:ext cx="3086100" cy="365125"/>
          </a:xfrm>
          <a:prstGeom prst="rect">
            <a:avLst/>
          </a:prstGeom>
        </p:spPr>
        <p:txBody>
          <a:bodyPr/>
          <a:lstStyle/>
          <a:p>
            <a:endParaRPr lang="nl-NL"/>
          </a:p>
        </p:txBody>
      </p:sp>
      <p:sp>
        <p:nvSpPr>
          <p:cNvPr id="6" name="Tijdelijke aanduiding voor dianummer 5">
            <a:extLst>
              <a:ext uri="{FF2B5EF4-FFF2-40B4-BE49-F238E27FC236}">
                <a16:creationId xmlns:a16="http://schemas.microsoft.com/office/drawing/2014/main" id="{626F0976-8ED2-194E-C460-21D527B46E27}"/>
              </a:ext>
            </a:extLst>
          </p:cNvPr>
          <p:cNvSpPr>
            <a:spLocks noGrp="1"/>
          </p:cNvSpPr>
          <p:nvPr>
            <p:ph type="sldNum" sz="quarter" idx="12"/>
          </p:nvPr>
        </p:nvSpPr>
        <p:spPr>
          <a:xfrm>
            <a:off x="6457950" y="6356350"/>
            <a:ext cx="2057400" cy="365125"/>
          </a:xfrm>
          <a:prstGeom prst="rect">
            <a:avLst/>
          </a:prstGeom>
        </p:spPr>
        <p:txBody>
          <a:bodyPr/>
          <a:lstStyle/>
          <a:p>
            <a:fld id="{908E9C0F-0008-3042-90D4-F096DCFB9085}" type="slidenum">
              <a:rPr lang="nl-NL" smtClean="0"/>
              <a:t>‹nr.›</a:t>
            </a:fld>
            <a:endParaRPr lang="nl-NL"/>
          </a:p>
        </p:txBody>
      </p:sp>
    </p:spTree>
    <p:extLst>
      <p:ext uri="{BB962C8B-B14F-4D97-AF65-F5344CB8AC3E}">
        <p14:creationId xmlns:p14="http://schemas.microsoft.com/office/powerpoint/2010/main" val="23479421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lleen titel">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154FC12C-7436-5510-5629-C6891931DFC0}"/>
              </a:ext>
            </a:extLst>
          </p:cNvPr>
          <p:cNvSpPr txBox="1">
            <a:spLocks/>
          </p:cNvSpPr>
          <p:nvPr userDrawn="1"/>
        </p:nvSpPr>
        <p:spPr>
          <a:xfrm>
            <a:off x="1514474" y="1066800"/>
            <a:ext cx="1533521" cy="365125"/>
          </a:xfrm>
          <a:prstGeom prst="rect">
            <a:avLst/>
          </a:prstGeom>
        </p:spPr>
        <p:txBody>
          <a:bodyPr/>
          <a:lstStyle>
            <a:defPPr>
              <a:defRPr lang="en-US"/>
            </a:defPPr>
            <a:lvl1pPr marL="0" algn="r" defTabSz="457200" rtl="0" eaLnBrk="1" latinLnBrk="0" hangingPunct="1">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nl-NL" b="1" dirty="0"/>
              <a:t>MEER</a:t>
            </a:r>
          </a:p>
        </p:txBody>
      </p:sp>
      <p:sp>
        <p:nvSpPr>
          <p:cNvPr id="7" name="Date Placeholder 3">
            <a:extLst>
              <a:ext uri="{FF2B5EF4-FFF2-40B4-BE49-F238E27FC236}">
                <a16:creationId xmlns:a16="http://schemas.microsoft.com/office/drawing/2014/main" id="{51C6D4D2-F0B2-F759-7449-05911B418604}"/>
              </a:ext>
            </a:extLst>
          </p:cNvPr>
          <p:cNvSpPr txBox="1">
            <a:spLocks/>
          </p:cNvSpPr>
          <p:nvPr userDrawn="1"/>
        </p:nvSpPr>
        <p:spPr>
          <a:xfrm>
            <a:off x="3067049" y="335359"/>
            <a:ext cx="1905002" cy="655239"/>
          </a:xfrm>
          <a:prstGeom prst="rect">
            <a:avLst/>
          </a:prstGeom>
        </p:spPr>
        <p:txBody>
          <a:bodyPr anchor="b"/>
          <a:lstStyle>
            <a:defPPr>
              <a:defRPr lang="en-US"/>
            </a:defPPr>
            <a:lvl1pPr marL="0" algn="r" defTabSz="457200" rtl="0" eaLnBrk="1" latinLnBrk="0" hangingPunct="1">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nl-NL" b="1" dirty="0"/>
              <a:t>Actie / Interventie</a:t>
            </a:r>
          </a:p>
        </p:txBody>
      </p:sp>
      <p:cxnSp>
        <p:nvCxnSpPr>
          <p:cNvPr id="9" name="Rechte verbindingslijn 8">
            <a:extLst>
              <a:ext uri="{FF2B5EF4-FFF2-40B4-BE49-F238E27FC236}">
                <a16:creationId xmlns:a16="http://schemas.microsoft.com/office/drawing/2014/main" id="{88618EB7-8B9F-8312-D416-7D61017A6B15}"/>
              </a:ext>
            </a:extLst>
          </p:cNvPr>
          <p:cNvCxnSpPr>
            <a:cxnSpLocks/>
          </p:cNvCxnSpPr>
          <p:nvPr userDrawn="1"/>
        </p:nvCxnSpPr>
        <p:spPr>
          <a:xfrm>
            <a:off x="3048000" y="990600"/>
            <a:ext cx="0" cy="5410198"/>
          </a:xfrm>
          <a:prstGeom prst="line">
            <a:avLst/>
          </a:prstGeom>
          <a:ln w="25400">
            <a:solidFill>
              <a:srgbClr val="EE7D00"/>
            </a:solidFill>
          </a:ln>
        </p:spPr>
        <p:style>
          <a:lnRef idx="1">
            <a:schemeClr val="accent1"/>
          </a:lnRef>
          <a:fillRef idx="0">
            <a:schemeClr val="accent1"/>
          </a:fillRef>
          <a:effectRef idx="0">
            <a:schemeClr val="accent1"/>
          </a:effectRef>
          <a:fontRef idx="minor">
            <a:schemeClr val="tx1"/>
          </a:fontRef>
        </p:style>
      </p:cxnSp>
      <p:sp>
        <p:nvSpPr>
          <p:cNvPr id="13" name="Date Placeholder 3">
            <a:extLst>
              <a:ext uri="{FF2B5EF4-FFF2-40B4-BE49-F238E27FC236}">
                <a16:creationId xmlns:a16="http://schemas.microsoft.com/office/drawing/2014/main" id="{C4368C57-43EB-B601-A63F-AAC59E74D80C}"/>
              </a:ext>
            </a:extLst>
          </p:cNvPr>
          <p:cNvSpPr txBox="1">
            <a:spLocks/>
          </p:cNvSpPr>
          <p:nvPr userDrawn="1"/>
        </p:nvSpPr>
        <p:spPr>
          <a:xfrm>
            <a:off x="1828800" y="2133600"/>
            <a:ext cx="1219197" cy="365125"/>
          </a:xfrm>
          <a:prstGeom prst="rect">
            <a:avLst/>
          </a:prstGeom>
        </p:spPr>
        <p:txBody>
          <a:bodyPr/>
          <a:lstStyle>
            <a:defPPr>
              <a:defRPr lang="en-US"/>
            </a:defPPr>
            <a:lvl1pPr marL="0" algn="r" defTabSz="457200" rtl="0" eaLnBrk="1" latinLnBrk="0" hangingPunct="1">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nl-NL" b="1" dirty="0"/>
              <a:t>MINDER</a:t>
            </a:r>
          </a:p>
        </p:txBody>
      </p:sp>
      <p:sp>
        <p:nvSpPr>
          <p:cNvPr id="14" name="Date Placeholder 3">
            <a:extLst>
              <a:ext uri="{FF2B5EF4-FFF2-40B4-BE49-F238E27FC236}">
                <a16:creationId xmlns:a16="http://schemas.microsoft.com/office/drawing/2014/main" id="{E9511A4B-00B3-38D4-632B-2466296997C7}"/>
              </a:ext>
            </a:extLst>
          </p:cNvPr>
          <p:cNvSpPr txBox="1">
            <a:spLocks/>
          </p:cNvSpPr>
          <p:nvPr userDrawn="1"/>
        </p:nvSpPr>
        <p:spPr>
          <a:xfrm>
            <a:off x="1447802" y="3200400"/>
            <a:ext cx="1600197" cy="365125"/>
          </a:xfrm>
          <a:prstGeom prst="rect">
            <a:avLst/>
          </a:prstGeom>
        </p:spPr>
        <p:txBody>
          <a:bodyPr/>
          <a:lstStyle>
            <a:defPPr>
              <a:defRPr lang="en-US"/>
            </a:defPPr>
            <a:lvl1pPr marL="0" algn="r" defTabSz="457200" rtl="0" eaLnBrk="1" latinLnBrk="0" hangingPunct="1">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nl-NL" b="1" dirty="0"/>
              <a:t>DOORGAAN</a:t>
            </a:r>
          </a:p>
        </p:txBody>
      </p:sp>
      <p:sp>
        <p:nvSpPr>
          <p:cNvPr id="15" name="Date Placeholder 3">
            <a:extLst>
              <a:ext uri="{FF2B5EF4-FFF2-40B4-BE49-F238E27FC236}">
                <a16:creationId xmlns:a16="http://schemas.microsoft.com/office/drawing/2014/main" id="{FAA87CB1-317E-1C08-03C7-5FD2BA72B510}"/>
              </a:ext>
            </a:extLst>
          </p:cNvPr>
          <p:cNvSpPr txBox="1">
            <a:spLocks/>
          </p:cNvSpPr>
          <p:nvPr userDrawn="1"/>
        </p:nvSpPr>
        <p:spPr>
          <a:xfrm>
            <a:off x="1514473" y="4267200"/>
            <a:ext cx="1533520" cy="365125"/>
          </a:xfrm>
          <a:prstGeom prst="rect">
            <a:avLst/>
          </a:prstGeom>
        </p:spPr>
        <p:txBody>
          <a:bodyPr/>
          <a:lstStyle>
            <a:defPPr>
              <a:defRPr lang="en-US"/>
            </a:defPPr>
            <a:lvl1pPr marL="0" algn="r" defTabSz="457200" rtl="0" eaLnBrk="1" latinLnBrk="0" hangingPunct="1">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nl-NL" b="1" dirty="0"/>
              <a:t>STOPPEN</a:t>
            </a:r>
          </a:p>
        </p:txBody>
      </p:sp>
      <p:sp>
        <p:nvSpPr>
          <p:cNvPr id="16" name="Date Placeholder 3">
            <a:extLst>
              <a:ext uri="{FF2B5EF4-FFF2-40B4-BE49-F238E27FC236}">
                <a16:creationId xmlns:a16="http://schemas.microsoft.com/office/drawing/2014/main" id="{B53ACB31-0473-F080-6FE7-EED712308EFC}"/>
              </a:ext>
            </a:extLst>
          </p:cNvPr>
          <p:cNvSpPr txBox="1">
            <a:spLocks/>
          </p:cNvSpPr>
          <p:nvPr userDrawn="1"/>
        </p:nvSpPr>
        <p:spPr>
          <a:xfrm>
            <a:off x="1514473" y="5334000"/>
            <a:ext cx="1533518" cy="365125"/>
          </a:xfrm>
          <a:prstGeom prst="rect">
            <a:avLst/>
          </a:prstGeom>
        </p:spPr>
        <p:txBody>
          <a:bodyPr/>
          <a:lstStyle>
            <a:defPPr>
              <a:defRPr lang="en-US"/>
            </a:defPPr>
            <a:lvl1pPr marL="0" algn="r" defTabSz="457200" rtl="0" eaLnBrk="1" latinLnBrk="0" hangingPunct="1">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nl-NL" b="1" dirty="0"/>
              <a:t>STARTEN</a:t>
            </a:r>
          </a:p>
        </p:txBody>
      </p:sp>
      <p:cxnSp>
        <p:nvCxnSpPr>
          <p:cNvPr id="18" name="Rechte verbindingslijn 17">
            <a:extLst>
              <a:ext uri="{FF2B5EF4-FFF2-40B4-BE49-F238E27FC236}">
                <a16:creationId xmlns:a16="http://schemas.microsoft.com/office/drawing/2014/main" id="{01963660-3C8E-C2E2-AD25-7F4224FF014F}"/>
              </a:ext>
            </a:extLst>
          </p:cNvPr>
          <p:cNvCxnSpPr>
            <a:cxnSpLocks/>
          </p:cNvCxnSpPr>
          <p:nvPr userDrawn="1"/>
        </p:nvCxnSpPr>
        <p:spPr>
          <a:xfrm>
            <a:off x="4972051" y="990600"/>
            <a:ext cx="0" cy="5410198"/>
          </a:xfrm>
          <a:prstGeom prst="line">
            <a:avLst/>
          </a:prstGeom>
          <a:ln w="25400">
            <a:solidFill>
              <a:srgbClr val="EE7D00"/>
            </a:solidFill>
          </a:ln>
        </p:spPr>
        <p:style>
          <a:lnRef idx="1">
            <a:schemeClr val="accent1"/>
          </a:lnRef>
          <a:fillRef idx="0">
            <a:schemeClr val="accent1"/>
          </a:fillRef>
          <a:effectRef idx="0">
            <a:schemeClr val="accent1"/>
          </a:effectRef>
          <a:fontRef idx="minor">
            <a:schemeClr val="tx1"/>
          </a:fontRef>
        </p:style>
      </p:cxnSp>
      <p:cxnSp>
        <p:nvCxnSpPr>
          <p:cNvPr id="22" name="Rechte verbindingslijn 21">
            <a:extLst>
              <a:ext uri="{FF2B5EF4-FFF2-40B4-BE49-F238E27FC236}">
                <a16:creationId xmlns:a16="http://schemas.microsoft.com/office/drawing/2014/main" id="{D5F4F521-7735-7985-3718-67FA5CDBB72E}"/>
              </a:ext>
            </a:extLst>
          </p:cNvPr>
          <p:cNvCxnSpPr>
            <a:cxnSpLocks/>
          </p:cNvCxnSpPr>
          <p:nvPr userDrawn="1"/>
        </p:nvCxnSpPr>
        <p:spPr>
          <a:xfrm>
            <a:off x="6858000" y="990600"/>
            <a:ext cx="0" cy="5410198"/>
          </a:xfrm>
          <a:prstGeom prst="line">
            <a:avLst/>
          </a:prstGeom>
          <a:ln w="25400">
            <a:solidFill>
              <a:srgbClr val="EE7D00"/>
            </a:solidFill>
          </a:ln>
        </p:spPr>
        <p:style>
          <a:lnRef idx="1">
            <a:schemeClr val="accent1"/>
          </a:lnRef>
          <a:fillRef idx="0">
            <a:schemeClr val="accent1"/>
          </a:fillRef>
          <a:effectRef idx="0">
            <a:schemeClr val="accent1"/>
          </a:effectRef>
          <a:fontRef idx="minor">
            <a:schemeClr val="tx1"/>
          </a:fontRef>
        </p:style>
      </p:cxnSp>
      <p:cxnSp>
        <p:nvCxnSpPr>
          <p:cNvPr id="23" name="Rechte verbindingslijn 22">
            <a:extLst>
              <a:ext uri="{FF2B5EF4-FFF2-40B4-BE49-F238E27FC236}">
                <a16:creationId xmlns:a16="http://schemas.microsoft.com/office/drawing/2014/main" id="{BABBBC30-01EA-5029-B8C4-ED32C3175BA0}"/>
              </a:ext>
            </a:extLst>
          </p:cNvPr>
          <p:cNvCxnSpPr>
            <a:cxnSpLocks/>
          </p:cNvCxnSpPr>
          <p:nvPr userDrawn="1"/>
        </p:nvCxnSpPr>
        <p:spPr>
          <a:xfrm>
            <a:off x="8686800" y="990600"/>
            <a:ext cx="0" cy="5410198"/>
          </a:xfrm>
          <a:prstGeom prst="line">
            <a:avLst/>
          </a:prstGeom>
          <a:ln w="25400">
            <a:solidFill>
              <a:srgbClr val="EE7D00"/>
            </a:solidFill>
          </a:ln>
        </p:spPr>
        <p:style>
          <a:lnRef idx="1">
            <a:schemeClr val="accent1"/>
          </a:lnRef>
          <a:fillRef idx="0">
            <a:schemeClr val="accent1"/>
          </a:fillRef>
          <a:effectRef idx="0">
            <a:schemeClr val="accent1"/>
          </a:effectRef>
          <a:fontRef idx="minor">
            <a:schemeClr val="tx1"/>
          </a:fontRef>
        </p:style>
      </p:cxnSp>
      <p:sp>
        <p:nvSpPr>
          <p:cNvPr id="32" name="Date Placeholder 3">
            <a:extLst>
              <a:ext uri="{FF2B5EF4-FFF2-40B4-BE49-F238E27FC236}">
                <a16:creationId xmlns:a16="http://schemas.microsoft.com/office/drawing/2014/main" id="{DD4E9E15-F0F5-DC25-A63B-3CFBB4A3A6F6}"/>
              </a:ext>
            </a:extLst>
          </p:cNvPr>
          <p:cNvSpPr txBox="1">
            <a:spLocks/>
          </p:cNvSpPr>
          <p:nvPr userDrawn="1"/>
        </p:nvSpPr>
        <p:spPr>
          <a:xfrm>
            <a:off x="4972051" y="625473"/>
            <a:ext cx="1885949" cy="365125"/>
          </a:xfrm>
          <a:prstGeom prst="rect">
            <a:avLst/>
          </a:prstGeom>
        </p:spPr>
        <p:txBody>
          <a:bodyPr anchor="b"/>
          <a:lstStyle>
            <a:defPPr>
              <a:defRPr lang="en-US"/>
            </a:defPPr>
            <a:lvl1pPr marL="0" algn="r" defTabSz="457200" rtl="0" eaLnBrk="1" latinLnBrk="0" hangingPunct="1">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nl-NL" b="1" dirty="0"/>
              <a:t>Wie?</a:t>
            </a:r>
          </a:p>
        </p:txBody>
      </p:sp>
      <p:sp>
        <p:nvSpPr>
          <p:cNvPr id="33" name="Date Placeholder 3">
            <a:extLst>
              <a:ext uri="{FF2B5EF4-FFF2-40B4-BE49-F238E27FC236}">
                <a16:creationId xmlns:a16="http://schemas.microsoft.com/office/drawing/2014/main" id="{0AC51F81-2037-934F-30CF-0DAA3036511D}"/>
              </a:ext>
            </a:extLst>
          </p:cNvPr>
          <p:cNvSpPr txBox="1">
            <a:spLocks/>
          </p:cNvSpPr>
          <p:nvPr userDrawn="1"/>
        </p:nvSpPr>
        <p:spPr>
          <a:xfrm>
            <a:off x="6800851" y="625475"/>
            <a:ext cx="1885949" cy="365125"/>
          </a:xfrm>
          <a:prstGeom prst="rect">
            <a:avLst/>
          </a:prstGeom>
        </p:spPr>
        <p:txBody>
          <a:bodyPr anchor="b"/>
          <a:lstStyle>
            <a:defPPr>
              <a:defRPr lang="en-US"/>
            </a:defPPr>
            <a:lvl1pPr marL="0" algn="r" defTabSz="457200" rtl="0" eaLnBrk="1" latinLnBrk="0" hangingPunct="1">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nl-NL" b="1" dirty="0"/>
              <a:t>Wanneer?</a:t>
            </a:r>
          </a:p>
        </p:txBody>
      </p:sp>
    </p:spTree>
    <p:extLst>
      <p:ext uri="{BB962C8B-B14F-4D97-AF65-F5344CB8AC3E}">
        <p14:creationId xmlns:p14="http://schemas.microsoft.com/office/powerpoint/2010/main" val="8445344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1"/>
            <a:ext cx="2057400" cy="365125"/>
          </a:xfrm>
          <a:prstGeom prst="rect">
            <a:avLst/>
          </a:prstGeom>
        </p:spPr>
        <p:txBody>
          <a:bodyPr/>
          <a:lstStyle/>
          <a:p>
            <a:fld id="{6FF144BB-AC5C-40B7-A4C2-DE46A6E4DFF0}" type="datetimeFigureOut">
              <a:rPr lang="nl-NL" smtClean="0"/>
              <a:t>20-11-2025</a:t>
            </a:fld>
            <a:endParaRPr lang="nl-NL"/>
          </a:p>
        </p:txBody>
      </p:sp>
      <p:sp>
        <p:nvSpPr>
          <p:cNvPr id="3" name="Footer Placeholder 2"/>
          <p:cNvSpPr>
            <a:spLocks noGrp="1"/>
          </p:cNvSpPr>
          <p:nvPr>
            <p:ph type="ftr" sz="quarter" idx="11"/>
          </p:nvPr>
        </p:nvSpPr>
        <p:spPr>
          <a:xfrm>
            <a:off x="3028950" y="6371537"/>
            <a:ext cx="3086100" cy="365125"/>
          </a:xfrm>
          <a:prstGeom prst="rect">
            <a:avLst/>
          </a:prstGeom>
        </p:spPr>
        <p:txBody>
          <a:bodyPr/>
          <a:lstStyle/>
          <a:p>
            <a:endParaRPr lang="nl-NL"/>
          </a:p>
        </p:txBody>
      </p:sp>
      <p:sp>
        <p:nvSpPr>
          <p:cNvPr id="4" name="Slide Number Placeholder 3"/>
          <p:cNvSpPr>
            <a:spLocks noGrp="1"/>
          </p:cNvSpPr>
          <p:nvPr>
            <p:ph type="sldNum" sz="quarter" idx="12"/>
          </p:nvPr>
        </p:nvSpPr>
        <p:spPr>
          <a:xfrm>
            <a:off x="6457950" y="6356351"/>
            <a:ext cx="2057400" cy="365125"/>
          </a:xfrm>
          <a:prstGeom prst="rect">
            <a:avLst/>
          </a:prstGeom>
        </p:spPr>
        <p:txBody>
          <a:bodyPr/>
          <a:lstStyle/>
          <a:p>
            <a:fld id="{23C2BC4A-BB35-4E7C-B16C-3D7D88831868}" type="slidenum">
              <a:rPr lang="nl-NL" smtClean="0"/>
              <a:t>‹nr.›</a:t>
            </a:fld>
            <a:endParaRPr lang="nl-NL"/>
          </a:p>
        </p:txBody>
      </p:sp>
    </p:spTree>
    <p:extLst>
      <p:ext uri="{BB962C8B-B14F-4D97-AF65-F5344CB8AC3E}">
        <p14:creationId xmlns:p14="http://schemas.microsoft.com/office/powerpoint/2010/main" val="38885750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8650" y="365126"/>
            <a:ext cx="7886700" cy="315911"/>
          </a:xfrm>
          <a:prstGeom prst="rect">
            <a:avLst/>
          </a:prstGeom>
        </p:spPr>
        <p:txBody>
          <a:bodyPr/>
          <a:lstStyle>
            <a:lvl1pPr>
              <a:defRPr sz="1600" b="1"/>
            </a:lvl1pPr>
          </a:lstStyle>
          <a:p>
            <a:r>
              <a:rPr lang="nl-NL" dirty="0"/>
              <a:t>Colofon</a:t>
            </a:r>
            <a:endParaRPr lang="en-US" dirty="0"/>
          </a:p>
        </p:txBody>
      </p:sp>
      <p:sp>
        <p:nvSpPr>
          <p:cNvPr id="3" name="Content Placeholder 2"/>
          <p:cNvSpPr>
            <a:spLocks noGrp="1"/>
          </p:cNvSpPr>
          <p:nvPr>
            <p:ph sz="half" idx="1"/>
          </p:nvPr>
        </p:nvSpPr>
        <p:spPr>
          <a:xfrm>
            <a:off x="628650" y="776377"/>
            <a:ext cx="3886200" cy="5400586"/>
          </a:xfrm>
          <a:prstGeom prst="rect">
            <a:avLst/>
          </a:prstGeom>
        </p:spPr>
        <p:txBody>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endParaRPr lang="en-US" dirty="0"/>
          </a:p>
        </p:txBody>
      </p:sp>
      <p:sp>
        <p:nvSpPr>
          <p:cNvPr id="4" name="Content Placeholder 3"/>
          <p:cNvSpPr>
            <a:spLocks noGrp="1"/>
          </p:cNvSpPr>
          <p:nvPr>
            <p:ph sz="half" idx="2"/>
          </p:nvPr>
        </p:nvSpPr>
        <p:spPr>
          <a:xfrm>
            <a:off x="4629150" y="776377"/>
            <a:ext cx="3886200" cy="5400586"/>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6FF144BB-AC5C-40B7-A4C2-DE46A6E4DFF0}" type="datetimeFigureOut">
              <a:rPr lang="nl-NL" smtClean="0"/>
              <a:t>20-11-2025</a:t>
            </a:fld>
            <a:endParaRPr lang="nl-NL"/>
          </a:p>
        </p:txBody>
      </p:sp>
      <p:sp>
        <p:nvSpPr>
          <p:cNvPr id="6" name="Footer Placeholder 5"/>
          <p:cNvSpPr>
            <a:spLocks noGrp="1"/>
          </p:cNvSpPr>
          <p:nvPr>
            <p:ph type="ftr" sz="quarter" idx="11"/>
          </p:nvPr>
        </p:nvSpPr>
        <p:spPr>
          <a:xfrm>
            <a:off x="3028950" y="6371537"/>
            <a:ext cx="3086100" cy="365125"/>
          </a:xfrm>
          <a:prstGeom prst="rect">
            <a:avLst/>
          </a:prstGeom>
        </p:spPr>
        <p:txBody>
          <a:bodyPr/>
          <a:lstStyle/>
          <a:p>
            <a:endParaRPr lang="nl-NL"/>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23C2BC4A-BB35-4E7C-B16C-3D7D88831868}" type="slidenum">
              <a:rPr lang="nl-NL" smtClean="0"/>
              <a:t>‹nr.›</a:t>
            </a:fld>
            <a:endParaRPr lang="nl-NL"/>
          </a:p>
        </p:txBody>
      </p:sp>
    </p:spTree>
    <p:extLst>
      <p:ext uri="{BB962C8B-B14F-4D97-AF65-F5344CB8AC3E}">
        <p14:creationId xmlns:p14="http://schemas.microsoft.com/office/powerpoint/2010/main" val="1387983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C2009D-6272-9E11-C4DB-D08F9FAA1E76}"/>
              </a:ext>
            </a:extLst>
          </p:cNvPr>
          <p:cNvSpPr>
            <a:spLocks noGrp="1"/>
          </p:cNvSpPr>
          <p:nvPr>
            <p:ph type="ctrTitle"/>
          </p:nvPr>
        </p:nvSpPr>
        <p:spPr>
          <a:xfrm>
            <a:off x="1143000" y="1122363"/>
            <a:ext cx="6858000" cy="2387600"/>
          </a:xfrm>
          <a:prstGeom prst="rect">
            <a:avLst/>
          </a:prstGeo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FED08587-55FB-B724-4C36-C6CCA0907AE4}"/>
              </a:ext>
            </a:extLst>
          </p:cNvPr>
          <p:cNvSpPr>
            <a:spLocks noGrp="1"/>
          </p:cNvSpPr>
          <p:nvPr>
            <p:ph type="subTitle" idx="1"/>
          </p:nvPr>
        </p:nvSpPr>
        <p:spPr>
          <a:xfrm>
            <a:off x="1143000" y="3602038"/>
            <a:ext cx="6858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F89F5DE1-7512-766C-1DCC-9B58F43405CA}"/>
              </a:ext>
            </a:extLst>
          </p:cNvPr>
          <p:cNvSpPr>
            <a:spLocks noGrp="1"/>
          </p:cNvSpPr>
          <p:nvPr>
            <p:ph type="dt" sz="half" idx="10"/>
          </p:nvPr>
        </p:nvSpPr>
        <p:spPr>
          <a:xfrm>
            <a:off x="628650" y="6356350"/>
            <a:ext cx="2057400" cy="365125"/>
          </a:xfrm>
          <a:prstGeom prst="rect">
            <a:avLst/>
          </a:prstGeom>
        </p:spPr>
        <p:txBody>
          <a:bodyPr/>
          <a:lstStyle/>
          <a:p>
            <a:fld id="{20DC4AAA-C704-7A4A-9D86-FFCF66A3E291}" type="datetimeFigureOut">
              <a:rPr lang="nl-NL" smtClean="0"/>
              <a:t>20-11-2025</a:t>
            </a:fld>
            <a:endParaRPr lang="nl-NL"/>
          </a:p>
        </p:txBody>
      </p:sp>
      <p:sp>
        <p:nvSpPr>
          <p:cNvPr id="5" name="Tijdelijke aanduiding voor voettekst 4">
            <a:extLst>
              <a:ext uri="{FF2B5EF4-FFF2-40B4-BE49-F238E27FC236}">
                <a16:creationId xmlns:a16="http://schemas.microsoft.com/office/drawing/2014/main" id="{EE4EF332-225D-0FB9-23C5-6BEE3CAFEC07}"/>
              </a:ext>
            </a:extLst>
          </p:cNvPr>
          <p:cNvSpPr>
            <a:spLocks noGrp="1"/>
          </p:cNvSpPr>
          <p:nvPr>
            <p:ph type="ftr" sz="quarter" idx="11"/>
          </p:nvPr>
        </p:nvSpPr>
        <p:spPr>
          <a:xfrm>
            <a:off x="3028950" y="6356350"/>
            <a:ext cx="3086100" cy="365125"/>
          </a:xfrm>
          <a:prstGeom prst="rect">
            <a:avLst/>
          </a:prstGeom>
        </p:spPr>
        <p:txBody>
          <a:bodyPr/>
          <a:lstStyle/>
          <a:p>
            <a:endParaRPr lang="nl-NL"/>
          </a:p>
        </p:txBody>
      </p:sp>
      <p:sp>
        <p:nvSpPr>
          <p:cNvPr id="6" name="Tijdelijke aanduiding voor dianummer 5">
            <a:extLst>
              <a:ext uri="{FF2B5EF4-FFF2-40B4-BE49-F238E27FC236}">
                <a16:creationId xmlns:a16="http://schemas.microsoft.com/office/drawing/2014/main" id="{AC497A9C-0B97-523F-1198-2074FD825220}"/>
              </a:ext>
            </a:extLst>
          </p:cNvPr>
          <p:cNvSpPr>
            <a:spLocks noGrp="1"/>
          </p:cNvSpPr>
          <p:nvPr>
            <p:ph type="sldNum" sz="quarter" idx="12"/>
          </p:nvPr>
        </p:nvSpPr>
        <p:spPr>
          <a:xfrm>
            <a:off x="6457950" y="6356350"/>
            <a:ext cx="2057400" cy="365125"/>
          </a:xfrm>
          <a:prstGeom prst="rect">
            <a:avLst/>
          </a:prstGeom>
        </p:spPr>
        <p:txBody>
          <a:bodyPr/>
          <a:lstStyle/>
          <a:p>
            <a:fld id="{908E9C0F-0008-3042-90D4-F096DCFB9085}" type="slidenum">
              <a:rPr lang="nl-NL" smtClean="0"/>
              <a:t>‹nr.›</a:t>
            </a:fld>
            <a:endParaRPr lang="nl-NL"/>
          </a:p>
        </p:txBody>
      </p:sp>
    </p:spTree>
    <p:extLst>
      <p:ext uri="{BB962C8B-B14F-4D97-AF65-F5344CB8AC3E}">
        <p14:creationId xmlns:p14="http://schemas.microsoft.com/office/powerpoint/2010/main" val="3620629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517DC2E-2E28-6F2E-535A-1C63A8C10440}"/>
              </a:ext>
            </a:extLst>
          </p:cNvPr>
          <p:cNvSpPr>
            <a:spLocks noGrp="1"/>
          </p:cNvSpPr>
          <p:nvPr>
            <p:ph type="title"/>
          </p:nvPr>
        </p:nvSpPr>
        <p:spPr>
          <a:xfrm>
            <a:off x="628650" y="365125"/>
            <a:ext cx="7886700" cy="1325563"/>
          </a:xfrm>
          <a:prstGeom prst="rect">
            <a:avLst/>
          </a:prstGeom>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B8C9F173-8441-D6B4-BFE7-8133F5D37B84}"/>
              </a:ext>
            </a:extLst>
          </p:cNvPr>
          <p:cNvSpPr>
            <a:spLocks noGrp="1"/>
          </p:cNvSpPr>
          <p:nvPr>
            <p:ph idx="1"/>
          </p:nvPr>
        </p:nvSpPr>
        <p:spPr>
          <a:xfrm>
            <a:off x="628650" y="1825625"/>
            <a:ext cx="7886700" cy="435133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B4E5CF5F-D660-16A2-AEB9-E10BDB1A7A35}"/>
              </a:ext>
            </a:extLst>
          </p:cNvPr>
          <p:cNvSpPr>
            <a:spLocks noGrp="1"/>
          </p:cNvSpPr>
          <p:nvPr>
            <p:ph type="dt" sz="half" idx="10"/>
          </p:nvPr>
        </p:nvSpPr>
        <p:spPr>
          <a:xfrm>
            <a:off x="628650" y="6356350"/>
            <a:ext cx="2057400" cy="365125"/>
          </a:xfrm>
          <a:prstGeom prst="rect">
            <a:avLst/>
          </a:prstGeom>
        </p:spPr>
        <p:txBody>
          <a:bodyPr/>
          <a:lstStyle/>
          <a:p>
            <a:fld id="{20DC4AAA-C704-7A4A-9D86-FFCF66A3E291}" type="datetimeFigureOut">
              <a:rPr lang="nl-NL" smtClean="0"/>
              <a:t>20-11-2025</a:t>
            </a:fld>
            <a:endParaRPr lang="nl-NL"/>
          </a:p>
        </p:txBody>
      </p:sp>
      <p:sp>
        <p:nvSpPr>
          <p:cNvPr id="5" name="Tijdelijke aanduiding voor voettekst 4">
            <a:extLst>
              <a:ext uri="{FF2B5EF4-FFF2-40B4-BE49-F238E27FC236}">
                <a16:creationId xmlns:a16="http://schemas.microsoft.com/office/drawing/2014/main" id="{7233943D-9AB9-D139-B135-8AF7A0CF4977}"/>
              </a:ext>
            </a:extLst>
          </p:cNvPr>
          <p:cNvSpPr>
            <a:spLocks noGrp="1"/>
          </p:cNvSpPr>
          <p:nvPr>
            <p:ph type="ftr" sz="quarter" idx="11"/>
          </p:nvPr>
        </p:nvSpPr>
        <p:spPr>
          <a:xfrm>
            <a:off x="3028950" y="6356350"/>
            <a:ext cx="3086100" cy="365125"/>
          </a:xfrm>
          <a:prstGeom prst="rect">
            <a:avLst/>
          </a:prstGeom>
        </p:spPr>
        <p:txBody>
          <a:bodyPr/>
          <a:lstStyle/>
          <a:p>
            <a:endParaRPr lang="nl-NL"/>
          </a:p>
        </p:txBody>
      </p:sp>
      <p:sp>
        <p:nvSpPr>
          <p:cNvPr id="6" name="Tijdelijke aanduiding voor dianummer 5">
            <a:extLst>
              <a:ext uri="{FF2B5EF4-FFF2-40B4-BE49-F238E27FC236}">
                <a16:creationId xmlns:a16="http://schemas.microsoft.com/office/drawing/2014/main" id="{0339C49F-4439-D681-C936-40626B6D79A0}"/>
              </a:ext>
            </a:extLst>
          </p:cNvPr>
          <p:cNvSpPr>
            <a:spLocks noGrp="1"/>
          </p:cNvSpPr>
          <p:nvPr>
            <p:ph type="sldNum" sz="quarter" idx="12"/>
          </p:nvPr>
        </p:nvSpPr>
        <p:spPr>
          <a:xfrm>
            <a:off x="6457950" y="6356350"/>
            <a:ext cx="2057400" cy="365125"/>
          </a:xfrm>
          <a:prstGeom prst="rect">
            <a:avLst/>
          </a:prstGeom>
        </p:spPr>
        <p:txBody>
          <a:bodyPr/>
          <a:lstStyle/>
          <a:p>
            <a:fld id="{908E9C0F-0008-3042-90D4-F096DCFB9085}" type="slidenum">
              <a:rPr lang="nl-NL" smtClean="0"/>
              <a:t>‹nr.›</a:t>
            </a:fld>
            <a:endParaRPr lang="nl-NL"/>
          </a:p>
        </p:txBody>
      </p:sp>
    </p:spTree>
    <p:extLst>
      <p:ext uri="{BB962C8B-B14F-4D97-AF65-F5344CB8AC3E}">
        <p14:creationId xmlns:p14="http://schemas.microsoft.com/office/powerpoint/2010/main" val="28492488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67CD26-310F-E943-62C5-AE74DA33CB77}"/>
              </a:ext>
            </a:extLst>
          </p:cNvPr>
          <p:cNvSpPr>
            <a:spLocks noGrp="1"/>
          </p:cNvSpPr>
          <p:nvPr>
            <p:ph type="title"/>
          </p:nvPr>
        </p:nvSpPr>
        <p:spPr>
          <a:xfrm>
            <a:off x="623888" y="1709738"/>
            <a:ext cx="7886700" cy="2852737"/>
          </a:xfrm>
          <a:prstGeom prst="rect">
            <a:avLst/>
          </a:prstGeo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A5262C95-EC8C-2D6B-24A6-172C3B17D41B}"/>
              </a:ext>
            </a:extLst>
          </p:cNvPr>
          <p:cNvSpPr>
            <a:spLocks noGrp="1"/>
          </p:cNvSpPr>
          <p:nvPr>
            <p:ph type="body" idx="1"/>
          </p:nvPr>
        </p:nvSpPr>
        <p:spPr>
          <a:xfrm>
            <a:off x="623888" y="4589463"/>
            <a:ext cx="7886700" cy="1500187"/>
          </a:xfrm>
          <a:prstGeom prst="rect">
            <a:avLst/>
          </a:prstGeo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534A53FF-AADA-A4A0-7B50-09356BF55456}"/>
              </a:ext>
            </a:extLst>
          </p:cNvPr>
          <p:cNvSpPr>
            <a:spLocks noGrp="1"/>
          </p:cNvSpPr>
          <p:nvPr>
            <p:ph type="dt" sz="half" idx="10"/>
          </p:nvPr>
        </p:nvSpPr>
        <p:spPr>
          <a:xfrm>
            <a:off x="628650" y="6356350"/>
            <a:ext cx="2057400" cy="365125"/>
          </a:xfrm>
          <a:prstGeom prst="rect">
            <a:avLst/>
          </a:prstGeom>
        </p:spPr>
        <p:txBody>
          <a:bodyPr/>
          <a:lstStyle/>
          <a:p>
            <a:fld id="{20DC4AAA-C704-7A4A-9D86-FFCF66A3E291}" type="datetimeFigureOut">
              <a:rPr lang="nl-NL" smtClean="0"/>
              <a:t>20-11-2025</a:t>
            </a:fld>
            <a:endParaRPr lang="nl-NL"/>
          </a:p>
        </p:txBody>
      </p:sp>
      <p:sp>
        <p:nvSpPr>
          <p:cNvPr id="5" name="Tijdelijke aanduiding voor voettekst 4">
            <a:extLst>
              <a:ext uri="{FF2B5EF4-FFF2-40B4-BE49-F238E27FC236}">
                <a16:creationId xmlns:a16="http://schemas.microsoft.com/office/drawing/2014/main" id="{B5105DB4-311C-4319-C877-36C21C75D7F5}"/>
              </a:ext>
            </a:extLst>
          </p:cNvPr>
          <p:cNvSpPr>
            <a:spLocks noGrp="1"/>
          </p:cNvSpPr>
          <p:nvPr>
            <p:ph type="ftr" sz="quarter" idx="11"/>
          </p:nvPr>
        </p:nvSpPr>
        <p:spPr>
          <a:xfrm>
            <a:off x="3028950" y="6356350"/>
            <a:ext cx="3086100" cy="365125"/>
          </a:xfrm>
          <a:prstGeom prst="rect">
            <a:avLst/>
          </a:prstGeom>
        </p:spPr>
        <p:txBody>
          <a:bodyPr/>
          <a:lstStyle/>
          <a:p>
            <a:endParaRPr lang="nl-NL"/>
          </a:p>
        </p:txBody>
      </p:sp>
      <p:sp>
        <p:nvSpPr>
          <p:cNvPr id="6" name="Tijdelijke aanduiding voor dianummer 5">
            <a:extLst>
              <a:ext uri="{FF2B5EF4-FFF2-40B4-BE49-F238E27FC236}">
                <a16:creationId xmlns:a16="http://schemas.microsoft.com/office/drawing/2014/main" id="{BA8E9947-650A-7F6D-C942-7E19798BF0EE}"/>
              </a:ext>
            </a:extLst>
          </p:cNvPr>
          <p:cNvSpPr>
            <a:spLocks noGrp="1"/>
          </p:cNvSpPr>
          <p:nvPr>
            <p:ph type="sldNum" sz="quarter" idx="12"/>
          </p:nvPr>
        </p:nvSpPr>
        <p:spPr>
          <a:xfrm>
            <a:off x="6457950" y="6356350"/>
            <a:ext cx="2057400" cy="365125"/>
          </a:xfrm>
          <a:prstGeom prst="rect">
            <a:avLst/>
          </a:prstGeom>
        </p:spPr>
        <p:txBody>
          <a:bodyPr/>
          <a:lstStyle/>
          <a:p>
            <a:fld id="{908E9C0F-0008-3042-90D4-F096DCFB9085}" type="slidenum">
              <a:rPr lang="nl-NL" smtClean="0"/>
              <a:t>‹nr.›</a:t>
            </a:fld>
            <a:endParaRPr lang="nl-NL"/>
          </a:p>
        </p:txBody>
      </p:sp>
    </p:spTree>
    <p:extLst>
      <p:ext uri="{BB962C8B-B14F-4D97-AF65-F5344CB8AC3E}">
        <p14:creationId xmlns:p14="http://schemas.microsoft.com/office/powerpoint/2010/main" val="33803479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0D87E67-3245-7582-2947-CC0C555ABD3B}"/>
              </a:ext>
            </a:extLst>
          </p:cNvPr>
          <p:cNvSpPr>
            <a:spLocks noGrp="1"/>
          </p:cNvSpPr>
          <p:nvPr>
            <p:ph type="title"/>
          </p:nvPr>
        </p:nvSpPr>
        <p:spPr>
          <a:xfrm>
            <a:off x="628650" y="365125"/>
            <a:ext cx="7886700" cy="1325563"/>
          </a:xfrm>
          <a:prstGeom prst="rect">
            <a:avLst/>
          </a:prstGeom>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9C7F8A3C-777E-06DA-1031-8E9998ADA9A6}"/>
              </a:ext>
            </a:extLst>
          </p:cNvPr>
          <p:cNvSpPr>
            <a:spLocks noGrp="1"/>
          </p:cNvSpPr>
          <p:nvPr>
            <p:ph sz="half" idx="1"/>
          </p:nvPr>
        </p:nvSpPr>
        <p:spPr>
          <a:xfrm>
            <a:off x="628650" y="1825625"/>
            <a:ext cx="3867150" cy="435133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FE688C76-A89D-646B-726A-101F60372613}"/>
              </a:ext>
            </a:extLst>
          </p:cNvPr>
          <p:cNvSpPr>
            <a:spLocks noGrp="1"/>
          </p:cNvSpPr>
          <p:nvPr>
            <p:ph sz="half" idx="2"/>
          </p:nvPr>
        </p:nvSpPr>
        <p:spPr>
          <a:xfrm>
            <a:off x="4648200" y="1825625"/>
            <a:ext cx="3867150" cy="435133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BD6FD495-7DD1-B1F1-708E-ECB4A113DF31}"/>
              </a:ext>
            </a:extLst>
          </p:cNvPr>
          <p:cNvSpPr>
            <a:spLocks noGrp="1"/>
          </p:cNvSpPr>
          <p:nvPr>
            <p:ph type="dt" sz="half" idx="10"/>
          </p:nvPr>
        </p:nvSpPr>
        <p:spPr>
          <a:xfrm>
            <a:off x="628650" y="6356350"/>
            <a:ext cx="2057400" cy="365125"/>
          </a:xfrm>
          <a:prstGeom prst="rect">
            <a:avLst/>
          </a:prstGeom>
        </p:spPr>
        <p:txBody>
          <a:bodyPr/>
          <a:lstStyle/>
          <a:p>
            <a:fld id="{20DC4AAA-C704-7A4A-9D86-FFCF66A3E291}" type="datetimeFigureOut">
              <a:rPr lang="nl-NL" smtClean="0"/>
              <a:t>20-11-2025</a:t>
            </a:fld>
            <a:endParaRPr lang="nl-NL"/>
          </a:p>
        </p:txBody>
      </p:sp>
      <p:sp>
        <p:nvSpPr>
          <p:cNvPr id="6" name="Tijdelijke aanduiding voor voettekst 5">
            <a:extLst>
              <a:ext uri="{FF2B5EF4-FFF2-40B4-BE49-F238E27FC236}">
                <a16:creationId xmlns:a16="http://schemas.microsoft.com/office/drawing/2014/main" id="{A929DD39-5ED5-D9FD-C0E8-46924F69E4BC}"/>
              </a:ext>
            </a:extLst>
          </p:cNvPr>
          <p:cNvSpPr>
            <a:spLocks noGrp="1"/>
          </p:cNvSpPr>
          <p:nvPr>
            <p:ph type="ftr" sz="quarter" idx="11"/>
          </p:nvPr>
        </p:nvSpPr>
        <p:spPr>
          <a:xfrm>
            <a:off x="3028950" y="6356350"/>
            <a:ext cx="3086100" cy="365125"/>
          </a:xfrm>
          <a:prstGeom prst="rect">
            <a:avLst/>
          </a:prstGeom>
        </p:spPr>
        <p:txBody>
          <a:bodyPr/>
          <a:lstStyle/>
          <a:p>
            <a:endParaRPr lang="nl-NL"/>
          </a:p>
        </p:txBody>
      </p:sp>
      <p:sp>
        <p:nvSpPr>
          <p:cNvPr id="7" name="Tijdelijke aanduiding voor dianummer 6">
            <a:extLst>
              <a:ext uri="{FF2B5EF4-FFF2-40B4-BE49-F238E27FC236}">
                <a16:creationId xmlns:a16="http://schemas.microsoft.com/office/drawing/2014/main" id="{5F79D5A8-812C-F61C-201A-0632EE22986B}"/>
              </a:ext>
            </a:extLst>
          </p:cNvPr>
          <p:cNvSpPr>
            <a:spLocks noGrp="1"/>
          </p:cNvSpPr>
          <p:nvPr>
            <p:ph type="sldNum" sz="quarter" idx="12"/>
          </p:nvPr>
        </p:nvSpPr>
        <p:spPr>
          <a:xfrm>
            <a:off x="6457950" y="6356350"/>
            <a:ext cx="2057400" cy="365125"/>
          </a:xfrm>
          <a:prstGeom prst="rect">
            <a:avLst/>
          </a:prstGeom>
        </p:spPr>
        <p:txBody>
          <a:bodyPr/>
          <a:lstStyle/>
          <a:p>
            <a:fld id="{908E9C0F-0008-3042-90D4-F096DCFB9085}" type="slidenum">
              <a:rPr lang="nl-NL" smtClean="0"/>
              <a:t>‹nr.›</a:t>
            </a:fld>
            <a:endParaRPr lang="nl-NL"/>
          </a:p>
        </p:txBody>
      </p:sp>
    </p:spTree>
    <p:extLst>
      <p:ext uri="{BB962C8B-B14F-4D97-AF65-F5344CB8AC3E}">
        <p14:creationId xmlns:p14="http://schemas.microsoft.com/office/powerpoint/2010/main" val="17667331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D92005F-AA0B-7BFF-EB84-F612126D9EE5}"/>
              </a:ext>
            </a:extLst>
          </p:cNvPr>
          <p:cNvSpPr>
            <a:spLocks noGrp="1"/>
          </p:cNvSpPr>
          <p:nvPr>
            <p:ph type="title"/>
          </p:nvPr>
        </p:nvSpPr>
        <p:spPr>
          <a:xfrm>
            <a:off x="630238" y="365125"/>
            <a:ext cx="7886700" cy="1325563"/>
          </a:xfrm>
          <a:prstGeom prst="rect">
            <a:avLst/>
          </a:prstGeo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79B849EB-972A-9663-8A71-28FE6B939D45}"/>
              </a:ext>
            </a:extLst>
          </p:cNvPr>
          <p:cNvSpPr>
            <a:spLocks noGrp="1"/>
          </p:cNvSpPr>
          <p:nvPr>
            <p:ph type="body" idx="1"/>
          </p:nvPr>
        </p:nvSpPr>
        <p:spPr>
          <a:xfrm>
            <a:off x="630238" y="1681163"/>
            <a:ext cx="386873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8DB82C20-D413-B3FC-0B6E-ADD07780F803}"/>
              </a:ext>
            </a:extLst>
          </p:cNvPr>
          <p:cNvSpPr>
            <a:spLocks noGrp="1"/>
          </p:cNvSpPr>
          <p:nvPr>
            <p:ph sz="half" idx="2"/>
          </p:nvPr>
        </p:nvSpPr>
        <p:spPr>
          <a:xfrm>
            <a:off x="630238" y="2505075"/>
            <a:ext cx="3868737" cy="368458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1DD7FE84-503F-08B6-651C-4946628933A3}"/>
              </a:ext>
            </a:extLst>
          </p:cNvPr>
          <p:cNvSpPr>
            <a:spLocks noGrp="1"/>
          </p:cNvSpPr>
          <p:nvPr>
            <p:ph type="body" sz="quarter" idx="3"/>
          </p:nvPr>
        </p:nvSpPr>
        <p:spPr>
          <a:xfrm>
            <a:off x="4629150" y="1681163"/>
            <a:ext cx="38877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93EE3681-973D-CBB6-1FEF-F94922BB51B0}"/>
              </a:ext>
            </a:extLst>
          </p:cNvPr>
          <p:cNvSpPr>
            <a:spLocks noGrp="1"/>
          </p:cNvSpPr>
          <p:nvPr>
            <p:ph sz="quarter" idx="4"/>
          </p:nvPr>
        </p:nvSpPr>
        <p:spPr>
          <a:xfrm>
            <a:off x="4629150" y="2505075"/>
            <a:ext cx="3887788" cy="368458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8D81C317-63AA-A01D-02BC-C505FBA12126}"/>
              </a:ext>
            </a:extLst>
          </p:cNvPr>
          <p:cNvSpPr>
            <a:spLocks noGrp="1"/>
          </p:cNvSpPr>
          <p:nvPr>
            <p:ph type="dt" sz="half" idx="10"/>
          </p:nvPr>
        </p:nvSpPr>
        <p:spPr>
          <a:xfrm>
            <a:off x="628650" y="6356350"/>
            <a:ext cx="2057400" cy="365125"/>
          </a:xfrm>
          <a:prstGeom prst="rect">
            <a:avLst/>
          </a:prstGeom>
        </p:spPr>
        <p:txBody>
          <a:bodyPr/>
          <a:lstStyle/>
          <a:p>
            <a:fld id="{20DC4AAA-C704-7A4A-9D86-FFCF66A3E291}" type="datetimeFigureOut">
              <a:rPr lang="nl-NL" smtClean="0"/>
              <a:t>20-11-2025</a:t>
            </a:fld>
            <a:endParaRPr lang="nl-NL"/>
          </a:p>
        </p:txBody>
      </p:sp>
      <p:sp>
        <p:nvSpPr>
          <p:cNvPr id="8" name="Tijdelijke aanduiding voor voettekst 7">
            <a:extLst>
              <a:ext uri="{FF2B5EF4-FFF2-40B4-BE49-F238E27FC236}">
                <a16:creationId xmlns:a16="http://schemas.microsoft.com/office/drawing/2014/main" id="{C8A1B4E8-9411-C135-D8D1-EAC3CE55AE97}"/>
              </a:ext>
            </a:extLst>
          </p:cNvPr>
          <p:cNvSpPr>
            <a:spLocks noGrp="1"/>
          </p:cNvSpPr>
          <p:nvPr>
            <p:ph type="ftr" sz="quarter" idx="11"/>
          </p:nvPr>
        </p:nvSpPr>
        <p:spPr>
          <a:xfrm>
            <a:off x="3028950" y="6356350"/>
            <a:ext cx="3086100" cy="365125"/>
          </a:xfrm>
          <a:prstGeom prst="rect">
            <a:avLst/>
          </a:prstGeom>
        </p:spPr>
        <p:txBody>
          <a:bodyPr/>
          <a:lstStyle/>
          <a:p>
            <a:endParaRPr lang="nl-NL"/>
          </a:p>
        </p:txBody>
      </p:sp>
      <p:sp>
        <p:nvSpPr>
          <p:cNvPr id="9" name="Tijdelijke aanduiding voor dianummer 8">
            <a:extLst>
              <a:ext uri="{FF2B5EF4-FFF2-40B4-BE49-F238E27FC236}">
                <a16:creationId xmlns:a16="http://schemas.microsoft.com/office/drawing/2014/main" id="{ECD5AE03-C91E-0811-60BE-8B3AC4D25444}"/>
              </a:ext>
            </a:extLst>
          </p:cNvPr>
          <p:cNvSpPr>
            <a:spLocks noGrp="1"/>
          </p:cNvSpPr>
          <p:nvPr>
            <p:ph type="sldNum" sz="quarter" idx="12"/>
          </p:nvPr>
        </p:nvSpPr>
        <p:spPr>
          <a:xfrm>
            <a:off x="6457950" y="6356350"/>
            <a:ext cx="2057400" cy="365125"/>
          </a:xfrm>
          <a:prstGeom prst="rect">
            <a:avLst/>
          </a:prstGeom>
        </p:spPr>
        <p:txBody>
          <a:bodyPr/>
          <a:lstStyle/>
          <a:p>
            <a:fld id="{908E9C0F-0008-3042-90D4-F096DCFB9085}" type="slidenum">
              <a:rPr lang="nl-NL" smtClean="0"/>
              <a:t>‹nr.›</a:t>
            </a:fld>
            <a:endParaRPr lang="nl-NL"/>
          </a:p>
        </p:txBody>
      </p:sp>
    </p:spTree>
    <p:extLst>
      <p:ext uri="{BB962C8B-B14F-4D97-AF65-F5344CB8AC3E}">
        <p14:creationId xmlns:p14="http://schemas.microsoft.com/office/powerpoint/2010/main" val="369991742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13" Type="http://schemas.openxmlformats.org/officeDocument/2006/relationships/hyperlink" Target="https://www.innovatieroute.nu/" TargetMode="Externa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theme" Target="../theme/theme2.xml"/><Relationship Id="rId2" Type="http://schemas.openxmlformats.org/officeDocument/2006/relationships/slideLayout" Target="../slideLayouts/slideLayout6.xml"/><Relationship Id="rId16" Type="http://schemas.openxmlformats.org/officeDocument/2006/relationships/image" Target="../media/image3.jpg"/><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5" Type="http://schemas.openxmlformats.org/officeDocument/2006/relationships/image" Target="../media/image2.png"/><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 Id="rId14" Type="http://schemas.openxmlformats.org/officeDocument/2006/relationships/hyperlink" Target="https://creativecommons.org/licenses/by-nc-sa/4.0/deed.nl"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 name="Afbeelding 2" descr="Afbeelding met tekst, Lettertype, logo, ontwerp&#10;&#10;Door AI gegenereerde inhoud is mogelijk onjuist.">
            <a:extLst>
              <a:ext uri="{FF2B5EF4-FFF2-40B4-BE49-F238E27FC236}">
                <a16:creationId xmlns:a16="http://schemas.microsoft.com/office/drawing/2014/main" id="{C9BAE8A9-834F-206D-D30D-BC267FB896CD}"/>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7851332" y="79420"/>
            <a:ext cx="1205221" cy="601973"/>
          </a:xfrm>
          <a:prstGeom prst="rect">
            <a:avLst/>
          </a:prstGeom>
        </p:spPr>
      </p:pic>
    </p:spTree>
    <p:extLst>
      <p:ext uri="{BB962C8B-B14F-4D97-AF65-F5344CB8AC3E}">
        <p14:creationId xmlns:p14="http://schemas.microsoft.com/office/powerpoint/2010/main" val="354540832"/>
      </p:ext>
    </p:extLst>
  </p:cSld>
  <p:clrMap bg1="lt1" tx1="dk1" bg2="lt2" tx2="dk2" accent1="accent1" accent2="accent2" accent3="accent3" accent4="accent4" accent5="accent5" accent6="accent6" hlink="hlink" folHlink="folHlink"/>
  <p:sldLayoutIdLst>
    <p:sldLayoutId id="2147483661" r:id="rId1"/>
    <p:sldLayoutId id="2147483666" r:id="rId2"/>
    <p:sldLayoutId id="2147483667" r:id="rId3"/>
    <p:sldLayoutId id="2147483664" r:id="rId4"/>
  </p:sldLayoutIdLst>
  <p:txStyles>
    <p:titleStyle>
      <a:lvl1pPr algn="l" defTabSz="914400" rtl="0" eaLnBrk="1" latinLnBrk="0" hangingPunct="1">
        <a:lnSpc>
          <a:spcPct val="90000"/>
        </a:lnSpc>
        <a:spcBef>
          <a:spcPct val="0"/>
        </a:spcBef>
        <a:buNone/>
        <a:defRPr sz="4400" kern="1200">
          <a:solidFill>
            <a:schemeClr val="tx1"/>
          </a:solidFill>
          <a:latin typeface="Open Sans" pitchFamily="2" charset="0"/>
          <a:ea typeface="Open Sans" pitchFamily="2" charset="0"/>
          <a:cs typeface="Open Sans" pitchFamily="2"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Open Sans" pitchFamily="2" charset="0"/>
          <a:ea typeface="Open Sans" pitchFamily="2" charset="0"/>
          <a:cs typeface="Open Sans" pitchFamily="2"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Open Sans" pitchFamily="2" charset="0"/>
          <a:ea typeface="Open Sans" pitchFamily="2" charset="0"/>
          <a:cs typeface="Open Sans" pitchFamily="2"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Open Sans" pitchFamily="2" charset="0"/>
          <a:ea typeface="Open Sans" pitchFamily="2" charset="0"/>
          <a:cs typeface="Open Sans" pitchFamily="2"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itchFamily="2" charset="0"/>
          <a:ea typeface="Open Sans" pitchFamily="2" charset="0"/>
          <a:cs typeface="Open Sans" pitchFamily="2"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itchFamily="2" charset="0"/>
          <a:ea typeface="Open Sans" pitchFamily="2" charset="0"/>
          <a:cs typeface="Open Sans" pitchFamily="2"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 name="Tekstvak 10">
            <a:extLst>
              <a:ext uri="{FF2B5EF4-FFF2-40B4-BE49-F238E27FC236}">
                <a16:creationId xmlns:a16="http://schemas.microsoft.com/office/drawing/2014/main" id="{A2D1CF36-7E97-65C9-0055-65171E91B211}"/>
              </a:ext>
            </a:extLst>
          </p:cNvPr>
          <p:cNvSpPr txBox="1">
            <a:spLocks/>
          </p:cNvSpPr>
          <p:nvPr userDrawn="1"/>
        </p:nvSpPr>
        <p:spPr>
          <a:xfrm>
            <a:off x="457200" y="2503035"/>
            <a:ext cx="8229600" cy="4222694"/>
          </a:xfrm>
          <a:prstGeom prst="rect">
            <a:avLst/>
          </a:prstGeom>
          <a:noFill/>
        </p:spPr>
        <p:txBody>
          <a:bodyPr wrap="square" numCol="2" spcCol="360000" rtlCol="0">
            <a:spAutoFit/>
          </a:bodyPr>
          <a:lstStyle/>
          <a:p>
            <a:pPr>
              <a:lnSpc>
                <a:spcPct val="130000"/>
              </a:lnSpc>
            </a:pPr>
            <a:r>
              <a:rPr lang="nl-NL" sz="1800" b="1" kern="1200" dirty="0">
                <a:solidFill>
                  <a:srgbClr val="ED027E"/>
                </a:solidFill>
                <a:effectLst/>
                <a:latin typeface="Open Sans" pitchFamily="2" charset="0"/>
                <a:ea typeface="Open Sans" pitchFamily="2" charset="0"/>
                <a:cs typeface="Open Sans" pitchFamily="2" charset="0"/>
              </a:rPr>
              <a:t>Colofon</a:t>
            </a:r>
            <a:endParaRPr lang="nl-NL" sz="1800" kern="1200" dirty="0">
              <a:solidFill>
                <a:srgbClr val="ED027E"/>
              </a:solidFill>
              <a:effectLst/>
              <a:latin typeface="Open Sans" pitchFamily="2" charset="0"/>
              <a:ea typeface="Open Sans" pitchFamily="2" charset="0"/>
              <a:cs typeface="Open Sans" pitchFamily="2" charset="0"/>
            </a:endParaRPr>
          </a:p>
          <a:p>
            <a:pPr>
              <a:lnSpc>
                <a:spcPct val="130000"/>
              </a:lnSpc>
            </a:pPr>
            <a:r>
              <a:rPr lang="nl-NL" sz="1000" kern="1200" dirty="0">
                <a:solidFill>
                  <a:schemeClr val="tx1"/>
                </a:solidFill>
                <a:effectLst/>
                <a:latin typeface="Open Sans" pitchFamily="2" charset="0"/>
                <a:ea typeface="Open Sans" pitchFamily="2" charset="0"/>
                <a:cs typeface="Open Sans" pitchFamily="2" charset="0"/>
              </a:rPr>
              <a:t>Dit kennisproduct is ontwikkeld binnen de Innovatie-impuls 2, een programma van Vilans in samenwerking met Academy Het Dorp en wordt gesubsidieerd door het ministerie van Volksgezondheid, Welzijn en Sport (VWS), als onderdeel van de Toekomstagenda zorg en ondersteuning voor mensen met een beperking. Dit kennisproduct wordt aangeboden via de </a:t>
            </a:r>
            <a:r>
              <a:rPr lang="nl-NL" sz="1000" u="sng" kern="1200" dirty="0">
                <a:solidFill>
                  <a:schemeClr val="bg1"/>
                </a:solidFill>
                <a:effectLst/>
                <a:latin typeface="Open Sans" pitchFamily="2" charset="0"/>
                <a:ea typeface="Open Sans" pitchFamily="2" charset="0"/>
                <a:cs typeface="Open Sans" pitchFamily="2" charset="0"/>
                <a:hlinkClick r:id="rId13">
                  <a:extLst>
                    <a:ext uri="{A12FA001-AC4F-418D-AE19-62706E023703}">
                      <ahyp:hlinkClr xmlns:ahyp="http://schemas.microsoft.com/office/drawing/2018/hyperlinkcolor" val="tx"/>
                    </a:ext>
                  </a:extLst>
                </a:hlinkClick>
              </a:rPr>
              <a:t>InnovatieRoute</a:t>
            </a:r>
            <a:r>
              <a:rPr lang="nl-NL" sz="1000" kern="1200" dirty="0">
                <a:solidFill>
                  <a:srgbClr val="EE7D00"/>
                </a:solidFill>
                <a:effectLst/>
                <a:latin typeface="Open Sans" pitchFamily="2" charset="0"/>
                <a:ea typeface="Open Sans" pitchFamily="2" charset="0"/>
                <a:cs typeface="Open Sans" pitchFamily="2" charset="0"/>
              </a:rPr>
              <a:t>.</a:t>
            </a:r>
          </a:p>
          <a:p>
            <a:pPr>
              <a:lnSpc>
                <a:spcPct val="130000"/>
              </a:lnSpc>
            </a:pPr>
            <a:r>
              <a:rPr lang="nl-NL" sz="1000" kern="1200" dirty="0">
                <a:solidFill>
                  <a:schemeClr val="tx1"/>
                </a:solidFill>
                <a:effectLst/>
                <a:latin typeface="Open Sans" pitchFamily="2" charset="0"/>
                <a:ea typeface="Open Sans" pitchFamily="2" charset="0"/>
                <a:cs typeface="Open Sans" pitchFamily="2" charset="0"/>
              </a:rPr>
              <a:t> </a:t>
            </a:r>
          </a:p>
          <a:p>
            <a:pPr>
              <a:lnSpc>
                <a:spcPct val="130000"/>
              </a:lnSpc>
            </a:pPr>
            <a:r>
              <a:rPr lang="nl-NL" sz="1400" b="1" kern="1200" dirty="0">
                <a:solidFill>
                  <a:schemeClr val="tx1"/>
                </a:solidFill>
                <a:effectLst/>
                <a:latin typeface="Open Sans" pitchFamily="2" charset="0"/>
                <a:ea typeface="Open Sans" pitchFamily="2" charset="0"/>
                <a:cs typeface="Open Sans" pitchFamily="2" charset="0"/>
              </a:rPr>
              <a:t>Jaar van publicatie </a:t>
            </a:r>
          </a:p>
          <a:p>
            <a:pPr>
              <a:lnSpc>
                <a:spcPct val="130000"/>
              </a:lnSpc>
            </a:pPr>
            <a:r>
              <a:rPr lang="nl-NL" sz="1000" kern="1200" dirty="0">
                <a:solidFill>
                  <a:schemeClr val="tx1"/>
                </a:solidFill>
                <a:effectLst/>
                <a:latin typeface="Open Sans" pitchFamily="2" charset="0"/>
                <a:ea typeface="Open Sans" pitchFamily="2" charset="0"/>
                <a:cs typeface="Open Sans" pitchFamily="2" charset="0"/>
              </a:rPr>
              <a:t>December 2025</a:t>
            </a:r>
          </a:p>
          <a:p>
            <a:pPr>
              <a:lnSpc>
                <a:spcPct val="130000"/>
              </a:lnSpc>
            </a:pPr>
            <a:endParaRPr lang="nl-NL" sz="1000" kern="1200" dirty="0">
              <a:solidFill>
                <a:schemeClr val="tx1"/>
              </a:solidFill>
              <a:effectLst/>
              <a:latin typeface="Open Sans" pitchFamily="2" charset="0"/>
              <a:ea typeface="Open Sans" pitchFamily="2" charset="0"/>
              <a:cs typeface="Open Sans" pitchFamily="2" charset="0"/>
            </a:endParaRPr>
          </a:p>
          <a:p>
            <a:pPr>
              <a:lnSpc>
                <a:spcPct val="130000"/>
              </a:lnSpc>
            </a:pPr>
            <a:r>
              <a:rPr lang="nl-NL" sz="1400" b="1" kern="1200" dirty="0">
                <a:solidFill>
                  <a:schemeClr val="tx1"/>
                </a:solidFill>
                <a:effectLst/>
                <a:latin typeface="Open Sans" pitchFamily="2" charset="0"/>
                <a:ea typeface="Open Sans" pitchFamily="2" charset="0"/>
                <a:cs typeface="Open Sans" pitchFamily="2" charset="0"/>
              </a:rPr>
              <a:t>Disclaimer</a:t>
            </a:r>
          </a:p>
          <a:p>
            <a:pPr>
              <a:lnSpc>
                <a:spcPct val="130000"/>
              </a:lnSpc>
            </a:pPr>
            <a:r>
              <a:rPr lang="nl-NL" sz="1000" kern="1200" dirty="0">
                <a:solidFill>
                  <a:schemeClr val="tx1"/>
                </a:solidFill>
                <a:effectLst/>
                <a:latin typeface="Open Sans" pitchFamily="2" charset="0"/>
                <a:ea typeface="Open Sans" pitchFamily="2" charset="0"/>
                <a:cs typeface="Open Sans" pitchFamily="2" charset="0"/>
              </a:rPr>
              <a:t>Vilans en Academy Het Dorp streven er samen met betrokkenen naar om gebruik te maken van juiste, actuele en beschikbare gegevens in publicaties. Ondanks onze zorgvuldigheid aanvaarden we daar geen aansprakelijkheid voor. </a:t>
            </a:r>
          </a:p>
          <a:p>
            <a:pPr>
              <a:lnSpc>
                <a:spcPct val="130000"/>
              </a:lnSpc>
            </a:pPr>
            <a:endParaRPr lang="nl-NL" sz="1000" kern="1200" dirty="0">
              <a:solidFill>
                <a:schemeClr val="tx1"/>
              </a:solidFill>
              <a:effectLst/>
              <a:latin typeface="Open Sans" pitchFamily="2" charset="0"/>
              <a:ea typeface="Open Sans" pitchFamily="2" charset="0"/>
              <a:cs typeface="Open Sans" pitchFamily="2" charset="0"/>
            </a:endParaRPr>
          </a:p>
          <a:p>
            <a:pPr>
              <a:lnSpc>
                <a:spcPct val="130000"/>
              </a:lnSpc>
            </a:pPr>
            <a:endParaRPr lang="nl-NL" sz="1000" kern="1200" dirty="0">
              <a:solidFill>
                <a:schemeClr val="tx1"/>
              </a:solidFill>
              <a:effectLst/>
              <a:latin typeface="Open Sans" pitchFamily="2" charset="0"/>
              <a:ea typeface="Open Sans" pitchFamily="2" charset="0"/>
              <a:cs typeface="Open Sans" pitchFamily="2" charset="0"/>
            </a:endParaRPr>
          </a:p>
          <a:p>
            <a:pPr>
              <a:lnSpc>
                <a:spcPct val="130000"/>
              </a:lnSpc>
            </a:pPr>
            <a:endParaRPr lang="nl-NL" sz="1000" kern="1200" dirty="0">
              <a:solidFill>
                <a:schemeClr val="tx1"/>
              </a:solidFill>
              <a:effectLst/>
              <a:latin typeface="Open Sans" pitchFamily="2" charset="0"/>
              <a:ea typeface="Open Sans" pitchFamily="2" charset="0"/>
              <a:cs typeface="Open Sans" pitchFamily="2" charset="0"/>
            </a:endParaRPr>
          </a:p>
          <a:p>
            <a:pPr>
              <a:lnSpc>
                <a:spcPct val="130000"/>
              </a:lnSpc>
            </a:pPr>
            <a:r>
              <a:rPr lang="nl-NL" sz="1000" kern="1200" dirty="0">
                <a:solidFill>
                  <a:schemeClr val="tx1"/>
                </a:solidFill>
                <a:effectLst/>
                <a:latin typeface="Open Sans" pitchFamily="2" charset="0"/>
                <a:ea typeface="Open Sans" pitchFamily="2" charset="0"/>
                <a:cs typeface="Open Sans" pitchFamily="2" charset="0"/>
              </a:rPr>
              <a:t>Onze publicaties mag je downloaden, verveelvoudigen en naar verwijzen mits: </a:t>
            </a:r>
          </a:p>
          <a:p>
            <a:pPr>
              <a:lnSpc>
                <a:spcPct val="130000"/>
              </a:lnSpc>
            </a:pPr>
            <a:endParaRPr lang="nl-NL" sz="1000" kern="1200" dirty="0">
              <a:solidFill>
                <a:schemeClr val="tx1"/>
              </a:solidFill>
              <a:effectLst/>
              <a:latin typeface="Open Sans" pitchFamily="2" charset="0"/>
              <a:ea typeface="Open Sans" pitchFamily="2" charset="0"/>
              <a:cs typeface="Open Sans" pitchFamily="2" charset="0"/>
            </a:endParaRPr>
          </a:p>
          <a:p>
            <a:pPr marL="171450" lvl="0" indent="-171450">
              <a:lnSpc>
                <a:spcPct val="130000"/>
              </a:lnSpc>
              <a:buClr>
                <a:srgbClr val="EE7D00"/>
              </a:buClr>
              <a:buFont typeface="Arial" panose="020B0604020202020204" pitchFamily="34" charset="0"/>
              <a:buChar char="•"/>
            </a:pPr>
            <a:r>
              <a:rPr lang="nl-NL" sz="1000" kern="1200" dirty="0">
                <a:solidFill>
                  <a:schemeClr val="tx1"/>
                </a:solidFill>
                <a:effectLst/>
                <a:latin typeface="Open Sans" pitchFamily="2" charset="0"/>
                <a:ea typeface="Open Sans" pitchFamily="2" charset="0"/>
                <a:cs typeface="Open Sans" pitchFamily="2" charset="0"/>
              </a:rPr>
              <a:t>Er sprake is van niet-commerciële doeleinden.</a:t>
            </a:r>
          </a:p>
          <a:p>
            <a:pPr marL="171450" lvl="0" indent="-171450">
              <a:lnSpc>
                <a:spcPct val="130000"/>
              </a:lnSpc>
              <a:buClr>
                <a:srgbClr val="EE7D00"/>
              </a:buClr>
              <a:buFont typeface="Arial" panose="020B0604020202020204" pitchFamily="34" charset="0"/>
              <a:buChar char="•"/>
            </a:pPr>
            <a:r>
              <a:rPr lang="nl-NL" sz="1000" kern="1200" dirty="0">
                <a:solidFill>
                  <a:schemeClr val="tx1"/>
                </a:solidFill>
                <a:effectLst/>
                <a:latin typeface="Open Sans" pitchFamily="2" charset="0"/>
                <a:ea typeface="Open Sans" pitchFamily="2" charset="0"/>
                <a:cs typeface="Open Sans" pitchFamily="2" charset="0"/>
              </a:rPr>
              <a:t>Je beschrijft dat de publicatie van Vilans en Academy Het Dorp is, noemt eventuele auteurs en plaatst een URL of hyperlink naar de publicatie.</a:t>
            </a:r>
          </a:p>
          <a:p>
            <a:pPr marL="171450" lvl="0" indent="-171450">
              <a:lnSpc>
                <a:spcPct val="130000"/>
              </a:lnSpc>
              <a:buClr>
                <a:srgbClr val="EE7D00"/>
              </a:buClr>
              <a:buFont typeface="Arial" panose="020B0604020202020204" pitchFamily="34" charset="0"/>
              <a:buChar char="•"/>
            </a:pPr>
            <a:r>
              <a:rPr lang="nl-NL" sz="1000" kern="1200" dirty="0">
                <a:solidFill>
                  <a:schemeClr val="tx1"/>
                </a:solidFill>
                <a:effectLst/>
                <a:latin typeface="Open Sans" pitchFamily="2" charset="0"/>
                <a:ea typeface="Open Sans" pitchFamily="2" charset="0"/>
                <a:cs typeface="Open Sans" pitchFamily="2" charset="0"/>
              </a:rPr>
              <a:t>Je vermeldt de </a:t>
            </a:r>
            <a:r>
              <a:rPr lang="nl-NL" sz="1000" u="sng" kern="1200" dirty="0">
                <a:solidFill>
                  <a:schemeClr val="bg1"/>
                </a:solidFill>
                <a:effectLst/>
                <a:latin typeface="Open Sans" pitchFamily="2" charset="0"/>
                <a:ea typeface="Open Sans" pitchFamily="2" charset="0"/>
                <a:cs typeface="Open Sans" pitchFamily="2" charset="0"/>
                <a:hlinkClick r:id="rId14">
                  <a:extLst>
                    <a:ext uri="{A12FA001-AC4F-418D-AE19-62706E023703}">
                      <ahyp:hlinkClr xmlns:ahyp="http://schemas.microsoft.com/office/drawing/2018/hyperlinkcolor" val="tx"/>
                    </a:ext>
                  </a:extLst>
                </a:hlinkClick>
              </a:rPr>
              <a:t>Creative Commons CC BY-NC-SA 4.0 licentie</a:t>
            </a:r>
            <a:r>
              <a:rPr lang="nl-NL" sz="1000" kern="1200" dirty="0">
                <a:solidFill>
                  <a:schemeClr val="tx1"/>
                </a:solidFill>
                <a:effectLst/>
                <a:latin typeface="Open Sans" pitchFamily="2" charset="0"/>
                <a:ea typeface="Open Sans" pitchFamily="2" charset="0"/>
                <a:cs typeface="Open Sans" pitchFamily="2" charset="0"/>
              </a:rPr>
              <a:t>,</a:t>
            </a:r>
            <a:r>
              <a:rPr lang="nl-NL" sz="1000" kern="1200" dirty="0">
                <a:solidFill>
                  <a:srgbClr val="EE7D00"/>
                </a:solidFill>
                <a:effectLst/>
                <a:latin typeface="Open Sans" pitchFamily="2" charset="0"/>
                <a:ea typeface="Open Sans" pitchFamily="2" charset="0"/>
                <a:cs typeface="Open Sans" pitchFamily="2" charset="0"/>
              </a:rPr>
              <a:t> </a:t>
            </a:r>
            <a:r>
              <a:rPr lang="nl-NL" sz="1000" kern="1200" dirty="0">
                <a:solidFill>
                  <a:schemeClr val="tx1"/>
                </a:solidFill>
                <a:effectLst/>
                <a:latin typeface="Open Sans" pitchFamily="2" charset="0"/>
                <a:ea typeface="Open Sans" pitchFamily="2" charset="0"/>
                <a:cs typeface="Open Sans" pitchFamily="2" charset="0"/>
              </a:rPr>
              <a:t>inclusief link.</a:t>
            </a:r>
          </a:p>
          <a:p>
            <a:pPr>
              <a:lnSpc>
                <a:spcPct val="130000"/>
              </a:lnSpc>
            </a:pPr>
            <a:r>
              <a:rPr lang="nl-NL" sz="1000" kern="1200" dirty="0">
                <a:solidFill>
                  <a:schemeClr val="tx1"/>
                </a:solidFill>
                <a:effectLst/>
                <a:latin typeface="Open Sans" pitchFamily="2" charset="0"/>
                <a:ea typeface="Open Sans" pitchFamily="2" charset="0"/>
                <a:cs typeface="Open Sans" pitchFamily="2" charset="0"/>
              </a:rPr>
              <a:t> </a:t>
            </a:r>
          </a:p>
          <a:p>
            <a:pPr>
              <a:lnSpc>
                <a:spcPct val="130000"/>
              </a:lnSpc>
            </a:pPr>
            <a:r>
              <a:rPr lang="nl-NL" sz="1000" kern="1200" dirty="0">
                <a:solidFill>
                  <a:schemeClr val="tx1"/>
                </a:solidFill>
                <a:effectLst/>
                <a:latin typeface="Open Sans" pitchFamily="2" charset="0"/>
                <a:ea typeface="Open Sans" pitchFamily="2" charset="0"/>
                <a:cs typeface="Open Sans" pitchFamily="2" charset="0"/>
              </a:rPr>
              <a:t>Wil je een onderdeel gebruiken voor een eigen publicatie? Ook dan gelden de hierboven genoemde voorwaarden. De Creative Commons CC BY-NC-SA 4.0 licentie is niet van toepassing op beeldmateriaal, content van derden en op onderdelen waar dit specifiek bij benoemd staat.</a:t>
            </a:r>
            <a:br>
              <a:rPr lang="nl-NL" sz="1000" b="1" kern="1200" dirty="0">
                <a:solidFill>
                  <a:schemeClr val="tx1"/>
                </a:solidFill>
                <a:effectLst/>
                <a:latin typeface="Open Sans" pitchFamily="2" charset="0"/>
                <a:ea typeface="Open Sans" pitchFamily="2" charset="0"/>
                <a:cs typeface="Open Sans" pitchFamily="2" charset="0"/>
              </a:rPr>
            </a:br>
            <a:endParaRPr lang="nl-NL" sz="1000" kern="1200" dirty="0">
              <a:solidFill>
                <a:schemeClr val="tx1"/>
              </a:solidFill>
              <a:effectLst/>
              <a:latin typeface="Open Sans" pitchFamily="2" charset="0"/>
              <a:ea typeface="Open Sans" pitchFamily="2" charset="0"/>
              <a:cs typeface="Open Sans" pitchFamily="2" charset="0"/>
            </a:endParaRPr>
          </a:p>
        </p:txBody>
      </p:sp>
      <p:pic>
        <p:nvPicPr>
          <p:cNvPr id="17" name="Picture 19" descr="Afbeelding met tekst, schermopname, Lettertype, logo&#10;&#10;Door AI gegenereerde inhoud is mogelijk onjuist.">
            <a:extLst>
              <a:ext uri="{FF2B5EF4-FFF2-40B4-BE49-F238E27FC236}">
                <a16:creationId xmlns:a16="http://schemas.microsoft.com/office/drawing/2014/main" id="{E1A080AC-539D-BB21-AC2D-7F142A986644}"/>
              </a:ext>
            </a:extLst>
          </p:cNvPr>
          <p:cNvPicPr>
            <a:picLocks noChangeAspect="1"/>
          </p:cNvPicPr>
          <p:nvPr userDrawn="1"/>
        </p:nvPicPr>
        <p:blipFill rotWithShape="1">
          <a:blip r:embed="rId15" cstate="print">
            <a:extLst>
              <a:ext uri="{28A0092B-C50C-407E-A947-70E740481C1C}">
                <a14:useLocalDpi xmlns:a14="http://schemas.microsoft.com/office/drawing/2010/main" val="0"/>
              </a:ext>
            </a:extLst>
          </a:blip>
          <a:srcRect l="23326" t="33309" b="30994"/>
          <a:stretch>
            <a:fillRect/>
          </a:stretch>
        </p:blipFill>
        <p:spPr bwMode="auto">
          <a:xfrm>
            <a:off x="5437236" y="5848114"/>
            <a:ext cx="3706764" cy="877615"/>
          </a:xfrm>
          <a:prstGeom prst="rect">
            <a:avLst/>
          </a:prstGeom>
          <a:ln>
            <a:noFill/>
          </a:ln>
          <a:extLst>
            <a:ext uri="{53640926-AAD7-44D8-BBD7-CCE9431645EC}">
              <a14:shadowObscured xmlns:a14="http://schemas.microsoft.com/office/drawing/2010/main"/>
            </a:ext>
          </a:extLst>
        </p:spPr>
      </p:pic>
      <p:pic>
        <p:nvPicPr>
          <p:cNvPr id="10" name="Afbeelding 9" descr="Afbeelding met tekst, computer, Netbook, multimedia&#10;&#10;Door AI gegenereerde inhoud is mogelijk onjuist.">
            <a:extLst>
              <a:ext uri="{FF2B5EF4-FFF2-40B4-BE49-F238E27FC236}">
                <a16:creationId xmlns:a16="http://schemas.microsoft.com/office/drawing/2014/main" id="{5229D833-B6CB-576D-DC7A-67E30C409494}"/>
              </a:ext>
            </a:extLst>
          </p:cNvPr>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0" y="0"/>
            <a:ext cx="9149812" cy="2155289"/>
          </a:xfrm>
          <a:prstGeom prst="rect">
            <a:avLst/>
          </a:prstGeom>
        </p:spPr>
      </p:pic>
    </p:spTree>
    <p:extLst>
      <p:ext uri="{BB962C8B-B14F-4D97-AF65-F5344CB8AC3E}">
        <p14:creationId xmlns:p14="http://schemas.microsoft.com/office/powerpoint/2010/main" val="412595754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businessmodelinnovatie.nl/not-invented-here/cover-story-canvas/"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s://agilescrumgroup.nl/retrospective-vormen-ideeen-voorbeelden/" TargetMode="External"/></Relationships>
</file>

<file path=ppt/slides/_rels/slide2.xml.rels><?xml version="1.0" encoding="UTF-8" standalone="yes"?>
<Relationships xmlns="http://schemas.openxmlformats.org/package/2006/relationships"><Relationship Id="rId2" Type="http://schemas.openxmlformats.org/officeDocument/2006/relationships/hyperlink" Target="https://www.businessmodelinnovatie.nl/not-invented-here/cover-story-canva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creativecommons.org/licenses/by-nc-sa/4.0/deed.nl" TargetMode="External"/><Relationship Id="rId2" Type="http://schemas.openxmlformats.org/officeDocument/2006/relationships/hyperlink" Target="https://www.innovatieroute.nu/" TargetMode="Externa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293B277-A798-5575-1FE1-9C806E688199}"/>
            </a:ext>
          </a:extLst>
        </p:cNvPr>
        <p:cNvGrpSpPr/>
        <p:nvPr/>
      </p:nvGrpSpPr>
      <p:grpSpPr>
        <a:xfrm>
          <a:off x="0" y="0"/>
          <a:ext cx="0" cy="0"/>
          <a:chOff x="0" y="0"/>
          <a:chExt cx="0" cy="0"/>
        </a:xfrm>
      </p:grpSpPr>
      <p:sp>
        <p:nvSpPr>
          <p:cNvPr id="2" name="Rechthoek 36">
            <a:hlinkClick r:id="" action="ppaction://noaction"/>
            <a:extLst>
              <a:ext uri="{FF2B5EF4-FFF2-40B4-BE49-F238E27FC236}">
                <a16:creationId xmlns:a16="http://schemas.microsoft.com/office/drawing/2014/main" id="{7A0C69FC-ACF5-FC2A-631C-BA4FC41E471D}"/>
              </a:ext>
            </a:extLst>
          </p:cNvPr>
          <p:cNvSpPr>
            <a:spLocks/>
          </p:cNvSpPr>
          <p:nvPr/>
        </p:nvSpPr>
        <p:spPr>
          <a:xfrm>
            <a:off x="501017" y="890978"/>
            <a:ext cx="805069" cy="5354320"/>
          </a:xfrm>
          <a:custGeom>
            <a:avLst/>
            <a:gdLst>
              <a:gd name="connsiteX0" fmla="*/ 0 w 805069"/>
              <a:gd name="connsiteY0" fmla="*/ 0 h 5354320"/>
              <a:gd name="connsiteX1" fmla="*/ 394484 w 805069"/>
              <a:gd name="connsiteY1" fmla="*/ 0 h 5354320"/>
              <a:gd name="connsiteX2" fmla="*/ 805069 w 805069"/>
              <a:gd name="connsiteY2" fmla="*/ 0 h 5354320"/>
              <a:gd name="connsiteX3" fmla="*/ 805069 w 805069"/>
              <a:gd name="connsiteY3" fmla="*/ 776376 h 5354320"/>
              <a:gd name="connsiteX4" fmla="*/ 805069 w 805069"/>
              <a:gd name="connsiteY4" fmla="*/ 1445666 h 5354320"/>
              <a:gd name="connsiteX5" fmla="*/ 805069 w 805069"/>
              <a:gd name="connsiteY5" fmla="*/ 2007870 h 5354320"/>
              <a:gd name="connsiteX6" fmla="*/ 805069 w 805069"/>
              <a:gd name="connsiteY6" fmla="*/ 2570074 h 5354320"/>
              <a:gd name="connsiteX7" fmla="*/ 805069 w 805069"/>
              <a:gd name="connsiteY7" fmla="*/ 3239364 h 5354320"/>
              <a:gd name="connsiteX8" fmla="*/ 805069 w 805069"/>
              <a:gd name="connsiteY8" fmla="*/ 3908654 h 5354320"/>
              <a:gd name="connsiteX9" fmla="*/ 805069 w 805069"/>
              <a:gd name="connsiteY9" fmla="*/ 4470857 h 5354320"/>
              <a:gd name="connsiteX10" fmla="*/ 805069 w 805069"/>
              <a:gd name="connsiteY10" fmla="*/ 5354320 h 5354320"/>
              <a:gd name="connsiteX11" fmla="*/ 402535 w 805069"/>
              <a:gd name="connsiteY11" fmla="*/ 5354320 h 5354320"/>
              <a:gd name="connsiteX12" fmla="*/ 0 w 805069"/>
              <a:gd name="connsiteY12" fmla="*/ 5354320 h 5354320"/>
              <a:gd name="connsiteX13" fmla="*/ 0 w 805069"/>
              <a:gd name="connsiteY13" fmla="*/ 4577944 h 5354320"/>
              <a:gd name="connsiteX14" fmla="*/ 0 w 805069"/>
              <a:gd name="connsiteY14" fmla="*/ 3801567 h 5354320"/>
              <a:gd name="connsiteX15" fmla="*/ 0 w 805069"/>
              <a:gd name="connsiteY15" fmla="*/ 3025191 h 5354320"/>
              <a:gd name="connsiteX16" fmla="*/ 0 w 805069"/>
              <a:gd name="connsiteY16" fmla="*/ 2355901 h 5354320"/>
              <a:gd name="connsiteX17" fmla="*/ 0 w 805069"/>
              <a:gd name="connsiteY17" fmla="*/ 1740154 h 5354320"/>
              <a:gd name="connsiteX18" fmla="*/ 0 w 805069"/>
              <a:gd name="connsiteY18" fmla="*/ 1231494 h 5354320"/>
              <a:gd name="connsiteX19" fmla="*/ 0 w 805069"/>
              <a:gd name="connsiteY19" fmla="*/ 669290 h 5354320"/>
              <a:gd name="connsiteX20" fmla="*/ 0 w 805069"/>
              <a:gd name="connsiteY20" fmla="*/ 0 h 5354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805069" h="5354320" extrusionOk="0">
                <a:moveTo>
                  <a:pt x="0" y="0"/>
                </a:moveTo>
                <a:cubicBezTo>
                  <a:pt x="103555" y="7844"/>
                  <a:pt x="277315" y="-15851"/>
                  <a:pt x="394484" y="0"/>
                </a:cubicBezTo>
                <a:cubicBezTo>
                  <a:pt x="511653" y="15851"/>
                  <a:pt x="721967" y="6007"/>
                  <a:pt x="805069" y="0"/>
                </a:cubicBezTo>
                <a:cubicBezTo>
                  <a:pt x="820440" y="161182"/>
                  <a:pt x="835386" y="427165"/>
                  <a:pt x="805069" y="776376"/>
                </a:cubicBezTo>
                <a:cubicBezTo>
                  <a:pt x="774752" y="1125587"/>
                  <a:pt x="797554" y="1115489"/>
                  <a:pt x="805069" y="1445666"/>
                </a:cubicBezTo>
                <a:cubicBezTo>
                  <a:pt x="812585" y="1775843"/>
                  <a:pt x="812447" y="1874273"/>
                  <a:pt x="805069" y="2007870"/>
                </a:cubicBezTo>
                <a:cubicBezTo>
                  <a:pt x="797691" y="2141467"/>
                  <a:pt x="829085" y="2422039"/>
                  <a:pt x="805069" y="2570074"/>
                </a:cubicBezTo>
                <a:cubicBezTo>
                  <a:pt x="781053" y="2718109"/>
                  <a:pt x="772257" y="2935130"/>
                  <a:pt x="805069" y="3239364"/>
                </a:cubicBezTo>
                <a:cubicBezTo>
                  <a:pt x="837882" y="3543598"/>
                  <a:pt x="782484" y="3636348"/>
                  <a:pt x="805069" y="3908654"/>
                </a:cubicBezTo>
                <a:cubicBezTo>
                  <a:pt x="827655" y="4180960"/>
                  <a:pt x="803175" y="4331307"/>
                  <a:pt x="805069" y="4470857"/>
                </a:cubicBezTo>
                <a:cubicBezTo>
                  <a:pt x="806963" y="4610407"/>
                  <a:pt x="796726" y="4970506"/>
                  <a:pt x="805069" y="5354320"/>
                </a:cubicBezTo>
                <a:cubicBezTo>
                  <a:pt x="618408" y="5344351"/>
                  <a:pt x="515368" y="5336932"/>
                  <a:pt x="402535" y="5354320"/>
                </a:cubicBezTo>
                <a:cubicBezTo>
                  <a:pt x="289702" y="5371708"/>
                  <a:pt x="171798" y="5360307"/>
                  <a:pt x="0" y="5354320"/>
                </a:cubicBezTo>
                <a:cubicBezTo>
                  <a:pt x="-35549" y="5133553"/>
                  <a:pt x="-2506" y="4933887"/>
                  <a:pt x="0" y="4577944"/>
                </a:cubicBezTo>
                <a:cubicBezTo>
                  <a:pt x="2506" y="4222001"/>
                  <a:pt x="19241" y="4082603"/>
                  <a:pt x="0" y="3801567"/>
                </a:cubicBezTo>
                <a:cubicBezTo>
                  <a:pt x="-19241" y="3520531"/>
                  <a:pt x="17432" y="3248592"/>
                  <a:pt x="0" y="3025191"/>
                </a:cubicBezTo>
                <a:cubicBezTo>
                  <a:pt x="-17432" y="2801790"/>
                  <a:pt x="-16098" y="2675261"/>
                  <a:pt x="0" y="2355901"/>
                </a:cubicBezTo>
                <a:cubicBezTo>
                  <a:pt x="16098" y="2036541"/>
                  <a:pt x="-17279" y="1864756"/>
                  <a:pt x="0" y="1740154"/>
                </a:cubicBezTo>
                <a:cubicBezTo>
                  <a:pt x="17279" y="1615552"/>
                  <a:pt x="-9797" y="1350235"/>
                  <a:pt x="0" y="1231494"/>
                </a:cubicBezTo>
                <a:cubicBezTo>
                  <a:pt x="9797" y="1112753"/>
                  <a:pt x="19331" y="876984"/>
                  <a:pt x="0" y="669290"/>
                </a:cubicBezTo>
                <a:cubicBezTo>
                  <a:pt x="-19331" y="461596"/>
                  <a:pt x="6260" y="211476"/>
                  <a:pt x="0" y="0"/>
                </a:cubicBezTo>
                <a:close/>
              </a:path>
            </a:pathLst>
          </a:custGeom>
          <a:noFill/>
          <a:ln w="6350">
            <a:solidFill>
              <a:srgbClr val="E9841D"/>
            </a:solidFill>
            <a:prstDash val="dash"/>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rgbClr val="E9841D"/>
              </a:solidFill>
              <a:uFillTx/>
            </a:endParaRPr>
          </a:p>
        </p:txBody>
      </p:sp>
      <p:sp>
        <p:nvSpPr>
          <p:cNvPr id="3" name="Rechthoek 2">
            <a:extLst>
              <a:ext uri="{FF2B5EF4-FFF2-40B4-BE49-F238E27FC236}">
                <a16:creationId xmlns:a16="http://schemas.microsoft.com/office/drawing/2014/main" id="{9382537C-2009-C90E-1480-D37CFB3970A0}"/>
              </a:ext>
            </a:extLst>
          </p:cNvPr>
          <p:cNvSpPr/>
          <p:nvPr/>
        </p:nvSpPr>
        <p:spPr>
          <a:xfrm rot="21296266">
            <a:off x="511801" y="1329617"/>
            <a:ext cx="810388" cy="787719"/>
          </a:xfrm>
          <a:prstGeom prst="rect">
            <a:avLst/>
          </a:prstGeom>
          <a:solidFill>
            <a:srgbClr val="F3D7BB"/>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b="1" dirty="0">
              <a:solidFill>
                <a:schemeClr val="tx1"/>
              </a:solidFill>
            </a:endParaRPr>
          </a:p>
        </p:txBody>
      </p:sp>
      <p:sp>
        <p:nvSpPr>
          <p:cNvPr id="4" name="Rechthoek 3">
            <a:extLst>
              <a:ext uri="{FF2B5EF4-FFF2-40B4-BE49-F238E27FC236}">
                <a16:creationId xmlns:a16="http://schemas.microsoft.com/office/drawing/2014/main" id="{02358DDF-2BF5-5743-E6A1-B3B3ABCF0BE7}"/>
              </a:ext>
            </a:extLst>
          </p:cNvPr>
          <p:cNvSpPr/>
          <p:nvPr/>
        </p:nvSpPr>
        <p:spPr>
          <a:xfrm>
            <a:off x="534792" y="1970278"/>
            <a:ext cx="810388" cy="787719"/>
          </a:xfrm>
          <a:prstGeom prst="rect">
            <a:avLst/>
          </a:prstGeom>
          <a:solidFill>
            <a:srgbClr val="F0F4FB"/>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b="1" dirty="0">
              <a:solidFill>
                <a:schemeClr val="tx1"/>
              </a:solidFill>
            </a:endParaRPr>
          </a:p>
        </p:txBody>
      </p:sp>
      <p:sp>
        <p:nvSpPr>
          <p:cNvPr id="5" name="Rechthoek 4">
            <a:extLst>
              <a:ext uri="{FF2B5EF4-FFF2-40B4-BE49-F238E27FC236}">
                <a16:creationId xmlns:a16="http://schemas.microsoft.com/office/drawing/2014/main" id="{B5288661-391A-0267-091F-2C6A05465A8B}"/>
              </a:ext>
            </a:extLst>
          </p:cNvPr>
          <p:cNvSpPr/>
          <p:nvPr/>
        </p:nvSpPr>
        <p:spPr>
          <a:xfrm rot="79446">
            <a:off x="534000" y="2635900"/>
            <a:ext cx="810388" cy="787719"/>
          </a:xfrm>
          <a:prstGeom prst="rect">
            <a:avLst/>
          </a:prstGeom>
          <a:solidFill>
            <a:srgbClr val="EE7D00"/>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dirty="0">
              <a:solidFill>
                <a:schemeClr val="tx1"/>
              </a:solidFill>
            </a:endParaRPr>
          </a:p>
        </p:txBody>
      </p:sp>
      <p:sp>
        <p:nvSpPr>
          <p:cNvPr id="6" name="Rechthoek 5">
            <a:hlinkClick r:id="rId3"/>
            <a:extLst>
              <a:ext uri="{FF2B5EF4-FFF2-40B4-BE49-F238E27FC236}">
                <a16:creationId xmlns:a16="http://schemas.microsoft.com/office/drawing/2014/main" id="{D0D228B8-009D-D942-BC2D-0E8061A15DB5}"/>
              </a:ext>
            </a:extLst>
          </p:cNvPr>
          <p:cNvSpPr/>
          <p:nvPr/>
        </p:nvSpPr>
        <p:spPr>
          <a:xfrm>
            <a:off x="457200" y="930624"/>
            <a:ext cx="866552" cy="369332"/>
          </a:xfrm>
          <a:prstGeom prst="rect">
            <a:avLst/>
          </a:prstGeom>
        </p:spPr>
        <p:txBody>
          <a:bodyPr wrap="square">
            <a:spAutoFit/>
          </a:bodyPr>
          <a:lstStyle/>
          <a:p>
            <a:pPr algn="ctr"/>
            <a:r>
              <a:rPr lang="nl-NL" b="1" dirty="0">
                <a:latin typeface="Open Sans" panose="020B0606030504020204" pitchFamily="34" charset="0"/>
                <a:ea typeface="Open Sans" panose="020B0606030504020204" pitchFamily="34" charset="0"/>
                <a:cs typeface="Open Sans" panose="020B0606030504020204" pitchFamily="34" charset="0"/>
              </a:rPr>
              <a:t>Tools:</a:t>
            </a:r>
            <a:endParaRPr lang="nl-NL" sz="2000" b="1" dirty="0">
              <a:solidFill>
                <a:srgbClr val="15436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7" name="Rechthoek 6">
            <a:extLst>
              <a:ext uri="{FF2B5EF4-FFF2-40B4-BE49-F238E27FC236}">
                <a16:creationId xmlns:a16="http://schemas.microsoft.com/office/drawing/2014/main" id="{3DBB9197-9CF7-B7CF-2EF9-C72DB6A414E0}"/>
              </a:ext>
            </a:extLst>
          </p:cNvPr>
          <p:cNvSpPr/>
          <p:nvPr/>
        </p:nvSpPr>
        <p:spPr>
          <a:xfrm rot="365639">
            <a:off x="511801" y="3638104"/>
            <a:ext cx="810388" cy="787719"/>
          </a:xfrm>
          <a:prstGeom prst="rect">
            <a:avLst/>
          </a:prstGeom>
          <a:solidFill>
            <a:srgbClr val="EF8CC4"/>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dirty="0">
              <a:solidFill>
                <a:schemeClr val="tx1"/>
              </a:solidFill>
            </a:endParaRPr>
          </a:p>
        </p:txBody>
      </p:sp>
      <p:sp>
        <p:nvSpPr>
          <p:cNvPr id="8" name="Rechthoek 7">
            <a:extLst>
              <a:ext uri="{FF2B5EF4-FFF2-40B4-BE49-F238E27FC236}">
                <a16:creationId xmlns:a16="http://schemas.microsoft.com/office/drawing/2014/main" id="{E6116BBF-1C2E-039F-E3D1-00D80849E6CE}"/>
              </a:ext>
            </a:extLst>
          </p:cNvPr>
          <p:cNvSpPr/>
          <p:nvPr/>
        </p:nvSpPr>
        <p:spPr>
          <a:xfrm rot="79446">
            <a:off x="470915" y="4414584"/>
            <a:ext cx="810388" cy="787719"/>
          </a:xfrm>
          <a:prstGeom prst="rect">
            <a:avLst/>
          </a:prstGeom>
          <a:solidFill>
            <a:srgbClr val="ED027E"/>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dirty="0">
              <a:solidFill>
                <a:schemeClr val="tx1"/>
              </a:solidFill>
            </a:endParaRPr>
          </a:p>
        </p:txBody>
      </p:sp>
      <p:sp>
        <p:nvSpPr>
          <p:cNvPr id="9" name="Rechthoek 8">
            <a:extLst>
              <a:ext uri="{FF2B5EF4-FFF2-40B4-BE49-F238E27FC236}">
                <a16:creationId xmlns:a16="http://schemas.microsoft.com/office/drawing/2014/main" id="{F97BD481-6438-8899-AABD-21A163A555D9}"/>
              </a:ext>
            </a:extLst>
          </p:cNvPr>
          <p:cNvSpPr/>
          <p:nvPr/>
        </p:nvSpPr>
        <p:spPr>
          <a:xfrm rot="21296266">
            <a:off x="490373" y="5101067"/>
            <a:ext cx="810388" cy="787719"/>
          </a:xfrm>
          <a:prstGeom prst="rect">
            <a:avLst/>
          </a:prstGeom>
          <a:solidFill>
            <a:srgbClr val="B4C6E7"/>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b="1" dirty="0">
              <a:solidFill>
                <a:schemeClr val="tx1"/>
              </a:solidFill>
            </a:endParaRPr>
          </a:p>
        </p:txBody>
      </p:sp>
      <p:sp>
        <p:nvSpPr>
          <p:cNvPr id="11" name="Tekstvak 10">
            <a:extLst>
              <a:ext uri="{FF2B5EF4-FFF2-40B4-BE49-F238E27FC236}">
                <a16:creationId xmlns:a16="http://schemas.microsoft.com/office/drawing/2014/main" id="{3C150303-ED55-AC10-C599-8FF9986BE3DD}"/>
              </a:ext>
            </a:extLst>
          </p:cNvPr>
          <p:cNvSpPr txBox="1"/>
          <p:nvPr/>
        </p:nvSpPr>
        <p:spPr>
          <a:xfrm>
            <a:off x="2522220" y="6488966"/>
            <a:ext cx="6643116" cy="338554"/>
          </a:xfrm>
          <a:prstGeom prst="rect">
            <a:avLst/>
          </a:prstGeom>
          <a:noFill/>
        </p:spPr>
        <p:txBody>
          <a:bodyPr wrap="square">
            <a:spAutoFit/>
          </a:bodyPr>
          <a:lstStyle/>
          <a:p>
            <a:pPr algn="r"/>
            <a:r>
              <a:rPr lang="nl-NL" sz="800" dirty="0">
                <a:latin typeface="Open Sans" panose="020B0606030504020204" pitchFamily="34" charset="0"/>
                <a:ea typeface="Open Sans" panose="020B0606030504020204" pitchFamily="34" charset="0"/>
                <a:cs typeface="Open Sans" panose="020B0606030504020204" pitchFamily="34" charset="0"/>
              </a:rPr>
              <a:t>Het evaluatiemodel is gebaseerd op het ‘</a:t>
            </a:r>
            <a:r>
              <a:rPr lang="nl-NL" sz="800" dirty="0" err="1">
                <a:latin typeface="Open Sans" panose="020B0606030504020204" pitchFamily="34" charset="0"/>
                <a:ea typeface="Open Sans" panose="020B0606030504020204" pitchFamily="34" charset="0"/>
                <a:cs typeface="Open Sans" panose="020B0606030504020204" pitchFamily="34" charset="0"/>
              </a:rPr>
              <a:t>Starfish</a:t>
            </a:r>
            <a:r>
              <a:rPr lang="nl-NL" sz="800" dirty="0">
                <a:latin typeface="Open Sans" panose="020B0606030504020204" pitchFamily="34" charset="0"/>
                <a:ea typeface="Open Sans" panose="020B0606030504020204" pitchFamily="34" charset="0"/>
                <a:cs typeface="Open Sans" panose="020B0606030504020204" pitchFamily="34" charset="0"/>
              </a:rPr>
              <a:t> Model’, ontwikkeld door Patrick </a:t>
            </a:r>
            <a:r>
              <a:rPr lang="nl-NL" sz="800" dirty="0" err="1">
                <a:latin typeface="Open Sans" panose="020B0606030504020204" pitchFamily="34" charset="0"/>
                <a:ea typeface="Open Sans" panose="020B0606030504020204" pitchFamily="34" charset="0"/>
                <a:cs typeface="Open Sans" panose="020B0606030504020204" pitchFamily="34" charset="0"/>
              </a:rPr>
              <a:t>Kua</a:t>
            </a:r>
            <a:r>
              <a:rPr lang="nl-NL" sz="800" dirty="0">
                <a:latin typeface="Open Sans" panose="020B0606030504020204" pitchFamily="34" charset="0"/>
                <a:ea typeface="Open Sans" panose="020B0606030504020204" pitchFamily="34" charset="0"/>
                <a:cs typeface="Open Sans" panose="020B0606030504020204" pitchFamily="34" charset="0"/>
              </a:rPr>
              <a:t>. </a:t>
            </a:r>
          </a:p>
          <a:p>
            <a:pPr algn="r"/>
            <a:r>
              <a:rPr lang="nl-NL" sz="800" dirty="0">
                <a:latin typeface="Open Sans" panose="020B0606030504020204" pitchFamily="34" charset="0"/>
                <a:ea typeface="Open Sans" panose="020B0606030504020204" pitchFamily="34" charset="0"/>
                <a:cs typeface="Open Sans" panose="020B0606030504020204" pitchFamily="34" charset="0"/>
              </a:rPr>
              <a:t>Kijk voor meer informatie op: </a:t>
            </a:r>
            <a:r>
              <a:rPr lang="nl-NL" sz="800" dirty="0">
                <a:solidFill>
                  <a:schemeClr val="accent2"/>
                </a:solidFill>
                <a:latin typeface="Open Sans" panose="020B0606030504020204" pitchFamily="34" charset="0"/>
                <a:ea typeface="Open Sans" panose="020B0606030504020204" pitchFamily="34" charset="0"/>
                <a:cs typeface="Open Sans" panose="020B0606030504020204" pitchFamily="34" charset="0"/>
                <a:hlinkClick r:id="rId4">
                  <a:extLst>
                    <a:ext uri="{A12FA001-AC4F-418D-AE19-62706E023703}">
                      <ahyp:hlinkClr xmlns:ahyp="http://schemas.microsoft.com/office/drawing/2018/hyperlinkcolor" val="tx"/>
                    </a:ext>
                  </a:extLst>
                </a:hlinkClick>
              </a:rPr>
              <a:t>Wat Is Een Scrum </a:t>
            </a:r>
            <a:r>
              <a:rPr lang="nl-NL" sz="800" dirty="0" err="1">
                <a:solidFill>
                  <a:schemeClr val="accent2"/>
                </a:solidFill>
                <a:latin typeface="Open Sans" panose="020B0606030504020204" pitchFamily="34" charset="0"/>
                <a:ea typeface="Open Sans" panose="020B0606030504020204" pitchFamily="34" charset="0"/>
                <a:cs typeface="Open Sans" panose="020B0606030504020204" pitchFamily="34" charset="0"/>
                <a:hlinkClick r:id="rId4">
                  <a:extLst>
                    <a:ext uri="{A12FA001-AC4F-418D-AE19-62706E023703}">
                      <ahyp:hlinkClr xmlns:ahyp="http://schemas.microsoft.com/office/drawing/2018/hyperlinkcolor" val="tx"/>
                    </a:ext>
                  </a:extLst>
                </a:hlinkClick>
              </a:rPr>
              <a:t>Retrospective</a:t>
            </a:r>
            <a:r>
              <a:rPr lang="nl-NL" sz="800" dirty="0">
                <a:solidFill>
                  <a:schemeClr val="accent2"/>
                </a:solidFill>
                <a:latin typeface="Open Sans" panose="020B0606030504020204" pitchFamily="34" charset="0"/>
                <a:ea typeface="Open Sans" panose="020B0606030504020204" pitchFamily="34" charset="0"/>
                <a:cs typeface="Open Sans" panose="020B0606030504020204" pitchFamily="34" charset="0"/>
                <a:hlinkClick r:id="rId4">
                  <a:extLst>
                    <a:ext uri="{A12FA001-AC4F-418D-AE19-62706E023703}">
                      <ahyp:hlinkClr xmlns:ahyp="http://schemas.microsoft.com/office/drawing/2018/hyperlinkcolor" val="tx"/>
                    </a:ext>
                  </a:extLst>
                </a:hlinkClick>
              </a:rPr>
              <a:t>? (+10 Originele Ideeën) (agilescrumgroup.nl) </a:t>
            </a:r>
            <a:endParaRPr lang="nl-NL" sz="800" dirty="0">
              <a:solidFill>
                <a:schemeClr val="accent2"/>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682214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36">
            <a:hlinkClick r:id="" action="ppaction://noaction"/>
            <a:extLst>
              <a:ext uri="{FF2B5EF4-FFF2-40B4-BE49-F238E27FC236}">
                <a16:creationId xmlns:a16="http://schemas.microsoft.com/office/drawing/2014/main" id="{9D9AEADE-5032-81B7-B902-A95CEFD889B1}"/>
              </a:ext>
            </a:extLst>
          </p:cNvPr>
          <p:cNvSpPr>
            <a:spLocks/>
          </p:cNvSpPr>
          <p:nvPr/>
        </p:nvSpPr>
        <p:spPr>
          <a:xfrm>
            <a:off x="501017" y="890978"/>
            <a:ext cx="805069" cy="5354320"/>
          </a:xfrm>
          <a:custGeom>
            <a:avLst/>
            <a:gdLst>
              <a:gd name="connsiteX0" fmla="*/ 0 w 805069"/>
              <a:gd name="connsiteY0" fmla="*/ 0 h 5354320"/>
              <a:gd name="connsiteX1" fmla="*/ 394484 w 805069"/>
              <a:gd name="connsiteY1" fmla="*/ 0 h 5354320"/>
              <a:gd name="connsiteX2" fmla="*/ 805069 w 805069"/>
              <a:gd name="connsiteY2" fmla="*/ 0 h 5354320"/>
              <a:gd name="connsiteX3" fmla="*/ 805069 w 805069"/>
              <a:gd name="connsiteY3" fmla="*/ 776376 h 5354320"/>
              <a:gd name="connsiteX4" fmla="*/ 805069 w 805069"/>
              <a:gd name="connsiteY4" fmla="*/ 1445666 h 5354320"/>
              <a:gd name="connsiteX5" fmla="*/ 805069 w 805069"/>
              <a:gd name="connsiteY5" fmla="*/ 2007870 h 5354320"/>
              <a:gd name="connsiteX6" fmla="*/ 805069 w 805069"/>
              <a:gd name="connsiteY6" fmla="*/ 2570074 h 5354320"/>
              <a:gd name="connsiteX7" fmla="*/ 805069 w 805069"/>
              <a:gd name="connsiteY7" fmla="*/ 3239364 h 5354320"/>
              <a:gd name="connsiteX8" fmla="*/ 805069 w 805069"/>
              <a:gd name="connsiteY8" fmla="*/ 3908654 h 5354320"/>
              <a:gd name="connsiteX9" fmla="*/ 805069 w 805069"/>
              <a:gd name="connsiteY9" fmla="*/ 4470857 h 5354320"/>
              <a:gd name="connsiteX10" fmla="*/ 805069 w 805069"/>
              <a:gd name="connsiteY10" fmla="*/ 5354320 h 5354320"/>
              <a:gd name="connsiteX11" fmla="*/ 402535 w 805069"/>
              <a:gd name="connsiteY11" fmla="*/ 5354320 h 5354320"/>
              <a:gd name="connsiteX12" fmla="*/ 0 w 805069"/>
              <a:gd name="connsiteY12" fmla="*/ 5354320 h 5354320"/>
              <a:gd name="connsiteX13" fmla="*/ 0 w 805069"/>
              <a:gd name="connsiteY13" fmla="*/ 4577944 h 5354320"/>
              <a:gd name="connsiteX14" fmla="*/ 0 w 805069"/>
              <a:gd name="connsiteY14" fmla="*/ 3801567 h 5354320"/>
              <a:gd name="connsiteX15" fmla="*/ 0 w 805069"/>
              <a:gd name="connsiteY15" fmla="*/ 3025191 h 5354320"/>
              <a:gd name="connsiteX16" fmla="*/ 0 w 805069"/>
              <a:gd name="connsiteY16" fmla="*/ 2355901 h 5354320"/>
              <a:gd name="connsiteX17" fmla="*/ 0 w 805069"/>
              <a:gd name="connsiteY17" fmla="*/ 1740154 h 5354320"/>
              <a:gd name="connsiteX18" fmla="*/ 0 w 805069"/>
              <a:gd name="connsiteY18" fmla="*/ 1231494 h 5354320"/>
              <a:gd name="connsiteX19" fmla="*/ 0 w 805069"/>
              <a:gd name="connsiteY19" fmla="*/ 669290 h 5354320"/>
              <a:gd name="connsiteX20" fmla="*/ 0 w 805069"/>
              <a:gd name="connsiteY20" fmla="*/ 0 h 5354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805069" h="5354320" extrusionOk="0">
                <a:moveTo>
                  <a:pt x="0" y="0"/>
                </a:moveTo>
                <a:cubicBezTo>
                  <a:pt x="103555" y="7844"/>
                  <a:pt x="277315" y="-15851"/>
                  <a:pt x="394484" y="0"/>
                </a:cubicBezTo>
                <a:cubicBezTo>
                  <a:pt x="511653" y="15851"/>
                  <a:pt x="721967" y="6007"/>
                  <a:pt x="805069" y="0"/>
                </a:cubicBezTo>
                <a:cubicBezTo>
                  <a:pt x="820440" y="161182"/>
                  <a:pt x="835386" y="427165"/>
                  <a:pt x="805069" y="776376"/>
                </a:cubicBezTo>
                <a:cubicBezTo>
                  <a:pt x="774752" y="1125587"/>
                  <a:pt x="797554" y="1115489"/>
                  <a:pt x="805069" y="1445666"/>
                </a:cubicBezTo>
                <a:cubicBezTo>
                  <a:pt x="812585" y="1775843"/>
                  <a:pt x="812447" y="1874273"/>
                  <a:pt x="805069" y="2007870"/>
                </a:cubicBezTo>
                <a:cubicBezTo>
                  <a:pt x="797691" y="2141467"/>
                  <a:pt x="829085" y="2422039"/>
                  <a:pt x="805069" y="2570074"/>
                </a:cubicBezTo>
                <a:cubicBezTo>
                  <a:pt x="781053" y="2718109"/>
                  <a:pt x="772257" y="2935130"/>
                  <a:pt x="805069" y="3239364"/>
                </a:cubicBezTo>
                <a:cubicBezTo>
                  <a:pt x="837882" y="3543598"/>
                  <a:pt x="782484" y="3636348"/>
                  <a:pt x="805069" y="3908654"/>
                </a:cubicBezTo>
                <a:cubicBezTo>
                  <a:pt x="827655" y="4180960"/>
                  <a:pt x="803175" y="4331307"/>
                  <a:pt x="805069" y="4470857"/>
                </a:cubicBezTo>
                <a:cubicBezTo>
                  <a:pt x="806963" y="4610407"/>
                  <a:pt x="796726" y="4970506"/>
                  <a:pt x="805069" y="5354320"/>
                </a:cubicBezTo>
                <a:cubicBezTo>
                  <a:pt x="618408" y="5344351"/>
                  <a:pt x="515368" y="5336932"/>
                  <a:pt x="402535" y="5354320"/>
                </a:cubicBezTo>
                <a:cubicBezTo>
                  <a:pt x="289702" y="5371708"/>
                  <a:pt x="171798" y="5360307"/>
                  <a:pt x="0" y="5354320"/>
                </a:cubicBezTo>
                <a:cubicBezTo>
                  <a:pt x="-35549" y="5133553"/>
                  <a:pt x="-2506" y="4933887"/>
                  <a:pt x="0" y="4577944"/>
                </a:cubicBezTo>
                <a:cubicBezTo>
                  <a:pt x="2506" y="4222001"/>
                  <a:pt x="19241" y="4082603"/>
                  <a:pt x="0" y="3801567"/>
                </a:cubicBezTo>
                <a:cubicBezTo>
                  <a:pt x="-19241" y="3520531"/>
                  <a:pt x="17432" y="3248592"/>
                  <a:pt x="0" y="3025191"/>
                </a:cubicBezTo>
                <a:cubicBezTo>
                  <a:pt x="-17432" y="2801790"/>
                  <a:pt x="-16098" y="2675261"/>
                  <a:pt x="0" y="2355901"/>
                </a:cubicBezTo>
                <a:cubicBezTo>
                  <a:pt x="16098" y="2036541"/>
                  <a:pt x="-17279" y="1864756"/>
                  <a:pt x="0" y="1740154"/>
                </a:cubicBezTo>
                <a:cubicBezTo>
                  <a:pt x="17279" y="1615552"/>
                  <a:pt x="-9797" y="1350235"/>
                  <a:pt x="0" y="1231494"/>
                </a:cubicBezTo>
                <a:cubicBezTo>
                  <a:pt x="9797" y="1112753"/>
                  <a:pt x="19331" y="876984"/>
                  <a:pt x="0" y="669290"/>
                </a:cubicBezTo>
                <a:cubicBezTo>
                  <a:pt x="-19331" y="461596"/>
                  <a:pt x="6260" y="211476"/>
                  <a:pt x="0" y="0"/>
                </a:cubicBezTo>
                <a:close/>
              </a:path>
            </a:pathLst>
          </a:custGeom>
          <a:noFill/>
          <a:ln w="6350">
            <a:solidFill>
              <a:srgbClr val="E9841D"/>
            </a:solidFill>
            <a:prstDash val="dash"/>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rgbClr val="E9841D"/>
              </a:solidFill>
              <a:uFillTx/>
            </a:endParaRPr>
          </a:p>
        </p:txBody>
      </p:sp>
      <p:sp>
        <p:nvSpPr>
          <p:cNvPr id="3" name="Rechthoek 2">
            <a:extLst>
              <a:ext uri="{FF2B5EF4-FFF2-40B4-BE49-F238E27FC236}">
                <a16:creationId xmlns:a16="http://schemas.microsoft.com/office/drawing/2014/main" id="{462617FC-23D0-CD73-24D9-A6CC3BB355C1}"/>
              </a:ext>
            </a:extLst>
          </p:cNvPr>
          <p:cNvSpPr/>
          <p:nvPr/>
        </p:nvSpPr>
        <p:spPr>
          <a:xfrm rot="21296266">
            <a:off x="511801" y="1329617"/>
            <a:ext cx="810388" cy="787719"/>
          </a:xfrm>
          <a:prstGeom prst="rect">
            <a:avLst/>
          </a:prstGeom>
          <a:solidFill>
            <a:srgbClr val="F3D7BB"/>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b="1" dirty="0">
              <a:solidFill>
                <a:schemeClr val="tx1"/>
              </a:solidFill>
            </a:endParaRPr>
          </a:p>
        </p:txBody>
      </p:sp>
      <p:sp>
        <p:nvSpPr>
          <p:cNvPr id="4" name="Rechthoek 3">
            <a:extLst>
              <a:ext uri="{FF2B5EF4-FFF2-40B4-BE49-F238E27FC236}">
                <a16:creationId xmlns:a16="http://schemas.microsoft.com/office/drawing/2014/main" id="{0EC18AC4-37C2-6EC7-F8F9-681ADD1995B3}"/>
              </a:ext>
            </a:extLst>
          </p:cNvPr>
          <p:cNvSpPr/>
          <p:nvPr/>
        </p:nvSpPr>
        <p:spPr>
          <a:xfrm>
            <a:off x="534792" y="1970278"/>
            <a:ext cx="810388" cy="787719"/>
          </a:xfrm>
          <a:prstGeom prst="rect">
            <a:avLst/>
          </a:prstGeom>
          <a:solidFill>
            <a:srgbClr val="F0F4FB"/>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b="1" dirty="0">
              <a:solidFill>
                <a:schemeClr val="tx1"/>
              </a:solidFill>
            </a:endParaRPr>
          </a:p>
        </p:txBody>
      </p:sp>
      <p:sp>
        <p:nvSpPr>
          <p:cNvPr id="5" name="Rechthoek 4">
            <a:extLst>
              <a:ext uri="{FF2B5EF4-FFF2-40B4-BE49-F238E27FC236}">
                <a16:creationId xmlns:a16="http://schemas.microsoft.com/office/drawing/2014/main" id="{9F7438CD-BEEB-463A-FF0C-F48866B0EA30}"/>
              </a:ext>
            </a:extLst>
          </p:cNvPr>
          <p:cNvSpPr/>
          <p:nvPr/>
        </p:nvSpPr>
        <p:spPr>
          <a:xfrm rot="79446">
            <a:off x="534000" y="2635900"/>
            <a:ext cx="810388" cy="787719"/>
          </a:xfrm>
          <a:prstGeom prst="rect">
            <a:avLst/>
          </a:prstGeom>
          <a:solidFill>
            <a:srgbClr val="EE7D00"/>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dirty="0">
              <a:solidFill>
                <a:schemeClr val="tx1"/>
              </a:solidFill>
            </a:endParaRPr>
          </a:p>
        </p:txBody>
      </p:sp>
      <p:sp>
        <p:nvSpPr>
          <p:cNvPr id="6" name="Rechthoek 5">
            <a:hlinkClick r:id="rId2"/>
            <a:extLst>
              <a:ext uri="{FF2B5EF4-FFF2-40B4-BE49-F238E27FC236}">
                <a16:creationId xmlns:a16="http://schemas.microsoft.com/office/drawing/2014/main" id="{93C145F8-F877-D730-8791-6ABCEE971D6E}"/>
              </a:ext>
            </a:extLst>
          </p:cNvPr>
          <p:cNvSpPr/>
          <p:nvPr/>
        </p:nvSpPr>
        <p:spPr>
          <a:xfrm>
            <a:off x="457200" y="930624"/>
            <a:ext cx="866552" cy="369332"/>
          </a:xfrm>
          <a:prstGeom prst="rect">
            <a:avLst/>
          </a:prstGeom>
        </p:spPr>
        <p:txBody>
          <a:bodyPr wrap="square">
            <a:spAutoFit/>
          </a:bodyPr>
          <a:lstStyle/>
          <a:p>
            <a:pPr algn="ctr"/>
            <a:r>
              <a:rPr lang="nl-NL" b="1" dirty="0">
                <a:latin typeface="Open Sans" panose="020B0606030504020204" pitchFamily="34" charset="0"/>
                <a:ea typeface="Open Sans" panose="020B0606030504020204" pitchFamily="34" charset="0"/>
                <a:cs typeface="Open Sans" panose="020B0606030504020204" pitchFamily="34" charset="0"/>
              </a:rPr>
              <a:t>Tools:</a:t>
            </a:r>
            <a:endParaRPr lang="nl-NL" sz="2000" b="1" dirty="0">
              <a:solidFill>
                <a:srgbClr val="15436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7" name="Rechthoek 6">
            <a:extLst>
              <a:ext uri="{FF2B5EF4-FFF2-40B4-BE49-F238E27FC236}">
                <a16:creationId xmlns:a16="http://schemas.microsoft.com/office/drawing/2014/main" id="{7C40843A-52CB-93F2-1173-8792CF4D15CE}"/>
              </a:ext>
            </a:extLst>
          </p:cNvPr>
          <p:cNvSpPr/>
          <p:nvPr/>
        </p:nvSpPr>
        <p:spPr>
          <a:xfrm rot="365639">
            <a:off x="511801" y="3638104"/>
            <a:ext cx="810388" cy="787719"/>
          </a:xfrm>
          <a:prstGeom prst="rect">
            <a:avLst/>
          </a:prstGeom>
          <a:solidFill>
            <a:srgbClr val="EF8CC4"/>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dirty="0">
              <a:solidFill>
                <a:schemeClr val="tx1"/>
              </a:solidFill>
            </a:endParaRPr>
          </a:p>
        </p:txBody>
      </p:sp>
      <p:sp>
        <p:nvSpPr>
          <p:cNvPr id="8" name="Rechthoek 7">
            <a:extLst>
              <a:ext uri="{FF2B5EF4-FFF2-40B4-BE49-F238E27FC236}">
                <a16:creationId xmlns:a16="http://schemas.microsoft.com/office/drawing/2014/main" id="{BD417F6A-7C33-7B29-FEB5-08D5958B02D0}"/>
              </a:ext>
            </a:extLst>
          </p:cNvPr>
          <p:cNvSpPr/>
          <p:nvPr/>
        </p:nvSpPr>
        <p:spPr>
          <a:xfrm rot="79446">
            <a:off x="470915" y="4414584"/>
            <a:ext cx="810388" cy="787719"/>
          </a:xfrm>
          <a:prstGeom prst="rect">
            <a:avLst/>
          </a:prstGeom>
          <a:solidFill>
            <a:srgbClr val="ED027E"/>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dirty="0">
              <a:solidFill>
                <a:schemeClr val="tx1"/>
              </a:solidFill>
            </a:endParaRPr>
          </a:p>
        </p:txBody>
      </p:sp>
      <p:sp>
        <p:nvSpPr>
          <p:cNvPr id="9" name="Rechthoek 8">
            <a:extLst>
              <a:ext uri="{FF2B5EF4-FFF2-40B4-BE49-F238E27FC236}">
                <a16:creationId xmlns:a16="http://schemas.microsoft.com/office/drawing/2014/main" id="{BF001814-3F25-0908-5A45-3CAA20B82AF1}"/>
              </a:ext>
            </a:extLst>
          </p:cNvPr>
          <p:cNvSpPr/>
          <p:nvPr/>
        </p:nvSpPr>
        <p:spPr>
          <a:xfrm rot="21296266">
            <a:off x="490373" y="5101067"/>
            <a:ext cx="810388" cy="787719"/>
          </a:xfrm>
          <a:prstGeom prst="rect">
            <a:avLst/>
          </a:prstGeom>
          <a:solidFill>
            <a:srgbClr val="B4C6E7"/>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b="1" dirty="0">
              <a:solidFill>
                <a:schemeClr val="tx1"/>
              </a:solidFill>
            </a:endParaRPr>
          </a:p>
        </p:txBody>
      </p:sp>
    </p:spTree>
    <p:extLst>
      <p:ext uri="{BB962C8B-B14F-4D97-AF65-F5344CB8AC3E}">
        <p14:creationId xmlns:p14="http://schemas.microsoft.com/office/powerpoint/2010/main" val="39770562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30D09D7D-5FFC-016E-3205-D77AA3173061}"/>
              </a:ext>
            </a:extLst>
          </p:cNvPr>
          <p:cNvSpPr txBox="1"/>
          <p:nvPr/>
        </p:nvSpPr>
        <p:spPr>
          <a:xfrm>
            <a:off x="459486" y="4050085"/>
            <a:ext cx="4112514" cy="275460"/>
          </a:xfrm>
          <a:prstGeom prst="rect">
            <a:avLst/>
          </a:prstGeom>
          <a:noFill/>
        </p:spPr>
        <p:txBody>
          <a:bodyPr wrap="square">
            <a:spAutoFit/>
          </a:bodyPr>
          <a:lstStyle/>
          <a:p>
            <a:pPr>
              <a:lnSpc>
                <a:spcPct val="130000"/>
              </a:lnSpc>
            </a:pPr>
            <a:r>
              <a:rPr lang="nl-NL" sz="1000" u="sng" kern="1200" dirty="0">
                <a:solidFill>
                  <a:srgbClr val="ED027E"/>
                </a:solidFill>
                <a:effectLst/>
                <a:latin typeface="Open Sans" pitchFamily="2" charset="0"/>
                <a:ea typeface="Open Sans" pitchFamily="2" charset="0"/>
                <a:cs typeface="Open Sans" pitchFamily="2" charset="0"/>
                <a:hlinkClick r:id="rId2">
                  <a:extLst>
                    <a:ext uri="{A12FA001-AC4F-418D-AE19-62706E023703}">
                      <ahyp:hlinkClr xmlns:ahyp="http://schemas.microsoft.com/office/drawing/2018/hyperlinkcolor" val="tx"/>
                    </a:ext>
                  </a:extLst>
                </a:hlinkClick>
              </a:rPr>
              <a:t>InnovatieRoute</a:t>
            </a:r>
            <a:r>
              <a:rPr lang="nl-NL" sz="1000" kern="1200" dirty="0">
                <a:solidFill>
                  <a:srgbClr val="EE7D00"/>
                </a:solidFill>
                <a:effectLst/>
                <a:latin typeface="Open Sans" pitchFamily="2" charset="0"/>
                <a:ea typeface="Open Sans" pitchFamily="2" charset="0"/>
                <a:cs typeface="Open Sans" pitchFamily="2" charset="0"/>
              </a:rPr>
              <a:t>.</a:t>
            </a:r>
          </a:p>
        </p:txBody>
      </p:sp>
      <p:sp>
        <p:nvSpPr>
          <p:cNvPr id="3" name="Tekstvak 2">
            <a:extLst>
              <a:ext uri="{FF2B5EF4-FFF2-40B4-BE49-F238E27FC236}">
                <a16:creationId xmlns:a16="http://schemas.microsoft.com/office/drawing/2014/main" id="{AD0D60CE-D68D-ACC6-3ABA-AB4D837F8E56}"/>
              </a:ext>
            </a:extLst>
          </p:cNvPr>
          <p:cNvSpPr txBox="1"/>
          <p:nvPr/>
        </p:nvSpPr>
        <p:spPr>
          <a:xfrm>
            <a:off x="5714238" y="4092757"/>
            <a:ext cx="2789682" cy="275460"/>
          </a:xfrm>
          <a:prstGeom prst="rect">
            <a:avLst/>
          </a:prstGeom>
          <a:noFill/>
        </p:spPr>
        <p:txBody>
          <a:bodyPr wrap="square">
            <a:spAutoFit/>
          </a:bodyPr>
          <a:lstStyle/>
          <a:p>
            <a:pPr>
              <a:lnSpc>
                <a:spcPct val="130000"/>
              </a:lnSpc>
            </a:pPr>
            <a:r>
              <a:rPr lang="nl-NL" sz="1000" u="sng" dirty="0">
                <a:solidFill>
                  <a:srgbClr val="ED027E"/>
                </a:solidFill>
                <a:latin typeface="Open Sans" pitchFamily="2" charset="0"/>
                <a:ea typeface="Open Sans" pitchFamily="2" charset="0"/>
                <a:cs typeface="Open Sans" pitchFamily="2" charset="0"/>
                <a:hlinkClick r:id="rId3">
                  <a:extLst>
                    <a:ext uri="{A12FA001-AC4F-418D-AE19-62706E023703}">
                      <ahyp:hlinkClr xmlns:ahyp="http://schemas.microsoft.com/office/drawing/2018/hyperlinkcolor" val="tx"/>
                    </a:ext>
                  </a:extLst>
                </a:hlinkClick>
              </a:rPr>
              <a:t>Creative Commons CC BY-NC-SA 4.0 licentie</a:t>
            </a:r>
            <a:endParaRPr lang="nl-NL" sz="1000" kern="1200" dirty="0">
              <a:solidFill>
                <a:srgbClr val="EE7D00"/>
              </a:solidFill>
              <a:effectLst/>
              <a:latin typeface="Open Sans" pitchFamily="2" charset="0"/>
              <a:ea typeface="Open Sans" pitchFamily="2" charset="0"/>
              <a:cs typeface="Open Sans" pitchFamily="2" charset="0"/>
            </a:endParaRPr>
          </a:p>
        </p:txBody>
      </p:sp>
    </p:spTree>
    <p:extLst>
      <p:ext uri="{BB962C8B-B14F-4D97-AF65-F5344CB8AC3E}">
        <p14:creationId xmlns:p14="http://schemas.microsoft.com/office/powerpoint/2010/main" val="2555733855"/>
      </p:ext>
    </p:extLst>
  </p:cSld>
  <p:clrMapOvr>
    <a:masterClrMapping/>
  </p:clrMapOvr>
</p:sld>
</file>

<file path=ppt/theme/theme1.xml><?xml version="1.0" encoding="utf-8"?>
<a:theme xmlns:a="http://schemas.openxmlformats.org/drawingml/2006/main" name="Kantoorthema">
  <a:themeElements>
    <a:clrScheme name="Kantoorthe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Kantoorth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th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Aangepast ontwerp">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3e903b07-5ad4-4bcc-b460-a05b741a2897" xsi:nil="true"/>
    <lcf76f155ced4ddcb4097134ff3c332f xmlns="bd6fb741-d1a1-4a8c-bc76-66d09c9d4545">
      <Terms xmlns="http://schemas.microsoft.com/office/infopath/2007/PartnerControls"/>
    </lcf76f155ced4ddcb4097134ff3c332f>
    <Link xmlns="bd6fb741-d1a1-4a8c-bc76-66d09c9d4545">
      <Url xsi:nil="true"/>
      <Description xsi:nil="true"/>
    </Link>
    <StatusUitvraag xmlns="bd6fb741-d1a1-4a8c-bc76-66d09c9d454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C71B3A856279747AF41ECA9B73C5025" ma:contentTypeVersion="19" ma:contentTypeDescription="Create a new document." ma:contentTypeScope="" ma:versionID="d0834164878d315d916155be7faea1dd">
  <xsd:schema xmlns:xsd="http://www.w3.org/2001/XMLSchema" xmlns:xs="http://www.w3.org/2001/XMLSchema" xmlns:p="http://schemas.microsoft.com/office/2006/metadata/properties" xmlns:ns2="bd6fb741-d1a1-4a8c-bc76-66d09c9d4545" xmlns:ns3="3e903b07-5ad4-4bcc-b460-a05b741a2897" targetNamespace="http://schemas.microsoft.com/office/2006/metadata/properties" ma:root="true" ma:fieldsID="513ff8980ea6fccd5565093bffc12d74" ns2:_="" ns3:_="">
    <xsd:import namespace="bd6fb741-d1a1-4a8c-bc76-66d09c9d4545"/>
    <xsd:import namespace="3e903b07-5ad4-4bcc-b460-a05b741a2897"/>
    <xsd:element name="properties">
      <xsd:complexType>
        <xsd:sequence>
          <xsd:element name="documentManagement">
            <xsd:complexType>
              <xsd:all>
                <xsd:element ref="ns2:StatusUitvraag" minOccurs="0"/>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Location" minOccurs="0"/>
                <xsd:element ref="ns2:MediaServiceGenerationTime" minOccurs="0"/>
                <xsd:element ref="ns2:MediaServiceEventHashCode" minOccurs="0"/>
                <xsd:element ref="ns2:MediaServiceOCR" minOccurs="0"/>
                <xsd:element ref="ns2:MediaLengthInSeconds" minOccurs="0"/>
                <xsd:element ref="ns2:MediaServiceObjectDetectorVersions" minOccurs="0"/>
                <xsd:element ref="ns2:MediaServiceSearchProperties" minOccurs="0"/>
                <xsd:element ref="ns2:MediaServiceBillingMetadata" minOccurs="0"/>
                <xsd:element ref="ns2:Link"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d6fb741-d1a1-4a8c-bc76-66d09c9d4545" elementFormDefault="qualified">
    <xsd:import namespace="http://schemas.microsoft.com/office/2006/documentManagement/types"/>
    <xsd:import namespace="http://schemas.microsoft.com/office/infopath/2007/PartnerControls"/>
    <xsd:element name="StatusUitvraag" ma:index="1" nillable="true" ma:displayName="Status Uitvraag" ma:format="Dropdown" ma:internalName="StatusUitvraag" ma:readOnly="false">
      <xsd:simpleType>
        <xsd:restriction base="dms:Choice">
          <xsd:enumeration value="Open"/>
          <xsd:enumeration value="Naar CX"/>
          <xsd:enumeration value="In  behandeling"/>
          <xsd:enumeration value="Afgehandeld"/>
        </xsd:restriction>
      </xsd:simple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5d1b4be5-5a15-4e37-92bc-e1835c11a026"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Location" ma:index="16" nillable="true" ma:displayName="Location" ma:hidden="true" ma:indexed="true"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hidden="true" ma:internalName="MediaServiceOCR" ma:readOnly="true">
      <xsd:simpleType>
        <xsd:restriction base="dms:Note"/>
      </xsd:simpleType>
    </xsd:element>
    <xsd:element name="MediaLengthInSeconds" ma:index="20" nillable="true" ma:displayName="MediaLengthInSeconds" ma:hidden="true" ma:internalName="MediaLengthInSeconds" ma:readOnly="true">
      <xsd:simpleType>
        <xsd:restriction base="dms:Unknow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4" nillable="true" ma:displayName="MediaServiceBillingMetadata" ma:hidden="true" ma:internalName="MediaServiceBillingMetadata" ma:readOnly="true">
      <xsd:simpleType>
        <xsd:restriction base="dms:Note"/>
      </xsd:simpleType>
    </xsd:element>
    <xsd:element name="Link" ma:index="25" nillable="true" ma:displayName="Link" ma:format="Hyperlink" ma:internalName="Link">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3e903b07-5ad4-4bcc-b460-a05b741a2897" elementFormDefault="qualified">
    <xsd:import namespace="http://schemas.microsoft.com/office/2006/documentManagement/types"/>
    <xsd:import namespace="http://schemas.microsoft.com/office/infopath/2007/PartnerControls"/>
    <xsd:element name="SharedWithUsers" ma:index="10"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hidden="true" ma:internalName="SharedWithDetails" ma:readOnly="true">
      <xsd:simpleType>
        <xsd:restriction base="dms:Note"/>
      </xsd:simpleType>
    </xsd:element>
    <xsd:element name="TaxCatchAll" ma:index="14" nillable="true" ma:displayName="Taxonomy Catch All Column" ma:hidden="true" ma:list="{5d7f6f1f-512e-42df-925e-dcf79faa3ad9}" ma:internalName="TaxCatchAll" ma:readOnly="false" ma:showField="CatchAllData" ma:web="3e903b07-5ad4-4bcc-b460-a05b741a289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387BE84-B6F3-4206-9502-34491CCB2256}">
  <ds:schemaRefs>
    <ds:schemaRef ds:uri="http://www.w3.org/XML/1998/namespace"/>
    <ds:schemaRef ds:uri="http://purl.org/dc/dcmitype/"/>
    <ds:schemaRef ds:uri="http://schemas.microsoft.com/office/2006/documentManagement/types"/>
    <ds:schemaRef ds:uri="http://schemas.microsoft.com/office/infopath/2007/PartnerControls"/>
    <ds:schemaRef ds:uri="bd6fb741-d1a1-4a8c-bc76-66d09c9d4545"/>
    <ds:schemaRef ds:uri="http://purl.org/dc/elements/1.1/"/>
    <ds:schemaRef ds:uri="http://schemas.openxmlformats.org/package/2006/metadata/core-properties"/>
    <ds:schemaRef ds:uri="3e903b07-5ad4-4bcc-b460-a05b741a2897"/>
    <ds:schemaRef ds:uri="http://schemas.microsoft.com/office/2006/metadata/properties"/>
    <ds:schemaRef ds:uri="http://purl.org/dc/terms/"/>
  </ds:schemaRefs>
</ds:datastoreItem>
</file>

<file path=customXml/itemProps2.xml><?xml version="1.0" encoding="utf-8"?>
<ds:datastoreItem xmlns:ds="http://schemas.openxmlformats.org/officeDocument/2006/customXml" ds:itemID="{DCD7D84E-E754-45C0-B699-66CED9F14541}"/>
</file>

<file path=customXml/itemProps3.xml><?xml version="1.0" encoding="utf-8"?>
<ds:datastoreItem xmlns:ds="http://schemas.openxmlformats.org/officeDocument/2006/customXml" ds:itemID="{80060459-9CD0-4BE8-A1DF-70960CF993A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511</TotalTime>
  <Words>50</Words>
  <Application>Microsoft Office PowerPoint</Application>
  <PresentationFormat>Diavoorstelling (4:3)</PresentationFormat>
  <Paragraphs>7</Paragraphs>
  <Slides>3</Slides>
  <Notes>1</Notes>
  <HiddenSlides>0</HiddenSlides>
  <MMClips>0</MMClips>
  <ScaleCrop>false</ScaleCrop>
  <HeadingPairs>
    <vt:vector size="6" baseType="variant">
      <vt:variant>
        <vt:lpstr>Gebruikte lettertypen</vt:lpstr>
      </vt:variant>
      <vt:variant>
        <vt:i4>3</vt:i4>
      </vt:variant>
      <vt:variant>
        <vt:lpstr>Thema</vt:lpstr>
      </vt:variant>
      <vt:variant>
        <vt:i4>2</vt:i4>
      </vt:variant>
      <vt:variant>
        <vt:lpstr>Diatitels</vt:lpstr>
      </vt:variant>
      <vt:variant>
        <vt:i4>3</vt:i4>
      </vt:variant>
    </vt:vector>
  </HeadingPairs>
  <TitlesOfParts>
    <vt:vector size="8" baseType="lpstr">
      <vt:lpstr>Aptos</vt:lpstr>
      <vt:lpstr>Arial</vt:lpstr>
      <vt:lpstr>Open Sans</vt:lpstr>
      <vt:lpstr>Kantoorthema</vt:lpstr>
      <vt:lpstr>Aangepast ontwerp</vt:lpstr>
      <vt:lpstr>PowerPoint-presentatie</vt:lpstr>
      <vt:lpstr>PowerPoint-presentatie</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Persona</dc:title>
  <dc:creator>Ruud de Nooij</dc:creator>
  <cp:lastModifiedBy>Mette van Straaten</cp:lastModifiedBy>
  <cp:revision>41</cp:revision>
  <dcterms:created xsi:type="dcterms:W3CDTF">2022-09-19T13:58:22Z</dcterms:created>
  <dcterms:modified xsi:type="dcterms:W3CDTF">2025-11-20T14:28:56Z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0x0101005C71B3A856279747AF41ECA9B73C5025</vt:lpwstr>
  </property>
  <property fmtid="{D5CDD505-2E9C-101B-9397-08002B2CF9AE}" pid="3" name="MediaServiceImageTags">
    <vt:lpwstr/>
  </property>
</Properties>
</file>