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10"/>
  </p:notesMasterIdLst>
  <p:sldIdLst>
    <p:sldId id="258" r:id="rId6"/>
    <p:sldId id="261" r:id="rId7"/>
    <p:sldId id="262" r:id="rId8"/>
    <p:sldId id="260" r:id="rId9"/>
  </p:sldIdLst>
  <p:sldSz cx="9144000" cy="6858000" type="screen4x3"/>
  <p:notesSz cx="6808788" cy="9940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027E"/>
    <a:srgbClr val="EE7D00"/>
    <a:srgbClr val="FFFF00"/>
    <a:srgbClr val="1D9AD6"/>
    <a:srgbClr val="EF8CC4"/>
    <a:srgbClr val="FEF5EF"/>
    <a:srgbClr val="E9841D"/>
    <a:srgbClr val="F3D7BB"/>
    <a:srgbClr val="FDF5EE"/>
    <a:srgbClr val="F3D7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97A8C9-5FA4-4F91-8273-0A4BF1985F13}" v="28" dt="2025-11-19T09:16:56.552"/>
    <p1510:client id="{CAFB9B2B-DC06-3A44-BEA8-62454E51A685}" v="8" dt="2025-11-19T11:15:45.867"/>
    <p1510:client id="{D6859EF0-8351-4200-9047-3F24C1A73EF0}" v="1" dt="2025-11-19T11:16:44.545"/>
    <p1510:client id="{EB21D3A7-CFB2-161E-275F-6C518F5AABE5}" v="3" dt="2025-11-19T10:35:35.732"/>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Stijl, licht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ns, Charlotte" userId="e67b3854-815a-4de9-a867-21042ff81f8c" providerId="ADAL" clId="{F6D3BF4E-2CB2-4435-A072-24FFC287C0F2}"/>
    <pc:docChg chg="custSel modSld sldOrd modMainMaster">
      <pc:chgData name="Stevens, Charlotte" userId="e67b3854-815a-4de9-a867-21042ff81f8c" providerId="ADAL" clId="{F6D3BF4E-2CB2-4435-A072-24FFC287C0F2}" dt="2025-11-19T09:17:00.235" v="232" actId="14100"/>
      <pc:docMkLst>
        <pc:docMk/>
      </pc:docMkLst>
      <pc:sldChg chg="addSp delSp modSp mod">
        <pc:chgData name="Stevens, Charlotte" userId="e67b3854-815a-4de9-a867-21042ff81f8c" providerId="ADAL" clId="{F6D3BF4E-2CB2-4435-A072-24FFC287C0F2}" dt="2025-11-19T09:17:00.235" v="232" actId="14100"/>
        <pc:sldMkLst>
          <pc:docMk/>
          <pc:sldMk cId="2103536771" sldId="261"/>
        </pc:sldMkLst>
        <pc:spChg chg="add mod">
          <ac:chgData name="Stevens, Charlotte" userId="e67b3854-815a-4de9-a867-21042ff81f8c" providerId="ADAL" clId="{F6D3BF4E-2CB2-4435-A072-24FFC287C0F2}" dt="2025-11-19T09:13:50.058" v="152" actId="20577"/>
          <ac:spMkLst>
            <pc:docMk/>
            <pc:sldMk cId="2103536771" sldId="261"/>
            <ac:spMk id="20" creationId="{583A8AE6-C264-D403-C327-11DD134A19DD}"/>
          </ac:spMkLst>
        </pc:spChg>
        <pc:spChg chg="add mod">
          <ac:chgData name="Stevens, Charlotte" userId="e67b3854-815a-4de9-a867-21042ff81f8c" providerId="ADAL" clId="{F6D3BF4E-2CB2-4435-A072-24FFC287C0F2}" dt="2025-11-19T09:13:51.282" v="154" actId="6549"/>
          <ac:spMkLst>
            <pc:docMk/>
            <pc:sldMk cId="2103536771" sldId="261"/>
            <ac:spMk id="21" creationId="{160B4445-63C4-EA39-1CBD-6DFCD0C8AD6E}"/>
          </ac:spMkLst>
        </pc:spChg>
        <pc:spChg chg="add mod">
          <ac:chgData name="Stevens, Charlotte" userId="e67b3854-815a-4de9-a867-21042ff81f8c" providerId="ADAL" clId="{F6D3BF4E-2CB2-4435-A072-24FFC287C0F2}" dt="2025-11-19T09:13:52.666" v="156" actId="6549"/>
          <ac:spMkLst>
            <pc:docMk/>
            <pc:sldMk cId="2103536771" sldId="261"/>
            <ac:spMk id="22" creationId="{41A365F8-24E6-9A68-91DD-33EAB95F29EF}"/>
          </ac:spMkLst>
        </pc:spChg>
        <pc:spChg chg="add mod">
          <ac:chgData name="Stevens, Charlotte" userId="e67b3854-815a-4de9-a867-21042ff81f8c" providerId="ADAL" clId="{F6D3BF4E-2CB2-4435-A072-24FFC287C0F2}" dt="2025-11-19T09:12:16.482" v="82" actId="6549"/>
          <ac:spMkLst>
            <pc:docMk/>
            <pc:sldMk cId="2103536771" sldId="261"/>
            <ac:spMk id="23" creationId="{3CA0CB7F-16A0-5A84-0A7C-F4C5A204D583}"/>
          </ac:spMkLst>
        </pc:spChg>
        <pc:spChg chg="add mod">
          <ac:chgData name="Stevens, Charlotte" userId="e67b3854-815a-4de9-a867-21042ff81f8c" providerId="ADAL" clId="{F6D3BF4E-2CB2-4435-A072-24FFC287C0F2}" dt="2025-11-19T09:12:52.362" v="122" actId="20577"/>
          <ac:spMkLst>
            <pc:docMk/>
            <pc:sldMk cId="2103536771" sldId="261"/>
            <ac:spMk id="24" creationId="{CE52D442-22EB-1885-5977-DAF169876380}"/>
          </ac:spMkLst>
        </pc:spChg>
        <pc:spChg chg="add mod">
          <ac:chgData name="Stevens, Charlotte" userId="e67b3854-815a-4de9-a867-21042ff81f8c" providerId="ADAL" clId="{F6D3BF4E-2CB2-4435-A072-24FFC287C0F2}" dt="2025-11-19T09:12:58.665" v="128" actId="1035"/>
          <ac:spMkLst>
            <pc:docMk/>
            <pc:sldMk cId="2103536771" sldId="261"/>
            <ac:spMk id="25" creationId="{279BC8CA-584A-1430-4A2D-011300946B93}"/>
          </ac:spMkLst>
        </pc:spChg>
        <pc:spChg chg="add mod">
          <ac:chgData name="Stevens, Charlotte" userId="e67b3854-815a-4de9-a867-21042ff81f8c" providerId="ADAL" clId="{F6D3BF4E-2CB2-4435-A072-24FFC287C0F2}" dt="2025-11-19T09:13:03.953" v="131" actId="1036"/>
          <ac:spMkLst>
            <pc:docMk/>
            <pc:sldMk cId="2103536771" sldId="261"/>
            <ac:spMk id="26" creationId="{38F7F461-2F0F-9DCC-85B1-6BE4772E38AB}"/>
          </ac:spMkLst>
        </pc:spChg>
        <pc:spChg chg="add mod">
          <ac:chgData name="Stevens, Charlotte" userId="e67b3854-815a-4de9-a867-21042ff81f8c" providerId="ADAL" clId="{F6D3BF4E-2CB2-4435-A072-24FFC287C0F2}" dt="2025-11-19T09:13:10.330" v="134" actId="1036"/>
          <ac:spMkLst>
            <pc:docMk/>
            <pc:sldMk cId="2103536771" sldId="261"/>
            <ac:spMk id="27" creationId="{CBA674B7-9525-1EBD-0106-7D4B1432940B}"/>
          </ac:spMkLst>
        </pc:spChg>
        <pc:spChg chg="add mod">
          <ac:chgData name="Stevens, Charlotte" userId="e67b3854-815a-4de9-a867-21042ff81f8c" providerId="ADAL" clId="{F6D3BF4E-2CB2-4435-A072-24FFC287C0F2}" dt="2025-11-19T09:13:15.273" v="138" actId="1036"/>
          <ac:spMkLst>
            <pc:docMk/>
            <pc:sldMk cId="2103536771" sldId="261"/>
            <ac:spMk id="28" creationId="{543989A6-F7B1-483A-7BB4-33068B68E787}"/>
          </ac:spMkLst>
        </pc:spChg>
        <pc:spChg chg="add mod">
          <ac:chgData name="Stevens, Charlotte" userId="e67b3854-815a-4de9-a867-21042ff81f8c" providerId="ADAL" clId="{F6D3BF4E-2CB2-4435-A072-24FFC287C0F2}" dt="2025-11-19T09:13:19.816" v="141" actId="1035"/>
          <ac:spMkLst>
            <pc:docMk/>
            <pc:sldMk cId="2103536771" sldId="261"/>
            <ac:spMk id="29" creationId="{1AD743F2-D9CE-879C-B2CB-CA8F2222A302}"/>
          </ac:spMkLst>
        </pc:spChg>
        <pc:spChg chg="add mod">
          <ac:chgData name="Stevens, Charlotte" userId="e67b3854-815a-4de9-a867-21042ff81f8c" providerId="ADAL" clId="{F6D3BF4E-2CB2-4435-A072-24FFC287C0F2}" dt="2025-11-19T09:13:24.926" v="143" actId="1076"/>
          <ac:spMkLst>
            <pc:docMk/>
            <pc:sldMk cId="2103536771" sldId="261"/>
            <ac:spMk id="30" creationId="{1DDF8639-427A-A447-1082-DBCA2C2F576B}"/>
          </ac:spMkLst>
        </pc:spChg>
        <pc:spChg chg="add mod">
          <ac:chgData name="Stevens, Charlotte" userId="e67b3854-815a-4de9-a867-21042ff81f8c" providerId="ADAL" clId="{F6D3BF4E-2CB2-4435-A072-24FFC287C0F2}" dt="2025-11-19T09:13:28.864" v="145" actId="1076"/>
          <ac:spMkLst>
            <pc:docMk/>
            <pc:sldMk cId="2103536771" sldId="261"/>
            <ac:spMk id="31" creationId="{974B3208-07EE-53FD-4E17-47AF2C746D0F}"/>
          </ac:spMkLst>
        </pc:spChg>
        <pc:spChg chg="add mod">
          <ac:chgData name="Stevens, Charlotte" userId="e67b3854-815a-4de9-a867-21042ff81f8c" providerId="ADAL" clId="{F6D3BF4E-2CB2-4435-A072-24FFC287C0F2}" dt="2025-11-19T09:16:51.019" v="223" actId="20577"/>
          <ac:spMkLst>
            <pc:docMk/>
            <pc:sldMk cId="2103536771" sldId="261"/>
            <ac:spMk id="32" creationId="{661DBE25-DC1F-2DE8-3BCC-FCCDCD925F4A}"/>
          </ac:spMkLst>
        </pc:spChg>
        <pc:spChg chg="add mod">
          <ac:chgData name="Stevens, Charlotte" userId="e67b3854-815a-4de9-a867-21042ff81f8c" providerId="ADAL" clId="{F6D3BF4E-2CB2-4435-A072-24FFC287C0F2}" dt="2025-11-19T09:16:53.969" v="229" actId="20577"/>
          <ac:spMkLst>
            <pc:docMk/>
            <pc:sldMk cId="2103536771" sldId="261"/>
            <ac:spMk id="33" creationId="{1F5070F6-4C34-A0AD-2F34-33C4875477AB}"/>
          </ac:spMkLst>
        </pc:spChg>
        <pc:cxnChg chg="add mod">
          <ac:chgData name="Stevens, Charlotte" userId="e67b3854-815a-4de9-a867-21042ff81f8c" providerId="ADAL" clId="{F6D3BF4E-2CB2-4435-A072-24FFC287C0F2}" dt="2025-11-19T09:15:55.950" v="192" actId="14100"/>
          <ac:cxnSpMkLst>
            <pc:docMk/>
            <pc:sldMk cId="2103536771" sldId="261"/>
            <ac:cxnSpMk id="35" creationId="{6AEF98E3-1C7A-983A-2565-A97D5D04CF8F}"/>
          </ac:cxnSpMkLst>
        </pc:cxnChg>
        <pc:cxnChg chg="add mod">
          <ac:chgData name="Stevens, Charlotte" userId="e67b3854-815a-4de9-a867-21042ff81f8c" providerId="ADAL" clId="{F6D3BF4E-2CB2-4435-A072-24FFC287C0F2}" dt="2025-11-19T09:15:50.501" v="190" actId="14100"/>
          <ac:cxnSpMkLst>
            <pc:docMk/>
            <pc:sldMk cId="2103536771" sldId="261"/>
            <ac:cxnSpMk id="36" creationId="{A5674B46-7CB5-A61F-F664-E93CD06BFEA0}"/>
          </ac:cxnSpMkLst>
        </pc:cxnChg>
        <pc:cxnChg chg="add mod">
          <ac:chgData name="Stevens, Charlotte" userId="e67b3854-815a-4de9-a867-21042ff81f8c" providerId="ADAL" clId="{F6D3BF4E-2CB2-4435-A072-24FFC287C0F2}" dt="2025-11-19T09:16:02.015" v="195" actId="14100"/>
          <ac:cxnSpMkLst>
            <pc:docMk/>
            <pc:sldMk cId="2103536771" sldId="261"/>
            <ac:cxnSpMk id="41" creationId="{F3EC96E3-DB06-D956-713A-DA8D932D041E}"/>
          </ac:cxnSpMkLst>
        </pc:cxnChg>
        <pc:cxnChg chg="add mod">
          <ac:chgData name="Stevens, Charlotte" userId="e67b3854-815a-4de9-a867-21042ff81f8c" providerId="ADAL" clId="{F6D3BF4E-2CB2-4435-A072-24FFC287C0F2}" dt="2025-11-19T09:16:11.639" v="198" actId="14100"/>
          <ac:cxnSpMkLst>
            <pc:docMk/>
            <pc:sldMk cId="2103536771" sldId="261"/>
            <ac:cxnSpMk id="44" creationId="{42841F43-3648-AB6A-AAD7-0DCEB5CC9191}"/>
          </ac:cxnSpMkLst>
        </pc:cxnChg>
        <pc:cxnChg chg="add mod">
          <ac:chgData name="Stevens, Charlotte" userId="e67b3854-815a-4de9-a867-21042ff81f8c" providerId="ADAL" clId="{F6D3BF4E-2CB2-4435-A072-24FFC287C0F2}" dt="2025-11-19T09:16:17.041" v="201" actId="14100"/>
          <ac:cxnSpMkLst>
            <pc:docMk/>
            <pc:sldMk cId="2103536771" sldId="261"/>
            <ac:cxnSpMk id="47" creationId="{A131CEAC-6BA5-01B4-36EC-D2E9B4C15D2B}"/>
          </ac:cxnSpMkLst>
        </pc:cxnChg>
        <pc:cxnChg chg="add del mod">
          <ac:chgData name="Stevens, Charlotte" userId="e67b3854-815a-4de9-a867-21042ff81f8c" providerId="ADAL" clId="{F6D3BF4E-2CB2-4435-A072-24FFC287C0F2}" dt="2025-11-19T09:16:25.809" v="205" actId="478"/>
          <ac:cxnSpMkLst>
            <pc:docMk/>
            <pc:sldMk cId="2103536771" sldId="261"/>
            <ac:cxnSpMk id="50" creationId="{449A66EC-69B4-87CB-9056-570EE04F03F1}"/>
          </ac:cxnSpMkLst>
        </pc:cxnChg>
        <pc:cxnChg chg="add mod">
          <ac:chgData name="Stevens, Charlotte" userId="e67b3854-815a-4de9-a867-21042ff81f8c" providerId="ADAL" clId="{F6D3BF4E-2CB2-4435-A072-24FFC287C0F2}" dt="2025-11-19T09:16:30.629" v="208" actId="14100"/>
          <ac:cxnSpMkLst>
            <pc:docMk/>
            <pc:sldMk cId="2103536771" sldId="261"/>
            <ac:cxnSpMk id="53" creationId="{663A1339-E8C8-DD47-342E-DCEFAA2EF643}"/>
          </ac:cxnSpMkLst>
        </pc:cxnChg>
        <pc:cxnChg chg="add mod">
          <ac:chgData name="Stevens, Charlotte" userId="e67b3854-815a-4de9-a867-21042ff81f8c" providerId="ADAL" clId="{F6D3BF4E-2CB2-4435-A072-24FFC287C0F2}" dt="2025-11-19T09:16:34.657" v="211" actId="14100"/>
          <ac:cxnSpMkLst>
            <pc:docMk/>
            <pc:sldMk cId="2103536771" sldId="261"/>
            <ac:cxnSpMk id="56" creationId="{38FCF5B8-B444-3EF9-C2D3-251D4849DF6D}"/>
          </ac:cxnSpMkLst>
        </pc:cxnChg>
        <pc:cxnChg chg="add mod">
          <ac:chgData name="Stevens, Charlotte" userId="e67b3854-815a-4de9-a867-21042ff81f8c" providerId="ADAL" clId="{F6D3BF4E-2CB2-4435-A072-24FFC287C0F2}" dt="2025-11-19T09:16:38.869" v="214" actId="14100"/>
          <ac:cxnSpMkLst>
            <pc:docMk/>
            <pc:sldMk cId="2103536771" sldId="261"/>
            <ac:cxnSpMk id="59" creationId="{0FA5B69B-E721-2819-A087-96E2ACE1BF38}"/>
          </ac:cxnSpMkLst>
        </pc:cxnChg>
        <pc:cxnChg chg="add mod">
          <ac:chgData name="Stevens, Charlotte" userId="e67b3854-815a-4de9-a867-21042ff81f8c" providerId="ADAL" clId="{F6D3BF4E-2CB2-4435-A072-24FFC287C0F2}" dt="2025-11-19T09:16:47.100" v="217" actId="14100"/>
          <ac:cxnSpMkLst>
            <pc:docMk/>
            <pc:sldMk cId="2103536771" sldId="261"/>
            <ac:cxnSpMk id="62" creationId="{4551D1A5-322B-4986-D5D2-497078846E51}"/>
          </ac:cxnSpMkLst>
        </pc:cxnChg>
        <pc:cxnChg chg="add mod">
          <ac:chgData name="Stevens, Charlotte" userId="e67b3854-815a-4de9-a867-21042ff81f8c" providerId="ADAL" clId="{F6D3BF4E-2CB2-4435-A072-24FFC287C0F2}" dt="2025-11-19T09:17:00.235" v="232" actId="14100"/>
          <ac:cxnSpMkLst>
            <pc:docMk/>
            <pc:sldMk cId="2103536771" sldId="261"/>
            <ac:cxnSpMk id="65" creationId="{A0A07D12-0C41-A10E-3EB0-AD8194CF979A}"/>
          </ac:cxnSpMkLst>
        </pc:cxnChg>
      </pc:sldChg>
      <pc:sldChg chg="modSp mod ord">
        <pc:chgData name="Stevens, Charlotte" userId="e67b3854-815a-4de9-a867-21042ff81f8c" providerId="ADAL" clId="{F6D3BF4E-2CB2-4435-A072-24FFC287C0F2}" dt="2025-11-19T09:14:13.280" v="173"/>
        <pc:sldMkLst>
          <pc:docMk/>
          <pc:sldMk cId="3172161161" sldId="262"/>
        </pc:sldMkLst>
        <pc:spChg chg="mod">
          <ac:chgData name="Stevens, Charlotte" userId="e67b3854-815a-4de9-a867-21042ff81f8c" providerId="ADAL" clId="{F6D3BF4E-2CB2-4435-A072-24FFC287C0F2}" dt="2025-11-19T09:14:02.578" v="167" actId="20577"/>
          <ac:spMkLst>
            <pc:docMk/>
            <pc:sldMk cId="3172161161" sldId="262"/>
            <ac:spMk id="4" creationId="{844561A0-D4A6-182E-A91F-CCA95D3EE0AB}"/>
          </ac:spMkLst>
        </pc:spChg>
        <pc:spChg chg="mod">
          <ac:chgData name="Stevens, Charlotte" userId="e67b3854-815a-4de9-a867-21042ff81f8c" providerId="ADAL" clId="{F6D3BF4E-2CB2-4435-A072-24FFC287C0F2}" dt="2025-11-19T09:14:05.358" v="168"/>
          <ac:spMkLst>
            <pc:docMk/>
            <pc:sldMk cId="3172161161" sldId="262"/>
            <ac:spMk id="5" creationId="{2CBA12A5-9184-8C6D-EE73-15E3A2EB9FCD}"/>
          </ac:spMkLst>
        </pc:spChg>
        <pc:spChg chg="mod">
          <ac:chgData name="Stevens, Charlotte" userId="e67b3854-815a-4de9-a867-21042ff81f8c" providerId="ADAL" clId="{F6D3BF4E-2CB2-4435-A072-24FFC287C0F2}" dt="2025-11-19T09:14:06.690" v="169"/>
          <ac:spMkLst>
            <pc:docMk/>
            <pc:sldMk cId="3172161161" sldId="262"/>
            <ac:spMk id="6" creationId="{9203204F-323B-C9D8-C614-5DBDABB2EC39}"/>
          </ac:spMkLst>
        </pc:spChg>
        <pc:spChg chg="mod">
          <ac:chgData name="Stevens, Charlotte" userId="e67b3854-815a-4de9-a867-21042ff81f8c" providerId="ADAL" clId="{F6D3BF4E-2CB2-4435-A072-24FFC287C0F2}" dt="2025-11-19T09:14:07.958" v="170"/>
          <ac:spMkLst>
            <pc:docMk/>
            <pc:sldMk cId="3172161161" sldId="262"/>
            <ac:spMk id="7" creationId="{2F809B64-8473-9671-2A76-D5F791B7E836}"/>
          </ac:spMkLst>
        </pc:spChg>
        <pc:spChg chg="mod">
          <ac:chgData name="Stevens, Charlotte" userId="e67b3854-815a-4de9-a867-21042ff81f8c" providerId="ADAL" clId="{F6D3BF4E-2CB2-4435-A072-24FFC287C0F2}" dt="2025-11-19T09:14:10.046" v="171"/>
          <ac:spMkLst>
            <pc:docMk/>
            <pc:sldMk cId="3172161161" sldId="262"/>
            <ac:spMk id="8" creationId="{9425C869-B22D-588B-10C3-AC3F585D19F2}"/>
          </ac:spMkLst>
        </pc:spChg>
      </pc:sldChg>
      <pc:sldMasterChg chg="modSldLayout">
        <pc:chgData name="Stevens, Charlotte" userId="e67b3854-815a-4de9-a867-21042ff81f8c" providerId="ADAL" clId="{F6D3BF4E-2CB2-4435-A072-24FFC287C0F2}" dt="2025-11-19T09:15:21.345" v="185" actId="14100"/>
        <pc:sldMasterMkLst>
          <pc:docMk/>
          <pc:sldMasterMk cId="354540832" sldId="2147483660"/>
        </pc:sldMasterMkLst>
        <pc:sldLayoutChg chg="modSp mod">
          <pc:chgData name="Stevens, Charlotte" userId="e67b3854-815a-4de9-a867-21042ff81f8c" providerId="ADAL" clId="{F6D3BF4E-2CB2-4435-A072-24FFC287C0F2}" dt="2025-11-19T09:14:46.119" v="180" actId="20577"/>
          <pc:sldLayoutMkLst>
            <pc:docMk/>
            <pc:sldMasterMk cId="354540832" sldId="2147483660"/>
            <pc:sldLayoutMk cId="692597897" sldId="2147483661"/>
          </pc:sldLayoutMkLst>
          <pc:spChg chg="mod">
            <ac:chgData name="Stevens, Charlotte" userId="e67b3854-815a-4de9-a867-21042ff81f8c" providerId="ADAL" clId="{F6D3BF4E-2CB2-4435-A072-24FFC287C0F2}" dt="2025-11-19T09:14:46.119" v="180" actId="20577"/>
            <ac:spMkLst>
              <pc:docMk/>
              <pc:sldMasterMk cId="354540832" sldId="2147483660"/>
              <pc:sldLayoutMk cId="692597897" sldId="2147483661"/>
              <ac:spMk id="7" creationId="{3E111E52-194E-999D-FFF9-1BB16C4DE10C}"/>
            </ac:spMkLst>
          </pc:spChg>
        </pc:sldLayoutChg>
        <pc:sldLayoutChg chg="modSp mod">
          <pc:chgData name="Stevens, Charlotte" userId="e67b3854-815a-4de9-a867-21042ff81f8c" providerId="ADAL" clId="{F6D3BF4E-2CB2-4435-A072-24FFC287C0F2}" dt="2025-11-19T09:15:21.345" v="185" actId="14100"/>
          <pc:sldLayoutMkLst>
            <pc:docMk/>
            <pc:sldMasterMk cId="354540832" sldId="2147483660"/>
            <pc:sldLayoutMk cId="3888575023" sldId="2147483667"/>
          </pc:sldLayoutMkLst>
          <pc:spChg chg="mod">
            <ac:chgData name="Stevens, Charlotte" userId="e67b3854-815a-4de9-a867-21042ff81f8c" providerId="ADAL" clId="{F6D3BF4E-2CB2-4435-A072-24FFC287C0F2}" dt="2025-11-19T09:15:21.345" v="185" actId="14100"/>
            <ac:spMkLst>
              <pc:docMk/>
              <pc:sldMasterMk cId="354540832" sldId="2147483660"/>
              <pc:sldLayoutMk cId="3888575023" sldId="2147483667"/>
              <ac:spMk id="7" creationId="{4A1D9FAF-D26D-0479-B430-0A4FD632F8EA}"/>
            </ac:spMkLst>
          </pc:spChg>
          <pc:spChg chg="mod">
            <ac:chgData name="Stevens, Charlotte" userId="e67b3854-815a-4de9-a867-21042ff81f8c" providerId="ADAL" clId="{F6D3BF4E-2CB2-4435-A072-24FFC287C0F2}" dt="2025-11-19T09:15:02.142" v="182" actId="14100"/>
            <ac:spMkLst>
              <pc:docMk/>
              <pc:sldMasterMk cId="354540832" sldId="2147483660"/>
              <pc:sldLayoutMk cId="3888575023" sldId="2147483667"/>
              <ac:spMk id="97" creationId="{BD911915-3D1A-1E73-D0C4-0E1BA8D06A05}"/>
            </ac:spMkLst>
          </pc:spChg>
        </pc:sldLayoutChg>
      </pc:sldMasterChg>
    </pc:docChg>
  </pc:docChgLst>
  <pc:docChgLst>
    <pc:chgData name="Nijhuis, Andrea" userId="7616b642-f625-4d75-af2b-f8fe502a6425" providerId="ADAL" clId="{0C5820FE-7D3B-528A-80E3-3A34520A5911}"/>
    <pc:docChg chg="modSld">
      <pc:chgData name="Nijhuis, Andrea" userId="7616b642-f625-4d75-af2b-f8fe502a6425" providerId="ADAL" clId="{0C5820FE-7D3B-528A-80E3-3A34520A5911}" dt="2025-11-19T11:15:45.867" v="13" actId="20577"/>
      <pc:docMkLst>
        <pc:docMk/>
      </pc:docMkLst>
      <pc:sldChg chg="addSp delSp modSp mod">
        <pc:chgData name="Nijhuis, Andrea" userId="7616b642-f625-4d75-af2b-f8fe502a6425" providerId="ADAL" clId="{0C5820FE-7D3B-528A-80E3-3A34520A5911}" dt="2025-11-19T11:15:00.109" v="11"/>
        <pc:sldMkLst>
          <pc:docMk/>
          <pc:sldMk cId="2682214145" sldId="258"/>
        </pc:sldMkLst>
        <pc:spChg chg="add del mod">
          <ac:chgData name="Nijhuis, Andrea" userId="7616b642-f625-4d75-af2b-f8fe502a6425" providerId="ADAL" clId="{0C5820FE-7D3B-528A-80E3-3A34520A5911}" dt="2025-11-19T10:47:25.065" v="2"/>
          <ac:spMkLst>
            <pc:docMk/>
            <pc:sldMk cId="2682214145" sldId="258"/>
            <ac:spMk id="2" creationId="{25A3DC08-B909-AE0F-1853-75AC09DA231C}"/>
          </ac:spMkLst>
        </pc:spChg>
        <pc:spChg chg="add del mod">
          <ac:chgData name="Nijhuis, Andrea" userId="7616b642-f625-4d75-af2b-f8fe502a6425" providerId="ADAL" clId="{0C5820FE-7D3B-528A-80E3-3A34520A5911}" dt="2025-11-19T10:47:30.010" v="5"/>
          <ac:spMkLst>
            <pc:docMk/>
            <pc:sldMk cId="2682214145" sldId="258"/>
            <ac:spMk id="3" creationId="{0FCF96C4-2302-D2BE-8088-95933E95AB53}"/>
          </ac:spMkLst>
        </pc:spChg>
        <pc:spChg chg="add del mod">
          <ac:chgData name="Nijhuis, Andrea" userId="7616b642-f625-4d75-af2b-f8fe502a6425" providerId="ADAL" clId="{0C5820FE-7D3B-528A-80E3-3A34520A5911}" dt="2025-11-19T11:14:23.623" v="8"/>
          <ac:spMkLst>
            <pc:docMk/>
            <pc:sldMk cId="2682214145" sldId="258"/>
            <ac:spMk id="4" creationId="{7CF3C5BE-C215-9D3D-B4C3-9A44C19AC00E}"/>
          </ac:spMkLst>
        </pc:spChg>
        <pc:spChg chg="add del mod">
          <ac:chgData name="Nijhuis, Andrea" userId="7616b642-f625-4d75-af2b-f8fe502a6425" providerId="ADAL" clId="{0C5820FE-7D3B-528A-80E3-3A34520A5911}" dt="2025-11-19T11:15:00.109" v="11"/>
          <ac:spMkLst>
            <pc:docMk/>
            <pc:sldMk cId="2682214145" sldId="258"/>
            <ac:spMk id="5" creationId="{5A274BBD-717F-C745-38CE-75EEAFBFADF6}"/>
          </ac:spMkLst>
        </pc:spChg>
      </pc:sldChg>
      <pc:sldChg chg="modSp mod">
        <pc:chgData name="Nijhuis, Andrea" userId="7616b642-f625-4d75-af2b-f8fe502a6425" providerId="ADAL" clId="{0C5820FE-7D3B-528A-80E3-3A34520A5911}" dt="2025-11-19T11:15:45.867" v="13" actId="20577"/>
        <pc:sldMkLst>
          <pc:docMk/>
          <pc:sldMk cId="2103536771" sldId="261"/>
        </pc:sldMkLst>
        <pc:spChg chg="mod">
          <ac:chgData name="Nijhuis, Andrea" userId="7616b642-f625-4d75-af2b-f8fe502a6425" providerId="ADAL" clId="{0C5820FE-7D3B-528A-80E3-3A34520A5911}" dt="2025-11-19T11:15:45.867" v="13" actId="20577"/>
          <ac:spMkLst>
            <pc:docMk/>
            <pc:sldMk cId="2103536771" sldId="261"/>
            <ac:spMk id="24" creationId="{CE52D442-22EB-1885-5977-DAF169876380}"/>
          </ac:spMkLst>
        </pc:spChg>
        <pc:cxnChg chg="mod">
          <ac:chgData name="Nijhuis, Andrea" userId="7616b642-f625-4d75-af2b-f8fe502a6425" providerId="ADAL" clId="{0C5820FE-7D3B-528A-80E3-3A34520A5911}" dt="2025-11-19T11:15:45.867" v="13" actId="20577"/>
          <ac:cxnSpMkLst>
            <pc:docMk/>
            <pc:sldMk cId="2103536771" sldId="261"/>
            <ac:cxnSpMk id="35" creationId="{6AEF98E3-1C7A-983A-2565-A97D5D04CF8F}"/>
          </ac:cxnSpMkLst>
        </pc:cxnChg>
      </pc:sldChg>
    </pc:docChg>
  </pc:docChgLst>
  <pc:docChgLst>
    <pc:chgData name="Mette van Straaten" userId="6d640cfd-5038-4cb1-a920-d2149a15361a" providerId="ADAL" clId="{027D8D27-3853-4342-841F-F45386BCB659}"/>
    <pc:docChg chg="addSld delSld">
      <pc:chgData name="Mette van Straaten" userId="6d640cfd-5038-4cb1-a920-d2149a15361a" providerId="ADAL" clId="{027D8D27-3853-4342-841F-F45386BCB659}" dt="2025-11-19T11:16:44.545" v="1" actId="2696"/>
      <pc:docMkLst>
        <pc:docMk/>
      </pc:docMkLst>
      <pc:sldChg chg="new del">
        <pc:chgData name="Mette van Straaten" userId="6d640cfd-5038-4cb1-a920-d2149a15361a" providerId="ADAL" clId="{027D8D27-3853-4342-841F-F45386BCB659}" dt="2025-11-19T11:16:44.545" v="1" actId="2696"/>
        <pc:sldMkLst>
          <pc:docMk/>
          <pc:sldMk cId="2025019208" sldId="263"/>
        </pc:sldMkLst>
      </pc:sldChg>
    </pc:docChg>
  </pc:docChgLst>
  <pc:docChgLst>
    <pc:chgData name="Mette van Straaten" userId="S::mette.van.straaten_academyhetdorp.nl#ext#@vilans365.onmicrosoft.com::3dd97b51-ef12-456d-b81d-9d966ca1a43d" providerId="AD" clId="Web-{EB21D3A7-CFB2-161E-275F-6C518F5AABE5}"/>
    <pc:docChg chg="addSld delSld modSld">
      <pc:chgData name="Mette van Straaten" userId="S::mette.van.straaten_academyhetdorp.nl#ext#@vilans365.onmicrosoft.com::3dd97b51-ef12-456d-b81d-9d966ca1a43d" providerId="AD" clId="Web-{EB21D3A7-CFB2-161E-275F-6C518F5AABE5}" dt="2025-11-19T10:35:35.732" v="2"/>
      <pc:docMkLst>
        <pc:docMk/>
      </pc:docMkLst>
      <pc:sldChg chg="modSp">
        <pc:chgData name="Mette van Straaten" userId="S::mette.van.straaten_academyhetdorp.nl#ext#@vilans365.onmicrosoft.com::3dd97b51-ef12-456d-b81d-9d966ca1a43d" providerId="AD" clId="Web-{EB21D3A7-CFB2-161E-275F-6C518F5AABE5}" dt="2025-11-19T10:32:21.799" v="0" actId="1076"/>
        <pc:sldMkLst>
          <pc:docMk/>
          <pc:sldMk cId="2103536771" sldId="261"/>
        </pc:sldMkLst>
        <pc:cxnChg chg="mod">
          <ac:chgData name="Mette van Straaten" userId="S::mette.van.straaten_academyhetdorp.nl#ext#@vilans365.onmicrosoft.com::3dd97b51-ef12-456d-b81d-9d966ca1a43d" providerId="AD" clId="Web-{EB21D3A7-CFB2-161E-275F-6C518F5AABE5}" dt="2025-11-19T10:32:21.799" v="0" actId="1076"/>
          <ac:cxnSpMkLst>
            <pc:docMk/>
            <pc:sldMk cId="2103536771" sldId="261"/>
            <ac:cxnSpMk id="65" creationId="{A0A07D12-0C41-A10E-3EB0-AD8194CF979A}"/>
          </ac:cxnSpMkLst>
        </pc:cxnChg>
      </pc:sldChg>
      <pc:sldChg chg="new del">
        <pc:chgData name="Mette van Straaten" userId="S::mette.van.straaten_academyhetdorp.nl#ext#@vilans365.onmicrosoft.com::3dd97b51-ef12-456d-b81d-9d966ca1a43d" providerId="AD" clId="Web-{EB21D3A7-CFB2-161E-275F-6C518F5AABE5}" dt="2025-11-19T10:35:35.732" v="2"/>
        <pc:sldMkLst>
          <pc:docMk/>
          <pc:sldMk cId="2801570895" sldId="26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6038" y="0"/>
            <a:ext cx="2951162" cy="498475"/>
          </a:xfrm>
          <a:prstGeom prst="rect">
            <a:avLst/>
          </a:prstGeom>
        </p:spPr>
        <p:txBody>
          <a:bodyPr vert="horz" lIns="91440" tIns="45720" rIns="91440" bIns="45720" rtlCol="0"/>
          <a:lstStyle>
            <a:lvl1pPr algn="r">
              <a:defRPr sz="1200"/>
            </a:lvl1pPr>
          </a:lstStyle>
          <a:p>
            <a:fld id="{85383838-A556-6347-BB60-31C891A08F40}" type="datetimeFigureOut">
              <a:rPr lang="nl-NL" smtClean="0"/>
              <a:t>19-11-2025</a:t>
            </a:fld>
            <a:endParaRPr lang="nl-NL"/>
          </a:p>
        </p:txBody>
      </p:sp>
      <p:sp>
        <p:nvSpPr>
          <p:cNvPr id="4" name="Tijdelijke aanduiding voor dia-afbeelding 3"/>
          <p:cNvSpPr>
            <a:spLocks noGrp="1" noRot="1" noChangeAspect="1"/>
          </p:cNvSpPr>
          <p:nvPr>
            <p:ph type="sldImg" idx="2"/>
          </p:nvPr>
        </p:nvSpPr>
        <p:spPr>
          <a:xfrm>
            <a:off x="1168400" y="1243013"/>
            <a:ext cx="4471988" cy="3354387"/>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1038" y="4784725"/>
            <a:ext cx="5446712" cy="3913188"/>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42450"/>
            <a:ext cx="2951163" cy="49847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6038" y="9442450"/>
            <a:ext cx="2951162" cy="498475"/>
          </a:xfrm>
          <a:prstGeom prst="rect">
            <a:avLst/>
          </a:prstGeom>
        </p:spPr>
        <p:txBody>
          <a:bodyPr vert="horz" lIns="91440" tIns="45720" rIns="91440" bIns="45720" rtlCol="0" anchor="b"/>
          <a:lstStyle>
            <a:lvl1pPr algn="r">
              <a:defRPr sz="1200"/>
            </a:lvl1pPr>
          </a:lstStyle>
          <a:p>
            <a:fld id="{910354A7-12E1-5D4D-9FE7-BC43FAEF330C}" type="slidenum">
              <a:rPr lang="nl-NL" smtClean="0"/>
              <a:t>‹#›</a:t>
            </a:fld>
            <a:endParaRPr lang="nl-NL"/>
          </a:p>
        </p:txBody>
      </p:sp>
    </p:spTree>
    <p:extLst>
      <p:ext uri="{BB962C8B-B14F-4D97-AF65-F5344CB8AC3E}">
        <p14:creationId xmlns:p14="http://schemas.microsoft.com/office/powerpoint/2010/main" val="782432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a:p>
        </p:txBody>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910354A7-12E1-5D4D-9FE7-BC43FAEF330C}" type="slidenum">
              <a:rPr lang="nl-NL" smtClean="0"/>
              <a:t>1</a:t>
            </a:fld>
            <a:endParaRPr lang="nl-NL"/>
          </a:p>
        </p:txBody>
      </p:sp>
    </p:spTree>
    <p:extLst>
      <p:ext uri="{BB962C8B-B14F-4D97-AF65-F5344CB8AC3E}">
        <p14:creationId xmlns:p14="http://schemas.microsoft.com/office/powerpoint/2010/main" val="4028070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D49D151A-A291-4A82-123A-E200F909CB7D}"/>
              </a:ext>
            </a:extLst>
          </p:cNvPr>
          <p:cNvSpPr txBox="1"/>
          <p:nvPr userDrawn="1"/>
        </p:nvSpPr>
        <p:spPr>
          <a:xfrm>
            <a:off x="707366" y="560716"/>
            <a:ext cx="5969480" cy="430887"/>
          </a:xfrm>
          <a:prstGeom prst="rect">
            <a:avLst/>
          </a:prstGeom>
          <a:noFill/>
        </p:spPr>
        <p:txBody>
          <a:bodyPr wrap="square" rtlCol="0">
            <a:spAutoFit/>
          </a:bodyPr>
          <a:lstStyle/>
          <a:p>
            <a:r>
              <a:rPr lang="nl-NL" sz="2200" b="1">
                <a:latin typeface="Open Sans bold" panose="020B0806030504020204" pitchFamily="34" charset="0"/>
                <a:ea typeface="Open Sans bold" panose="020B0806030504020204" pitchFamily="34" charset="0"/>
                <a:cs typeface="Open Sans bold" panose="020B0806030504020204" pitchFamily="34" charset="0"/>
              </a:rPr>
              <a:t>Domeinanalyse</a:t>
            </a:r>
          </a:p>
        </p:txBody>
      </p:sp>
      <p:sp>
        <p:nvSpPr>
          <p:cNvPr id="7" name="Tekstvak 6">
            <a:extLst>
              <a:ext uri="{FF2B5EF4-FFF2-40B4-BE49-F238E27FC236}">
                <a16:creationId xmlns:a16="http://schemas.microsoft.com/office/drawing/2014/main" id="{3E111E52-194E-999D-FFF9-1BB16C4DE10C}"/>
              </a:ext>
            </a:extLst>
          </p:cNvPr>
          <p:cNvSpPr txBox="1"/>
          <p:nvPr userDrawn="1"/>
        </p:nvSpPr>
        <p:spPr>
          <a:xfrm>
            <a:off x="733245" y="1233618"/>
            <a:ext cx="7763773" cy="4023089"/>
          </a:xfrm>
          <a:prstGeom prst="rect">
            <a:avLst/>
          </a:prstGeom>
          <a:noFill/>
        </p:spPr>
        <p:txBody>
          <a:bodyPr wrap="square">
            <a:spAutoFit/>
          </a:bodyPr>
          <a:lstStyle/>
          <a:p>
            <a:pPr>
              <a:lnSpc>
                <a:spcPct val="150000"/>
              </a:lnSpc>
              <a:spcAft>
                <a:spcPts val="800"/>
              </a:spcAft>
              <a:buNone/>
            </a:pPr>
            <a:r>
              <a:rPr lang="nl-NL" sz="1400" kern="100">
                <a:effectLst/>
                <a:latin typeface="Open Sans regular" panose="020B0606030504020204" pitchFamily="34" charset="0"/>
                <a:ea typeface="Open Sans regular" panose="020B0606030504020204" pitchFamily="34" charset="0"/>
                <a:cs typeface="Open Sans regular" panose="020B0606030504020204" pitchFamily="34" charset="0"/>
              </a:rPr>
              <a:t>Een domeinanalyse is een effectenkaart om de (potentiële) baten en kosten te visualiseren, maar ook te categoriseren. Welke effecten verwacht je bij welke doelgroep of stakeholder (bijvoorbeeld cliënt, medewerker of organisatie). </a:t>
            </a:r>
          </a:p>
          <a:p>
            <a:pPr>
              <a:lnSpc>
                <a:spcPct val="150000"/>
              </a:lnSpc>
              <a:spcAft>
                <a:spcPts val="800"/>
              </a:spcAft>
              <a:buNone/>
            </a:pPr>
            <a:endParaRPr lang="nl-NL" sz="1400" kern="100">
              <a:effectLst/>
              <a:latin typeface="Open Sans regular" panose="020B0606030504020204" pitchFamily="34" charset="0"/>
              <a:ea typeface="Open Sans regular" panose="020B0606030504020204" pitchFamily="34" charset="0"/>
              <a:cs typeface="Open Sans regular" panose="020B0606030504020204" pitchFamily="34" charset="0"/>
            </a:endParaRPr>
          </a:p>
          <a:p>
            <a:pPr>
              <a:lnSpc>
                <a:spcPct val="150000"/>
              </a:lnSpc>
              <a:spcAft>
                <a:spcPts val="800"/>
              </a:spcAft>
              <a:buNone/>
            </a:pPr>
            <a:r>
              <a:rPr lang="nl-NL" sz="1400" kern="100">
                <a:effectLst/>
                <a:latin typeface="Open Sans regular" panose="020B0606030504020204" pitchFamily="34" charset="0"/>
                <a:ea typeface="Open Sans regular" panose="020B0606030504020204" pitchFamily="34" charset="0"/>
                <a:cs typeface="Open Sans regular" panose="020B0606030504020204" pitchFamily="34" charset="0"/>
              </a:rPr>
              <a:t>Gebruik hiervoor zoveel mogelijk informatie vanuit de Mini-HTA Gehandicaptenzorg om de domeinanalyse vorm te geven. Ook de (verwachte) kosten kan je hierin beschrijven. Eventueel kan de leverancier of controller je hierbij helpen. Gebruik een plus of min om het verwachte effect op het ‘domein’ aan te geven. Heeft het een positief (+) effect of juist een negatief (-) effect op het ‘domein’? </a:t>
            </a:r>
          </a:p>
          <a:p>
            <a:pPr>
              <a:lnSpc>
                <a:spcPct val="150000"/>
              </a:lnSpc>
              <a:spcAft>
                <a:spcPts val="800"/>
              </a:spcAft>
              <a:buNone/>
            </a:pPr>
            <a:endParaRPr lang="nl-NL" sz="1400" kern="100">
              <a:effectLst/>
              <a:latin typeface="Open Sans regular" panose="020B0606030504020204" pitchFamily="34" charset="0"/>
              <a:ea typeface="Open Sans regular" panose="020B0606030504020204" pitchFamily="34" charset="0"/>
              <a:cs typeface="Open Sans regular" panose="020B0606030504020204" pitchFamily="34" charset="0"/>
            </a:endParaRPr>
          </a:p>
          <a:p>
            <a:pPr>
              <a:lnSpc>
                <a:spcPct val="150000"/>
              </a:lnSpc>
              <a:spcAft>
                <a:spcPts val="800"/>
              </a:spcAft>
              <a:buNone/>
            </a:pPr>
            <a:r>
              <a:rPr lang="nl-NL" sz="1400" kern="100">
                <a:effectLst/>
                <a:latin typeface="Open Sans regular" panose="020B0606030504020204" pitchFamily="34" charset="0"/>
                <a:ea typeface="Open Sans regular" panose="020B0606030504020204" pitchFamily="34" charset="0"/>
                <a:cs typeface="Open Sans regular" panose="020B0606030504020204" pitchFamily="34" charset="0"/>
              </a:rPr>
              <a:t>Op de volgende twee slides vind je het format.</a:t>
            </a:r>
          </a:p>
        </p:txBody>
      </p:sp>
    </p:spTree>
    <p:extLst>
      <p:ext uri="{BB962C8B-B14F-4D97-AF65-F5344CB8AC3E}">
        <p14:creationId xmlns:p14="http://schemas.microsoft.com/office/powerpoint/2010/main" val="692597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EB91A-28BC-7512-34E9-1CF3C388B2C7}"/>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204F8F07-0DDA-AE0D-A677-E34D814D54E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19-11-2025</a:t>
            </a:fld>
            <a:endParaRPr lang="nl-NL"/>
          </a:p>
        </p:txBody>
      </p:sp>
      <p:sp>
        <p:nvSpPr>
          <p:cNvPr id="4" name="Tijdelijke aanduiding voor voettekst 3">
            <a:extLst>
              <a:ext uri="{FF2B5EF4-FFF2-40B4-BE49-F238E27FC236}">
                <a16:creationId xmlns:a16="http://schemas.microsoft.com/office/drawing/2014/main" id="{AB6EE8B6-85FC-7965-3B60-4AF1390A957F}"/>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C5D72171-CB8B-B99B-A2BF-3C9A42E199D2}"/>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773437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9EC734E-5899-638C-C70F-8758C3D743E2}"/>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19-11-2025</a:t>
            </a:fld>
            <a:endParaRPr lang="nl-NL"/>
          </a:p>
        </p:txBody>
      </p:sp>
      <p:sp>
        <p:nvSpPr>
          <p:cNvPr id="3" name="Tijdelijke aanduiding voor voettekst 2">
            <a:extLst>
              <a:ext uri="{FF2B5EF4-FFF2-40B4-BE49-F238E27FC236}">
                <a16:creationId xmlns:a16="http://schemas.microsoft.com/office/drawing/2014/main" id="{C7E5D3FE-154E-CD05-C2F3-B5F490756944}"/>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72B875A3-9B4B-7CDB-0087-D2B701F7A3DE}"/>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53392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F73E0-DAA7-8832-B9ED-22AD418EF120}"/>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59A9B69-336D-1F1A-B978-D69E9A862DF5}"/>
              </a:ext>
            </a:extLst>
          </p:cNvPr>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9E4AC93-64EA-6331-A5A6-11BD4BC1C202}"/>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407306C-CB8D-F2DA-B27D-E68415E78A8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BE67A191-BC4D-11D1-5436-CE5A0E9F1619}"/>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986E2A38-CB26-7F52-DC3C-743BC26461CF}"/>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2806094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45C16C-8A99-B7DF-771B-1656C3A6A7BE}"/>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25C372F-9321-F026-DFA7-B91371FF004A}"/>
              </a:ext>
            </a:extLst>
          </p:cNvPr>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2A03652-2FC8-9E3B-98C7-8B46932038DE}"/>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4820C8C-4C8C-FAE2-2418-6AC0AC87D6BF}"/>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F71098B7-E06A-12D1-5FBC-B154CDD141C8}"/>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3B6411F9-FD64-F630-869B-62C743B374DA}"/>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992440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D57D93-9E4E-3900-983D-D8E57472582E}"/>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F97FE5F-F9D5-F1F2-AF7D-317425F1D76B}"/>
              </a:ext>
            </a:extLst>
          </p:cNvPr>
          <p:cNvSpPr>
            <a:spLocks noGrp="1"/>
          </p:cNvSpPr>
          <p:nvPr>
            <p:ph type="body" orient="vert" idx="1"/>
          </p:nvPr>
        </p:nvSpPr>
        <p:spPr>
          <a:xfrm>
            <a:off x="628650" y="1825625"/>
            <a:ext cx="78867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299290F-C80B-6FAB-A1A1-3996EA8B1EAD}"/>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ADE5894A-A604-9287-8A78-E24B424CF258}"/>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3E8CAAB8-C280-B19F-5E28-BA45093B3069}"/>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15624728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EEB48D3-1C99-D303-1504-3D2BA2932385}"/>
              </a:ext>
            </a:extLst>
          </p:cNvPr>
          <p:cNvSpPr>
            <a:spLocks noGrp="1"/>
          </p:cNvSpPr>
          <p:nvPr>
            <p:ph type="title" orient="vert"/>
          </p:nvPr>
        </p:nvSpPr>
        <p:spPr>
          <a:xfrm>
            <a:off x="6543675" y="365125"/>
            <a:ext cx="1971675"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34C202A-A9F1-D140-7D6B-9E35EE6D1F1B}"/>
              </a:ext>
            </a:extLst>
          </p:cNvPr>
          <p:cNvSpPr>
            <a:spLocks noGrp="1"/>
          </p:cNvSpPr>
          <p:nvPr>
            <p:ph type="body" orient="vert" idx="1"/>
          </p:nvPr>
        </p:nvSpPr>
        <p:spPr>
          <a:xfrm>
            <a:off x="628650" y="365125"/>
            <a:ext cx="5762625"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09F83ED-996A-2576-7BB6-A05295EACB0F}"/>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0AA67BFA-A836-2511-0878-BABD25B79CA4}"/>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626F0976-8ED2-194E-C460-21D527B46E27}"/>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2347942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cxnSp>
        <p:nvCxnSpPr>
          <p:cNvPr id="5" name="Rechte verbindingslijn 4">
            <a:extLst>
              <a:ext uri="{FF2B5EF4-FFF2-40B4-BE49-F238E27FC236}">
                <a16:creationId xmlns:a16="http://schemas.microsoft.com/office/drawing/2014/main" id="{DCEDE417-9B5D-9531-4D8E-811E6E7E516D}"/>
              </a:ext>
            </a:extLst>
          </p:cNvPr>
          <p:cNvCxnSpPr>
            <a:cxnSpLocks/>
          </p:cNvCxnSpPr>
          <p:nvPr userDrawn="1"/>
        </p:nvCxnSpPr>
        <p:spPr>
          <a:xfrm>
            <a:off x="3714536" y="0"/>
            <a:ext cx="0" cy="6858000"/>
          </a:xfrm>
          <a:prstGeom prst="line">
            <a:avLst/>
          </a:prstGeom>
          <a:ln w="28575" cap="flat" cmpd="sng" algn="ctr">
            <a:solidFill>
              <a:schemeClr val="tx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 name="Tekstvak 5">
            <a:extLst>
              <a:ext uri="{FF2B5EF4-FFF2-40B4-BE49-F238E27FC236}">
                <a16:creationId xmlns:a16="http://schemas.microsoft.com/office/drawing/2014/main" id="{D2BCB5C4-B3F0-36B5-D12B-096680258ACC}"/>
              </a:ext>
            </a:extLst>
          </p:cNvPr>
          <p:cNvSpPr txBox="1"/>
          <p:nvPr userDrawn="1"/>
        </p:nvSpPr>
        <p:spPr>
          <a:xfrm>
            <a:off x="2214083" y="327836"/>
            <a:ext cx="1296860" cy="307777"/>
          </a:xfrm>
          <a:prstGeom prst="rect">
            <a:avLst/>
          </a:prstGeom>
          <a:noFill/>
        </p:spPr>
        <p:txBody>
          <a:bodyPr wrap="square" rtlCol="0">
            <a:spAutoFit/>
          </a:bodyPr>
          <a:lstStyle/>
          <a:p>
            <a:pPr algn="l"/>
            <a:r>
              <a:rPr lang="nl-NL" sz="1400" b="1">
                <a:latin typeface="Open Sans regular" panose="020B0606030504020204" pitchFamily="34" charset="0"/>
                <a:ea typeface="Open Sans regular" panose="020B0606030504020204" pitchFamily="34" charset="0"/>
                <a:cs typeface="Open Sans regular" panose="020B0606030504020204" pitchFamily="34" charset="0"/>
              </a:rPr>
              <a:t>Domein</a:t>
            </a:r>
          </a:p>
        </p:txBody>
      </p:sp>
      <p:sp>
        <p:nvSpPr>
          <p:cNvPr id="7" name="Tekstvak 6">
            <a:extLst>
              <a:ext uri="{FF2B5EF4-FFF2-40B4-BE49-F238E27FC236}">
                <a16:creationId xmlns:a16="http://schemas.microsoft.com/office/drawing/2014/main" id="{4A1D9FAF-D26D-0479-B430-0A4FD632F8EA}"/>
              </a:ext>
            </a:extLst>
          </p:cNvPr>
          <p:cNvSpPr txBox="1"/>
          <p:nvPr userDrawn="1"/>
        </p:nvSpPr>
        <p:spPr>
          <a:xfrm>
            <a:off x="3816333" y="327836"/>
            <a:ext cx="1182259" cy="307777"/>
          </a:xfrm>
          <a:prstGeom prst="rect">
            <a:avLst/>
          </a:prstGeom>
          <a:noFill/>
        </p:spPr>
        <p:txBody>
          <a:bodyPr wrap="square" rtlCol="0">
            <a:spAutoFit/>
          </a:bodyPr>
          <a:lstStyle/>
          <a:p>
            <a:r>
              <a:rPr lang="nl-NL" sz="1400" b="1">
                <a:latin typeface="Open Sans regular" panose="020B0606030504020204" pitchFamily="34" charset="0"/>
                <a:ea typeface="Open Sans regular" panose="020B0606030504020204" pitchFamily="34" charset="0"/>
                <a:cs typeface="Open Sans regular" panose="020B0606030504020204" pitchFamily="34" charset="0"/>
              </a:rPr>
              <a:t>Effecten</a:t>
            </a:r>
          </a:p>
        </p:txBody>
      </p:sp>
      <p:cxnSp>
        <p:nvCxnSpPr>
          <p:cNvPr id="8" name="Rechte verbindingslijn 7">
            <a:extLst>
              <a:ext uri="{FF2B5EF4-FFF2-40B4-BE49-F238E27FC236}">
                <a16:creationId xmlns:a16="http://schemas.microsoft.com/office/drawing/2014/main" id="{FC2434C6-B3A7-C57C-F39A-02C010DB7286}"/>
              </a:ext>
            </a:extLst>
          </p:cNvPr>
          <p:cNvCxnSpPr>
            <a:cxnSpLocks/>
            <a:stCxn id="11" idx="2"/>
          </p:cNvCxnSpPr>
          <p:nvPr userDrawn="1"/>
        </p:nvCxnSpPr>
        <p:spPr>
          <a:xfrm flipH="1">
            <a:off x="807879" y="3320401"/>
            <a:ext cx="23068" cy="233229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Rechte verbindingslijn 8">
            <a:extLst>
              <a:ext uri="{FF2B5EF4-FFF2-40B4-BE49-F238E27FC236}">
                <a16:creationId xmlns:a16="http://schemas.microsoft.com/office/drawing/2014/main" id="{7692BD5D-0D9A-AD55-269F-DED0FBCAD8DE}"/>
              </a:ext>
            </a:extLst>
          </p:cNvPr>
          <p:cNvCxnSpPr>
            <a:cxnSpLocks/>
            <a:endCxn id="75" idx="1"/>
          </p:cNvCxnSpPr>
          <p:nvPr userDrawn="1"/>
        </p:nvCxnSpPr>
        <p:spPr>
          <a:xfrm>
            <a:off x="807879" y="5652698"/>
            <a:ext cx="1406205" cy="0"/>
          </a:xfrm>
          <a:prstGeom prst="line">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1" name="Rechthoek: afgeronde hoeken 10">
            <a:extLst>
              <a:ext uri="{FF2B5EF4-FFF2-40B4-BE49-F238E27FC236}">
                <a16:creationId xmlns:a16="http://schemas.microsoft.com/office/drawing/2014/main" id="{B0EDF3E2-3FED-FBAA-B2C9-9C67D449A2CC}"/>
              </a:ext>
            </a:extLst>
          </p:cNvPr>
          <p:cNvSpPr/>
          <p:nvPr userDrawn="1"/>
        </p:nvSpPr>
        <p:spPr>
          <a:xfrm>
            <a:off x="138020" y="2427805"/>
            <a:ext cx="1385853" cy="892596"/>
          </a:xfrm>
          <a:prstGeom prst="roundRect">
            <a:avLst/>
          </a:prstGeom>
          <a:solidFill>
            <a:srgbClr val="ED02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a:latin typeface="Open Sans bold" panose="020B0806030504020204" pitchFamily="34" charset="0"/>
                <a:ea typeface="Open Sans bold" panose="020B0806030504020204" pitchFamily="34" charset="0"/>
                <a:cs typeface="Open Sans bold" panose="020B0806030504020204" pitchFamily="34" charset="0"/>
              </a:rPr>
              <a:t>Investeren in technologie</a:t>
            </a:r>
          </a:p>
        </p:txBody>
      </p:sp>
      <p:sp>
        <p:nvSpPr>
          <p:cNvPr id="13" name="Rechthoek: afgeronde hoeken 12">
            <a:extLst>
              <a:ext uri="{FF2B5EF4-FFF2-40B4-BE49-F238E27FC236}">
                <a16:creationId xmlns:a16="http://schemas.microsoft.com/office/drawing/2014/main" id="{C042EA87-65F1-3E45-380C-0BF9D99B2BB7}"/>
              </a:ext>
            </a:extLst>
          </p:cNvPr>
          <p:cNvSpPr/>
          <p:nvPr userDrawn="1"/>
        </p:nvSpPr>
        <p:spPr>
          <a:xfrm>
            <a:off x="2226886" y="1044755"/>
            <a:ext cx="1385853" cy="946600"/>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5" name="Rechte verbindingslijn 24">
            <a:extLst>
              <a:ext uri="{FF2B5EF4-FFF2-40B4-BE49-F238E27FC236}">
                <a16:creationId xmlns:a16="http://schemas.microsoft.com/office/drawing/2014/main" id="{B1617A7B-6EB8-7A86-CFB2-848992DF2181}"/>
              </a:ext>
            </a:extLst>
          </p:cNvPr>
          <p:cNvCxnSpPr>
            <a:cxnSpLocks/>
            <a:stCxn id="11" idx="3"/>
            <a:endCxn id="66" idx="1"/>
          </p:cNvCxnSpPr>
          <p:nvPr userDrawn="1"/>
        </p:nvCxnSpPr>
        <p:spPr>
          <a:xfrm>
            <a:off x="1523873" y="2874103"/>
            <a:ext cx="690211" cy="0"/>
          </a:xfrm>
          <a:prstGeom prst="line">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8" name="Rechte verbindingslijn 27">
            <a:extLst>
              <a:ext uri="{FF2B5EF4-FFF2-40B4-BE49-F238E27FC236}">
                <a16:creationId xmlns:a16="http://schemas.microsoft.com/office/drawing/2014/main" id="{182E804F-C26C-0FE9-A432-97A16E22B0B6}"/>
              </a:ext>
            </a:extLst>
          </p:cNvPr>
          <p:cNvCxnSpPr>
            <a:cxnSpLocks/>
            <a:stCxn id="11" idx="3"/>
            <a:endCxn id="13" idx="1"/>
          </p:cNvCxnSpPr>
          <p:nvPr userDrawn="1"/>
        </p:nvCxnSpPr>
        <p:spPr>
          <a:xfrm flipV="1">
            <a:off x="1523873" y="1518055"/>
            <a:ext cx="703013" cy="1356048"/>
          </a:xfrm>
          <a:prstGeom prst="line">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65" name="Tekstvak 64">
            <a:extLst>
              <a:ext uri="{FF2B5EF4-FFF2-40B4-BE49-F238E27FC236}">
                <a16:creationId xmlns:a16="http://schemas.microsoft.com/office/drawing/2014/main" id="{9C7A342B-C174-CEB7-E7AB-8777A0577639}"/>
              </a:ext>
            </a:extLst>
          </p:cNvPr>
          <p:cNvSpPr txBox="1"/>
          <p:nvPr userDrawn="1"/>
        </p:nvSpPr>
        <p:spPr>
          <a:xfrm>
            <a:off x="2226885" y="738773"/>
            <a:ext cx="1487649" cy="307777"/>
          </a:xfrm>
          <a:prstGeom prst="rect">
            <a:avLst/>
          </a:prstGeom>
          <a:noFill/>
        </p:spPr>
        <p:txBody>
          <a:bodyPr wrap="square" rtlCol="0">
            <a:spAutoFit/>
          </a:bodyPr>
          <a:lstStyle/>
          <a:p>
            <a:pPr algn="l"/>
            <a:r>
              <a:rPr lang="nl-NL" sz="1400" b="0">
                <a:latin typeface="Open Sans regular" panose="020B0606030504020204" pitchFamily="34" charset="0"/>
                <a:ea typeface="Open Sans regular" panose="020B0606030504020204" pitchFamily="34" charset="0"/>
                <a:cs typeface="Open Sans regular" panose="020B0606030504020204" pitchFamily="34" charset="0"/>
              </a:rPr>
              <a:t>1. Domein (+/-)</a:t>
            </a:r>
          </a:p>
        </p:txBody>
      </p:sp>
      <p:sp>
        <p:nvSpPr>
          <p:cNvPr id="66" name="Rechthoek: afgeronde hoeken 65">
            <a:extLst>
              <a:ext uri="{FF2B5EF4-FFF2-40B4-BE49-F238E27FC236}">
                <a16:creationId xmlns:a16="http://schemas.microsoft.com/office/drawing/2014/main" id="{75DAF280-349B-A7FD-7507-2CB0929A8484}"/>
              </a:ext>
            </a:extLst>
          </p:cNvPr>
          <p:cNvSpPr/>
          <p:nvPr userDrawn="1"/>
        </p:nvSpPr>
        <p:spPr>
          <a:xfrm>
            <a:off x="2214084" y="2400803"/>
            <a:ext cx="1385853" cy="946600"/>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7" name="Tekstvak 66">
            <a:extLst>
              <a:ext uri="{FF2B5EF4-FFF2-40B4-BE49-F238E27FC236}">
                <a16:creationId xmlns:a16="http://schemas.microsoft.com/office/drawing/2014/main" id="{F3EB4F54-2BAB-D252-C1FF-1E455C47A4EC}"/>
              </a:ext>
            </a:extLst>
          </p:cNvPr>
          <p:cNvSpPr txBox="1"/>
          <p:nvPr userDrawn="1"/>
        </p:nvSpPr>
        <p:spPr>
          <a:xfrm>
            <a:off x="2214083" y="2094821"/>
            <a:ext cx="1487649" cy="307777"/>
          </a:xfrm>
          <a:prstGeom prst="rect">
            <a:avLst/>
          </a:prstGeom>
          <a:noFill/>
        </p:spPr>
        <p:txBody>
          <a:bodyPr wrap="square" rtlCol="0">
            <a:spAutoFit/>
          </a:bodyPr>
          <a:lstStyle/>
          <a:p>
            <a:pPr algn="l"/>
            <a:r>
              <a:rPr lang="nl-NL" sz="1400" b="0">
                <a:latin typeface="Open Sans regular" panose="020B0606030504020204" pitchFamily="34" charset="0"/>
                <a:ea typeface="Open Sans regular" panose="020B0606030504020204" pitchFamily="34" charset="0"/>
                <a:cs typeface="Open Sans regular" panose="020B0606030504020204" pitchFamily="34" charset="0"/>
              </a:rPr>
              <a:t>2. Domein (+/-)</a:t>
            </a:r>
          </a:p>
        </p:txBody>
      </p:sp>
      <p:sp>
        <p:nvSpPr>
          <p:cNvPr id="72" name="Rechthoek: afgeronde hoeken 71">
            <a:extLst>
              <a:ext uri="{FF2B5EF4-FFF2-40B4-BE49-F238E27FC236}">
                <a16:creationId xmlns:a16="http://schemas.microsoft.com/office/drawing/2014/main" id="{9DB737F1-C2AF-4033-1A4D-C7C1E58A70E5}"/>
              </a:ext>
            </a:extLst>
          </p:cNvPr>
          <p:cNvSpPr/>
          <p:nvPr userDrawn="1"/>
        </p:nvSpPr>
        <p:spPr>
          <a:xfrm>
            <a:off x="2226887" y="3791846"/>
            <a:ext cx="1385853" cy="946600"/>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3" name="Tekstvak 72">
            <a:extLst>
              <a:ext uri="{FF2B5EF4-FFF2-40B4-BE49-F238E27FC236}">
                <a16:creationId xmlns:a16="http://schemas.microsoft.com/office/drawing/2014/main" id="{574D3CE5-5588-9648-CD93-3D59C052F5AF}"/>
              </a:ext>
            </a:extLst>
          </p:cNvPr>
          <p:cNvSpPr txBox="1"/>
          <p:nvPr userDrawn="1"/>
        </p:nvSpPr>
        <p:spPr>
          <a:xfrm>
            <a:off x="2226886" y="3485864"/>
            <a:ext cx="1487649" cy="307777"/>
          </a:xfrm>
          <a:prstGeom prst="rect">
            <a:avLst/>
          </a:prstGeom>
          <a:noFill/>
        </p:spPr>
        <p:txBody>
          <a:bodyPr wrap="square" rtlCol="0">
            <a:spAutoFit/>
          </a:bodyPr>
          <a:lstStyle/>
          <a:p>
            <a:pPr algn="l"/>
            <a:r>
              <a:rPr lang="nl-NL" sz="1400" b="0">
                <a:latin typeface="Open Sans regular" panose="020B0606030504020204" pitchFamily="34" charset="0"/>
                <a:ea typeface="Open Sans regular" panose="020B0606030504020204" pitchFamily="34" charset="0"/>
                <a:cs typeface="Open Sans regular" panose="020B0606030504020204" pitchFamily="34" charset="0"/>
              </a:rPr>
              <a:t>3. Domein (+/-)</a:t>
            </a:r>
          </a:p>
        </p:txBody>
      </p:sp>
      <p:cxnSp>
        <p:nvCxnSpPr>
          <p:cNvPr id="22" name="Rechte verbindingslijn 21">
            <a:extLst>
              <a:ext uri="{FF2B5EF4-FFF2-40B4-BE49-F238E27FC236}">
                <a16:creationId xmlns:a16="http://schemas.microsoft.com/office/drawing/2014/main" id="{6379D99F-8F47-60BF-25E8-F3520AC2DF15}"/>
              </a:ext>
            </a:extLst>
          </p:cNvPr>
          <p:cNvCxnSpPr>
            <a:cxnSpLocks/>
            <a:stCxn id="11" idx="3"/>
            <a:endCxn id="72" idx="1"/>
          </p:cNvCxnSpPr>
          <p:nvPr userDrawn="1"/>
        </p:nvCxnSpPr>
        <p:spPr>
          <a:xfrm>
            <a:off x="1523873" y="2874103"/>
            <a:ext cx="703014" cy="1391043"/>
          </a:xfrm>
          <a:prstGeom prst="line">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75" name="Rechthoek: afgeronde hoeken 74">
            <a:extLst>
              <a:ext uri="{FF2B5EF4-FFF2-40B4-BE49-F238E27FC236}">
                <a16:creationId xmlns:a16="http://schemas.microsoft.com/office/drawing/2014/main" id="{1278BDC9-BC0E-23E2-944B-130864ED8FA7}"/>
              </a:ext>
            </a:extLst>
          </p:cNvPr>
          <p:cNvSpPr/>
          <p:nvPr userDrawn="1"/>
        </p:nvSpPr>
        <p:spPr>
          <a:xfrm>
            <a:off x="2214084" y="5179398"/>
            <a:ext cx="1385853" cy="946600"/>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6" name="Tekstvak 75">
            <a:extLst>
              <a:ext uri="{FF2B5EF4-FFF2-40B4-BE49-F238E27FC236}">
                <a16:creationId xmlns:a16="http://schemas.microsoft.com/office/drawing/2014/main" id="{3460EBD9-5546-A44D-50F7-5F9FE75891F9}"/>
              </a:ext>
            </a:extLst>
          </p:cNvPr>
          <p:cNvSpPr txBox="1"/>
          <p:nvPr userDrawn="1"/>
        </p:nvSpPr>
        <p:spPr>
          <a:xfrm>
            <a:off x="2214083" y="4873416"/>
            <a:ext cx="1487649" cy="307777"/>
          </a:xfrm>
          <a:prstGeom prst="rect">
            <a:avLst/>
          </a:prstGeom>
          <a:noFill/>
        </p:spPr>
        <p:txBody>
          <a:bodyPr wrap="square" rtlCol="0">
            <a:spAutoFit/>
          </a:bodyPr>
          <a:lstStyle/>
          <a:p>
            <a:pPr algn="l"/>
            <a:r>
              <a:rPr lang="nl-NL" sz="1400" b="0">
                <a:latin typeface="Open Sans regular" panose="020B0606030504020204" pitchFamily="34" charset="0"/>
                <a:ea typeface="Open Sans regular" panose="020B0606030504020204" pitchFamily="34" charset="0"/>
                <a:cs typeface="Open Sans regular" panose="020B0606030504020204" pitchFamily="34" charset="0"/>
              </a:rPr>
              <a:t>4. Kosten</a:t>
            </a:r>
          </a:p>
        </p:txBody>
      </p:sp>
      <p:sp>
        <p:nvSpPr>
          <p:cNvPr id="82" name="Rechthoek: afgeronde hoeken 81">
            <a:extLst>
              <a:ext uri="{FF2B5EF4-FFF2-40B4-BE49-F238E27FC236}">
                <a16:creationId xmlns:a16="http://schemas.microsoft.com/office/drawing/2014/main" id="{D8227F05-7D68-359E-85B6-BB86420288F0}"/>
              </a:ext>
            </a:extLst>
          </p:cNvPr>
          <p:cNvSpPr/>
          <p:nvPr userDrawn="1"/>
        </p:nvSpPr>
        <p:spPr>
          <a:xfrm>
            <a:off x="3829133" y="635613"/>
            <a:ext cx="5064697" cy="503074"/>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4" name="Rechthoek: afgeronde hoeken 83">
            <a:extLst>
              <a:ext uri="{FF2B5EF4-FFF2-40B4-BE49-F238E27FC236}">
                <a16:creationId xmlns:a16="http://schemas.microsoft.com/office/drawing/2014/main" id="{D9711ED9-588D-5B3F-6276-EF7B47A97673}"/>
              </a:ext>
            </a:extLst>
          </p:cNvPr>
          <p:cNvSpPr/>
          <p:nvPr userDrawn="1"/>
        </p:nvSpPr>
        <p:spPr>
          <a:xfrm>
            <a:off x="3829132" y="1215070"/>
            <a:ext cx="5064697" cy="503074"/>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6" name="Rechthoek: afgeronde hoeken 85">
            <a:extLst>
              <a:ext uri="{FF2B5EF4-FFF2-40B4-BE49-F238E27FC236}">
                <a16:creationId xmlns:a16="http://schemas.microsoft.com/office/drawing/2014/main" id="{09CF7453-1BE5-F789-92A4-C3CFA14DE19F}"/>
              </a:ext>
            </a:extLst>
          </p:cNvPr>
          <p:cNvSpPr/>
          <p:nvPr userDrawn="1"/>
        </p:nvSpPr>
        <p:spPr>
          <a:xfrm>
            <a:off x="3829132" y="1794527"/>
            <a:ext cx="5064697" cy="503074"/>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8" name="Rechthoek: afgeronde hoeken 87">
            <a:extLst>
              <a:ext uri="{FF2B5EF4-FFF2-40B4-BE49-F238E27FC236}">
                <a16:creationId xmlns:a16="http://schemas.microsoft.com/office/drawing/2014/main" id="{0DF7F5D7-E39F-53EE-5F41-469AD2EEB209}"/>
              </a:ext>
            </a:extLst>
          </p:cNvPr>
          <p:cNvSpPr/>
          <p:nvPr userDrawn="1"/>
        </p:nvSpPr>
        <p:spPr>
          <a:xfrm>
            <a:off x="3829132" y="2371029"/>
            <a:ext cx="5064697" cy="503074"/>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2" name="Rechthoek: afgeronde hoeken 91">
            <a:extLst>
              <a:ext uri="{FF2B5EF4-FFF2-40B4-BE49-F238E27FC236}">
                <a16:creationId xmlns:a16="http://schemas.microsoft.com/office/drawing/2014/main" id="{C727C5F2-29A9-8F60-A47D-7E5DB139324E}"/>
              </a:ext>
            </a:extLst>
          </p:cNvPr>
          <p:cNvSpPr/>
          <p:nvPr userDrawn="1"/>
        </p:nvSpPr>
        <p:spPr>
          <a:xfrm>
            <a:off x="3829132" y="2947531"/>
            <a:ext cx="5064697" cy="503074"/>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3" name="Rechthoek: afgeronde hoeken 92">
            <a:extLst>
              <a:ext uri="{FF2B5EF4-FFF2-40B4-BE49-F238E27FC236}">
                <a16:creationId xmlns:a16="http://schemas.microsoft.com/office/drawing/2014/main" id="{9BD4BE39-9E6A-C8C3-E249-86FA8D896B6F}"/>
              </a:ext>
            </a:extLst>
          </p:cNvPr>
          <p:cNvSpPr/>
          <p:nvPr userDrawn="1"/>
        </p:nvSpPr>
        <p:spPr>
          <a:xfrm>
            <a:off x="3829132" y="3524033"/>
            <a:ext cx="5064697" cy="503074"/>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4" name="Rechthoek: afgeronde hoeken 93">
            <a:extLst>
              <a:ext uri="{FF2B5EF4-FFF2-40B4-BE49-F238E27FC236}">
                <a16:creationId xmlns:a16="http://schemas.microsoft.com/office/drawing/2014/main" id="{222D5C40-7F29-527C-1EBC-8C9B936E4F7C}"/>
              </a:ext>
            </a:extLst>
          </p:cNvPr>
          <p:cNvSpPr/>
          <p:nvPr userDrawn="1"/>
        </p:nvSpPr>
        <p:spPr>
          <a:xfrm>
            <a:off x="3829132" y="4100535"/>
            <a:ext cx="5064697" cy="503074"/>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5" name="Rechthoek: afgeronde hoeken 94">
            <a:extLst>
              <a:ext uri="{FF2B5EF4-FFF2-40B4-BE49-F238E27FC236}">
                <a16:creationId xmlns:a16="http://schemas.microsoft.com/office/drawing/2014/main" id="{DE10B227-33FE-B47E-BFC7-F6FF059C112E}"/>
              </a:ext>
            </a:extLst>
          </p:cNvPr>
          <p:cNvSpPr/>
          <p:nvPr userDrawn="1"/>
        </p:nvSpPr>
        <p:spPr>
          <a:xfrm>
            <a:off x="3829132" y="4677037"/>
            <a:ext cx="5064697" cy="503074"/>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6" name="Rechthoek: afgeronde hoeken 95">
            <a:extLst>
              <a:ext uri="{FF2B5EF4-FFF2-40B4-BE49-F238E27FC236}">
                <a16:creationId xmlns:a16="http://schemas.microsoft.com/office/drawing/2014/main" id="{323CEAA1-5F5E-FE7B-B602-058E245BB487}"/>
              </a:ext>
            </a:extLst>
          </p:cNvPr>
          <p:cNvSpPr/>
          <p:nvPr userDrawn="1"/>
        </p:nvSpPr>
        <p:spPr>
          <a:xfrm>
            <a:off x="3829132" y="5247457"/>
            <a:ext cx="5064697" cy="503074"/>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7" name="Rechthoek: afgeronde hoeken 96">
            <a:extLst>
              <a:ext uri="{FF2B5EF4-FFF2-40B4-BE49-F238E27FC236}">
                <a16:creationId xmlns:a16="http://schemas.microsoft.com/office/drawing/2014/main" id="{BD911915-3D1A-1E73-D0C4-0E1BA8D06A05}"/>
              </a:ext>
            </a:extLst>
          </p:cNvPr>
          <p:cNvSpPr/>
          <p:nvPr userDrawn="1"/>
        </p:nvSpPr>
        <p:spPr>
          <a:xfrm>
            <a:off x="3829131" y="5820421"/>
            <a:ext cx="5064695" cy="503074"/>
          </a:xfrm>
          <a:prstGeom prst="roundRect">
            <a:avLst/>
          </a:prstGeom>
          <a:noFill/>
          <a:ln w="19050">
            <a:solidFill>
              <a:srgbClr val="ED02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888575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cxnSp>
        <p:nvCxnSpPr>
          <p:cNvPr id="13" name="Rechte verbindingslijn 12">
            <a:extLst>
              <a:ext uri="{FF2B5EF4-FFF2-40B4-BE49-F238E27FC236}">
                <a16:creationId xmlns:a16="http://schemas.microsoft.com/office/drawing/2014/main" id="{42237E73-9015-69D0-84AD-307C7313F8EE}"/>
              </a:ext>
            </a:extLst>
          </p:cNvPr>
          <p:cNvCxnSpPr/>
          <p:nvPr userDrawn="1"/>
        </p:nvCxnSpPr>
        <p:spPr>
          <a:xfrm>
            <a:off x="804672" y="3823150"/>
            <a:ext cx="7223760" cy="0"/>
          </a:xfrm>
          <a:prstGeom prst="line">
            <a:avLst/>
          </a:prstGeom>
          <a:ln w="28575">
            <a:solidFill>
              <a:srgbClr val="ED027E"/>
            </a:solidFill>
          </a:ln>
        </p:spPr>
        <p:style>
          <a:lnRef idx="1">
            <a:schemeClr val="accent1"/>
          </a:lnRef>
          <a:fillRef idx="0">
            <a:schemeClr val="accent1"/>
          </a:fillRef>
          <a:effectRef idx="0">
            <a:schemeClr val="accent1"/>
          </a:effectRef>
          <a:fontRef idx="minor">
            <a:schemeClr val="tx1"/>
          </a:fontRef>
        </p:style>
      </p:cxnSp>
      <p:sp>
        <p:nvSpPr>
          <p:cNvPr id="6" name="Tekstvak 5">
            <a:extLst>
              <a:ext uri="{FF2B5EF4-FFF2-40B4-BE49-F238E27FC236}">
                <a16:creationId xmlns:a16="http://schemas.microsoft.com/office/drawing/2014/main" id="{40010EE4-169F-9794-B8A9-8F7173EC27A8}"/>
              </a:ext>
            </a:extLst>
          </p:cNvPr>
          <p:cNvSpPr txBox="1"/>
          <p:nvPr userDrawn="1"/>
        </p:nvSpPr>
        <p:spPr>
          <a:xfrm>
            <a:off x="707366" y="560716"/>
            <a:ext cx="5969480" cy="430887"/>
          </a:xfrm>
          <a:prstGeom prst="rect">
            <a:avLst/>
          </a:prstGeom>
          <a:noFill/>
        </p:spPr>
        <p:txBody>
          <a:bodyPr wrap="square" rtlCol="0">
            <a:spAutoFit/>
          </a:bodyPr>
          <a:lstStyle/>
          <a:p>
            <a:r>
              <a:rPr lang="nl-NL" sz="2200" b="1">
                <a:latin typeface="Open Sans bold" panose="020B0806030504020204" pitchFamily="34" charset="0"/>
                <a:ea typeface="Open Sans bold" panose="020B0806030504020204" pitchFamily="34" charset="0"/>
                <a:cs typeface="Open Sans bold" panose="020B0806030504020204" pitchFamily="34" charset="0"/>
              </a:rPr>
              <a:t>Uitwerken effecten</a:t>
            </a:r>
          </a:p>
        </p:txBody>
      </p:sp>
      <p:sp>
        <p:nvSpPr>
          <p:cNvPr id="7" name="Tekstvak 6">
            <a:extLst>
              <a:ext uri="{FF2B5EF4-FFF2-40B4-BE49-F238E27FC236}">
                <a16:creationId xmlns:a16="http://schemas.microsoft.com/office/drawing/2014/main" id="{CBB1D48A-3C42-8E70-F6B5-717E9105C3E3}"/>
              </a:ext>
            </a:extLst>
          </p:cNvPr>
          <p:cNvSpPr txBox="1"/>
          <p:nvPr userDrawn="1"/>
        </p:nvSpPr>
        <p:spPr>
          <a:xfrm>
            <a:off x="733245" y="1233618"/>
            <a:ext cx="7763773" cy="704232"/>
          </a:xfrm>
          <a:prstGeom prst="rect">
            <a:avLst/>
          </a:prstGeom>
          <a:noFill/>
        </p:spPr>
        <p:txBody>
          <a:bodyPr wrap="square">
            <a:spAutoFit/>
          </a:bodyPr>
          <a:lstStyle/>
          <a:p>
            <a:pPr>
              <a:lnSpc>
                <a:spcPct val="150000"/>
              </a:lnSpc>
              <a:spcAft>
                <a:spcPts val="800"/>
              </a:spcAft>
              <a:buNone/>
            </a:pPr>
            <a:r>
              <a:rPr lang="nl-NL" sz="1400" kern="100">
                <a:effectLst/>
                <a:latin typeface="Open Sans regular" panose="020B0606030504020204" pitchFamily="34" charset="0"/>
                <a:ea typeface="Open Sans regular" panose="020B0606030504020204" pitchFamily="34" charset="0"/>
                <a:cs typeface="Open Sans regular" panose="020B0606030504020204" pitchFamily="34" charset="0"/>
              </a:rPr>
              <a:t>Hieronder geef je een korte toelichting op de effecten, zodat je dit later in het rapport verder kan uitwerken. Dit helpt jou ook in de gesprekken die gaan volgen.</a:t>
            </a:r>
          </a:p>
        </p:txBody>
      </p:sp>
      <p:cxnSp>
        <p:nvCxnSpPr>
          <p:cNvPr id="10" name="Rechte verbindingslijn 9">
            <a:extLst>
              <a:ext uri="{FF2B5EF4-FFF2-40B4-BE49-F238E27FC236}">
                <a16:creationId xmlns:a16="http://schemas.microsoft.com/office/drawing/2014/main" id="{C3B745D4-2094-AD08-53E0-0E1049FADA3D}"/>
              </a:ext>
            </a:extLst>
          </p:cNvPr>
          <p:cNvCxnSpPr/>
          <p:nvPr userDrawn="1"/>
        </p:nvCxnSpPr>
        <p:spPr>
          <a:xfrm>
            <a:off x="804672" y="2247392"/>
            <a:ext cx="7223760" cy="0"/>
          </a:xfrm>
          <a:prstGeom prst="line">
            <a:avLst/>
          </a:prstGeom>
          <a:ln w="28575">
            <a:solidFill>
              <a:srgbClr val="ED027E"/>
            </a:solidFill>
          </a:ln>
        </p:spPr>
        <p:style>
          <a:lnRef idx="1">
            <a:schemeClr val="accent1"/>
          </a:lnRef>
          <a:fillRef idx="0">
            <a:schemeClr val="accent1"/>
          </a:fillRef>
          <a:effectRef idx="0">
            <a:schemeClr val="accent1"/>
          </a:effectRef>
          <a:fontRef idx="minor">
            <a:schemeClr val="tx1"/>
          </a:fontRef>
        </p:style>
      </p:cxnSp>
      <p:cxnSp>
        <p:nvCxnSpPr>
          <p:cNvPr id="11" name="Rechte verbindingslijn 10">
            <a:extLst>
              <a:ext uri="{FF2B5EF4-FFF2-40B4-BE49-F238E27FC236}">
                <a16:creationId xmlns:a16="http://schemas.microsoft.com/office/drawing/2014/main" id="{701D2890-3717-9B47-2462-847BF14C5A31}"/>
              </a:ext>
            </a:extLst>
          </p:cNvPr>
          <p:cNvCxnSpPr/>
          <p:nvPr userDrawn="1"/>
        </p:nvCxnSpPr>
        <p:spPr>
          <a:xfrm>
            <a:off x="804672" y="6217922"/>
            <a:ext cx="7223760" cy="0"/>
          </a:xfrm>
          <a:prstGeom prst="line">
            <a:avLst/>
          </a:prstGeom>
          <a:ln w="28575">
            <a:solidFill>
              <a:srgbClr val="ED027E"/>
            </a:solidFill>
          </a:ln>
        </p:spPr>
        <p:style>
          <a:lnRef idx="1">
            <a:schemeClr val="accent1"/>
          </a:lnRef>
          <a:fillRef idx="0">
            <a:schemeClr val="accent1"/>
          </a:fillRef>
          <a:effectRef idx="0">
            <a:schemeClr val="accent1"/>
          </a:effectRef>
          <a:fontRef idx="minor">
            <a:schemeClr val="tx1"/>
          </a:fontRef>
        </p:style>
      </p:cxnSp>
      <p:cxnSp>
        <p:nvCxnSpPr>
          <p:cNvPr id="12" name="Rechte verbindingslijn 11">
            <a:extLst>
              <a:ext uri="{FF2B5EF4-FFF2-40B4-BE49-F238E27FC236}">
                <a16:creationId xmlns:a16="http://schemas.microsoft.com/office/drawing/2014/main" id="{99A2022D-25B7-411F-FCCC-7744C0941A77}"/>
              </a:ext>
            </a:extLst>
          </p:cNvPr>
          <p:cNvCxnSpPr/>
          <p:nvPr userDrawn="1"/>
        </p:nvCxnSpPr>
        <p:spPr>
          <a:xfrm>
            <a:off x="804672" y="3038147"/>
            <a:ext cx="7223760" cy="0"/>
          </a:xfrm>
          <a:prstGeom prst="line">
            <a:avLst/>
          </a:prstGeom>
          <a:ln w="28575">
            <a:solidFill>
              <a:srgbClr val="ED027E"/>
            </a:solidFill>
          </a:ln>
        </p:spPr>
        <p:style>
          <a:lnRef idx="1">
            <a:schemeClr val="accent1"/>
          </a:lnRef>
          <a:fillRef idx="0">
            <a:schemeClr val="accent1"/>
          </a:fillRef>
          <a:effectRef idx="0">
            <a:schemeClr val="accent1"/>
          </a:effectRef>
          <a:fontRef idx="minor">
            <a:schemeClr val="tx1"/>
          </a:fontRef>
        </p:style>
      </p:cxnSp>
      <p:cxnSp>
        <p:nvCxnSpPr>
          <p:cNvPr id="14" name="Rechte verbindingslijn 13">
            <a:extLst>
              <a:ext uri="{FF2B5EF4-FFF2-40B4-BE49-F238E27FC236}">
                <a16:creationId xmlns:a16="http://schemas.microsoft.com/office/drawing/2014/main" id="{E735E80E-758B-F673-64D9-9128018DC160}"/>
              </a:ext>
            </a:extLst>
          </p:cNvPr>
          <p:cNvCxnSpPr/>
          <p:nvPr userDrawn="1"/>
        </p:nvCxnSpPr>
        <p:spPr>
          <a:xfrm>
            <a:off x="804672" y="4634033"/>
            <a:ext cx="7223760" cy="0"/>
          </a:xfrm>
          <a:prstGeom prst="line">
            <a:avLst/>
          </a:prstGeom>
          <a:ln w="28575">
            <a:solidFill>
              <a:srgbClr val="ED027E"/>
            </a:solidFill>
          </a:ln>
        </p:spPr>
        <p:style>
          <a:lnRef idx="1">
            <a:schemeClr val="accent1"/>
          </a:lnRef>
          <a:fillRef idx="0">
            <a:schemeClr val="accent1"/>
          </a:fillRef>
          <a:effectRef idx="0">
            <a:schemeClr val="accent1"/>
          </a:effectRef>
          <a:fontRef idx="minor">
            <a:schemeClr val="tx1"/>
          </a:fontRef>
        </p:style>
      </p:cxnSp>
      <p:cxnSp>
        <p:nvCxnSpPr>
          <p:cNvPr id="15" name="Rechte verbindingslijn 14">
            <a:extLst>
              <a:ext uri="{FF2B5EF4-FFF2-40B4-BE49-F238E27FC236}">
                <a16:creationId xmlns:a16="http://schemas.microsoft.com/office/drawing/2014/main" id="{53136AF6-36CA-A2A3-B590-652FCC2A2C08}"/>
              </a:ext>
            </a:extLst>
          </p:cNvPr>
          <p:cNvCxnSpPr/>
          <p:nvPr userDrawn="1"/>
        </p:nvCxnSpPr>
        <p:spPr>
          <a:xfrm>
            <a:off x="804672" y="5419037"/>
            <a:ext cx="7223760" cy="0"/>
          </a:xfrm>
          <a:prstGeom prst="line">
            <a:avLst/>
          </a:prstGeom>
          <a:ln w="28575">
            <a:solidFill>
              <a:srgbClr val="ED027E"/>
            </a:solidFill>
          </a:ln>
        </p:spPr>
        <p:style>
          <a:lnRef idx="1">
            <a:schemeClr val="accent1"/>
          </a:lnRef>
          <a:fillRef idx="0">
            <a:schemeClr val="accent1"/>
          </a:fillRef>
          <a:effectRef idx="0">
            <a:schemeClr val="accent1"/>
          </a:effectRef>
          <a:fontRef idx="minor">
            <a:schemeClr val="tx1"/>
          </a:fontRef>
        </p:style>
      </p:cxnSp>
      <p:cxnSp>
        <p:nvCxnSpPr>
          <p:cNvPr id="16" name="Rechte verbindingslijn 15">
            <a:extLst>
              <a:ext uri="{FF2B5EF4-FFF2-40B4-BE49-F238E27FC236}">
                <a16:creationId xmlns:a16="http://schemas.microsoft.com/office/drawing/2014/main" id="{3DC661C1-8E29-C8C9-2138-45156B80FFEC}"/>
              </a:ext>
            </a:extLst>
          </p:cNvPr>
          <p:cNvCxnSpPr>
            <a:cxnSpLocks/>
          </p:cNvCxnSpPr>
          <p:nvPr userDrawn="1"/>
        </p:nvCxnSpPr>
        <p:spPr>
          <a:xfrm>
            <a:off x="804672" y="2247392"/>
            <a:ext cx="0" cy="3970530"/>
          </a:xfrm>
          <a:prstGeom prst="line">
            <a:avLst/>
          </a:prstGeom>
          <a:ln w="28575">
            <a:solidFill>
              <a:srgbClr val="ED027E"/>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a:extLst>
              <a:ext uri="{FF2B5EF4-FFF2-40B4-BE49-F238E27FC236}">
                <a16:creationId xmlns:a16="http://schemas.microsoft.com/office/drawing/2014/main" id="{1583392D-E0E1-6236-C9F2-E40395661D2C}"/>
              </a:ext>
            </a:extLst>
          </p:cNvPr>
          <p:cNvCxnSpPr>
            <a:cxnSpLocks/>
          </p:cNvCxnSpPr>
          <p:nvPr userDrawn="1"/>
        </p:nvCxnSpPr>
        <p:spPr>
          <a:xfrm>
            <a:off x="2276913" y="2247392"/>
            <a:ext cx="0" cy="3970530"/>
          </a:xfrm>
          <a:prstGeom prst="line">
            <a:avLst/>
          </a:prstGeom>
          <a:ln w="28575">
            <a:solidFill>
              <a:srgbClr val="ED027E"/>
            </a:solidFill>
          </a:ln>
        </p:spPr>
        <p:style>
          <a:lnRef idx="1">
            <a:schemeClr val="accent1"/>
          </a:lnRef>
          <a:fillRef idx="0">
            <a:schemeClr val="accent1"/>
          </a:fillRef>
          <a:effectRef idx="0">
            <a:schemeClr val="accent1"/>
          </a:effectRef>
          <a:fontRef idx="minor">
            <a:schemeClr val="tx1"/>
          </a:fontRef>
        </p:style>
      </p:cxnSp>
      <p:cxnSp>
        <p:nvCxnSpPr>
          <p:cNvPr id="20" name="Rechte verbindingslijn 19">
            <a:extLst>
              <a:ext uri="{FF2B5EF4-FFF2-40B4-BE49-F238E27FC236}">
                <a16:creationId xmlns:a16="http://schemas.microsoft.com/office/drawing/2014/main" id="{7CE24EB2-6AD2-0FD6-B6F7-585F49114E33}"/>
              </a:ext>
            </a:extLst>
          </p:cNvPr>
          <p:cNvCxnSpPr>
            <a:cxnSpLocks/>
          </p:cNvCxnSpPr>
          <p:nvPr userDrawn="1"/>
        </p:nvCxnSpPr>
        <p:spPr>
          <a:xfrm>
            <a:off x="8028432" y="2247392"/>
            <a:ext cx="0" cy="3970530"/>
          </a:xfrm>
          <a:prstGeom prst="line">
            <a:avLst/>
          </a:prstGeom>
          <a:ln w="28575">
            <a:solidFill>
              <a:srgbClr val="ED027E"/>
            </a:solidFill>
          </a:ln>
        </p:spPr>
        <p:style>
          <a:lnRef idx="1">
            <a:schemeClr val="accent1"/>
          </a:lnRef>
          <a:fillRef idx="0">
            <a:schemeClr val="accent1"/>
          </a:fillRef>
          <a:effectRef idx="0">
            <a:schemeClr val="accent1"/>
          </a:effectRef>
          <a:fontRef idx="minor">
            <a:schemeClr val="tx1"/>
          </a:fontRef>
        </p:style>
      </p:cxnSp>
      <p:sp>
        <p:nvSpPr>
          <p:cNvPr id="21" name="Tekstvak 20">
            <a:extLst>
              <a:ext uri="{FF2B5EF4-FFF2-40B4-BE49-F238E27FC236}">
                <a16:creationId xmlns:a16="http://schemas.microsoft.com/office/drawing/2014/main" id="{FAC0F5D5-05D8-5A05-BAFF-2BB436E51B06}"/>
              </a:ext>
            </a:extLst>
          </p:cNvPr>
          <p:cNvSpPr txBox="1"/>
          <p:nvPr userDrawn="1"/>
        </p:nvSpPr>
        <p:spPr>
          <a:xfrm>
            <a:off x="880873" y="2492946"/>
            <a:ext cx="1319839" cy="307777"/>
          </a:xfrm>
          <a:prstGeom prst="rect">
            <a:avLst/>
          </a:prstGeom>
          <a:noFill/>
        </p:spPr>
        <p:txBody>
          <a:bodyPr wrap="square" rtlCol="0">
            <a:spAutoFit/>
          </a:bodyPr>
          <a:lstStyle/>
          <a:p>
            <a:r>
              <a:rPr lang="nl-NL" sz="1400">
                <a:latin typeface="Open Sans bold" panose="020B0806030504020204" pitchFamily="34" charset="0"/>
                <a:ea typeface="Open Sans bold" panose="020B0806030504020204" pitchFamily="34" charset="0"/>
                <a:cs typeface="Open Sans bold" panose="020B0806030504020204" pitchFamily="34" charset="0"/>
              </a:rPr>
              <a:t>Effect 1</a:t>
            </a:r>
          </a:p>
        </p:txBody>
      </p:sp>
      <p:sp>
        <p:nvSpPr>
          <p:cNvPr id="22" name="Tekstvak 21">
            <a:extLst>
              <a:ext uri="{FF2B5EF4-FFF2-40B4-BE49-F238E27FC236}">
                <a16:creationId xmlns:a16="http://schemas.microsoft.com/office/drawing/2014/main" id="{8AD7BCD0-E595-ECF7-73A7-2E1CDC79C320}"/>
              </a:ext>
            </a:extLst>
          </p:cNvPr>
          <p:cNvSpPr txBox="1"/>
          <p:nvPr userDrawn="1"/>
        </p:nvSpPr>
        <p:spPr>
          <a:xfrm>
            <a:off x="880872" y="3283701"/>
            <a:ext cx="1319839" cy="307777"/>
          </a:xfrm>
          <a:prstGeom prst="rect">
            <a:avLst/>
          </a:prstGeom>
          <a:noFill/>
        </p:spPr>
        <p:txBody>
          <a:bodyPr wrap="square" rtlCol="0">
            <a:spAutoFit/>
          </a:bodyPr>
          <a:lstStyle/>
          <a:p>
            <a:r>
              <a:rPr lang="nl-NL" sz="1400">
                <a:latin typeface="Open Sans bold" panose="020B0806030504020204" pitchFamily="34" charset="0"/>
                <a:ea typeface="Open Sans bold" panose="020B0806030504020204" pitchFamily="34" charset="0"/>
                <a:cs typeface="Open Sans bold" panose="020B0806030504020204" pitchFamily="34" charset="0"/>
              </a:rPr>
              <a:t>Effect 2</a:t>
            </a:r>
          </a:p>
        </p:txBody>
      </p:sp>
      <p:sp>
        <p:nvSpPr>
          <p:cNvPr id="23" name="Tekstvak 22">
            <a:extLst>
              <a:ext uri="{FF2B5EF4-FFF2-40B4-BE49-F238E27FC236}">
                <a16:creationId xmlns:a16="http://schemas.microsoft.com/office/drawing/2014/main" id="{0E19D528-4431-B540-D309-041823FA1F37}"/>
              </a:ext>
            </a:extLst>
          </p:cNvPr>
          <p:cNvSpPr txBox="1"/>
          <p:nvPr userDrawn="1"/>
        </p:nvSpPr>
        <p:spPr>
          <a:xfrm>
            <a:off x="880871" y="4077541"/>
            <a:ext cx="1319839" cy="307777"/>
          </a:xfrm>
          <a:prstGeom prst="rect">
            <a:avLst/>
          </a:prstGeom>
          <a:noFill/>
        </p:spPr>
        <p:txBody>
          <a:bodyPr wrap="square" rtlCol="0">
            <a:spAutoFit/>
          </a:bodyPr>
          <a:lstStyle/>
          <a:p>
            <a:r>
              <a:rPr lang="nl-NL" sz="1400">
                <a:latin typeface="Open Sans bold" panose="020B0806030504020204" pitchFamily="34" charset="0"/>
                <a:ea typeface="Open Sans bold" panose="020B0806030504020204" pitchFamily="34" charset="0"/>
                <a:cs typeface="Open Sans bold" panose="020B0806030504020204" pitchFamily="34" charset="0"/>
              </a:rPr>
              <a:t>Effect 3</a:t>
            </a:r>
          </a:p>
        </p:txBody>
      </p:sp>
      <p:sp>
        <p:nvSpPr>
          <p:cNvPr id="24" name="Tekstvak 23">
            <a:extLst>
              <a:ext uri="{FF2B5EF4-FFF2-40B4-BE49-F238E27FC236}">
                <a16:creationId xmlns:a16="http://schemas.microsoft.com/office/drawing/2014/main" id="{BF4F59F5-59E8-B054-60C6-E2CB817C3C7B}"/>
              </a:ext>
            </a:extLst>
          </p:cNvPr>
          <p:cNvSpPr txBox="1"/>
          <p:nvPr userDrawn="1"/>
        </p:nvSpPr>
        <p:spPr>
          <a:xfrm>
            <a:off x="880871" y="4861069"/>
            <a:ext cx="1319839" cy="307777"/>
          </a:xfrm>
          <a:prstGeom prst="rect">
            <a:avLst/>
          </a:prstGeom>
          <a:noFill/>
        </p:spPr>
        <p:txBody>
          <a:bodyPr wrap="square" rtlCol="0">
            <a:spAutoFit/>
          </a:bodyPr>
          <a:lstStyle/>
          <a:p>
            <a:r>
              <a:rPr lang="nl-NL" sz="1400">
                <a:latin typeface="Open Sans bold" panose="020B0806030504020204" pitchFamily="34" charset="0"/>
                <a:ea typeface="Open Sans bold" panose="020B0806030504020204" pitchFamily="34" charset="0"/>
                <a:cs typeface="Open Sans bold" panose="020B0806030504020204" pitchFamily="34" charset="0"/>
              </a:rPr>
              <a:t>Effect 4</a:t>
            </a:r>
          </a:p>
        </p:txBody>
      </p:sp>
      <p:sp>
        <p:nvSpPr>
          <p:cNvPr id="25" name="Tekstvak 24">
            <a:extLst>
              <a:ext uri="{FF2B5EF4-FFF2-40B4-BE49-F238E27FC236}">
                <a16:creationId xmlns:a16="http://schemas.microsoft.com/office/drawing/2014/main" id="{D1CF7E90-57E4-E429-7DD6-4618EE49D19B}"/>
              </a:ext>
            </a:extLst>
          </p:cNvPr>
          <p:cNvSpPr txBox="1"/>
          <p:nvPr userDrawn="1"/>
        </p:nvSpPr>
        <p:spPr>
          <a:xfrm>
            <a:off x="880872" y="5453542"/>
            <a:ext cx="1319838" cy="738664"/>
          </a:xfrm>
          <a:prstGeom prst="rect">
            <a:avLst/>
          </a:prstGeom>
          <a:noFill/>
        </p:spPr>
        <p:txBody>
          <a:bodyPr wrap="square" rtlCol="0" anchor="ctr">
            <a:spAutoFit/>
          </a:bodyPr>
          <a:lstStyle/>
          <a:p>
            <a:r>
              <a:rPr lang="nl-NL" sz="1400">
                <a:latin typeface="Open Sans bold" panose="020B0806030504020204" pitchFamily="34" charset="0"/>
                <a:ea typeface="Open Sans bold" panose="020B0806030504020204" pitchFamily="34" charset="0"/>
                <a:cs typeface="Open Sans bold" panose="020B0806030504020204" pitchFamily="34" charset="0"/>
              </a:rPr>
              <a:t>Effect op de langere termijn</a:t>
            </a:r>
          </a:p>
        </p:txBody>
      </p:sp>
    </p:spTree>
    <p:extLst>
      <p:ext uri="{BB962C8B-B14F-4D97-AF65-F5344CB8AC3E}">
        <p14:creationId xmlns:p14="http://schemas.microsoft.com/office/powerpoint/2010/main" val="844534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6"/>
            <a:ext cx="7886700" cy="315911"/>
          </a:xfrm>
          <a:prstGeom prst="rect">
            <a:avLst/>
          </a:prstGeom>
        </p:spPr>
        <p:txBody>
          <a:bodyPr/>
          <a:lstStyle>
            <a:lvl1pPr>
              <a:defRPr sz="1600" b="1"/>
            </a:lvl1pPr>
          </a:lstStyle>
          <a:p>
            <a:r>
              <a:rPr lang="nl-NL"/>
              <a:t>Colofon</a:t>
            </a:r>
            <a:endParaRPr lang="en-US"/>
          </a:p>
        </p:txBody>
      </p:sp>
      <p:sp>
        <p:nvSpPr>
          <p:cNvPr id="3" name="Content Placeholder 2"/>
          <p:cNvSpPr>
            <a:spLocks noGrp="1"/>
          </p:cNvSpPr>
          <p:nvPr>
            <p:ph sz="half" idx="1"/>
          </p:nvPr>
        </p:nvSpPr>
        <p:spPr>
          <a:xfrm>
            <a:off x="628650" y="776377"/>
            <a:ext cx="3886200" cy="5400586"/>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4629150" y="776377"/>
            <a:ext cx="3886200" cy="5400586"/>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FF144BB-AC5C-40B7-A4C2-DE46A6E4DFF0}" type="datetimeFigureOut">
              <a:rPr lang="nl-NL" smtClean="0"/>
              <a:t>19-11-2025</a:t>
            </a:fld>
            <a:endParaRPr lang="nl-NL"/>
          </a:p>
        </p:txBody>
      </p:sp>
      <p:sp>
        <p:nvSpPr>
          <p:cNvPr id="6" name="Footer Placeholder 5"/>
          <p:cNvSpPr>
            <a:spLocks noGrp="1"/>
          </p:cNvSpPr>
          <p:nvPr>
            <p:ph type="ftr" sz="quarter" idx="11"/>
          </p:nvPr>
        </p:nvSpPr>
        <p:spPr>
          <a:xfrm>
            <a:off x="3028950" y="6371537"/>
            <a:ext cx="3086100" cy="365125"/>
          </a:xfrm>
          <a:prstGeom prst="rect">
            <a:avLst/>
          </a:prstGeom>
        </p:spPr>
        <p:txBody>
          <a:bodyPr/>
          <a:lstStyle/>
          <a:p>
            <a:endParaRPr lang="nl-N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23C2BC4A-BB35-4E7C-B16C-3D7D88831868}" type="slidenum">
              <a:rPr lang="nl-NL" smtClean="0"/>
              <a:t>‹#›</a:t>
            </a:fld>
            <a:endParaRPr lang="nl-NL"/>
          </a:p>
        </p:txBody>
      </p:sp>
    </p:spTree>
    <p:extLst>
      <p:ext uri="{BB962C8B-B14F-4D97-AF65-F5344CB8AC3E}">
        <p14:creationId xmlns:p14="http://schemas.microsoft.com/office/powerpoint/2010/main" val="138798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C2009D-6272-9E11-C4DB-D08F9FAA1E76}"/>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ED08587-55FB-B724-4C36-C6CCA0907AE4}"/>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89F5DE1-7512-766C-1DCC-9B58F43405CA}"/>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EE4EF332-225D-0FB9-23C5-6BEE3CAFEC0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AC497A9C-0B97-523F-1198-2074FD825220}"/>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62062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17DC2E-2E28-6F2E-535A-1C63A8C10440}"/>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C9F173-8441-D6B4-BFE7-8133F5D37B84}"/>
              </a:ext>
            </a:extLst>
          </p:cNvPr>
          <p:cNvSpPr>
            <a:spLocks noGrp="1"/>
          </p:cNvSpPr>
          <p:nvPr>
            <p:ph idx="1"/>
          </p:nvPr>
        </p:nvSpPr>
        <p:spPr>
          <a:xfrm>
            <a:off x="628650" y="1825625"/>
            <a:ext cx="78867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4E5CF5F-D660-16A2-AEB9-E10BDB1A7A35}"/>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7233943D-9AB9-D139-B135-8AF7A0CF497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0339C49F-4439-D681-C936-40626B6D79A0}"/>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2849248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7CD26-310F-E943-62C5-AE74DA33CB77}"/>
              </a:ext>
            </a:extLst>
          </p:cNvPr>
          <p:cNvSpPr>
            <a:spLocks noGrp="1"/>
          </p:cNvSpPr>
          <p:nvPr>
            <p:ph type="title"/>
          </p:nvPr>
        </p:nvSpPr>
        <p:spPr>
          <a:xfrm>
            <a:off x="623888" y="1709738"/>
            <a:ext cx="78867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5262C95-EC8C-2D6B-24A6-172C3B17D41B}"/>
              </a:ext>
            </a:extLst>
          </p:cNvPr>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34A53FF-AADA-A4A0-7B50-09356BF55456}"/>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B5105DB4-311C-4319-C877-36C21C75D7F5}"/>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BA8E9947-650A-7F6D-C942-7E19798BF0EE}"/>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38034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D87E67-3245-7582-2947-CC0C555ABD3B}"/>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C7F8A3C-777E-06DA-1031-8E9998ADA9A6}"/>
              </a:ext>
            </a:extLst>
          </p:cNvPr>
          <p:cNvSpPr>
            <a:spLocks noGrp="1"/>
          </p:cNvSpPr>
          <p:nvPr>
            <p:ph sz="half" idx="1"/>
          </p:nvPr>
        </p:nvSpPr>
        <p:spPr>
          <a:xfrm>
            <a:off x="628650" y="1825625"/>
            <a:ext cx="386715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E688C76-A89D-646B-726A-101F60372613}"/>
              </a:ext>
            </a:extLst>
          </p:cNvPr>
          <p:cNvSpPr>
            <a:spLocks noGrp="1"/>
          </p:cNvSpPr>
          <p:nvPr>
            <p:ph sz="half" idx="2"/>
          </p:nvPr>
        </p:nvSpPr>
        <p:spPr>
          <a:xfrm>
            <a:off x="4648200" y="1825625"/>
            <a:ext cx="386715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D6FD495-7DD1-B1F1-708E-ECB4A113DF3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A929DD39-5ED5-D9FD-C0E8-46924F69E4BC}"/>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5F79D5A8-812C-F61C-201A-0632EE22986B}"/>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1766733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92005F-AA0B-7BFF-EB84-F612126D9EE5}"/>
              </a:ext>
            </a:extLst>
          </p:cNvPr>
          <p:cNvSpPr>
            <a:spLocks noGrp="1"/>
          </p:cNvSpPr>
          <p:nvPr>
            <p:ph type="title"/>
          </p:nvPr>
        </p:nvSpPr>
        <p:spPr>
          <a:xfrm>
            <a:off x="630238" y="365125"/>
            <a:ext cx="78867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B849EB-972A-9663-8A71-28FE6B939D45}"/>
              </a:ext>
            </a:extLst>
          </p:cNvPr>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DB82C20-D413-B3FC-0B6E-ADD07780F803}"/>
              </a:ext>
            </a:extLst>
          </p:cNvPr>
          <p:cNvSpPr>
            <a:spLocks noGrp="1"/>
          </p:cNvSpPr>
          <p:nvPr>
            <p:ph sz="half" idx="2"/>
          </p:nvPr>
        </p:nvSpPr>
        <p:spPr>
          <a:xfrm>
            <a:off x="630238" y="2505075"/>
            <a:ext cx="386873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DD7FE84-503F-08B6-651C-4946628933A3}"/>
              </a:ext>
            </a:extLst>
          </p:cNvPr>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3EE3681-973D-CBB6-1FEF-F94922BB51B0}"/>
              </a:ext>
            </a:extLst>
          </p:cNvPr>
          <p:cNvSpPr>
            <a:spLocks noGrp="1"/>
          </p:cNvSpPr>
          <p:nvPr>
            <p:ph sz="quarter" idx="4"/>
          </p:nvPr>
        </p:nvSpPr>
        <p:spPr>
          <a:xfrm>
            <a:off x="4629150" y="2505075"/>
            <a:ext cx="3887788"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D81C317-63AA-A01D-02BC-C505FBA12126}"/>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19-11-2025</a:t>
            </a:fld>
            <a:endParaRPr lang="nl-NL"/>
          </a:p>
        </p:txBody>
      </p:sp>
      <p:sp>
        <p:nvSpPr>
          <p:cNvPr id="8" name="Tijdelijke aanduiding voor voettekst 7">
            <a:extLst>
              <a:ext uri="{FF2B5EF4-FFF2-40B4-BE49-F238E27FC236}">
                <a16:creationId xmlns:a16="http://schemas.microsoft.com/office/drawing/2014/main" id="{C8A1B4E8-9411-C135-D8D1-EAC3CE55AE9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ECD5AE03-C91E-0811-60BE-8B3AC4D25444}"/>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6999174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hyperlink" Target="https://www.innovatieroute.nu/" TargetMode="Externa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6" Type="http://schemas.openxmlformats.org/officeDocument/2006/relationships/image" Target="../media/image3.jpe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image" Target="../media/image2.png"/><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hyperlink" Target="https://creativecommons.org/licenses/by-nc-sa/4.0/deed.n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Afbeelding 2" descr="Afbeelding met tekst, Lettertype, logo, ontwerp&#10;&#10;Door AI gegenereerde inhoud is mogelijk onjuist.">
            <a:extLst>
              <a:ext uri="{FF2B5EF4-FFF2-40B4-BE49-F238E27FC236}">
                <a16:creationId xmlns:a16="http://schemas.microsoft.com/office/drawing/2014/main" id="{C9BAE8A9-834F-206D-D30D-BC267FB896C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851332" y="79420"/>
            <a:ext cx="1205221" cy="601973"/>
          </a:xfrm>
          <a:prstGeom prst="rect">
            <a:avLst/>
          </a:prstGeom>
        </p:spPr>
      </p:pic>
    </p:spTree>
    <p:extLst>
      <p:ext uri="{BB962C8B-B14F-4D97-AF65-F5344CB8AC3E}">
        <p14:creationId xmlns:p14="http://schemas.microsoft.com/office/powerpoint/2010/main" val="354540832"/>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6" r:id="rId3"/>
    <p:sldLayoutId id="2147483664" r:id="rId4"/>
  </p:sldLayoutIdLst>
  <p:txStyles>
    <p:titleStyle>
      <a:lvl1pPr algn="l" defTabSz="914400" rtl="0" eaLnBrk="1" latinLnBrk="0" hangingPunct="1">
        <a:lnSpc>
          <a:spcPct val="90000"/>
        </a:lnSpc>
        <a:spcBef>
          <a:spcPct val="0"/>
        </a:spcBef>
        <a:buNone/>
        <a:defRPr sz="4400" kern="1200">
          <a:solidFill>
            <a:schemeClr val="tx1"/>
          </a:solidFill>
          <a:latin typeface="Open Sans" pitchFamily="2" charset="0"/>
          <a:ea typeface="Open Sans" pitchFamily="2" charset="0"/>
          <a:cs typeface="Open Sans"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itchFamily="2" charset="0"/>
          <a:ea typeface="Open Sans" pitchFamily="2" charset="0"/>
          <a:cs typeface="Open Sans"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itchFamily="2" charset="0"/>
          <a:ea typeface="Open Sans" pitchFamily="2" charset="0"/>
          <a:cs typeface="Open Sans"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itchFamily="2" charset="0"/>
          <a:ea typeface="Open Sans" pitchFamily="2" charset="0"/>
          <a:cs typeface="Open Sans"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kstvak 10">
            <a:extLst>
              <a:ext uri="{FF2B5EF4-FFF2-40B4-BE49-F238E27FC236}">
                <a16:creationId xmlns:a16="http://schemas.microsoft.com/office/drawing/2014/main" id="{A2D1CF36-7E97-65C9-0055-65171E91B211}"/>
              </a:ext>
            </a:extLst>
          </p:cNvPr>
          <p:cNvSpPr txBox="1">
            <a:spLocks/>
          </p:cNvSpPr>
          <p:nvPr userDrawn="1"/>
        </p:nvSpPr>
        <p:spPr>
          <a:xfrm>
            <a:off x="457200" y="2503035"/>
            <a:ext cx="8229600" cy="4222694"/>
          </a:xfrm>
          <a:prstGeom prst="rect">
            <a:avLst/>
          </a:prstGeom>
          <a:noFill/>
        </p:spPr>
        <p:txBody>
          <a:bodyPr wrap="square" numCol="2" spcCol="360000" rtlCol="0">
            <a:spAutoFit/>
          </a:bodyPr>
          <a:lstStyle/>
          <a:p>
            <a:pPr>
              <a:lnSpc>
                <a:spcPct val="130000"/>
              </a:lnSpc>
            </a:pPr>
            <a:r>
              <a:rPr lang="nl-NL" sz="1800" b="1" kern="1200">
                <a:solidFill>
                  <a:srgbClr val="ED027E"/>
                </a:solidFill>
                <a:effectLst/>
                <a:latin typeface="Open Sans" pitchFamily="2" charset="0"/>
                <a:ea typeface="Open Sans" pitchFamily="2" charset="0"/>
                <a:cs typeface="Open Sans" pitchFamily="2" charset="0"/>
              </a:rPr>
              <a:t>Colofon</a:t>
            </a:r>
            <a:endParaRPr lang="nl-NL" sz="1800" kern="1200">
              <a:solidFill>
                <a:srgbClr val="ED027E"/>
              </a:solidFill>
              <a:effectLst/>
              <a:latin typeface="Open Sans" pitchFamily="2" charset="0"/>
              <a:ea typeface="Open Sans" pitchFamily="2" charset="0"/>
              <a:cs typeface="Open Sans" pitchFamily="2" charset="0"/>
            </a:endParaRPr>
          </a:p>
          <a:p>
            <a:pPr>
              <a:lnSpc>
                <a:spcPct val="130000"/>
              </a:lnSpc>
            </a:pPr>
            <a:r>
              <a:rPr lang="nl-NL" sz="1000" kern="1200">
                <a:solidFill>
                  <a:schemeClr val="tx1"/>
                </a:solidFill>
                <a:effectLst/>
                <a:latin typeface="Open Sans" pitchFamily="2" charset="0"/>
                <a:ea typeface="Open Sans" pitchFamily="2" charset="0"/>
                <a:cs typeface="Open Sans" pitchFamily="2" charset="0"/>
              </a:rPr>
              <a:t>Dit kennisproduct is ontwikkeld binnen de Innovatie-impuls 2, een programma van Vilans in samenwerking met Academy Het Dorp en wordt gesubsidieerd door het ministerie van Volksgezondheid, Welzijn en Sport (VWS), als onderdeel van de Toekomstagenda zorg en ondersteuning voor mensen met een beperking. Dit kennisproduct wordt aangeboden via de </a:t>
            </a:r>
            <a:r>
              <a:rPr lang="nl-NL" sz="1000" u="sng" kern="1200">
                <a:solidFill>
                  <a:schemeClr val="bg1"/>
                </a:solidFill>
                <a:effectLst/>
                <a:latin typeface="Open Sans" pitchFamily="2" charset="0"/>
                <a:ea typeface="Open Sans" pitchFamily="2" charset="0"/>
                <a:cs typeface="Open Sans" pitchFamily="2" charset="0"/>
                <a:hlinkClick r:id="rId13">
                  <a:extLst>
                    <a:ext uri="{A12FA001-AC4F-418D-AE19-62706E023703}">
                      <ahyp:hlinkClr xmlns:ahyp="http://schemas.microsoft.com/office/drawing/2018/hyperlinkcolor" val="tx"/>
                    </a:ext>
                  </a:extLst>
                </a:hlinkClick>
              </a:rPr>
              <a:t>InnovatieRoute</a:t>
            </a:r>
            <a:r>
              <a:rPr lang="nl-NL" sz="1000" kern="1200">
                <a:solidFill>
                  <a:srgbClr val="EE7D00"/>
                </a:solidFill>
                <a:effectLst/>
                <a:latin typeface="Open Sans" pitchFamily="2" charset="0"/>
                <a:ea typeface="Open Sans" pitchFamily="2" charset="0"/>
                <a:cs typeface="Open Sans" pitchFamily="2" charset="0"/>
              </a:rPr>
              <a:t>.</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 </a:t>
            </a:r>
          </a:p>
          <a:p>
            <a:pPr>
              <a:lnSpc>
                <a:spcPct val="130000"/>
              </a:lnSpc>
            </a:pPr>
            <a:r>
              <a:rPr lang="nl-NL" sz="1400" b="1" kern="1200">
                <a:solidFill>
                  <a:schemeClr val="tx1"/>
                </a:solidFill>
                <a:effectLst/>
                <a:latin typeface="Open Sans" pitchFamily="2" charset="0"/>
                <a:ea typeface="Open Sans" pitchFamily="2" charset="0"/>
                <a:cs typeface="Open Sans" pitchFamily="2" charset="0"/>
              </a:rPr>
              <a:t>Jaar van publicatie </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December 2025</a:t>
            </a: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a:lnSpc>
                <a:spcPct val="130000"/>
              </a:lnSpc>
            </a:pPr>
            <a:r>
              <a:rPr lang="nl-NL" sz="1400" b="1" kern="1200">
                <a:solidFill>
                  <a:schemeClr val="tx1"/>
                </a:solidFill>
                <a:effectLst/>
                <a:latin typeface="Open Sans" pitchFamily="2" charset="0"/>
                <a:ea typeface="Open Sans" pitchFamily="2" charset="0"/>
                <a:cs typeface="Open Sans" pitchFamily="2" charset="0"/>
              </a:rPr>
              <a:t>Disclaimer</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Vilans en Academy Het Dorp streven er samen met betrokkenen naar om gebruik te maken van juiste, actuele en beschikbare gegevens in publicaties. Ondanks onze zorgvuldigheid aanvaarden we daar geen aansprakelijkheid voor. </a:t>
            </a: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a:lnSpc>
                <a:spcPct val="130000"/>
              </a:lnSpc>
            </a:pPr>
            <a:r>
              <a:rPr lang="nl-NL" sz="1000" kern="1200">
                <a:solidFill>
                  <a:schemeClr val="tx1"/>
                </a:solidFill>
                <a:effectLst/>
                <a:latin typeface="Open Sans" pitchFamily="2" charset="0"/>
                <a:ea typeface="Open Sans" pitchFamily="2" charset="0"/>
                <a:cs typeface="Open Sans" pitchFamily="2" charset="0"/>
              </a:rPr>
              <a:t>Onze publicaties mag je downloaden, verveelvoudigen en naar verwijzen mits: </a:t>
            </a: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marL="171450" lvl="0" indent="-171450">
              <a:lnSpc>
                <a:spcPct val="130000"/>
              </a:lnSpc>
              <a:buClr>
                <a:srgbClr val="EE7D00"/>
              </a:buClr>
              <a:buFont typeface="Arial" panose="020B0604020202020204" pitchFamily="34" charset="0"/>
              <a:buChar char="•"/>
            </a:pPr>
            <a:r>
              <a:rPr lang="nl-NL" sz="1000" kern="1200">
                <a:solidFill>
                  <a:schemeClr val="tx1"/>
                </a:solidFill>
                <a:effectLst/>
                <a:latin typeface="Open Sans" pitchFamily="2" charset="0"/>
                <a:ea typeface="Open Sans" pitchFamily="2" charset="0"/>
                <a:cs typeface="Open Sans" pitchFamily="2" charset="0"/>
              </a:rPr>
              <a:t>Er sprake is van niet-commerciële doeleinden.</a:t>
            </a:r>
          </a:p>
          <a:p>
            <a:pPr marL="171450" lvl="0" indent="-171450">
              <a:lnSpc>
                <a:spcPct val="130000"/>
              </a:lnSpc>
              <a:buClr>
                <a:srgbClr val="EE7D00"/>
              </a:buClr>
              <a:buFont typeface="Arial" panose="020B0604020202020204" pitchFamily="34" charset="0"/>
              <a:buChar char="•"/>
            </a:pPr>
            <a:r>
              <a:rPr lang="nl-NL" sz="1000" kern="1200">
                <a:solidFill>
                  <a:schemeClr val="tx1"/>
                </a:solidFill>
                <a:effectLst/>
                <a:latin typeface="Open Sans" pitchFamily="2" charset="0"/>
                <a:ea typeface="Open Sans" pitchFamily="2" charset="0"/>
                <a:cs typeface="Open Sans" pitchFamily="2" charset="0"/>
              </a:rPr>
              <a:t>Je beschrijft dat de publicatie van Vilans en Academy Het Dorp is, noemt eventuele auteurs en plaatst een URL of hyperlink naar de publicatie.</a:t>
            </a:r>
          </a:p>
          <a:p>
            <a:pPr marL="171450" lvl="0" indent="-171450">
              <a:lnSpc>
                <a:spcPct val="130000"/>
              </a:lnSpc>
              <a:buClr>
                <a:srgbClr val="EE7D00"/>
              </a:buClr>
              <a:buFont typeface="Arial" panose="020B0604020202020204" pitchFamily="34" charset="0"/>
              <a:buChar char="•"/>
            </a:pPr>
            <a:r>
              <a:rPr lang="nl-NL" sz="1000" kern="1200">
                <a:solidFill>
                  <a:schemeClr val="tx1"/>
                </a:solidFill>
                <a:effectLst/>
                <a:latin typeface="Open Sans" pitchFamily="2" charset="0"/>
                <a:ea typeface="Open Sans" pitchFamily="2" charset="0"/>
                <a:cs typeface="Open Sans" pitchFamily="2" charset="0"/>
              </a:rPr>
              <a:t>Je vermeldt de </a:t>
            </a:r>
            <a:r>
              <a:rPr lang="nl-NL" sz="1000" u="sng" kern="1200">
                <a:solidFill>
                  <a:schemeClr val="bg1"/>
                </a:solidFill>
                <a:effectLst/>
                <a:latin typeface="Open Sans" pitchFamily="2" charset="0"/>
                <a:ea typeface="Open Sans" pitchFamily="2" charset="0"/>
                <a:cs typeface="Open Sans" pitchFamily="2" charset="0"/>
                <a:hlinkClick r:id="rId14">
                  <a:extLst>
                    <a:ext uri="{A12FA001-AC4F-418D-AE19-62706E023703}">
                      <ahyp:hlinkClr xmlns:ahyp="http://schemas.microsoft.com/office/drawing/2018/hyperlinkcolor" val="tx"/>
                    </a:ext>
                  </a:extLst>
                </a:hlinkClick>
              </a:rPr>
              <a:t>Creative Commons CC BY-NC-SA 4.0 licentie</a:t>
            </a:r>
            <a:r>
              <a:rPr lang="nl-NL" sz="1000" kern="1200">
                <a:solidFill>
                  <a:schemeClr val="tx1"/>
                </a:solidFill>
                <a:effectLst/>
                <a:latin typeface="Open Sans" pitchFamily="2" charset="0"/>
                <a:ea typeface="Open Sans" pitchFamily="2" charset="0"/>
                <a:cs typeface="Open Sans" pitchFamily="2" charset="0"/>
              </a:rPr>
              <a:t>,</a:t>
            </a:r>
            <a:r>
              <a:rPr lang="nl-NL" sz="1000" kern="1200">
                <a:solidFill>
                  <a:srgbClr val="EE7D00"/>
                </a:solidFill>
                <a:effectLst/>
                <a:latin typeface="Open Sans" pitchFamily="2" charset="0"/>
                <a:ea typeface="Open Sans" pitchFamily="2" charset="0"/>
                <a:cs typeface="Open Sans" pitchFamily="2" charset="0"/>
              </a:rPr>
              <a:t> </a:t>
            </a:r>
            <a:r>
              <a:rPr lang="nl-NL" sz="1000" kern="1200">
                <a:solidFill>
                  <a:schemeClr val="tx1"/>
                </a:solidFill>
                <a:effectLst/>
                <a:latin typeface="Open Sans" pitchFamily="2" charset="0"/>
                <a:ea typeface="Open Sans" pitchFamily="2" charset="0"/>
                <a:cs typeface="Open Sans" pitchFamily="2" charset="0"/>
              </a:rPr>
              <a:t>inclusief link.</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 </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Wil je een onderdeel gebruiken voor een eigen publicatie? Ook dan gelden de hierboven genoemde voorwaarden. De Creative Commons CC BY-NC-SA 4.0 licentie is niet van toepassing op beeldmateriaal, content van derden en op onderdelen waar dit specifiek bij benoemd staat.</a:t>
            </a:r>
            <a:br>
              <a:rPr lang="nl-NL" sz="1000" b="1" kern="1200">
                <a:solidFill>
                  <a:schemeClr val="tx1"/>
                </a:solidFill>
                <a:effectLst/>
                <a:latin typeface="Open Sans" pitchFamily="2" charset="0"/>
                <a:ea typeface="Open Sans" pitchFamily="2" charset="0"/>
                <a:cs typeface="Open Sans" pitchFamily="2" charset="0"/>
              </a:rPr>
            </a:br>
            <a:endParaRPr lang="nl-NL" sz="1000" kern="1200">
              <a:solidFill>
                <a:schemeClr val="tx1"/>
              </a:solidFill>
              <a:effectLst/>
              <a:latin typeface="Open Sans" pitchFamily="2" charset="0"/>
              <a:ea typeface="Open Sans" pitchFamily="2" charset="0"/>
              <a:cs typeface="Open Sans" pitchFamily="2" charset="0"/>
            </a:endParaRPr>
          </a:p>
        </p:txBody>
      </p:sp>
      <p:pic>
        <p:nvPicPr>
          <p:cNvPr id="17" name="Picture 19" descr="Afbeelding met tekst, schermopname, Lettertype, logo&#10;&#10;Door AI gegenereerde inhoud is mogelijk onjuist.">
            <a:extLst>
              <a:ext uri="{FF2B5EF4-FFF2-40B4-BE49-F238E27FC236}">
                <a16:creationId xmlns:a16="http://schemas.microsoft.com/office/drawing/2014/main" id="{E1A080AC-539D-BB21-AC2D-7F142A986644}"/>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l="23326" t="33309" b="30994"/>
          <a:stretch>
            <a:fillRect/>
          </a:stretch>
        </p:blipFill>
        <p:spPr bwMode="auto">
          <a:xfrm>
            <a:off x="5437236" y="5848114"/>
            <a:ext cx="3706764" cy="877615"/>
          </a:xfrm>
          <a:prstGeom prst="rect">
            <a:avLst/>
          </a:prstGeom>
          <a:ln>
            <a:noFill/>
          </a:ln>
          <a:extLst>
            <a:ext uri="{53640926-AAD7-44D8-BBD7-CCE9431645EC}">
              <a14:shadowObscured xmlns:a14="http://schemas.microsoft.com/office/drawing/2010/main"/>
            </a:ext>
          </a:extLst>
        </p:spPr>
      </p:pic>
      <p:pic>
        <p:nvPicPr>
          <p:cNvPr id="10" name="Afbeelding 9" descr="Afbeelding met tekst, computer, Netbook, multimedia&#10;&#10;Door AI gegenereerde inhoud is mogelijk onjuist.">
            <a:extLst>
              <a:ext uri="{FF2B5EF4-FFF2-40B4-BE49-F238E27FC236}">
                <a16:creationId xmlns:a16="http://schemas.microsoft.com/office/drawing/2014/main" id="{5229D833-B6CB-576D-DC7A-67E30C409494}"/>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0"/>
            <a:ext cx="9149812" cy="2155289"/>
          </a:xfrm>
          <a:prstGeom prst="rect">
            <a:avLst/>
          </a:prstGeom>
        </p:spPr>
      </p:pic>
    </p:spTree>
    <p:extLst>
      <p:ext uri="{BB962C8B-B14F-4D97-AF65-F5344CB8AC3E}">
        <p14:creationId xmlns:p14="http://schemas.microsoft.com/office/powerpoint/2010/main" val="41259575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creativecommons.org/licenses/by-nc-sa/4.0/deed.nl" TargetMode="External"/><Relationship Id="rId2" Type="http://schemas.openxmlformats.org/officeDocument/2006/relationships/hyperlink" Target="https://www.innovatieroute.nu/"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293B277-A798-5575-1FE1-9C806E688199}"/>
            </a:ext>
          </a:extLst>
        </p:cNvPr>
        <p:cNvGrpSpPr/>
        <p:nvPr/>
      </p:nvGrpSpPr>
      <p:grpSpPr>
        <a:xfrm>
          <a:off x="0" y="0"/>
          <a:ext cx="0" cy="0"/>
          <a:chOff x="0" y="0"/>
          <a:chExt cx="0" cy="0"/>
        </a:xfrm>
      </p:grpSpPr>
    </p:spTree>
    <p:extLst>
      <p:ext uri="{BB962C8B-B14F-4D97-AF65-F5344CB8AC3E}">
        <p14:creationId xmlns:p14="http://schemas.microsoft.com/office/powerpoint/2010/main" val="2682214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kstvak 19">
            <a:extLst>
              <a:ext uri="{FF2B5EF4-FFF2-40B4-BE49-F238E27FC236}">
                <a16:creationId xmlns:a16="http://schemas.microsoft.com/office/drawing/2014/main" id="{583A8AE6-C264-D403-C327-11DD134A19DD}"/>
              </a:ext>
            </a:extLst>
          </p:cNvPr>
          <p:cNvSpPr txBox="1"/>
          <p:nvPr/>
        </p:nvSpPr>
        <p:spPr>
          <a:xfrm>
            <a:off x="2231136" y="1042416"/>
            <a:ext cx="1380744" cy="523220"/>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domein</a:t>
            </a:r>
          </a:p>
        </p:txBody>
      </p:sp>
      <p:sp>
        <p:nvSpPr>
          <p:cNvPr id="21" name="Tekstvak 20">
            <a:extLst>
              <a:ext uri="{FF2B5EF4-FFF2-40B4-BE49-F238E27FC236}">
                <a16:creationId xmlns:a16="http://schemas.microsoft.com/office/drawing/2014/main" id="{160B4445-63C4-EA39-1CBD-6DFCD0C8AD6E}"/>
              </a:ext>
            </a:extLst>
          </p:cNvPr>
          <p:cNvSpPr txBox="1"/>
          <p:nvPr/>
        </p:nvSpPr>
        <p:spPr>
          <a:xfrm>
            <a:off x="2231136" y="2401824"/>
            <a:ext cx="1380744" cy="523220"/>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domein</a:t>
            </a:r>
          </a:p>
        </p:txBody>
      </p:sp>
      <p:sp>
        <p:nvSpPr>
          <p:cNvPr id="22" name="Tekstvak 21">
            <a:extLst>
              <a:ext uri="{FF2B5EF4-FFF2-40B4-BE49-F238E27FC236}">
                <a16:creationId xmlns:a16="http://schemas.microsoft.com/office/drawing/2014/main" id="{41A365F8-24E6-9A68-91DD-33EAB95F29EF}"/>
              </a:ext>
            </a:extLst>
          </p:cNvPr>
          <p:cNvSpPr txBox="1"/>
          <p:nvPr/>
        </p:nvSpPr>
        <p:spPr>
          <a:xfrm>
            <a:off x="2231136" y="3797808"/>
            <a:ext cx="1380744" cy="523220"/>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domein</a:t>
            </a:r>
          </a:p>
        </p:txBody>
      </p:sp>
      <p:sp>
        <p:nvSpPr>
          <p:cNvPr id="23" name="Tekstvak 22">
            <a:extLst>
              <a:ext uri="{FF2B5EF4-FFF2-40B4-BE49-F238E27FC236}">
                <a16:creationId xmlns:a16="http://schemas.microsoft.com/office/drawing/2014/main" id="{3CA0CB7F-16A0-5A84-0A7C-F4C5A204D583}"/>
              </a:ext>
            </a:extLst>
          </p:cNvPr>
          <p:cNvSpPr txBox="1"/>
          <p:nvPr/>
        </p:nvSpPr>
        <p:spPr>
          <a:xfrm>
            <a:off x="2231136" y="5193792"/>
            <a:ext cx="1380744" cy="523220"/>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kosten</a:t>
            </a:r>
          </a:p>
        </p:txBody>
      </p:sp>
      <p:sp>
        <p:nvSpPr>
          <p:cNvPr id="24" name="Tekstvak 23">
            <a:extLst>
              <a:ext uri="{FF2B5EF4-FFF2-40B4-BE49-F238E27FC236}">
                <a16:creationId xmlns:a16="http://schemas.microsoft.com/office/drawing/2014/main" id="{CE52D442-22EB-1885-5977-DAF169876380}"/>
              </a:ext>
            </a:extLst>
          </p:cNvPr>
          <p:cNvSpPr txBox="1"/>
          <p:nvPr/>
        </p:nvSpPr>
        <p:spPr>
          <a:xfrm>
            <a:off x="3831336" y="627888"/>
            <a:ext cx="5065776"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effect</a:t>
            </a:r>
          </a:p>
        </p:txBody>
      </p:sp>
      <p:sp>
        <p:nvSpPr>
          <p:cNvPr id="25" name="Tekstvak 24">
            <a:extLst>
              <a:ext uri="{FF2B5EF4-FFF2-40B4-BE49-F238E27FC236}">
                <a16:creationId xmlns:a16="http://schemas.microsoft.com/office/drawing/2014/main" id="{279BC8CA-584A-1430-4A2D-011300946B93}"/>
              </a:ext>
            </a:extLst>
          </p:cNvPr>
          <p:cNvSpPr txBox="1"/>
          <p:nvPr/>
        </p:nvSpPr>
        <p:spPr>
          <a:xfrm>
            <a:off x="3831336" y="1221283"/>
            <a:ext cx="5065776"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effect</a:t>
            </a:r>
          </a:p>
        </p:txBody>
      </p:sp>
      <p:sp>
        <p:nvSpPr>
          <p:cNvPr id="26" name="Tekstvak 25">
            <a:extLst>
              <a:ext uri="{FF2B5EF4-FFF2-40B4-BE49-F238E27FC236}">
                <a16:creationId xmlns:a16="http://schemas.microsoft.com/office/drawing/2014/main" id="{38F7F461-2F0F-9DCC-85B1-6BE4772E38AB}"/>
              </a:ext>
            </a:extLst>
          </p:cNvPr>
          <p:cNvSpPr txBox="1"/>
          <p:nvPr/>
        </p:nvSpPr>
        <p:spPr>
          <a:xfrm>
            <a:off x="3831336" y="1791782"/>
            <a:ext cx="5065776"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effect</a:t>
            </a:r>
          </a:p>
        </p:txBody>
      </p:sp>
      <p:sp>
        <p:nvSpPr>
          <p:cNvPr id="27" name="Tekstvak 26">
            <a:extLst>
              <a:ext uri="{FF2B5EF4-FFF2-40B4-BE49-F238E27FC236}">
                <a16:creationId xmlns:a16="http://schemas.microsoft.com/office/drawing/2014/main" id="{CBA674B7-9525-1EBD-0106-7D4B1432940B}"/>
              </a:ext>
            </a:extLst>
          </p:cNvPr>
          <p:cNvSpPr txBox="1"/>
          <p:nvPr/>
        </p:nvSpPr>
        <p:spPr>
          <a:xfrm>
            <a:off x="3831336" y="2371425"/>
            <a:ext cx="5065776"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effect</a:t>
            </a:r>
          </a:p>
        </p:txBody>
      </p:sp>
      <p:sp>
        <p:nvSpPr>
          <p:cNvPr id="28" name="Tekstvak 27">
            <a:extLst>
              <a:ext uri="{FF2B5EF4-FFF2-40B4-BE49-F238E27FC236}">
                <a16:creationId xmlns:a16="http://schemas.microsoft.com/office/drawing/2014/main" id="{543989A6-F7B1-483A-7BB4-33068B68E787}"/>
              </a:ext>
            </a:extLst>
          </p:cNvPr>
          <p:cNvSpPr txBox="1"/>
          <p:nvPr/>
        </p:nvSpPr>
        <p:spPr>
          <a:xfrm>
            <a:off x="3831336" y="2947868"/>
            <a:ext cx="5065776"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effect</a:t>
            </a:r>
          </a:p>
        </p:txBody>
      </p:sp>
      <p:sp>
        <p:nvSpPr>
          <p:cNvPr id="29" name="Tekstvak 28">
            <a:extLst>
              <a:ext uri="{FF2B5EF4-FFF2-40B4-BE49-F238E27FC236}">
                <a16:creationId xmlns:a16="http://schemas.microsoft.com/office/drawing/2014/main" id="{1AD743F2-D9CE-879C-B2CB-CA8F2222A302}"/>
              </a:ext>
            </a:extLst>
          </p:cNvPr>
          <p:cNvSpPr txBox="1"/>
          <p:nvPr/>
        </p:nvSpPr>
        <p:spPr>
          <a:xfrm>
            <a:off x="3831336" y="3528847"/>
            <a:ext cx="5065776"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effect</a:t>
            </a:r>
          </a:p>
        </p:txBody>
      </p:sp>
      <p:sp>
        <p:nvSpPr>
          <p:cNvPr id="30" name="Tekstvak 29">
            <a:extLst>
              <a:ext uri="{FF2B5EF4-FFF2-40B4-BE49-F238E27FC236}">
                <a16:creationId xmlns:a16="http://schemas.microsoft.com/office/drawing/2014/main" id="{1DDF8639-427A-A447-1082-DBCA2C2F576B}"/>
              </a:ext>
            </a:extLst>
          </p:cNvPr>
          <p:cNvSpPr txBox="1"/>
          <p:nvPr/>
        </p:nvSpPr>
        <p:spPr>
          <a:xfrm>
            <a:off x="3831336" y="4109826"/>
            <a:ext cx="5065776"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effect</a:t>
            </a:r>
          </a:p>
        </p:txBody>
      </p:sp>
      <p:sp>
        <p:nvSpPr>
          <p:cNvPr id="31" name="Tekstvak 30">
            <a:extLst>
              <a:ext uri="{FF2B5EF4-FFF2-40B4-BE49-F238E27FC236}">
                <a16:creationId xmlns:a16="http://schemas.microsoft.com/office/drawing/2014/main" id="{974B3208-07EE-53FD-4E17-47AF2C746D0F}"/>
              </a:ext>
            </a:extLst>
          </p:cNvPr>
          <p:cNvSpPr txBox="1"/>
          <p:nvPr/>
        </p:nvSpPr>
        <p:spPr>
          <a:xfrm>
            <a:off x="3831336" y="4686197"/>
            <a:ext cx="5065776"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effect</a:t>
            </a:r>
          </a:p>
        </p:txBody>
      </p:sp>
      <p:sp>
        <p:nvSpPr>
          <p:cNvPr id="32" name="Tekstvak 31">
            <a:extLst>
              <a:ext uri="{FF2B5EF4-FFF2-40B4-BE49-F238E27FC236}">
                <a16:creationId xmlns:a16="http://schemas.microsoft.com/office/drawing/2014/main" id="{661DBE25-DC1F-2DE8-3BCC-FCCDCD925F4A}"/>
              </a:ext>
            </a:extLst>
          </p:cNvPr>
          <p:cNvSpPr txBox="1"/>
          <p:nvPr/>
        </p:nvSpPr>
        <p:spPr>
          <a:xfrm>
            <a:off x="3831336" y="5253424"/>
            <a:ext cx="5065776"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kosten</a:t>
            </a:r>
          </a:p>
        </p:txBody>
      </p:sp>
      <p:sp>
        <p:nvSpPr>
          <p:cNvPr id="33" name="Tekstvak 32">
            <a:extLst>
              <a:ext uri="{FF2B5EF4-FFF2-40B4-BE49-F238E27FC236}">
                <a16:creationId xmlns:a16="http://schemas.microsoft.com/office/drawing/2014/main" id="{1F5070F6-4C34-A0AD-2F34-33C4875477AB}"/>
              </a:ext>
            </a:extLst>
          </p:cNvPr>
          <p:cNvSpPr txBox="1"/>
          <p:nvPr/>
        </p:nvSpPr>
        <p:spPr>
          <a:xfrm>
            <a:off x="3831336" y="5820651"/>
            <a:ext cx="5065776"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 kosten</a:t>
            </a:r>
          </a:p>
        </p:txBody>
      </p:sp>
      <p:cxnSp>
        <p:nvCxnSpPr>
          <p:cNvPr id="35" name="Rechte verbindingslijn met pijl 34">
            <a:extLst>
              <a:ext uri="{FF2B5EF4-FFF2-40B4-BE49-F238E27FC236}">
                <a16:creationId xmlns:a16="http://schemas.microsoft.com/office/drawing/2014/main" id="{6AEF98E3-1C7A-983A-2565-A97D5D04CF8F}"/>
              </a:ext>
            </a:extLst>
          </p:cNvPr>
          <p:cNvCxnSpPr>
            <a:cxnSpLocks/>
            <a:stCxn id="20" idx="3"/>
            <a:endCxn id="24" idx="1"/>
          </p:cNvCxnSpPr>
          <p:nvPr/>
        </p:nvCxnSpPr>
        <p:spPr>
          <a:xfrm flipV="1">
            <a:off x="3611880" y="781777"/>
            <a:ext cx="219456" cy="52224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 name="Rechte verbindingslijn met pijl 35">
            <a:extLst>
              <a:ext uri="{FF2B5EF4-FFF2-40B4-BE49-F238E27FC236}">
                <a16:creationId xmlns:a16="http://schemas.microsoft.com/office/drawing/2014/main" id="{A5674B46-7CB5-A61F-F664-E93CD06BFEA0}"/>
              </a:ext>
            </a:extLst>
          </p:cNvPr>
          <p:cNvCxnSpPr>
            <a:cxnSpLocks/>
            <a:stCxn id="20" idx="3"/>
          </p:cNvCxnSpPr>
          <p:nvPr/>
        </p:nvCxnSpPr>
        <p:spPr>
          <a:xfrm>
            <a:off x="3611880" y="1304026"/>
            <a:ext cx="219456" cy="22503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1" name="Rechte verbindingslijn met pijl 40">
            <a:extLst>
              <a:ext uri="{FF2B5EF4-FFF2-40B4-BE49-F238E27FC236}">
                <a16:creationId xmlns:a16="http://schemas.microsoft.com/office/drawing/2014/main" id="{F3EC96E3-DB06-D956-713A-DA8D932D041E}"/>
              </a:ext>
            </a:extLst>
          </p:cNvPr>
          <p:cNvCxnSpPr>
            <a:cxnSpLocks/>
            <a:stCxn id="20" idx="3"/>
          </p:cNvCxnSpPr>
          <p:nvPr/>
        </p:nvCxnSpPr>
        <p:spPr>
          <a:xfrm>
            <a:off x="3611880" y="1304026"/>
            <a:ext cx="219456" cy="79553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4" name="Rechte verbindingslijn met pijl 43">
            <a:extLst>
              <a:ext uri="{FF2B5EF4-FFF2-40B4-BE49-F238E27FC236}">
                <a16:creationId xmlns:a16="http://schemas.microsoft.com/office/drawing/2014/main" id="{42841F43-3648-AB6A-AAD7-0DCEB5CC9191}"/>
              </a:ext>
            </a:extLst>
          </p:cNvPr>
          <p:cNvCxnSpPr>
            <a:cxnSpLocks/>
            <a:stCxn id="21" idx="3"/>
            <a:endCxn id="27" idx="1"/>
          </p:cNvCxnSpPr>
          <p:nvPr/>
        </p:nvCxnSpPr>
        <p:spPr>
          <a:xfrm flipV="1">
            <a:off x="3611880" y="2525314"/>
            <a:ext cx="219456" cy="1381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Rechte verbindingslijn met pijl 46">
            <a:extLst>
              <a:ext uri="{FF2B5EF4-FFF2-40B4-BE49-F238E27FC236}">
                <a16:creationId xmlns:a16="http://schemas.microsoft.com/office/drawing/2014/main" id="{A131CEAC-6BA5-01B4-36EC-D2E9B4C15D2B}"/>
              </a:ext>
            </a:extLst>
          </p:cNvPr>
          <p:cNvCxnSpPr>
            <a:cxnSpLocks/>
            <a:stCxn id="21" idx="3"/>
            <a:endCxn id="28" idx="1"/>
          </p:cNvCxnSpPr>
          <p:nvPr/>
        </p:nvCxnSpPr>
        <p:spPr>
          <a:xfrm>
            <a:off x="3611880" y="2663434"/>
            <a:ext cx="219456" cy="4383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3" name="Rechte verbindingslijn met pijl 52">
            <a:extLst>
              <a:ext uri="{FF2B5EF4-FFF2-40B4-BE49-F238E27FC236}">
                <a16:creationId xmlns:a16="http://schemas.microsoft.com/office/drawing/2014/main" id="{663A1339-E8C8-DD47-342E-DCEFAA2EF643}"/>
              </a:ext>
            </a:extLst>
          </p:cNvPr>
          <p:cNvCxnSpPr>
            <a:cxnSpLocks/>
            <a:stCxn id="22" idx="3"/>
            <a:endCxn id="29" idx="1"/>
          </p:cNvCxnSpPr>
          <p:nvPr/>
        </p:nvCxnSpPr>
        <p:spPr>
          <a:xfrm flipV="1">
            <a:off x="3611880" y="3682736"/>
            <a:ext cx="219456" cy="37668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6" name="Rechte verbindingslijn met pijl 55">
            <a:extLst>
              <a:ext uri="{FF2B5EF4-FFF2-40B4-BE49-F238E27FC236}">
                <a16:creationId xmlns:a16="http://schemas.microsoft.com/office/drawing/2014/main" id="{38FCF5B8-B444-3EF9-C2D3-251D4849DF6D}"/>
              </a:ext>
            </a:extLst>
          </p:cNvPr>
          <p:cNvCxnSpPr>
            <a:cxnSpLocks/>
            <a:stCxn id="22" idx="3"/>
            <a:endCxn id="30" idx="1"/>
          </p:cNvCxnSpPr>
          <p:nvPr/>
        </p:nvCxnSpPr>
        <p:spPr>
          <a:xfrm>
            <a:off x="3611880" y="4059418"/>
            <a:ext cx="219456" cy="20429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9" name="Rechte verbindingslijn met pijl 58">
            <a:extLst>
              <a:ext uri="{FF2B5EF4-FFF2-40B4-BE49-F238E27FC236}">
                <a16:creationId xmlns:a16="http://schemas.microsoft.com/office/drawing/2014/main" id="{0FA5B69B-E721-2819-A087-96E2ACE1BF38}"/>
              </a:ext>
            </a:extLst>
          </p:cNvPr>
          <p:cNvCxnSpPr>
            <a:cxnSpLocks/>
            <a:stCxn id="22" idx="3"/>
            <a:endCxn id="31" idx="1"/>
          </p:cNvCxnSpPr>
          <p:nvPr/>
        </p:nvCxnSpPr>
        <p:spPr>
          <a:xfrm>
            <a:off x="3611880" y="4059418"/>
            <a:ext cx="219456" cy="7806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2" name="Rechte verbindingslijn met pijl 61">
            <a:extLst>
              <a:ext uri="{FF2B5EF4-FFF2-40B4-BE49-F238E27FC236}">
                <a16:creationId xmlns:a16="http://schemas.microsoft.com/office/drawing/2014/main" id="{4551D1A5-322B-4986-D5D2-497078846E51}"/>
              </a:ext>
            </a:extLst>
          </p:cNvPr>
          <p:cNvCxnSpPr>
            <a:cxnSpLocks/>
            <a:stCxn id="23" idx="3"/>
            <a:endCxn id="32" idx="1"/>
          </p:cNvCxnSpPr>
          <p:nvPr/>
        </p:nvCxnSpPr>
        <p:spPr>
          <a:xfrm flipV="1">
            <a:off x="3611880" y="5407313"/>
            <a:ext cx="219456" cy="4808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5" name="Rechte verbindingslijn met pijl 64">
            <a:extLst>
              <a:ext uri="{FF2B5EF4-FFF2-40B4-BE49-F238E27FC236}">
                <a16:creationId xmlns:a16="http://schemas.microsoft.com/office/drawing/2014/main" id="{A0A07D12-0C41-A10E-3EB0-AD8194CF979A}"/>
              </a:ext>
            </a:extLst>
          </p:cNvPr>
          <p:cNvCxnSpPr>
            <a:cxnSpLocks/>
          </p:cNvCxnSpPr>
          <p:nvPr/>
        </p:nvCxnSpPr>
        <p:spPr>
          <a:xfrm>
            <a:off x="3611880" y="5474217"/>
            <a:ext cx="219456" cy="62082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03536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844561A0-D4A6-182E-A91F-CCA95D3EE0AB}"/>
              </a:ext>
            </a:extLst>
          </p:cNvPr>
          <p:cNvSpPr txBox="1"/>
          <p:nvPr/>
        </p:nvSpPr>
        <p:spPr>
          <a:xfrm>
            <a:off x="2313432" y="2258568"/>
            <a:ext cx="5715000"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a:t>
            </a:r>
          </a:p>
        </p:txBody>
      </p:sp>
      <p:sp>
        <p:nvSpPr>
          <p:cNvPr id="5" name="Tekstvak 4">
            <a:extLst>
              <a:ext uri="{FF2B5EF4-FFF2-40B4-BE49-F238E27FC236}">
                <a16:creationId xmlns:a16="http://schemas.microsoft.com/office/drawing/2014/main" id="{2CBA12A5-9184-8C6D-EE73-15E3A2EB9FCD}"/>
              </a:ext>
            </a:extLst>
          </p:cNvPr>
          <p:cNvSpPr txBox="1"/>
          <p:nvPr/>
        </p:nvSpPr>
        <p:spPr>
          <a:xfrm>
            <a:off x="2313432" y="3048000"/>
            <a:ext cx="5715000"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a:t>
            </a:r>
          </a:p>
        </p:txBody>
      </p:sp>
      <p:sp>
        <p:nvSpPr>
          <p:cNvPr id="6" name="Tekstvak 5">
            <a:extLst>
              <a:ext uri="{FF2B5EF4-FFF2-40B4-BE49-F238E27FC236}">
                <a16:creationId xmlns:a16="http://schemas.microsoft.com/office/drawing/2014/main" id="{9203204F-323B-C9D8-C614-5DBDABB2EC39}"/>
              </a:ext>
            </a:extLst>
          </p:cNvPr>
          <p:cNvSpPr txBox="1"/>
          <p:nvPr/>
        </p:nvSpPr>
        <p:spPr>
          <a:xfrm>
            <a:off x="2313432" y="3837432"/>
            <a:ext cx="5715000"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a:t>
            </a:r>
          </a:p>
        </p:txBody>
      </p:sp>
      <p:sp>
        <p:nvSpPr>
          <p:cNvPr id="7" name="Tekstvak 6">
            <a:extLst>
              <a:ext uri="{FF2B5EF4-FFF2-40B4-BE49-F238E27FC236}">
                <a16:creationId xmlns:a16="http://schemas.microsoft.com/office/drawing/2014/main" id="{2F809B64-8473-9671-2A76-D5F791B7E836}"/>
              </a:ext>
            </a:extLst>
          </p:cNvPr>
          <p:cNvSpPr txBox="1"/>
          <p:nvPr/>
        </p:nvSpPr>
        <p:spPr>
          <a:xfrm>
            <a:off x="2313432" y="4640544"/>
            <a:ext cx="5715000"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a:t>
            </a:r>
          </a:p>
        </p:txBody>
      </p:sp>
      <p:sp>
        <p:nvSpPr>
          <p:cNvPr id="8" name="Tekstvak 7">
            <a:extLst>
              <a:ext uri="{FF2B5EF4-FFF2-40B4-BE49-F238E27FC236}">
                <a16:creationId xmlns:a16="http://schemas.microsoft.com/office/drawing/2014/main" id="{9425C869-B22D-588B-10C3-AC3F585D19F2}"/>
              </a:ext>
            </a:extLst>
          </p:cNvPr>
          <p:cNvSpPr txBox="1"/>
          <p:nvPr/>
        </p:nvSpPr>
        <p:spPr>
          <a:xfrm>
            <a:off x="2313432" y="5429233"/>
            <a:ext cx="5715000" cy="307777"/>
          </a:xfrm>
          <a:prstGeom prst="rect">
            <a:avLst/>
          </a:prstGeom>
          <a:noFill/>
        </p:spPr>
        <p:txBody>
          <a:bodyPr wrap="square" rtlCol="0">
            <a:spAutoFit/>
          </a:bodyPr>
          <a:lstStyle/>
          <a:p>
            <a:r>
              <a:rPr lang="nl-NL" sz="1400">
                <a:latin typeface="Open Sans regular" panose="020B0606030504020204" pitchFamily="34" charset="0"/>
                <a:ea typeface="Open Sans regular" panose="020B0606030504020204" pitchFamily="34" charset="0"/>
                <a:cs typeface="Open Sans regular" panose="020B0606030504020204" pitchFamily="34" charset="0"/>
              </a:rPr>
              <a:t>Toelichting</a:t>
            </a:r>
          </a:p>
        </p:txBody>
      </p:sp>
    </p:spTree>
    <p:extLst>
      <p:ext uri="{BB962C8B-B14F-4D97-AF65-F5344CB8AC3E}">
        <p14:creationId xmlns:p14="http://schemas.microsoft.com/office/powerpoint/2010/main" val="3172161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30D09D7D-5FFC-016E-3205-D77AA3173061}"/>
              </a:ext>
            </a:extLst>
          </p:cNvPr>
          <p:cNvSpPr txBox="1"/>
          <p:nvPr/>
        </p:nvSpPr>
        <p:spPr>
          <a:xfrm>
            <a:off x="459486" y="4050085"/>
            <a:ext cx="4112514" cy="275460"/>
          </a:xfrm>
          <a:prstGeom prst="rect">
            <a:avLst/>
          </a:prstGeom>
          <a:noFill/>
        </p:spPr>
        <p:txBody>
          <a:bodyPr wrap="square">
            <a:spAutoFit/>
          </a:bodyPr>
          <a:lstStyle/>
          <a:p>
            <a:pPr>
              <a:lnSpc>
                <a:spcPct val="130000"/>
              </a:lnSpc>
            </a:pPr>
            <a:r>
              <a:rPr lang="nl-NL" sz="1000" u="sng" kern="1200">
                <a:solidFill>
                  <a:srgbClr val="ED027E"/>
                </a:solidFill>
                <a:effectLst/>
                <a:latin typeface="Open Sans" pitchFamily="2" charset="0"/>
                <a:ea typeface="Open Sans" pitchFamily="2" charset="0"/>
                <a:cs typeface="Open Sans" pitchFamily="2" charset="0"/>
                <a:hlinkClick r:id="rId2">
                  <a:extLst>
                    <a:ext uri="{A12FA001-AC4F-418D-AE19-62706E023703}">
                      <ahyp:hlinkClr xmlns:ahyp="http://schemas.microsoft.com/office/drawing/2018/hyperlinkcolor" val="tx"/>
                    </a:ext>
                  </a:extLst>
                </a:hlinkClick>
              </a:rPr>
              <a:t>InnovatieRoute</a:t>
            </a:r>
            <a:r>
              <a:rPr lang="nl-NL" sz="1000" kern="1200">
                <a:solidFill>
                  <a:srgbClr val="EE7D00"/>
                </a:solidFill>
                <a:effectLst/>
                <a:latin typeface="Open Sans" pitchFamily="2" charset="0"/>
                <a:ea typeface="Open Sans" pitchFamily="2" charset="0"/>
                <a:cs typeface="Open Sans" pitchFamily="2" charset="0"/>
              </a:rPr>
              <a:t>.</a:t>
            </a:r>
          </a:p>
        </p:txBody>
      </p:sp>
      <p:sp>
        <p:nvSpPr>
          <p:cNvPr id="3" name="Tekstvak 2">
            <a:extLst>
              <a:ext uri="{FF2B5EF4-FFF2-40B4-BE49-F238E27FC236}">
                <a16:creationId xmlns:a16="http://schemas.microsoft.com/office/drawing/2014/main" id="{AD0D60CE-D68D-ACC6-3ABA-AB4D837F8E56}"/>
              </a:ext>
            </a:extLst>
          </p:cNvPr>
          <p:cNvSpPr txBox="1"/>
          <p:nvPr/>
        </p:nvSpPr>
        <p:spPr>
          <a:xfrm>
            <a:off x="5714238" y="4092757"/>
            <a:ext cx="2789682" cy="275460"/>
          </a:xfrm>
          <a:prstGeom prst="rect">
            <a:avLst/>
          </a:prstGeom>
          <a:noFill/>
        </p:spPr>
        <p:txBody>
          <a:bodyPr wrap="square">
            <a:spAutoFit/>
          </a:bodyPr>
          <a:lstStyle/>
          <a:p>
            <a:pPr>
              <a:lnSpc>
                <a:spcPct val="130000"/>
              </a:lnSpc>
            </a:pPr>
            <a:r>
              <a:rPr lang="nl-NL" sz="1000" u="sng">
                <a:solidFill>
                  <a:srgbClr val="ED027E"/>
                </a:solidFill>
                <a:latin typeface="Open Sans" pitchFamily="2" charset="0"/>
                <a:ea typeface="Open Sans" pitchFamily="2" charset="0"/>
                <a:cs typeface="Open Sans" pitchFamily="2" charset="0"/>
                <a:hlinkClick r:id="rId3">
                  <a:extLst>
                    <a:ext uri="{A12FA001-AC4F-418D-AE19-62706E023703}">
                      <ahyp:hlinkClr xmlns:ahyp="http://schemas.microsoft.com/office/drawing/2018/hyperlinkcolor" val="tx"/>
                    </a:ext>
                  </a:extLst>
                </a:hlinkClick>
              </a:rPr>
              <a:t>Creative Commons CC BY-NC-SA 4.0 licentie</a:t>
            </a:r>
            <a:endParaRPr lang="nl-NL" sz="1000" kern="1200">
              <a:solidFill>
                <a:srgbClr val="EE7D00"/>
              </a:solidFill>
              <a:effectLst/>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2555733855"/>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angepast ontwerp">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71B3A856279747AF41ECA9B73C5025" ma:contentTypeVersion="19" ma:contentTypeDescription="Create a new document." ma:contentTypeScope="" ma:versionID="d0834164878d315d916155be7faea1dd">
  <xsd:schema xmlns:xsd="http://www.w3.org/2001/XMLSchema" xmlns:xs="http://www.w3.org/2001/XMLSchema" xmlns:p="http://schemas.microsoft.com/office/2006/metadata/properties" xmlns:ns2="bd6fb741-d1a1-4a8c-bc76-66d09c9d4545" xmlns:ns3="3e903b07-5ad4-4bcc-b460-a05b741a2897" targetNamespace="http://schemas.microsoft.com/office/2006/metadata/properties" ma:root="true" ma:fieldsID="513ff8980ea6fccd5565093bffc12d74" ns2:_="" ns3:_="">
    <xsd:import namespace="bd6fb741-d1a1-4a8c-bc76-66d09c9d4545"/>
    <xsd:import namespace="3e903b07-5ad4-4bcc-b460-a05b741a2897"/>
    <xsd:element name="properties">
      <xsd:complexType>
        <xsd:sequence>
          <xsd:element name="documentManagement">
            <xsd:complexType>
              <xsd:all>
                <xsd:element ref="ns2:StatusUitvraag" minOccurs="0"/>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MediaServiceObjectDetectorVersions" minOccurs="0"/>
                <xsd:element ref="ns2:MediaServiceSearchProperties" minOccurs="0"/>
                <xsd:element ref="ns2:MediaServiceBillingMetadata" minOccurs="0"/>
                <xsd:element ref="ns2: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6fb741-d1a1-4a8c-bc76-66d09c9d4545" elementFormDefault="qualified">
    <xsd:import namespace="http://schemas.microsoft.com/office/2006/documentManagement/types"/>
    <xsd:import namespace="http://schemas.microsoft.com/office/infopath/2007/PartnerControls"/>
    <xsd:element name="StatusUitvraag" ma:index="1" nillable="true" ma:displayName="Status Uitvraag" ma:format="Dropdown" ma:internalName="StatusUitvraag" ma:readOnly="false">
      <xsd:simpleType>
        <xsd:restriction base="dms:Choice">
          <xsd:enumeration value="Open"/>
          <xsd:enumeration value="Naar CX"/>
          <xsd:enumeration value="In  behandeling"/>
          <xsd:enumeration value="Afgehandeld"/>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d1b4be5-5a15-4e37-92bc-e1835c11a02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hidden="true"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hidden="true" ma:internalName="MediaServiceOCR"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Link" ma:index="25"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e903b07-5ad4-4bcc-b460-a05b741a2897" elementFormDefault="qualified">
    <xsd:import namespace="http://schemas.microsoft.com/office/2006/documentManagement/types"/>
    <xsd:import namespace="http://schemas.microsoft.com/office/infopath/2007/PartnerControls"/>
    <xsd:element name="SharedWithUsers" ma:index="1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hidden="true" ma:internalName="SharedWithDetails" ma:readOnly="true">
      <xsd:simpleType>
        <xsd:restriction base="dms:Note"/>
      </xsd:simpleType>
    </xsd:element>
    <xsd:element name="TaxCatchAll" ma:index="14" nillable="true" ma:displayName="Taxonomy Catch All Column" ma:hidden="true" ma:list="{5d7f6f1f-512e-42df-925e-dcf79faa3ad9}" ma:internalName="TaxCatchAll" ma:readOnly="false" ma:showField="CatchAllData" ma:web="3e903b07-5ad4-4bcc-b460-a05b741a28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e903b07-5ad4-4bcc-b460-a05b741a2897" xsi:nil="true"/>
    <lcf76f155ced4ddcb4097134ff3c332f xmlns="bd6fb741-d1a1-4a8c-bc76-66d09c9d4545">
      <Terms xmlns="http://schemas.microsoft.com/office/infopath/2007/PartnerControls"/>
    </lcf76f155ced4ddcb4097134ff3c332f>
    <Link xmlns="bd6fb741-d1a1-4a8c-bc76-66d09c9d4545">
      <Url xsi:nil="true"/>
      <Description xsi:nil="true"/>
    </Link>
    <StatusUitvraag xmlns="bd6fb741-d1a1-4a8c-bc76-66d09c9d454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9CB93F-EB35-49A1-BB58-6F8BAB70C420}"/>
</file>

<file path=customXml/itemProps2.xml><?xml version="1.0" encoding="utf-8"?>
<ds:datastoreItem xmlns:ds="http://schemas.openxmlformats.org/officeDocument/2006/customXml" ds:itemID="{3387BE84-B6F3-4206-9502-34491CCB2256}">
  <ds:schemaRefs>
    <ds:schemaRef ds:uri="3e903b07-5ad4-4bcc-b460-a05b741a2897"/>
    <ds:schemaRef ds:uri="bd6fb741-d1a1-4a8c-bc76-66d09c9d454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0060459-9CD0-4BE8-A1DF-70960CF993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On-screen Show (4:3)</PresentationFormat>
  <Slides>4</Slides>
  <Notes>1</Notes>
  <HiddenSlides>0</HiddenSlide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Kantoorthema</vt:lpstr>
      <vt:lpstr>Aangepast ontwerp</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dc:title>
  <dc:creator>Ruud de Nooij</dc:creator>
  <cp:revision>1</cp:revision>
  <dcterms:created xsi:type="dcterms:W3CDTF">2022-09-19T13:58:22Z</dcterms:created>
  <dcterms:modified xsi:type="dcterms:W3CDTF">2025-11-19T11:16:51Z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0x0101005C71B3A856279747AF41ECA9B73C5025</vt:lpwstr>
  </property>
  <property fmtid="{D5CDD505-2E9C-101B-9397-08002B2CF9AE}" pid="3" name="MediaServiceImageTags">
    <vt:lpwstr/>
  </property>
</Properties>
</file>