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1" r:id="rId5"/>
  </p:sldMasterIdLst>
  <p:notesMasterIdLst>
    <p:notesMasterId r:id="rId17"/>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027E"/>
    <a:srgbClr val="F8DABB"/>
    <a:srgbClr val="FAB3D8"/>
    <a:srgbClr val="B4C6E7"/>
    <a:srgbClr val="FF4F9F"/>
    <a:srgbClr val="E9841D"/>
    <a:srgbClr val="F0F4FB"/>
    <a:srgbClr val="422A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C824F-6545-4057-AF78-C7D68E6DC14C}" v="2" dt="2025-11-27T09:27:29.7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08"/>
    <p:restoredTop sz="93557" autoAdjust="0"/>
  </p:normalViewPr>
  <p:slideViewPr>
    <p:cSldViewPr>
      <p:cViewPr varScale="1">
        <p:scale>
          <a:sx n="106" d="100"/>
          <a:sy n="106" d="100"/>
        </p:scale>
        <p:origin x="108" y="2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tte van Straaten" userId="6d640cfd-5038-4cb1-a920-d2149a15361a" providerId="ADAL" clId="{027D8D27-3853-4342-841F-F45386BCB659}"/>
    <pc:docChg chg="modSld modMainMaster">
      <pc:chgData name="Mette van Straaten" userId="6d640cfd-5038-4cb1-a920-d2149a15361a" providerId="ADAL" clId="{027D8D27-3853-4342-841F-F45386BCB659}" dt="2025-11-27T09:28:38.164" v="110" actId="1076"/>
      <pc:docMkLst>
        <pc:docMk/>
      </pc:docMkLst>
      <pc:sldChg chg="modSp mod">
        <pc:chgData name="Mette van Straaten" userId="6d640cfd-5038-4cb1-a920-d2149a15361a" providerId="ADAL" clId="{027D8D27-3853-4342-841F-F45386BCB659}" dt="2025-11-21T10:05:09.701" v="10" actId="6549"/>
        <pc:sldMkLst>
          <pc:docMk/>
          <pc:sldMk cId="3447560513" sldId="256"/>
        </pc:sldMkLst>
        <pc:spChg chg="mod">
          <ac:chgData name="Mette van Straaten" userId="6d640cfd-5038-4cb1-a920-d2149a15361a" providerId="ADAL" clId="{027D8D27-3853-4342-841F-F45386BCB659}" dt="2025-11-21T10:05:09.701" v="10" actId="6549"/>
          <ac:spMkLst>
            <pc:docMk/>
            <pc:sldMk cId="3447560513" sldId="256"/>
            <ac:spMk id="8" creationId="{5B8B6EA5-B8DC-6D7B-31FA-0DB956B747B8}"/>
          </ac:spMkLst>
        </pc:spChg>
        <pc:spChg chg="mod">
          <ac:chgData name="Mette van Straaten" userId="6d640cfd-5038-4cb1-a920-d2149a15361a" providerId="ADAL" clId="{027D8D27-3853-4342-841F-F45386BCB659}" dt="2025-11-21T10:01:52.536" v="0" actId="207"/>
          <ac:spMkLst>
            <pc:docMk/>
            <pc:sldMk cId="3447560513" sldId="256"/>
            <ac:spMk id="35" creationId="{A6689CA3-079C-406F-9D9B-C17F9D5CD9BA}"/>
          </ac:spMkLst>
        </pc:spChg>
        <pc:spChg chg="mod">
          <ac:chgData name="Mette van Straaten" userId="6d640cfd-5038-4cb1-a920-d2149a15361a" providerId="ADAL" clId="{027D8D27-3853-4342-841F-F45386BCB659}" dt="2025-11-21T10:04:04.102" v="6" actId="207"/>
          <ac:spMkLst>
            <pc:docMk/>
            <pc:sldMk cId="3447560513" sldId="256"/>
            <ac:spMk id="36" creationId="{6E2350D7-296D-4AD1-A536-04D63E8FC5E0}"/>
          </ac:spMkLst>
        </pc:spChg>
        <pc:spChg chg="mod">
          <ac:chgData name="Mette van Straaten" userId="6d640cfd-5038-4cb1-a920-d2149a15361a" providerId="ADAL" clId="{027D8D27-3853-4342-841F-F45386BCB659}" dt="2025-11-21T10:02:28.223" v="2" actId="207"/>
          <ac:spMkLst>
            <pc:docMk/>
            <pc:sldMk cId="3447560513" sldId="256"/>
            <ac:spMk id="37" creationId="{2AF2698C-9957-4D11-B78A-BF465C7EEDF6}"/>
          </ac:spMkLst>
        </pc:spChg>
        <pc:spChg chg="mod">
          <ac:chgData name="Mette van Straaten" userId="6d640cfd-5038-4cb1-a920-d2149a15361a" providerId="ADAL" clId="{027D8D27-3853-4342-841F-F45386BCB659}" dt="2025-11-21T10:04:49.889" v="9" actId="207"/>
          <ac:spMkLst>
            <pc:docMk/>
            <pc:sldMk cId="3447560513" sldId="256"/>
            <ac:spMk id="48" creationId="{866F79D3-B685-436E-91AC-495B62A5610B}"/>
          </ac:spMkLst>
        </pc:spChg>
      </pc:sldChg>
      <pc:sldChg chg="modSp mod">
        <pc:chgData name="Mette van Straaten" userId="6d640cfd-5038-4cb1-a920-d2149a15361a" providerId="ADAL" clId="{027D8D27-3853-4342-841F-F45386BCB659}" dt="2025-11-21T10:05:30.177" v="13" actId="207"/>
        <pc:sldMkLst>
          <pc:docMk/>
          <pc:sldMk cId="738462412" sldId="257"/>
        </pc:sldMkLst>
        <pc:spChg chg="mod">
          <ac:chgData name="Mette van Straaten" userId="6d640cfd-5038-4cb1-a920-d2149a15361a" providerId="ADAL" clId="{027D8D27-3853-4342-841F-F45386BCB659}" dt="2025-11-21T10:05:22.070" v="11" actId="207"/>
          <ac:spMkLst>
            <pc:docMk/>
            <pc:sldMk cId="738462412" sldId="257"/>
            <ac:spMk id="35" creationId="{07F4A5B1-186A-7B90-B7AC-26B8126FCD76}"/>
          </ac:spMkLst>
        </pc:spChg>
        <pc:spChg chg="mod">
          <ac:chgData name="Mette van Straaten" userId="6d640cfd-5038-4cb1-a920-d2149a15361a" providerId="ADAL" clId="{027D8D27-3853-4342-841F-F45386BCB659}" dt="2025-11-21T10:05:25.931" v="12" actId="207"/>
          <ac:spMkLst>
            <pc:docMk/>
            <pc:sldMk cId="738462412" sldId="257"/>
            <ac:spMk id="36" creationId="{B686B369-FC99-DDAB-89FD-71210BDD9F4C}"/>
          </ac:spMkLst>
        </pc:spChg>
        <pc:spChg chg="mod">
          <ac:chgData name="Mette van Straaten" userId="6d640cfd-5038-4cb1-a920-d2149a15361a" providerId="ADAL" clId="{027D8D27-3853-4342-841F-F45386BCB659}" dt="2025-11-21T10:05:30.177" v="13" actId="207"/>
          <ac:spMkLst>
            <pc:docMk/>
            <pc:sldMk cId="738462412" sldId="257"/>
            <ac:spMk id="37" creationId="{5756DA96-9E7F-86E1-0AC8-BFC96290B36E}"/>
          </ac:spMkLst>
        </pc:spChg>
      </pc:sldChg>
      <pc:sldChg chg="modSp mod">
        <pc:chgData name="Mette van Straaten" userId="6d640cfd-5038-4cb1-a920-d2149a15361a" providerId="ADAL" clId="{027D8D27-3853-4342-841F-F45386BCB659}" dt="2025-11-21T10:05:52.863" v="16" actId="207"/>
        <pc:sldMkLst>
          <pc:docMk/>
          <pc:sldMk cId="2066236907" sldId="258"/>
        </pc:sldMkLst>
        <pc:spChg chg="mod">
          <ac:chgData name="Mette van Straaten" userId="6d640cfd-5038-4cb1-a920-d2149a15361a" providerId="ADAL" clId="{027D8D27-3853-4342-841F-F45386BCB659}" dt="2025-11-21T10:05:52.863" v="16" actId="207"/>
          <ac:spMkLst>
            <pc:docMk/>
            <pc:sldMk cId="2066236907" sldId="258"/>
            <ac:spMk id="35" creationId="{8AFF407F-97E7-973F-F605-39C4BFBC225F}"/>
          </ac:spMkLst>
        </pc:spChg>
        <pc:spChg chg="mod">
          <ac:chgData name="Mette van Straaten" userId="6d640cfd-5038-4cb1-a920-d2149a15361a" providerId="ADAL" clId="{027D8D27-3853-4342-841F-F45386BCB659}" dt="2025-11-21T10:05:48.412" v="15" actId="207"/>
          <ac:spMkLst>
            <pc:docMk/>
            <pc:sldMk cId="2066236907" sldId="258"/>
            <ac:spMk id="36" creationId="{4F06CC05-E084-0D3F-DBF0-79473F084893}"/>
          </ac:spMkLst>
        </pc:spChg>
        <pc:spChg chg="mod">
          <ac:chgData name="Mette van Straaten" userId="6d640cfd-5038-4cb1-a920-d2149a15361a" providerId="ADAL" clId="{027D8D27-3853-4342-841F-F45386BCB659}" dt="2025-11-21T10:05:42.448" v="14" actId="207"/>
          <ac:spMkLst>
            <pc:docMk/>
            <pc:sldMk cId="2066236907" sldId="258"/>
            <ac:spMk id="37" creationId="{0030AED5-D366-FC1C-95FE-907BC153E296}"/>
          </ac:spMkLst>
        </pc:spChg>
        <pc:spChg chg="mod">
          <ac:chgData name="Mette van Straaten" userId="6d640cfd-5038-4cb1-a920-d2149a15361a" providerId="ADAL" clId="{027D8D27-3853-4342-841F-F45386BCB659}" dt="2025-11-21T10:04:41.604" v="8" actId="207"/>
          <ac:spMkLst>
            <pc:docMk/>
            <pc:sldMk cId="2066236907" sldId="258"/>
            <ac:spMk id="48" creationId="{C1FCEB46-E99C-5A09-F12E-C74319EAAB26}"/>
          </ac:spMkLst>
        </pc:spChg>
      </pc:sldChg>
      <pc:sldChg chg="modSp mod">
        <pc:chgData name="Mette van Straaten" userId="6d640cfd-5038-4cb1-a920-d2149a15361a" providerId="ADAL" clId="{027D8D27-3853-4342-841F-F45386BCB659}" dt="2025-11-21T10:06:09.797" v="19" actId="207"/>
        <pc:sldMkLst>
          <pc:docMk/>
          <pc:sldMk cId="472639981" sldId="259"/>
        </pc:sldMkLst>
        <pc:spChg chg="mod">
          <ac:chgData name="Mette van Straaten" userId="6d640cfd-5038-4cb1-a920-d2149a15361a" providerId="ADAL" clId="{027D8D27-3853-4342-841F-F45386BCB659}" dt="2025-11-21T10:06:01.104" v="17" actId="207"/>
          <ac:spMkLst>
            <pc:docMk/>
            <pc:sldMk cId="472639981" sldId="259"/>
            <ac:spMk id="35" creationId="{8C14CC8B-8291-D829-568F-47BB8EDF0885}"/>
          </ac:spMkLst>
        </pc:spChg>
        <pc:spChg chg="mod">
          <ac:chgData name="Mette van Straaten" userId="6d640cfd-5038-4cb1-a920-d2149a15361a" providerId="ADAL" clId="{027D8D27-3853-4342-841F-F45386BCB659}" dt="2025-11-21T10:06:05.719" v="18" actId="207"/>
          <ac:spMkLst>
            <pc:docMk/>
            <pc:sldMk cId="472639981" sldId="259"/>
            <ac:spMk id="36" creationId="{175A9559-056D-7E5B-6DDE-9A4138F30B27}"/>
          </ac:spMkLst>
        </pc:spChg>
        <pc:spChg chg="mod">
          <ac:chgData name="Mette van Straaten" userId="6d640cfd-5038-4cb1-a920-d2149a15361a" providerId="ADAL" clId="{027D8D27-3853-4342-841F-F45386BCB659}" dt="2025-11-21T10:06:09.797" v="19" actId="207"/>
          <ac:spMkLst>
            <pc:docMk/>
            <pc:sldMk cId="472639981" sldId="259"/>
            <ac:spMk id="37" creationId="{E59507A1-2B11-2378-6F83-80D995E1303E}"/>
          </ac:spMkLst>
        </pc:spChg>
      </pc:sldChg>
      <pc:sldChg chg="modSp mod">
        <pc:chgData name="Mette van Straaten" userId="6d640cfd-5038-4cb1-a920-d2149a15361a" providerId="ADAL" clId="{027D8D27-3853-4342-841F-F45386BCB659}" dt="2025-11-21T10:06:22.006" v="22" actId="207"/>
        <pc:sldMkLst>
          <pc:docMk/>
          <pc:sldMk cId="34688076" sldId="260"/>
        </pc:sldMkLst>
        <pc:spChg chg="mod">
          <ac:chgData name="Mette van Straaten" userId="6d640cfd-5038-4cb1-a920-d2149a15361a" providerId="ADAL" clId="{027D8D27-3853-4342-841F-F45386BCB659}" dt="2025-11-21T10:06:22.006" v="22" actId="207"/>
          <ac:spMkLst>
            <pc:docMk/>
            <pc:sldMk cId="34688076" sldId="260"/>
            <ac:spMk id="35" creationId="{1C61567F-118A-BBA4-C41B-221977F2759C}"/>
          </ac:spMkLst>
        </pc:spChg>
        <pc:spChg chg="mod">
          <ac:chgData name="Mette van Straaten" userId="6d640cfd-5038-4cb1-a920-d2149a15361a" providerId="ADAL" clId="{027D8D27-3853-4342-841F-F45386BCB659}" dt="2025-11-21T10:06:18.328" v="21" actId="207"/>
          <ac:spMkLst>
            <pc:docMk/>
            <pc:sldMk cId="34688076" sldId="260"/>
            <ac:spMk id="36" creationId="{97493055-CBF5-8115-AE2B-42B2C1541C2E}"/>
          </ac:spMkLst>
        </pc:spChg>
        <pc:spChg chg="mod">
          <ac:chgData name="Mette van Straaten" userId="6d640cfd-5038-4cb1-a920-d2149a15361a" providerId="ADAL" clId="{027D8D27-3853-4342-841F-F45386BCB659}" dt="2025-11-21T10:06:14.765" v="20" actId="207"/>
          <ac:spMkLst>
            <pc:docMk/>
            <pc:sldMk cId="34688076" sldId="260"/>
            <ac:spMk id="37" creationId="{D0031040-DE36-A058-6FDE-B489B583643F}"/>
          </ac:spMkLst>
        </pc:spChg>
      </pc:sldChg>
      <pc:sldChg chg="modSp mod">
        <pc:chgData name="Mette van Straaten" userId="6d640cfd-5038-4cb1-a920-d2149a15361a" providerId="ADAL" clId="{027D8D27-3853-4342-841F-F45386BCB659}" dt="2025-11-21T10:06:37.459" v="25" actId="207"/>
        <pc:sldMkLst>
          <pc:docMk/>
          <pc:sldMk cId="53547374" sldId="261"/>
        </pc:sldMkLst>
        <pc:spChg chg="mod">
          <ac:chgData name="Mette van Straaten" userId="6d640cfd-5038-4cb1-a920-d2149a15361a" providerId="ADAL" clId="{027D8D27-3853-4342-841F-F45386BCB659}" dt="2025-11-21T10:06:27.785" v="23" actId="207"/>
          <ac:spMkLst>
            <pc:docMk/>
            <pc:sldMk cId="53547374" sldId="261"/>
            <ac:spMk id="35" creationId="{A614567D-6F33-5A46-6861-4C8D19A3693D}"/>
          </ac:spMkLst>
        </pc:spChg>
        <pc:spChg chg="mod">
          <ac:chgData name="Mette van Straaten" userId="6d640cfd-5038-4cb1-a920-d2149a15361a" providerId="ADAL" clId="{027D8D27-3853-4342-841F-F45386BCB659}" dt="2025-11-21T10:06:34.377" v="24" actId="207"/>
          <ac:spMkLst>
            <pc:docMk/>
            <pc:sldMk cId="53547374" sldId="261"/>
            <ac:spMk id="36" creationId="{D6060DFE-FB56-280F-956E-DA845E84FBB8}"/>
          </ac:spMkLst>
        </pc:spChg>
        <pc:spChg chg="mod">
          <ac:chgData name="Mette van Straaten" userId="6d640cfd-5038-4cb1-a920-d2149a15361a" providerId="ADAL" clId="{027D8D27-3853-4342-841F-F45386BCB659}" dt="2025-11-21T10:06:37.459" v="25" actId="207"/>
          <ac:spMkLst>
            <pc:docMk/>
            <pc:sldMk cId="53547374" sldId="261"/>
            <ac:spMk id="37" creationId="{EA17BA74-4ABB-9A2D-E6B8-6DB1BD5D519C}"/>
          </ac:spMkLst>
        </pc:spChg>
      </pc:sldChg>
      <pc:sldChg chg="modSp mod">
        <pc:chgData name="Mette van Straaten" userId="6d640cfd-5038-4cb1-a920-d2149a15361a" providerId="ADAL" clId="{027D8D27-3853-4342-841F-F45386BCB659}" dt="2025-11-21T10:06:54.877" v="28" actId="207"/>
        <pc:sldMkLst>
          <pc:docMk/>
          <pc:sldMk cId="542281703" sldId="262"/>
        </pc:sldMkLst>
        <pc:spChg chg="mod">
          <ac:chgData name="Mette van Straaten" userId="6d640cfd-5038-4cb1-a920-d2149a15361a" providerId="ADAL" clId="{027D8D27-3853-4342-841F-F45386BCB659}" dt="2025-11-21T10:06:46.591" v="26" actId="207"/>
          <ac:spMkLst>
            <pc:docMk/>
            <pc:sldMk cId="542281703" sldId="262"/>
            <ac:spMk id="35" creationId="{62C54B92-F9DD-9D5F-5B23-699DDEBF7195}"/>
          </ac:spMkLst>
        </pc:spChg>
        <pc:spChg chg="mod">
          <ac:chgData name="Mette van Straaten" userId="6d640cfd-5038-4cb1-a920-d2149a15361a" providerId="ADAL" clId="{027D8D27-3853-4342-841F-F45386BCB659}" dt="2025-11-21T10:06:49.949" v="27" actId="207"/>
          <ac:spMkLst>
            <pc:docMk/>
            <pc:sldMk cId="542281703" sldId="262"/>
            <ac:spMk id="36" creationId="{96E854FF-9735-B016-FECF-1FC406AAA117}"/>
          </ac:spMkLst>
        </pc:spChg>
        <pc:spChg chg="mod">
          <ac:chgData name="Mette van Straaten" userId="6d640cfd-5038-4cb1-a920-d2149a15361a" providerId="ADAL" clId="{027D8D27-3853-4342-841F-F45386BCB659}" dt="2025-11-21T10:06:54.877" v="28" actId="207"/>
          <ac:spMkLst>
            <pc:docMk/>
            <pc:sldMk cId="542281703" sldId="262"/>
            <ac:spMk id="37" creationId="{911815B8-282E-00F5-7605-9EEEE4883AFB}"/>
          </ac:spMkLst>
        </pc:spChg>
      </pc:sldChg>
      <pc:sldChg chg="modSp mod">
        <pc:chgData name="Mette van Straaten" userId="6d640cfd-5038-4cb1-a920-d2149a15361a" providerId="ADAL" clId="{027D8D27-3853-4342-841F-F45386BCB659}" dt="2025-11-21T10:07:22.083" v="33" actId="207"/>
        <pc:sldMkLst>
          <pc:docMk/>
          <pc:sldMk cId="568898457" sldId="263"/>
        </pc:sldMkLst>
        <pc:spChg chg="mod">
          <ac:chgData name="Mette van Straaten" userId="6d640cfd-5038-4cb1-a920-d2149a15361a" providerId="ADAL" clId="{027D8D27-3853-4342-841F-F45386BCB659}" dt="2025-11-21T10:07:22.083" v="33" actId="207"/>
          <ac:spMkLst>
            <pc:docMk/>
            <pc:sldMk cId="568898457" sldId="263"/>
            <ac:spMk id="35" creationId="{F638A479-08B7-030D-8930-D678363DD7C9}"/>
          </ac:spMkLst>
        </pc:spChg>
        <pc:spChg chg="mod">
          <ac:chgData name="Mette van Straaten" userId="6d640cfd-5038-4cb1-a920-d2149a15361a" providerId="ADAL" clId="{027D8D27-3853-4342-841F-F45386BCB659}" dt="2025-11-21T10:07:17.689" v="32" actId="207"/>
          <ac:spMkLst>
            <pc:docMk/>
            <pc:sldMk cId="568898457" sldId="263"/>
            <ac:spMk id="36" creationId="{CAFDBD91-C33D-5F65-3558-44E09E713546}"/>
          </ac:spMkLst>
        </pc:spChg>
        <pc:spChg chg="mod">
          <ac:chgData name="Mette van Straaten" userId="6d640cfd-5038-4cb1-a920-d2149a15361a" providerId="ADAL" clId="{027D8D27-3853-4342-841F-F45386BCB659}" dt="2025-11-21T10:06:59.310" v="29" actId="207"/>
          <ac:spMkLst>
            <pc:docMk/>
            <pc:sldMk cId="568898457" sldId="263"/>
            <ac:spMk id="37" creationId="{FE658BFF-44E2-2C92-6C96-8EF0E9309615}"/>
          </ac:spMkLst>
        </pc:spChg>
      </pc:sldChg>
      <pc:sldChg chg="modSp mod">
        <pc:chgData name="Mette van Straaten" userId="6d640cfd-5038-4cb1-a920-d2149a15361a" providerId="ADAL" clId="{027D8D27-3853-4342-841F-F45386BCB659}" dt="2025-11-21T10:07:32.563" v="35" actId="207"/>
        <pc:sldMkLst>
          <pc:docMk/>
          <pc:sldMk cId="3346713976" sldId="264"/>
        </pc:sldMkLst>
        <pc:spChg chg="mod">
          <ac:chgData name="Mette van Straaten" userId="6d640cfd-5038-4cb1-a920-d2149a15361a" providerId="ADAL" clId="{027D8D27-3853-4342-841F-F45386BCB659}" dt="2025-11-21T10:07:29.208" v="34" actId="207"/>
          <ac:spMkLst>
            <pc:docMk/>
            <pc:sldMk cId="3346713976" sldId="264"/>
            <ac:spMk id="35" creationId="{BD7BCA04-C7FC-2E9F-B787-5B93161899A7}"/>
          </ac:spMkLst>
        </pc:spChg>
        <pc:spChg chg="mod">
          <ac:chgData name="Mette van Straaten" userId="6d640cfd-5038-4cb1-a920-d2149a15361a" providerId="ADAL" clId="{027D8D27-3853-4342-841F-F45386BCB659}" dt="2025-11-21T10:07:32.563" v="35" actId="207"/>
          <ac:spMkLst>
            <pc:docMk/>
            <pc:sldMk cId="3346713976" sldId="264"/>
            <ac:spMk id="36" creationId="{DF80CB62-86EC-6E03-48F9-477AFB46EDD8}"/>
          </ac:spMkLst>
        </pc:spChg>
        <pc:spChg chg="mod">
          <ac:chgData name="Mette van Straaten" userId="6d640cfd-5038-4cb1-a920-d2149a15361a" providerId="ADAL" clId="{027D8D27-3853-4342-841F-F45386BCB659}" dt="2025-11-21T10:07:03.724" v="30" actId="207"/>
          <ac:spMkLst>
            <pc:docMk/>
            <pc:sldMk cId="3346713976" sldId="264"/>
            <ac:spMk id="37" creationId="{C4CA34FA-F3A4-8F1F-E2D5-6F23F63A048A}"/>
          </ac:spMkLst>
        </pc:spChg>
      </pc:sldChg>
      <pc:sldChg chg="modSp mod">
        <pc:chgData name="Mette van Straaten" userId="6d640cfd-5038-4cb1-a920-d2149a15361a" providerId="ADAL" clId="{027D8D27-3853-4342-841F-F45386BCB659}" dt="2025-11-21T10:07:41.513" v="37" actId="207"/>
        <pc:sldMkLst>
          <pc:docMk/>
          <pc:sldMk cId="1958596499" sldId="265"/>
        </pc:sldMkLst>
        <pc:spChg chg="mod">
          <ac:chgData name="Mette van Straaten" userId="6d640cfd-5038-4cb1-a920-d2149a15361a" providerId="ADAL" clId="{027D8D27-3853-4342-841F-F45386BCB659}" dt="2025-11-21T10:07:41.513" v="37" actId="207"/>
          <ac:spMkLst>
            <pc:docMk/>
            <pc:sldMk cId="1958596499" sldId="265"/>
            <ac:spMk id="35" creationId="{DF1944E9-9374-3964-10C9-CB2823412618}"/>
          </ac:spMkLst>
        </pc:spChg>
        <pc:spChg chg="mod">
          <ac:chgData name="Mette van Straaten" userId="6d640cfd-5038-4cb1-a920-d2149a15361a" providerId="ADAL" clId="{027D8D27-3853-4342-841F-F45386BCB659}" dt="2025-11-21T10:07:37.412" v="36" actId="207"/>
          <ac:spMkLst>
            <pc:docMk/>
            <pc:sldMk cId="1958596499" sldId="265"/>
            <ac:spMk id="36" creationId="{F0DA3395-793D-FD96-6827-8C06FE8A7A70}"/>
          </ac:spMkLst>
        </pc:spChg>
        <pc:spChg chg="mod">
          <ac:chgData name="Mette van Straaten" userId="6d640cfd-5038-4cb1-a920-d2149a15361a" providerId="ADAL" clId="{027D8D27-3853-4342-841F-F45386BCB659}" dt="2025-11-21T10:07:10.391" v="31" actId="207"/>
          <ac:spMkLst>
            <pc:docMk/>
            <pc:sldMk cId="1958596499" sldId="265"/>
            <ac:spMk id="37" creationId="{3DA3A30A-3066-B945-3308-34596DE91FF3}"/>
          </ac:spMkLst>
        </pc:spChg>
      </pc:sldChg>
      <pc:sldChg chg="addSp modSp mod">
        <pc:chgData name="Mette van Straaten" userId="6d640cfd-5038-4cb1-a920-d2149a15361a" providerId="ADAL" clId="{027D8D27-3853-4342-841F-F45386BCB659}" dt="2025-11-27T09:28:38.164" v="110" actId="1076"/>
        <pc:sldMkLst>
          <pc:docMk/>
          <pc:sldMk cId="2551403012" sldId="266"/>
        </pc:sldMkLst>
        <pc:spChg chg="add mod">
          <ac:chgData name="Mette van Straaten" userId="6d640cfd-5038-4cb1-a920-d2149a15361a" providerId="ADAL" clId="{027D8D27-3853-4342-841F-F45386BCB659}" dt="2025-11-27T09:28:38.164" v="110" actId="1076"/>
          <ac:spMkLst>
            <pc:docMk/>
            <pc:sldMk cId="2551403012" sldId="266"/>
            <ac:spMk id="2" creationId="{DDAE615E-58B0-295F-A94A-3B5EC6AF87EF}"/>
          </ac:spMkLst>
        </pc:spChg>
        <pc:spChg chg="mod">
          <ac:chgData name="Mette van Straaten" userId="6d640cfd-5038-4cb1-a920-d2149a15361a" providerId="ADAL" clId="{027D8D27-3853-4342-841F-F45386BCB659}" dt="2025-11-21T10:20:18.361" v="100" actId="1076"/>
          <ac:spMkLst>
            <pc:docMk/>
            <pc:sldMk cId="2551403012" sldId="266"/>
            <ac:spMk id="5" creationId="{6EA693C4-A3AF-7D82-85B8-EA6EBE022258}"/>
          </ac:spMkLst>
        </pc:spChg>
      </pc:sldChg>
      <pc:sldMasterChg chg="modSp mod modSldLayout">
        <pc:chgData name="Mette van Straaten" userId="6d640cfd-5038-4cb1-a920-d2149a15361a" providerId="ADAL" clId="{027D8D27-3853-4342-841F-F45386BCB659}" dt="2025-11-27T09:27:11.673" v="102" actId="20577"/>
        <pc:sldMasterMkLst>
          <pc:docMk/>
          <pc:sldMasterMk cId="1979159803" sldId="2147483681"/>
        </pc:sldMasterMkLst>
        <pc:spChg chg="mod">
          <ac:chgData name="Mette van Straaten" userId="6d640cfd-5038-4cb1-a920-d2149a15361a" providerId="ADAL" clId="{027D8D27-3853-4342-841F-F45386BCB659}" dt="2025-11-27T09:27:11.673" v="102" actId="20577"/>
          <ac:spMkLst>
            <pc:docMk/>
            <pc:sldMasterMk cId="1979159803" sldId="2147483681"/>
            <ac:spMk id="11" creationId="{A2D1CF36-7E97-65C9-0055-65171E91B211}"/>
          </ac:spMkLst>
        </pc:spChg>
        <pc:sldLayoutChg chg="modSp">
          <pc:chgData name="Mette van Straaten" userId="6d640cfd-5038-4cb1-a920-d2149a15361a" providerId="ADAL" clId="{027D8D27-3853-4342-841F-F45386BCB659}" dt="2025-11-21T10:16:12.097" v="94" actId="735"/>
          <pc:sldLayoutMkLst>
            <pc:docMk/>
            <pc:sldMasterMk cId="1979159803" sldId="2147483681"/>
            <pc:sldLayoutMk cId="3670934189" sldId="2147483682"/>
          </pc:sldLayoutMkLst>
        </pc:sldLayoutChg>
      </pc:sldMasterChg>
    </pc:docChg>
  </pc:docChgLst>
  <pc:docChgLst>
    <pc:chgData name="Nijhuis, Andrea" userId="7616b642-f625-4d75-af2b-f8fe502a6425" providerId="ADAL" clId="{0C5820FE-7D3B-528A-80E3-3A34520A5911}"/>
    <pc:docChg chg="modSld">
      <pc:chgData name="Nijhuis, Andrea" userId="7616b642-f625-4d75-af2b-f8fe502a6425" providerId="ADAL" clId="{0C5820FE-7D3B-528A-80E3-3A34520A5911}" dt="2025-11-24T20:36:11.514" v="2"/>
      <pc:docMkLst>
        <pc:docMk/>
      </pc:docMkLst>
      <pc:sldChg chg="addSp delSp modSp mod">
        <pc:chgData name="Nijhuis, Andrea" userId="7616b642-f625-4d75-af2b-f8fe502a6425" providerId="ADAL" clId="{0C5820FE-7D3B-528A-80E3-3A34520A5911}" dt="2025-11-24T20:36:11.514" v="2"/>
        <pc:sldMkLst>
          <pc:docMk/>
          <pc:sldMk cId="2551403012"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050ECE-0295-46D8-8FF8-E0937E4362CC}" type="datetimeFigureOut">
              <a:rPr lang="nl-NL" smtClean="0"/>
              <a:t>27-11-2025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7E176-E61E-4678-95B3-782240B566BB}" type="slidenum">
              <a:rPr lang="nl-NL" smtClean="0"/>
              <a:t>‹nr.›</a:t>
            </a:fld>
            <a:endParaRPr lang="nl-NL"/>
          </a:p>
        </p:txBody>
      </p:sp>
    </p:spTree>
    <p:extLst>
      <p:ext uri="{BB962C8B-B14F-4D97-AF65-F5344CB8AC3E}">
        <p14:creationId xmlns:p14="http://schemas.microsoft.com/office/powerpoint/2010/main" val="7575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p:cNvSpPr>
            <a:spLocks noGrp="1"/>
          </p:cNvSpPr>
          <p:nvPr>
            <p:ph type="sldNum" sz="quarter" idx="5"/>
          </p:nvPr>
        </p:nvSpPr>
        <p:spPr/>
        <p:txBody>
          <a:bodyPr/>
          <a:lstStyle/>
          <a:p>
            <a:fld id="{5157E176-E61E-4678-95B3-782240B566BB}" type="slidenum">
              <a:rPr lang="nl-NL" smtClean="0"/>
              <a:t>1</a:t>
            </a:fld>
            <a:endParaRPr lang="nl-NL"/>
          </a:p>
        </p:txBody>
      </p:sp>
    </p:spTree>
    <p:extLst>
      <p:ext uri="{BB962C8B-B14F-4D97-AF65-F5344CB8AC3E}">
        <p14:creationId xmlns:p14="http://schemas.microsoft.com/office/powerpoint/2010/main" val="217848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0B9CA-B069-CC53-A866-E1C25B8EE46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71DA915-728A-895E-F415-BEFE66D5721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F36FBA1-C408-4020-8C5E-CB783B7F379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11C4F053-4D8F-B45C-7DF4-E9887F5E5F3A}"/>
              </a:ext>
            </a:extLst>
          </p:cNvPr>
          <p:cNvSpPr>
            <a:spLocks noGrp="1"/>
          </p:cNvSpPr>
          <p:nvPr>
            <p:ph type="sldNum" sz="quarter" idx="5"/>
          </p:nvPr>
        </p:nvSpPr>
        <p:spPr/>
        <p:txBody>
          <a:bodyPr/>
          <a:lstStyle/>
          <a:p>
            <a:fld id="{5157E176-E61E-4678-95B3-782240B566BB}" type="slidenum">
              <a:rPr lang="nl-NL" smtClean="0"/>
              <a:t>10</a:t>
            </a:fld>
            <a:endParaRPr lang="nl-NL"/>
          </a:p>
        </p:txBody>
      </p:sp>
    </p:spTree>
    <p:extLst>
      <p:ext uri="{BB962C8B-B14F-4D97-AF65-F5344CB8AC3E}">
        <p14:creationId xmlns:p14="http://schemas.microsoft.com/office/powerpoint/2010/main" val="3848063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334C-1676-245E-0788-CA1EDBFAB77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47017E0-7AE8-B4AD-BE82-04338663C46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FEA52E1-BE15-F496-2CF6-B574999C9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8F80BAB6-E3AF-0DAE-8DF5-51BF37B04249}"/>
              </a:ext>
            </a:extLst>
          </p:cNvPr>
          <p:cNvSpPr>
            <a:spLocks noGrp="1"/>
          </p:cNvSpPr>
          <p:nvPr>
            <p:ph type="sldNum" sz="quarter" idx="5"/>
          </p:nvPr>
        </p:nvSpPr>
        <p:spPr/>
        <p:txBody>
          <a:bodyPr/>
          <a:lstStyle/>
          <a:p>
            <a:fld id="{5157E176-E61E-4678-95B3-782240B566BB}" type="slidenum">
              <a:rPr lang="nl-NL" smtClean="0"/>
              <a:t>2</a:t>
            </a:fld>
            <a:endParaRPr lang="nl-NL"/>
          </a:p>
        </p:txBody>
      </p:sp>
    </p:spTree>
    <p:extLst>
      <p:ext uri="{BB962C8B-B14F-4D97-AF65-F5344CB8AC3E}">
        <p14:creationId xmlns:p14="http://schemas.microsoft.com/office/powerpoint/2010/main" val="4226788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3734C-7557-BC7F-F093-4678FD48689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CB125D8-6408-20F0-FF60-7E14DAF4F05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9E8737D-1905-EDA2-BDED-17625B5AAAD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580189A5-3AEA-D553-870B-6F381F249E76}"/>
              </a:ext>
            </a:extLst>
          </p:cNvPr>
          <p:cNvSpPr>
            <a:spLocks noGrp="1"/>
          </p:cNvSpPr>
          <p:nvPr>
            <p:ph type="sldNum" sz="quarter" idx="5"/>
          </p:nvPr>
        </p:nvSpPr>
        <p:spPr/>
        <p:txBody>
          <a:bodyPr/>
          <a:lstStyle/>
          <a:p>
            <a:fld id="{5157E176-E61E-4678-95B3-782240B566BB}" type="slidenum">
              <a:rPr lang="nl-NL" smtClean="0"/>
              <a:t>3</a:t>
            </a:fld>
            <a:endParaRPr lang="nl-NL"/>
          </a:p>
        </p:txBody>
      </p:sp>
    </p:spTree>
    <p:extLst>
      <p:ext uri="{BB962C8B-B14F-4D97-AF65-F5344CB8AC3E}">
        <p14:creationId xmlns:p14="http://schemas.microsoft.com/office/powerpoint/2010/main" val="2344830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1B456-EDC8-13EC-CA1D-CB77FD57AD5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772097D-904A-8B13-C36A-4E3D375B759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C3C885E-7B47-A3A7-8220-5CB64E8C0E0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7B7E947D-0122-2712-2249-ADA481AF5F49}"/>
              </a:ext>
            </a:extLst>
          </p:cNvPr>
          <p:cNvSpPr>
            <a:spLocks noGrp="1"/>
          </p:cNvSpPr>
          <p:nvPr>
            <p:ph type="sldNum" sz="quarter" idx="5"/>
          </p:nvPr>
        </p:nvSpPr>
        <p:spPr/>
        <p:txBody>
          <a:bodyPr/>
          <a:lstStyle/>
          <a:p>
            <a:fld id="{5157E176-E61E-4678-95B3-782240B566BB}" type="slidenum">
              <a:rPr lang="nl-NL" smtClean="0"/>
              <a:t>4</a:t>
            </a:fld>
            <a:endParaRPr lang="nl-NL"/>
          </a:p>
        </p:txBody>
      </p:sp>
    </p:spTree>
    <p:extLst>
      <p:ext uri="{BB962C8B-B14F-4D97-AF65-F5344CB8AC3E}">
        <p14:creationId xmlns:p14="http://schemas.microsoft.com/office/powerpoint/2010/main" val="2308891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B6ED7-F8B1-FB7C-C9D1-424496F49FA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45C9316-81E3-5587-D717-1BD3FBBA82E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E0A20C5-4B55-ABEC-7E53-D9CA331B9BB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A187878E-95EE-3096-54D4-104F21AF60B6}"/>
              </a:ext>
            </a:extLst>
          </p:cNvPr>
          <p:cNvSpPr>
            <a:spLocks noGrp="1"/>
          </p:cNvSpPr>
          <p:nvPr>
            <p:ph type="sldNum" sz="quarter" idx="5"/>
          </p:nvPr>
        </p:nvSpPr>
        <p:spPr/>
        <p:txBody>
          <a:bodyPr/>
          <a:lstStyle/>
          <a:p>
            <a:fld id="{5157E176-E61E-4678-95B3-782240B566BB}" type="slidenum">
              <a:rPr lang="nl-NL" smtClean="0"/>
              <a:t>5</a:t>
            </a:fld>
            <a:endParaRPr lang="nl-NL"/>
          </a:p>
        </p:txBody>
      </p:sp>
    </p:spTree>
    <p:extLst>
      <p:ext uri="{BB962C8B-B14F-4D97-AF65-F5344CB8AC3E}">
        <p14:creationId xmlns:p14="http://schemas.microsoft.com/office/powerpoint/2010/main" val="4060623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C5E8-4F5A-CCAE-9A41-63F70FFE6BF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E3246FA-42D8-508F-DD5B-F5E07A77700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6B9EEDA-C06A-8CA6-7B8D-8FB5A5D98B8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2989A864-2E7E-6970-16C7-2B2FBF357D2D}"/>
              </a:ext>
            </a:extLst>
          </p:cNvPr>
          <p:cNvSpPr>
            <a:spLocks noGrp="1"/>
          </p:cNvSpPr>
          <p:nvPr>
            <p:ph type="sldNum" sz="quarter" idx="5"/>
          </p:nvPr>
        </p:nvSpPr>
        <p:spPr/>
        <p:txBody>
          <a:bodyPr/>
          <a:lstStyle/>
          <a:p>
            <a:fld id="{5157E176-E61E-4678-95B3-782240B566BB}" type="slidenum">
              <a:rPr lang="nl-NL" smtClean="0"/>
              <a:t>6</a:t>
            </a:fld>
            <a:endParaRPr lang="nl-NL"/>
          </a:p>
        </p:txBody>
      </p:sp>
    </p:spTree>
    <p:extLst>
      <p:ext uri="{BB962C8B-B14F-4D97-AF65-F5344CB8AC3E}">
        <p14:creationId xmlns:p14="http://schemas.microsoft.com/office/powerpoint/2010/main" val="640458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DE4B9-F863-6908-B66F-510159FCBFF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DB636B9-1425-84FA-A395-1C23E30F7EA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AD11A75-91C1-74F6-1FA5-9DA412FEAA9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C8E8A7FC-DB80-2268-4873-6922FAC51F10}"/>
              </a:ext>
            </a:extLst>
          </p:cNvPr>
          <p:cNvSpPr>
            <a:spLocks noGrp="1"/>
          </p:cNvSpPr>
          <p:nvPr>
            <p:ph type="sldNum" sz="quarter" idx="5"/>
          </p:nvPr>
        </p:nvSpPr>
        <p:spPr/>
        <p:txBody>
          <a:bodyPr/>
          <a:lstStyle/>
          <a:p>
            <a:fld id="{5157E176-E61E-4678-95B3-782240B566BB}" type="slidenum">
              <a:rPr lang="nl-NL" smtClean="0"/>
              <a:t>7</a:t>
            </a:fld>
            <a:endParaRPr lang="nl-NL"/>
          </a:p>
        </p:txBody>
      </p:sp>
    </p:spTree>
    <p:extLst>
      <p:ext uri="{BB962C8B-B14F-4D97-AF65-F5344CB8AC3E}">
        <p14:creationId xmlns:p14="http://schemas.microsoft.com/office/powerpoint/2010/main" val="3213697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F09B-D1DD-DC68-E7E0-95D23891298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B41003B-E683-F383-BB2D-F724E847579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802A9A4-6004-91AA-9A86-39C9BC88DAB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0920A531-30F5-926D-899E-A27CCDEE8E5D}"/>
              </a:ext>
            </a:extLst>
          </p:cNvPr>
          <p:cNvSpPr>
            <a:spLocks noGrp="1"/>
          </p:cNvSpPr>
          <p:nvPr>
            <p:ph type="sldNum" sz="quarter" idx="5"/>
          </p:nvPr>
        </p:nvSpPr>
        <p:spPr/>
        <p:txBody>
          <a:bodyPr/>
          <a:lstStyle/>
          <a:p>
            <a:fld id="{5157E176-E61E-4678-95B3-782240B566BB}" type="slidenum">
              <a:rPr lang="nl-NL" smtClean="0"/>
              <a:t>8</a:t>
            </a:fld>
            <a:endParaRPr lang="nl-NL"/>
          </a:p>
        </p:txBody>
      </p:sp>
    </p:spTree>
    <p:extLst>
      <p:ext uri="{BB962C8B-B14F-4D97-AF65-F5344CB8AC3E}">
        <p14:creationId xmlns:p14="http://schemas.microsoft.com/office/powerpoint/2010/main" val="3049965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856EC-021E-B02D-A829-C6BA386E3C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C81E589-04DC-7F9B-D248-34FCB324353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9BC7690-7E50-E3A6-F115-E3F46ED27A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44F2E851-D545-3018-8C74-D5AEFEA0BA2B}"/>
              </a:ext>
            </a:extLst>
          </p:cNvPr>
          <p:cNvSpPr>
            <a:spLocks noGrp="1"/>
          </p:cNvSpPr>
          <p:nvPr>
            <p:ph type="sldNum" sz="quarter" idx="5"/>
          </p:nvPr>
        </p:nvSpPr>
        <p:spPr/>
        <p:txBody>
          <a:bodyPr/>
          <a:lstStyle/>
          <a:p>
            <a:fld id="{5157E176-E61E-4678-95B3-782240B566BB}" type="slidenum">
              <a:rPr lang="nl-NL" smtClean="0"/>
              <a:t>9</a:t>
            </a:fld>
            <a:endParaRPr lang="nl-NL"/>
          </a:p>
        </p:txBody>
      </p:sp>
    </p:spTree>
    <p:extLst>
      <p:ext uri="{BB962C8B-B14F-4D97-AF65-F5344CB8AC3E}">
        <p14:creationId xmlns:p14="http://schemas.microsoft.com/office/powerpoint/2010/main" val="694873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55016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Titeldia">
    <p:spTree>
      <p:nvGrpSpPr>
        <p:cNvPr id="1" name=""/>
        <p:cNvGrpSpPr/>
        <p:nvPr/>
      </p:nvGrpSpPr>
      <p:grpSpPr>
        <a:xfrm>
          <a:off x="0" y="0"/>
          <a:ext cx="0" cy="0"/>
          <a:chOff x="0" y="0"/>
          <a:chExt cx="0" cy="0"/>
        </a:xfrm>
      </p:grpSpPr>
      <p:pic>
        <p:nvPicPr>
          <p:cNvPr id="4" name="Afbeelding 3" descr="Afbeelding met tekst, schermopname&#10;&#10;Door AI gegenereerde inhoud is mogelijk onjuist.">
            <a:extLst>
              <a:ext uri="{FF2B5EF4-FFF2-40B4-BE49-F238E27FC236}">
                <a16:creationId xmlns:a16="http://schemas.microsoft.com/office/drawing/2014/main" id="{8BF85972-1243-5810-6CD1-2402255FBD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26667792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B68083-47A2-4410-8729-C2C4D715A116}"/>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929133B-9EF0-4BD8-BB3E-9725D6A81739}"/>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422358E-E6E8-4AAD-8F37-1BFD77BE9D3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636DC2DD-EBB6-4B19-B302-09267BF887E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1C6CB610-D35F-4FFC-AC2F-822F54D631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242606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37C3E-262A-4363-9B0B-757B69B3790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AFF00B9-D73D-4601-BE53-872F13C4C0F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08B5B63-93D2-47BC-A734-7B40D7B68E34}"/>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BE61DAB0-406C-4CA2-8668-B72594AFB4C2}"/>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9902F86B-54D1-41AE-B233-578892D6C9D7}"/>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216784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4584A-F783-415D-A3F9-2CB7E912B17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5836C7E-05CE-4E55-BBF6-341AD348BC24}"/>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633DD2F-8237-4CF9-97D6-170350C18155}"/>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C387350-FDAA-4F4B-890D-8EE32CB14645}"/>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AFAC864B-657C-4C19-AE00-05204CB30CB7}"/>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1F237499-418D-469F-9DAA-8AED5664CFF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4041434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B11828-FE70-4F04-86AD-42DC9770CEE9}"/>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D34BA5C-4B36-4C9A-89FC-43840C8E360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32F225D-0D93-471F-B734-40E6C4B2E7BC}"/>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C051BD-F922-455B-81BF-1037BEBE7A6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CDD3981-4B55-42C6-AD7E-112ABED3F804}"/>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5B84D48-EC03-4ECE-B1EE-04D0138B79A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8" name="Tijdelijke aanduiding voor voettekst 7">
            <a:extLst>
              <a:ext uri="{FF2B5EF4-FFF2-40B4-BE49-F238E27FC236}">
                <a16:creationId xmlns:a16="http://schemas.microsoft.com/office/drawing/2014/main" id="{37A94769-5A15-46E8-8BB1-8988C9482EF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4E685C67-0F29-4314-AFA9-6F806857A524}"/>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3578771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35412-AD56-4DC8-975B-3368834D5129}"/>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A713C2F-E92A-4BF2-B39B-10EA6BE6C15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4" name="Tijdelijke aanduiding voor voettekst 3">
            <a:extLst>
              <a:ext uri="{FF2B5EF4-FFF2-40B4-BE49-F238E27FC236}">
                <a16:creationId xmlns:a16="http://schemas.microsoft.com/office/drawing/2014/main" id="{50A8BAF5-7A1E-46A3-87F2-AB42B4EA38E0}"/>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13F5BE9F-9FDD-409E-AE3D-5FD0A1FD3FE1}"/>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80982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ABE6C82-6993-46C0-BCB0-318AD68BBF8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3" name="Tijdelijke aanduiding voor voettekst 2">
            <a:extLst>
              <a:ext uri="{FF2B5EF4-FFF2-40B4-BE49-F238E27FC236}">
                <a16:creationId xmlns:a16="http://schemas.microsoft.com/office/drawing/2014/main" id="{5849EB6A-01AB-4835-BE90-8501E461387A}"/>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272DE16A-AEBA-4ED1-B8BE-3B92B396610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2883647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AF8E3-90D0-4D99-A7BD-0BC32310C05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64A6067-9898-4F49-82F3-5AD2BE29AF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6BC8298-22CB-4804-8E42-D56315AB792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E4EA744-99A3-40DC-A5FE-39A4CBA515F3}"/>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AC84775F-595F-4FFB-ACEE-495AD96DA2FB}"/>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D3AEC422-54C3-45A9-A008-8EEAD8FC435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8207843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8DC0A-24F9-4284-9234-42FDE3DAF78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CCED5C3-5203-4E64-85DD-D0257600AA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09ECF98-448A-4D87-93AB-411D35E3A5A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ADCD3A-8635-4FC3-BE76-E983FFAEE69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B8D6A643-CEBE-4729-9567-8A826137E25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2CB5CF79-0B3F-4425-AB74-93667112B56B}"/>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759760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5A38B0-E529-45C4-9824-F5079EA0300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9354F4C-4900-4418-820F-15B78463F3B3}"/>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63BFBCF-5A2C-4FCC-A363-9037973D3ECF}"/>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098F2EFF-02D1-4EFB-BC5F-3E573BCBF84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EF731C4F-1811-46F6-8393-D86C7EB3AE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402068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9_Titeldia">
    <p:spTree>
      <p:nvGrpSpPr>
        <p:cNvPr id="1" name=""/>
        <p:cNvGrpSpPr/>
        <p:nvPr/>
      </p:nvGrpSpPr>
      <p:grpSpPr>
        <a:xfrm>
          <a:off x="0" y="0"/>
          <a:ext cx="0" cy="0"/>
          <a:chOff x="0" y="0"/>
          <a:chExt cx="0" cy="0"/>
        </a:xfrm>
      </p:grpSpPr>
      <p:pic>
        <p:nvPicPr>
          <p:cNvPr id="8" name="Afbeelding 7" descr="Afbeelding met hart, schermopname, Graphics, logo&#10;&#10;Door AI gegenereerde inhoud is mogelijk onjuist.">
            <a:extLst>
              <a:ext uri="{FF2B5EF4-FFF2-40B4-BE49-F238E27FC236}">
                <a16:creationId xmlns:a16="http://schemas.microsoft.com/office/drawing/2014/main" id="{32A8C256-2485-C4D9-8776-2CD47018A1B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19766236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AF51512-07E1-495A-AF3C-8C0F6AD6ECF2}"/>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7B07575-2633-4AFD-BCAD-12BD1F5D02F8}"/>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B6B51C-84E9-4578-A4A4-9C673AA57EA8}"/>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D8FDE4A6-5E73-4B72-AFC2-57E4E40D2575}"/>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8F9FC890-2FEE-49E2-8F1F-EBF6CE374183}"/>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00278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7093418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922840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831851" y="1709739"/>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831851" y="4589464"/>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0759115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8382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61976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7543566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840317" y="365126"/>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840318" y="1681163"/>
            <a:ext cx="5158316"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840318" y="2505075"/>
            <a:ext cx="5158316"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6172200" y="1681163"/>
            <a:ext cx="518371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6172200" y="2505075"/>
            <a:ext cx="518371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665133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901528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3501884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5183717"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5767568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5183717" y="987426"/>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927965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pic>
        <p:nvPicPr>
          <p:cNvPr id="3" name="Afbeelding 2" descr="Afbeelding met tekst, schermopname&#10;&#10;Door AI gegenereerde inhoud is mogelijk onjuist.">
            <a:extLst>
              <a:ext uri="{FF2B5EF4-FFF2-40B4-BE49-F238E27FC236}">
                <a16:creationId xmlns:a16="http://schemas.microsoft.com/office/drawing/2014/main" id="{65A3F2C0-433B-AA88-E653-F423D5B6CD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25279028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7901585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8724901"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838201" y="365125"/>
            <a:ext cx="76835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27-11-2025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864137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pic>
        <p:nvPicPr>
          <p:cNvPr id="6" name="Afbeelding 5" descr="Afbeelding met tekst, schermopname&#10;&#10;Door AI gegenereerde inhoud is mogelijk onjuist.">
            <a:extLst>
              <a:ext uri="{FF2B5EF4-FFF2-40B4-BE49-F238E27FC236}">
                <a16:creationId xmlns:a16="http://schemas.microsoft.com/office/drawing/2014/main" id="{E06EF4A4-666C-AF1C-DC98-CBD0D6D672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13282642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eldia">
    <p:spTree>
      <p:nvGrpSpPr>
        <p:cNvPr id="1" name=""/>
        <p:cNvGrpSpPr/>
        <p:nvPr/>
      </p:nvGrpSpPr>
      <p:grpSpPr>
        <a:xfrm>
          <a:off x="0" y="0"/>
          <a:ext cx="0" cy="0"/>
          <a:chOff x="0" y="0"/>
          <a:chExt cx="0" cy="0"/>
        </a:xfrm>
      </p:grpSpPr>
      <p:pic>
        <p:nvPicPr>
          <p:cNvPr id="3" name="Afbeelding 2" descr="Afbeelding met tekst, schermopname, Rechthoek&#10;&#10;Door AI gegenereerde inhoud is mogelijk onjuist.">
            <a:extLst>
              <a:ext uri="{FF2B5EF4-FFF2-40B4-BE49-F238E27FC236}">
                <a16:creationId xmlns:a16="http://schemas.microsoft.com/office/drawing/2014/main" id="{BB76E3D8-73F5-A78D-98C7-B5BCA54725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19175511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eldia">
    <p:spTree>
      <p:nvGrpSpPr>
        <p:cNvPr id="1" name=""/>
        <p:cNvGrpSpPr/>
        <p:nvPr/>
      </p:nvGrpSpPr>
      <p:grpSpPr>
        <a:xfrm>
          <a:off x="0" y="0"/>
          <a:ext cx="0" cy="0"/>
          <a:chOff x="0" y="0"/>
          <a:chExt cx="0" cy="0"/>
        </a:xfrm>
      </p:grpSpPr>
      <p:pic>
        <p:nvPicPr>
          <p:cNvPr id="4" name="Afbeelding 3" descr="Afbeelding met tekst, schermopname&#10;&#10;Door AI gegenereerde inhoud is mogelijk onjuist.">
            <a:extLst>
              <a:ext uri="{FF2B5EF4-FFF2-40B4-BE49-F238E27FC236}">
                <a16:creationId xmlns:a16="http://schemas.microsoft.com/office/drawing/2014/main" id="{913621BE-EA1A-F9FF-CA0D-2553C6B60D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26268088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eldia">
    <p:spTree>
      <p:nvGrpSpPr>
        <p:cNvPr id="1" name=""/>
        <p:cNvGrpSpPr/>
        <p:nvPr/>
      </p:nvGrpSpPr>
      <p:grpSpPr>
        <a:xfrm>
          <a:off x="0" y="0"/>
          <a:ext cx="0" cy="0"/>
          <a:chOff x="0" y="0"/>
          <a:chExt cx="0" cy="0"/>
        </a:xfrm>
      </p:grpSpPr>
      <p:pic>
        <p:nvPicPr>
          <p:cNvPr id="3" name="Afbeelding 2" descr="Afbeelding met tekst, schermopname&#10;&#10;Door AI gegenereerde inhoud is mogelijk onjuist.">
            <a:extLst>
              <a:ext uri="{FF2B5EF4-FFF2-40B4-BE49-F238E27FC236}">
                <a16:creationId xmlns:a16="http://schemas.microsoft.com/office/drawing/2014/main" id="{0F82F741-4228-C657-86CF-7257B7F2FF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41136087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iteldia">
    <p:spTree>
      <p:nvGrpSpPr>
        <p:cNvPr id="1" name=""/>
        <p:cNvGrpSpPr/>
        <p:nvPr/>
      </p:nvGrpSpPr>
      <p:grpSpPr>
        <a:xfrm>
          <a:off x="0" y="0"/>
          <a:ext cx="0" cy="0"/>
          <a:chOff x="0" y="0"/>
          <a:chExt cx="0" cy="0"/>
        </a:xfrm>
      </p:grpSpPr>
      <p:pic>
        <p:nvPicPr>
          <p:cNvPr id="4" name="Afbeelding 3" descr="Afbeelding met tekst, schermopname&#10;&#10;Door AI gegenereerde inhoud is mogelijk onjuist.">
            <a:extLst>
              <a:ext uri="{FF2B5EF4-FFF2-40B4-BE49-F238E27FC236}">
                <a16:creationId xmlns:a16="http://schemas.microsoft.com/office/drawing/2014/main" id="{F9DD83A2-7EC5-3B50-F6D5-5F4EE456BA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6720794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Titeldia">
    <p:spTree>
      <p:nvGrpSpPr>
        <p:cNvPr id="1" name=""/>
        <p:cNvGrpSpPr/>
        <p:nvPr/>
      </p:nvGrpSpPr>
      <p:grpSpPr>
        <a:xfrm>
          <a:off x="0" y="0"/>
          <a:ext cx="0" cy="0"/>
          <a:chOff x="0" y="0"/>
          <a:chExt cx="0" cy="0"/>
        </a:xfrm>
      </p:grpSpPr>
      <p:pic>
        <p:nvPicPr>
          <p:cNvPr id="3" name="Afbeelding 2" descr="Afbeelding met tekst, schermopname&#10;&#10;Door AI gegenereerde inhoud is mogelijk onjuist.">
            <a:extLst>
              <a:ext uri="{FF2B5EF4-FFF2-40B4-BE49-F238E27FC236}">
                <a16:creationId xmlns:a16="http://schemas.microsoft.com/office/drawing/2014/main" id="{59EAAB59-A602-90E7-B763-1AB8D47A77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9296" y="0"/>
            <a:ext cx="9693410" cy="6858000"/>
          </a:xfrm>
          <a:prstGeom prst="rect">
            <a:avLst/>
          </a:prstGeom>
        </p:spPr>
      </p:pic>
    </p:spTree>
    <p:extLst>
      <p:ext uri="{BB962C8B-B14F-4D97-AF65-F5344CB8AC3E}">
        <p14:creationId xmlns:p14="http://schemas.microsoft.com/office/powerpoint/2010/main" val="27323344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hyperlink" Target="https://www.innovatieroute.nu/"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2.xml"/><Relationship Id="rId2" Type="http://schemas.openxmlformats.org/officeDocument/2006/relationships/slideLayout" Target="../slideLayouts/slideLayout22.xml"/><Relationship Id="rId16" Type="http://schemas.openxmlformats.org/officeDocument/2006/relationships/image" Target="../media/image12.jp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image" Target="../media/image11.png"/><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Afbeelding 6" descr="Afbeelding met tekst, schermopname, diagram, lijn&#10;&#10;Door AI gegenereerde inhoud is mogelijk onjuist.">
            <a:extLst>
              <a:ext uri="{FF2B5EF4-FFF2-40B4-BE49-F238E27FC236}">
                <a16:creationId xmlns:a16="http://schemas.microsoft.com/office/drawing/2014/main" id="{FE32F835-3B00-0DBA-CBE9-0921A802E238}"/>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235723" y="0"/>
            <a:ext cx="9693410" cy="6858000"/>
          </a:xfrm>
          <a:prstGeom prst="rect">
            <a:avLst/>
          </a:prstGeom>
        </p:spPr>
      </p:pic>
    </p:spTree>
    <p:extLst>
      <p:ext uri="{BB962C8B-B14F-4D97-AF65-F5344CB8AC3E}">
        <p14:creationId xmlns:p14="http://schemas.microsoft.com/office/powerpoint/2010/main" val="510904324"/>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50" r:id="rId11"/>
    <p:sldLayoutId id="2147483651" r:id="rId12"/>
    <p:sldLayoutId id="2147483652" r:id="rId13"/>
    <p:sldLayoutId id="2147483653" r:id="rId14"/>
    <p:sldLayoutId id="2147483654" r:id="rId15"/>
    <p:sldLayoutId id="2147483655" r:id="rId16"/>
    <p:sldLayoutId id="2147483656" r:id="rId17"/>
    <p:sldLayoutId id="2147483657" r:id="rId18"/>
    <p:sldLayoutId id="2147483658" r:id="rId19"/>
    <p:sldLayoutId id="2147483659"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609600" y="2503035"/>
            <a:ext cx="10972800" cy="4222694"/>
          </a:xfrm>
          <a:prstGeom prst="rect">
            <a:avLst/>
          </a:prstGeom>
          <a:noFill/>
        </p:spPr>
        <p:txBody>
          <a:bodyPr wrap="square" numCol="2" spcCol="360000" rtlCol="0">
            <a:spAutoFit/>
          </a:bodyPr>
          <a:lstStyle/>
          <a:p>
            <a:pPr>
              <a:lnSpc>
                <a:spcPct val="130000"/>
              </a:lnSpc>
            </a:pPr>
            <a:r>
              <a:rPr lang="nl-NL" sz="1800" b="1" kern="1200" dirty="0">
                <a:solidFill>
                  <a:srgbClr val="ED027E"/>
                </a:solidFill>
                <a:effectLst/>
                <a:latin typeface="Open Sans" pitchFamily="2" charset="0"/>
                <a:ea typeface="Open Sans" pitchFamily="2" charset="0"/>
                <a:cs typeface="Open Sans" pitchFamily="2" charset="0"/>
              </a:rPr>
              <a:t>Colofon</a:t>
            </a:r>
            <a:endParaRPr lang="nl-NL" sz="18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dirty="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Bron</a:t>
            </a:r>
          </a:p>
          <a:p>
            <a:pPr>
              <a:lnSpc>
                <a:spcPct val="130000"/>
              </a:lnSpc>
            </a:pPr>
            <a:endParaRPr lang="nl-NL" sz="1000" b="1"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b="1"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vermeldt de </a:t>
            </a:r>
            <a:r>
              <a:rPr lang="nl-NL" sz="1000" u="sng" kern="1200" dirty="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u="sng" kern="1200" dirty="0">
                <a:solidFill>
                  <a:schemeClr val="bg1"/>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a:t>
            </a:r>
            <a:r>
              <a:rPr lang="nl-NL" sz="1000" kern="1200" dirty="0">
                <a:solidFill>
                  <a:srgbClr val="EE7D00"/>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dirty="0">
                <a:solidFill>
                  <a:schemeClr val="tx1"/>
                </a:solidFill>
                <a:effectLst/>
                <a:latin typeface="Open Sans" pitchFamily="2" charset="0"/>
                <a:ea typeface="Open Sans" pitchFamily="2" charset="0"/>
                <a:cs typeface="Open Sans" pitchFamily="2" charset="0"/>
              </a:rPr>
            </a:br>
            <a:endParaRPr lang="nl-NL" sz="1000" kern="1200" dirty="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8428008" y="5848115"/>
            <a:ext cx="3763992"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1"/>
            <a:ext cx="8617789" cy="2155289"/>
          </a:xfrm>
          <a:prstGeom prst="rect">
            <a:avLst/>
          </a:prstGeom>
        </p:spPr>
      </p:pic>
      <p:sp>
        <p:nvSpPr>
          <p:cNvPr id="2" name="Rechthoek 1">
            <a:extLst>
              <a:ext uri="{FF2B5EF4-FFF2-40B4-BE49-F238E27FC236}">
                <a16:creationId xmlns:a16="http://schemas.microsoft.com/office/drawing/2014/main" id="{19F1E584-1C9D-2DF6-B468-141702D494A0}"/>
              </a:ext>
            </a:extLst>
          </p:cNvPr>
          <p:cNvSpPr/>
          <p:nvPr userDrawn="1"/>
        </p:nvSpPr>
        <p:spPr>
          <a:xfrm>
            <a:off x="8617789" y="0"/>
            <a:ext cx="3574211" cy="2155290"/>
          </a:xfrm>
          <a:prstGeom prst="rect">
            <a:avLst/>
          </a:prstGeom>
          <a:solidFill>
            <a:srgbClr val="422A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7915980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1.xml"/><Relationship Id="rId16" Type="http://schemas.openxmlformats.org/officeDocument/2006/relationships/image" Target="../media/image24.svg"/><Relationship Id="rId1" Type="http://schemas.openxmlformats.org/officeDocument/2006/relationships/slideLayout" Target="../slideLayouts/slideLayout1.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10.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10.xml"/><Relationship Id="rId16" Type="http://schemas.openxmlformats.org/officeDocument/2006/relationships/image" Target="../media/image24.svg"/><Relationship Id="rId1" Type="http://schemas.openxmlformats.org/officeDocument/2006/relationships/slideLayout" Target="../slideLayouts/slideLayout10.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21.xml"/><Relationship Id="rId4" Type="http://schemas.openxmlformats.org/officeDocument/2006/relationships/hyperlink" Target="https://www.businessmodelinnovatie.nl/teamcanvas/"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2.xml"/><Relationship Id="rId16" Type="http://schemas.openxmlformats.org/officeDocument/2006/relationships/image" Target="../media/image24.svg"/><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3.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3.xml"/><Relationship Id="rId16" Type="http://schemas.openxmlformats.org/officeDocument/2006/relationships/image" Target="../media/image24.svg"/><Relationship Id="rId1" Type="http://schemas.openxmlformats.org/officeDocument/2006/relationships/slideLayout" Target="../slideLayouts/slideLayout3.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4.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4.xml"/><Relationship Id="rId16" Type="http://schemas.openxmlformats.org/officeDocument/2006/relationships/image" Target="../media/image24.svg"/><Relationship Id="rId1" Type="http://schemas.openxmlformats.org/officeDocument/2006/relationships/slideLayout" Target="../slideLayouts/slideLayout4.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5.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5.xml"/><Relationship Id="rId16" Type="http://schemas.openxmlformats.org/officeDocument/2006/relationships/image" Target="../media/image24.svg"/><Relationship Id="rId1" Type="http://schemas.openxmlformats.org/officeDocument/2006/relationships/slideLayout" Target="../slideLayouts/slideLayout5.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6.xml"/><Relationship Id="rId16" Type="http://schemas.openxmlformats.org/officeDocument/2006/relationships/image" Target="../media/image24.svg"/><Relationship Id="rId1" Type="http://schemas.openxmlformats.org/officeDocument/2006/relationships/slideLayout" Target="../slideLayouts/slideLayout6.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7.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7.xml"/><Relationship Id="rId16" Type="http://schemas.openxmlformats.org/officeDocument/2006/relationships/image" Target="../media/image24.svg"/><Relationship Id="rId1" Type="http://schemas.openxmlformats.org/officeDocument/2006/relationships/slideLayout" Target="../slideLayouts/slideLayout7.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8.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8.xml"/><Relationship Id="rId16" Type="http://schemas.openxmlformats.org/officeDocument/2006/relationships/image" Target="../media/image24.sv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_rels/slide9.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hyperlink" Target="https://www.businessmodelinnovatie.nl/not-invented-here/cover-story-canvas/" TargetMode="External"/><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9.xml"/><Relationship Id="rId16" Type="http://schemas.openxmlformats.org/officeDocument/2006/relationships/image" Target="../media/image24.svg"/><Relationship Id="rId1" Type="http://schemas.openxmlformats.org/officeDocument/2006/relationships/slideLayout" Target="../slideLayouts/slideLayout9.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hyperlink" Target="https://www.businessmodelinnovatie.nl/not-invented-here/teamcanvas/" TargetMode="External"/><Relationship Id="rId9" Type="http://schemas.openxmlformats.org/officeDocument/2006/relationships/image" Target="../media/image17.png"/><Relationship Id="rId1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D58AC23B-B387-4E0B-A75C-16B990B3BB65}"/>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40729F47-6859-4FA6-A05B-2C1C3C6B6F76}"/>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9B2E2F82-4913-471A-86D8-9CDC371D63A8}"/>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544D3E14-2793-4C19-99B5-EF0865E161A0}"/>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E3AAEC14-AEB0-4918-9BFF-41467CA8B9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A6689CA3-079C-406F-9D9B-C17F9D5CD9BA}"/>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6E2350D7-296D-4AD1-A536-04D63E8FC5E0}"/>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2AF2698C-9957-4D11-B78A-BF465C7EEDF6}"/>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60A19893-8B33-4EB9-9909-74133B898D0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C777A88A-4BAB-4ADF-9159-69A85D90CA8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DA63FBC9-1158-4A28-9F95-E3604C5A8F4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36F70330-9A55-4579-9D53-DB5B9EB135EC}"/>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DB348EE-EDAA-4DC4-B712-93A3A2F832C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3219E9A7-D1FB-4808-8508-494E822F0F7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352776B7-AD3D-46D3-8C99-95A2D71E402D}"/>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02F72849-51F4-40E7-9F7B-4FCC92CA2D9B}"/>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FD460837-A19E-4239-AFF4-7EDB9B073AD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CA00BE9B-5B64-45AF-9F3D-AAE835B64D1F}"/>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866F79D3-B685-436E-91AC-495B62A5610B}"/>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3F1DC3D3-824B-42F7-97A2-AE85DA6298BC}"/>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920A033A-4960-454D-9EC2-60D5FC0D0E65}"/>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D8E88EA5-8147-42AB-A71E-76F6D2A5EB5B}"/>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012B39E2-46D2-4BC1-9063-AF4731C509A8}"/>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4" name="Tekstvak 3">
            <a:extLst>
              <a:ext uri="{FF2B5EF4-FFF2-40B4-BE49-F238E27FC236}">
                <a16:creationId xmlns:a16="http://schemas.microsoft.com/office/drawing/2014/main" id="{7AFF5A69-4F0E-31F3-B756-4FB5F47329F7}"/>
              </a:ext>
            </a:extLst>
          </p:cNvPr>
          <p:cNvSpPr txBox="1"/>
          <p:nvPr/>
        </p:nvSpPr>
        <p:spPr>
          <a:xfrm>
            <a:off x="1518754" y="996778"/>
            <a:ext cx="1872236" cy="754053"/>
          </a:xfrm>
          <a:prstGeom prst="rect">
            <a:avLst/>
          </a:prstGeom>
          <a:noFill/>
        </p:spPr>
        <p:txBody>
          <a:bodyPr wrap="square" rtlCol="0">
            <a:spAutoFit/>
          </a:bodyPr>
          <a:lstStyle/>
          <a:p>
            <a:pPr>
              <a:lnSpc>
                <a:spcPct val="150000"/>
              </a:lnSpc>
            </a:pPr>
            <a:r>
              <a:rPr lang="nl-NL" sz="600" dirty="0"/>
              <a:t>Wat is ieder zijn naam?</a:t>
            </a:r>
          </a:p>
          <a:p>
            <a:pPr>
              <a:lnSpc>
                <a:spcPct val="150000"/>
              </a:lnSpc>
            </a:pPr>
            <a:r>
              <a:rPr lang="nl-NL" sz="600" dirty="0"/>
              <a:t>Welke rollen zijn er vertegenwoordigd in het team?</a:t>
            </a:r>
          </a:p>
          <a:p>
            <a:pPr>
              <a:lnSpc>
                <a:spcPct val="150000"/>
              </a:lnSpc>
            </a:pPr>
            <a:r>
              <a:rPr lang="nl-NL" sz="600" dirty="0"/>
              <a:t>Hoe noemen we het team?</a:t>
            </a:r>
          </a:p>
          <a:p>
            <a:pPr>
              <a:lnSpc>
                <a:spcPct val="150000"/>
              </a:lnSpc>
            </a:pPr>
            <a:r>
              <a:rPr lang="nl-NL" sz="600" dirty="0"/>
              <a:t>Wat is ieders persoonlijke slogan?</a:t>
            </a:r>
          </a:p>
          <a:p>
            <a:endParaRPr lang="nl-NL" sz="700" dirty="0"/>
          </a:p>
        </p:txBody>
      </p:sp>
      <p:sp>
        <p:nvSpPr>
          <p:cNvPr id="5" name="Tekstvak 4">
            <a:extLst>
              <a:ext uri="{FF2B5EF4-FFF2-40B4-BE49-F238E27FC236}">
                <a16:creationId xmlns:a16="http://schemas.microsoft.com/office/drawing/2014/main" id="{3114E319-A925-C768-D7BB-E4131BDFF03B}"/>
              </a:ext>
            </a:extLst>
          </p:cNvPr>
          <p:cNvSpPr txBox="1"/>
          <p:nvPr/>
        </p:nvSpPr>
        <p:spPr>
          <a:xfrm>
            <a:off x="3811096" y="996778"/>
            <a:ext cx="2059460" cy="1054135"/>
          </a:xfrm>
          <a:prstGeom prst="rect">
            <a:avLst/>
          </a:prstGeom>
          <a:noFill/>
        </p:spPr>
        <p:txBody>
          <a:bodyPr wrap="square" rtlCol="0">
            <a:spAutoFit/>
          </a:bodyPr>
          <a:lstStyle/>
          <a:p>
            <a:pPr>
              <a:lnSpc>
                <a:spcPct val="150000"/>
              </a:lnSpc>
            </a:pPr>
            <a:r>
              <a:rPr lang="nl-NL" sz="600" dirty="0"/>
              <a:t>Welke doelstellingen willen wij als groep bereiken?</a:t>
            </a:r>
          </a:p>
          <a:p>
            <a:pPr>
              <a:lnSpc>
                <a:spcPct val="150000"/>
              </a:lnSpc>
            </a:pPr>
            <a:r>
              <a:rPr lang="nl-NL" sz="600" dirty="0"/>
              <a:t>Hoe kunnen we de doelstellingen nog motiverender maken?</a:t>
            </a:r>
          </a:p>
          <a:p>
            <a:pPr>
              <a:lnSpc>
                <a:spcPct val="150000"/>
              </a:lnSpc>
            </a:pPr>
            <a:r>
              <a:rPr lang="nl-NL" sz="600" dirty="0"/>
              <a:t>Zijn de doelstellingen specifiek genoeg?</a:t>
            </a:r>
          </a:p>
          <a:p>
            <a:pPr>
              <a:lnSpc>
                <a:spcPct val="150000"/>
              </a:lnSpc>
            </a:pPr>
            <a:r>
              <a:rPr lang="nl-NL" sz="600" dirty="0"/>
              <a:t>Kan ieder teamlid zich vinden in de gemeenschappelijke doelstellingen?</a:t>
            </a:r>
          </a:p>
          <a:p>
            <a:pPr>
              <a:lnSpc>
                <a:spcPct val="150000"/>
              </a:lnSpc>
            </a:pPr>
            <a:endParaRPr lang="nl-NL" sz="700" dirty="0"/>
          </a:p>
          <a:p>
            <a:endParaRPr lang="nl-NL" sz="700" dirty="0"/>
          </a:p>
        </p:txBody>
      </p:sp>
      <p:sp>
        <p:nvSpPr>
          <p:cNvPr id="6" name="Tekstvak 5">
            <a:extLst>
              <a:ext uri="{FF2B5EF4-FFF2-40B4-BE49-F238E27FC236}">
                <a16:creationId xmlns:a16="http://schemas.microsoft.com/office/drawing/2014/main" id="{EED69FFF-E910-0790-3261-73CFC2296AF9}"/>
              </a:ext>
            </a:extLst>
          </p:cNvPr>
          <p:cNvSpPr txBox="1"/>
          <p:nvPr/>
        </p:nvSpPr>
        <p:spPr>
          <a:xfrm>
            <a:off x="6122305" y="996778"/>
            <a:ext cx="2059460" cy="1215717"/>
          </a:xfrm>
          <a:prstGeom prst="rect">
            <a:avLst/>
          </a:prstGeom>
          <a:noFill/>
        </p:spPr>
        <p:txBody>
          <a:bodyPr wrap="square" rtlCol="0">
            <a:spAutoFit/>
          </a:bodyPr>
          <a:lstStyle/>
          <a:p>
            <a:pPr>
              <a:lnSpc>
                <a:spcPct val="150000"/>
              </a:lnSpc>
            </a:pPr>
            <a:r>
              <a:rPr lang="nl-NL" sz="600" dirty="0"/>
              <a:t>Waar staan wij voor?</a:t>
            </a:r>
          </a:p>
          <a:p>
            <a:pPr>
              <a:lnSpc>
                <a:spcPct val="150000"/>
              </a:lnSpc>
            </a:pPr>
            <a:r>
              <a:rPr lang="nl-NL" sz="600" dirty="0"/>
              <a:t>Welke principes zijn belangrijk voor ieder teamlid?</a:t>
            </a:r>
          </a:p>
          <a:p>
            <a:pPr>
              <a:lnSpc>
                <a:spcPct val="150000"/>
              </a:lnSpc>
            </a:pPr>
            <a:r>
              <a:rPr lang="nl-NL" sz="600" dirty="0"/>
              <a:t>Welke waarden willen we invoeren als gemeenschappelijke waarden voor het team?</a:t>
            </a:r>
          </a:p>
          <a:p>
            <a:pPr>
              <a:lnSpc>
                <a:spcPct val="150000"/>
              </a:lnSpc>
            </a:pPr>
            <a:r>
              <a:rPr lang="nl-NL" sz="600" dirty="0"/>
              <a:t>Worden de waarden door alle teamleden erkend?</a:t>
            </a:r>
          </a:p>
          <a:p>
            <a:pPr>
              <a:lnSpc>
                <a:spcPct val="150000"/>
              </a:lnSpc>
            </a:pPr>
            <a:endParaRPr lang="nl-NL" sz="700" dirty="0"/>
          </a:p>
          <a:p>
            <a:pPr>
              <a:lnSpc>
                <a:spcPct val="150000"/>
              </a:lnSpc>
            </a:pPr>
            <a:endParaRPr lang="nl-NL" sz="700" dirty="0"/>
          </a:p>
          <a:p>
            <a:endParaRPr lang="nl-NL" sz="700" dirty="0"/>
          </a:p>
        </p:txBody>
      </p:sp>
      <p:sp>
        <p:nvSpPr>
          <p:cNvPr id="7" name="Tekstvak 6">
            <a:extLst>
              <a:ext uri="{FF2B5EF4-FFF2-40B4-BE49-F238E27FC236}">
                <a16:creationId xmlns:a16="http://schemas.microsoft.com/office/drawing/2014/main" id="{BEAE451E-3AC3-BC09-B828-F2BB2D371820}"/>
              </a:ext>
            </a:extLst>
          </p:cNvPr>
          <p:cNvSpPr txBox="1"/>
          <p:nvPr/>
        </p:nvSpPr>
        <p:spPr>
          <a:xfrm>
            <a:off x="8410896" y="996778"/>
            <a:ext cx="2059460" cy="1215717"/>
          </a:xfrm>
          <a:prstGeom prst="rect">
            <a:avLst/>
          </a:prstGeom>
          <a:noFill/>
        </p:spPr>
        <p:txBody>
          <a:bodyPr wrap="square" rtlCol="0">
            <a:spAutoFit/>
          </a:bodyPr>
          <a:lstStyle/>
          <a:p>
            <a:pPr>
              <a:lnSpc>
                <a:spcPct val="150000"/>
              </a:lnSpc>
            </a:pPr>
            <a:r>
              <a:rPr lang="nl-NL" sz="600" dirty="0"/>
              <a:t>Wat gaan we doen als er problemen komen?</a:t>
            </a:r>
          </a:p>
          <a:p>
            <a:pPr>
              <a:lnSpc>
                <a:spcPct val="150000"/>
              </a:lnSpc>
            </a:pPr>
            <a:r>
              <a:rPr lang="nl-NL" sz="600" dirty="0"/>
              <a:t>Welke regels gaan we introduceren na deze sessie?</a:t>
            </a:r>
          </a:p>
          <a:p>
            <a:pPr>
              <a:lnSpc>
                <a:spcPct val="150000"/>
              </a:lnSpc>
            </a:pPr>
            <a:r>
              <a:rPr lang="nl-NL" sz="600" dirty="0"/>
              <a:t>Hoe communiceren we en houden we iedereen up-to-date?</a:t>
            </a:r>
          </a:p>
          <a:p>
            <a:pPr>
              <a:lnSpc>
                <a:spcPct val="150000"/>
              </a:lnSpc>
            </a:pPr>
            <a:r>
              <a:rPr lang="nl-NL" sz="600" dirty="0"/>
              <a:t>Hoe maken we onze beslissingen?</a:t>
            </a:r>
          </a:p>
          <a:p>
            <a:pPr>
              <a:lnSpc>
                <a:spcPct val="150000"/>
              </a:lnSpc>
            </a:pPr>
            <a:r>
              <a:rPr lang="nl-NL" sz="600" dirty="0"/>
              <a:t>Hoe voeren we dingen uit en hoe evalueren we dat?</a:t>
            </a:r>
          </a:p>
          <a:p>
            <a:pPr>
              <a:lnSpc>
                <a:spcPct val="150000"/>
              </a:lnSpc>
            </a:pPr>
            <a:endParaRPr lang="nl-NL" sz="700" dirty="0"/>
          </a:p>
          <a:p>
            <a:pPr>
              <a:lnSpc>
                <a:spcPct val="150000"/>
              </a:lnSpc>
            </a:pPr>
            <a:endParaRPr lang="nl-NL" sz="700" dirty="0"/>
          </a:p>
          <a:p>
            <a:endParaRPr lang="nl-NL" sz="700" dirty="0"/>
          </a:p>
        </p:txBody>
      </p:sp>
      <p:sp>
        <p:nvSpPr>
          <p:cNvPr id="8" name="Tekstvak 7">
            <a:extLst>
              <a:ext uri="{FF2B5EF4-FFF2-40B4-BE49-F238E27FC236}">
                <a16:creationId xmlns:a16="http://schemas.microsoft.com/office/drawing/2014/main" id="{5B8B6EA5-B8DC-6D7B-31FA-0DB956B747B8}"/>
              </a:ext>
            </a:extLst>
          </p:cNvPr>
          <p:cNvSpPr txBox="1"/>
          <p:nvPr/>
        </p:nvSpPr>
        <p:spPr>
          <a:xfrm>
            <a:off x="3811096" y="3192073"/>
            <a:ext cx="2059460" cy="915635"/>
          </a:xfrm>
          <a:prstGeom prst="rect">
            <a:avLst/>
          </a:prstGeom>
          <a:noFill/>
        </p:spPr>
        <p:txBody>
          <a:bodyPr wrap="square" rtlCol="0">
            <a:spAutoFit/>
          </a:bodyPr>
          <a:lstStyle/>
          <a:p>
            <a:pPr>
              <a:lnSpc>
                <a:spcPct val="150000"/>
              </a:lnSpc>
            </a:pPr>
            <a:r>
              <a:rPr lang="nl-NL" sz="600" dirty="0"/>
              <a:t>Wat beweegt ieder individu in het team?</a:t>
            </a:r>
          </a:p>
          <a:p>
            <a:pPr>
              <a:lnSpc>
                <a:spcPct val="150000"/>
              </a:lnSpc>
            </a:pPr>
            <a:r>
              <a:rPr lang="nl-NL" sz="600" dirty="0"/>
              <a:t>Welke persoonlijke doelen heeft ieder teamlid </a:t>
            </a:r>
            <a:br>
              <a:rPr lang="nl-NL" sz="600" dirty="0"/>
            </a:br>
            <a:r>
              <a:rPr lang="nl-NL" sz="600" dirty="0"/>
              <a:t>voor deze samenwerking?</a:t>
            </a:r>
          </a:p>
          <a:p>
            <a:pPr>
              <a:lnSpc>
                <a:spcPct val="150000"/>
              </a:lnSpc>
            </a:pPr>
            <a:r>
              <a:rPr lang="nl-NL" sz="600" dirty="0"/>
              <a:t>Heeft iemand een persoonlijke agenda aan de tafel?</a:t>
            </a:r>
          </a:p>
          <a:p>
            <a:pPr>
              <a:lnSpc>
                <a:spcPct val="150000"/>
              </a:lnSpc>
            </a:pPr>
            <a:endParaRPr lang="nl-NL" sz="700" dirty="0"/>
          </a:p>
          <a:p>
            <a:endParaRPr lang="nl-NL" sz="700" dirty="0"/>
          </a:p>
        </p:txBody>
      </p:sp>
      <p:sp>
        <p:nvSpPr>
          <p:cNvPr id="9" name="Tekstvak 8">
            <a:extLst>
              <a:ext uri="{FF2B5EF4-FFF2-40B4-BE49-F238E27FC236}">
                <a16:creationId xmlns:a16="http://schemas.microsoft.com/office/drawing/2014/main" id="{3BA7090C-6A61-AB36-57D7-831343C33B5D}"/>
              </a:ext>
            </a:extLst>
          </p:cNvPr>
          <p:cNvSpPr txBox="1"/>
          <p:nvPr/>
        </p:nvSpPr>
        <p:spPr>
          <a:xfrm>
            <a:off x="6919783" y="3192072"/>
            <a:ext cx="1334531" cy="1515800"/>
          </a:xfrm>
          <a:prstGeom prst="rect">
            <a:avLst/>
          </a:prstGeom>
          <a:noFill/>
        </p:spPr>
        <p:txBody>
          <a:bodyPr wrap="square" rtlCol="0">
            <a:spAutoFit/>
          </a:bodyPr>
          <a:lstStyle/>
          <a:p>
            <a:r>
              <a:rPr lang="nl-NL" sz="600" dirty="0"/>
              <a:t>Wat heeft ieder teamlid nodig om succesvol te zijn?</a:t>
            </a:r>
            <a:br>
              <a:rPr lang="nl-NL" sz="600" dirty="0"/>
            </a:br>
            <a:endParaRPr lang="nl-NL" sz="600" dirty="0"/>
          </a:p>
          <a:p>
            <a:r>
              <a:rPr lang="nl-NL" sz="600" dirty="0"/>
              <a:t>Hoe kan het team ieder individu helpen om in zijn/haar behoeften te voorzien?</a:t>
            </a:r>
          </a:p>
          <a:p>
            <a:endParaRPr lang="nl-NL" sz="600" dirty="0"/>
          </a:p>
          <a:p>
            <a:r>
              <a:rPr lang="nl-NL" sz="600" dirty="0"/>
              <a:t>Wat geeft energie in de groep?</a:t>
            </a:r>
          </a:p>
          <a:p>
            <a:pPr>
              <a:lnSpc>
                <a:spcPct val="150000"/>
              </a:lnSpc>
            </a:pPr>
            <a:endParaRPr lang="nl-NL" sz="600" dirty="0"/>
          </a:p>
          <a:p>
            <a:r>
              <a:rPr lang="nl-NL" sz="600" dirty="0"/>
              <a:t>Wat maakt dat iedereen (harder) gaat lopen en echt voor het beste resultaat gaat?</a:t>
            </a:r>
          </a:p>
          <a:p>
            <a:pPr>
              <a:lnSpc>
                <a:spcPct val="150000"/>
              </a:lnSpc>
            </a:pPr>
            <a:endParaRPr lang="nl-NL" sz="700" dirty="0"/>
          </a:p>
          <a:p>
            <a:endParaRPr lang="nl-NL" sz="700" dirty="0"/>
          </a:p>
        </p:txBody>
      </p:sp>
      <p:sp>
        <p:nvSpPr>
          <p:cNvPr id="10" name="Tekstvak 9">
            <a:extLst>
              <a:ext uri="{FF2B5EF4-FFF2-40B4-BE49-F238E27FC236}">
                <a16:creationId xmlns:a16="http://schemas.microsoft.com/office/drawing/2014/main" id="{9BA511D5-521B-E3C8-CAC4-71BFD0CE0808}"/>
              </a:ext>
            </a:extLst>
          </p:cNvPr>
          <p:cNvSpPr txBox="1"/>
          <p:nvPr/>
        </p:nvSpPr>
        <p:spPr>
          <a:xfrm>
            <a:off x="1485287" y="5099221"/>
            <a:ext cx="3896497" cy="777136"/>
          </a:xfrm>
          <a:prstGeom prst="rect">
            <a:avLst/>
          </a:prstGeom>
          <a:noFill/>
        </p:spPr>
        <p:txBody>
          <a:bodyPr wrap="square" rtlCol="0">
            <a:spAutoFit/>
          </a:bodyPr>
          <a:lstStyle/>
          <a:p>
            <a:pPr>
              <a:lnSpc>
                <a:spcPct val="150000"/>
              </a:lnSpc>
            </a:pPr>
            <a:r>
              <a:rPr lang="nl-NL" sz="600" dirty="0"/>
              <a:t>Welke skills hebben we in het team die ons helpen om onze doelen te behalen?</a:t>
            </a:r>
          </a:p>
          <a:p>
            <a:pPr>
              <a:lnSpc>
                <a:spcPct val="150000"/>
              </a:lnSpc>
            </a:pPr>
            <a:r>
              <a:rPr lang="nl-NL" sz="600" dirty="0"/>
              <a:t>Welke soft skills hebben we tot onze beschikking?</a:t>
            </a:r>
          </a:p>
          <a:p>
            <a:pPr>
              <a:lnSpc>
                <a:spcPct val="150000"/>
              </a:lnSpc>
            </a:pPr>
            <a:r>
              <a:rPr lang="nl-NL" sz="600" dirty="0"/>
              <a:t>Waar zijn we echt goed in? Zowel individueel en als team?</a:t>
            </a:r>
          </a:p>
          <a:p>
            <a:pPr>
              <a:lnSpc>
                <a:spcPct val="150000"/>
              </a:lnSpc>
            </a:pPr>
            <a:endParaRPr lang="nl-NL" sz="700" dirty="0"/>
          </a:p>
          <a:p>
            <a:endParaRPr lang="nl-NL" sz="700" dirty="0"/>
          </a:p>
        </p:txBody>
      </p:sp>
      <p:sp>
        <p:nvSpPr>
          <p:cNvPr id="11" name="Tekstvak 10">
            <a:extLst>
              <a:ext uri="{FF2B5EF4-FFF2-40B4-BE49-F238E27FC236}">
                <a16:creationId xmlns:a16="http://schemas.microsoft.com/office/drawing/2014/main" id="{56F8946D-C337-794A-2658-E06E67CC24FA}"/>
              </a:ext>
            </a:extLst>
          </p:cNvPr>
          <p:cNvSpPr txBox="1"/>
          <p:nvPr/>
        </p:nvSpPr>
        <p:spPr>
          <a:xfrm>
            <a:off x="6122305" y="5099221"/>
            <a:ext cx="3896497" cy="777136"/>
          </a:xfrm>
          <a:prstGeom prst="rect">
            <a:avLst/>
          </a:prstGeom>
          <a:noFill/>
        </p:spPr>
        <p:txBody>
          <a:bodyPr wrap="square" rtlCol="0">
            <a:spAutoFit/>
          </a:bodyPr>
          <a:lstStyle/>
          <a:p>
            <a:pPr>
              <a:lnSpc>
                <a:spcPct val="150000"/>
              </a:lnSpc>
            </a:pPr>
            <a:r>
              <a:rPr lang="nl-NL" sz="600" dirty="0"/>
              <a:t>Welke zwaktes hebben we individueel? En als team?</a:t>
            </a:r>
          </a:p>
          <a:p>
            <a:pPr>
              <a:lnSpc>
                <a:spcPct val="150000"/>
              </a:lnSpc>
            </a:pPr>
            <a:r>
              <a:rPr lang="nl-NL" sz="600" dirty="0"/>
              <a:t>Wat moeten de teamleden echt weten van jou?</a:t>
            </a:r>
          </a:p>
          <a:p>
            <a:pPr>
              <a:lnSpc>
                <a:spcPct val="150000"/>
              </a:lnSpc>
            </a:pPr>
            <a:r>
              <a:rPr lang="nl-NL" sz="600" dirty="0"/>
              <a:t>Wat zou een belemmering kunnen zijn voor een vruchtbare samenwerking`?</a:t>
            </a:r>
          </a:p>
          <a:p>
            <a:pPr>
              <a:lnSpc>
                <a:spcPct val="150000"/>
              </a:lnSpc>
            </a:pPr>
            <a:endParaRPr lang="nl-NL" sz="700" dirty="0"/>
          </a:p>
          <a:p>
            <a:endParaRPr lang="nl-NL" sz="700" dirty="0"/>
          </a:p>
        </p:txBody>
      </p:sp>
      <p:sp>
        <p:nvSpPr>
          <p:cNvPr id="12" name="Tekstvak 11">
            <a:extLst>
              <a:ext uri="{FF2B5EF4-FFF2-40B4-BE49-F238E27FC236}">
                <a16:creationId xmlns:a16="http://schemas.microsoft.com/office/drawing/2014/main" id="{8A63E2B4-628E-08C8-3D7D-F321FADD100D}"/>
              </a:ext>
            </a:extLst>
          </p:cNvPr>
          <p:cNvSpPr txBox="1"/>
          <p:nvPr/>
        </p:nvSpPr>
        <p:spPr>
          <a:xfrm>
            <a:off x="5498394" y="2839164"/>
            <a:ext cx="1213210" cy="638636"/>
          </a:xfrm>
          <a:prstGeom prst="rect">
            <a:avLst/>
          </a:prstGeom>
          <a:noFill/>
        </p:spPr>
        <p:txBody>
          <a:bodyPr wrap="square" rtlCol="0">
            <a:spAutoFit/>
          </a:bodyPr>
          <a:lstStyle/>
          <a:p>
            <a:pPr algn="ctr"/>
            <a:r>
              <a:rPr lang="nl-NL" sz="600" dirty="0"/>
              <a:t>Welke impact willen we maken?</a:t>
            </a:r>
          </a:p>
          <a:p>
            <a:pPr algn="ctr"/>
            <a:r>
              <a:rPr lang="nl-NL" sz="600" dirty="0"/>
              <a:t>Waarom doen we wat we doen?</a:t>
            </a:r>
          </a:p>
          <a:p>
            <a:pPr algn="ctr"/>
            <a:r>
              <a:rPr lang="nl-NL" sz="600" dirty="0"/>
              <a:t>Wat is de essentie?</a:t>
            </a:r>
          </a:p>
          <a:p>
            <a:pPr>
              <a:lnSpc>
                <a:spcPct val="150000"/>
              </a:lnSpc>
            </a:pPr>
            <a:endParaRPr lang="nl-NL" sz="700" dirty="0"/>
          </a:p>
          <a:p>
            <a:endParaRPr lang="nl-NL" sz="700" dirty="0"/>
          </a:p>
        </p:txBody>
      </p:sp>
    </p:spTree>
    <p:extLst>
      <p:ext uri="{BB962C8B-B14F-4D97-AF65-F5344CB8AC3E}">
        <p14:creationId xmlns:p14="http://schemas.microsoft.com/office/powerpoint/2010/main" val="3447560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94815-2230-36A1-C7E3-1392D2F271F2}"/>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ADB0807E-FBB5-62B3-2A5D-AC6129D6071D}"/>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693377B2-E5B8-22F2-558E-078680F00484}"/>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1904A511-B583-B078-26B2-4096844D7B19}"/>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079BA83F-8A6B-104F-1367-F08F5EFE3D55}"/>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1F9FA602-4B6D-ED02-2D13-FA81CD2C85D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DF1944E9-9374-3964-10C9-CB2823412618}"/>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F0DA3395-793D-FD96-6827-8C06FE8A7A70}"/>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3DA3A30A-3066-B945-3308-34596DE91FF3}"/>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A24B41C8-5D42-E690-A52B-252A7EDE13A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EEDF2158-0E62-7C32-C5B9-824CFC48DDF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81A6A97E-2F2D-E40B-5423-0167247D804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FC869C9-8987-3794-2153-6E727FB40B6B}"/>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7A4974FB-3842-2CAC-0328-4140BFC88FC7}"/>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42EE146E-065B-32AD-EEE1-406534A1D6E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DD103B10-C778-09FB-4A26-0F907AD6195A}"/>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ADD466BB-6E75-C373-43A3-4122DC2628AE}"/>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AF145D77-67E0-6DFE-9FB3-C22FD24EEFB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BF070397-1D1C-A760-CDAD-3E965EA03893}"/>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1C4272BB-12E2-8EF2-1F14-71423BF6D6A0}"/>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0A18C616-FA4E-8BFB-9F89-F651220403C5}"/>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9ED9DA21-5721-4260-3C99-47BC4F3672F7}"/>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ECA709D0-CDEC-2400-0B45-35DA031FF2B6}"/>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632CDDA2-FB21-F044-7898-5AB6EDA3508E}"/>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11" name="Tekstvak 10">
            <a:extLst>
              <a:ext uri="{FF2B5EF4-FFF2-40B4-BE49-F238E27FC236}">
                <a16:creationId xmlns:a16="http://schemas.microsoft.com/office/drawing/2014/main" id="{F1665D11-3CE4-4996-B335-0D2758C24D6F}"/>
              </a:ext>
            </a:extLst>
          </p:cNvPr>
          <p:cNvSpPr txBox="1"/>
          <p:nvPr/>
        </p:nvSpPr>
        <p:spPr>
          <a:xfrm>
            <a:off x="1570899" y="1059895"/>
            <a:ext cx="3542270" cy="940335"/>
          </a:xfrm>
          <a:prstGeom prst="rect">
            <a:avLst/>
          </a:prstGeom>
          <a:noFill/>
        </p:spPr>
        <p:txBody>
          <a:bodyPr wrap="square" rtlCol="0">
            <a:spAutoFit/>
          </a:bodyPr>
          <a:lstStyle/>
          <a:p>
            <a:pPr>
              <a:lnSpc>
                <a:spcPct val="150000"/>
              </a:lnSpc>
            </a:pPr>
            <a:r>
              <a:rPr lang="nl-NL" sz="600" dirty="0"/>
              <a:t>Welke zwaktes hebben we individueel? En als team?</a:t>
            </a:r>
          </a:p>
          <a:p>
            <a:pPr>
              <a:lnSpc>
                <a:spcPct val="150000"/>
              </a:lnSpc>
            </a:pPr>
            <a:r>
              <a:rPr lang="nl-NL" sz="600" dirty="0"/>
              <a:t>Wat moeten de teamleden echt weten van jou?</a:t>
            </a:r>
          </a:p>
          <a:p>
            <a:pPr>
              <a:lnSpc>
                <a:spcPct val="150000"/>
              </a:lnSpc>
            </a:pPr>
            <a:r>
              <a:rPr lang="nl-NL" sz="600" dirty="0"/>
              <a:t>Wat zou een belemmering kunnen zijn voor een vruchtbare samenwerking`?</a:t>
            </a:r>
          </a:p>
          <a:p>
            <a:pPr>
              <a:lnSpc>
                <a:spcPct val="150000"/>
              </a:lnSpc>
            </a:pPr>
            <a:endParaRPr lang="nl-NL" sz="700" dirty="0"/>
          </a:p>
          <a:p>
            <a:endParaRPr lang="nl-NL" sz="700" dirty="0"/>
          </a:p>
        </p:txBody>
      </p:sp>
    </p:spTree>
    <p:extLst>
      <p:ext uri="{BB962C8B-B14F-4D97-AF65-F5344CB8AC3E}">
        <p14:creationId xmlns:p14="http://schemas.microsoft.com/office/powerpoint/2010/main" val="195859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36B0FF72-554D-7E3B-1D02-F7CB328479F6}"/>
              </a:ext>
            </a:extLst>
          </p:cNvPr>
          <p:cNvSpPr txBox="1"/>
          <p:nvPr/>
        </p:nvSpPr>
        <p:spPr>
          <a:xfrm>
            <a:off x="3030157" y="3644644"/>
            <a:ext cx="4112514" cy="275460"/>
          </a:xfrm>
          <a:prstGeom prst="rect">
            <a:avLst/>
          </a:prstGeom>
          <a:noFill/>
        </p:spPr>
        <p:txBody>
          <a:bodyPr wrap="square">
            <a:spAutoFit/>
          </a:bodyPr>
          <a:lstStyle/>
          <a:p>
            <a:pPr>
              <a:lnSpc>
                <a:spcPct val="130000"/>
              </a:lnSpc>
            </a:pPr>
            <a:r>
              <a:rPr lang="nl-NL" sz="1000" u="sng" kern="1200" dirty="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p:txBody>
      </p:sp>
      <p:sp>
        <p:nvSpPr>
          <p:cNvPr id="5" name="Tekstvak 4">
            <a:extLst>
              <a:ext uri="{FF2B5EF4-FFF2-40B4-BE49-F238E27FC236}">
                <a16:creationId xmlns:a16="http://schemas.microsoft.com/office/drawing/2014/main" id="{6EA693C4-A3AF-7D82-85B8-EA6EBE022258}"/>
              </a:ext>
            </a:extLst>
          </p:cNvPr>
          <p:cNvSpPr txBox="1"/>
          <p:nvPr/>
        </p:nvSpPr>
        <p:spPr>
          <a:xfrm>
            <a:off x="7248128" y="3906563"/>
            <a:ext cx="2789682" cy="275460"/>
          </a:xfrm>
          <a:prstGeom prst="rect">
            <a:avLst/>
          </a:prstGeom>
          <a:noFill/>
        </p:spPr>
        <p:txBody>
          <a:bodyPr wrap="square">
            <a:spAutoFit/>
          </a:bodyPr>
          <a:lstStyle/>
          <a:p>
            <a:pPr>
              <a:lnSpc>
                <a:spcPct val="130000"/>
              </a:lnSpc>
            </a:pPr>
            <a:r>
              <a:rPr lang="nl-NL" sz="1000" u="sng" dirty="0">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dirty="0">
              <a:solidFill>
                <a:srgbClr val="EE7D00"/>
              </a:solidFill>
              <a:effectLst/>
              <a:latin typeface="Open Sans" pitchFamily="2" charset="0"/>
              <a:ea typeface="Open Sans" pitchFamily="2" charset="0"/>
              <a:cs typeface="Open Sans" pitchFamily="2" charset="0"/>
            </a:endParaRPr>
          </a:p>
        </p:txBody>
      </p:sp>
      <p:sp>
        <p:nvSpPr>
          <p:cNvPr id="2" name="Tekstvak 1">
            <a:extLst>
              <a:ext uri="{FF2B5EF4-FFF2-40B4-BE49-F238E27FC236}">
                <a16:creationId xmlns:a16="http://schemas.microsoft.com/office/drawing/2014/main" id="{DDAE615E-58B0-295F-A94A-3B5EC6AF87EF}"/>
              </a:ext>
            </a:extLst>
          </p:cNvPr>
          <p:cNvSpPr txBox="1"/>
          <p:nvPr/>
        </p:nvSpPr>
        <p:spPr>
          <a:xfrm>
            <a:off x="695400" y="4365104"/>
            <a:ext cx="2736304" cy="523220"/>
          </a:xfrm>
          <a:prstGeom prst="rect">
            <a:avLst/>
          </a:prstGeom>
          <a:noFill/>
        </p:spPr>
        <p:txBody>
          <a:bodyPr wrap="square" lIns="0" rtlCol="0">
            <a:spAutoFit/>
          </a:bodyPr>
          <a:lstStyle/>
          <a:p>
            <a:r>
              <a:rPr lang="nl-NL" sz="1000" dirty="0">
                <a:solidFill>
                  <a:srgbClr val="ED027E"/>
                </a:solidFill>
                <a:latin typeface="Open Sans" pitchFamily="2" charset="0"/>
                <a:ea typeface="Open Sans" pitchFamily="2" charset="0"/>
                <a:cs typeface="Open Sans" pitchFamily="2" charset="0"/>
                <a:hlinkClick r:id="rId4">
                  <a:extLst>
                    <a:ext uri="{A12FA001-AC4F-418D-AE19-62706E023703}">
                      <ahyp:hlinkClr xmlns:ahyp="http://schemas.microsoft.com/office/drawing/2018/hyperlinkcolor" val="tx"/>
                    </a:ext>
                  </a:extLst>
                </a:hlinkClick>
              </a:rPr>
              <a:t>BMI Business Model Innovatie</a:t>
            </a:r>
            <a:endParaRPr lang="nl-NL" sz="1000" dirty="0">
              <a:solidFill>
                <a:srgbClr val="ED027E"/>
              </a:solidFill>
              <a:latin typeface="Open Sans" pitchFamily="2" charset="0"/>
              <a:ea typeface="Open Sans" pitchFamily="2" charset="0"/>
              <a:cs typeface="Open Sans" pitchFamily="2" charset="0"/>
            </a:endParaRPr>
          </a:p>
          <a:p>
            <a:endParaRPr lang="nl-NL" dirty="0"/>
          </a:p>
        </p:txBody>
      </p:sp>
    </p:spTree>
    <p:extLst>
      <p:ext uri="{BB962C8B-B14F-4D97-AF65-F5344CB8AC3E}">
        <p14:creationId xmlns:p14="http://schemas.microsoft.com/office/powerpoint/2010/main" val="2551403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69BF6-F795-B7C2-A48A-4B107CF829DB}"/>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A5A71D32-C2B3-0836-D4A2-B7C1827356EC}"/>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476B95A9-D5CF-1503-1D7C-3A07253C9BB9}"/>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B52B5C71-9BBE-190F-45DA-0128659648C4}"/>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B9F70901-84BD-7B9B-D6AC-82ECA3981DBE}"/>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4D4E9A75-7E34-5773-3C46-C8D979F9C6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07F4A5B1-186A-7B90-B7AC-26B8126FCD76}"/>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B686B369-FC99-DDAB-89FD-71210BDD9F4C}"/>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5756DA96-9E7F-86E1-0AC8-BFC96290B36E}"/>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6E0773CF-3FCA-C96F-D36B-AC70BC2495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2FD1D9F1-6C09-A752-E9A6-C3EA852D525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B49E6A67-FF7E-6545-92FD-C7EB6348CDF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695CD64-1BFB-C3CF-DFF8-5CD943A47DE5}"/>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93705964-636D-A4D7-E032-7115D067F493}"/>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8C6FE5A0-BE25-AF95-41E5-9779431C4E85}"/>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ECA2B086-EA03-2DF8-08D7-EA6294ED2EA7}"/>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79D621D2-8A1F-0321-8B9D-22ABA9AA2BB8}"/>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3A8FEDE1-B546-6CEE-2235-2F25F5C593D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E36A2FDC-6D32-D5E3-1F26-4B4F32DA4C4F}"/>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5F1AA02D-0739-848A-5E37-20A5DFAAFB95}"/>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5350169B-45D3-0690-8B87-71CA85312A0B}"/>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B5F11782-4353-FEB0-E815-08549A3C798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A60729B6-7AAD-BC59-5BA1-F775827AE609}"/>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14435F"/>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8EF9B202-F12A-F52F-7001-BB824464A162}"/>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12" name="Tekstvak 11">
            <a:extLst>
              <a:ext uri="{FF2B5EF4-FFF2-40B4-BE49-F238E27FC236}">
                <a16:creationId xmlns:a16="http://schemas.microsoft.com/office/drawing/2014/main" id="{C4452F3E-0612-90C4-480E-D52FEC0284C7}"/>
              </a:ext>
            </a:extLst>
          </p:cNvPr>
          <p:cNvSpPr txBox="1"/>
          <p:nvPr/>
        </p:nvSpPr>
        <p:spPr>
          <a:xfrm>
            <a:off x="5448003" y="2181131"/>
            <a:ext cx="1213210" cy="823302"/>
          </a:xfrm>
          <a:prstGeom prst="rect">
            <a:avLst/>
          </a:prstGeom>
          <a:noFill/>
        </p:spPr>
        <p:txBody>
          <a:bodyPr wrap="square" rtlCol="0">
            <a:spAutoFit/>
          </a:bodyPr>
          <a:lstStyle/>
          <a:p>
            <a:pPr algn="ctr"/>
            <a:r>
              <a:rPr lang="nl-NL" sz="600" dirty="0"/>
              <a:t>Welke impact willen we maken?</a:t>
            </a:r>
          </a:p>
          <a:p>
            <a:pPr algn="ctr"/>
            <a:endParaRPr lang="nl-NL" sz="600" dirty="0"/>
          </a:p>
          <a:p>
            <a:pPr algn="ctr"/>
            <a:r>
              <a:rPr lang="nl-NL" sz="600" dirty="0"/>
              <a:t>Waarom doen we wat we doen?</a:t>
            </a:r>
          </a:p>
          <a:p>
            <a:pPr algn="ctr"/>
            <a:endParaRPr lang="nl-NL" sz="600" dirty="0"/>
          </a:p>
          <a:p>
            <a:pPr algn="ctr"/>
            <a:r>
              <a:rPr lang="nl-NL" sz="600" dirty="0"/>
              <a:t>Wat is de essentie?</a:t>
            </a:r>
          </a:p>
          <a:p>
            <a:pPr>
              <a:lnSpc>
                <a:spcPct val="150000"/>
              </a:lnSpc>
            </a:pPr>
            <a:endParaRPr lang="nl-NL" sz="700" dirty="0"/>
          </a:p>
          <a:p>
            <a:endParaRPr lang="nl-NL" sz="700" dirty="0"/>
          </a:p>
        </p:txBody>
      </p:sp>
    </p:spTree>
    <p:extLst>
      <p:ext uri="{BB962C8B-B14F-4D97-AF65-F5344CB8AC3E}">
        <p14:creationId xmlns:p14="http://schemas.microsoft.com/office/powerpoint/2010/main" val="73846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31AAB-8977-48C3-AB5E-6133D5CB4E2A}"/>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6E2B9D49-93BC-98B9-81D0-9558A2D4C14A}"/>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B160BA20-C46B-6F85-9873-98E4A8952726}"/>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4FCC2B40-9A9B-5B01-F410-B3E6D28CB48D}"/>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7481ECB3-D81A-5D4D-9098-044BDD866C82}"/>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E8BD4BE2-9093-1D64-1F46-E6B9C3BB1F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8AFF407F-97E7-973F-F605-39C4BFBC225F}"/>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4F06CC05-E084-0D3F-DBF0-79473F084893}"/>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0030AED5-D366-FC1C-95FE-907BC153E296}"/>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7AD92FD6-7B2E-24DF-0FCB-36D833010BD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918D2D25-3EE9-C12E-50EC-B75CA633CDD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3EBE65AA-99D9-B352-CF6C-FE601B8E8C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A9DD85E-DF1B-6A52-14DC-6C8FC87684D7}"/>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6450F305-FCB6-2145-F20C-0BD5A79D0052}"/>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B8523BA1-9840-9639-3BBC-6742F92BD3ED}"/>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EE863714-5B0E-F88E-4F6D-9A9D2FDFC342}"/>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BD05B5EF-E619-AB4A-DE3D-07EB7A1C82C2}"/>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3BE7E018-8585-4775-B652-BB52A5547BF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0E826A8B-FA2B-D608-6CDC-979EFC040198}"/>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C1FCEB46-E99C-5A09-F12E-C74319EAAB26}"/>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F68E74A3-7968-9E07-E86E-FFD7070733D0}"/>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AD98760B-B79A-696A-6B81-4238622D78D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BA81D63F-A3EA-873D-62C9-0CCE654ECD0B}"/>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A8A10B16-59DE-0195-E66D-E8D735E71E3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4" name="Tekstvak 3">
            <a:extLst>
              <a:ext uri="{FF2B5EF4-FFF2-40B4-BE49-F238E27FC236}">
                <a16:creationId xmlns:a16="http://schemas.microsoft.com/office/drawing/2014/main" id="{1C79B329-6560-BCC6-1A2D-4DE5EFE6470B}"/>
              </a:ext>
            </a:extLst>
          </p:cNvPr>
          <p:cNvSpPr txBox="1"/>
          <p:nvPr/>
        </p:nvSpPr>
        <p:spPr>
          <a:xfrm>
            <a:off x="1598524" y="1106536"/>
            <a:ext cx="1872236" cy="754053"/>
          </a:xfrm>
          <a:prstGeom prst="rect">
            <a:avLst/>
          </a:prstGeom>
          <a:noFill/>
        </p:spPr>
        <p:txBody>
          <a:bodyPr wrap="square" rtlCol="0">
            <a:spAutoFit/>
          </a:bodyPr>
          <a:lstStyle/>
          <a:p>
            <a:pPr>
              <a:lnSpc>
                <a:spcPct val="150000"/>
              </a:lnSpc>
            </a:pPr>
            <a:r>
              <a:rPr lang="nl-NL" sz="600" dirty="0"/>
              <a:t>Wat is ieder zijn naam?</a:t>
            </a:r>
          </a:p>
          <a:p>
            <a:pPr>
              <a:lnSpc>
                <a:spcPct val="150000"/>
              </a:lnSpc>
            </a:pPr>
            <a:r>
              <a:rPr lang="nl-NL" sz="600" dirty="0"/>
              <a:t>Welke rollen zijn er vertegenwoordigd in het team?</a:t>
            </a:r>
          </a:p>
          <a:p>
            <a:pPr>
              <a:lnSpc>
                <a:spcPct val="150000"/>
              </a:lnSpc>
            </a:pPr>
            <a:r>
              <a:rPr lang="nl-NL" sz="600" dirty="0"/>
              <a:t>Hoe noemen we het team?</a:t>
            </a:r>
          </a:p>
          <a:p>
            <a:pPr>
              <a:lnSpc>
                <a:spcPct val="150000"/>
              </a:lnSpc>
            </a:pPr>
            <a:r>
              <a:rPr lang="nl-NL" sz="600" dirty="0"/>
              <a:t>Wat is ieders persoonlijke slogan?</a:t>
            </a:r>
          </a:p>
          <a:p>
            <a:endParaRPr lang="nl-NL" sz="700" dirty="0"/>
          </a:p>
        </p:txBody>
      </p:sp>
    </p:spTree>
    <p:extLst>
      <p:ext uri="{BB962C8B-B14F-4D97-AF65-F5344CB8AC3E}">
        <p14:creationId xmlns:p14="http://schemas.microsoft.com/office/powerpoint/2010/main" val="206623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B225D-667C-FF6A-1FDD-DB0CF03217AB}"/>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0F7C9FBF-A70B-66D5-3105-5281CC37C865}"/>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E62C00AA-9BA4-2213-AE9C-D219B42A4B2C}"/>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CB7E89BB-99EF-818C-5B64-B6A09FAB3B20}"/>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B70E15B3-BBC9-173E-CDA9-73DB4C603B96}"/>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8BA8C990-F0C4-8F4F-AB6C-2B2444BC44F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8C14CC8B-8291-D829-568F-47BB8EDF0885}"/>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175A9559-056D-7E5B-6DDE-9A4138F30B27}"/>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E59507A1-2B11-2378-6F83-80D995E1303E}"/>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E12B3FA6-6295-EB53-AC66-0FE0AB5D52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E809BE69-95AC-FF50-D420-D789AB087F8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08D6F279-54FB-F71E-1262-DC3FE468EB1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D615AEE-8E1A-EBF3-676D-CF195FBBF1E7}"/>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F4C76FAC-DA9A-E34D-17B7-76EFE0C6294A}"/>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8CD550A8-3AD0-1E2A-018C-073DB5AA6551}"/>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9244B5FE-38F1-FC8F-F485-2DEC6D19F81F}"/>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A1C5D647-BEC4-0C74-7FF0-449095065DFB}"/>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51120061-ED89-4B60-38B0-F7F0E2339C1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DD0BE826-7B9F-8640-047B-D93B074882A4}"/>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B82ED714-EB10-C35F-0848-D7261815178D}"/>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12A1C7FE-650B-38F1-60FF-8247D1078C99}"/>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2CBFC075-1E72-BB01-DB30-6FB9379A4BEC}"/>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2D4A26F6-9E89-25F2-8E13-1C18100158A7}"/>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C029AF96-9302-1AD9-2E9A-97C490BADEEE}"/>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5" name="Tekstvak 4">
            <a:extLst>
              <a:ext uri="{FF2B5EF4-FFF2-40B4-BE49-F238E27FC236}">
                <a16:creationId xmlns:a16="http://schemas.microsoft.com/office/drawing/2014/main" id="{D9F3F3D4-9AD8-771F-0AAE-8F2356B673A7}"/>
              </a:ext>
            </a:extLst>
          </p:cNvPr>
          <p:cNvSpPr txBox="1"/>
          <p:nvPr/>
        </p:nvSpPr>
        <p:spPr>
          <a:xfrm>
            <a:off x="1597651" y="1034550"/>
            <a:ext cx="2059460" cy="755452"/>
          </a:xfrm>
          <a:prstGeom prst="rect">
            <a:avLst/>
          </a:prstGeom>
          <a:noFill/>
        </p:spPr>
        <p:txBody>
          <a:bodyPr wrap="square" rtlCol="0">
            <a:spAutoFit/>
          </a:bodyPr>
          <a:lstStyle/>
          <a:p>
            <a:pPr>
              <a:lnSpc>
                <a:spcPct val="150000"/>
              </a:lnSpc>
            </a:pPr>
            <a:r>
              <a:rPr lang="nl-NL" sz="600" dirty="0"/>
              <a:t>Welke doelstellingen willen wij als groep bereiken?</a:t>
            </a:r>
          </a:p>
          <a:p>
            <a:pPr>
              <a:lnSpc>
                <a:spcPct val="150000"/>
              </a:lnSpc>
            </a:pPr>
            <a:r>
              <a:rPr lang="nl-NL" sz="600" dirty="0"/>
              <a:t>Hoe kunnen we de doelstellingen nog motiverender maken?</a:t>
            </a:r>
          </a:p>
          <a:p>
            <a:pPr>
              <a:lnSpc>
                <a:spcPct val="150000"/>
              </a:lnSpc>
            </a:pPr>
            <a:r>
              <a:rPr lang="nl-NL" sz="600" dirty="0"/>
              <a:t>Zijn de doelstellingen specifiek genoeg?</a:t>
            </a:r>
          </a:p>
          <a:p>
            <a:pPr>
              <a:lnSpc>
                <a:spcPct val="150000"/>
              </a:lnSpc>
            </a:pPr>
            <a:endParaRPr lang="nl-NL" sz="600" dirty="0"/>
          </a:p>
          <a:p>
            <a:r>
              <a:rPr lang="nl-NL" sz="600" dirty="0"/>
              <a:t>Kan ieder teamlid zich vinden in de gemeenschappelijke doelstellingen?</a:t>
            </a:r>
          </a:p>
        </p:txBody>
      </p:sp>
    </p:spTree>
    <p:extLst>
      <p:ext uri="{BB962C8B-B14F-4D97-AF65-F5344CB8AC3E}">
        <p14:creationId xmlns:p14="http://schemas.microsoft.com/office/powerpoint/2010/main" val="472639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F5CF6-DD99-EBF4-5CF8-E5001A78DD5E}"/>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DAFA50DA-7FFD-E47B-A3A6-0CC1762095EE}"/>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323C02CA-7B21-0D6B-5948-15484971D541}"/>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69787A79-7379-FD25-3623-689E5C54287B}"/>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2E8FF72B-82B5-4F27-1341-EA23B62ECEB2}"/>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502E5813-6DDB-FF36-3F7D-FCBA02D04B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1C61567F-118A-BBA4-C41B-221977F2759C}"/>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97493055-CBF5-8115-AE2B-42B2C1541C2E}"/>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D0031040-DE36-A058-6FDE-B489B583643F}"/>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0BB67139-869C-38AD-0440-C88006C10D1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3D20CA73-95AE-DD73-7AF0-EFAD81B16F3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03738912-A5F3-F854-78BF-65A5EE2599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C354CA14-43FD-887D-62C2-E4B2E8C9A9DD}"/>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26A4FBBE-17E9-6787-ED8D-F7D41A535BD0}"/>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C01D10F5-6570-D7A2-23A3-9C52D3C3A75E}"/>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D156FF85-C4DA-19DE-FBCD-9DF2ED7A4FC0}"/>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E2D2C02F-D679-1F4D-E15E-9D4E8856ADA0}"/>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CF903F9D-F9E2-C7BE-7385-6E41DE37B9A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89DC4EF2-5F6B-B977-697C-ED52FBA90C26}"/>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937D301D-76E4-04EF-72A9-BEC55850D1E6}"/>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D0C30962-12B1-F1EF-5F3A-8288CB250830}"/>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79969240-AFC2-1A68-84E7-BF69AA55C31C}"/>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A756FA7C-B88C-81D5-B8F4-A4A4BD0E20DD}"/>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A67C72B2-A6E7-1C0F-43B4-05D15BDADE73}"/>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6" name="Tekstvak 5">
            <a:extLst>
              <a:ext uri="{FF2B5EF4-FFF2-40B4-BE49-F238E27FC236}">
                <a16:creationId xmlns:a16="http://schemas.microsoft.com/office/drawing/2014/main" id="{38676886-2FC7-15F7-1B10-E5A4A60E898D}"/>
              </a:ext>
            </a:extLst>
          </p:cNvPr>
          <p:cNvSpPr txBox="1"/>
          <p:nvPr/>
        </p:nvSpPr>
        <p:spPr>
          <a:xfrm>
            <a:off x="1583531" y="996778"/>
            <a:ext cx="2059460" cy="1215717"/>
          </a:xfrm>
          <a:prstGeom prst="rect">
            <a:avLst/>
          </a:prstGeom>
          <a:noFill/>
        </p:spPr>
        <p:txBody>
          <a:bodyPr wrap="square" rtlCol="0">
            <a:spAutoFit/>
          </a:bodyPr>
          <a:lstStyle/>
          <a:p>
            <a:pPr>
              <a:lnSpc>
                <a:spcPct val="150000"/>
              </a:lnSpc>
            </a:pPr>
            <a:r>
              <a:rPr lang="nl-NL" sz="600" dirty="0"/>
              <a:t>Waar staan wij voor?</a:t>
            </a:r>
          </a:p>
          <a:p>
            <a:pPr>
              <a:lnSpc>
                <a:spcPct val="150000"/>
              </a:lnSpc>
            </a:pPr>
            <a:r>
              <a:rPr lang="nl-NL" sz="600" dirty="0"/>
              <a:t>Welke principes zijn belangrijk voor ieder teamlid?</a:t>
            </a:r>
          </a:p>
          <a:p>
            <a:pPr>
              <a:lnSpc>
                <a:spcPct val="150000"/>
              </a:lnSpc>
            </a:pPr>
            <a:r>
              <a:rPr lang="nl-NL" sz="600" dirty="0"/>
              <a:t>Welke waarden willen we invoeren als gemeenschappelijke waarden voor het team?</a:t>
            </a:r>
          </a:p>
          <a:p>
            <a:pPr>
              <a:lnSpc>
                <a:spcPct val="150000"/>
              </a:lnSpc>
            </a:pPr>
            <a:r>
              <a:rPr lang="nl-NL" sz="600" dirty="0"/>
              <a:t>Worden de waarden door alle teamleden erkend?</a:t>
            </a:r>
          </a:p>
          <a:p>
            <a:pPr>
              <a:lnSpc>
                <a:spcPct val="150000"/>
              </a:lnSpc>
            </a:pPr>
            <a:endParaRPr lang="nl-NL" sz="700" dirty="0"/>
          </a:p>
          <a:p>
            <a:pPr>
              <a:lnSpc>
                <a:spcPct val="150000"/>
              </a:lnSpc>
            </a:pPr>
            <a:endParaRPr lang="nl-NL" sz="700" dirty="0"/>
          </a:p>
          <a:p>
            <a:endParaRPr lang="nl-NL" sz="700" dirty="0"/>
          </a:p>
        </p:txBody>
      </p:sp>
    </p:spTree>
    <p:extLst>
      <p:ext uri="{BB962C8B-B14F-4D97-AF65-F5344CB8AC3E}">
        <p14:creationId xmlns:p14="http://schemas.microsoft.com/office/powerpoint/2010/main" val="34688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57BF4-5CA9-C265-6352-38CAF7147C10}"/>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BDF31B57-84D0-4371-0750-41105C657600}"/>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6441011B-847D-F36A-ED83-CD6145CD1873}"/>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8DDEA7EC-8588-5C60-CAB7-3C9BD3E13003}"/>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CE42846D-DF2B-76BC-4E69-698DE2A51192}"/>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8EC506F3-53BE-32E8-CA59-1EFC549B773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A614567D-6F33-5A46-6861-4C8D19A3693D}"/>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D6060DFE-FB56-280F-956E-DA845E84FBB8}"/>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EA17BA74-4ABB-9A2D-E6B8-6DB1BD5D519C}"/>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4C4A3934-8201-6E91-9A4A-4CC9361F1D9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4A84ACA6-269E-F0A4-C467-0E06DA32BB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57A83C3E-C61C-6336-F3DB-60DE9BBE5DA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ABCDEE2F-ACE9-A04A-1509-1EDBB2E2E8C6}"/>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86C4CC99-051C-6867-516A-7428D5ED571F}"/>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BCBF51B8-B7F4-36E8-35E3-8684291D5360}"/>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2727DD1C-F965-3816-3F79-5186138D494C}"/>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1517CB9F-1126-A615-EBAA-B3A9781CF0BB}"/>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23958EA8-A69C-D1CD-9C0D-5CD3E08E82A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45FBF45C-B326-70DD-13E1-4847DE3B32FD}"/>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F53280E8-9AD1-95A3-F56F-60FBB21E42B9}"/>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D43B62E8-6609-8511-B23C-7085753FC1AC}"/>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67E186F8-9E0B-3701-C0AC-2B25FB0B7167}"/>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52EAE55F-839B-CBAF-8FE6-C90DE9D59FFA}"/>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8762B264-BB8F-ECF4-B6B7-9E0EEF0151E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7" name="Tekstvak 6">
            <a:extLst>
              <a:ext uri="{FF2B5EF4-FFF2-40B4-BE49-F238E27FC236}">
                <a16:creationId xmlns:a16="http://schemas.microsoft.com/office/drawing/2014/main" id="{1161AC85-96A9-211A-1758-907C2E3052EB}"/>
              </a:ext>
            </a:extLst>
          </p:cNvPr>
          <p:cNvSpPr txBox="1"/>
          <p:nvPr/>
        </p:nvSpPr>
        <p:spPr>
          <a:xfrm>
            <a:off x="1600621" y="1013254"/>
            <a:ext cx="2059460" cy="1215717"/>
          </a:xfrm>
          <a:prstGeom prst="rect">
            <a:avLst/>
          </a:prstGeom>
          <a:noFill/>
        </p:spPr>
        <p:txBody>
          <a:bodyPr wrap="square" rtlCol="0">
            <a:spAutoFit/>
          </a:bodyPr>
          <a:lstStyle/>
          <a:p>
            <a:pPr>
              <a:lnSpc>
                <a:spcPct val="150000"/>
              </a:lnSpc>
            </a:pPr>
            <a:r>
              <a:rPr lang="nl-NL" sz="600" dirty="0"/>
              <a:t>Wat gaan we doen als er problemen komen?</a:t>
            </a:r>
          </a:p>
          <a:p>
            <a:pPr>
              <a:lnSpc>
                <a:spcPct val="150000"/>
              </a:lnSpc>
            </a:pPr>
            <a:r>
              <a:rPr lang="nl-NL" sz="600" dirty="0"/>
              <a:t>Welke regels gaan we introduceren na deze sessie?</a:t>
            </a:r>
          </a:p>
          <a:p>
            <a:pPr>
              <a:lnSpc>
                <a:spcPct val="150000"/>
              </a:lnSpc>
            </a:pPr>
            <a:r>
              <a:rPr lang="nl-NL" sz="600" dirty="0"/>
              <a:t>Hoe communiceren we en houden we iedereen up-to-date?</a:t>
            </a:r>
          </a:p>
          <a:p>
            <a:pPr>
              <a:lnSpc>
                <a:spcPct val="150000"/>
              </a:lnSpc>
            </a:pPr>
            <a:r>
              <a:rPr lang="nl-NL" sz="600" dirty="0"/>
              <a:t>Hoe maken we onze beslissingen?</a:t>
            </a:r>
          </a:p>
          <a:p>
            <a:pPr>
              <a:lnSpc>
                <a:spcPct val="150000"/>
              </a:lnSpc>
            </a:pPr>
            <a:r>
              <a:rPr lang="nl-NL" sz="600" dirty="0"/>
              <a:t>Hoe voeren we dingen uit en hoe evalueren we dat?</a:t>
            </a:r>
          </a:p>
          <a:p>
            <a:pPr>
              <a:lnSpc>
                <a:spcPct val="150000"/>
              </a:lnSpc>
            </a:pPr>
            <a:endParaRPr lang="nl-NL" sz="700" dirty="0"/>
          </a:p>
          <a:p>
            <a:pPr>
              <a:lnSpc>
                <a:spcPct val="150000"/>
              </a:lnSpc>
            </a:pPr>
            <a:endParaRPr lang="nl-NL" sz="700" dirty="0"/>
          </a:p>
          <a:p>
            <a:endParaRPr lang="nl-NL" sz="700" dirty="0"/>
          </a:p>
        </p:txBody>
      </p:sp>
      <p:sp>
        <p:nvSpPr>
          <p:cNvPr id="8" name="Tekstvak 7">
            <a:extLst>
              <a:ext uri="{FF2B5EF4-FFF2-40B4-BE49-F238E27FC236}">
                <a16:creationId xmlns:a16="http://schemas.microsoft.com/office/drawing/2014/main" id="{F6FD9BA2-DE21-FAAE-42C7-B07AF9CE0E1E}"/>
              </a:ext>
            </a:extLst>
          </p:cNvPr>
          <p:cNvSpPr txBox="1"/>
          <p:nvPr/>
        </p:nvSpPr>
        <p:spPr>
          <a:xfrm>
            <a:off x="3811096" y="3192073"/>
            <a:ext cx="2059460" cy="915635"/>
          </a:xfrm>
          <a:prstGeom prst="rect">
            <a:avLst/>
          </a:prstGeom>
          <a:noFill/>
        </p:spPr>
        <p:txBody>
          <a:bodyPr wrap="square" lIns="91440" tIns="45720" rIns="91440" bIns="45720" rtlCol="0" anchor="t">
            <a:spAutoFit/>
          </a:bodyPr>
          <a:lstStyle/>
          <a:p>
            <a:pPr>
              <a:lnSpc>
                <a:spcPct val="150000"/>
              </a:lnSpc>
            </a:pPr>
            <a:r>
              <a:rPr lang="nl-NL" sz="600" dirty="0"/>
              <a:t>Wat beweegt ieder individu in het team?</a:t>
            </a:r>
          </a:p>
          <a:p>
            <a:pPr>
              <a:lnSpc>
                <a:spcPct val="150000"/>
              </a:lnSpc>
            </a:pPr>
            <a:r>
              <a:rPr lang="nl-NL" sz="600" dirty="0"/>
              <a:t>Welke persoonlijke doelen heeft ieder teamlid </a:t>
            </a:r>
            <a:br>
              <a:rPr lang="nl-NL" sz="600" dirty="0"/>
            </a:br>
            <a:r>
              <a:rPr lang="nl-NL" sz="600" dirty="0"/>
              <a:t>voor deze samenwerking?</a:t>
            </a:r>
          </a:p>
          <a:p>
            <a:pPr>
              <a:lnSpc>
                <a:spcPct val="150000"/>
              </a:lnSpc>
            </a:pPr>
            <a:r>
              <a:rPr lang="nl-NL" sz="600" dirty="0"/>
              <a:t>Heeft iemand een persoonlijke agenda aan de tafel?</a:t>
            </a:r>
          </a:p>
          <a:p>
            <a:pPr>
              <a:lnSpc>
                <a:spcPct val="150000"/>
              </a:lnSpc>
            </a:pPr>
            <a:endParaRPr lang="nl-NL" sz="700" dirty="0"/>
          </a:p>
          <a:p>
            <a:endParaRPr lang="nl-NL" sz="700" dirty="0"/>
          </a:p>
        </p:txBody>
      </p:sp>
      <p:sp>
        <p:nvSpPr>
          <p:cNvPr id="9" name="Tekstvak 8">
            <a:extLst>
              <a:ext uri="{FF2B5EF4-FFF2-40B4-BE49-F238E27FC236}">
                <a16:creationId xmlns:a16="http://schemas.microsoft.com/office/drawing/2014/main" id="{BA0FE848-3F3A-83D5-53A1-083B19B3ADBD}"/>
              </a:ext>
            </a:extLst>
          </p:cNvPr>
          <p:cNvSpPr txBox="1"/>
          <p:nvPr/>
        </p:nvSpPr>
        <p:spPr>
          <a:xfrm>
            <a:off x="6919783" y="3192072"/>
            <a:ext cx="1334531" cy="1515800"/>
          </a:xfrm>
          <a:prstGeom prst="rect">
            <a:avLst/>
          </a:prstGeom>
          <a:noFill/>
        </p:spPr>
        <p:txBody>
          <a:bodyPr wrap="square" rtlCol="0">
            <a:spAutoFit/>
          </a:bodyPr>
          <a:lstStyle/>
          <a:p>
            <a:r>
              <a:rPr lang="nl-NL" sz="600" dirty="0"/>
              <a:t>Wat heeft ieder teamlid nodig om succesvol te zijn?</a:t>
            </a:r>
            <a:br>
              <a:rPr lang="nl-NL" sz="600" dirty="0"/>
            </a:br>
            <a:endParaRPr lang="nl-NL" sz="600" dirty="0"/>
          </a:p>
          <a:p>
            <a:r>
              <a:rPr lang="nl-NL" sz="600" dirty="0"/>
              <a:t>Hoe kan het team ieder individu helpen om in zijn/haar behoeften te voorzien?</a:t>
            </a:r>
          </a:p>
          <a:p>
            <a:endParaRPr lang="nl-NL" sz="600" dirty="0"/>
          </a:p>
          <a:p>
            <a:r>
              <a:rPr lang="nl-NL" sz="600" dirty="0"/>
              <a:t>Wat geeft energie in de groep?</a:t>
            </a:r>
          </a:p>
          <a:p>
            <a:pPr>
              <a:lnSpc>
                <a:spcPct val="150000"/>
              </a:lnSpc>
            </a:pPr>
            <a:endParaRPr lang="nl-NL" sz="600" dirty="0"/>
          </a:p>
          <a:p>
            <a:r>
              <a:rPr lang="nl-NL" sz="600" dirty="0"/>
              <a:t>Wat maakt dat iedereen (harder) gaat lopen en echt voor het beste resultaat gaat?</a:t>
            </a:r>
          </a:p>
          <a:p>
            <a:pPr>
              <a:lnSpc>
                <a:spcPct val="150000"/>
              </a:lnSpc>
            </a:pPr>
            <a:endParaRPr lang="nl-NL" sz="700" dirty="0"/>
          </a:p>
          <a:p>
            <a:endParaRPr lang="nl-NL" sz="700" dirty="0"/>
          </a:p>
        </p:txBody>
      </p:sp>
      <p:sp>
        <p:nvSpPr>
          <p:cNvPr id="10" name="Tekstvak 9">
            <a:extLst>
              <a:ext uri="{FF2B5EF4-FFF2-40B4-BE49-F238E27FC236}">
                <a16:creationId xmlns:a16="http://schemas.microsoft.com/office/drawing/2014/main" id="{7E4C4E78-FDC4-B9EA-BF97-14C8C6BA9739}"/>
              </a:ext>
            </a:extLst>
          </p:cNvPr>
          <p:cNvSpPr txBox="1"/>
          <p:nvPr/>
        </p:nvSpPr>
        <p:spPr>
          <a:xfrm>
            <a:off x="1485287" y="5099221"/>
            <a:ext cx="3896497" cy="777136"/>
          </a:xfrm>
          <a:prstGeom prst="rect">
            <a:avLst/>
          </a:prstGeom>
          <a:noFill/>
        </p:spPr>
        <p:txBody>
          <a:bodyPr wrap="square" rtlCol="0">
            <a:spAutoFit/>
          </a:bodyPr>
          <a:lstStyle/>
          <a:p>
            <a:pPr>
              <a:lnSpc>
                <a:spcPct val="150000"/>
              </a:lnSpc>
            </a:pPr>
            <a:r>
              <a:rPr lang="nl-NL" sz="600" dirty="0"/>
              <a:t>Welke skills hebben we in het team die ons helpen om onze doelen te behalen?</a:t>
            </a:r>
          </a:p>
          <a:p>
            <a:pPr>
              <a:lnSpc>
                <a:spcPct val="150000"/>
              </a:lnSpc>
            </a:pPr>
            <a:r>
              <a:rPr lang="nl-NL" sz="600" dirty="0"/>
              <a:t>Welke soft skills hebben we tot onze beschikking?</a:t>
            </a:r>
          </a:p>
          <a:p>
            <a:pPr>
              <a:lnSpc>
                <a:spcPct val="150000"/>
              </a:lnSpc>
            </a:pPr>
            <a:r>
              <a:rPr lang="nl-NL" sz="600" dirty="0"/>
              <a:t>Waar zijn we echt goed in? Zowel individueel en als team?</a:t>
            </a:r>
          </a:p>
          <a:p>
            <a:pPr>
              <a:lnSpc>
                <a:spcPct val="150000"/>
              </a:lnSpc>
            </a:pPr>
            <a:endParaRPr lang="nl-NL" sz="700" dirty="0"/>
          </a:p>
          <a:p>
            <a:endParaRPr lang="nl-NL" sz="700" dirty="0"/>
          </a:p>
        </p:txBody>
      </p:sp>
      <p:sp>
        <p:nvSpPr>
          <p:cNvPr id="11" name="Tekstvak 10">
            <a:extLst>
              <a:ext uri="{FF2B5EF4-FFF2-40B4-BE49-F238E27FC236}">
                <a16:creationId xmlns:a16="http://schemas.microsoft.com/office/drawing/2014/main" id="{CFFC59D4-E7A4-7AFA-70A6-840834A50FBF}"/>
              </a:ext>
            </a:extLst>
          </p:cNvPr>
          <p:cNvSpPr txBox="1"/>
          <p:nvPr/>
        </p:nvSpPr>
        <p:spPr>
          <a:xfrm>
            <a:off x="6122305" y="5099221"/>
            <a:ext cx="3896497" cy="777136"/>
          </a:xfrm>
          <a:prstGeom prst="rect">
            <a:avLst/>
          </a:prstGeom>
          <a:noFill/>
        </p:spPr>
        <p:txBody>
          <a:bodyPr wrap="square" rtlCol="0">
            <a:spAutoFit/>
          </a:bodyPr>
          <a:lstStyle/>
          <a:p>
            <a:pPr>
              <a:lnSpc>
                <a:spcPct val="150000"/>
              </a:lnSpc>
            </a:pPr>
            <a:r>
              <a:rPr lang="nl-NL" sz="600" dirty="0"/>
              <a:t>Welke zwaktes hebben we individueel? En als team?</a:t>
            </a:r>
          </a:p>
          <a:p>
            <a:pPr>
              <a:lnSpc>
                <a:spcPct val="150000"/>
              </a:lnSpc>
            </a:pPr>
            <a:r>
              <a:rPr lang="nl-NL" sz="600" dirty="0"/>
              <a:t>Wat moeten de teamleden echt weten van jou?</a:t>
            </a:r>
          </a:p>
          <a:p>
            <a:pPr>
              <a:lnSpc>
                <a:spcPct val="150000"/>
              </a:lnSpc>
            </a:pPr>
            <a:r>
              <a:rPr lang="nl-NL" sz="600" dirty="0"/>
              <a:t>Wat zou een belemmering kunnen zijn voor een vruchtbare samenwerking`?</a:t>
            </a:r>
          </a:p>
          <a:p>
            <a:pPr>
              <a:lnSpc>
                <a:spcPct val="150000"/>
              </a:lnSpc>
            </a:pPr>
            <a:endParaRPr lang="nl-NL" sz="700" dirty="0"/>
          </a:p>
          <a:p>
            <a:endParaRPr lang="nl-NL" sz="700" dirty="0"/>
          </a:p>
        </p:txBody>
      </p:sp>
      <p:sp>
        <p:nvSpPr>
          <p:cNvPr id="12" name="Tekstvak 11">
            <a:extLst>
              <a:ext uri="{FF2B5EF4-FFF2-40B4-BE49-F238E27FC236}">
                <a16:creationId xmlns:a16="http://schemas.microsoft.com/office/drawing/2014/main" id="{B6DC5EBC-6F77-A1DC-A685-9AAFD981B943}"/>
              </a:ext>
            </a:extLst>
          </p:cNvPr>
          <p:cNvSpPr txBox="1"/>
          <p:nvPr/>
        </p:nvSpPr>
        <p:spPr>
          <a:xfrm>
            <a:off x="5498394" y="2839164"/>
            <a:ext cx="1213210" cy="638636"/>
          </a:xfrm>
          <a:prstGeom prst="rect">
            <a:avLst/>
          </a:prstGeom>
          <a:noFill/>
        </p:spPr>
        <p:txBody>
          <a:bodyPr wrap="square" rtlCol="0">
            <a:spAutoFit/>
          </a:bodyPr>
          <a:lstStyle/>
          <a:p>
            <a:pPr algn="ctr"/>
            <a:r>
              <a:rPr lang="nl-NL" sz="600" dirty="0"/>
              <a:t>Welke impact willen we maken?</a:t>
            </a:r>
          </a:p>
          <a:p>
            <a:pPr algn="ctr"/>
            <a:r>
              <a:rPr lang="nl-NL" sz="600" dirty="0"/>
              <a:t>Waarom doen we wat we doen?</a:t>
            </a:r>
          </a:p>
          <a:p>
            <a:pPr algn="ctr"/>
            <a:r>
              <a:rPr lang="nl-NL" sz="600" dirty="0"/>
              <a:t>Wat is de essentie?</a:t>
            </a:r>
          </a:p>
          <a:p>
            <a:pPr>
              <a:lnSpc>
                <a:spcPct val="150000"/>
              </a:lnSpc>
            </a:pPr>
            <a:endParaRPr lang="nl-NL" sz="700" dirty="0"/>
          </a:p>
          <a:p>
            <a:endParaRPr lang="nl-NL" sz="700" dirty="0"/>
          </a:p>
        </p:txBody>
      </p:sp>
    </p:spTree>
    <p:extLst>
      <p:ext uri="{BB962C8B-B14F-4D97-AF65-F5344CB8AC3E}">
        <p14:creationId xmlns:p14="http://schemas.microsoft.com/office/powerpoint/2010/main" val="53547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95A00-E8F2-D11A-E949-CDBC3974196A}"/>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A3DBBFC1-AF3C-A2A8-EC4A-8E9EF9A07982}"/>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0CFEDA96-D8F9-4FBC-B2A1-E767089B5A14}"/>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D2316828-DB9E-28DD-DD52-B5F46E6631A0}"/>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0B3EE7EA-F401-8823-5A0E-56A837DB8F0E}"/>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08696BD8-5093-905E-F732-DB67727C770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62C54B92-F9DD-9D5F-5B23-699DDEBF7195}"/>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96E854FF-9735-B016-FECF-1FC406AAA117}"/>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911815B8-282E-00F5-7605-9EEEE4883AFB}"/>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CB807B4A-A2A8-9605-780A-9D2015D950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C60DC598-DDB8-E271-F1F7-C19E88A72E9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83E1F6D2-24A0-E8E9-0BA0-3F677983A63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774AF649-2304-B490-8F9E-A423BA9BFD40}"/>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7C67E516-6193-210C-4DEF-5DF8A59C24F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B1FDDB8E-4F46-12CA-EEF3-3DB06D236531}"/>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4040AB13-F311-D504-9834-E9353A6DC286}"/>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A0AF32BB-D1E4-E53A-D8A5-E19A7406F6F7}"/>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2470BACE-F303-655E-02D2-F55DB53FBB0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8BAAEEEF-47B9-BB98-4F52-B9D0580D8BBF}"/>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290A5C86-AD4A-C7ED-E8B7-DE888AF96DA4}"/>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AEBE0D8D-D252-1491-2B5D-C5126B79E5BE}"/>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B65B7AB8-BDF6-7973-67D3-3EE0CBC34AAA}"/>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EAC18AD3-4E54-ACA9-99E8-630A6614DFB1}"/>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C627514A-9ED9-777D-13DF-5C6A7D773A8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8" name="Tekstvak 7">
            <a:extLst>
              <a:ext uri="{FF2B5EF4-FFF2-40B4-BE49-F238E27FC236}">
                <a16:creationId xmlns:a16="http://schemas.microsoft.com/office/drawing/2014/main" id="{2DE2675B-3B86-751D-861D-0D62DC7F3B80}"/>
              </a:ext>
            </a:extLst>
          </p:cNvPr>
          <p:cNvSpPr txBox="1"/>
          <p:nvPr/>
        </p:nvSpPr>
        <p:spPr>
          <a:xfrm>
            <a:off x="1595118" y="1018624"/>
            <a:ext cx="2059460" cy="915635"/>
          </a:xfrm>
          <a:prstGeom prst="rect">
            <a:avLst/>
          </a:prstGeom>
          <a:noFill/>
        </p:spPr>
        <p:txBody>
          <a:bodyPr wrap="square" rtlCol="0">
            <a:spAutoFit/>
          </a:bodyPr>
          <a:lstStyle/>
          <a:p>
            <a:pPr>
              <a:lnSpc>
                <a:spcPct val="150000"/>
              </a:lnSpc>
            </a:pPr>
            <a:r>
              <a:rPr lang="nl-NL" sz="600" dirty="0"/>
              <a:t>Wat beweegt ieder individu in het team?</a:t>
            </a:r>
          </a:p>
          <a:p>
            <a:pPr>
              <a:lnSpc>
                <a:spcPct val="150000"/>
              </a:lnSpc>
            </a:pPr>
            <a:r>
              <a:rPr lang="nl-NL" sz="600" dirty="0"/>
              <a:t>Welke persoonlijke doelen heeft ieder teamlid </a:t>
            </a:r>
            <a:br>
              <a:rPr lang="nl-NL" sz="600" dirty="0"/>
            </a:br>
            <a:r>
              <a:rPr lang="nl-NL" sz="600" dirty="0"/>
              <a:t>voor deze samenwerking?</a:t>
            </a:r>
          </a:p>
          <a:p>
            <a:pPr>
              <a:lnSpc>
                <a:spcPct val="150000"/>
              </a:lnSpc>
            </a:pPr>
            <a:r>
              <a:rPr lang="nl-NL" sz="600" dirty="0"/>
              <a:t>Heeft iemand een persoonlijke agenda aan de tafel?</a:t>
            </a:r>
          </a:p>
          <a:p>
            <a:pPr>
              <a:lnSpc>
                <a:spcPct val="150000"/>
              </a:lnSpc>
            </a:pPr>
            <a:endParaRPr lang="nl-NL" sz="700" dirty="0"/>
          </a:p>
          <a:p>
            <a:endParaRPr lang="nl-NL" sz="700" dirty="0"/>
          </a:p>
        </p:txBody>
      </p:sp>
    </p:spTree>
    <p:extLst>
      <p:ext uri="{BB962C8B-B14F-4D97-AF65-F5344CB8AC3E}">
        <p14:creationId xmlns:p14="http://schemas.microsoft.com/office/powerpoint/2010/main" val="542281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4EF6C-2AE9-67C7-B14D-C0582615D14D}"/>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95F287D3-6A7E-E77E-7840-16355B8F6406}"/>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625EB326-A04A-4BD8-6B83-D51308DB9758}"/>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F5A90759-FE49-A1B7-02ED-F23479D84EE9}"/>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4170A2C1-63B6-D7A7-B104-7B4F12F34194}"/>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4CA5C3F6-A66B-7639-6A7F-FB04A4EA47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F638A479-08B7-030D-8930-D678363DD7C9}"/>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CAFDBD91-C33D-5F65-3558-44E09E713546}"/>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FE658BFF-44E2-2C92-6C96-8EF0E9309615}"/>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1B7C5A21-FBE6-C386-329D-3D8425FD1E8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533599BC-4A2F-7AF0-78CB-2BF423FBEAD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18528AEC-A9E5-9D41-9B69-22A4B08C555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4C102FC1-6B65-66E3-F0DE-77FC0C64CADA}"/>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2EBB408C-76A8-19EA-6296-93427AFA8E72}"/>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077588F4-886D-579C-D1B6-55FCD1264C81}"/>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72CB7874-A123-C18E-F8AD-C43829454A15}"/>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900BC161-8382-6DA3-6C81-39BFAA65FCC1}"/>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0F9C80CF-4511-7586-EA7B-11E3B51C495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16980C3D-1507-6B52-5046-F5C79E1DB5ED}"/>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5C9F94E2-4C7B-37B8-28CB-0B09B0BEE6BF}"/>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E10002F4-596F-32AB-AF21-874705EFB80E}"/>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6E6F5C05-31DE-7948-2532-E7BBC68DC6C3}"/>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4AD9EEE0-303F-6F3D-757D-1A1E1BA03B69}"/>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F2F31418-E714-C9AD-4A5A-4690146FCDB2}"/>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9" name="Tekstvak 8">
            <a:extLst>
              <a:ext uri="{FF2B5EF4-FFF2-40B4-BE49-F238E27FC236}">
                <a16:creationId xmlns:a16="http://schemas.microsoft.com/office/drawing/2014/main" id="{906FA31A-ACB9-1670-8583-DDC481B4CC92}"/>
              </a:ext>
            </a:extLst>
          </p:cNvPr>
          <p:cNvSpPr txBox="1"/>
          <p:nvPr/>
        </p:nvSpPr>
        <p:spPr>
          <a:xfrm>
            <a:off x="1600619" y="1062527"/>
            <a:ext cx="2897240" cy="1007968"/>
          </a:xfrm>
          <a:prstGeom prst="rect">
            <a:avLst/>
          </a:prstGeom>
          <a:noFill/>
        </p:spPr>
        <p:txBody>
          <a:bodyPr wrap="square" rtlCol="0">
            <a:spAutoFit/>
          </a:bodyPr>
          <a:lstStyle/>
          <a:p>
            <a:r>
              <a:rPr lang="nl-NL" sz="600" dirty="0"/>
              <a:t>Wat heeft ieder teamlid nodig om succesvol te zijn?</a:t>
            </a:r>
            <a:br>
              <a:rPr lang="nl-NL" sz="600" dirty="0"/>
            </a:br>
            <a:endParaRPr lang="nl-NL" sz="600" dirty="0"/>
          </a:p>
          <a:p>
            <a:r>
              <a:rPr lang="nl-NL" sz="600" dirty="0"/>
              <a:t>Hoe kan het team ieder individu helpen om in zijn/haar behoeften te voorzien?</a:t>
            </a:r>
          </a:p>
          <a:p>
            <a:endParaRPr lang="nl-NL" sz="600" dirty="0"/>
          </a:p>
          <a:p>
            <a:r>
              <a:rPr lang="nl-NL" sz="600" dirty="0"/>
              <a:t>Wat geeft energie in de groep?</a:t>
            </a:r>
          </a:p>
          <a:p>
            <a:endParaRPr lang="nl-NL" sz="600" dirty="0"/>
          </a:p>
          <a:p>
            <a:r>
              <a:rPr lang="nl-NL" sz="600" dirty="0"/>
              <a:t>Wat maakt dat iedereen (harder) gaat lopen en echt voor het beste resultaat gaat?</a:t>
            </a:r>
          </a:p>
          <a:p>
            <a:pPr>
              <a:lnSpc>
                <a:spcPct val="150000"/>
              </a:lnSpc>
            </a:pPr>
            <a:endParaRPr lang="nl-NL" sz="700" dirty="0"/>
          </a:p>
          <a:p>
            <a:endParaRPr lang="nl-NL" sz="700" dirty="0"/>
          </a:p>
        </p:txBody>
      </p:sp>
    </p:spTree>
    <p:extLst>
      <p:ext uri="{BB962C8B-B14F-4D97-AF65-F5344CB8AC3E}">
        <p14:creationId xmlns:p14="http://schemas.microsoft.com/office/powerpoint/2010/main" val="568898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74B9B-F1B9-95EE-F000-11CE9A52442E}"/>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04E4CED2-6E03-A418-6E23-B7653B93B084}"/>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1" name="Rechthoek 36">
            <a:hlinkClick r:id="" action="ppaction://noaction"/>
            <a:extLst>
              <a:ext uri="{FF2B5EF4-FFF2-40B4-BE49-F238E27FC236}">
                <a16:creationId xmlns:a16="http://schemas.microsoft.com/office/drawing/2014/main" id="{3F6DE43E-A9EF-5B50-4665-AC544248F526}"/>
              </a:ext>
            </a:extLst>
          </p:cNvPr>
          <p:cNvSpPr>
            <a:spLocks/>
          </p:cNvSpPr>
          <p:nvPr/>
        </p:nvSpPr>
        <p:spPr>
          <a:xfrm>
            <a:off x="178905"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2" name="Rechthoek 36">
            <a:hlinkClick r:id="" action="ppaction://noaction"/>
            <a:extLst>
              <a:ext uri="{FF2B5EF4-FFF2-40B4-BE49-F238E27FC236}">
                <a16:creationId xmlns:a16="http://schemas.microsoft.com/office/drawing/2014/main" id="{4FBBEFED-74C4-7159-ADFD-BED6F34F4849}"/>
              </a:ext>
            </a:extLst>
          </p:cNvPr>
          <p:cNvSpPr>
            <a:spLocks/>
          </p:cNvSpPr>
          <p:nvPr/>
        </p:nvSpPr>
        <p:spPr>
          <a:xfrm>
            <a:off x="178905"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3" name="Rechthoek 32">
            <a:hlinkClick r:id="rId3"/>
            <a:extLst>
              <a:ext uri="{FF2B5EF4-FFF2-40B4-BE49-F238E27FC236}">
                <a16:creationId xmlns:a16="http://schemas.microsoft.com/office/drawing/2014/main" id="{A2C255CD-EEF2-AAB0-E9A8-846F345F1D50}"/>
              </a:ext>
            </a:extLst>
          </p:cNvPr>
          <p:cNvSpPr/>
          <p:nvPr/>
        </p:nvSpPr>
        <p:spPr>
          <a:xfrm>
            <a:off x="178905" y="266410"/>
            <a:ext cx="920691" cy="369332"/>
          </a:xfrm>
          <a:prstGeom prst="rect">
            <a:avLst/>
          </a:prstGeom>
        </p:spPr>
        <p:txBody>
          <a:bodyPr wrap="square">
            <a:spAutoFit/>
          </a:bodyPr>
          <a:lstStyle/>
          <a:p>
            <a:pPr algn="just"/>
            <a:r>
              <a:rPr lang="nl-NL" b="1" dirty="0">
                <a:latin typeface="FreightSans Pro Black" panose="02000A03040000020004"/>
              </a:rPr>
              <a:t>Uitleg</a:t>
            </a:r>
            <a:r>
              <a:rPr lang="nl-NL" b="1" dirty="0">
                <a:solidFill>
                  <a:srgbClr val="154361"/>
                </a:solidFill>
                <a:latin typeface="FreightSans Pro Black" panose="02000A03040000020004"/>
              </a:rPr>
              <a:t>:</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pic>
        <p:nvPicPr>
          <p:cNvPr id="34" name="Graphic 33" descr="Open boek">
            <a:hlinkClick r:id="rId4"/>
            <a:extLst>
              <a:ext uri="{FF2B5EF4-FFF2-40B4-BE49-F238E27FC236}">
                <a16:creationId xmlns:a16="http://schemas.microsoft.com/office/drawing/2014/main" id="{1A95F9DC-1CC1-BA1B-B89A-20447EB802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113" y="571167"/>
            <a:ext cx="538155" cy="538155"/>
          </a:xfrm>
          <a:prstGeom prst="rect">
            <a:avLst/>
          </a:prstGeom>
        </p:spPr>
      </p:pic>
      <p:sp>
        <p:nvSpPr>
          <p:cNvPr id="35" name="Rechthoek 34">
            <a:extLst>
              <a:ext uri="{FF2B5EF4-FFF2-40B4-BE49-F238E27FC236}">
                <a16:creationId xmlns:a16="http://schemas.microsoft.com/office/drawing/2014/main" id="{BD7BCA04-C7FC-2E9F-B787-5B93161899A7}"/>
              </a:ext>
            </a:extLst>
          </p:cNvPr>
          <p:cNvSpPr/>
          <p:nvPr/>
        </p:nvSpPr>
        <p:spPr>
          <a:xfrm rot="21296266">
            <a:off x="189689"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6" name="Rechthoek 35">
            <a:extLst>
              <a:ext uri="{FF2B5EF4-FFF2-40B4-BE49-F238E27FC236}">
                <a16:creationId xmlns:a16="http://schemas.microsoft.com/office/drawing/2014/main" id="{DF80CB62-86EC-6E03-48F9-477AFB46EDD8}"/>
              </a:ext>
            </a:extLst>
          </p:cNvPr>
          <p:cNvSpPr/>
          <p:nvPr/>
        </p:nvSpPr>
        <p:spPr>
          <a:xfrm>
            <a:off x="212680"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37" name="Rechthoek 36">
            <a:extLst>
              <a:ext uri="{FF2B5EF4-FFF2-40B4-BE49-F238E27FC236}">
                <a16:creationId xmlns:a16="http://schemas.microsoft.com/office/drawing/2014/main" id="{C4CA34FA-F3A4-8F1F-E2D5-6F23F63A048A}"/>
              </a:ext>
            </a:extLst>
          </p:cNvPr>
          <p:cNvSpPr/>
          <p:nvPr/>
        </p:nvSpPr>
        <p:spPr>
          <a:xfrm rot="79446">
            <a:off x="211888" y="3880568"/>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pic>
        <p:nvPicPr>
          <p:cNvPr id="38" name="Graphic 37" descr="Vinkje">
            <a:extLst>
              <a:ext uri="{FF2B5EF4-FFF2-40B4-BE49-F238E27FC236}">
                <a16:creationId xmlns:a16="http://schemas.microsoft.com/office/drawing/2014/main" id="{437E189A-0968-51C3-4782-AA8DA9AF84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936A4313-97D8-F537-368F-EF7412D7E95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0C19A139-7B43-E2A6-FC35-81CFFB410C1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81AD7BCC-F12A-3D62-E0A6-74C815C7CF3A}"/>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52834061-3C53-FD54-253F-A32F27244DCC}"/>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1C4982F6-6851-BF4E-E15D-D72A1AD595E1}"/>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B326D429-281A-CE99-07DC-10C030177A92}"/>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1C8D37F6-52CB-5589-BDD0-6E9F72CCBEF6}"/>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EA6EC523-84C6-1C37-A82E-81F7BF4E8ED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2573" y="4210010"/>
            <a:ext cx="268651" cy="268651"/>
          </a:xfrm>
          <a:prstGeom prst="rect">
            <a:avLst/>
          </a:prstGeom>
        </p:spPr>
      </p:pic>
      <p:sp>
        <p:nvSpPr>
          <p:cNvPr id="47" name="Rechthoek 46">
            <a:hlinkClick r:id="rId3"/>
            <a:extLst>
              <a:ext uri="{FF2B5EF4-FFF2-40B4-BE49-F238E27FC236}">
                <a16:creationId xmlns:a16="http://schemas.microsoft.com/office/drawing/2014/main" id="{DF55CF40-3A55-7356-699D-D42721640D80}"/>
              </a:ext>
            </a:extLst>
          </p:cNvPr>
          <p:cNvSpPr/>
          <p:nvPr/>
        </p:nvSpPr>
        <p:spPr>
          <a:xfrm>
            <a:off x="243085"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F2422FA2-F110-0E80-C5DC-AF6E4AC75FAA}"/>
              </a:ext>
            </a:extLst>
          </p:cNvPr>
          <p:cNvSpPr/>
          <p:nvPr/>
        </p:nvSpPr>
        <p:spPr>
          <a:xfrm rot="365639">
            <a:off x="189689"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49" name="Rechthoek 48">
            <a:hlinkClick r:id="rId3"/>
            <a:extLst>
              <a:ext uri="{FF2B5EF4-FFF2-40B4-BE49-F238E27FC236}">
                <a16:creationId xmlns:a16="http://schemas.microsoft.com/office/drawing/2014/main" id="{068C8548-15AC-D41A-0044-7D094A58E6EE}"/>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6C76356B-A3B6-7EE6-B7E1-B88AAA54A96A}"/>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51" name="Rechthoek 36">
            <a:hlinkClick r:id="" action="ppaction://noaction"/>
            <a:extLst>
              <a:ext uri="{FF2B5EF4-FFF2-40B4-BE49-F238E27FC236}">
                <a16:creationId xmlns:a16="http://schemas.microsoft.com/office/drawing/2014/main" id="{33F21F3C-1E2A-40E5-65A3-322C2B788795}"/>
              </a:ext>
            </a:extLst>
          </p:cNvPr>
          <p:cNvSpPr>
            <a:spLocks/>
          </p:cNvSpPr>
          <p:nvPr/>
        </p:nvSpPr>
        <p:spPr>
          <a:xfrm>
            <a:off x="11111022" y="266410"/>
            <a:ext cx="805069" cy="867046"/>
          </a:xfrm>
          <a:custGeom>
            <a:avLst/>
            <a:gdLst>
              <a:gd name="connsiteX0" fmla="*/ 0 w 805069"/>
              <a:gd name="connsiteY0" fmla="*/ 0 h 867046"/>
              <a:gd name="connsiteX1" fmla="*/ 394484 w 805069"/>
              <a:gd name="connsiteY1" fmla="*/ 0 h 867046"/>
              <a:gd name="connsiteX2" fmla="*/ 805069 w 805069"/>
              <a:gd name="connsiteY2" fmla="*/ 0 h 867046"/>
              <a:gd name="connsiteX3" fmla="*/ 805069 w 805069"/>
              <a:gd name="connsiteY3" fmla="*/ 450864 h 867046"/>
              <a:gd name="connsiteX4" fmla="*/ 805069 w 805069"/>
              <a:gd name="connsiteY4" fmla="*/ 867046 h 867046"/>
              <a:gd name="connsiteX5" fmla="*/ 418636 w 805069"/>
              <a:gd name="connsiteY5" fmla="*/ 867046 h 867046"/>
              <a:gd name="connsiteX6" fmla="*/ 0 w 805069"/>
              <a:gd name="connsiteY6" fmla="*/ 867046 h 867046"/>
              <a:gd name="connsiteX7" fmla="*/ 0 w 805069"/>
              <a:gd name="connsiteY7" fmla="*/ 450864 h 867046"/>
              <a:gd name="connsiteX8" fmla="*/ 0 w 805069"/>
              <a:gd name="connsiteY8" fmla="*/ 0 h 86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069" h="867046" extrusionOk="0">
                <a:moveTo>
                  <a:pt x="0" y="0"/>
                </a:moveTo>
                <a:cubicBezTo>
                  <a:pt x="103555" y="7844"/>
                  <a:pt x="277315" y="-15851"/>
                  <a:pt x="394484" y="0"/>
                </a:cubicBezTo>
                <a:cubicBezTo>
                  <a:pt x="511653" y="15851"/>
                  <a:pt x="721967" y="6007"/>
                  <a:pt x="805069" y="0"/>
                </a:cubicBezTo>
                <a:cubicBezTo>
                  <a:pt x="782938" y="201150"/>
                  <a:pt x="785760" y="261143"/>
                  <a:pt x="805069" y="450864"/>
                </a:cubicBezTo>
                <a:cubicBezTo>
                  <a:pt x="824378" y="640585"/>
                  <a:pt x="800604" y="695065"/>
                  <a:pt x="805069" y="867046"/>
                </a:cubicBezTo>
                <a:cubicBezTo>
                  <a:pt x="697698" y="849650"/>
                  <a:pt x="543748" y="853394"/>
                  <a:pt x="418636" y="867046"/>
                </a:cubicBezTo>
                <a:cubicBezTo>
                  <a:pt x="293524" y="880698"/>
                  <a:pt x="166429" y="877188"/>
                  <a:pt x="0" y="867046"/>
                </a:cubicBezTo>
                <a:cubicBezTo>
                  <a:pt x="5189" y="712547"/>
                  <a:pt x="6171" y="592012"/>
                  <a:pt x="0" y="450864"/>
                </a:cubicBezTo>
                <a:cubicBezTo>
                  <a:pt x="-6171" y="309716"/>
                  <a:pt x="18409" y="199158"/>
                  <a:pt x="0" y="0"/>
                </a:cubicBezTo>
                <a:close/>
              </a:path>
            </a:pathLst>
          </a:custGeom>
          <a:noFill/>
          <a:ln w="6350">
            <a:solidFill>
              <a:srgbClr val="E9841D"/>
            </a:solidFill>
            <a:prstDash val="soli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nl-NL" sz="800" b="1" dirty="0">
                <a:solidFill>
                  <a:schemeClr val="tx1"/>
                </a:solidFill>
                <a:latin typeface="Freight sans pro"/>
              </a:rPr>
              <a:t>Mobiliseren</a:t>
            </a:r>
            <a:endParaRPr lang="nl-NL" sz="800" b="1" dirty="0">
              <a:solidFill>
                <a:schemeClr val="tx1"/>
              </a:solidFill>
              <a:uFillTx/>
              <a:latin typeface="Freight sans pro"/>
            </a:endParaRPr>
          </a:p>
        </p:txBody>
      </p:sp>
      <p:pic>
        <p:nvPicPr>
          <p:cNvPr id="52" name="Graphic 51" descr="Gebruikers">
            <a:extLst>
              <a:ext uri="{FF2B5EF4-FFF2-40B4-BE49-F238E27FC236}">
                <a16:creationId xmlns:a16="http://schemas.microsoft.com/office/drawing/2014/main" id="{D71326B1-CA30-9C9B-D543-BACE329FDB6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283472" y="453436"/>
            <a:ext cx="432371" cy="432371"/>
          </a:xfrm>
          <a:prstGeom prst="rect">
            <a:avLst/>
          </a:prstGeom>
        </p:spPr>
      </p:pic>
      <p:sp>
        <p:nvSpPr>
          <p:cNvPr id="10" name="Tekstvak 9">
            <a:extLst>
              <a:ext uri="{FF2B5EF4-FFF2-40B4-BE49-F238E27FC236}">
                <a16:creationId xmlns:a16="http://schemas.microsoft.com/office/drawing/2014/main" id="{EBE22859-B3C2-82CB-01DA-95E8C30A9217}"/>
              </a:ext>
            </a:extLst>
          </p:cNvPr>
          <p:cNvSpPr txBox="1"/>
          <p:nvPr/>
        </p:nvSpPr>
        <p:spPr>
          <a:xfrm>
            <a:off x="1575903" y="1037967"/>
            <a:ext cx="3896497" cy="777136"/>
          </a:xfrm>
          <a:prstGeom prst="rect">
            <a:avLst/>
          </a:prstGeom>
          <a:noFill/>
        </p:spPr>
        <p:txBody>
          <a:bodyPr wrap="square" rtlCol="0">
            <a:spAutoFit/>
          </a:bodyPr>
          <a:lstStyle/>
          <a:p>
            <a:pPr>
              <a:lnSpc>
                <a:spcPct val="150000"/>
              </a:lnSpc>
            </a:pPr>
            <a:r>
              <a:rPr lang="nl-NL" sz="600" dirty="0"/>
              <a:t>Welke skills hebben we in het team die ons helpen om onze doelen te behalen?</a:t>
            </a:r>
          </a:p>
          <a:p>
            <a:pPr>
              <a:lnSpc>
                <a:spcPct val="150000"/>
              </a:lnSpc>
            </a:pPr>
            <a:r>
              <a:rPr lang="nl-NL" sz="600" dirty="0"/>
              <a:t>Welke soft skills hebben we tot onze beschikking?</a:t>
            </a:r>
          </a:p>
          <a:p>
            <a:pPr>
              <a:lnSpc>
                <a:spcPct val="150000"/>
              </a:lnSpc>
            </a:pPr>
            <a:r>
              <a:rPr lang="nl-NL" sz="600" dirty="0"/>
              <a:t>Waar zijn we echt goed in? Zowel individueel en als team?</a:t>
            </a:r>
          </a:p>
          <a:p>
            <a:pPr>
              <a:lnSpc>
                <a:spcPct val="150000"/>
              </a:lnSpc>
            </a:pPr>
            <a:endParaRPr lang="nl-NL" sz="700" dirty="0"/>
          </a:p>
          <a:p>
            <a:endParaRPr lang="nl-NL" sz="700" dirty="0"/>
          </a:p>
        </p:txBody>
      </p:sp>
    </p:spTree>
    <p:extLst>
      <p:ext uri="{BB962C8B-B14F-4D97-AF65-F5344CB8AC3E}">
        <p14:creationId xmlns:p14="http://schemas.microsoft.com/office/powerpoint/2010/main" val="334671397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d0834164878d315d916155be7faea1dd">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513ff8980ea6fccd5565093bffc12d74"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ink xmlns="bd6fb741-d1a1-4a8c-bc76-66d09c9d4545">
      <Url xsi:nil="true"/>
      <Description xsi:nil="true"/>
    </Link>
    <TaxCatchAll xmlns="3e903b07-5ad4-4bcc-b460-a05b741a2897" xsi:nil="true"/>
    <lcf76f155ced4ddcb4097134ff3c332f xmlns="bd6fb741-d1a1-4a8c-bc76-66d09c9d4545">
      <Terms xmlns="http://schemas.microsoft.com/office/infopath/2007/PartnerControls"/>
    </lcf76f155ced4ddcb4097134ff3c332f>
    <StatusUitvraag xmlns="bd6fb741-d1a1-4a8c-bc76-66d09c9d4545" xsi:nil="true"/>
  </documentManagement>
</p:properties>
</file>

<file path=customXml/itemProps1.xml><?xml version="1.0" encoding="utf-8"?>
<ds:datastoreItem xmlns:ds="http://schemas.openxmlformats.org/officeDocument/2006/customXml" ds:itemID="{F03814B4-EF3E-4904-9AF3-4E8D72FE8013}">
  <ds:schemaRefs>
    <ds:schemaRef ds:uri="http://schemas.microsoft.com/sharepoint/v3/contenttype/forms"/>
  </ds:schemaRefs>
</ds:datastoreItem>
</file>

<file path=customXml/itemProps2.xml><?xml version="1.0" encoding="utf-8"?>
<ds:datastoreItem xmlns:ds="http://schemas.openxmlformats.org/officeDocument/2006/customXml" ds:itemID="{BF4EDF38-369A-44FE-BC07-7D7AE9EF5CDD}"/>
</file>

<file path=customXml/itemProps3.xml><?xml version="1.0" encoding="utf-8"?>
<ds:datastoreItem xmlns:ds="http://schemas.openxmlformats.org/officeDocument/2006/customXml" ds:itemID="{7C691E24-B504-4C5A-AEAC-BBC9238ABD41}">
  <ds:schemaRefs>
    <ds:schemaRef ds:uri="http://purl.org/dc/terms/"/>
    <ds:schemaRef ds:uri="3e903b07-5ad4-4bcc-b460-a05b741a2897"/>
    <ds:schemaRef ds:uri="http://purl.org/dc/elements/1.1/"/>
    <ds:schemaRef ds:uri="http://www.w3.org/XML/1998/namespace"/>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d6fb741-d1a1-4a8c-bc76-66d09c9d4545"/>
  </ds:schemaRefs>
</ds:datastoreItem>
</file>

<file path=docProps/app.xml><?xml version="1.0" encoding="utf-8"?>
<Properties xmlns="http://schemas.openxmlformats.org/officeDocument/2006/extended-properties" xmlns:vt="http://schemas.openxmlformats.org/officeDocument/2006/docPropsVTypes">
  <TotalTime>211</TotalTime>
  <Words>991</Words>
  <Application>Microsoft Office PowerPoint</Application>
  <PresentationFormat>Breedbeeld</PresentationFormat>
  <Paragraphs>168</Paragraphs>
  <Slides>11</Slides>
  <Notes>10</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11</vt:i4>
      </vt:variant>
    </vt:vector>
  </HeadingPairs>
  <TitlesOfParts>
    <vt:vector size="20" baseType="lpstr">
      <vt:lpstr>Aptos</vt:lpstr>
      <vt:lpstr>Arial</vt:lpstr>
      <vt:lpstr>Calibri</vt:lpstr>
      <vt:lpstr>Freight sans pro</vt:lpstr>
      <vt:lpstr>FreightSans Pro Black</vt:lpstr>
      <vt:lpstr>Freigt sans pro</vt:lpstr>
      <vt:lpstr>Open Sans</vt:lpstr>
      <vt:lpstr>Kantoorthema</vt:lpstr>
      <vt:lpstr>1_Aangepast ontwerp</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Robbert Fransen</dc:creator>
  <cp:lastModifiedBy>Mette van Straaten</cp:lastModifiedBy>
  <cp:revision>14</cp:revision>
  <dcterms:created xsi:type="dcterms:W3CDTF">2020-07-13T08:56:36Z</dcterms:created>
  <dcterms:modified xsi:type="dcterms:W3CDTF">2025-11-27T09:28:40Z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