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87" r:id="rId5"/>
    <p:sldId id="372" r:id="rId6"/>
    <p:sldId id="408" r:id="rId7"/>
    <p:sldId id="395" r:id="rId8"/>
    <p:sldId id="374" r:id="rId9"/>
    <p:sldId id="410" r:id="rId10"/>
    <p:sldId id="405" r:id="rId11"/>
    <p:sldId id="407" r:id="rId12"/>
    <p:sldId id="411" r:id="rId13"/>
    <p:sldId id="412" r:id="rId14"/>
    <p:sldId id="406" r:id="rId15"/>
    <p:sldId id="396" r:id="rId16"/>
    <p:sldId id="26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B1"/>
    <a:srgbClr val="029B93"/>
    <a:srgbClr val="FFFFFF"/>
    <a:srgbClr val="ED1715"/>
    <a:srgbClr val="ECE6E6"/>
    <a:srgbClr val="EC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31D81E-BFD5-47BB-972F-690CCACCAAAF}" v="1" dt="2026-03-11T15:32:38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Hoeymans" userId="fbccafb4-5fc8-486e-8a84-a2e4ec152b87" providerId="ADAL" clId="{D2F89FAF-A494-4614-AEF0-2768D2040941}"/>
    <pc:docChg chg="custSel addSld delSld modSld sldOrd">
      <pc:chgData name="Nicole Hoeymans" userId="fbccafb4-5fc8-486e-8a84-a2e4ec152b87" providerId="ADAL" clId="{D2F89FAF-A494-4614-AEF0-2768D2040941}" dt="2026-03-11T15:35:51.582" v="986" actId="47"/>
      <pc:docMkLst>
        <pc:docMk/>
      </pc:docMkLst>
      <pc:sldChg chg="addSp delSp modSp mod modNotesTx">
        <pc:chgData name="Nicole Hoeymans" userId="fbccafb4-5fc8-486e-8a84-a2e4ec152b87" providerId="ADAL" clId="{D2F89FAF-A494-4614-AEF0-2768D2040941}" dt="2026-03-10T10:24:11.919" v="610" actId="166"/>
        <pc:sldMkLst>
          <pc:docMk/>
          <pc:sldMk cId="1466690683" sldId="372"/>
        </pc:sldMkLst>
        <pc:spChg chg="mod">
          <ac:chgData name="Nicole Hoeymans" userId="fbccafb4-5fc8-486e-8a84-a2e4ec152b87" providerId="ADAL" clId="{D2F89FAF-A494-4614-AEF0-2768D2040941}" dt="2026-03-09T13:18:38.544" v="90" actId="1076"/>
          <ac:spMkLst>
            <pc:docMk/>
            <pc:sldMk cId="1466690683" sldId="372"/>
            <ac:spMk id="3" creationId="{F63DC699-76E4-74BF-A2BC-922587EE3BEF}"/>
          </ac:spMkLst>
        </pc:spChg>
        <pc:picChg chg="ord">
          <ac:chgData name="Nicole Hoeymans" userId="fbccafb4-5fc8-486e-8a84-a2e4ec152b87" providerId="ADAL" clId="{D2F89FAF-A494-4614-AEF0-2768D2040941}" dt="2026-03-10T10:24:11.919" v="610" actId="166"/>
          <ac:picMkLst>
            <pc:docMk/>
            <pc:sldMk cId="1466690683" sldId="372"/>
            <ac:picMk id="2" creationId="{AB99F0C6-F084-6274-9687-A90881527FA4}"/>
          </ac:picMkLst>
        </pc:picChg>
        <pc:picChg chg="del mod">
          <ac:chgData name="Nicole Hoeymans" userId="fbccafb4-5fc8-486e-8a84-a2e4ec152b87" providerId="ADAL" clId="{D2F89FAF-A494-4614-AEF0-2768D2040941}" dt="2026-03-10T10:23:26.621" v="602" actId="478"/>
          <ac:picMkLst>
            <pc:docMk/>
            <pc:sldMk cId="1466690683" sldId="372"/>
            <ac:picMk id="4" creationId="{9C912560-9343-6E2F-862B-18C4AD1C1EA6}"/>
          </ac:picMkLst>
        </pc:picChg>
        <pc:picChg chg="add mod">
          <ac:chgData name="Nicole Hoeymans" userId="fbccafb4-5fc8-486e-8a84-a2e4ec152b87" providerId="ADAL" clId="{D2F89FAF-A494-4614-AEF0-2768D2040941}" dt="2026-03-10T10:24:06.871" v="609" actId="1076"/>
          <ac:picMkLst>
            <pc:docMk/>
            <pc:sldMk cId="1466690683" sldId="372"/>
            <ac:picMk id="6" creationId="{0E7664E6-E22F-DA34-AE7F-EC9DC67D7924}"/>
          </ac:picMkLst>
        </pc:picChg>
      </pc:sldChg>
      <pc:sldChg chg="modSp mod ord modNotesTx">
        <pc:chgData name="Nicole Hoeymans" userId="fbccafb4-5fc8-486e-8a84-a2e4ec152b87" providerId="ADAL" clId="{D2F89FAF-A494-4614-AEF0-2768D2040941}" dt="2026-03-11T14:56:40.149" v="887"/>
        <pc:sldMkLst>
          <pc:docMk/>
          <pc:sldMk cId="1706704439" sldId="374"/>
        </pc:sldMkLst>
        <pc:spChg chg="mod">
          <ac:chgData name="Nicole Hoeymans" userId="fbccafb4-5fc8-486e-8a84-a2e4ec152b87" providerId="ADAL" clId="{D2F89FAF-A494-4614-AEF0-2768D2040941}" dt="2026-03-09T13:19:21.931" v="92" actId="1076"/>
          <ac:spMkLst>
            <pc:docMk/>
            <pc:sldMk cId="1706704439" sldId="374"/>
            <ac:spMk id="6" creationId="{00052FDF-7A03-14D4-F580-1FD347845D9E}"/>
          </ac:spMkLst>
        </pc:spChg>
      </pc:sldChg>
      <pc:sldChg chg="addSp delSp modSp mod modClrScheme chgLayout">
        <pc:chgData name="Nicole Hoeymans" userId="fbccafb4-5fc8-486e-8a84-a2e4ec152b87" providerId="ADAL" clId="{D2F89FAF-A494-4614-AEF0-2768D2040941}" dt="2026-03-11T08:07:08.832" v="772" actId="20577"/>
        <pc:sldMkLst>
          <pc:docMk/>
          <pc:sldMk cId="3201570445" sldId="395"/>
        </pc:sldMkLst>
        <pc:spChg chg="add del mod ord">
          <ac:chgData name="Nicole Hoeymans" userId="fbccafb4-5fc8-486e-8a84-a2e4ec152b87" providerId="ADAL" clId="{D2F89FAF-A494-4614-AEF0-2768D2040941}" dt="2026-03-11T08:05:03.574" v="613" actId="478"/>
          <ac:spMkLst>
            <pc:docMk/>
            <pc:sldMk cId="3201570445" sldId="395"/>
            <ac:spMk id="2" creationId="{B7C318B7-3280-CF78-D327-F715C7B19A85}"/>
          </ac:spMkLst>
        </pc:spChg>
        <pc:spChg chg="mod ord">
          <ac:chgData name="Nicole Hoeymans" userId="fbccafb4-5fc8-486e-8a84-a2e4ec152b87" providerId="ADAL" clId="{D2F89FAF-A494-4614-AEF0-2768D2040941}" dt="2026-03-11T08:07:08.832" v="772" actId="20577"/>
          <ac:spMkLst>
            <pc:docMk/>
            <pc:sldMk cId="3201570445" sldId="395"/>
            <ac:spMk id="3" creationId="{C78D1912-60E7-5179-2CA0-9BB01B8AF1EB}"/>
          </ac:spMkLst>
        </pc:spChg>
        <pc:spChg chg="add del mod">
          <ac:chgData name="Nicole Hoeymans" userId="fbccafb4-5fc8-486e-8a84-a2e4ec152b87" providerId="ADAL" clId="{D2F89FAF-A494-4614-AEF0-2768D2040941}" dt="2026-03-11T08:05:23.188" v="615" actId="478"/>
          <ac:spMkLst>
            <pc:docMk/>
            <pc:sldMk cId="3201570445" sldId="395"/>
            <ac:spMk id="8" creationId="{B05BA853-8B17-3B05-69BC-26ED71BA0500}"/>
          </ac:spMkLst>
        </pc:spChg>
      </pc:sldChg>
      <pc:sldChg chg="modSp mod">
        <pc:chgData name="Nicole Hoeymans" userId="fbccafb4-5fc8-486e-8a84-a2e4ec152b87" providerId="ADAL" clId="{D2F89FAF-A494-4614-AEF0-2768D2040941}" dt="2026-03-10T08:44:00.839" v="601" actId="6549"/>
        <pc:sldMkLst>
          <pc:docMk/>
          <pc:sldMk cId="716665183" sldId="396"/>
        </pc:sldMkLst>
        <pc:spChg chg="mod">
          <ac:chgData name="Nicole Hoeymans" userId="fbccafb4-5fc8-486e-8a84-a2e4ec152b87" providerId="ADAL" clId="{D2F89FAF-A494-4614-AEF0-2768D2040941}" dt="2026-03-10T08:44:00.839" v="601" actId="6549"/>
          <ac:spMkLst>
            <pc:docMk/>
            <pc:sldMk cId="716665183" sldId="396"/>
            <ac:spMk id="3" creationId="{41435F48-31D4-2D98-923E-FF6E167BE842}"/>
          </ac:spMkLst>
        </pc:spChg>
      </pc:sldChg>
      <pc:sldChg chg="del">
        <pc:chgData name="Nicole Hoeymans" userId="fbccafb4-5fc8-486e-8a84-a2e4ec152b87" providerId="ADAL" clId="{D2F89FAF-A494-4614-AEF0-2768D2040941}" dt="2026-03-11T08:30:33.079" v="803" actId="47"/>
        <pc:sldMkLst>
          <pc:docMk/>
          <pc:sldMk cId="666362760" sldId="398"/>
        </pc:sldMkLst>
      </pc:sldChg>
      <pc:sldChg chg="del">
        <pc:chgData name="Nicole Hoeymans" userId="fbccafb4-5fc8-486e-8a84-a2e4ec152b87" providerId="ADAL" clId="{D2F89FAF-A494-4614-AEF0-2768D2040941}" dt="2026-03-11T10:11:34.713" v="880" actId="47"/>
        <pc:sldMkLst>
          <pc:docMk/>
          <pc:sldMk cId="4239422988" sldId="399"/>
        </pc:sldMkLst>
      </pc:sldChg>
      <pc:sldChg chg="del">
        <pc:chgData name="Nicole Hoeymans" userId="fbccafb4-5fc8-486e-8a84-a2e4ec152b87" providerId="ADAL" clId="{D2F89FAF-A494-4614-AEF0-2768D2040941}" dt="2026-03-11T15:35:51.582" v="986" actId="47"/>
        <pc:sldMkLst>
          <pc:docMk/>
          <pc:sldMk cId="8156770" sldId="400"/>
        </pc:sldMkLst>
      </pc:sldChg>
      <pc:sldChg chg="del">
        <pc:chgData name="Nicole Hoeymans" userId="fbccafb4-5fc8-486e-8a84-a2e4ec152b87" providerId="ADAL" clId="{D2F89FAF-A494-4614-AEF0-2768D2040941}" dt="2026-03-11T11:05:20.437" v="881" actId="47"/>
        <pc:sldMkLst>
          <pc:docMk/>
          <pc:sldMk cId="4214490918" sldId="402"/>
        </pc:sldMkLst>
      </pc:sldChg>
      <pc:sldChg chg="del">
        <pc:chgData name="Nicole Hoeymans" userId="fbccafb4-5fc8-486e-8a84-a2e4ec152b87" providerId="ADAL" clId="{D2F89FAF-A494-4614-AEF0-2768D2040941}" dt="2026-03-11T11:05:24.411" v="882" actId="47"/>
        <pc:sldMkLst>
          <pc:docMk/>
          <pc:sldMk cId="956708915" sldId="403"/>
        </pc:sldMkLst>
      </pc:sldChg>
      <pc:sldChg chg="addSp delSp modSp del mod ord modNotesTx">
        <pc:chgData name="Nicole Hoeymans" userId="fbccafb4-5fc8-486e-8a84-a2e4ec152b87" providerId="ADAL" clId="{D2F89FAF-A494-4614-AEF0-2768D2040941}" dt="2026-03-11T11:05:32.514" v="883" actId="47"/>
        <pc:sldMkLst>
          <pc:docMk/>
          <pc:sldMk cId="3051790075" sldId="404"/>
        </pc:sldMkLst>
      </pc:sldChg>
      <pc:sldChg chg="modSp mod ord">
        <pc:chgData name="Nicole Hoeymans" userId="fbccafb4-5fc8-486e-8a84-a2e4ec152b87" providerId="ADAL" clId="{D2F89FAF-A494-4614-AEF0-2768D2040941}" dt="2026-03-11T15:32:48.776" v="897" actId="6549"/>
        <pc:sldMkLst>
          <pc:docMk/>
          <pc:sldMk cId="869801143" sldId="405"/>
        </pc:sldMkLst>
        <pc:spChg chg="mod">
          <ac:chgData name="Nicole Hoeymans" userId="fbccafb4-5fc8-486e-8a84-a2e4ec152b87" providerId="ADAL" clId="{D2F89FAF-A494-4614-AEF0-2768D2040941}" dt="2026-03-11T15:32:48.776" v="897" actId="6549"/>
          <ac:spMkLst>
            <pc:docMk/>
            <pc:sldMk cId="869801143" sldId="405"/>
            <ac:spMk id="10" creationId="{48D67BE9-1B85-3CE2-DF0F-72194546FDCC}"/>
          </ac:spMkLst>
        </pc:spChg>
      </pc:sldChg>
      <pc:sldChg chg="modNotesTx">
        <pc:chgData name="Nicole Hoeymans" userId="fbccafb4-5fc8-486e-8a84-a2e4ec152b87" providerId="ADAL" clId="{D2F89FAF-A494-4614-AEF0-2768D2040941}" dt="2026-03-09T13:59:14.930" v="336" actId="20577"/>
        <pc:sldMkLst>
          <pc:docMk/>
          <pc:sldMk cId="3424071453" sldId="406"/>
        </pc:sldMkLst>
      </pc:sldChg>
      <pc:sldChg chg="modSp mod ord modNotesTx">
        <pc:chgData name="Nicole Hoeymans" userId="fbccafb4-5fc8-486e-8a84-a2e4ec152b87" providerId="ADAL" clId="{D2F89FAF-A494-4614-AEF0-2768D2040941}" dt="2026-03-11T15:31:32.454" v="889"/>
        <pc:sldMkLst>
          <pc:docMk/>
          <pc:sldMk cId="2854254570" sldId="407"/>
        </pc:sldMkLst>
        <pc:picChg chg="mod">
          <ac:chgData name="Nicole Hoeymans" userId="fbccafb4-5fc8-486e-8a84-a2e4ec152b87" providerId="ADAL" clId="{D2F89FAF-A494-4614-AEF0-2768D2040941}" dt="2026-03-09T13:19:44.486" v="93" actId="14100"/>
          <ac:picMkLst>
            <pc:docMk/>
            <pc:sldMk cId="2854254570" sldId="407"/>
            <ac:picMk id="5" creationId="{8A3957B1-28C7-E7AC-0C4B-19ADCC74F9DA}"/>
          </ac:picMkLst>
        </pc:picChg>
      </pc:sldChg>
      <pc:sldChg chg="addSp delSp modSp new mod modClrScheme chgLayout modNotesTx">
        <pc:chgData name="Nicole Hoeymans" userId="fbccafb4-5fc8-486e-8a84-a2e4ec152b87" providerId="ADAL" clId="{D2F89FAF-A494-4614-AEF0-2768D2040941}" dt="2026-03-09T13:36:12.791" v="209" actId="20577"/>
        <pc:sldMkLst>
          <pc:docMk/>
          <pc:sldMk cId="2294215787" sldId="408"/>
        </pc:sldMkLst>
        <pc:spChg chg="add mod ord">
          <ac:chgData name="Nicole Hoeymans" userId="fbccafb4-5fc8-486e-8a84-a2e4ec152b87" providerId="ADAL" clId="{D2F89FAF-A494-4614-AEF0-2768D2040941}" dt="2026-03-09T13:18:06.146" v="87" actId="1076"/>
          <ac:spMkLst>
            <pc:docMk/>
            <pc:sldMk cId="2294215787" sldId="408"/>
            <ac:spMk id="8" creationId="{4EE890B5-0376-BAE9-3AE3-2C3E03FD5842}"/>
          </ac:spMkLst>
        </pc:spChg>
        <pc:picChg chg="add mod">
          <ac:chgData name="Nicole Hoeymans" userId="fbccafb4-5fc8-486e-8a84-a2e4ec152b87" providerId="ADAL" clId="{D2F89FAF-A494-4614-AEF0-2768D2040941}" dt="2026-03-09T13:17:48.154" v="84" actId="1076"/>
          <ac:picMkLst>
            <pc:docMk/>
            <pc:sldMk cId="2294215787" sldId="408"/>
            <ac:picMk id="7" creationId="{E6F3E1EF-B96D-9ADC-1D4A-7F5BBC1D2CE7}"/>
          </ac:picMkLst>
        </pc:picChg>
      </pc:sldChg>
      <pc:sldChg chg="addSp delSp modSp add del mod ord modNotesTx">
        <pc:chgData name="Nicole Hoeymans" userId="fbccafb4-5fc8-486e-8a84-a2e4ec152b87" providerId="ADAL" clId="{D2F89FAF-A494-4614-AEF0-2768D2040941}" dt="2026-03-11T15:31:45.277" v="892" actId="47"/>
        <pc:sldMkLst>
          <pc:docMk/>
          <pc:sldMk cId="1703991060" sldId="409"/>
        </pc:sldMkLst>
        <pc:spChg chg="add mod">
          <ac:chgData name="Nicole Hoeymans" userId="fbccafb4-5fc8-486e-8a84-a2e4ec152b87" providerId="ADAL" clId="{D2F89FAF-A494-4614-AEF0-2768D2040941}" dt="2026-03-09T13:25:05.805" v="190" actId="20577"/>
          <ac:spMkLst>
            <pc:docMk/>
            <pc:sldMk cId="1703991060" sldId="409"/>
            <ac:spMk id="6" creationId="{28F68F21-03FE-8ED4-C51B-9FBB620889BB}"/>
          </ac:spMkLst>
        </pc:spChg>
        <pc:spChg chg="mod">
          <ac:chgData name="Nicole Hoeymans" userId="fbccafb4-5fc8-486e-8a84-a2e4ec152b87" providerId="ADAL" clId="{D2F89FAF-A494-4614-AEF0-2768D2040941}" dt="2026-03-09T13:23:52.320" v="171" actId="1076"/>
          <ac:spMkLst>
            <pc:docMk/>
            <pc:sldMk cId="1703991060" sldId="409"/>
            <ac:spMk id="8" creationId="{FA4681A5-DE17-33D3-6AB9-6D0C9348C35A}"/>
          </ac:spMkLst>
        </pc:spChg>
        <pc:picChg chg="add mod">
          <ac:chgData name="Nicole Hoeymans" userId="fbccafb4-5fc8-486e-8a84-a2e4ec152b87" providerId="ADAL" clId="{D2F89FAF-A494-4614-AEF0-2768D2040941}" dt="2026-03-09T13:24:36.826" v="179" actId="14100"/>
          <ac:picMkLst>
            <pc:docMk/>
            <pc:sldMk cId="1703991060" sldId="409"/>
            <ac:picMk id="5" creationId="{20991382-E688-BF30-1AAC-66C9CA8AB2C7}"/>
          </ac:picMkLst>
        </pc:picChg>
        <pc:picChg chg="add mod">
          <ac:chgData name="Nicole Hoeymans" userId="fbccafb4-5fc8-486e-8a84-a2e4ec152b87" providerId="ADAL" clId="{D2F89FAF-A494-4614-AEF0-2768D2040941}" dt="2026-03-09T13:24:44.211" v="180" actId="1076"/>
          <ac:picMkLst>
            <pc:docMk/>
            <pc:sldMk cId="1703991060" sldId="409"/>
            <ac:picMk id="9" creationId="{CD58A5D4-7632-397C-4CB3-7D3143FAFB57}"/>
          </ac:picMkLst>
        </pc:picChg>
      </pc:sldChg>
      <pc:sldChg chg="modSp add mod ord">
        <pc:chgData name="Nicole Hoeymans" userId="fbccafb4-5fc8-486e-8a84-a2e4ec152b87" providerId="ADAL" clId="{D2F89FAF-A494-4614-AEF0-2768D2040941}" dt="2026-03-11T15:31:39.522" v="891"/>
        <pc:sldMkLst>
          <pc:docMk/>
          <pc:sldMk cId="2513356585" sldId="410"/>
        </pc:sldMkLst>
        <pc:spChg chg="mod">
          <ac:chgData name="Nicole Hoeymans" userId="fbccafb4-5fc8-486e-8a84-a2e4ec152b87" providerId="ADAL" clId="{D2F89FAF-A494-4614-AEF0-2768D2040941}" dt="2026-03-11T10:07:52.245" v="858" actId="20577"/>
          <ac:spMkLst>
            <pc:docMk/>
            <pc:sldMk cId="2513356585" sldId="410"/>
            <ac:spMk id="3" creationId="{A97AA768-0CCB-A6FB-E8C2-12E3F6050EE9}"/>
          </ac:spMkLst>
        </pc:spChg>
      </pc:sldChg>
      <pc:sldChg chg="modSp add mod">
        <pc:chgData name="Nicole Hoeymans" userId="fbccafb4-5fc8-486e-8a84-a2e4ec152b87" providerId="ADAL" clId="{D2F89FAF-A494-4614-AEF0-2768D2040941}" dt="2026-03-11T10:11:13.344" v="876" actId="20577"/>
        <pc:sldMkLst>
          <pc:docMk/>
          <pc:sldMk cId="23256445" sldId="411"/>
        </pc:sldMkLst>
        <pc:spChg chg="mod">
          <ac:chgData name="Nicole Hoeymans" userId="fbccafb4-5fc8-486e-8a84-a2e4ec152b87" providerId="ADAL" clId="{D2F89FAF-A494-4614-AEF0-2768D2040941}" dt="2026-03-11T10:11:13.344" v="876" actId="20577"/>
          <ac:spMkLst>
            <pc:docMk/>
            <pc:sldMk cId="23256445" sldId="411"/>
            <ac:spMk id="3" creationId="{E53A57F7-A921-B162-CE22-1613E8A774FA}"/>
          </ac:spMkLst>
        </pc:spChg>
      </pc:sldChg>
      <pc:sldChg chg="modSp add mod ord">
        <pc:chgData name="Nicole Hoeymans" userId="fbccafb4-5fc8-486e-8a84-a2e4ec152b87" providerId="ADAL" clId="{D2F89FAF-A494-4614-AEF0-2768D2040941}" dt="2026-03-11T15:35:47.487" v="985" actId="255"/>
        <pc:sldMkLst>
          <pc:docMk/>
          <pc:sldMk cId="1012323898" sldId="412"/>
        </pc:sldMkLst>
        <pc:spChg chg="mod">
          <ac:chgData name="Nicole Hoeymans" userId="fbccafb4-5fc8-486e-8a84-a2e4ec152b87" providerId="ADAL" clId="{D2F89FAF-A494-4614-AEF0-2768D2040941}" dt="2026-03-11T15:35:47.487" v="985" actId="255"/>
          <ac:spMkLst>
            <pc:docMk/>
            <pc:sldMk cId="1012323898" sldId="412"/>
            <ac:spMk id="3" creationId="{265C8552-FBB0-CBC4-0320-918112247FF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1852E354-FC4D-22AE-AEB5-D839FF558F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6D2957-5D60-6E38-D9A6-DF2BA4E3A1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0A12D-CC2F-A24B-9BE6-27CAB6735207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E4E55C2-6A9B-31EA-8A71-598EE65F52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FEC1A2-D49C-60C8-ADE6-16927BAA74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D7151-CE3E-D741-8BC9-0D0BEA99CF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94430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8C5A9-84DE-C945-9F9C-A0976D3FC0D0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6C0B8-6588-3C48-B0E7-0828E1D0F7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37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Schema 1.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6C0B8-6588-3C48-B0E7-0828E1D0F76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253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Schema 2.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6C0B8-6588-3C48-B0E7-0828E1D0F76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910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Schema 3.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6C0B8-6588-3C48-B0E7-0828E1D0F76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359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Toelichting verschillende rollen.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6C0B8-6588-3C48-B0E7-0828E1D0F76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322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Handreiking </a:t>
            </a:r>
            <a:r>
              <a:rPr lang="nl-NL" dirty="0" err="1"/>
              <a:t>Kwartiermaken</a:t>
            </a:r>
            <a:r>
              <a:rPr lang="nl-NL" dirty="0"/>
              <a:t> </a:t>
            </a:r>
            <a:r>
              <a:rPr lang="nl-NL" dirty="0" err="1"/>
              <a:t>Movisie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6C0B8-6588-3C48-B0E7-0828E1D0F76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78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platform-sociaaldomein.nl/" TargetMode="Externa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platform-sociaaldomein.nl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1 regel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284B964-6CF3-EAEF-AC00-89C22CE0CF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688290" y="2520778"/>
            <a:ext cx="5503710" cy="4337223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F4FF3F5B-BB48-7F10-51D1-8039AF10E7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6259" y="2237127"/>
            <a:ext cx="9116086" cy="886614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50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/>
              <a:t>Voorbeeld titel over 1 regel</a:t>
            </a:r>
            <a:endParaRPr lang="en-US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C3CF2EC1-7FE8-1120-1F60-ED070B62B6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6258" y="3146502"/>
            <a:ext cx="5422466" cy="72363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24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Ondertitel</a:t>
            </a:r>
            <a:endParaRPr lang="en-US"/>
          </a:p>
        </p:txBody>
      </p:sp>
      <p:sp>
        <p:nvSpPr>
          <p:cNvPr id="15" name="Tijdelijke aanduiding voor voettekst 12">
            <a:extLst>
              <a:ext uri="{FF2B5EF4-FFF2-40B4-BE49-F238E27FC236}">
                <a16:creationId xmlns:a16="http://schemas.microsoft.com/office/drawing/2014/main" id="{BAED30B7-1037-1AE3-C049-DBB17844F41B}"/>
              </a:ext>
            </a:extLst>
          </p:cNvPr>
          <p:cNvSpPr txBox="1">
            <a:spLocks/>
          </p:cNvSpPr>
          <p:nvPr userDrawn="1"/>
        </p:nvSpPr>
        <p:spPr>
          <a:xfrm>
            <a:off x="1079999" y="5754184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1CAF73D-BAC5-97B1-4566-63494B94E9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6768" y="-3"/>
            <a:ext cx="3509244" cy="171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74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v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24">
            <a:extLst>
              <a:ext uri="{FF2B5EF4-FFF2-40B4-BE49-F238E27FC236}">
                <a16:creationId xmlns:a16="http://schemas.microsoft.com/office/drawing/2014/main" id="{9E10E6AB-02A2-CE3E-D623-20C09B2B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33317" y="0"/>
            <a:ext cx="5158682" cy="6858000"/>
          </a:xfrm>
          <a:solidFill>
            <a:srgbClr val="ECE9E8"/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pPr lvl="1"/>
            <a:r>
              <a:rPr lang="nl-NL"/>
              <a:t>Klik op vlak en voeg beeld in</a:t>
            </a:r>
          </a:p>
        </p:txBody>
      </p:sp>
      <p:sp>
        <p:nvSpPr>
          <p:cNvPr id="2" name="Tijdelijke aanduiding voor tekst 13">
            <a:extLst>
              <a:ext uri="{FF2B5EF4-FFF2-40B4-BE49-F238E27FC236}">
                <a16:creationId xmlns:a16="http://schemas.microsoft.com/office/drawing/2014/main" id="{84768F3E-51EE-0580-87BA-BCB38857C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7200" y="2199600"/>
            <a:ext cx="4662617" cy="4090204"/>
          </a:xfrm>
        </p:spPr>
        <p:txBody>
          <a:bodyPr numCol="1" spcCol="360000">
            <a:noAutofit/>
          </a:bodyPr>
          <a:lstStyle>
            <a:lvl1pPr>
              <a:defRPr sz="2500"/>
            </a:lvl1pPr>
            <a:lvl2pPr marL="6350" marR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2pPr>
            <a:lvl3pPr>
              <a:buClr>
                <a:srgbClr val="0966B2"/>
              </a:buClr>
              <a:defRPr sz="2000"/>
            </a:lvl3pPr>
            <a:lvl4pPr>
              <a:buClr>
                <a:srgbClr val="029B93"/>
              </a:buClr>
              <a:defRPr sz="2000"/>
            </a:lvl4pPr>
            <a:lvl5pPr>
              <a:defRPr sz="2000"/>
            </a:lvl5pPr>
            <a:lvl6pPr>
              <a:defRPr sz="2000"/>
            </a:lvl6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Tussenkop</a:t>
            </a:r>
          </a:p>
          <a:p>
            <a:pPr lvl="1"/>
            <a:r>
              <a:rPr lang="nl-NL"/>
              <a:t>Bodytekst over één kolommen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 err="1"/>
              <a:t>Subtussenkop</a:t>
            </a:r>
            <a:endParaRPr lang="nl-NL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F97B6F7-8D50-E51B-AA40-C0F3BD83A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393" y="636541"/>
            <a:ext cx="10500357" cy="709079"/>
          </a:xfrm>
        </p:spPr>
        <p:txBody>
          <a:bodyPr wrap="none" lIns="0" tIns="0" rIns="0" bIns="0" anchor="t" anchorCtr="0">
            <a:noAutofit/>
          </a:bodyPr>
          <a:lstStyle>
            <a:lvl1pPr>
              <a:defRPr sz="4500" b="0" i="0" baseline="0">
                <a:latin typeface="Arial" panose="020B0604020202020204" pitchFamily="34" charset="0"/>
              </a:defRPr>
            </a:lvl1pPr>
          </a:lstStyle>
          <a:p>
            <a:r>
              <a:rPr lang="nl-NL"/>
              <a:t>Hier komt de titel</a:t>
            </a:r>
          </a:p>
        </p:txBody>
      </p:sp>
      <p:pic>
        <p:nvPicPr>
          <p:cNvPr id="6" name="Afbeelding 5" descr="Afbeelding met Lettertype, tekst, Graphics, grafische vormgeving&#10;&#10;Door AI gegenereerde inhoud is mogelijk onjuist.">
            <a:extLst>
              <a:ext uri="{FF2B5EF4-FFF2-40B4-BE49-F238E27FC236}">
                <a16:creationId xmlns:a16="http://schemas.microsoft.com/office/drawing/2014/main" id="{28972248-609A-D167-12A3-CC89C8DE3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1449" y="6076091"/>
            <a:ext cx="1435100" cy="368300"/>
          </a:xfrm>
          <a:prstGeom prst="rect">
            <a:avLst/>
          </a:prstGeom>
        </p:spPr>
      </p:pic>
      <p:pic>
        <p:nvPicPr>
          <p:cNvPr id="7" name="Afbeelding 6" descr="Afbeelding met Graphics, Kleurrijkheid&#10;&#10;Door AI gegenereerde inhoud is mogelijk onjuist.">
            <a:extLst>
              <a:ext uri="{FF2B5EF4-FFF2-40B4-BE49-F238E27FC236}">
                <a16:creationId xmlns:a16="http://schemas.microsoft.com/office/drawing/2014/main" id="{C11EE13D-2D6E-C652-4AF2-C8E5E0DA56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3795525"/>
            <a:ext cx="12212433" cy="313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48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 pag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Lettertype, tekst, Graphics, grafische vormgeving&#10;&#10;Door AI gegenereerde inhoud is mogelijk onjuist.">
            <a:extLst>
              <a:ext uri="{FF2B5EF4-FFF2-40B4-BE49-F238E27FC236}">
                <a16:creationId xmlns:a16="http://schemas.microsoft.com/office/drawing/2014/main" id="{76CF7FFB-92C6-EC55-33A3-2FC15F40C0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1449" y="6076091"/>
            <a:ext cx="1435100" cy="368300"/>
          </a:xfrm>
          <a:prstGeom prst="rect">
            <a:avLst/>
          </a:prstGeom>
        </p:spPr>
      </p:pic>
      <p:sp>
        <p:nvSpPr>
          <p:cNvPr id="3" name="Tijdelijke aanduiding voor afbeelding 24">
            <a:extLst>
              <a:ext uri="{FF2B5EF4-FFF2-40B4-BE49-F238E27FC236}">
                <a16:creationId xmlns:a16="http://schemas.microsoft.com/office/drawing/2014/main" id="{EE398AFC-AA65-DB48-C334-C11E28E99A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solidFill>
            <a:srgbClr val="ECE9E8"/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pPr lvl="1"/>
            <a:r>
              <a:rPr lang="nl-NL"/>
              <a:t>Klik op vlak en voeg beeld in</a:t>
            </a:r>
          </a:p>
        </p:txBody>
      </p:sp>
    </p:spTree>
    <p:extLst>
      <p:ext uri="{BB962C8B-B14F-4D97-AF65-F5344CB8AC3E}">
        <p14:creationId xmlns:p14="http://schemas.microsoft.com/office/powerpoint/2010/main" val="73041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 pag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media 6">
            <a:extLst>
              <a:ext uri="{FF2B5EF4-FFF2-40B4-BE49-F238E27FC236}">
                <a16:creationId xmlns:a16="http://schemas.microsoft.com/office/drawing/2014/main" id="{50AE7015-76E6-148A-7716-6678DCF0BDC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-272979" y="-189738"/>
            <a:ext cx="12737957" cy="7237476"/>
          </a:xfrm>
          <a:custGeom>
            <a:avLst/>
            <a:gdLst>
              <a:gd name="connsiteX0" fmla="*/ 0 w 11693525"/>
              <a:gd name="connsiteY0" fmla="*/ 428599 h 6022181"/>
              <a:gd name="connsiteX1" fmla="*/ 428599 w 11693525"/>
              <a:gd name="connsiteY1" fmla="*/ 0 h 6022181"/>
              <a:gd name="connsiteX2" fmla="*/ 11264926 w 11693525"/>
              <a:gd name="connsiteY2" fmla="*/ 0 h 6022181"/>
              <a:gd name="connsiteX3" fmla="*/ 11693525 w 11693525"/>
              <a:gd name="connsiteY3" fmla="*/ 428599 h 6022181"/>
              <a:gd name="connsiteX4" fmla="*/ 11693525 w 11693525"/>
              <a:gd name="connsiteY4" fmla="*/ 5593582 h 6022181"/>
              <a:gd name="connsiteX5" fmla="*/ 11264926 w 11693525"/>
              <a:gd name="connsiteY5" fmla="*/ 6022181 h 6022181"/>
              <a:gd name="connsiteX6" fmla="*/ 428599 w 11693525"/>
              <a:gd name="connsiteY6" fmla="*/ 6022181 h 6022181"/>
              <a:gd name="connsiteX7" fmla="*/ 0 w 11693525"/>
              <a:gd name="connsiteY7" fmla="*/ 5593582 h 6022181"/>
              <a:gd name="connsiteX8" fmla="*/ 0 w 11693525"/>
              <a:gd name="connsiteY8" fmla="*/ 428599 h 6022181"/>
              <a:gd name="connsiteX0" fmla="*/ 0 w 11693525"/>
              <a:gd name="connsiteY0" fmla="*/ 428599 h 6022181"/>
              <a:gd name="connsiteX1" fmla="*/ 428599 w 11693525"/>
              <a:gd name="connsiteY1" fmla="*/ 0 h 6022181"/>
              <a:gd name="connsiteX2" fmla="*/ 11264926 w 11693525"/>
              <a:gd name="connsiteY2" fmla="*/ 0 h 6022181"/>
              <a:gd name="connsiteX3" fmla="*/ 11693525 w 11693525"/>
              <a:gd name="connsiteY3" fmla="*/ 428599 h 6022181"/>
              <a:gd name="connsiteX4" fmla="*/ 11693525 w 11693525"/>
              <a:gd name="connsiteY4" fmla="*/ 5593582 h 6022181"/>
              <a:gd name="connsiteX5" fmla="*/ 11264926 w 11693525"/>
              <a:gd name="connsiteY5" fmla="*/ 6022181 h 6022181"/>
              <a:gd name="connsiteX6" fmla="*/ 428599 w 11693525"/>
              <a:gd name="connsiteY6" fmla="*/ 6022181 h 6022181"/>
              <a:gd name="connsiteX7" fmla="*/ 0 w 11693525"/>
              <a:gd name="connsiteY7" fmla="*/ 5593582 h 6022181"/>
              <a:gd name="connsiteX8" fmla="*/ 0 w 11693525"/>
              <a:gd name="connsiteY8" fmla="*/ 428599 h 6022181"/>
              <a:gd name="connsiteX0" fmla="*/ 0 w 11693525"/>
              <a:gd name="connsiteY0" fmla="*/ 428599 h 6022181"/>
              <a:gd name="connsiteX1" fmla="*/ 207168 w 11693525"/>
              <a:gd name="connsiteY1" fmla="*/ 214313 h 6022181"/>
              <a:gd name="connsiteX2" fmla="*/ 428599 w 11693525"/>
              <a:gd name="connsiteY2" fmla="*/ 0 h 6022181"/>
              <a:gd name="connsiteX3" fmla="*/ 11264926 w 11693525"/>
              <a:gd name="connsiteY3" fmla="*/ 0 h 6022181"/>
              <a:gd name="connsiteX4" fmla="*/ 11693525 w 11693525"/>
              <a:gd name="connsiteY4" fmla="*/ 428599 h 6022181"/>
              <a:gd name="connsiteX5" fmla="*/ 11693525 w 11693525"/>
              <a:gd name="connsiteY5" fmla="*/ 5593582 h 6022181"/>
              <a:gd name="connsiteX6" fmla="*/ 11264926 w 11693525"/>
              <a:gd name="connsiteY6" fmla="*/ 6022181 h 6022181"/>
              <a:gd name="connsiteX7" fmla="*/ 428599 w 11693525"/>
              <a:gd name="connsiteY7" fmla="*/ 6022181 h 6022181"/>
              <a:gd name="connsiteX8" fmla="*/ 0 w 11693525"/>
              <a:gd name="connsiteY8" fmla="*/ 5593582 h 6022181"/>
              <a:gd name="connsiteX9" fmla="*/ 0 w 11693525"/>
              <a:gd name="connsiteY9" fmla="*/ 428599 h 6022181"/>
              <a:gd name="connsiteX0" fmla="*/ 7145 w 11700670"/>
              <a:gd name="connsiteY0" fmla="*/ 428599 h 6022181"/>
              <a:gd name="connsiteX1" fmla="*/ 0 w 11700670"/>
              <a:gd name="connsiteY1" fmla="*/ 1 h 6022181"/>
              <a:gd name="connsiteX2" fmla="*/ 435744 w 11700670"/>
              <a:gd name="connsiteY2" fmla="*/ 0 h 6022181"/>
              <a:gd name="connsiteX3" fmla="*/ 11272071 w 11700670"/>
              <a:gd name="connsiteY3" fmla="*/ 0 h 6022181"/>
              <a:gd name="connsiteX4" fmla="*/ 11700670 w 11700670"/>
              <a:gd name="connsiteY4" fmla="*/ 428599 h 6022181"/>
              <a:gd name="connsiteX5" fmla="*/ 11700670 w 11700670"/>
              <a:gd name="connsiteY5" fmla="*/ 5593582 h 6022181"/>
              <a:gd name="connsiteX6" fmla="*/ 11272071 w 11700670"/>
              <a:gd name="connsiteY6" fmla="*/ 6022181 h 6022181"/>
              <a:gd name="connsiteX7" fmla="*/ 435744 w 11700670"/>
              <a:gd name="connsiteY7" fmla="*/ 6022181 h 6022181"/>
              <a:gd name="connsiteX8" fmla="*/ 7145 w 11700670"/>
              <a:gd name="connsiteY8" fmla="*/ 5593582 h 6022181"/>
              <a:gd name="connsiteX9" fmla="*/ 7145 w 11700670"/>
              <a:gd name="connsiteY9" fmla="*/ 428599 h 6022181"/>
              <a:gd name="connsiteX0" fmla="*/ 0 w 11693525"/>
              <a:gd name="connsiteY0" fmla="*/ 428599 h 6022181"/>
              <a:gd name="connsiteX1" fmla="*/ 199 w 11693525"/>
              <a:gd name="connsiteY1" fmla="*/ 3674 h 6022181"/>
              <a:gd name="connsiteX2" fmla="*/ 428599 w 11693525"/>
              <a:gd name="connsiteY2" fmla="*/ 0 h 6022181"/>
              <a:gd name="connsiteX3" fmla="*/ 11264926 w 11693525"/>
              <a:gd name="connsiteY3" fmla="*/ 0 h 6022181"/>
              <a:gd name="connsiteX4" fmla="*/ 11693525 w 11693525"/>
              <a:gd name="connsiteY4" fmla="*/ 428599 h 6022181"/>
              <a:gd name="connsiteX5" fmla="*/ 11693525 w 11693525"/>
              <a:gd name="connsiteY5" fmla="*/ 5593582 h 6022181"/>
              <a:gd name="connsiteX6" fmla="*/ 11264926 w 11693525"/>
              <a:gd name="connsiteY6" fmla="*/ 6022181 h 6022181"/>
              <a:gd name="connsiteX7" fmla="*/ 428599 w 11693525"/>
              <a:gd name="connsiteY7" fmla="*/ 6022181 h 6022181"/>
              <a:gd name="connsiteX8" fmla="*/ 0 w 11693525"/>
              <a:gd name="connsiteY8" fmla="*/ 5593582 h 6022181"/>
              <a:gd name="connsiteX9" fmla="*/ 0 w 11693525"/>
              <a:gd name="connsiteY9" fmla="*/ 428599 h 6022181"/>
              <a:gd name="connsiteX0" fmla="*/ 0 w 11693525"/>
              <a:gd name="connsiteY0" fmla="*/ 428599 h 6022181"/>
              <a:gd name="connsiteX1" fmla="*/ 199 w 11693525"/>
              <a:gd name="connsiteY1" fmla="*/ 3674 h 6022181"/>
              <a:gd name="connsiteX2" fmla="*/ 428599 w 11693525"/>
              <a:gd name="connsiteY2" fmla="*/ 0 h 6022181"/>
              <a:gd name="connsiteX3" fmla="*/ 11264926 w 11693525"/>
              <a:gd name="connsiteY3" fmla="*/ 0 h 6022181"/>
              <a:gd name="connsiteX4" fmla="*/ 11693525 w 11693525"/>
              <a:gd name="connsiteY4" fmla="*/ 428599 h 6022181"/>
              <a:gd name="connsiteX5" fmla="*/ 11693525 w 11693525"/>
              <a:gd name="connsiteY5" fmla="*/ 5593582 h 6022181"/>
              <a:gd name="connsiteX6" fmla="*/ 11264926 w 11693525"/>
              <a:gd name="connsiteY6" fmla="*/ 6022181 h 6022181"/>
              <a:gd name="connsiteX7" fmla="*/ 428599 w 11693525"/>
              <a:gd name="connsiteY7" fmla="*/ 6022181 h 6022181"/>
              <a:gd name="connsiteX8" fmla="*/ 0 w 11693525"/>
              <a:gd name="connsiteY8" fmla="*/ 5593582 h 6022181"/>
              <a:gd name="connsiteX9" fmla="*/ 0 w 11693525"/>
              <a:gd name="connsiteY9" fmla="*/ 428599 h 6022181"/>
              <a:gd name="connsiteX0" fmla="*/ 0 w 11693525"/>
              <a:gd name="connsiteY0" fmla="*/ 428599 h 6022181"/>
              <a:gd name="connsiteX1" fmla="*/ 199 w 11693525"/>
              <a:gd name="connsiteY1" fmla="*/ 3674 h 6022181"/>
              <a:gd name="connsiteX2" fmla="*/ 428599 w 11693525"/>
              <a:gd name="connsiteY2" fmla="*/ 0 h 6022181"/>
              <a:gd name="connsiteX3" fmla="*/ 11264926 w 11693525"/>
              <a:gd name="connsiteY3" fmla="*/ 0 h 6022181"/>
              <a:gd name="connsiteX4" fmla="*/ 11693525 w 11693525"/>
              <a:gd name="connsiteY4" fmla="*/ 428599 h 6022181"/>
              <a:gd name="connsiteX5" fmla="*/ 11693525 w 11693525"/>
              <a:gd name="connsiteY5" fmla="*/ 5593582 h 6022181"/>
              <a:gd name="connsiteX6" fmla="*/ 11264926 w 11693525"/>
              <a:gd name="connsiteY6" fmla="*/ 6022181 h 6022181"/>
              <a:gd name="connsiteX7" fmla="*/ 428599 w 11693525"/>
              <a:gd name="connsiteY7" fmla="*/ 6022181 h 6022181"/>
              <a:gd name="connsiteX8" fmla="*/ 0 w 11693525"/>
              <a:gd name="connsiteY8" fmla="*/ 5593582 h 6022181"/>
              <a:gd name="connsiteX9" fmla="*/ 0 w 11693525"/>
              <a:gd name="connsiteY9" fmla="*/ 428599 h 6022181"/>
              <a:gd name="connsiteX0" fmla="*/ 0 w 11693525"/>
              <a:gd name="connsiteY0" fmla="*/ 5593582 h 6022181"/>
              <a:gd name="connsiteX1" fmla="*/ 199 w 11693525"/>
              <a:gd name="connsiteY1" fmla="*/ 3674 h 6022181"/>
              <a:gd name="connsiteX2" fmla="*/ 428599 w 11693525"/>
              <a:gd name="connsiteY2" fmla="*/ 0 h 6022181"/>
              <a:gd name="connsiteX3" fmla="*/ 11264926 w 11693525"/>
              <a:gd name="connsiteY3" fmla="*/ 0 h 6022181"/>
              <a:gd name="connsiteX4" fmla="*/ 11693525 w 11693525"/>
              <a:gd name="connsiteY4" fmla="*/ 428599 h 6022181"/>
              <a:gd name="connsiteX5" fmla="*/ 11693525 w 11693525"/>
              <a:gd name="connsiteY5" fmla="*/ 5593582 h 6022181"/>
              <a:gd name="connsiteX6" fmla="*/ 11264926 w 11693525"/>
              <a:gd name="connsiteY6" fmla="*/ 6022181 h 6022181"/>
              <a:gd name="connsiteX7" fmla="*/ 428599 w 11693525"/>
              <a:gd name="connsiteY7" fmla="*/ 6022181 h 6022181"/>
              <a:gd name="connsiteX8" fmla="*/ 0 w 11693525"/>
              <a:gd name="connsiteY8" fmla="*/ 5593582 h 6022181"/>
              <a:gd name="connsiteX0" fmla="*/ 0 w 11693525"/>
              <a:gd name="connsiteY0" fmla="*/ 5593582 h 6022181"/>
              <a:gd name="connsiteX1" fmla="*/ 199 w 11693525"/>
              <a:gd name="connsiteY1" fmla="*/ 3674 h 6022181"/>
              <a:gd name="connsiteX2" fmla="*/ 11264926 w 11693525"/>
              <a:gd name="connsiteY2" fmla="*/ 0 h 6022181"/>
              <a:gd name="connsiteX3" fmla="*/ 11693525 w 11693525"/>
              <a:gd name="connsiteY3" fmla="*/ 428599 h 6022181"/>
              <a:gd name="connsiteX4" fmla="*/ 11693525 w 11693525"/>
              <a:gd name="connsiteY4" fmla="*/ 5593582 h 6022181"/>
              <a:gd name="connsiteX5" fmla="*/ 11264926 w 11693525"/>
              <a:gd name="connsiteY5" fmla="*/ 6022181 h 6022181"/>
              <a:gd name="connsiteX6" fmla="*/ 428599 w 11693525"/>
              <a:gd name="connsiteY6" fmla="*/ 6022181 h 6022181"/>
              <a:gd name="connsiteX7" fmla="*/ 0 w 11693525"/>
              <a:gd name="connsiteY7" fmla="*/ 5593582 h 6022181"/>
              <a:gd name="connsiteX0" fmla="*/ 0 w 11693525"/>
              <a:gd name="connsiteY0" fmla="*/ 5593582 h 6022181"/>
              <a:gd name="connsiteX1" fmla="*/ 199 w 11693525"/>
              <a:gd name="connsiteY1" fmla="*/ 1 h 6022181"/>
              <a:gd name="connsiteX2" fmla="*/ 11264926 w 11693525"/>
              <a:gd name="connsiteY2" fmla="*/ 0 h 6022181"/>
              <a:gd name="connsiteX3" fmla="*/ 11693525 w 11693525"/>
              <a:gd name="connsiteY3" fmla="*/ 428599 h 6022181"/>
              <a:gd name="connsiteX4" fmla="*/ 11693525 w 11693525"/>
              <a:gd name="connsiteY4" fmla="*/ 5593582 h 6022181"/>
              <a:gd name="connsiteX5" fmla="*/ 11264926 w 11693525"/>
              <a:gd name="connsiteY5" fmla="*/ 6022181 h 6022181"/>
              <a:gd name="connsiteX6" fmla="*/ 428599 w 11693525"/>
              <a:gd name="connsiteY6" fmla="*/ 6022181 h 6022181"/>
              <a:gd name="connsiteX7" fmla="*/ 0 w 11693525"/>
              <a:gd name="connsiteY7" fmla="*/ 5593582 h 602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93525" h="6022181">
                <a:moveTo>
                  <a:pt x="0" y="5593582"/>
                </a:moveTo>
                <a:cubicBezTo>
                  <a:pt x="66" y="3730279"/>
                  <a:pt x="133" y="1863304"/>
                  <a:pt x="199" y="1"/>
                </a:cubicBezTo>
                <a:lnTo>
                  <a:pt x="11264926" y="0"/>
                </a:lnTo>
                <a:cubicBezTo>
                  <a:pt x="11501635" y="0"/>
                  <a:pt x="11693525" y="191890"/>
                  <a:pt x="11693525" y="428599"/>
                </a:cubicBezTo>
                <a:lnTo>
                  <a:pt x="11693525" y="5593582"/>
                </a:lnTo>
                <a:cubicBezTo>
                  <a:pt x="11693525" y="5830291"/>
                  <a:pt x="11501635" y="6022181"/>
                  <a:pt x="11264926" y="6022181"/>
                </a:cubicBezTo>
                <a:lnTo>
                  <a:pt x="428599" y="6022181"/>
                </a:lnTo>
                <a:cubicBezTo>
                  <a:pt x="191890" y="6022181"/>
                  <a:pt x="0" y="5830291"/>
                  <a:pt x="0" y="5593582"/>
                </a:cubicBezTo>
                <a:close/>
              </a:path>
            </a:pathLst>
          </a:custGeom>
          <a:solidFill>
            <a:srgbClr val="ECE6E6"/>
          </a:solidFill>
        </p:spPr>
        <p:txBody>
          <a:bodyPr/>
          <a:lstStyle/>
          <a:p>
            <a:pPr lvl="1"/>
            <a:r>
              <a:rPr lang="nl-NL"/>
              <a:t>Klik op vlak en voeg media toe</a:t>
            </a:r>
          </a:p>
        </p:txBody>
      </p:sp>
      <p:pic>
        <p:nvPicPr>
          <p:cNvPr id="2" name="Afbeelding 1" descr="Afbeelding met Lettertype, tekst, Graphics, grafische vormgeving&#10;&#10;Door AI gegenereerde inhoud is mogelijk onjuist.">
            <a:extLst>
              <a:ext uri="{FF2B5EF4-FFF2-40B4-BE49-F238E27FC236}">
                <a16:creationId xmlns:a16="http://schemas.microsoft.com/office/drawing/2014/main" id="{76CF7FFB-92C6-EC55-33A3-2FC15F40C0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1449" y="6076091"/>
            <a:ext cx="14351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91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pag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media 6">
            <a:extLst>
              <a:ext uri="{FF2B5EF4-FFF2-40B4-BE49-F238E27FC236}">
                <a16:creationId xmlns:a16="http://schemas.microsoft.com/office/drawing/2014/main" id="{50AE7015-76E6-148A-7716-6678DCF0BDC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271463" y="257176"/>
            <a:ext cx="11693525" cy="6351494"/>
          </a:xfrm>
          <a:custGeom>
            <a:avLst/>
            <a:gdLst>
              <a:gd name="connsiteX0" fmla="*/ 0 w 11693525"/>
              <a:gd name="connsiteY0" fmla="*/ 428599 h 6022181"/>
              <a:gd name="connsiteX1" fmla="*/ 428599 w 11693525"/>
              <a:gd name="connsiteY1" fmla="*/ 0 h 6022181"/>
              <a:gd name="connsiteX2" fmla="*/ 11264926 w 11693525"/>
              <a:gd name="connsiteY2" fmla="*/ 0 h 6022181"/>
              <a:gd name="connsiteX3" fmla="*/ 11693525 w 11693525"/>
              <a:gd name="connsiteY3" fmla="*/ 428599 h 6022181"/>
              <a:gd name="connsiteX4" fmla="*/ 11693525 w 11693525"/>
              <a:gd name="connsiteY4" fmla="*/ 5593582 h 6022181"/>
              <a:gd name="connsiteX5" fmla="*/ 11264926 w 11693525"/>
              <a:gd name="connsiteY5" fmla="*/ 6022181 h 6022181"/>
              <a:gd name="connsiteX6" fmla="*/ 428599 w 11693525"/>
              <a:gd name="connsiteY6" fmla="*/ 6022181 h 6022181"/>
              <a:gd name="connsiteX7" fmla="*/ 0 w 11693525"/>
              <a:gd name="connsiteY7" fmla="*/ 5593582 h 6022181"/>
              <a:gd name="connsiteX8" fmla="*/ 0 w 11693525"/>
              <a:gd name="connsiteY8" fmla="*/ 428599 h 6022181"/>
              <a:gd name="connsiteX0" fmla="*/ 0 w 11693525"/>
              <a:gd name="connsiteY0" fmla="*/ 428599 h 6022181"/>
              <a:gd name="connsiteX1" fmla="*/ 428599 w 11693525"/>
              <a:gd name="connsiteY1" fmla="*/ 0 h 6022181"/>
              <a:gd name="connsiteX2" fmla="*/ 11264926 w 11693525"/>
              <a:gd name="connsiteY2" fmla="*/ 0 h 6022181"/>
              <a:gd name="connsiteX3" fmla="*/ 11693525 w 11693525"/>
              <a:gd name="connsiteY3" fmla="*/ 428599 h 6022181"/>
              <a:gd name="connsiteX4" fmla="*/ 11693525 w 11693525"/>
              <a:gd name="connsiteY4" fmla="*/ 5593582 h 6022181"/>
              <a:gd name="connsiteX5" fmla="*/ 11264926 w 11693525"/>
              <a:gd name="connsiteY5" fmla="*/ 6022181 h 6022181"/>
              <a:gd name="connsiteX6" fmla="*/ 428599 w 11693525"/>
              <a:gd name="connsiteY6" fmla="*/ 6022181 h 6022181"/>
              <a:gd name="connsiteX7" fmla="*/ 0 w 11693525"/>
              <a:gd name="connsiteY7" fmla="*/ 5593582 h 6022181"/>
              <a:gd name="connsiteX8" fmla="*/ 0 w 11693525"/>
              <a:gd name="connsiteY8" fmla="*/ 428599 h 6022181"/>
              <a:gd name="connsiteX0" fmla="*/ 0 w 11693525"/>
              <a:gd name="connsiteY0" fmla="*/ 428599 h 6022181"/>
              <a:gd name="connsiteX1" fmla="*/ 207168 w 11693525"/>
              <a:gd name="connsiteY1" fmla="*/ 214313 h 6022181"/>
              <a:gd name="connsiteX2" fmla="*/ 428599 w 11693525"/>
              <a:gd name="connsiteY2" fmla="*/ 0 h 6022181"/>
              <a:gd name="connsiteX3" fmla="*/ 11264926 w 11693525"/>
              <a:gd name="connsiteY3" fmla="*/ 0 h 6022181"/>
              <a:gd name="connsiteX4" fmla="*/ 11693525 w 11693525"/>
              <a:gd name="connsiteY4" fmla="*/ 428599 h 6022181"/>
              <a:gd name="connsiteX5" fmla="*/ 11693525 w 11693525"/>
              <a:gd name="connsiteY5" fmla="*/ 5593582 h 6022181"/>
              <a:gd name="connsiteX6" fmla="*/ 11264926 w 11693525"/>
              <a:gd name="connsiteY6" fmla="*/ 6022181 h 6022181"/>
              <a:gd name="connsiteX7" fmla="*/ 428599 w 11693525"/>
              <a:gd name="connsiteY7" fmla="*/ 6022181 h 6022181"/>
              <a:gd name="connsiteX8" fmla="*/ 0 w 11693525"/>
              <a:gd name="connsiteY8" fmla="*/ 5593582 h 6022181"/>
              <a:gd name="connsiteX9" fmla="*/ 0 w 11693525"/>
              <a:gd name="connsiteY9" fmla="*/ 428599 h 6022181"/>
              <a:gd name="connsiteX0" fmla="*/ 7145 w 11700670"/>
              <a:gd name="connsiteY0" fmla="*/ 428599 h 6022181"/>
              <a:gd name="connsiteX1" fmla="*/ 0 w 11700670"/>
              <a:gd name="connsiteY1" fmla="*/ 1 h 6022181"/>
              <a:gd name="connsiteX2" fmla="*/ 435744 w 11700670"/>
              <a:gd name="connsiteY2" fmla="*/ 0 h 6022181"/>
              <a:gd name="connsiteX3" fmla="*/ 11272071 w 11700670"/>
              <a:gd name="connsiteY3" fmla="*/ 0 h 6022181"/>
              <a:gd name="connsiteX4" fmla="*/ 11700670 w 11700670"/>
              <a:gd name="connsiteY4" fmla="*/ 428599 h 6022181"/>
              <a:gd name="connsiteX5" fmla="*/ 11700670 w 11700670"/>
              <a:gd name="connsiteY5" fmla="*/ 5593582 h 6022181"/>
              <a:gd name="connsiteX6" fmla="*/ 11272071 w 11700670"/>
              <a:gd name="connsiteY6" fmla="*/ 6022181 h 6022181"/>
              <a:gd name="connsiteX7" fmla="*/ 435744 w 11700670"/>
              <a:gd name="connsiteY7" fmla="*/ 6022181 h 6022181"/>
              <a:gd name="connsiteX8" fmla="*/ 7145 w 11700670"/>
              <a:gd name="connsiteY8" fmla="*/ 5593582 h 6022181"/>
              <a:gd name="connsiteX9" fmla="*/ 7145 w 11700670"/>
              <a:gd name="connsiteY9" fmla="*/ 428599 h 6022181"/>
              <a:gd name="connsiteX0" fmla="*/ 0 w 11693525"/>
              <a:gd name="connsiteY0" fmla="*/ 428599 h 6022181"/>
              <a:gd name="connsiteX1" fmla="*/ 199 w 11693525"/>
              <a:gd name="connsiteY1" fmla="*/ 3674 h 6022181"/>
              <a:gd name="connsiteX2" fmla="*/ 428599 w 11693525"/>
              <a:gd name="connsiteY2" fmla="*/ 0 h 6022181"/>
              <a:gd name="connsiteX3" fmla="*/ 11264926 w 11693525"/>
              <a:gd name="connsiteY3" fmla="*/ 0 h 6022181"/>
              <a:gd name="connsiteX4" fmla="*/ 11693525 w 11693525"/>
              <a:gd name="connsiteY4" fmla="*/ 428599 h 6022181"/>
              <a:gd name="connsiteX5" fmla="*/ 11693525 w 11693525"/>
              <a:gd name="connsiteY5" fmla="*/ 5593582 h 6022181"/>
              <a:gd name="connsiteX6" fmla="*/ 11264926 w 11693525"/>
              <a:gd name="connsiteY6" fmla="*/ 6022181 h 6022181"/>
              <a:gd name="connsiteX7" fmla="*/ 428599 w 11693525"/>
              <a:gd name="connsiteY7" fmla="*/ 6022181 h 6022181"/>
              <a:gd name="connsiteX8" fmla="*/ 0 w 11693525"/>
              <a:gd name="connsiteY8" fmla="*/ 5593582 h 6022181"/>
              <a:gd name="connsiteX9" fmla="*/ 0 w 11693525"/>
              <a:gd name="connsiteY9" fmla="*/ 428599 h 6022181"/>
              <a:gd name="connsiteX0" fmla="*/ 0 w 11693525"/>
              <a:gd name="connsiteY0" fmla="*/ 428599 h 6022181"/>
              <a:gd name="connsiteX1" fmla="*/ 199 w 11693525"/>
              <a:gd name="connsiteY1" fmla="*/ 3674 h 6022181"/>
              <a:gd name="connsiteX2" fmla="*/ 428599 w 11693525"/>
              <a:gd name="connsiteY2" fmla="*/ 0 h 6022181"/>
              <a:gd name="connsiteX3" fmla="*/ 11264926 w 11693525"/>
              <a:gd name="connsiteY3" fmla="*/ 0 h 6022181"/>
              <a:gd name="connsiteX4" fmla="*/ 11693525 w 11693525"/>
              <a:gd name="connsiteY4" fmla="*/ 428599 h 6022181"/>
              <a:gd name="connsiteX5" fmla="*/ 11693525 w 11693525"/>
              <a:gd name="connsiteY5" fmla="*/ 5593582 h 6022181"/>
              <a:gd name="connsiteX6" fmla="*/ 11264926 w 11693525"/>
              <a:gd name="connsiteY6" fmla="*/ 6022181 h 6022181"/>
              <a:gd name="connsiteX7" fmla="*/ 428599 w 11693525"/>
              <a:gd name="connsiteY7" fmla="*/ 6022181 h 6022181"/>
              <a:gd name="connsiteX8" fmla="*/ 0 w 11693525"/>
              <a:gd name="connsiteY8" fmla="*/ 5593582 h 6022181"/>
              <a:gd name="connsiteX9" fmla="*/ 0 w 11693525"/>
              <a:gd name="connsiteY9" fmla="*/ 428599 h 6022181"/>
              <a:gd name="connsiteX0" fmla="*/ 0 w 11693525"/>
              <a:gd name="connsiteY0" fmla="*/ 428599 h 6022181"/>
              <a:gd name="connsiteX1" fmla="*/ 199 w 11693525"/>
              <a:gd name="connsiteY1" fmla="*/ 3674 h 6022181"/>
              <a:gd name="connsiteX2" fmla="*/ 428599 w 11693525"/>
              <a:gd name="connsiteY2" fmla="*/ 0 h 6022181"/>
              <a:gd name="connsiteX3" fmla="*/ 11264926 w 11693525"/>
              <a:gd name="connsiteY3" fmla="*/ 0 h 6022181"/>
              <a:gd name="connsiteX4" fmla="*/ 11693525 w 11693525"/>
              <a:gd name="connsiteY4" fmla="*/ 428599 h 6022181"/>
              <a:gd name="connsiteX5" fmla="*/ 11693525 w 11693525"/>
              <a:gd name="connsiteY5" fmla="*/ 5593582 h 6022181"/>
              <a:gd name="connsiteX6" fmla="*/ 11264926 w 11693525"/>
              <a:gd name="connsiteY6" fmla="*/ 6022181 h 6022181"/>
              <a:gd name="connsiteX7" fmla="*/ 428599 w 11693525"/>
              <a:gd name="connsiteY7" fmla="*/ 6022181 h 6022181"/>
              <a:gd name="connsiteX8" fmla="*/ 0 w 11693525"/>
              <a:gd name="connsiteY8" fmla="*/ 5593582 h 6022181"/>
              <a:gd name="connsiteX9" fmla="*/ 0 w 11693525"/>
              <a:gd name="connsiteY9" fmla="*/ 428599 h 6022181"/>
              <a:gd name="connsiteX0" fmla="*/ 0 w 11693525"/>
              <a:gd name="connsiteY0" fmla="*/ 5593582 h 6022181"/>
              <a:gd name="connsiteX1" fmla="*/ 199 w 11693525"/>
              <a:gd name="connsiteY1" fmla="*/ 3674 h 6022181"/>
              <a:gd name="connsiteX2" fmla="*/ 428599 w 11693525"/>
              <a:gd name="connsiteY2" fmla="*/ 0 h 6022181"/>
              <a:gd name="connsiteX3" fmla="*/ 11264926 w 11693525"/>
              <a:gd name="connsiteY3" fmla="*/ 0 h 6022181"/>
              <a:gd name="connsiteX4" fmla="*/ 11693525 w 11693525"/>
              <a:gd name="connsiteY4" fmla="*/ 428599 h 6022181"/>
              <a:gd name="connsiteX5" fmla="*/ 11693525 w 11693525"/>
              <a:gd name="connsiteY5" fmla="*/ 5593582 h 6022181"/>
              <a:gd name="connsiteX6" fmla="*/ 11264926 w 11693525"/>
              <a:gd name="connsiteY6" fmla="*/ 6022181 h 6022181"/>
              <a:gd name="connsiteX7" fmla="*/ 428599 w 11693525"/>
              <a:gd name="connsiteY7" fmla="*/ 6022181 h 6022181"/>
              <a:gd name="connsiteX8" fmla="*/ 0 w 11693525"/>
              <a:gd name="connsiteY8" fmla="*/ 5593582 h 6022181"/>
              <a:gd name="connsiteX0" fmla="*/ 0 w 11693525"/>
              <a:gd name="connsiteY0" fmla="*/ 5593582 h 6022181"/>
              <a:gd name="connsiteX1" fmla="*/ 199 w 11693525"/>
              <a:gd name="connsiteY1" fmla="*/ 3674 h 6022181"/>
              <a:gd name="connsiteX2" fmla="*/ 11264926 w 11693525"/>
              <a:gd name="connsiteY2" fmla="*/ 0 h 6022181"/>
              <a:gd name="connsiteX3" fmla="*/ 11693525 w 11693525"/>
              <a:gd name="connsiteY3" fmla="*/ 428599 h 6022181"/>
              <a:gd name="connsiteX4" fmla="*/ 11693525 w 11693525"/>
              <a:gd name="connsiteY4" fmla="*/ 5593582 h 6022181"/>
              <a:gd name="connsiteX5" fmla="*/ 11264926 w 11693525"/>
              <a:gd name="connsiteY5" fmla="*/ 6022181 h 6022181"/>
              <a:gd name="connsiteX6" fmla="*/ 428599 w 11693525"/>
              <a:gd name="connsiteY6" fmla="*/ 6022181 h 6022181"/>
              <a:gd name="connsiteX7" fmla="*/ 0 w 11693525"/>
              <a:gd name="connsiteY7" fmla="*/ 5593582 h 6022181"/>
              <a:gd name="connsiteX0" fmla="*/ 0 w 11693525"/>
              <a:gd name="connsiteY0" fmla="*/ 5593582 h 6022181"/>
              <a:gd name="connsiteX1" fmla="*/ 199 w 11693525"/>
              <a:gd name="connsiteY1" fmla="*/ 1 h 6022181"/>
              <a:gd name="connsiteX2" fmla="*/ 11264926 w 11693525"/>
              <a:gd name="connsiteY2" fmla="*/ 0 h 6022181"/>
              <a:gd name="connsiteX3" fmla="*/ 11693525 w 11693525"/>
              <a:gd name="connsiteY3" fmla="*/ 428599 h 6022181"/>
              <a:gd name="connsiteX4" fmla="*/ 11693525 w 11693525"/>
              <a:gd name="connsiteY4" fmla="*/ 5593582 h 6022181"/>
              <a:gd name="connsiteX5" fmla="*/ 11264926 w 11693525"/>
              <a:gd name="connsiteY5" fmla="*/ 6022181 h 6022181"/>
              <a:gd name="connsiteX6" fmla="*/ 428599 w 11693525"/>
              <a:gd name="connsiteY6" fmla="*/ 6022181 h 6022181"/>
              <a:gd name="connsiteX7" fmla="*/ 0 w 11693525"/>
              <a:gd name="connsiteY7" fmla="*/ 5593582 h 602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93525" h="6022181">
                <a:moveTo>
                  <a:pt x="0" y="5593582"/>
                </a:moveTo>
                <a:cubicBezTo>
                  <a:pt x="66" y="3730279"/>
                  <a:pt x="133" y="1863304"/>
                  <a:pt x="199" y="1"/>
                </a:cubicBezTo>
                <a:lnTo>
                  <a:pt x="11264926" y="0"/>
                </a:lnTo>
                <a:cubicBezTo>
                  <a:pt x="11501635" y="0"/>
                  <a:pt x="11693525" y="191890"/>
                  <a:pt x="11693525" y="428599"/>
                </a:cubicBezTo>
                <a:lnTo>
                  <a:pt x="11693525" y="5593582"/>
                </a:lnTo>
                <a:cubicBezTo>
                  <a:pt x="11693525" y="5830291"/>
                  <a:pt x="11501635" y="6022181"/>
                  <a:pt x="11264926" y="6022181"/>
                </a:cubicBezTo>
                <a:lnTo>
                  <a:pt x="428599" y="6022181"/>
                </a:lnTo>
                <a:cubicBezTo>
                  <a:pt x="191890" y="6022181"/>
                  <a:pt x="0" y="5830291"/>
                  <a:pt x="0" y="5593582"/>
                </a:cubicBezTo>
                <a:close/>
              </a:path>
            </a:pathLst>
          </a:custGeom>
          <a:solidFill>
            <a:srgbClr val="ECE6E6"/>
          </a:solidFill>
        </p:spPr>
        <p:txBody>
          <a:bodyPr/>
          <a:lstStyle/>
          <a:p>
            <a:pPr lvl="1"/>
            <a:r>
              <a:rPr lang="nl-NL"/>
              <a:t>Klik op vlak en voeg media toe</a:t>
            </a:r>
          </a:p>
        </p:txBody>
      </p:sp>
      <p:pic>
        <p:nvPicPr>
          <p:cNvPr id="2" name="Afbeelding 1" descr="Afbeelding met Lettertype, tekst, Graphics, grafische vormgeving&#10;&#10;Door AI gegenereerde inhoud is mogelijk onjuist.">
            <a:extLst>
              <a:ext uri="{FF2B5EF4-FFF2-40B4-BE49-F238E27FC236}">
                <a16:creationId xmlns:a16="http://schemas.microsoft.com/office/drawing/2014/main" id="{76CF7FFB-92C6-EC55-33A3-2FC15F40C0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1449" y="6076091"/>
            <a:ext cx="14351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42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3CE79DAD-D00F-E471-AC6E-0F0D8BDFCC8D}"/>
              </a:ext>
            </a:extLst>
          </p:cNvPr>
          <p:cNvSpPr/>
          <p:nvPr userDrawn="1"/>
        </p:nvSpPr>
        <p:spPr>
          <a:xfrm>
            <a:off x="-24746" y="-20759"/>
            <a:ext cx="11747189" cy="5827200"/>
          </a:xfrm>
          <a:custGeom>
            <a:avLst/>
            <a:gdLst>
              <a:gd name="connsiteX0" fmla="*/ 0 w 11722443"/>
              <a:gd name="connsiteY0" fmla="*/ 1124301 h 5806441"/>
              <a:gd name="connsiteX1" fmla="*/ 1124301 w 11722443"/>
              <a:gd name="connsiteY1" fmla="*/ 0 h 5806441"/>
              <a:gd name="connsiteX2" fmla="*/ 10598142 w 11722443"/>
              <a:gd name="connsiteY2" fmla="*/ 0 h 5806441"/>
              <a:gd name="connsiteX3" fmla="*/ 11722443 w 11722443"/>
              <a:gd name="connsiteY3" fmla="*/ 1124301 h 5806441"/>
              <a:gd name="connsiteX4" fmla="*/ 11722443 w 11722443"/>
              <a:gd name="connsiteY4" fmla="*/ 4682140 h 5806441"/>
              <a:gd name="connsiteX5" fmla="*/ 10598142 w 11722443"/>
              <a:gd name="connsiteY5" fmla="*/ 5806441 h 5806441"/>
              <a:gd name="connsiteX6" fmla="*/ 1124301 w 11722443"/>
              <a:gd name="connsiteY6" fmla="*/ 5806441 h 5806441"/>
              <a:gd name="connsiteX7" fmla="*/ 0 w 11722443"/>
              <a:gd name="connsiteY7" fmla="*/ 4682140 h 5806441"/>
              <a:gd name="connsiteX8" fmla="*/ 0 w 11722443"/>
              <a:gd name="connsiteY8" fmla="*/ 1124301 h 5806441"/>
              <a:gd name="connsiteX0" fmla="*/ 0 w 11747157"/>
              <a:gd name="connsiteY0" fmla="*/ 279167 h 6073415"/>
              <a:gd name="connsiteX1" fmla="*/ 1149015 w 11747157"/>
              <a:gd name="connsiteY1" fmla="*/ 266974 h 6073415"/>
              <a:gd name="connsiteX2" fmla="*/ 10622856 w 11747157"/>
              <a:gd name="connsiteY2" fmla="*/ 266974 h 6073415"/>
              <a:gd name="connsiteX3" fmla="*/ 11747157 w 11747157"/>
              <a:gd name="connsiteY3" fmla="*/ 1391275 h 6073415"/>
              <a:gd name="connsiteX4" fmla="*/ 11747157 w 11747157"/>
              <a:gd name="connsiteY4" fmla="*/ 4949114 h 6073415"/>
              <a:gd name="connsiteX5" fmla="*/ 10622856 w 11747157"/>
              <a:gd name="connsiteY5" fmla="*/ 6073415 h 6073415"/>
              <a:gd name="connsiteX6" fmla="*/ 1149015 w 11747157"/>
              <a:gd name="connsiteY6" fmla="*/ 6073415 h 6073415"/>
              <a:gd name="connsiteX7" fmla="*/ 24714 w 11747157"/>
              <a:gd name="connsiteY7" fmla="*/ 4949114 h 6073415"/>
              <a:gd name="connsiteX8" fmla="*/ 0 w 11747157"/>
              <a:gd name="connsiteY8" fmla="*/ 279167 h 6073415"/>
              <a:gd name="connsiteX0" fmla="*/ 0 w 11747157"/>
              <a:gd name="connsiteY0" fmla="*/ 279167 h 6073415"/>
              <a:gd name="connsiteX1" fmla="*/ 1149015 w 11747157"/>
              <a:gd name="connsiteY1" fmla="*/ 266974 h 6073415"/>
              <a:gd name="connsiteX2" fmla="*/ 10622856 w 11747157"/>
              <a:gd name="connsiteY2" fmla="*/ 266974 h 6073415"/>
              <a:gd name="connsiteX3" fmla="*/ 11747157 w 11747157"/>
              <a:gd name="connsiteY3" fmla="*/ 1391275 h 6073415"/>
              <a:gd name="connsiteX4" fmla="*/ 11747157 w 11747157"/>
              <a:gd name="connsiteY4" fmla="*/ 4949114 h 6073415"/>
              <a:gd name="connsiteX5" fmla="*/ 10622856 w 11747157"/>
              <a:gd name="connsiteY5" fmla="*/ 6073415 h 6073415"/>
              <a:gd name="connsiteX6" fmla="*/ 1149015 w 11747157"/>
              <a:gd name="connsiteY6" fmla="*/ 6073415 h 6073415"/>
              <a:gd name="connsiteX7" fmla="*/ 24714 w 11747157"/>
              <a:gd name="connsiteY7" fmla="*/ 4949114 h 6073415"/>
              <a:gd name="connsiteX8" fmla="*/ 0 w 11747157"/>
              <a:gd name="connsiteY8" fmla="*/ 279167 h 6073415"/>
              <a:gd name="connsiteX0" fmla="*/ 0 w 11747157"/>
              <a:gd name="connsiteY0" fmla="*/ 279167 h 6073415"/>
              <a:gd name="connsiteX1" fmla="*/ 1149015 w 11747157"/>
              <a:gd name="connsiteY1" fmla="*/ 266974 h 6073415"/>
              <a:gd name="connsiteX2" fmla="*/ 10622856 w 11747157"/>
              <a:gd name="connsiteY2" fmla="*/ 266974 h 6073415"/>
              <a:gd name="connsiteX3" fmla="*/ 11747157 w 11747157"/>
              <a:gd name="connsiteY3" fmla="*/ 1391275 h 6073415"/>
              <a:gd name="connsiteX4" fmla="*/ 11747157 w 11747157"/>
              <a:gd name="connsiteY4" fmla="*/ 4949114 h 6073415"/>
              <a:gd name="connsiteX5" fmla="*/ 10622856 w 11747157"/>
              <a:gd name="connsiteY5" fmla="*/ 6073415 h 6073415"/>
              <a:gd name="connsiteX6" fmla="*/ 1149015 w 11747157"/>
              <a:gd name="connsiteY6" fmla="*/ 6073415 h 6073415"/>
              <a:gd name="connsiteX7" fmla="*/ 24714 w 11747157"/>
              <a:gd name="connsiteY7" fmla="*/ 4949114 h 6073415"/>
              <a:gd name="connsiteX8" fmla="*/ 0 w 11747157"/>
              <a:gd name="connsiteY8" fmla="*/ 279167 h 6073415"/>
              <a:gd name="connsiteX0" fmla="*/ 0 w 11747157"/>
              <a:gd name="connsiteY0" fmla="*/ 395693 h 6189941"/>
              <a:gd name="connsiteX1" fmla="*/ 10622856 w 11747157"/>
              <a:gd name="connsiteY1" fmla="*/ 383500 h 6189941"/>
              <a:gd name="connsiteX2" fmla="*/ 11747157 w 11747157"/>
              <a:gd name="connsiteY2" fmla="*/ 1507801 h 6189941"/>
              <a:gd name="connsiteX3" fmla="*/ 11747157 w 11747157"/>
              <a:gd name="connsiteY3" fmla="*/ 5065640 h 6189941"/>
              <a:gd name="connsiteX4" fmla="*/ 10622856 w 11747157"/>
              <a:gd name="connsiteY4" fmla="*/ 6189941 h 6189941"/>
              <a:gd name="connsiteX5" fmla="*/ 1149015 w 11747157"/>
              <a:gd name="connsiteY5" fmla="*/ 6189941 h 6189941"/>
              <a:gd name="connsiteX6" fmla="*/ 24714 w 11747157"/>
              <a:gd name="connsiteY6" fmla="*/ 5065640 h 6189941"/>
              <a:gd name="connsiteX7" fmla="*/ 0 w 11747157"/>
              <a:gd name="connsiteY7" fmla="*/ 395693 h 6189941"/>
              <a:gd name="connsiteX0" fmla="*/ 475807 w 12222964"/>
              <a:gd name="connsiteY0" fmla="*/ 395693 h 6189941"/>
              <a:gd name="connsiteX1" fmla="*/ 11098663 w 12222964"/>
              <a:gd name="connsiteY1" fmla="*/ 383500 h 6189941"/>
              <a:gd name="connsiteX2" fmla="*/ 12222964 w 12222964"/>
              <a:gd name="connsiteY2" fmla="*/ 1507801 h 6189941"/>
              <a:gd name="connsiteX3" fmla="*/ 12222964 w 12222964"/>
              <a:gd name="connsiteY3" fmla="*/ 5065640 h 6189941"/>
              <a:gd name="connsiteX4" fmla="*/ 11098663 w 12222964"/>
              <a:gd name="connsiteY4" fmla="*/ 6189941 h 6189941"/>
              <a:gd name="connsiteX5" fmla="*/ 1624822 w 12222964"/>
              <a:gd name="connsiteY5" fmla="*/ 6189941 h 6189941"/>
              <a:gd name="connsiteX6" fmla="*/ 500521 w 12222964"/>
              <a:gd name="connsiteY6" fmla="*/ 5065640 h 6189941"/>
              <a:gd name="connsiteX7" fmla="*/ 475807 w 12222964"/>
              <a:gd name="connsiteY7" fmla="*/ 395693 h 6189941"/>
              <a:gd name="connsiteX0" fmla="*/ 475807 w 12222964"/>
              <a:gd name="connsiteY0" fmla="*/ 395693 h 6189941"/>
              <a:gd name="connsiteX1" fmla="*/ 11098663 w 12222964"/>
              <a:gd name="connsiteY1" fmla="*/ 383500 h 6189941"/>
              <a:gd name="connsiteX2" fmla="*/ 12222964 w 12222964"/>
              <a:gd name="connsiteY2" fmla="*/ 1507801 h 6189941"/>
              <a:gd name="connsiteX3" fmla="*/ 12222964 w 12222964"/>
              <a:gd name="connsiteY3" fmla="*/ 5065640 h 6189941"/>
              <a:gd name="connsiteX4" fmla="*/ 11098663 w 12222964"/>
              <a:gd name="connsiteY4" fmla="*/ 6189941 h 6189941"/>
              <a:gd name="connsiteX5" fmla="*/ 1624822 w 12222964"/>
              <a:gd name="connsiteY5" fmla="*/ 6189941 h 6189941"/>
              <a:gd name="connsiteX6" fmla="*/ 500521 w 12222964"/>
              <a:gd name="connsiteY6" fmla="*/ 5065640 h 6189941"/>
              <a:gd name="connsiteX7" fmla="*/ 475807 w 12222964"/>
              <a:gd name="connsiteY7" fmla="*/ 395693 h 6189941"/>
              <a:gd name="connsiteX0" fmla="*/ 475807 w 12222964"/>
              <a:gd name="connsiteY0" fmla="*/ 87773 h 5882021"/>
              <a:gd name="connsiteX1" fmla="*/ 11098663 w 12222964"/>
              <a:gd name="connsiteY1" fmla="*/ 75580 h 5882021"/>
              <a:gd name="connsiteX2" fmla="*/ 12222964 w 12222964"/>
              <a:gd name="connsiteY2" fmla="*/ 1199881 h 5882021"/>
              <a:gd name="connsiteX3" fmla="*/ 12222964 w 12222964"/>
              <a:gd name="connsiteY3" fmla="*/ 4757720 h 5882021"/>
              <a:gd name="connsiteX4" fmla="*/ 11098663 w 12222964"/>
              <a:gd name="connsiteY4" fmla="*/ 5882021 h 5882021"/>
              <a:gd name="connsiteX5" fmla="*/ 1624822 w 12222964"/>
              <a:gd name="connsiteY5" fmla="*/ 5882021 h 5882021"/>
              <a:gd name="connsiteX6" fmla="*/ 500521 w 12222964"/>
              <a:gd name="connsiteY6" fmla="*/ 4757720 h 5882021"/>
              <a:gd name="connsiteX7" fmla="*/ 475807 w 12222964"/>
              <a:gd name="connsiteY7" fmla="*/ 87773 h 5882021"/>
              <a:gd name="connsiteX0" fmla="*/ 475807 w 12222964"/>
              <a:gd name="connsiteY0" fmla="*/ 12193 h 5806441"/>
              <a:gd name="connsiteX1" fmla="*/ 11098663 w 12222964"/>
              <a:gd name="connsiteY1" fmla="*/ 0 h 5806441"/>
              <a:gd name="connsiteX2" fmla="*/ 12222964 w 12222964"/>
              <a:gd name="connsiteY2" fmla="*/ 1124301 h 5806441"/>
              <a:gd name="connsiteX3" fmla="*/ 12222964 w 12222964"/>
              <a:gd name="connsiteY3" fmla="*/ 4682140 h 5806441"/>
              <a:gd name="connsiteX4" fmla="*/ 11098663 w 12222964"/>
              <a:gd name="connsiteY4" fmla="*/ 5806441 h 5806441"/>
              <a:gd name="connsiteX5" fmla="*/ 1624822 w 12222964"/>
              <a:gd name="connsiteY5" fmla="*/ 5806441 h 5806441"/>
              <a:gd name="connsiteX6" fmla="*/ 500521 w 12222964"/>
              <a:gd name="connsiteY6" fmla="*/ 4682140 h 5806441"/>
              <a:gd name="connsiteX7" fmla="*/ 475807 w 12222964"/>
              <a:gd name="connsiteY7" fmla="*/ 12193 h 5806441"/>
              <a:gd name="connsiteX0" fmla="*/ 475807 w 12222964"/>
              <a:gd name="connsiteY0" fmla="*/ 0 h 5827200"/>
              <a:gd name="connsiteX1" fmla="*/ 11098663 w 12222964"/>
              <a:gd name="connsiteY1" fmla="*/ 20759 h 5827200"/>
              <a:gd name="connsiteX2" fmla="*/ 12222964 w 12222964"/>
              <a:gd name="connsiteY2" fmla="*/ 1145060 h 5827200"/>
              <a:gd name="connsiteX3" fmla="*/ 12222964 w 12222964"/>
              <a:gd name="connsiteY3" fmla="*/ 4702899 h 5827200"/>
              <a:gd name="connsiteX4" fmla="*/ 11098663 w 12222964"/>
              <a:gd name="connsiteY4" fmla="*/ 5827200 h 5827200"/>
              <a:gd name="connsiteX5" fmla="*/ 1624822 w 12222964"/>
              <a:gd name="connsiteY5" fmla="*/ 5827200 h 5827200"/>
              <a:gd name="connsiteX6" fmla="*/ 500521 w 12222964"/>
              <a:gd name="connsiteY6" fmla="*/ 4702899 h 5827200"/>
              <a:gd name="connsiteX7" fmla="*/ 475807 w 12222964"/>
              <a:gd name="connsiteY7" fmla="*/ 0 h 5827200"/>
              <a:gd name="connsiteX0" fmla="*/ 32 w 11747189"/>
              <a:gd name="connsiteY0" fmla="*/ 0 h 5827200"/>
              <a:gd name="connsiteX1" fmla="*/ 10622888 w 11747189"/>
              <a:gd name="connsiteY1" fmla="*/ 20759 h 5827200"/>
              <a:gd name="connsiteX2" fmla="*/ 11747189 w 11747189"/>
              <a:gd name="connsiteY2" fmla="*/ 1145060 h 5827200"/>
              <a:gd name="connsiteX3" fmla="*/ 11747189 w 11747189"/>
              <a:gd name="connsiteY3" fmla="*/ 4702899 h 5827200"/>
              <a:gd name="connsiteX4" fmla="*/ 10622888 w 11747189"/>
              <a:gd name="connsiteY4" fmla="*/ 5827200 h 5827200"/>
              <a:gd name="connsiteX5" fmla="*/ 1149047 w 11747189"/>
              <a:gd name="connsiteY5" fmla="*/ 5827200 h 5827200"/>
              <a:gd name="connsiteX6" fmla="*/ 24746 w 11747189"/>
              <a:gd name="connsiteY6" fmla="*/ 4702899 h 5827200"/>
              <a:gd name="connsiteX7" fmla="*/ 32 w 11747189"/>
              <a:gd name="connsiteY7" fmla="*/ 0 h 58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47189" h="5827200">
                <a:moveTo>
                  <a:pt x="32" y="0"/>
                </a:moveTo>
                <a:cubicBezTo>
                  <a:pt x="-21222" y="18713"/>
                  <a:pt x="10609159" y="24878"/>
                  <a:pt x="10622888" y="20759"/>
                </a:cubicBezTo>
                <a:cubicBezTo>
                  <a:pt x="11243822" y="20759"/>
                  <a:pt x="11747189" y="524126"/>
                  <a:pt x="11747189" y="1145060"/>
                </a:cubicBezTo>
                <a:lnTo>
                  <a:pt x="11747189" y="4702899"/>
                </a:lnTo>
                <a:cubicBezTo>
                  <a:pt x="11747189" y="5323833"/>
                  <a:pt x="11243822" y="5827200"/>
                  <a:pt x="10622888" y="5827200"/>
                </a:cubicBezTo>
                <a:lnTo>
                  <a:pt x="1149047" y="5827200"/>
                </a:lnTo>
                <a:cubicBezTo>
                  <a:pt x="528113" y="5827200"/>
                  <a:pt x="24746" y="5323833"/>
                  <a:pt x="24746" y="4702899"/>
                </a:cubicBezTo>
                <a:cubicBezTo>
                  <a:pt x="24746" y="3516953"/>
                  <a:pt x="10866" y="9695"/>
                  <a:pt x="32" y="0"/>
                </a:cubicBezTo>
                <a:close/>
              </a:path>
            </a:pathLst>
          </a:custGeom>
          <a:solidFill>
            <a:srgbClr val="029B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Lettertype, Graphics, logo, tekst&#10;&#10;Door AI gegenereerde inhoud is mogelijk onjuist.">
            <a:extLst>
              <a:ext uri="{FF2B5EF4-FFF2-40B4-BE49-F238E27FC236}">
                <a16:creationId xmlns:a16="http://schemas.microsoft.com/office/drawing/2014/main" id="{8776562E-A017-6322-0A70-08F00EB89D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0822" y="6010078"/>
            <a:ext cx="1911178" cy="855926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EBD2C7D-2FC3-B441-E30B-D29DF6E779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650" y="1635373"/>
            <a:ext cx="10569145" cy="3087746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lang="nl-NL" sz="40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l-NL">
                <a:effectLst/>
                <a:latin typeface="Arial" panose="020B0604020202020204" pitchFamily="34" charset="0"/>
              </a:rPr>
              <a:t>Quote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A79816E-B10D-01D8-99D1-76C446CF5C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03014" y="4926756"/>
            <a:ext cx="7888986" cy="193924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A03CA47-470F-1EB1-B778-C4C687E6C03E}"/>
              </a:ext>
            </a:extLst>
          </p:cNvPr>
          <p:cNvSpPr txBox="1">
            <a:spLocks/>
          </p:cNvSpPr>
          <p:nvPr userDrawn="1"/>
        </p:nvSpPr>
        <p:spPr>
          <a:xfrm>
            <a:off x="494272" y="302144"/>
            <a:ext cx="1523999" cy="132071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9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“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8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hterbla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B9228078-9BF6-3279-9B9A-BE3306F234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32212" y="1535184"/>
            <a:ext cx="5259788" cy="5334133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90FCA486-FB69-C142-EACD-0AFDE6BF8A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6768" y="-3"/>
            <a:ext cx="3509244" cy="171408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C85A1C6-52B5-3D4B-E6EE-EC070C247831}"/>
              </a:ext>
            </a:extLst>
          </p:cNvPr>
          <p:cNvSpPr txBox="1"/>
          <p:nvPr userDrawn="1"/>
        </p:nvSpPr>
        <p:spPr>
          <a:xfrm>
            <a:off x="1890132" y="5108188"/>
            <a:ext cx="3733800" cy="1101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nl-NL" sz="15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Platform-</a:t>
            </a:r>
            <a:r>
              <a:rPr lang="nl-NL" sz="15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sociaaldomein.nl</a:t>
            </a:r>
            <a:r>
              <a:rPr lang="nl-NL" sz="15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>
              <a:lnSpc>
                <a:spcPts val="2200"/>
              </a:lnSpc>
            </a:pPr>
            <a:r>
              <a:rPr lang="nl-NL" sz="15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Nassaulaan 12, 2514 JS Den Haag</a:t>
            </a:r>
          </a:p>
          <a:p>
            <a:pPr>
              <a:lnSpc>
                <a:spcPts val="2200"/>
              </a:lnSpc>
            </a:pPr>
            <a:r>
              <a:rPr lang="nl-NL" sz="15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Postbus 30435, 2500	 GK Den Haag</a:t>
            </a:r>
          </a:p>
          <a:p>
            <a:pPr>
              <a:lnSpc>
                <a:spcPts val="2200"/>
              </a:lnSpc>
            </a:pPr>
            <a:endParaRPr lang="nl-NL" sz="15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3630074-FA35-732A-402E-9711EF9AC2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87672"/>
            <a:ext cx="5623932" cy="670327"/>
          </a:xfrm>
          <a:prstGeom prst="rect">
            <a:avLst/>
          </a:prstGeom>
        </p:spPr>
      </p:pic>
      <p:sp>
        <p:nvSpPr>
          <p:cNvPr id="3" name="Rechthoek 2">
            <a:hlinkClick r:id="rId5"/>
            <a:extLst>
              <a:ext uri="{FF2B5EF4-FFF2-40B4-BE49-F238E27FC236}">
                <a16:creationId xmlns:a16="http://schemas.microsoft.com/office/drawing/2014/main" id="{586262A3-7A93-9003-37B6-45E8347E5114}"/>
              </a:ext>
            </a:extLst>
          </p:cNvPr>
          <p:cNvSpPr/>
          <p:nvPr userDrawn="1"/>
        </p:nvSpPr>
        <p:spPr>
          <a:xfrm>
            <a:off x="1890132" y="5108188"/>
            <a:ext cx="2432486" cy="271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7343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bla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leurrijkheid, worm&#10;&#10;Door AI gegenereerde inhoud is mogelijk onjuist.">
            <a:extLst>
              <a:ext uri="{FF2B5EF4-FFF2-40B4-BE49-F238E27FC236}">
                <a16:creationId xmlns:a16="http://schemas.microsoft.com/office/drawing/2014/main" id="{DB932796-0ACD-FB2E-E708-51FD67FB42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768" y="-14813"/>
            <a:ext cx="12208767" cy="6878177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90FCA486-FB69-C142-EACD-0AFDE6BF8A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6768" y="-3"/>
            <a:ext cx="3509244" cy="1714086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D945EBE-C0C2-59FC-0C34-51BB6B27DFE6}"/>
              </a:ext>
            </a:extLst>
          </p:cNvPr>
          <p:cNvSpPr txBox="1"/>
          <p:nvPr userDrawn="1"/>
        </p:nvSpPr>
        <p:spPr>
          <a:xfrm>
            <a:off x="1890132" y="5108188"/>
            <a:ext cx="3733800" cy="1101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nl-NL" sz="15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Platform-</a:t>
            </a:r>
            <a:r>
              <a:rPr lang="nl-NL" sz="15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sociaaldomein.nl</a:t>
            </a:r>
            <a:r>
              <a:rPr lang="nl-NL" sz="15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>
              <a:lnSpc>
                <a:spcPts val="2200"/>
              </a:lnSpc>
            </a:pPr>
            <a:r>
              <a:rPr lang="nl-NL" sz="15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Nassaulaan 12, 2514 JS Den Haag</a:t>
            </a:r>
          </a:p>
          <a:p>
            <a:pPr>
              <a:lnSpc>
                <a:spcPts val="2200"/>
              </a:lnSpc>
            </a:pPr>
            <a:r>
              <a:rPr lang="nl-NL" sz="15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Postbus 30435, 2500	 GK Den Haag</a:t>
            </a:r>
          </a:p>
          <a:p>
            <a:pPr>
              <a:lnSpc>
                <a:spcPts val="2200"/>
              </a:lnSpc>
            </a:pPr>
            <a:endParaRPr lang="nl-NL" sz="1500"/>
          </a:p>
        </p:txBody>
      </p:sp>
      <p:sp>
        <p:nvSpPr>
          <p:cNvPr id="3" name="Rechthoek 2">
            <a:hlinkClick r:id="rId4"/>
            <a:extLst>
              <a:ext uri="{FF2B5EF4-FFF2-40B4-BE49-F238E27FC236}">
                <a16:creationId xmlns:a16="http://schemas.microsoft.com/office/drawing/2014/main" id="{2FA13636-F4DB-A621-03F9-4E08582B6B26}"/>
              </a:ext>
            </a:extLst>
          </p:cNvPr>
          <p:cNvSpPr/>
          <p:nvPr userDrawn="1"/>
        </p:nvSpPr>
        <p:spPr>
          <a:xfrm>
            <a:off x="1890132" y="5108188"/>
            <a:ext cx="2432486" cy="271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197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2 regels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7264B41-B07A-842C-037D-137D3DF24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688290" y="2520778"/>
            <a:ext cx="5503710" cy="4337223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F4FF3F5B-BB48-7F10-51D1-8039AF10E7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5986" y="2240881"/>
            <a:ext cx="8043925" cy="1507335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5000" b="0" i="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Voorbeeld titel </a:t>
            </a:r>
            <a:br>
              <a:rPr lang="nl-NL"/>
            </a:br>
            <a:r>
              <a:rPr lang="nl-NL"/>
              <a:t>over 2 regels</a:t>
            </a:r>
            <a:endParaRPr lang="en-US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C3CF2EC1-7FE8-1120-1F60-ED070B62B6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65985" y="3866283"/>
            <a:ext cx="8043926" cy="137145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24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Ondertitel</a:t>
            </a:r>
            <a:endParaRPr lang="en-US"/>
          </a:p>
        </p:txBody>
      </p:sp>
      <p:sp>
        <p:nvSpPr>
          <p:cNvPr id="15" name="Tijdelijke aanduiding voor voettekst 12">
            <a:extLst>
              <a:ext uri="{FF2B5EF4-FFF2-40B4-BE49-F238E27FC236}">
                <a16:creationId xmlns:a16="http://schemas.microsoft.com/office/drawing/2014/main" id="{BAED30B7-1037-1AE3-C049-DBB17844F41B}"/>
              </a:ext>
            </a:extLst>
          </p:cNvPr>
          <p:cNvSpPr txBox="1">
            <a:spLocks/>
          </p:cNvSpPr>
          <p:nvPr userDrawn="1"/>
        </p:nvSpPr>
        <p:spPr>
          <a:xfrm>
            <a:off x="1079999" y="5754184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79A98-EB06-1335-CDF4-E4CEA53C90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6768" y="-3"/>
            <a:ext cx="3509244" cy="171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8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blad 1 regel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voettekst 12">
            <a:extLst>
              <a:ext uri="{FF2B5EF4-FFF2-40B4-BE49-F238E27FC236}">
                <a16:creationId xmlns:a16="http://schemas.microsoft.com/office/drawing/2014/main" id="{BAED30B7-1037-1AE3-C049-DBB17844F41B}"/>
              </a:ext>
            </a:extLst>
          </p:cNvPr>
          <p:cNvSpPr txBox="1">
            <a:spLocks/>
          </p:cNvSpPr>
          <p:nvPr userDrawn="1"/>
        </p:nvSpPr>
        <p:spPr>
          <a:xfrm>
            <a:off x="1079999" y="5754184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</p:txBody>
      </p:sp>
      <p:pic>
        <p:nvPicPr>
          <p:cNvPr id="12" name="Afbeelding 11" descr="Afbeelding met Graphics, ontwerp&#10;&#10;Automatisch gegenereerde beschrijving">
            <a:extLst>
              <a:ext uri="{FF2B5EF4-FFF2-40B4-BE49-F238E27FC236}">
                <a16:creationId xmlns:a16="http://schemas.microsoft.com/office/drawing/2014/main" id="{E924E8BC-2927-0E9F-0F91-098FA8D1B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7696" y="5175115"/>
            <a:ext cx="4924304" cy="168288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1CAF73D-BAC5-97B1-4566-63494B94E9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6768" y="-3"/>
            <a:ext cx="3509244" cy="17140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8A12AAC-FD8E-424D-28B2-A491E33C24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6259" y="2237127"/>
            <a:ext cx="9116086" cy="886614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50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/>
              <a:t>Voorbeeld titel over 1 regel</a:t>
            </a:r>
            <a:endParaRPr lang="en-US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12AFA377-864D-C062-B7C9-2F3339D8B7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6258" y="3146502"/>
            <a:ext cx="5422466" cy="72363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24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Ondertitel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03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blad 2 regels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voettekst 12">
            <a:extLst>
              <a:ext uri="{FF2B5EF4-FFF2-40B4-BE49-F238E27FC236}">
                <a16:creationId xmlns:a16="http://schemas.microsoft.com/office/drawing/2014/main" id="{BAED30B7-1037-1AE3-C049-DBB17844F41B}"/>
              </a:ext>
            </a:extLst>
          </p:cNvPr>
          <p:cNvSpPr txBox="1">
            <a:spLocks/>
          </p:cNvSpPr>
          <p:nvPr userDrawn="1"/>
        </p:nvSpPr>
        <p:spPr>
          <a:xfrm>
            <a:off x="1079999" y="5754184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79A98-EB06-1335-CDF4-E4CEA53C90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6768" y="-3"/>
            <a:ext cx="3509244" cy="1714086"/>
          </a:xfrm>
          <a:prstGeom prst="rect">
            <a:avLst/>
          </a:prstGeom>
        </p:spPr>
      </p:pic>
      <p:pic>
        <p:nvPicPr>
          <p:cNvPr id="3" name="Afbeelding 2" descr="Afbeelding met Graphics, ontwerp&#10;&#10;Automatisch gegenereerde beschrijving">
            <a:extLst>
              <a:ext uri="{FF2B5EF4-FFF2-40B4-BE49-F238E27FC236}">
                <a16:creationId xmlns:a16="http://schemas.microsoft.com/office/drawing/2014/main" id="{37264B41-B07A-842C-037D-137D3DF24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67697" y="5175115"/>
            <a:ext cx="4924304" cy="16828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ECE702E-7A9C-0EBB-353A-D5CA8DA689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5986" y="2240881"/>
            <a:ext cx="8043925" cy="1507335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5000" b="0" i="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Voorbeeld titel </a:t>
            </a:r>
            <a:br>
              <a:rPr lang="nl-NL"/>
            </a:br>
            <a:r>
              <a:rPr lang="nl-NL"/>
              <a:t>over 2 regels</a:t>
            </a:r>
            <a:endParaRPr lang="en-US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DD7D9570-5DA4-FF99-2436-7FF69437B4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65985" y="3866283"/>
            <a:ext cx="8043926" cy="137145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24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Ondertitel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11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urrijkheid&#10;&#10;Door AI gegenereerde inhoud is mogelijk onjuist.">
            <a:extLst>
              <a:ext uri="{FF2B5EF4-FFF2-40B4-BE49-F238E27FC236}">
                <a16:creationId xmlns:a16="http://schemas.microsoft.com/office/drawing/2014/main" id="{D1779D74-FCFA-F314-6488-B4A6B4EC5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9161" y="3690550"/>
            <a:ext cx="3820947" cy="3162895"/>
          </a:xfrm>
          <a:prstGeom prst="rect">
            <a:avLst/>
          </a:prstGeom>
        </p:spPr>
      </p:pic>
      <p:pic>
        <p:nvPicPr>
          <p:cNvPr id="5" name="Afbeelding 4" descr="Afbeelding met Lettertype, Graphics, logo, tekst&#10;&#10;Door AI gegenereerde inhoud is mogelijk onjuist.">
            <a:extLst>
              <a:ext uri="{FF2B5EF4-FFF2-40B4-BE49-F238E27FC236}">
                <a16:creationId xmlns:a16="http://schemas.microsoft.com/office/drawing/2014/main" id="{5061DA98-81A9-5A5D-7EEC-ACF4845296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0822" y="6010078"/>
            <a:ext cx="1911178" cy="855926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C146966-9ECF-F619-4603-8E4B01AB8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393" y="636541"/>
            <a:ext cx="10500357" cy="1266399"/>
          </a:xfrm>
        </p:spPr>
        <p:txBody>
          <a:bodyPr wrap="none" lIns="0" tIns="0" rIns="0" bIns="0" anchor="t" anchorCtr="0">
            <a:noAutofit/>
          </a:bodyPr>
          <a:lstStyle>
            <a:lvl1pPr>
              <a:defRPr sz="4500" b="0" i="0" baseline="0">
                <a:latin typeface="Arial" panose="020B0604020202020204" pitchFamily="34" charset="0"/>
              </a:defRPr>
            </a:lvl1pPr>
          </a:lstStyle>
          <a:p>
            <a:r>
              <a:rPr lang="nl-NL"/>
              <a:t>Hier komt de titel en eventueel </a:t>
            </a:r>
            <a:br>
              <a:rPr lang="nl-NL"/>
            </a:br>
            <a:r>
              <a:rPr lang="nl-NL"/>
              <a:t>een tweede regel</a:t>
            </a:r>
          </a:p>
        </p:txBody>
      </p:sp>
      <p:sp>
        <p:nvSpPr>
          <p:cNvPr id="8" name="Tijdelijke aanduiding voor tekst 13">
            <a:extLst>
              <a:ext uri="{FF2B5EF4-FFF2-40B4-BE49-F238E27FC236}">
                <a16:creationId xmlns:a16="http://schemas.microsoft.com/office/drawing/2014/main" id="{4A9AAA61-F389-B1DC-C1F8-3F3EA4791A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7200" y="2206800"/>
            <a:ext cx="9234273" cy="4252912"/>
          </a:xfrm>
        </p:spPr>
        <p:txBody>
          <a:bodyPr numCol="1" spcCol="360000">
            <a:noAutofit/>
          </a:bodyPr>
          <a:lstStyle>
            <a:lvl1pPr>
              <a:defRPr sz="2500"/>
            </a:lvl1pPr>
            <a:lvl2pPr marL="6350" marR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2pPr>
            <a:lvl3pPr>
              <a:buClr>
                <a:srgbClr val="0966B2"/>
              </a:buClr>
              <a:defRPr sz="2000"/>
            </a:lvl3pPr>
            <a:lvl4pPr>
              <a:buClr>
                <a:srgbClr val="029B93"/>
              </a:buClr>
              <a:defRPr sz="2000"/>
            </a:lvl4pPr>
            <a:lvl5pPr>
              <a:defRPr sz="2000"/>
            </a:lvl5pPr>
            <a:lvl6pPr>
              <a:defRPr sz="2000"/>
            </a:lvl6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Tussenkop</a:t>
            </a:r>
          </a:p>
          <a:p>
            <a:pPr lvl="1"/>
            <a:r>
              <a:rPr lang="nl-NL"/>
              <a:t>Bodytekst over één kolom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 err="1"/>
              <a:t>Subtussenkop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9078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kol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605F80D-E31D-0B37-6043-FA22325568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725764"/>
            <a:ext cx="4316627" cy="1140240"/>
          </a:xfrm>
          <a:prstGeom prst="rect">
            <a:avLst/>
          </a:prstGeom>
        </p:spPr>
      </p:pic>
      <p:pic>
        <p:nvPicPr>
          <p:cNvPr id="5" name="Afbeelding 4" descr="Afbeelding met Lettertype, Graphics, logo, tekst&#10;&#10;Door AI gegenereerde inhoud is mogelijk onjuist.">
            <a:extLst>
              <a:ext uri="{FF2B5EF4-FFF2-40B4-BE49-F238E27FC236}">
                <a16:creationId xmlns:a16="http://schemas.microsoft.com/office/drawing/2014/main" id="{5061DA98-81A9-5A5D-7EEC-ACF4845296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0822" y="6010078"/>
            <a:ext cx="1911178" cy="855926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C146966-9ECF-F619-4603-8E4B01AB8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393" y="636541"/>
            <a:ext cx="10500357" cy="1266399"/>
          </a:xfrm>
        </p:spPr>
        <p:txBody>
          <a:bodyPr wrap="none" lIns="0" tIns="0" rIns="0" bIns="0" anchor="t" anchorCtr="0">
            <a:noAutofit/>
          </a:bodyPr>
          <a:lstStyle>
            <a:lvl1pPr>
              <a:defRPr sz="4500" b="0" i="0" baseline="0">
                <a:latin typeface="Arial" panose="020B0604020202020204" pitchFamily="34" charset="0"/>
              </a:defRPr>
            </a:lvl1pPr>
          </a:lstStyle>
          <a:p>
            <a:r>
              <a:rPr lang="nl-NL"/>
              <a:t>Hier komt de titel en eventueel </a:t>
            </a:r>
            <a:br>
              <a:rPr lang="nl-NL"/>
            </a:br>
            <a:r>
              <a:rPr lang="nl-NL"/>
              <a:t>een tweede regel</a:t>
            </a:r>
          </a:p>
        </p:txBody>
      </p:sp>
      <p:sp>
        <p:nvSpPr>
          <p:cNvPr id="8" name="Tijdelijke aanduiding voor tekst 13">
            <a:extLst>
              <a:ext uri="{FF2B5EF4-FFF2-40B4-BE49-F238E27FC236}">
                <a16:creationId xmlns:a16="http://schemas.microsoft.com/office/drawing/2014/main" id="{4A9AAA61-F389-B1DC-C1F8-3F3EA4791A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7200" y="2206800"/>
            <a:ext cx="9234273" cy="4252912"/>
          </a:xfrm>
        </p:spPr>
        <p:txBody>
          <a:bodyPr numCol="1" spcCol="360000">
            <a:noAutofit/>
          </a:bodyPr>
          <a:lstStyle>
            <a:lvl1pPr>
              <a:defRPr sz="2500"/>
            </a:lvl1pPr>
            <a:lvl2pPr marL="6350" marR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2pPr>
            <a:lvl3pPr>
              <a:buClr>
                <a:srgbClr val="0966B2"/>
              </a:buClr>
              <a:defRPr sz="2000"/>
            </a:lvl3pPr>
            <a:lvl4pPr>
              <a:buClr>
                <a:srgbClr val="029B93"/>
              </a:buClr>
              <a:defRPr sz="2000"/>
            </a:lvl4pPr>
            <a:lvl5pPr>
              <a:defRPr sz="2000"/>
            </a:lvl5pPr>
            <a:lvl6pPr>
              <a:defRPr sz="2000"/>
            </a:lvl6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Tussenkop</a:t>
            </a:r>
          </a:p>
          <a:p>
            <a:pPr lvl="1"/>
            <a:r>
              <a:rPr lang="nl-NL"/>
              <a:t>Bodytekst over één kolom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 err="1"/>
              <a:t>Subtussenkop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994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Kleurrijkheid&#10;&#10;Door AI gegenereerde inhoud is mogelijk onjuist.">
            <a:extLst>
              <a:ext uri="{FF2B5EF4-FFF2-40B4-BE49-F238E27FC236}">
                <a16:creationId xmlns:a16="http://schemas.microsoft.com/office/drawing/2014/main" id="{9C19B210-08EB-4A9B-AC41-A12DB9A9FD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9161" y="3690550"/>
            <a:ext cx="3820947" cy="3162895"/>
          </a:xfrm>
          <a:prstGeom prst="rect">
            <a:avLst/>
          </a:prstGeom>
        </p:spPr>
      </p:pic>
      <p:pic>
        <p:nvPicPr>
          <p:cNvPr id="10" name="Afbeelding 9" descr="Afbeelding met Lettertype, Graphics, logo, tekst&#10;&#10;Door AI gegenereerde inhoud is mogelijk onjuist.">
            <a:extLst>
              <a:ext uri="{FF2B5EF4-FFF2-40B4-BE49-F238E27FC236}">
                <a16:creationId xmlns:a16="http://schemas.microsoft.com/office/drawing/2014/main" id="{62C4B437-6A0D-7BE2-F69D-DC4D7B22C9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0822" y="6010078"/>
            <a:ext cx="1911178" cy="855926"/>
          </a:xfrm>
          <a:prstGeom prst="rect">
            <a:avLst/>
          </a:prstGeom>
        </p:spPr>
      </p:pic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DF9B9D1D-CBF3-21E4-B637-E49D799C65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7200" y="2206800"/>
            <a:ext cx="9234273" cy="4252912"/>
          </a:xfrm>
        </p:spPr>
        <p:txBody>
          <a:bodyPr numCol="2" spcCol="360000">
            <a:noAutofit/>
          </a:bodyPr>
          <a:lstStyle>
            <a:lvl1pPr>
              <a:defRPr sz="2500"/>
            </a:lvl1pPr>
            <a:lvl2pPr marL="6350" marR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2pPr>
            <a:lvl3pPr>
              <a:buClr>
                <a:srgbClr val="0966B2"/>
              </a:buClr>
              <a:defRPr sz="2000"/>
            </a:lvl3pPr>
            <a:lvl4pPr>
              <a:buClr>
                <a:srgbClr val="029B93"/>
              </a:buClr>
              <a:defRPr sz="2000"/>
            </a:lvl4pPr>
            <a:lvl5pPr>
              <a:defRPr sz="2000"/>
            </a:lvl5pPr>
            <a:lvl6pPr>
              <a:defRPr sz="2000"/>
            </a:lvl6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Tussenkop</a:t>
            </a:r>
          </a:p>
          <a:p>
            <a:pPr lvl="1"/>
            <a:r>
              <a:rPr lang="nl-NL"/>
              <a:t>Bodytekst over twee kolommen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 err="1"/>
              <a:t>Subtussenkop</a:t>
            </a:r>
            <a:endParaRPr lang="nl-NL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4254C0BC-31D8-F39A-FFC5-3F542A1DE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393" y="636541"/>
            <a:ext cx="10500357" cy="1266399"/>
          </a:xfrm>
        </p:spPr>
        <p:txBody>
          <a:bodyPr wrap="none" lIns="0" tIns="0" rIns="0" bIns="0" anchor="t" anchorCtr="0">
            <a:noAutofit/>
          </a:bodyPr>
          <a:lstStyle>
            <a:lvl1pPr>
              <a:defRPr sz="4500" b="0" i="0" baseline="0">
                <a:latin typeface="Arial" panose="020B0604020202020204" pitchFamily="34" charset="0"/>
              </a:defRPr>
            </a:lvl1pPr>
          </a:lstStyle>
          <a:p>
            <a:r>
              <a:rPr lang="nl-NL"/>
              <a:t>Hier komt de titel en eventueel </a:t>
            </a:r>
            <a:br>
              <a:rPr lang="nl-NL"/>
            </a:br>
            <a:r>
              <a:rPr lang="nl-NL"/>
              <a:t>een tweede regel</a:t>
            </a:r>
          </a:p>
        </p:txBody>
      </p:sp>
    </p:spTree>
    <p:extLst>
      <p:ext uri="{BB962C8B-B14F-4D97-AF65-F5344CB8AC3E}">
        <p14:creationId xmlns:p14="http://schemas.microsoft.com/office/powerpoint/2010/main" val="3099207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kolomm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logo, tekst&#10;&#10;Door AI gegenereerde inhoud is mogelijk onjuist.">
            <a:extLst>
              <a:ext uri="{FF2B5EF4-FFF2-40B4-BE49-F238E27FC236}">
                <a16:creationId xmlns:a16="http://schemas.microsoft.com/office/drawing/2014/main" id="{62C4B437-6A0D-7BE2-F69D-DC4D7B22C9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0822" y="6010078"/>
            <a:ext cx="1911178" cy="85592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86CE3E3-29B1-F6DD-993A-3B16D75FD5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5725764"/>
            <a:ext cx="4316627" cy="1140240"/>
          </a:xfrm>
          <a:prstGeom prst="rect">
            <a:avLst/>
          </a:prstGeom>
        </p:spPr>
      </p:pic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DF9B9D1D-CBF3-21E4-B637-E49D799C65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7200" y="2206800"/>
            <a:ext cx="9234273" cy="4252912"/>
          </a:xfrm>
        </p:spPr>
        <p:txBody>
          <a:bodyPr numCol="2" spcCol="360000">
            <a:noAutofit/>
          </a:bodyPr>
          <a:lstStyle>
            <a:lvl1pPr>
              <a:defRPr sz="2500"/>
            </a:lvl1pPr>
            <a:lvl2pPr marL="6350" marR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2pPr>
            <a:lvl3pPr>
              <a:buClr>
                <a:srgbClr val="0966B2"/>
              </a:buClr>
              <a:defRPr sz="2000"/>
            </a:lvl3pPr>
            <a:lvl4pPr>
              <a:buClr>
                <a:srgbClr val="029B93"/>
              </a:buClr>
              <a:defRPr sz="2000"/>
            </a:lvl4pPr>
            <a:lvl5pPr>
              <a:defRPr sz="2000"/>
            </a:lvl5pPr>
            <a:lvl6pPr>
              <a:defRPr sz="2000"/>
            </a:lvl6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Tussenkop</a:t>
            </a:r>
          </a:p>
          <a:p>
            <a:pPr lvl="1"/>
            <a:r>
              <a:rPr lang="nl-NL"/>
              <a:t>Bodytekst over twee kolommen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 err="1"/>
              <a:t>Subtussenkop</a:t>
            </a:r>
            <a:endParaRPr lang="nl-NL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4254C0BC-31D8-F39A-FFC5-3F542A1DE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393" y="636541"/>
            <a:ext cx="10500357" cy="1266399"/>
          </a:xfrm>
        </p:spPr>
        <p:txBody>
          <a:bodyPr wrap="none" lIns="0" tIns="0" rIns="0" bIns="0" anchor="t" anchorCtr="0">
            <a:noAutofit/>
          </a:bodyPr>
          <a:lstStyle>
            <a:lvl1pPr>
              <a:defRPr sz="4500" b="0" i="0" baseline="0">
                <a:latin typeface="Arial" panose="020B0604020202020204" pitchFamily="34" charset="0"/>
              </a:defRPr>
            </a:lvl1pPr>
          </a:lstStyle>
          <a:p>
            <a:r>
              <a:rPr lang="nl-NL"/>
              <a:t>Hier komt de titel en eventueel </a:t>
            </a:r>
            <a:br>
              <a:rPr lang="nl-NL"/>
            </a:br>
            <a:r>
              <a:rPr lang="nl-NL"/>
              <a:t>een tweede regel</a:t>
            </a:r>
          </a:p>
        </p:txBody>
      </p:sp>
    </p:spTree>
    <p:extLst>
      <p:ext uri="{BB962C8B-B14F-4D97-AF65-F5344CB8AC3E}">
        <p14:creationId xmlns:p14="http://schemas.microsoft.com/office/powerpoint/2010/main" val="927626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V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EBC050C4-76B6-C6E2-AD48-6FED890F0D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02375" y="1750423"/>
            <a:ext cx="4810125" cy="4090204"/>
          </a:xfrm>
          <a:custGeom>
            <a:avLst/>
            <a:gdLst>
              <a:gd name="connsiteX0" fmla="*/ 0 w 4810125"/>
              <a:gd name="connsiteY0" fmla="*/ 520556 h 4252912"/>
              <a:gd name="connsiteX1" fmla="*/ 520556 w 4810125"/>
              <a:gd name="connsiteY1" fmla="*/ 0 h 4252912"/>
              <a:gd name="connsiteX2" fmla="*/ 4289569 w 4810125"/>
              <a:gd name="connsiteY2" fmla="*/ 0 h 4252912"/>
              <a:gd name="connsiteX3" fmla="*/ 4810125 w 4810125"/>
              <a:gd name="connsiteY3" fmla="*/ 520556 h 4252912"/>
              <a:gd name="connsiteX4" fmla="*/ 4810125 w 4810125"/>
              <a:gd name="connsiteY4" fmla="*/ 3732356 h 4252912"/>
              <a:gd name="connsiteX5" fmla="*/ 4289569 w 4810125"/>
              <a:gd name="connsiteY5" fmla="*/ 4252912 h 4252912"/>
              <a:gd name="connsiteX6" fmla="*/ 520556 w 4810125"/>
              <a:gd name="connsiteY6" fmla="*/ 4252912 h 4252912"/>
              <a:gd name="connsiteX7" fmla="*/ 0 w 4810125"/>
              <a:gd name="connsiteY7" fmla="*/ 3732356 h 4252912"/>
              <a:gd name="connsiteX8" fmla="*/ 0 w 4810125"/>
              <a:gd name="connsiteY8" fmla="*/ 520556 h 4252912"/>
              <a:gd name="connsiteX0" fmla="*/ 0 w 4810125"/>
              <a:gd name="connsiteY0" fmla="*/ 520556 h 4252912"/>
              <a:gd name="connsiteX1" fmla="*/ 520556 w 4810125"/>
              <a:gd name="connsiteY1" fmla="*/ 0 h 4252912"/>
              <a:gd name="connsiteX2" fmla="*/ 4289569 w 4810125"/>
              <a:gd name="connsiteY2" fmla="*/ 0 h 4252912"/>
              <a:gd name="connsiteX3" fmla="*/ 4810125 w 4810125"/>
              <a:gd name="connsiteY3" fmla="*/ 520556 h 4252912"/>
              <a:gd name="connsiteX4" fmla="*/ 4810125 w 4810125"/>
              <a:gd name="connsiteY4" fmla="*/ 3732356 h 4252912"/>
              <a:gd name="connsiteX5" fmla="*/ 4289569 w 4810125"/>
              <a:gd name="connsiteY5" fmla="*/ 4252912 h 4252912"/>
              <a:gd name="connsiteX6" fmla="*/ 520556 w 4810125"/>
              <a:gd name="connsiteY6" fmla="*/ 4252912 h 4252912"/>
              <a:gd name="connsiteX7" fmla="*/ 0 w 4810125"/>
              <a:gd name="connsiteY7" fmla="*/ 3732356 h 4252912"/>
              <a:gd name="connsiteX8" fmla="*/ 0 w 4810125"/>
              <a:gd name="connsiteY8" fmla="*/ 520556 h 4252912"/>
              <a:gd name="connsiteX0" fmla="*/ 0 w 4810125"/>
              <a:gd name="connsiteY0" fmla="*/ 520556 h 4252912"/>
              <a:gd name="connsiteX1" fmla="*/ 247617 w 4810125"/>
              <a:gd name="connsiteY1" fmla="*/ 265480 h 4252912"/>
              <a:gd name="connsiteX2" fmla="*/ 520556 w 4810125"/>
              <a:gd name="connsiteY2" fmla="*/ 0 h 4252912"/>
              <a:gd name="connsiteX3" fmla="*/ 4289569 w 4810125"/>
              <a:gd name="connsiteY3" fmla="*/ 0 h 4252912"/>
              <a:gd name="connsiteX4" fmla="*/ 4810125 w 4810125"/>
              <a:gd name="connsiteY4" fmla="*/ 520556 h 4252912"/>
              <a:gd name="connsiteX5" fmla="*/ 4810125 w 4810125"/>
              <a:gd name="connsiteY5" fmla="*/ 3732356 h 4252912"/>
              <a:gd name="connsiteX6" fmla="*/ 4289569 w 4810125"/>
              <a:gd name="connsiteY6" fmla="*/ 4252912 h 4252912"/>
              <a:gd name="connsiteX7" fmla="*/ 520556 w 4810125"/>
              <a:gd name="connsiteY7" fmla="*/ 4252912 h 4252912"/>
              <a:gd name="connsiteX8" fmla="*/ 0 w 4810125"/>
              <a:gd name="connsiteY8" fmla="*/ 3732356 h 4252912"/>
              <a:gd name="connsiteX9" fmla="*/ 0 w 4810125"/>
              <a:gd name="connsiteY9" fmla="*/ 520556 h 4252912"/>
              <a:gd name="connsiteX0" fmla="*/ 2640 w 4812765"/>
              <a:gd name="connsiteY0" fmla="*/ 524583 h 4256939"/>
              <a:gd name="connsiteX1" fmla="*/ 0 w 4812765"/>
              <a:gd name="connsiteY1" fmla="*/ 0 h 4256939"/>
              <a:gd name="connsiteX2" fmla="*/ 523196 w 4812765"/>
              <a:gd name="connsiteY2" fmla="*/ 4027 h 4256939"/>
              <a:gd name="connsiteX3" fmla="*/ 4292209 w 4812765"/>
              <a:gd name="connsiteY3" fmla="*/ 4027 h 4256939"/>
              <a:gd name="connsiteX4" fmla="*/ 4812765 w 4812765"/>
              <a:gd name="connsiteY4" fmla="*/ 524583 h 4256939"/>
              <a:gd name="connsiteX5" fmla="*/ 4812765 w 4812765"/>
              <a:gd name="connsiteY5" fmla="*/ 3736383 h 4256939"/>
              <a:gd name="connsiteX6" fmla="*/ 4292209 w 4812765"/>
              <a:gd name="connsiteY6" fmla="*/ 4256939 h 4256939"/>
              <a:gd name="connsiteX7" fmla="*/ 523196 w 4812765"/>
              <a:gd name="connsiteY7" fmla="*/ 4256939 h 4256939"/>
              <a:gd name="connsiteX8" fmla="*/ 2640 w 4812765"/>
              <a:gd name="connsiteY8" fmla="*/ 3736383 h 4256939"/>
              <a:gd name="connsiteX9" fmla="*/ 2640 w 4812765"/>
              <a:gd name="connsiteY9" fmla="*/ 524583 h 4256939"/>
              <a:gd name="connsiteX0" fmla="*/ 0 w 4810125"/>
              <a:gd name="connsiteY0" fmla="*/ 520556 h 4252912"/>
              <a:gd name="connsiteX1" fmla="*/ 7673 w 4810125"/>
              <a:gd name="connsiteY1" fmla="*/ 2848 h 4252912"/>
              <a:gd name="connsiteX2" fmla="*/ 520556 w 4810125"/>
              <a:gd name="connsiteY2" fmla="*/ 0 h 4252912"/>
              <a:gd name="connsiteX3" fmla="*/ 4289569 w 4810125"/>
              <a:gd name="connsiteY3" fmla="*/ 0 h 4252912"/>
              <a:gd name="connsiteX4" fmla="*/ 4810125 w 4810125"/>
              <a:gd name="connsiteY4" fmla="*/ 520556 h 4252912"/>
              <a:gd name="connsiteX5" fmla="*/ 4810125 w 4810125"/>
              <a:gd name="connsiteY5" fmla="*/ 3732356 h 4252912"/>
              <a:gd name="connsiteX6" fmla="*/ 4289569 w 4810125"/>
              <a:gd name="connsiteY6" fmla="*/ 4252912 h 4252912"/>
              <a:gd name="connsiteX7" fmla="*/ 520556 w 4810125"/>
              <a:gd name="connsiteY7" fmla="*/ 4252912 h 4252912"/>
              <a:gd name="connsiteX8" fmla="*/ 0 w 4810125"/>
              <a:gd name="connsiteY8" fmla="*/ 3732356 h 4252912"/>
              <a:gd name="connsiteX9" fmla="*/ 0 w 4810125"/>
              <a:gd name="connsiteY9" fmla="*/ 520556 h 4252912"/>
              <a:gd name="connsiteX0" fmla="*/ 0 w 4810125"/>
              <a:gd name="connsiteY0" fmla="*/ 521146 h 4253502"/>
              <a:gd name="connsiteX1" fmla="*/ 798 w 4810125"/>
              <a:gd name="connsiteY1" fmla="*/ 0 h 4253502"/>
              <a:gd name="connsiteX2" fmla="*/ 520556 w 4810125"/>
              <a:gd name="connsiteY2" fmla="*/ 590 h 4253502"/>
              <a:gd name="connsiteX3" fmla="*/ 4289569 w 4810125"/>
              <a:gd name="connsiteY3" fmla="*/ 590 h 4253502"/>
              <a:gd name="connsiteX4" fmla="*/ 4810125 w 4810125"/>
              <a:gd name="connsiteY4" fmla="*/ 521146 h 4253502"/>
              <a:gd name="connsiteX5" fmla="*/ 4810125 w 4810125"/>
              <a:gd name="connsiteY5" fmla="*/ 3732946 h 4253502"/>
              <a:gd name="connsiteX6" fmla="*/ 4289569 w 4810125"/>
              <a:gd name="connsiteY6" fmla="*/ 4253502 h 4253502"/>
              <a:gd name="connsiteX7" fmla="*/ 520556 w 4810125"/>
              <a:gd name="connsiteY7" fmla="*/ 4253502 h 4253502"/>
              <a:gd name="connsiteX8" fmla="*/ 0 w 4810125"/>
              <a:gd name="connsiteY8" fmla="*/ 3732946 h 4253502"/>
              <a:gd name="connsiteX9" fmla="*/ 0 w 4810125"/>
              <a:gd name="connsiteY9" fmla="*/ 521146 h 4253502"/>
              <a:gd name="connsiteX0" fmla="*/ 0 w 4810125"/>
              <a:gd name="connsiteY0" fmla="*/ 3732946 h 4253502"/>
              <a:gd name="connsiteX1" fmla="*/ 798 w 4810125"/>
              <a:gd name="connsiteY1" fmla="*/ 0 h 4253502"/>
              <a:gd name="connsiteX2" fmla="*/ 520556 w 4810125"/>
              <a:gd name="connsiteY2" fmla="*/ 590 h 4253502"/>
              <a:gd name="connsiteX3" fmla="*/ 4289569 w 4810125"/>
              <a:gd name="connsiteY3" fmla="*/ 590 h 4253502"/>
              <a:gd name="connsiteX4" fmla="*/ 4810125 w 4810125"/>
              <a:gd name="connsiteY4" fmla="*/ 521146 h 4253502"/>
              <a:gd name="connsiteX5" fmla="*/ 4810125 w 4810125"/>
              <a:gd name="connsiteY5" fmla="*/ 3732946 h 4253502"/>
              <a:gd name="connsiteX6" fmla="*/ 4289569 w 4810125"/>
              <a:gd name="connsiteY6" fmla="*/ 4253502 h 4253502"/>
              <a:gd name="connsiteX7" fmla="*/ 520556 w 4810125"/>
              <a:gd name="connsiteY7" fmla="*/ 4253502 h 4253502"/>
              <a:gd name="connsiteX8" fmla="*/ 0 w 4810125"/>
              <a:gd name="connsiteY8" fmla="*/ 3732946 h 4253502"/>
              <a:gd name="connsiteX0" fmla="*/ 0 w 4810125"/>
              <a:gd name="connsiteY0" fmla="*/ 3732946 h 4253502"/>
              <a:gd name="connsiteX1" fmla="*/ 798 w 4810125"/>
              <a:gd name="connsiteY1" fmla="*/ 0 h 4253502"/>
              <a:gd name="connsiteX2" fmla="*/ 4289569 w 4810125"/>
              <a:gd name="connsiteY2" fmla="*/ 590 h 4253502"/>
              <a:gd name="connsiteX3" fmla="*/ 4810125 w 4810125"/>
              <a:gd name="connsiteY3" fmla="*/ 521146 h 4253502"/>
              <a:gd name="connsiteX4" fmla="*/ 4810125 w 4810125"/>
              <a:gd name="connsiteY4" fmla="*/ 3732946 h 4253502"/>
              <a:gd name="connsiteX5" fmla="*/ 4289569 w 4810125"/>
              <a:gd name="connsiteY5" fmla="*/ 4253502 h 4253502"/>
              <a:gd name="connsiteX6" fmla="*/ 520556 w 4810125"/>
              <a:gd name="connsiteY6" fmla="*/ 4253502 h 4253502"/>
              <a:gd name="connsiteX7" fmla="*/ 0 w 4810125"/>
              <a:gd name="connsiteY7" fmla="*/ 3732946 h 425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0125" h="4253502">
                <a:moveTo>
                  <a:pt x="0" y="3732946"/>
                </a:moveTo>
                <a:lnTo>
                  <a:pt x="798" y="0"/>
                </a:lnTo>
                <a:lnTo>
                  <a:pt x="4289569" y="590"/>
                </a:lnTo>
                <a:cubicBezTo>
                  <a:pt x="4577064" y="590"/>
                  <a:pt x="4810125" y="233651"/>
                  <a:pt x="4810125" y="521146"/>
                </a:cubicBezTo>
                <a:lnTo>
                  <a:pt x="4810125" y="3732946"/>
                </a:lnTo>
                <a:cubicBezTo>
                  <a:pt x="4810125" y="4020441"/>
                  <a:pt x="4577064" y="4253502"/>
                  <a:pt x="4289569" y="4253502"/>
                </a:cubicBezTo>
                <a:lnTo>
                  <a:pt x="520556" y="4253502"/>
                </a:lnTo>
                <a:cubicBezTo>
                  <a:pt x="233061" y="4253502"/>
                  <a:pt x="0" y="4020441"/>
                  <a:pt x="0" y="3732946"/>
                </a:cubicBezTo>
                <a:close/>
              </a:path>
            </a:pathLst>
          </a:custGeom>
          <a:solidFill>
            <a:srgbClr val="ECE6E6"/>
          </a:solidFill>
        </p:spPr>
        <p:txBody>
          <a:bodyPr/>
          <a:lstStyle/>
          <a:p>
            <a:pPr marL="63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vlak en voeg beeld in</a:t>
            </a:r>
          </a:p>
        </p:txBody>
      </p:sp>
      <p:pic>
        <p:nvPicPr>
          <p:cNvPr id="3" name="Afbeelding 2" descr="Afbeelding met Lettertype, Graphics, logo, tekst&#10;&#10;Door AI gegenereerde inhoud is mogelijk onjuist.">
            <a:extLst>
              <a:ext uri="{FF2B5EF4-FFF2-40B4-BE49-F238E27FC236}">
                <a16:creationId xmlns:a16="http://schemas.microsoft.com/office/drawing/2014/main" id="{F921438B-CCF2-D2D2-FDFE-E38837398B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0822" y="6010078"/>
            <a:ext cx="1911178" cy="855926"/>
          </a:xfrm>
          <a:prstGeom prst="rect">
            <a:avLst/>
          </a:prstGeom>
        </p:spPr>
      </p:pic>
      <p:sp>
        <p:nvSpPr>
          <p:cNvPr id="5" name="Tijdelijke aanduiding voor tekst 13">
            <a:extLst>
              <a:ext uri="{FF2B5EF4-FFF2-40B4-BE49-F238E27FC236}">
                <a16:creationId xmlns:a16="http://schemas.microsoft.com/office/drawing/2014/main" id="{7E360049-9E41-C16C-997D-22760AF475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7200" y="2206800"/>
            <a:ext cx="4217774" cy="4090204"/>
          </a:xfrm>
        </p:spPr>
        <p:txBody>
          <a:bodyPr numCol="1" spcCol="360000">
            <a:noAutofit/>
          </a:bodyPr>
          <a:lstStyle>
            <a:lvl1pPr>
              <a:defRPr sz="2500"/>
            </a:lvl1pPr>
            <a:lvl2pPr marL="6350" marR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2pPr>
            <a:lvl3pPr>
              <a:buClr>
                <a:srgbClr val="0966B2"/>
              </a:buClr>
              <a:defRPr sz="2000"/>
            </a:lvl3pPr>
            <a:lvl4pPr>
              <a:buClr>
                <a:srgbClr val="029B93"/>
              </a:buClr>
              <a:defRPr sz="2000"/>
            </a:lvl4pPr>
            <a:lvl5pPr>
              <a:defRPr sz="2000"/>
            </a:lvl5pPr>
            <a:lvl6pPr>
              <a:defRPr sz="2000"/>
            </a:lvl6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Tussenkop</a:t>
            </a:r>
          </a:p>
          <a:p>
            <a:pPr lvl="1"/>
            <a:r>
              <a:rPr lang="nl-NL"/>
              <a:t>Bodytekst over één kolom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 err="1"/>
              <a:t>Subtussenkop</a:t>
            </a:r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CD40B73-064F-A673-19FF-E53C574EE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393" y="636541"/>
            <a:ext cx="10500357" cy="709079"/>
          </a:xfrm>
        </p:spPr>
        <p:txBody>
          <a:bodyPr wrap="none" lIns="0" tIns="0" rIns="0" bIns="0" anchor="t" anchorCtr="0">
            <a:noAutofit/>
          </a:bodyPr>
          <a:lstStyle>
            <a:lvl1pPr>
              <a:defRPr sz="4500" b="0" i="0" baseline="0">
                <a:latin typeface="Arial" panose="020B0604020202020204" pitchFamily="34" charset="0"/>
              </a:defRPr>
            </a:lvl1pPr>
          </a:lstStyle>
          <a:p>
            <a:r>
              <a:rPr lang="nl-NL"/>
              <a:t>Hier komt de titel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F22B157-B33C-E042-5A5B-77D6B294B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5725764"/>
            <a:ext cx="4316627" cy="114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1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BC88AFE-BF3A-13DD-0391-B20F7865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6B8DDD-8B17-BD0E-FDDF-D7A3F0828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Tussenkop</a:t>
            </a:r>
          </a:p>
          <a:p>
            <a:pPr lvl="1"/>
            <a:r>
              <a:rPr lang="nl-NL"/>
              <a:t>Bodytekst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 err="1"/>
              <a:t>Subtussenkop</a:t>
            </a: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DD1E7E-8EE4-487F-2A43-AF37659A3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1731" y="6356350"/>
            <a:ext cx="4114800" cy="26590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1065F1-C283-B908-198A-4AC66B32C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8319" y="6356351"/>
            <a:ext cx="469106" cy="2659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C9668340-270A-DC41-829D-8963097257F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77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9" r:id="rId3"/>
    <p:sldLayoutId id="2147483678" r:id="rId4"/>
    <p:sldLayoutId id="2147483677" r:id="rId5"/>
    <p:sldLayoutId id="2147483680" r:id="rId6"/>
    <p:sldLayoutId id="2147483674" r:id="rId7"/>
    <p:sldLayoutId id="2147483681" r:id="rId8"/>
    <p:sldLayoutId id="2147483669" r:id="rId9"/>
    <p:sldLayoutId id="2147483672" r:id="rId10"/>
    <p:sldLayoutId id="2147483684" r:id="rId11"/>
    <p:sldLayoutId id="2147483683" r:id="rId12"/>
    <p:sldLayoutId id="2147483675" r:id="rId13"/>
    <p:sldLayoutId id="2147483676" r:id="rId14"/>
    <p:sldLayoutId id="2147483685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rgbClr val="0067B1"/>
          </a:solidFill>
          <a:latin typeface="+mn-lt"/>
          <a:ea typeface="+mn-ea"/>
          <a:cs typeface="+mn-cs"/>
        </a:defRPr>
      </a:lvl1pPr>
      <a:lvl2pPr marL="635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27013" indent="-227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92125" indent="-222250" algn="l" defTabSz="914400" rtl="0" eaLnBrk="1" latinLnBrk="0" hangingPunct="1">
        <a:lnSpc>
          <a:spcPct val="90000"/>
        </a:lnSpc>
        <a:spcBef>
          <a:spcPts val="500"/>
        </a:spcBef>
        <a:buFont typeface="Systeemlettertype regulier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12788" indent="-220663" algn="l" defTabSz="914400" rtl="0" eaLnBrk="1" latinLnBrk="0" hangingPunct="1">
        <a:lnSpc>
          <a:spcPct val="90000"/>
        </a:lnSpc>
        <a:spcBef>
          <a:spcPts val="500"/>
        </a:spcBef>
        <a:buFont typeface="Systeemlettertype regulier"/>
        <a:buChar char="&gt;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635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800" b="1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ocms-assets.com/138002/1770135278-2026-kennis-in-beweging_rapportage.pdf" TargetMode="External"/><Relationship Id="rId7" Type="http://schemas.openxmlformats.org/officeDocument/2006/relationships/hyperlink" Target="mailto:j.dermaux@movisie.nl" TargetMode="External"/><Relationship Id="rId2" Type="http://schemas.openxmlformats.org/officeDocument/2006/relationships/hyperlink" Target="https://platform-sociaaldomein.nl/kennisbank/benut-ervaringskennis-in-beleid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rvaringskennisplein.nl/wp-content/uploads/2026/02/2026_Kwartiermaken-voor-het-samenwerken-met-ervaringsdeskundigen.pdf" TargetMode="External"/><Relationship Id="rId5" Type="http://schemas.openxmlformats.org/officeDocument/2006/relationships/hyperlink" Target="https://www.movisie.nl/sites/movisie.nl/files/2024-04/Ervaringskennis-in-beleid-2024.pdf" TargetMode="External"/><Relationship Id="rId4" Type="http://schemas.openxmlformats.org/officeDocument/2006/relationships/hyperlink" Target="https://vng.nl/trainingen/opleiding-beleid-met-betekenis-inwonergericht-beleid-ontwerpe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vng.nl/rubrieken/onderwerpen/samenwerkingsplatform-sociaal-domein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ng.nl/trainingen/opleiding-beleid-met-betekenis-inwonergericht-beleid-ontwerpen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50DD9-B645-DC80-61F2-740101104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symbool, Graphics, clipart, Lettertype&#10;&#10;Door AI gegenereerde inhoud is mogelijk onjuist.">
            <a:extLst>
              <a:ext uri="{FF2B5EF4-FFF2-40B4-BE49-F238E27FC236}">
                <a16:creationId xmlns:a16="http://schemas.microsoft.com/office/drawing/2014/main" id="{2A5A72AB-906B-04EE-D08D-7873F7ECEB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98" b="6807"/>
          <a:stretch>
            <a:fillRect/>
          </a:stretch>
        </p:blipFill>
        <p:spPr>
          <a:xfrm>
            <a:off x="6492149" y="2850205"/>
            <a:ext cx="5699851" cy="3900791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5C6AD30C-0705-9548-2C53-785D29549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481477" y="1278156"/>
            <a:ext cx="10126774" cy="3691230"/>
          </a:xfrm>
        </p:spPr>
        <p:txBody>
          <a:bodyPr>
            <a:normAutofit/>
          </a:bodyPr>
          <a:lstStyle/>
          <a:p>
            <a:pPr algn="ctr"/>
            <a:r>
              <a:rPr lang="nl-NL" sz="4800" dirty="0"/>
              <a:t>WEBINAR:</a:t>
            </a:r>
          </a:p>
          <a:p>
            <a:pPr algn="ctr"/>
            <a:endParaRPr lang="nl-NL" sz="4800" dirty="0"/>
          </a:p>
          <a:p>
            <a:pPr algn="ctr"/>
            <a:r>
              <a:rPr lang="nl-NL" sz="4800" dirty="0"/>
              <a:t>‘De kracht van</a:t>
            </a:r>
          </a:p>
          <a:p>
            <a:pPr algn="ctr"/>
            <a:r>
              <a:rPr lang="nl-NL" sz="4800" dirty="0"/>
              <a:t>Ervaringskennis in beleid’</a:t>
            </a:r>
          </a:p>
        </p:txBody>
      </p:sp>
      <p:pic>
        <p:nvPicPr>
          <p:cNvPr id="7" name="Picture 2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8E4C95F9-BC8D-E60E-7B80-A0A3D3BC0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"/>
          <a:stretch>
            <a:fillRect/>
          </a:stretch>
        </p:blipFill>
        <p:spPr bwMode="auto">
          <a:xfrm>
            <a:off x="355101" y="252918"/>
            <a:ext cx="1366694" cy="123924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9597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BFE8E-6108-13A8-2EB8-8767AADC8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65C8552-FBB0-CBC4-0320-918112247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266" y="2748881"/>
            <a:ext cx="8043925" cy="1507335"/>
          </a:xfrm>
        </p:spPr>
        <p:txBody>
          <a:bodyPr wrap="none" anchor="t">
            <a:normAutofit/>
          </a:bodyPr>
          <a:lstStyle/>
          <a:p>
            <a:r>
              <a:rPr lang="nl-NL" sz="3200" dirty="0"/>
              <a:t>Filmpje 4.</a:t>
            </a:r>
            <a:br>
              <a:rPr lang="nl-NL" sz="3200" dirty="0"/>
            </a:br>
            <a:r>
              <a:rPr lang="nl-NL" sz="3200" dirty="0"/>
              <a:t>Positioneren van ervaringskennis </a:t>
            </a:r>
            <a:br>
              <a:rPr lang="nl-NL" sz="3200" dirty="0"/>
            </a:br>
            <a:r>
              <a:rPr lang="nl-NL" sz="3200" dirty="0"/>
              <a:t>en ervaringsdeskundigen</a:t>
            </a:r>
          </a:p>
        </p:txBody>
      </p:sp>
    </p:spTree>
    <p:extLst>
      <p:ext uri="{BB962C8B-B14F-4D97-AF65-F5344CB8AC3E}">
        <p14:creationId xmlns:p14="http://schemas.microsoft.com/office/powerpoint/2010/main" val="1012323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schermopname&#10;&#10;Door AI gegenereerde inhoud is mogelijk onjuist.">
            <a:extLst>
              <a:ext uri="{FF2B5EF4-FFF2-40B4-BE49-F238E27FC236}">
                <a16:creationId xmlns:a16="http://schemas.microsoft.com/office/drawing/2014/main" id="{72294DD4-9B26-852A-61CD-BA0FC8B28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823" y="0"/>
            <a:ext cx="9642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71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435F48-31D4-2D98-923E-FF6E167BE8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393" y="1720417"/>
            <a:ext cx="10818433" cy="4090204"/>
          </a:xfrm>
        </p:spPr>
        <p:txBody>
          <a:bodyPr/>
          <a:lstStyle/>
          <a:p>
            <a:r>
              <a:rPr lang="nl-NL" sz="2000" b="0" dirty="0"/>
              <a:t>Artikel </a:t>
            </a:r>
            <a:r>
              <a:rPr lang="nl-NL" sz="2000" b="0" dirty="0">
                <a:hlinkClick r:id="rId2"/>
              </a:rPr>
              <a:t>Benut ervaringskennis in beleid</a:t>
            </a:r>
            <a:r>
              <a:rPr lang="nl-NL" sz="2000" b="0" dirty="0"/>
              <a:t> (PSD, 2025)</a:t>
            </a:r>
          </a:p>
          <a:p>
            <a:r>
              <a:rPr lang="nl-NL" sz="2000" b="0" dirty="0"/>
              <a:t>Rapportage </a:t>
            </a:r>
            <a:r>
              <a:rPr lang="nl-NL" sz="2000" b="0" dirty="0">
                <a:hlinkClick r:id="rId3"/>
              </a:rPr>
              <a:t>Kennis in beweging </a:t>
            </a:r>
            <a:r>
              <a:rPr lang="nl-NL" sz="2000" b="0" dirty="0"/>
              <a:t>(PSD, 2025)</a:t>
            </a:r>
          </a:p>
          <a:p>
            <a:r>
              <a:rPr lang="nl-NL" sz="2000" b="0" dirty="0"/>
              <a:t>Opleiding </a:t>
            </a:r>
            <a:r>
              <a:rPr lang="nl-NL" sz="2000" b="0" dirty="0">
                <a:hlinkClick r:id="rId4"/>
              </a:rPr>
              <a:t>Beleid met betekenis. Inwonergericht beleid ontwerpen.</a:t>
            </a:r>
            <a:endParaRPr lang="nl-NL" sz="2000" b="0" u="sng" dirty="0"/>
          </a:p>
          <a:p>
            <a:endParaRPr lang="nl-NL" sz="2000" b="0" u="sng" dirty="0"/>
          </a:p>
          <a:p>
            <a:r>
              <a:rPr lang="nl-NL" sz="2000" b="0" dirty="0">
                <a:hlinkClick r:id="rId5"/>
              </a:rPr>
              <a:t>Handreiking Ervaringskennis in beleid </a:t>
            </a:r>
            <a:r>
              <a:rPr lang="nl-NL" sz="2000" b="0" dirty="0"/>
              <a:t>(</a:t>
            </a:r>
            <a:r>
              <a:rPr lang="nl-NL" sz="2000" b="0" dirty="0" err="1"/>
              <a:t>Movisie</a:t>
            </a:r>
            <a:r>
              <a:rPr lang="nl-NL" sz="2000" b="0" dirty="0"/>
              <a:t>, 2024)</a:t>
            </a:r>
          </a:p>
          <a:p>
            <a:r>
              <a:rPr lang="nl-NL" sz="2000" b="0" dirty="0">
                <a:hlinkClick r:id="rId6"/>
              </a:rPr>
              <a:t>Handreiking </a:t>
            </a:r>
            <a:r>
              <a:rPr lang="nl-NL" sz="2000" b="0" dirty="0" err="1">
                <a:hlinkClick r:id="rId6"/>
              </a:rPr>
              <a:t>Kwartiermaken</a:t>
            </a:r>
            <a:r>
              <a:rPr lang="nl-NL" sz="2000" b="0" dirty="0">
                <a:hlinkClick r:id="rId6"/>
              </a:rPr>
              <a:t> voor het samenwerken met ervaringsdeskundigen </a:t>
            </a:r>
            <a:r>
              <a:rPr lang="nl-NL" sz="2000" b="0" dirty="0"/>
              <a:t>(</a:t>
            </a:r>
            <a:r>
              <a:rPr lang="nl-NL" sz="2000" b="0" dirty="0" err="1"/>
              <a:t>Movisie</a:t>
            </a:r>
            <a:r>
              <a:rPr lang="nl-NL" sz="2000" b="0" dirty="0"/>
              <a:t>, 2026)</a:t>
            </a:r>
          </a:p>
          <a:p>
            <a:endParaRPr lang="nl-NL" sz="2000" b="0" dirty="0"/>
          </a:p>
          <a:p>
            <a:r>
              <a:rPr lang="nl-NL" sz="2000" dirty="0"/>
              <a:t>Oproep leergemeenschap ervaringskennis</a:t>
            </a:r>
          </a:p>
          <a:p>
            <a:r>
              <a:rPr lang="nl-NL" sz="2000" b="0" dirty="0"/>
              <a:t>Wil je graag verder leren met anderen over de inzet van ervaringskennis en ervaringsdeskundigheid? </a:t>
            </a:r>
            <a:r>
              <a:rPr lang="nl-NL" sz="2000" b="0" dirty="0" err="1"/>
              <a:t>Movisie</a:t>
            </a:r>
            <a:r>
              <a:rPr lang="nl-NL" sz="2000" b="0" dirty="0"/>
              <a:t> start een leergemeenschap. </a:t>
            </a:r>
          </a:p>
          <a:p>
            <a:r>
              <a:rPr lang="nl-NL" sz="2000" b="0" dirty="0"/>
              <a:t>Mail naar </a:t>
            </a:r>
            <a:r>
              <a:rPr lang="nl-NL" sz="2000" b="0" u="sng" dirty="0">
                <a:hlinkClick r:id="rId7"/>
              </a:rPr>
              <a:t>j.dermaux@movisie.nl</a:t>
            </a:r>
            <a:r>
              <a:rPr lang="nl-NL" sz="2000" b="0" dirty="0"/>
              <a:t>, dan houden we je op de hoogte.</a:t>
            </a:r>
          </a:p>
          <a:p>
            <a:endParaRPr lang="nl-NL" sz="2400" b="0" dirty="0"/>
          </a:p>
          <a:p>
            <a:endParaRPr lang="nl-NL" sz="2800" dirty="0"/>
          </a:p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37DA03F-A1F9-BD3A-0B04-2FBBD521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Leestips en bronnen</a:t>
            </a:r>
          </a:p>
        </p:txBody>
      </p:sp>
    </p:spTree>
    <p:extLst>
      <p:ext uri="{BB962C8B-B14F-4D97-AF65-F5344CB8AC3E}">
        <p14:creationId xmlns:p14="http://schemas.microsoft.com/office/powerpoint/2010/main" val="716665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eknop: Aangepast 2">
            <a:hlinkClick r:id="rId2" highlightClick="1"/>
            <a:extLst>
              <a:ext uri="{FF2B5EF4-FFF2-40B4-BE49-F238E27FC236}">
                <a16:creationId xmlns:a16="http://schemas.microsoft.com/office/drawing/2014/main" id="{B97BD1A7-6638-A7FB-066B-2C1D93A41AFA}"/>
              </a:ext>
            </a:extLst>
          </p:cNvPr>
          <p:cNvSpPr/>
          <p:nvPr/>
        </p:nvSpPr>
        <p:spPr>
          <a:xfrm>
            <a:off x="6313251" y="5192110"/>
            <a:ext cx="5068111" cy="3332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593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3DC699-76E4-74BF-A2BC-922587EE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911" y="327610"/>
            <a:ext cx="10500357" cy="1266399"/>
          </a:xfrm>
        </p:spPr>
        <p:txBody>
          <a:bodyPr/>
          <a:lstStyle/>
          <a:p>
            <a:pPr algn="ctr"/>
            <a:r>
              <a:rPr lang="nl-NL" sz="4400" dirty="0"/>
              <a:t>Wat is ervaringskennis?</a:t>
            </a:r>
          </a:p>
        </p:txBody>
      </p:sp>
      <p:pic>
        <p:nvPicPr>
          <p:cNvPr id="6" name="Afbeelding 5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0E7664E6-E22F-DA34-AE7F-EC9DC67D7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11" y="1104676"/>
            <a:ext cx="10163965" cy="5007424"/>
          </a:xfrm>
          <a:prstGeom prst="rect">
            <a:avLst/>
          </a:prstGeom>
        </p:spPr>
      </p:pic>
      <p:pic>
        <p:nvPicPr>
          <p:cNvPr id="2" name="Picture 2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AB99F0C6-F084-6274-9687-A9088152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"/>
          <a:stretch>
            <a:fillRect/>
          </a:stretch>
        </p:blipFill>
        <p:spPr bwMode="auto">
          <a:xfrm>
            <a:off x="10140294" y="5178665"/>
            <a:ext cx="1620083" cy="146900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6669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EE890B5-0376-BAE9-3AE3-2C3E03FD5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1808116"/>
            <a:ext cx="7143750" cy="4459334"/>
          </a:xfrm>
        </p:spPr>
        <p:txBody>
          <a:bodyPr/>
          <a:lstStyle/>
          <a:p>
            <a:pPr algn="ctr"/>
            <a:r>
              <a:rPr lang="nl-NL" dirty="0"/>
              <a:t>Grensontmoetingen</a:t>
            </a:r>
            <a:br>
              <a:rPr lang="nl-NL" dirty="0"/>
            </a:br>
            <a:r>
              <a:rPr lang="nl-NL" dirty="0"/>
              <a:t>tussen</a:t>
            </a:r>
            <a:br>
              <a:rPr lang="nl-NL" dirty="0"/>
            </a:br>
            <a:r>
              <a:rPr lang="nl-NL" dirty="0"/>
              <a:t>kennisbronnen</a:t>
            </a:r>
          </a:p>
        </p:txBody>
      </p:sp>
      <p:pic>
        <p:nvPicPr>
          <p:cNvPr id="7" name="Afbeelding 6" descr="Afbeelding met tekst, visitekaartje, cirkel, schermopname&#10;&#10;Door AI gegenereerde inhoud is mogelijk onjuist.">
            <a:extLst>
              <a:ext uri="{FF2B5EF4-FFF2-40B4-BE49-F238E27FC236}">
                <a16:creationId xmlns:a16="http://schemas.microsoft.com/office/drawing/2014/main" id="{E6F3E1EF-B96D-9ADC-1D4A-7F5BBC1D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350" y="520571"/>
            <a:ext cx="6229228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1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78D1912-60E7-5179-2CA0-9BB01B8AF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266" y="2748881"/>
            <a:ext cx="8043925" cy="1507335"/>
          </a:xfrm>
        </p:spPr>
        <p:txBody>
          <a:bodyPr wrap="none" anchor="t">
            <a:normAutofit fontScale="90000"/>
          </a:bodyPr>
          <a:lstStyle/>
          <a:p>
            <a:r>
              <a:rPr lang="nl-NL" sz="3500" dirty="0"/>
              <a:t>Animatiefilmpje 1.</a:t>
            </a:r>
            <a:br>
              <a:rPr lang="nl-NL" sz="3500" dirty="0"/>
            </a:br>
            <a:r>
              <a:rPr lang="nl-NL" sz="3500" dirty="0"/>
              <a:t>Beleid wat werkt: Ervaringskennis als kompas</a:t>
            </a:r>
            <a:br>
              <a:rPr lang="nl-NL" sz="3500" dirty="0"/>
            </a:br>
            <a:br>
              <a:rPr lang="nl-NL" sz="3500" dirty="0"/>
            </a:br>
            <a:endParaRPr lang="nl-NL" sz="3500" dirty="0"/>
          </a:p>
        </p:txBody>
      </p:sp>
    </p:spTree>
    <p:extLst>
      <p:ext uri="{BB962C8B-B14F-4D97-AF65-F5344CB8AC3E}">
        <p14:creationId xmlns:p14="http://schemas.microsoft.com/office/powerpoint/2010/main" val="320157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58CFCD66-168E-93ED-533A-5068718BC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0122" y="1251610"/>
            <a:ext cx="8451755" cy="51978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00052FDF-7A03-14D4-F580-1FD347845D9E}"/>
              </a:ext>
            </a:extLst>
          </p:cNvPr>
          <p:cNvSpPr txBox="1">
            <a:spLocks/>
          </p:cNvSpPr>
          <p:nvPr/>
        </p:nvSpPr>
        <p:spPr>
          <a:xfrm>
            <a:off x="796392" y="408562"/>
            <a:ext cx="10500357" cy="12663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dirty="0"/>
              <a:t>Een brug slaan tussen praktijk en beleid</a:t>
            </a:r>
          </a:p>
        </p:txBody>
      </p:sp>
      <p:pic>
        <p:nvPicPr>
          <p:cNvPr id="2" name="Picture 2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2708D795-43F9-67FA-C208-0D3B346B1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"/>
          <a:stretch>
            <a:fillRect/>
          </a:stretch>
        </p:blipFill>
        <p:spPr bwMode="auto">
          <a:xfrm>
            <a:off x="10760346" y="5642042"/>
            <a:ext cx="1072807" cy="97276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06704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F351A-EC7F-793C-1F66-7475FD54A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97AA768-0CCB-A6FB-E8C2-12E3F6050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266" y="2748881"/>
            <a:ext cx="8043925" cy="1507335"/>
          </a:xfrm>
        </p:spPr>
        <p:txBody>
          <a:bodyPr wrap="none" anchor="t">
            <a:normAutofit fontScale="90000"/>
          </a:bodyPr>
          <a:lstStyle/>
          <a:p>
            <a:r>
              <a:rPr lang="nl-NL" sz="3500" dirty="0"/>
              <a:t>Filmpje 2.</a:t>
            </a:r>
            <a:br>
              <a:rPr lang="nl-NL" sz="3500" dirty="0"/>
            </a:br>
            <a:r>
              <a:rPr lang="nl-NL" sz="3500" dirty="0"/>
              <a:t>Werkzame rollen van ervaringsdeskundigen</a:t>
            </a:r>
            <a:br>
              <a:rPr lang="nl-NL" sz="3500" dirty="0"/>
            </a:br>
            <a:br>
              <a:rPr lang="nl-NL" sz="3500" dirty="0"/>
            </a:br>
            <a:endParaRPr lang="nl-NL" sz="3500" dirty="0"/>
          </a:p>
        </p:txBody>
      </p:sp>
    </p:spTree>
    <p:extLst>
      <p:ext uri="{BB962C8B-B14F-4D97-AF65-F5344CB8AC3E}">
        <p14:creationId xmlns:p14="http://schemas.microsoft.com/office/powerpoint/2010/main" val="2513356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F42E6-2386-40F0-1A29-F8A0571B7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cirkel, diagram, logo&#10;&#10;Door AI gegenereerde inhoud is mogelijk onjuist.">
            <a:extLst>
              <a:ext uri="{FF2B5EF4-FFF2-40B4-BE49-F238E27FC236}">
                <a16:creationId xmlns:a16="http://schemas.microsoft.com/office/drawing/2014/main" id="{D713FE12-C2A2-0487-8161-468B086472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" r="6488" b="2"/>
          <a:stretch>
            <a:fillRect/>
          </a:stretch>
        </p:blipFill>
        <p:spPr bwMode="auto">
          <a:xfrm>
            <a:off x="5015024" y="463586"/>
            <a:ext cx="6974718" cy="5930827"/>
          </a:xfrm>
          <a:custGeom>
            <a:avLst/>
            <a:gdLst>
              <a:gd name="connsiteX0" fmla="*/ 0 w 4810125"/>
              <a:gd name="connsiteY0" fmla="*/ 520556 h 4252912"/>
              <a:gd name="connsiteX1" fmla="*/ 520556 w 4810125"/>
              <a:gd name="connsiteY1" fmla="*/ 0 h 4252912"/>
              <a:gd name="connsiteX2" fmla="*/ 4289569 w 4810125"/>
              <a:gd name="connsiteY2" fmla="*/ 0 h 4252912"/>
              <a:gd name="connsiteX3" fmla="*/ 4810125 w 4810125"/>
              <a:gd name="connsiteY3" fmla="*/ 520556 h 4252912"/>
              <a:gd name="connsiteX4" fmla="*/ 4810125 w 4810125"/>
              <a:gd name="connsiteY4" fmla="*/ 3732356 h 4252912"/>
              <a:gd name="connsiteX5" fmla="*/ 4289569 w 4810125"/>
              <a:gd name="connsiteY5" fmla="*/ 4252912 h 4252912"/>
              <a:gd name="connsiteX6" fmla="*/ 520556 w 4810125"/>
              <a:gd name="connsiteY6" fmla="*/ 4252912 h 4252912"/>
              <a:gd name="connsiteX7" fmla="*/ 0 w 4810125"/>
              <a:gd name="connsiteY7" fmla="*/ 3732356 h 4252912"/>
              <a:gd name="connsiteX8" fmla="*/ 0 w 4810125"/>
              <a:gd name="connsiteY8" fmla="*/ 520556 h 4252912"/>
              <a:gd name="connsiteX0" fmla="*/ 0 w 4810125"/>
              <a:gd name="connsiteY0" fmla="*/ 520556 h 4252912"/>
              <a:gd name="connsiteX1" fmla="*/ 520556 w 4810125"/>
              <a:gd name="connsiteY1" fmla="*/ 0 h 4252912"/>
              <a:gd name="connsiteX2" fmla="*/ 4289569 w 4810125"/>
              <a:gd name="connsiteY2" fmla="*/ 0 h 4252912"/>
              <a:gd name="connsiteX3" fmla="*/ 4810125 w 4810125"/>
              <a:gd name="connsiteY3" fmla="*/ 520556 h 4252912"/>
              <a:gd name="connsiteX4" fmla="*/ 4810125 w 4810125"/>
              <a:gd name="connsiteY4" fmla="*/ 3732356 h 4252912"/>
              <a:gd name="connsiteX5" fmla="*/ 4289569 w 4810125"/>
              <a:gd name="connsiteY5" fmla="*/ 4252912 h 4252912"/>
              <a:gd name="connsiteX6" fmla="*/ 520556 w 4810125"/>
              <a:gd name="connsiteY6" fmla="*/ 4252912 h 4252912"/>
              <a:gd name="connsiteX7" fmla="*/ 0 w 4810125"/>
              <a:gd name="connsiteY7" fmla="*/ 3732356 h 4252912"/>
              <a:gd name="connsiteX8" fmla="*/ 0 w 4810125"/>
              <a:gd name="connsiteY8" fmla="*/ 520556 h 4252912"/>
              <a:gd name="connsiteX0" fmla="*/ 0 w 4810125"/>
              <a:gd name="connsiteY0" fmla="*/ 520556 h 4252912"/>
              <a:gd name="connsiteX1" fmla="*/ 247617 w 4810125"/>
              <a:gd name="connsiteY1" fmla="*/ 265480 h 4252912"/>
              <a:gd name="connsiteX2" fmla="*/ 520556 w 4810125"/>
              <a:gd name="connsiteY2" fmla="*/ 0 h 4252912"/>
              <a:gd name="connsiteX3" fmla="*/ 4289569 w 4810125"/>
              <a:gd name="connsiteY3" fmla="*/ 0 h 4252912"/>
              <a:gd name="connsiteX4" fmla="*/ 4810125 w 4810125"/>
              <a:gd name="connsiteY4" fmla="*/ 520556 h 4252912"/>
              <a:gd name="connsiteX5" fmla="*/ 4810125 w 4810125"/>
              <a:gd name="connsiteY5" fmla="*/ 3732356 h 4252912"/>
              <a:gd name="connsiteX6" fmla="*/ 4289569 w 4810125"/>
              <a:gd name="connsiteY6" fmla="*/ 4252912 h 4252912"/>
              <a:gd name="connsiteX7" fmla="*/ 520556 w 4810125"/>
              <a:gd name="connsiteY7" fmla="*/ 4252912 h 4252912"/>
              <a:gd name="connsiteX8" fmla="*/ 0 w 4810125"/>
              <a:gd name="connsiteY8" fmla="*/ 3732356 h 4252912"/>
              <a:gd name="connsiteX9" fmla="*/ 0 w 4810125"/>
              <a:gd name="connsiteY9" fmla="*/ 520556 h 4252912"/>
              <a:gd name="connsiteX0" fmla="*/ 2640 w 4812765"/>
              <a:gd name="connsiteY0" fmla="*/ 524583 h 4256939"/>
              <a:gd name="connsiteX1" fmla="*/ 0 w 4812765"/>
              <a:gd name="connsiteY1" fmla="*/ 0 h 4256939"/>
              <a:gd name="connsiteX2" fmla="*/ 523196 w 4812765"/>
              <a:gd name="connsiteY2" fmla="*/ 4027 h 4256939"/>
              <a:gd name="connsiteX3" fmla="*/ 4292209 w 4812765"/>
              <a:gd name="connsiteY3" fmla="*/ 4027 h 4256939"/>
              <a:gd name="connsiteX4" fmla="*/ 4812765 w 4812765"/>
              <a:gd name="connsiteY4" fmla="*/ 524583 h 4256939"/>
              <a:gd name="connsiteX5" fmla="*/ 4812765 w 4812765"/>
              <a:gd name="connsiteY5" fmla="*/ 3736383 h 4256939"/>
              <a:gd name="connsiteX6" fmla="*/ 4292209 w 4812765"/>
              <a:gd name="connsiteY6" fmla="*/ 4256939 h 4256939"/>
              <a:gd name="connsiteX7" fmla="*/ 523196 w 4812765"/>
              <a:gd name="connsiteY7" fmla="*/ 4256939 h 4256939"/>
              <a:gd name="connsiteX8" fmla="*/ 2640 w 4812765"/>
              <a:gd name="connsiteY8" fmla="*/ 3736383 h 4256939"/>
              <a:gd name="connsiteX9" fmla="*/ 2640 w 4812765"/>
              <a:gd name="connsiteY9" fmla="*/ 524583 h 4256939"/>
              <a:gd name="connsiteX0" fmla="*/ 0 w 4810125"/>
              <a:gd name="connsiteY0" fmla="*/ 520556 h 4252912"/>
              <a:gd name="connsiteX1" fmla="*/ 7673 w 4810125"/>
              <a:gd name="connsiteY1" fmla="*/ 2848 h 4252912"/>
              <a:gd name="connsiteX2" fmla="*/ 520556 w 4810125"/>
              <a:gd name="connsiteY2" fmla="*/ 0 h 4252912"/>
              <a:gd name="connsiteX3" fmla="*/ 4289569 w 4810125"/>
              <a:gd name="connsiteY3" fmla="*/ 0 h 4252912"/>
              <a:gd name="connsiteX4" fmla="*/ 4810125 w 4810125"/>
              <a:gd name="connsiteY4" fmla="*/ 520556 h 4252912"/>
              <a:gd name="connsiteX5" fmla="*/ 4810125 w 4810125"/>
              <a:gd name="connsiteY5" fmla="*/ 3732356 h 4252912"/>
              <a:gd name="connsiteX6" fmla="*/ 4289569 w 4810125"/>
              <a:gd name="connsiteY6" fmla="*/ 4252912 h 4252912"/>
              <a:gd name="connsiteX7" fmla="*/ 520556 w 4810125"/>
              <a:gd name="connsiteY7" fmla="*/ 4252912 h 4252912"/>
              <a:gd name="connsiteX8" fmla="*/ 0 w 4810125"/>
              <a:gd name="connsiteY8" fmla="*/ 3732356 h 4252912"/>
              <a:gd name="connsiteX9" fmla="*/ 0 w 4810125"/>
              <a:gd name="connsiteY9" fmla="*/ 520556 h 4252912"/>
              <a:gd name="connsiteX0" fmla="*/ 0 w 4810125"/>
              <a:gd name="connsiteY0" fmla="*/ 521146 h 4253502"/>
              <a:gd name="connsiteX1" fmla="*/ 798 w 4810125"/>
              <a:gd name="connsiteY1" fmla="*/ 0 h 4253502"/>
              <a:gd name="connsiteX2" fmla="*/ 520556 w 4810125"/>
              <a:gd name="connsiteY2" fmla="*/ 590 h 4253502"/>
              <a:gd name="connsiteX3" fmla="*/ 4289569 w 4810125"/>
              <a:gd name="connsiteY3" fmla="*/ 590 h 4253502"/>
              <a:gd name="connsiteX4" fmla="*/ 4810125 w 4810125"/>
              <a:gd name="connsiteY4" fmla="*/ 521146 h 4253502"/>
              <a:gd name="connsiteX5" fmla="*/ 4810125 w 4810125"/>
              <a:gd name="connsiteY5" fmla="*/ 3732946 h 4253502"/>
              <a:gd name="connsiteX6" fmla="*/ 4289569 w 4810125"/>
              <a:gd name="connsiteY6" fmla="*/ 4253502 h 4253502"/>
              <a:gd name="connsiteX7" fmla="*/ 520556 w 4810125"/>
              <a:gd name="connsiteY7" fmla="*/ 4253502 h 4253502"/>
              <a:gd name="connsiteX8" fmla="*/ 0 w 4810125"/>
              <a:gd name="connsiteY8" fmla="*/ 3732946 h 4253502"/>
              <a:gd name="connsiteX9" fmla="*/ 0 w 4810125"/>
              <a:gd name="connsiteY9" fmla="*/ 521146 h 4253502"/>
              <a:gd name="connsiteX0" fmla="*/ 0 w 4810125"/>
              <a:gd name="connsiteY0" fmla="*/ 3732946 h 4253502"/>
              <a:gd name="connsiteX1" fmla="*/ 798 w 4810125"/>
              <a:gd name="connsiteY1" fmla="*/ 0 h 4253502"/>
              <a:gd name="connsiteX2" fmla="*/ 520556 w 4810125"/>
              <a:gd name="connsiteY2" fmla="*/ 590 h 4253502"/>
              <a:gd name="connsiteX3" fmla="*/ 4289569 w 4810125"/>
              <a:gd name="connsiteY3" fmla="*/ 590 h 4253502"/>
              <a:gd name="connsiteX4" fmla="*/ 4810125 w 4810125"/>
              <a:gd name="connsiteY4" fmla="*/ 521146 h 4253502"/>
              <a:gd name="connsiteX5" fmla="*/ 4810125 w 4810125"/>
              <a:gd name="connsiteY5" fmla="*/ 3732946 h 4253502"/>
              <a:gd name="connsiteX6" fmla="*/ 4289569 w 4810125"/>
              <a:gd name="connsiteY6" fmla="*/ 4253502 h 4253502"/>
              <a:gd name="connsiteX7" fmla="*/ 520556 w 4810125"/>
              <a:gd name="connsiteY7" fmla="*/ 4253502 h 4253502"/>
              <a:gd name="connsiteX8" fmla="*/ 0 w 4810125"/>
              <a:gd name="connsiteY8" fmla="*/ 3732946 h 4253502"/>
              <a:gd name="connsiteX0" fmla="*/ 0 w 4810125"/>
              <a:gd name="connsiteY0" fmla="*/ 3732946 h 4253502"/>
              <a:gd name="connsiteX1" fmla="*/ 798 w 4810125"/>
              <a:gd name="connsiteY1" fmla="*/ 0 h 4253502"/>
              <a:gd name="connsiteX2" fmla="*/ 4289569 w 4810125"/>
              <a:gd name="connsiteY2" fmla="*/ 590 h 4253502"/>
              <a:gd name="connsiteX3" fmla="*/ 4810125 w 4810125"/>
              <a:gd name="connsiteY3" fmla="*/ 521146 h 4253502"/>
              <a:gd name="connsiteX4" fmla="*/ 4810125 w 4810125"/>
              <a:gd name="connsiteY4" fmla="*/ 3732946 h 4253502"/>
              <a:gd name="connsiteX5" fmla="*/ 4289569 w 4810125"/>
              <a:gd name="connsiteY5" fmla="*/ 4253502 h 4253502"/>
              <a:gd name="connsiteX6" fmla="*/ 520556 w 4810125"/>
              <a:gd name="connsiteY6" fmla="*/ 4253502 h 4253502"/>
              <a:gd name="connsiteX7" fmla="*/ 0 w 4810125"/>
              <a:gd name="connsiteY7" fmla="*/ 3732946 h 425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0125" h="4253502">
                <a:moveTo>
                  <a:pt x="0" y="3732946"/>
                </a:moveTo>
                <a:lnTo>
                  <a:pt x="798" y="0"/>
                </a:lnTo>
                <a:lnTo>
                  <a:pt x="4289569" y="590"/>
                </a:lnTo>
                <a:cubicBezTo>
                  <a:pt x="4577064" y="590"/>
                  <a:pt x="4810125" y="233651"/>
                  <a:pt x="4810125" y="521146"/>
                </a:cubicBezTo>
                <a:lnTo>
                  <a:pt x="4810125" y="3732946"/>
                </a:lnTo>
                <a:cubicBezTo>
                  <a:pt x="4810125" y="4020441"/>
                  <a:pt x="4577064" y="4253502"/>
                  <a:pt x="4289569" y="4253502"/>
                </a:cubicBezTo>
                <a:lnTo>
                  <a:pt x="520556" y="4253502"/>
                </a:lnTo>
                <a:cubicBezTo>
                  <a:pt x="233061" y="4253502"/>
                  <a:pt x="0" y="4020441"/>
                  <a:pt x="0" y="3732946"/>
                </a:cubicBezTo>
                <a:close/>
              </a:path>
            </a:pathLst>
          </a:cu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8D67BE9-1B85-3CE2-DF0F-72194546FD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322" y="1879664"/>
            <a:ext cx="5158409" cy="3885886"/>
          </a:xfrm>
        </p:spPr>
        <p:txBody>
          <a:bodyPr/>
          <a:lstStyle/>
          <a:p>
            <a:pPr algn="ctr"/>
            <a:r>
              <a:rPr lang="nl-NL" sz="4400" b="0" dirty="0">
                <a:solidFill>
                  <a:schemeClr val="tx1"/>
                </a:solidFill>
              </a:rPr>
              <a:t>Beleidscyclus</a:t>
            </a:r>
            <a:r>
              <a:rPr lang="nl-NL" sz="6000" dirty="0"/>
              <a:t> </a:t>
            </a:r>
          </a:p>
          <a:p>
            <a:pPr algn="ctr"/>
            <a:endParaRPr lang="nl-NL" sz="3600" dirty="0"/>
          </a:p>
          <a:p>
            <a:pPr algn="ctr"/>
            <a:r>
              <a:rPr lang="nl-NL" sz="2400" b="0" dirty="0"/>
              <a:t>Opleiding </a:t>
            </a:r>
          </a:p>
          <a:p>
            <a:pPr algn="ctr"/>
            <a:r>
              <a:rPr lang="nl-NL" sz="2400" b="0" dirty="0">
                <a:hlinkClick r:id="rId3"/>
              </a:rPr>
              <a:t>Beleid met betekenis.</a:t>
            </a:r>
          </a:p>
          <a:p>
            <a:pPr algn="ctr"/>
            <a:r>
              <a:rPr lang="nl-NL" sz="2400" b="0" dirty="0">
                <a:hlinkClick r:id="rId3"/>
              </a:rPr>
              <a:t>Inwonergericht beleid ontwerpen.</a:t>
            </a:r>
            <a:endParaRPr lang="nl-NL" sz="2400" b="0" u="sng" dirty="0"/>
          </a:p>
          <a:p>
            <a:pPr algn="ctr"/>
            <a:r>
              <a:rPr lang="nl-NL" sz="2400" b="0" i="1" dirty="0"/>
              <a:t>Platform Sociaal Domein (2025)</a:t>
            </a:r>
          </a:p>
          <a:p>
            <a:endParaRPr lang="en-US" dirty="0"/>
          </a:p>
        </p:txBody>
      </p:sp>
      <p:pic>
        <p:nvPicPr>
          <p:cNvPr id="6" name="Picture 2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80B587A5-5FD8-0993-041E-0B1223D53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"/>
          <a:stretch>
            <a:fillRect/>
          </a:stretch>
        </p:blipFill>
        <p:spPr bwMode="auto">
          <a:xfrm>
            <a:off x="10623048" y="5512380"/>
            <a:ext cx="1366694" cy="123924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6980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E857DF4-52C1-9927-027F-3A06FB10D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325" y="362221"/>
            <a:ext cx="9605395" cy="907779"/>
          </a:xfrm>
        </p:spPr>
        <p:txBody>
          <a:bodyPr/>
          <a:lstStyle/>
          <a:p>
            <a:r>
              <a:rPr lang="nl-NL" dirty="0"/>
              <a:t>Ervaringsdeskundigen rollen in beleid</a:t>
            </a:r>
          </a:p>
        </p:txBody>
      </p:sp>
      <p:pic>
        <p:nvPicPr>
          <p:cNvPr id="5" name="Afbeelding 4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8A3957B1-28C7-E7AC-0C4B-19ADCC74F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1174159"/>
            <a:ext cx="10465250" cy="571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5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1EF82-36D7-8FF6-2B0A-EA0601C87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53A57F7-A921-B162-CE22-1613E8A77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266" y="2748881"/>
            <a:ext cx="8043925" cy="1507335"/>
          </a:xfrm>
        </p:spPr>
        <p:txBody>
          <a:bodyPr wrap="none" anchor="t">
            <a:normAutofit fontScale="90000"/>
          </a:bodyPr>
          <a:lstStyle/>
          <a:p>
            <a:r>
              <a:rPr lang="nl-NL" sz="3500" dirty="0"/>
              <a:t>Filmpje 3.</a:t>
            </a:r>
            <a:br>
              <a:rPr lang="nl-NL" sz="3500" dirty="0"/>
            </a:br>
            <a:r>
              <a:rPr lang="nl-NL" sz="3500" dirty="0"/>
              <a:t>De rol van een ervaringsdeskundige in onderzoek</a:t>
            </a:r>
            <a:br>
              <a:rPr lang="nl-NL" sz="3500" dirty="0"/>
            </a:br>
            <a:br>
              <a:rPr lang="nl-NL" sz="3500" dirty="0"/>
            </a:br>
            <a:endParaRPr lang="nl-NL" sz="3500" dirty="0"/>
          </a:p>
        </p:txBody>
      </p:sp>
    </p:spTree>
    <p:extLst>
      <p:ext uri="{BB962C8B-B14F-4D97-AF65-F5344CB8AC3E}">
        <p14:creationId xmlns:p14="http://schemas.microsoft.com/office/powerpoint/2010/main" val="232564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Sociaal Domein 1">
      <a:dk1>
        <a:srgbClr val="000000"/>
      </a:dk1>
      <a:lt1>
        <a:srgbClr val="FFFFFF"/>
      </a:lt1>
      <a:dk2>
        <a:srgbClr val="00ACA9"/>
      </a:dk2>
      <a:lt2>
        <a:srgbClr val="ECE9E8"/>
      </a:lt2>
      <a:accent1>
        <a:srgbClr val="0067B1"/>
      </a:accent1>
      <a:accent2>
        <a:srgbClr val="EB588A"/>
      </a:accent2>
      <a:accent3>
        <a:srgbClr val="F08216"/>
      </a:accent3>
      <a:accent4>
        <a:srgbClr val="F11715"/>
      </a:accent4>
      <a:accent5>
        <a:srgbClr val="00ACA9"/>
      </a:accent5>
      <a:accent6>
        <a:srgbClr val="ECE9E8"/>
      </a:accent6>
      <a:hlink>
        <a:srgbClr val="0067B1"/>
      </a:hlink>
      <a:folHlink>
        <a:srgbClr val="EB588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_281 PPT Samenwerkingsplatform Sociaal Domein_v3" id="{42041379-C2CB-394E-A1C2-F02FC59C3B6E}" vid="{161E7D84-1864-6845-BFC5-5EEFF3E6828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f06a9c5-dd89-418a-91e4-60094535818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85BE6E743069499173837D474F48B7" ma:contentTypeVersion="14" ma:contentTypeDescription="Een nieuw document maken." ma:contentTypeScope="" ma:versionID="7974dfe5f53aa009ad202e1c1a3c7a12">
  <xsd:schema xmlns:xsd="http://www.w3.org/2001/XMLSchema" xmlns:xs="http://www.w3.org/2001/XMLSchema" xmlns:p="http://schemas.microsoft.com/office/2006/metadata/properties" xmlns:ns3="6f06a9c5-dd89-418a-91e4-60094535818d" targetNamespace="http://schemas.microsoft.com/office/2006/metadata/properties" ma:root="true" ma:fieldsID="d3de3a3f12f9dcd7a18fea08d3e9117c" ns3:_="">
    <xsd:import namespace="6f06a9c5-dd89-418a-91e4-60094535818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6a9c5-dd89-418a-91e4-600945358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4CE452-33D4-496E-8EC0-2DF39E2491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66970A-F588-436B-A484-792345781945}">
  <ds:schemaRefs>
    <ds:schemaRef ds:uri="http://schemas.microsoft.com/office/2006/metadata/properties"/>
    <ds:schemaRef ds:uri="http://purl.org/dc/dcmitype/"/>
    <ds:schemaRef ds:uri="6f06a9c5-dd89-418a-91e4-60094535818d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5F9D69-0D66-4CCF-A236-DFE94D0042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06a9c5-dd89-418a-91e4-6009453581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206</Words>
  <Application>Microsoft Office PowerPoint</Application>
  <PresentationFormat>Breedbeeld</PresentationFormat>
  <Paragraphs>40</Paragraphs>
  <Slides>13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Systeemlettertype regulier</vt:lpstr>
      <vt:lpstr>Kantoorthema</vt:lpstr>
      <vt:lpstr>PowerPoint-presentatie</vt:lpstr>
      <vt:lpstr>Wat is ervaringskennis?</vt:lpstr>
      <vt:lpstr>Grensontmoetingen tussen kennisbronnen</vt:lpstr>
      <vt:lpstr>Animatiefilmpje 1. Beleid wat werkt: Ervaringskennis als kompas  </vt:lpstr>
      <vt:lpstr>PowerPoint-presentatie</vt:lpstr>
      <vt:lpstr>Filmpje 2. Werkzame rollen van ervaringsdeskundigen  </vt:lpstr>
      <vt:lpstr>PowerPoint-presentatie</vt:lpstr>
      <vt:lpstr>Ervaringsdeskundigen rollen in beleid</vt:lpstr>
      <vt:lpstr>Filmpje 3. De rol van een ervaringsdeskundige in onderzoek  </vt:lpstr>
      <vt:lpstr>Filmpje 4. Positioneren van ervaringskennis  en ervaringsdeskundigen</vt:lpstr>
      <vt:lpstr>PowerPoint-presentatie</vt:lpstr>
      <vt:lpstr>Leestips en bronnen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nicole@doorenvoor.nl</cp:lastModifiedBy>
  <cp:revision>3</cp:revision>
  <dcterms:created xsi:type="dcterms:W3CDTF">2022-09-06T08:44:50Z</dcterms:created>
  <dcterms:modified xsi:type="dcterms:W3CDTF">2026-03-11T15:35:56Z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0x010100A985BE6E743069499173837D474F48B7</vt:lpwstr>
  </property>
  <property fmtid="{D5CDD505-2E9C-101B-9397-08002B2CF9AE}" pid="3" name="MediaServiceImageTags">
    <vt:lpwstr/>
  </property>
</Properties>
</file>