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33"/>
  </p:notesMasterIdLst>
  <p:handoutMasterIdLst>
    <p:handoutMasterId r:id="rId34"/>
  </p:handoutMasterIdLst>
  <p:sldIdLst>
    <p:sldId id="1496" r:id="rId6"/>
    <p:sldId id="1525" r:id="rId7"/>
    <p:sldId id="282" r:id="rId8"/>
    <p:sldId id="262" r:id="rId9"/>
    <p:sldId id="1558" r:id="rId10"/>
    <p:sldId id="1561" r:id="rId11"/>
    <p:sldId id="1560" r:id="rId12"/>
    <p:sldId id="1507" r:id="rId13"/>
    <p:sldId id="1559" r:id="rId14"/>
    <p:sldId id="1550" r:id="rId15"/>
    <p:sldId id="1551" r:id="rId16"/>
    <p:sldId id="1552" r:id="rId17"/>
    <p:sldId id="1554" r:id="rId18"/>
    <p:sldId id="1555" r:id="rId19"/>
    <p:sldId id="1557" r:id="rId20"/>
    <p:sldId id="1547" r:id="rId21"/>
    <p:sldId id="1533" r:id="rId22"/>
    <p:sldId id="429" r:id="rId23"/>
    <p:sldId id="736" r:id="rId24"/>
    <p:sldId id="738" r:id="rId25"/>
    <p:sldId id="737" r:id="rId26"/>
    <p:sldId id="739" r:id="rId27"/>
    <p:sldId id="740" r:id="rId28"/>
    <p:sldId id="267" r:id="rId29"/>
    <p:sldId id="1549" r:id="rId30"/>
    <p:sldId id="1544" r:id="rId31"/>
    <p:sldId id="288"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DF2F0C-F82C-47F9-E812-C4C1AE1FDA83}" name="Inge Stortenbeker" initials="IS" userId="S::inge@citisens.nl::19d16312-11d9-4162-8412-72e838895272" providerId="AD"/>
  <p188:author id="{A22C3835-5A36-7126-26C1-FB5BD3A1DA8E}" name="Wietske Veltman" initials="WV" userId="S::Wietske.Veltman@vng.nl::caaf560a-9169-430e-99e3-58f9f1e22074" providerId="AD"/>
  <p188:author id="{31F6DB6F-7D44-F6E0-EC62-2349115DC75C}" name="Dirk de Koning" initials="" userId="S::Dirk.deKoning@vng.nl::1842fe38-ee6d-4ecc-93af-f68b7532e4f6" providerId="AD"/>
  <p188:author id="{9C0E0D75-8E66-E29B-FD22-808C75861442}" name="Eline Den Otter" initials="ED" userId="S::Eline.DenOtter@vng.nl::8987db76-dcb5-4164-82d0-7d3ff1219642" providerId="AD"/>
  <p188:author id="{FA298B8E-738B-5332-CC8D-EBAF6A448AF7}" name="Carijn Tulp" initials="CT" userId="S::carijn.tulp@vng.nl::42cbd639-8ad9-48c5-b2f9-155423a7c73d" providerId="AD"/>
  <p188:author id="{5374F68E-C3C3-0C6B-7CF5-BA4F67FE5F32}" name="Sjuul Basten" initials="SB" userId="S::sjuul.basten@vng.nl::835a5a81-7d94-4209-89d5-e73911e649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48D"/>
    <a:srgbClr val="059B94"/>
    <a:srgbClr val="ED1615"/>
    <a:srgbClr val="076BB3"/>
    <a:srgbClr val="FFFFFF"/>
    <a:srgbClr val="0066B0"/>
    <a:srgbClr val="F5823B"/>
    <a:srgbClr val="007DBA"/>
    <a:srgbClr val="3DA4B0"/>
    <a:srgbClr val="D256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7F5B82-FE5E-B904-E1FD-CF014488EA79}" v="4" dt="2026-06-11T12:31:34.557"/>
  </p1510:revLst>
</p1510:revInfo>
</file>

<file path=ppt/tableStyles.xml><?xml version="1.0" encoding="utf-8"?>
<a:tblStyleLst xmlns:a="http://schemas.openxmlformats.org/drawingml/2006/main" def="{5C22544A-7EE6-4342-B048-85BDC9FD1C3A}">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e Stortenbeker" userId="S::inge.stortenbeker@vng.nl::a5d11196-e32e-4952-a708-9e5813007c93" providerId="AD" clId="Web-{A6EF8550-47B9-345C-B6EC-971D4A37787D}"/>
    <pc:docChg chg="modSld">
      <pc:chgData name="Inge Stortenbeker" userId="S::inge.stortenbeker@vng.nl::a5d11196-e32e-4952-a708-9e5813007c93" providerId="AD" clId="Web-{A6EF8550-47B9-345C-B6EC-971D4A37787D}" dt="2026-06-05T09:41:42.803" v="3"/>
      <pc:docMkLst>
        <pc:docMk/>
      </pc:docMkLst>
      <pc:sldChg chg="modNotes">
        <pc:chgData name="Inge Stortenbeker" userId="S::inge.stortenbeker@vng.nl::a5d11196-e32e-4952-a708-9e5813007c93" providerId="AD" clId="Web-{A6EF8550-47B9-345C-B6EC-971D4A37787D}" dt="2026-06-05T09:41:09.553" v="0"/>
        <pc:sldMkLst>
          <pc:docMk/>
          <pc:sldMk cId="2206461854" sldId="1496"/>
        </pc:sldMkLst>
      </pc:sldChg>
      <pc:sldChg chg="modNotes">
        <pc:chgData name="Inge Stortenbeker" userId="S::inge.stortenbeker@vng.nl::a5d11196-e32e-4952-a708-9e5813007c93" providerId="AD" clId="Web-{A6EF8550-47B9-345C-B6EC-971D4A37787D}" dt="2026-06-05T09:41:11.975" v="1"/>
        <pc:sldMkLst>
          <pc:docMk/>
          <pc:sldMk cId="100355928" sldId="1525"/>
        </pc:sldMkLst>
      </pc:sldChg>
      <pc:sldChg chg="modNotes">
        <pc:chgData name="Inge Stortenbeker" userId="S::inge.stortenbeker@vng.nl::a5d11196-e32e-4952-a708-9e5813007c93" providerId="AD" clId="Web-{A6EF8550-47B9-345C-B6EC-971D4A37787D}" dt="2026-06-05T09:41:40.491" v="2"/>
        <pc:sldMkLst>
          <pc:docMk/>
          <pc:sldMk cId="1337867235" sldId="1555"/>
        </pc:sldMkLst>
      </pc:sldChg>
      <pc:sldChg chg="modNotes">
        <pc:chgData name="Inge Stortenbeker" userId="S::inge.stortenbeker@vng.nl::a5d11196-e32e-4952-a708-9e5813007c93" providerId="AD" clId="Web-{A6EF8550-47B9-345C-B6EC-971D4A37787D}" dt="2026-06-05T09:41:42.803" v="3"/>
        <pc:sldMkLst>
          <pc:docMk/>
          <pc:sldMk cId="708972559" sldId="1557"/>
        </pc:sldMkLst>
      </pc:sldChg>
    </pc:docChg>
  </pc:docChgLst>
  <pc:docChgLst>
    <pc:chgData name="Hilde Maasland" userId="S::hilde.maasland@vng.nl::f81f1c2f-5096-4270-bea1-a0d4bc48e5ec" providerId="AD" clId="Web-{9DB105C2-A287-6B3E-0172-CE1A59CA1F78}"/>
    <pc:docChg chg="addSld delSld modSld sldOrd">
      <pc:chgData name="Hilde Maasland" userId="S::hilde.maasland@vng.nl::f81f1c2f-5096-4270-bea1-a0d4bc48e5ec" providerId="AD" clId="Web-{9DB105C2-A287-6B3E-0172-CE1A59CA1F78}" dt="2026-06-08T08:37:59.872" v="73"/>
      <pc:docMkLst>
        <pc:docMk/>
      </pc:docMkLst>
      <pc:sldChg chg="modSp add del ord">
        <pc:chgData name="Hilde Maasland" userId="S::hilde.maasland@vng.nl::f81f1c2f-5096-4270-bea1-a0d4bc48e5ec" providerId="AD" clId="Web-{9DB105C2-A287-6B3E-0172-CE1A59CA1F78}" dt="2026-06-08T08:37:50.559" v="66"/>
        <pc:sldMkLst>
          <pc:docMk/>
          <pc:sldMk cId="845772087" sldId="267"/>
        </pc:sldMkLst>
        <pc:spChg chg="mod">
          <ac:chgData name="Hilde Maasland" userId="S::hilde.maasland@vng.nl::f81f1c2f-5096-4270-bea1-a0d4bc48e5ec" providerId="AD" clId="Web-{9DB105C2-A287-6B3E-0172-CE1A59CA1F78}" dt="2026-06-08T08:19:50.518" v="26" actId="20577"/>
          <ac:spMkLst>
            <pc:docMk/>
            <pc:sldMk cId="845772087" sldId="267"/>
            <ac:spMk id="2" creationId="{0CF22881-6492-89EA-85B1-9C5343FD94D1}"/>
          </ac:spMkLst>
        </pc:spChg>
        <pc:spChg chg="mod">
          <ac:chgData name="Hilde Maasland" userId="S::hilde.maasland@vng.nl::f81f1c2f-5096-4270-bea1-a0d4bc48e5ec" providerId="AD" clId="Web-{9DB105C2-A287-6B3E-0172-CE1A59CA1F78}" dt="2026-06-08T08:20:02.846" v="33" actId="20577"/>
          <ac:spMkLst>
            <pc:docMk/>
            <pc:sldMk cId="845772087" sldId="267"/>
            <ac:spMk id="3" creationId="{8C7E1D04-4E56-059D-6928-F6D7CC8DAEA4}"/>
          </ac:spMkLst>
        </pc:spChg>
      </pc:sldChg>
      <pc:sldChg chg="add del">
        <pc:chgData name="Hilde Maasland" userId="S::hilde.maasland@vng.nl::f81f1c2f-5096-4270-bea1-a0d4bc48e5ec" providerId="AD" clId="Web-{9DB105C2-A287-6B3E-0172-CE1A59CA1F78}" dt="2026-06-08T08:37:59.872" v="73"/>
        <pc:sldMkLst>
          <pc:docMk/>
          <pc:sldMk cId="2267486870" sldId="429"/>
        </pc:sldMkLst>
      </pc:sldChg>
      <pc:sldChg chg="add del">
        <pc:chgData name="Hilde Maasland" userId="S::hilde.maasland@vng.nl::f81f1c2f-5096-4270-bea1-a0d4bc48e5ec" providerId="AD" clId="Web-{9DB105C2-A287-6B3E-0172-CE1A59CA1F78}" dt="2026-06-08T08:37:57.935" v="72"/>
        <pc:sldMkLst>
          <pc:docMk/>
          <pc:sldMk cId="1518250245" sldId="736"/>
        </pc:sldMkLst>
      </pc:sldChg>
      <pc:sldChg chg="add del">
        <pc:chgData name="Hilde Maasland" userId="S::hilde.maasland@vng.nl::f81f1c2f-5096-4270-bea1-a0d4bc48e5ec" providerId="AD" clId="Web-{9DB105C2-A287-6B3E-0172-CE1A59CA1F78}" dt="2026-06-08T08:37:57.919" v="70"/>
        <pc:sldMkLst>
          <pc:docMk/>
          <pc:sldMk cId="1978955748" sldId="737"/>
        </pc:sldMkLst>
      </pc:sldChg>
      <pc:sldChg chg="add del">
        <pc:chgData name="Hilde Maasland" userId="S::hilde.maasland@vng.nl::f81f1c2f-5096-4270-bea1-a0d4bc48e5ec" providerId="AD" clId="Web-{9DB105C2-A287-6B3E-0172-CE1A59CA1F78}" dt="2026-06-08T08:37:57.935" v="71"/>
        <pc:sldMkLst>
          <pc:docMk/>
          <pc:sldMk cId="4001459621" sldId="738"/>
        </pc:sldMkLst>
      </pc:sldChg>
      <pc:sldChg chg="add del">
        <pc:chgData name="Hilde Maasland" userId="S::hilde.maasland@vng.nl::f81f1c2f-5096-4270-bea1-a0d4bc48e5ec" providerId="AD" clId="Web-{9DB105C2-A287-6B3E-0172-CE1A59CA1F78}" dt="2026-06-08T08:37:57.919" v="69"/>
        <pc:sldMkLst>
          <pc:docMk/>
          <pc:sldMk cId="3619943163" sldId="739"/>
        </pc:sldMkLst>
      </pc:sldChg>
      <pc:sldChg chg="add del">
        <pc:chgData name="Hilde Maasland" userId="S::hilde.maasland@vng.nl::f81f1c2f-5096-4270-bea1-a0d4bc48e5ec" providerId="AD" clId="Web-{9DB105C2-A287-6B3E-0172-CE1A59CA1F78}" dt="2026-06-08T08:37:57.919" v="68"/>
        <pc:sldMkLst>
          <pc:docMk/>
          <pc:sldMk cId="1111203745" sldId="740"/>
        </pc:sldMkLst>
      </pc:sldChg>
      <pc:sldChg chg="add del">
        <pc:chgData name="Hilde Maasland" userId="S::hilde.maasland@vng.nl::f81f1c2f-5096-4270-bea1-a0d4bc48e5ec" providerId="AD" clId="Web-{9DB105C2-A287-6B3E-0172-CE1A59CA1F78}" dt="2026-06-08T08:37:50.731" v="67"/>
        <pc:sldMkLst>
          <pc:docMk/>
          <pc:sldMk cId="2139723450" sldId="1549"/>
        </pc:sldMkLst>
      </pc:sldChg>
      <pc:sldMasterChg chg="addSldLayout">
        <pc:chgData name="Hilde Maasland" userId="S::hilde.maasland@vng.nl::f81f1c2f-5096-4270-bea1-a0d4bc48e5ec" providerId="AD" clId="Web-{9DB105C2-A287-6B3E-0172-CE1A59CA1F78}" dt="2026-06-08T08:36:39.950" v="34"/>
        <pc:sldMasterMkLst>
          <pc:docMk/>
          <pc:sldMasterMk cId="2273661723" sldId="2147483648"/>
        </pc:sldMasterMkLst>
        <pc:sldLayoutChg chg="add">
          <pc:chgData name="Hilde Maasland" userId="S::hilde.maasland@vng.nl::f81f1c2f-5096-4270-bea1-a0d4bc48e5ec" providerId="AD" clId="Web-{9DB105C2-A287-6B3E-0172-CE1A59CA1F78}" dt="2026-06-08T08:36:39.950" v="34"/>
          <pc:sldLayoutMkLst>
            <pc:docMk/>
            <pc:sldMasterMk cId="2273661723" sldId="2147483648"/>
            <pc:sldLayoutMk cId="2142314259" sldId="2147483668"/>
          </pc:sldLayoutMkLst>
        </pc:sldLayoutChg>
      </pc:sldMasterChg>
    </pc:docChg>
  </pc:docChgLst>
  <pc:docChgLst>
    <pc:chgData name="Hilde Maasland" userId="S::hilde.maasland@vng.nl::f81f1c2f-5096-4270-bea1-a0d4bc48e5ec" providerId="AD" clId="Web-{87191B95-217E-A54E-91EA-E35A0F5B0F9E}"/>
    <pc:docChg chg="modSld">
      <pc:chgData name="Hilde Maasland" userId="S::hilde.maasland@vng.nl::f81f1c2f-5096-4270-bea1-a0d4bc48e5ec" providerId="AD" clId="Web-{87191B95-217E-A54E-91EA-E35A0F5B0F9E}" dt="2026-06-08T10:39:05.881" v="37" actId="20577"/>
      <pc:docMkLst>
        <pc:docMk/>
      </pc:docMkLst>
      <pc:sldChg chg="modSp">
        <pc:chgData name="Hilde Maasland" userId="S::hilde.maasland@vng.nl::f81f1c2f-5096-4270-bea1-a0d4bc48e5ec" providerId="AD" clId="Web-{87191B95-217E-A54E-91EA-E35A0F5B0F9E}" dt="2026-06-08T10:39:05.881" v="37" actId="20577"/>
        <pc:sldMkLst>
          <pc:docMk/>
          <pc:sldMk cId="845772087" sldId="267"/>
        </pc:sldMkLst>
        <pc:spChg chg="mod">
          <ac:chgData name="Hilde Maasland" userId="S::hilde.maasland@vng.nl::f81f1c2f-5096-4270-bea1-a0d4bc48e5ec" providerId="AD" clId="Web-{87191B95-217E-A54E-91EA-E35A0F5B0F9E}" dt="2026-06-08T10:39:05.881" v="37" actId="20577"/>
          <ac:spMkLst>
            <pc:docMk/>
            <pc:sldMk cId="845772087" sldId="267"/>
            <ac:spMk id="2" creationId="{0CF22881-6492-89EA-85B1-9C5343FD94D1}"/>
          </ac:spMkLst>
        </pc:spChg>
      </pc:sldChg>
    </pc:docChg>
  </pc:docChgLst>
  <pc:docChgLst>
    <pc:chgData name="Hilde Maasland" userId="S::hilde.maasland@vng.nl::f81f1c2f-5096-4270-bea1-a0d4bc48e5ec" providerId="AD" clId="Web-{B47F5B82-FE5E-B904-E1FD-CF014488EA79}"/>
    <pc:docChg chg="modSld">
      <pc:chgData name="Hilde Maasland" userId="S::hilde.maasland@vng.nl::f81f1c2f-5096-4270-bea1-a0d4bc48e5ec" providerId="AD" clId="Web-{B47F5B82-FE5E-B904-E1FD-CF014488EA79}" dt="2026-06-11T12:31:34.557" v="1"/>
      <pc:docMkLst>
        <pc:docMk/>
      </pc:docMkLst>
      <pc:sldChg chg="modSp">
        <pc:chgData name="Hilde Maasland" userId="S::hilde.maasland@vng.nl::f81f1c2f-5096-4270-bea1-a0d4bc48e5ec" providerId="AD" clId="Web-{B47F5B82-FE5E-B904-E1FD-CF014488EA79}" dt="2026-06-11T12:31:34.557" v="1"/>
        <pc:sldMkLst>
          <pc:docMk/>
          <pc:sldMk cId="3328121397" sldId="262"/>
        </pc:sldMkLst>
        <pc:spChg chg="mod">
          <ac:chgData name="Hilde Maasland" userId="S::hilde.maasland@vng.nl::f81f1c2f-5096-4270-bea1-a0d4bc48e5ec" providerId="AD" clId="Web-{B47F5B82-FE5E-B904-E1FD-CF014488EA79}" dt="2026-06-11T12:31:34.557" v="1"/>
          <ac:spMkLst>
            <pc:docMk/>
            <pc:sldMk cId="3328121397" sldId="262"/>
            <ac:spMk id="2" creationId="{B09F823C-6A54-FD1D-3D18-244BB2534571}"/>
          </ac:spMkLst>
        </pc:spChg>
      </pc:sldChg>
      <pc:sldChg chg="modSp">
        <pc:chgData name="Hilde Maasland" userId="S::hilde.maasland@vng.nl::f81f1c2f-5096-4270-bea1-a0d4bc48e5ec" providerId="AD" clId="Web-{B47F5B82-FE5E-B904-E1FD-CF014488EA79}" dt="2026-06-11T12:31:34.557" v="1"/>
        <pc:sldMkLst>
          <pc:docMk/>
          <pc:sldMk cId="845772087" sldId="267"/>
        </pc:sldMkLst>
        <pc:spChg chg="mod">
          <ac:chgData name="Hilde Maasland" userId="S::hilde.maasland@vng.nl::f81f1c2f-5096-4270-bea1-a0d4bc48e5ec" providerId="AD" clId="Web-{B47F5B82-FE5E-B904-E1FD-CF014488EA79}" dt="2026-06-11T12:31:34.557" v="1"/>
          <ac:spMkLst>
            <pc:docMk/>
            <pc:sldMk cId="845772087" sldId="267"/>
            <ac:spMk id="2" creationId="{0CF22881-6492-89EA-85B1-9C5343FD94D1}"/>
          </ac:spMkLst>
        </pc:spChg>
      </pc:sldChg>
      <pc:sldChg chg="modSp">
        <pc:chgData name="Hilde Maasland" userId="S::hilde.maasland@vng.nl::f81f1c2f-5096-4270-bea1-a0d4bc48e5ec" providerId="AD" clId="Web-{B47F5B82-FE5E-B904-E1FD-CF014488EA79}" dt="2026-06-11T12:31:04.399" v="0" actId="20577"/>
        <pc:sldMkLst>
          <pc:docMk/>
          <pc:sldMk cId="2206461854" sldId="1496"/>
        </pc:sldMkLst>
        <pc:spChg chg="mod">
          <ac:chgData name="Hilde Maasland" userId="S::hilde.maasland@vng.nl::f81f1c2f-5096-4270-bea1-a0d4bc48e5ec" providerId="AD" clId="Web-{B47F5B82-FE5E-B904-E1FD-CF014488EA79}" dt="2026-06-11T12:31:04.399" v="0" actId="20577"/>
          <ac:spMkLst>
            <pc:docMk/>
            <pc:sldMk cId="2206461854" sldId="1496"/>
            <ac:spMk id="9" creationId="{38400DDC-ABD2-D865-67C1-8AB78249828C}"/>
          </ac:spMkLst>
        </pc:spChg>
      </pc:sldChg>
      <pc:sldChg chg="modSp">
        <pc:chgData name="Hilde Maasland" userId="S::hilde.maasland@vng.nl::f81f1c2f-5096-4270-bea1-a0d4bc48e5ec" providerId="AD" clId="Web-{B47F5B82-FE5E-B904-E1FD-CF014488EA79}" dt="2026-06-11T12:31:34.557" v="1"/>
        <pc:sldMkLst>
          <pc:docMk/>
          <pc:sldMk cId="100355928" sldId="1525"/>
        </pc:sldMkLst>
        <pc:spChg chg="mod">
          <ac:chgData name="Hilde Maasland" userId="S::hilde.maasland@vng.nl::f81f1c2f-5096-4270-bea1-a0d4bc48e5ec" providerId="AD" clId="Web-{B47F5B82-FE5E-B904-E1FD-CF014488EA79}" dt="2026-06-11T12:31:34.557" v="1"/>
          <ac:spMkLst>
            <pc:docMk/>
            <pc:sldMk cId="100355928" sldId="1525"/>
            <ac:spMk id="2" creationId="{AEBF20AA-F5A0-0D33-C348-524BDCD785E3}"/>
          </ac:spMkLst>
        </pc:spChg>
      </pc:sldChg>
      <pc:sldChg chg="modSp modNotes">
        <pc:chgData name="Hilde Maasland" userId="S::hilde.maasland@vng.nl::f81f1c2f-5096-4270-bea1-a0d4bc48e5ec" providerId="AD" clId="Web-{B47F5B82-FE5E-B904-E1FD-CF014488EA79}" dt="2026-06-11T12:31:34.557" v="1"/>
        <pc:sldMkLst>
          <pc:docMk/>
          <pc:sldMk cId="1576020685" sldId="1551"/>
        </pc:sldMkLst>
        <pc:spChg chg="mod">
          <ac:chgData name="Hilde Maasland" userId="S::hilde.maasland@vng.nl::f81f1c2f-5096-4270-bea1-a0d4bc48e5ec" providerId="AD" clId="Web-{B47F5B82-FE5E-B904-E1FD-CF014488EA79}" dt="2026-06-11T12:31:34.557" v="1"/>
          <ac:spMkLst>
            <pc:docMk/>
            <pc:sldMk cId="1576020685" sldId="1551"/>
            <ac:spMk id="7" creationId="{8D84C2D2-1E3A-3A98-06A9-1BEFF3FD3067}"/>
          </ac:spMkLst>
        </pc:spChg>
      </pc:sldChg>
      <pc:sldChg chg="modSp">
        <pc:chgData name="Hilde Maasland" userId="S::hilde.maasland@vng.nl::f81f1c2f-5096-4270-bea1-a0d4bc48e5ec" providerId="AD" clId="Web-{B47F5B82-FE5E-B904-E1FD-CF014488EA79}" dt="2026-06-11T12:31:34.557" v="1"/>
        <pc:sldMkLst>
          <pc:docMk/>
          <pc:sldMk cId="1989995108" sldId="1552"/>
        </pc:sldMkLst>
        <pc:spChg chg="mod">
          <ac:chgData name="Hilde Maasland" userId="S::hilde.maasland@vng.nl::f81f1c2f-5096-4270-bea1-a0d4bc48e5ec" providerId="AD" clId="Web-{B47F5B82-FE5E-B904-E1FD-CF014488EA79}" dt="2026-06-11T12:31:34.557" v="1"/>
          <ac:spMkLst>
            <pc:docMk/>
            <pc:sldMk cId="1989995108" sldId="1552"/>
            <ac:spMk id="6" creationId="{E8D5839B-8622-7A3B-EBAA-90DCFBFA6B0C}"/>
          </ac:spMkLst>
        </pc:spChg>
      </pc:sldChg>
      <pc:sldChg chg="modNotes">
        <pc:chgData name="Hilde Maasland" userId="S::hilde.maasland@vng.nl::f81f1c2f-5096-4270-bea1-a0d4bc48e5ec" providerId="AD" clId="Web-{B47F5B82-FE5E-B904-E1FD-CF014488EA79}" dt="2026-06-11T12:31:34.557" v="1"/>
        <pc:sldMkLst>
          <pc:docMk/>
          <pc:sldMk cId="708972559" sldId="1557"/>
        </pc:sldMkLst>
      </pc:sldChg>
      <pc:sldChg chg="modSp">
        <pc:chgData name="Hilde Maasland" userId="S::hilde.maasland@vng.nl::f81f1c2f-5096-4270-bea1-a0d4bc48e5ec" providerId="AD" clId="Web-{B47F5B82-FE5E-B904-E1FD-CF014488EA79}" dt="2026-06-11T12:31:34.557" v="1"/>
        <pc:sldMkLst>
          <pc:docMk/>
          <pc:sldMk cId="1251585566" sldId="1558"/>
        </pc:sldMkLst>
        <pc:spChg chg="mod">
          <ac:chgData name="Hilde Maasland" userId="S::hilde.maasland@vng.nl::f81f1c2f-5096-4270-bea1-a0d4bc48e5ec" providerId="AD" clId="Web-{B47F5B82-FE5E-B904-E1FD-CF014488EA79}" dt="2026-06-11T12:31:34.557" v="1"/>
          <ac:spMkLst>
            <pc:docMk/>
            <pc:sldMk cId="1251585566" sldId="1558"/>
            <ac:spMk id="2" creationId="{DCF702F8-8E38-A50B-9F76-0A4F45CA1D58}"/>
          </ac:spMkLst>
        </pc:spChg>
      </pc:sldChg>
      <pc:sldChg chg="modSp">
        <pc:chgData name="Hilde Maasland" userId="S::hilde.maasland@vng.nl::f81f1c2f-5096-4270-bea1-a0d4bc48e5ec" providerId="AD" clId="Web-{B47F5B82-FE5E-B904-E1FD-CF014488EA79}" dt="2026-06-11T12:31:34.557" v="1"/>
        <pc:sldMkLst>
          <pc:docMk/>
          <pc:sldMk cId="362534812" sldId="1559"/>
        </pc:sldMkLst>
        <pc:spChg chg="mod">
          <ac:chgData name="Hilde Maasland" userId="S::hilde.maasland@vng.nl::f81f1c2f-5096-4270-bea1-a0d4bc48e5ec" providerId="AD" clId="Web-{B47F5B82-FE5E-B904-E1FD-CF014488EA79}" dt="2026-06-11T12:31:34.557" v="1"/>
          <ac:spMkLst>
            <pc:docMk/>
            <pc:sldMk cId="362534812" sldId="1559"/>
            <ac:spMk id="2" creationId="{7059E9ED-832E-BBC6-E41F-CB4A3DF0AADA}"/>
          </ac:spMkLst>
        </pc:spChg>
      </pc:sldChg>
      <pc:sldChg chg="modSp">
        <pc:chgData name="Hilde Maasland" userId="S::hilde.maasland@vng.nl::f81f1c2f-5096-4270-bea1-a0d4bc48e5ec" providerId="AD" clId="Web-{B47F5B82-FE5E-B904-E1FD-CF014488EA79}" dt="2026-06-11T12:31:34.557" v="1"/>
        <pc:sldMkLst>
          <pc:docMk/>
          <pc:sldMk cId="2317432483" sldId="1561"/>
        </pc:sldMkLst>
        <pc:spChg chg="mod">
          <ac:chgData name="Hilde Maasland" userId="S::hilde.maasland@vng.nl::f81f1c2f-5096-4270-bea1-a0d4bc48e5ec" providerId="AD" clId="Web-{B47F5B82-FE5E-B904-E1FD-CF014488EA79}" dt="2026-06-11T12:31:34.557" v="1"/>
          <ac:spMkLst>
            <pc:docMk/>
            <pc:sldMk cId="2317432483" sldId="1561"/>
            <ac:spMk id="4" creationId="{2D3449BA-1264-307B-2DF0-DF1102FB1FCF}"/>
          </ac:spMkLst>
        </pc:spChg>
      </pc:sldChg>
    </pc:docChg>
  </pc:docChgLst>
  <pc:docChgLst>
    <pc:chgData name="Inge Stortenbeker" userId="19d16312-11d9-4162-8412-72e838895272" providerId="ADAL" clId="{340565B2-1E64-44C7-A99A-E91652D8D447}"/>
    <pc:docChg chg="undo custSel addSld delSld modSld sldOrd">
      <pc:chgData name="Inge Stortenbeker" userId="19d16312-11d9-4162-8412-72e838895272" providerId="ADAL" clId="{340565B2-1E64-44C7-A99A-E91652D8D447}" dt="2026-06-05T09:37:16.280" v="4529" actId="20577"/>
      <pc:docMkLst>
        <pc:docMk/>
      </pc:docMkLst>
      <pc:sldChg chg="modSp mod">
        <pc:chgData name="Inge Stortenbeker" userId="19d16312-11d9-4162-8412-72e838895272" providerId="ADAL" clId="{340565B2-1E64-44C7-A99A-E91652D8D447}" dt="2026-06-05T09:36:13.182" v="4467" actId="20577"/>
        <pc:sldMkLst>
          <pc:docMk/>
          <pc:sldMk cId="3328121397" sldId="262"/>
        </pc:sldMkLst>
        <pc:spChg chg="mod">
          <ac:chgData name="Inge Stortenbeker" userId="19d16312-11d9-4162-8412-72e838895272" providerId="ADAL" clId="{340565B2-1E64-44C7-A99A-E91652D8D447}" dt="2026-06-05T09:36:13.182" v="4467" actId="20577"/>
          <ac:spMkLst>
            <pc:docMk/>
            <pc:sldMk cId="3328121397" sldId="262"/>
            <ac:spMk id="2" creationId="{B09F823C-6A54-FD1D-3D18-244BB2534571}"/>
          </ac:spMkLst>
        </pc:spChg>
      </pc:sldChg>
      <pc:sldChg chg="addSp delSp modSp mod">
        <pc:chgData name="Inge Stortenbeker" userId="19d16312-11d9-4162-8412-72e838895272" providerId="ADAL" clId="{340565B2-1E64-44C7-A99A-E91652D8D447}" dt="2026-06-03T20:38:36.741" v="1866" actId="113"/>
        <pc:sldMkLst>
          <pc:docMk/>
          <pc:sldMk cId="845772087" sldId="267"/>
        </pc:sldMkLst>
        <pc:spChg chg="add del mod">
          <ac:chgData name="Inge Stortenbeker" userId="19d16312-11d9-4162-8412-72e838895272" providerId="ADAL" clId="{340565B2-1E64-44C7-A99A-E91652D8D447}" dt="2026-06-03T20:38:36.741" v="1866" actId="113"/>
          <ac:spMkLst>
            <pc:docMk/>
            <pc:sldMk cId="845772087" sldId="267"/>
            <ac:spMk id="2" creationId="{0CF22881-6492-89EA-85B1-9C5343FD94D1}"/>
          </ac:spMkLst>
        </pc:spChg>
        <pc:spChg chg="mod">
          <ac:chgData name="Inge Stortenbeker" userId="19d16312-11d9-4162-8412-72e838895272" providerId="ADAL" clId="{340565B2-1E64-44C7-A99A-E91652D8D447}" dt="2026-06-03T17:18:34.917" v="882" actId="2711"/>
          <ac:spMkLst>
            <pc:docMk/>
            <pc:sldMk cId="845772087" sldId="267"/>
            <ac:spMk id="3" creationId="{8C7E1D04-4E56-059D-6928-F6D7CC8DAEA4}"/>
          </ac:spMkLst>
        </pc:spChg>
      </pc:sldChg>
      <pc:sldChg chg="delSp modSp mod">
        <pc:chgData name="Inge Stortenbeker" userId="19d16312-11d9-4162-8412-72e838895272" providerId="ADAL" clId="{340565B2-1E64-44C7-A99A-E91652D8D447}" dt="2026-06-03T16:09:16.344" v="63" actId="478"/>
        <pc:sldMkLst>
          <pc:docMk/>
          <pc:sldMk cId="718718197" sldId="282"/>
        </pc:sldMkLst>
        <pc:spChg chg="mod">
          <ac:chgData name="Inge Stortenbeker" userId="19d16312-11d9-4162-8412-72e838895272" providerId="ADAL" clId="{340565B2-1E64-44C7-A99A-E91652D8D447}" dt="2026-06-03T16:09:14.330" v="62" actId="2711"/>
          <ac:spMkLst>
            <pc:docMk/>
            <pc:sldMk cId="718718197" sldId="282"/>
            <ac:spMk id="4" creationId="{A44073CB-9275-383E-5C1D-861422F096EA}"/>
          </ac:spMkLst>
        </pc:spChg>
      </pc:sldChg>
      <pc:sldChg chg="modSp mod">
        <pc:chgData name="Inge Stortenbeker" userId="19d16312-11d9-4162-8412-72e838895272" providerId="ADAL" clId="{340565B2-1E64-44C7-A99A-E91652D8D447}" dt="2026-06-03T20:38:52.614" v="1867" actId="1076"/>
        <pc:sldMkLst>
          <pc:docMk/>
          <pc:sldMk cId="114313500" sldId="288"/>
        </pc:sldMkLst>
        <pc:spChg chg="mod">
          <ac:chgData name="Inge Stortenbeker" userId="19d16312-11d9-4162-8412-72e838895272" providerId="ADAL" clId="{340565B2-1E64-44C7-A99A-E91652D8D447}" dt="2026-06-03T20:38:52.614" v="1867" actId="1076"/>
          <ac:spMkLst>
            <pc:docMk/>
            <pc:sldMk cId="114313500" sldId="288"/>
            <ac:spMk id="5" creationId="{DA434604-C1DA-8921-6F41-D245713D8DE1}"/>
          </ac:spMkLst>
        </pc:spChg>
        <pc:spChg chg="mod">
          <ac:chgData name="Inge Stortenbeker" userId="19d16312-11d9-4162-8412-72e838895272" providerId="ADAL" clId="{340565B2-1E64-44C7-A99A-E91652D8D447}" dt="2026-06-03T20:38:52.614" v="1867" actId="1076"/>
          <ac:spMkLst>
            <pc:docMk/>
            <pc:sldMk cId="114313500" sldId="288"/>
            <ac:spMk id="11" creationId="{B30A8ACB-BE12-7827-CC30-AADAE38A7F07}"/>
          </ac:spMkLst>
        </pc:spChg>
        <pc:picChg chg="mod">
          <ac:chgData name="Inge Stortenbeker" userId="19d16312-11d9-4162-8412-72e838895272" providerId="ADAL" clId="{340565B2-1E64-44C7-A99A-E91652D8D447}" dt="2026-06-03T20:38:52.614" v="1867" actId="1076"/>
          <ac:picMkLst>
            <pc:docMk/>
            <pc:sldMk cId="114313500" sldId="288"/>
            <ac:picMk id="9" creationId="{64E9844E-D2A5-84E2-3AA3-E26B3DA1D63A}"/>
          </ac:picMkLst>
        </pc:picChg>
      </pc:sldChg>
      <pc:sldChg chg="addSp delSp modSp mod">
        <pc:chgData name="Inge Stortenbeker" userId="19d16312-11d9-4162-8412-72e838895272" providerId="ADAL" clId="{340565B2-1E64-44C7-A99A-E91652D8D447}" dt="2026-06-03T20:27:56.129" v="1294" actId="20577"/>
        <pc:sldMkLst>
          <pc:docMk/>
          <pc:sldMk cId="2206461854" sldId="1496"/>
        </pc:sldMkLst>
        <pc:spChg chg="mod">
          <ac:chgData name="Inge Stortenbeker" userId="19d16312-11d9-4162-8412-72e838895272" providerId="ADAL" clId="{340565B2-1E64-44C7-A99A-E91652D8D447}" dt="2026-06-03T16:07:39.685" v="46" actId="14100"/>
          <ac:spMkLst>
            <pc:docMk/>
            <pc:sldMk cId="2206461854" sldId="1496"/>
            <ac:spMk id="2" creationId="{15B5734E-DD20-3147-DFBD-80B828C30D62}"/>
          </ac:spMkLst>
        </pc:spChg>
        <pc:spChg chg="add mod">
          <ac:chgData name="Inge Stortenbeker" userId="19d16312-11d9-4162-8412-72e838895272" providerId="ADAL" clId="{340565B2-1E64-44C7-A99A-E91652D8D447}" dt="2026-06-03T16:07:15.926" v="40" actId="2711"/>
          <ac:spMkLst>
            <pc:docMk/>
            <pc:sldMk cId="2206461854" sldId="1496"/>
            <ac:spMk id="5" creationId="{B1E0A672-A3CE-C982-07E1-083F3E13620F}"/>
          </ac:spMkLst>
        </pc:spChg>
        <pc:spChg chg="mod">
          <ac:chgData name="Inge Stortenbeker" userId="19d16312-11d9-4162-8412-72e838895272" providerId="ADAL" clId="{340565B2-1E64-44C7-A99A-E91652D8D447}" dt="2026-06-03T16:08:21.167" v="57" actId="1076"/>
          <ac:spMkLst>
            <pc:docMk/>
            <pc:sldMk cId="2206461854" sldId="1496"/>
            <ac:spMk id="7" creationId="{37E4BA27-C0EF-CA94-6302-C94220879DFD}"/>
          </ac:spMkLst>
        </pc:spChg>
        <pc:spChg chg="add mod">
          <ac:chgData name="Inge Stortenbeker" userId="19d16312-11d9-4162-8412-72e838895272" providerId="ADAL" clId="{340565B2-1E64-44C7-A99A-E91652D8D447}" dt="2026-06-03T20:27:56.129" v="1294" actId="20577"/>
          <ac:spMkLst>
            <pc:docMk/>
            <pc:sldMk cId="2206461854" sldId="1496"/>
            <ac:spMk id="9" creationId="{38400DDC-ABD2-D865-67C1-8AB78249828C}"/>
          </ac:spMkLst>
        </pc:spChg>
      </pc:sldChg>
      <pc:sldChg chg="addSp delSp modSp add mod setBg modClrScheme chgLayout">
        <pc:chgData name="Inge Stortenbeker" userId="19d16312-11d9-4162-8412-72e838895272" providerId="ADAL" clId="{340565B2-1E64-44C7-A99A-E91652D8D447}" dt="2026-06-05T08:47:55.777" v="3587" actId="732"/>
        <pc:sldMkLst>
          <pc:docMk/>
          <pc:sldMk cId="470283228" sldId="1507"/>
        </pc:sldMkLst>
        <pc:picChg chg="mod modCrop">
          <ac:chgData name="Inge Stortenbeker" userId="19d16312-11d9-4162-8412-72e838895272" providerId="ADAL" clId="{340565B2-1E64-44C7-A99A-E91652D8D447}" dt="2026-06-05T08:47:55.777" v="3587" actId="732"/>
          <ac:picMkLst>
            <pc:docMk/>
            <pc:sldMk cId="470283228" sldId="1507"/>
            <ac:picMk id="13" creationId="{7DD2B697-F57F-512C-E83A-014B1867EBA5}"/>
          </ac:picMkLst>
        </pc:picChg>
      </pc:sldChg>
      <pc:sldChg chg="modSp mod">
        <pc:chgData name="Inge Stortenbeker" userId="19d16312-11d9-4162-8412-72e838895272" providerId="ADAL" clId="{340565B2-1E64-44C7-A99A-E91652D8D447}" dt="2026-06-05T09:36:16.188" v="4469" actId="20577"/>
        <pc:sldMkLst>
          <pc:docMk/>
          <pc:sldMk cId="100355928" sldId="1525"/>
        </pc:sldMkLst>
        <pc:spChg chg="mod">
          <ac:chgData name="Inge Stortenbeker" userId="19d16312-11d9-4162-8412-72e838895272" providerId="ADAL" clId="{340565B2-1E64-44C7-A99A-E91652D8D447}" dt="2026-06-05T09:36:16.188" v="4469" actId="20577"/>
          <ac:spMkLst>
            <pc:docMk/>
            <pc:sldMk cId="100355928" sldId="1525"/>
            <ac:spMk id="2" creationId="{AEBF20AA-F5A0-0D33-C348-524BDCD785E3}"/>
          </ac:spMkLst>
        </pc:spChg>
        <pc:spChg chg="mod">
          <ac:chgData name="Inge Stortenbeker" userId="19d16312-11d9-4162-8412-72e838895272" providerId="ADAL" clId="{340565B2-1E64-44C7-A99A-E91652D8D447}" dt="2026-06-03T16:10:47.947" v="65" actId="113"/>
          <ac:spMkLst>
            <pc:docMk/>
            <pc:sldMk cId="100355928" sldId="1525"/>
            <ac:spMk id="3" creationId="{6A292A82-6136-0351-DD5D-EDA00DF32183}"/>
          </ac:spMkLst>
        </pc:spChg>
      </pc:sldChg>
      <pc:sldChg chg="modSp mod">
        <pc:chgData name="Inge Stortenbeker" userId="19d16312-11d9-4162-8412-72e838895272" providerId="ADAL" clId="{340565B2-1E64-44C7-A99A-E91652D8D447}" dt="2026-06-05T09:36:48.125" v="4517" actId="20577"/>
        <pc:sldMkLst>
          <pc:docMk/>
          <pc:sldMk cId="1063922750" sldId="1533"/>
        </pc:sldMkLst>
        <pc:spChg chg="mod">
          <ac:chgData name="Inge Stortenbeker" userId="19d16312-11d9-4162-8412-72e838895272" providerId="ADAL" clId="{340565B2-1E64-44C7-A99A-E91652D8D447}" dt="2026-06-05T09:36:48.125" v="4517" actId="20577"/>
          <ac:spMkLst>
            <pc:docMk/>
            <pc:sldMk cId="1063922750" sldId="1533"/>
            <ac:spMk id="2" creationId="{F0538556-38BD-FA90-7C50-440EA542EA15}"/>
          </ac:spMkLst>
        </pc:spChg>
      </pc:sldChg>
      <pc:sldChg chg="addSp delSp modSp mod">
        <pc:chgData name="Inge Stortenbeker" userId="19d16312-11d9-4162-8412-72e838895272" providerId="ADAL" clId="{340565B2-1E64-44C7-A99A-E91652D8D447}" dt="2026-06-05T09:37:16.280" v="4529" actId="20577"/>
        <pc:sldMkLst>
          <pc:docMk/>
          <pc:sldMk cId="1904125980" sldId="1544"/>
        </pc:sldMkLst>
        <pc:spChg chg="mod">
          <ac:chgData name="Inge Stortenbeker" userId="19d16312-11d9-4162-8412-72e838895272" providerId="ADAL" clId="{340565B2-1E64-44C7-A99A-E91652D8D447}" dt="2026-06-05T09:37:16.280" v="4529" actId="20577"/>
          <ac:spMkLst>
            <pc:docMk/>
            <pc:sldMk cId="1904125980" sldId="1544"/>
            <ac:spMk id="4" creationId="{EAF4F4DF-7CB7-FC07-7895-FA83622F9EFD}"/>
          </ac:spMkLst>
        </pc:spChg>
        <pc:spChg chg="mod">
          <ac:chgData name="Inge Stortenbeker" userId="19d16312-11d9-4162-8412-72e838895272" providerId="ADAL" clId="{340565B2-1E64-44C7-A99A-E91652D8D447}" dt="2026-06-03T20:18:10.159" v="891" actId="113"/>
          <ac:spMkLst>
            <pc:docMk/>
            <pc:sldMk cId="1904125980" sldId="1544"/>
            <ac:spMk id="5" creationId="{7824C010-35CE-2183-3AF0-5EE4DEDDD29F}"/>
          </ac:spMkLst>
        </pc:spChg>
        <pc:picChg chg="add mod">
          <ac:chgData name="Inge Stortenbeker" userId="19d16312-11d9-4162-8412-72e838895272" providerId="ADAL" clId="{340565B2-1E64-44C7-A99A-E91652D8D447}" dt="2026-06-05T09:37:06.432" v="4518"/>
          <ac:picMkLst>
            <pc:docMk/>
            <pc:sldMk cId="1904125980" sldId="1544"/>
            <ac:picMk id="2" creationId="{4038210F-0657-80BD-0AF1-5DC4085F6023}"/>
          </ac:picMkLst>
        </pc:picChg>
      </pc:sldChg>
      <pc:sldChg chg="modSp mod">
        <pc:chgData name="Inge Stortenbeker" userId="19d16312-11d9-4162-8412-72e838895272" providerId="ADAL" clId="{340565B2-1E64-44C7-A99A-E91652D8D447}" dt="2026-06-03T17:17:48.576" v="874" actId="2711"/>
        <pc:sldMkLst>
          <pc:docMk/>
          <pc:sldMk cId="2980372431" sldId="1547"/>
        </pc:sldMkLst>
        <pc:spChg chg="mod">
          <ac:chgData name="Inge Stortenbeker" userId="19d16312-11d9-4162-8412-72e838895272" providerId="ADAL" clId="{340565B2-1E64-44C7-A99A-E91652D8D447}" dt="2026-06-03T17:17:48.576" v="874" actId="2711"/>
          <ac:spMkLst>
            <pc:docMk/>
            <pc:sldMk cId="2980372431" sldId="1547"/>
            <ac:spMk id="2" creationId="{C81DBEBB-79D0-50CD-1643-226D3AA3689F}"/>
          </ac:spMkLst>
        </pc:spChg>
      </pc:sldChg>
      <pc:sldChg chg="modSp mod">
        <pc:chgData name="Inge Stortenbeker" userId="19d16312-11d9-4162-8412-72e838895272" providerId="ADAL" clId="{340565B2-1E64-44C7-A99A-E91652D8D447}" dt="2026-06-03T20:21:03.826" v="1034" actId="255"/>
        <pc:sldMkLst>
          <pc:docMk/>
          <pc:sldMk cId="2139723450" sldId="1549"/>
        </pc:sldMkLst>
        <pc:spChg chg="mod">
          <ac:chgData name="Inge Stortenbeker" userId="19d16312-11d9-4162-8412-72e838895272" providerId="ADAL" clId="{340565B2-1E64-44C7-A99A-E91652D8D447}" dt="2026-06-03T20:21:03.826" v="1034" actId="255"/>
          <ac:spMkLst>
            <pc:docMk/>
            <pc:sldMk cId="2139723450" sldId="1549"/>
            <ac:spMk id="2" creationId="{F9B0DD5F-C52E-7A8A-245E-E5AB0BCA794F}"/>
          </ac:spMkLst>
        </pc:spChg>
        <pc:spChg chg="mod">
          <ac:chgData name="Inge Stortenbeker" userId="19d16312-11d9-4162-8412-72e838895272" providerId="ADAL" clId="{340565B2-1E64-44C7-A99A-E91652D8D447}" dt="2026-06-03T17:18:06.411" v="878" actId="113"/>
          <ac:spMkLst>
            <pc:docMk/>
            <pc:sldMk cId="2139723450" sldId="1549"/>
            <ac:spMk id="3" creationId="{57E59D47-9903-4F9C-1C68-43AE0045206E}"/>
          </ac:spMkLst>
        </pc:spChg>
      </pc:sldChg>
      <pc:sldChg chg="modSp mod">
        <pc:chgData name="Inge Stortenbeker" userId="19d16312-11d9-4162-8412-72e838895272" providerId="ADAL" clId="{340565B2-1E64-44C7-A99A-E91652D8D447}" dt="2026-06-03T16:22:13.213" v="414" actId="20577"/>
        <pc:sldMkLst>
          <pc:docMk/>
          <pc:sldMk cId="1032632937" sldId="1550"/>
        </pc:sldMkLst>
        <pc:spChg chg="mod">
          <ac:chgData name="Inge Stortenbeker" userId="19d16312-11d9-4162-8412-72e838895272" providerId="ADAL" clId="{340565B2-1E64-44C7-A99A-E91652D8D447}" dt="2026-06-03T16:22:13.213" v="414" actId="20577"/>
          <ac:spMkLst>
            <pc:docMk/>
            <pc:sldMk cId="1032632937" sldId="1550"/>
            <ac:spMk id="2" creationId="{859E3B84-1737-754B-D31C-96A47354B403}"/>
          </ac:spMkLst>
        </pc:spChg>
      </pc:sldChg>
      <pc:sldChg chg="addSp delSp modSp mod">
        <pc:chgData name="Inge Stortenbeker" userId="19d16312-11d9-4162-8412-72e838895272" providerId="ADAL" clId="{340565B2-1E64-44C7-A99A-E91652D8D447}" dt="2026-06-03T20:35:28.125" v="1807" actId="207"/>
        <pc:sldMkLst>
          <pc:docMk/>
          <pc:sldMk cId="1576020685" sldId="1551"/>
        </pc:sldMkLst>
        <pc:spChg chg="mod">
          <ac:chgData name="Inge Stortenbeker" userId="19d16312-11d9-4162-8412-72e838895272" providerId="ADAL" clId="{340565B2-1E64-44C7-A99A-E91652D8D447}" dt="2026-06-03T16:19:58.092" v="354" actId="207"/>
          <ac:spMkLst>
            <pc:docMk/>
            <pc:sldMk cId="1576020685" sldId="1551"/>
            <ac:spMk id="2" creationId="{238BA179-B4A1-10D0-EC43-EDDDAF69A03A}"/>
          </ac:spMkLst>
        </pc:spChg>
        <pc:spChg chg="mod">
          <ac:chgData name="Inge Stortenbeker" userId="19d16312-11d9-4162-8412-72e838895272" providerId="ADAL" clId="{340565B2-1E64-44C7-A99A-E91652D8D447}" dt="2026-06-03T16:22:29.446" v="419" actId="1076"/>
          <ac:spMkLst>
            <pc:docMk/>
            <pc:sldMk cId="1576020685" sldId="1551"/>
            <ac:spMk id="3" creationId="{888CE5B6-F7F0-A567-7D51-27201BD62DEA}"/>
          </ac:spMkLst>
        </pc:spChg>
        <pc:spChg chg="mod ord">
          <ac:chgData name="Inge Stortenbeker" userId="19d16312-11d9-4162-8412-72e838895272" providerId="ADAL" clId="{340565B2-1E64-44C7-A99A-E91652D8D447}" dt="2026-06-03T20:35:28.125" v="1807" actId="207"/>
          <ac:spMkLst>
            <pc:docMk/>
            <pc:sldMk cId="1576020685" sldId="1551"/>
            <ac:spMk id="7" creationId="{8D84C2D2-1E3A-3A98-06A9-1BEFF3FD3067}"/>
          </ac:spMkLst>
        </pc:spChg>
        <pc:graphicFrameChg chg="add mod">
          <ac:chgData name="Inge Stortenbeker" userId="19d16312-11d9-4162-8412-72e838895272" providerId="ADAL" clId="{340565B2-1E64-44C7-A99A-E91652D8D447}" dt="2026-06-03T16:25:01.148" v="449" actId="255"/>
          <ac:graphicFrameMkLst>
            <pc:docMk/>
            <pc:sldMk cId="1576020685" sldId="1551"/>
            <ac:graphicFrameMk id="4" creationId="{D2877934-5F57-26FE-3F51-5EAA26A24C7E}"/>
          </ac:graphicFrameMkLst>
        </pc:graphicFrameChg>
        <pc:graphicFrameChg chg="add mod ord">
          <ac:chgData name="Inge Stortenbeker" userId="19d16312-11d9-4162-8412-72e838895272" providerId="ADAL" clId="{340565B2-1E64-44C7-A99A-E91652D8D447}" dt="2026-06-03T16:24:57.757" v="448" actId="255"/>
          <ac:graphicFrameMkLst>
            <pc:docMk/>
            <pc:sldMk cId="1576020685" sldId="1551"/>
            <ac:graphicFrameMk id="6" creationId="{6BA43021-980F-64B0-FB93-6DFBCCDF22A4}"/>
          </ac:graphicFrameMkLst>
        </pc:graphicFrameChg>
      </pc:sldChg>
      <pc:sldChg chg="addSp delSp modSp mod">
        <pc:chgData name="Inge Stortenbeker" userId="19d16312-11d9-4162-8412-72e838895272" providerId="ADAL" clId="{340565B2-1E64-44C7-A99A-E91652D8D447}" dt="2026-06-05T08:33:38.308" v="3565" actId="207"/>
        <pc:sldMkLst>
          <pc:docMk/>
          <pc:sldMk cId="1989995108" sldId="1552"/>
        </pc:sldMkLst>
        <pc:spChg chg="mod">
          <ac:chgData name="Inge Stortenbeker" userId="19d16312-11d9-4162-8412-72e838895272" providerId="ADAL" clId="{340565B2-1E64-44C7-A99A-E91652D8D447}" dt="2026-06-03T20:35:05.811" v="1804" actId="1076"/>
          <ac:spMkLst>
            <pc:docMk/>
            <pc:sldMk cId="1989995108" sldId="1552"/>
            <ac:spMk id="6" creationId="{E8D5839B-8622-7A3B-EBAA-90DCFBFA6B0C}"/>
          </ac:spMkLst>
        </pc:spChg>
        <pc:spChg chg="add mod">
          <ac:chgData name="Inge Stortenbeker" userId="19d16312-11d9-4162-8412-72e838895272" providerId="ADAL" clId="{340565B2-1E64-44C7-A99A-E91652D8D447}" dt="2026-06-03T16:22:33.329" v="421"/>
          <ac:spMkLst>
            <pc:docMk/>
            <pc:sldMk cId="1989995108" sldId="1552"/>
            <ac:spMk id="8" creationId="{6D80D478-E1FC-99A0-17A9-3838DC2AD965}"/>
          </ac:spMkLst>
        </pc:spChg>
        <pc:spChg chg="add mod">
          <ac:chgData name="Inge Stortenbeker" userId="19d16312-11d9-4162-8412-72e838895272" providerId="ADAL" clId="{340565B2-1E64-44C7-A99A-E91652D8D447}" dt="2026-06-05T08:33:38.308" v="3565" actId="207"/>
          <ac:spMkLst>
            <pc:docMk/>
            <pc:sldMk cId="1989995108" sldId="1552"/>
            <ac:spMk id="11" creationId="{CEDF8B07-DCA0-A0D6-792B-058CFC245F7F}"/>
          </ac:spMkLst>
        </pc:spChg>
        <pc:graphicFrameChg chg="add mod">
          <ac:chgData name="Inge Stortenbeker" userId="19d16312-11d9-4162-8412-72e838895272" providerId="ADAL" clId="{340565B2-1E64-44C7-A99A-E91652D8D447}" dt="2026-06-05T08:29:06.597" v="3487" actId="207"/>
          <ac:graphicFrameMkLst>
            <pc:docMk/>
            <pc:sldMk cId="1989995108" sldId="1552"/>
            <ac:graphicFrameMk id="9" creationId="{F9DD179A-B5B7-4982-D51A-E8818F4BD37A}"/>
          </ac:graphicFrameMkLst>
        </pc:graphicFrameChg>
      </pc:sldChg>
      <pc:sldChg chg="addSp delSp modSp mod modNotesTx">
        <pc:chgData name="Inge Stortenbeker" userId="19d16312-11d9-4162-8412-72e838895272" providerId="ADAL" clId="{340565B2-1E64-44C7-A99A-E91652D8D447}" dt="2026-06-05T09:34:35.187" v="4322" actId="1076"/>
        <pc:sldMkLst>
          <pc:docMk/>
          <pc:sldMk cId="3045383788" sldId="1554"/>
        </pc:sldMkLst>
        <pc:spChg chg="mod">
          <ac:chgData name="Inge Stortenbeker" userId="19d16312-11d9-4162-8412-72e838895272" providerId="ADAL" clId="{340565B2-1E64-44C7-A99A-E91652D8D447}" dt="2026-06-05T08:49:15.162" v="3632" actId="113"/>
          <ac:spMkLst>
            <pc:docMk/>
            <pc:sldMk cId="3045383788" sldId="1554"/>
            <ac:spMk id="3" creationId="{12977604-FAFD-F734-B94F-9DC3AB5E8E67}"/>
          </ac:spMkLst>
        </pc:spChg>
        <pc:spChg chg="add mod">
          <ac:chgData name="Inge Stortenbeker" userId="19d16312-11d9-4162-8412-72e838895272" providerId="ADAL" clId="{340565B2-1E64-44C7-A99A-E91652D8D447}" dt="2026-06-03T20:25:03.784" v="1247" actId="1076"/>
          <ac:spMkLst>
            <pc:docMk/>
            <pc:sldMk cId="3045383788" sldId="1554"/>
            <ac:spMk id="6" creationId="{6DC0E4B5-CA71-CF22-0720-EE2CC199D4F2}"/>
          </ac:spMkLst>
        </pc:spChg>
        <pc:spChg chg="add mod">
          <ac:chgData name="Inge Stortenbeker" userId="19d16312-11d9-4162-8412-72e838895272" providerId="ADAL" clId="{340565B2-1E64-44C7-A99A-E91652D8D447}" dt="2026-06-05T09:34:35.187" v="4322" actId="1076"/>
          <ac:spMkLst>
            <pc:docMk/>
            <pc:sldMk cId="3045383788" sldId="1554"/>
            <ac:spMk id="7" creationId="{54D5D2A9-DDB2-E102-CF1A-CB6E993B44BE}"/>
          </ac:spMkLst>
        </pc:spChg>
        <pc:spChg chg="add mod">
          <ac:chgData name="Inge Stortenbeker" userId="19d16312-11d9-4162-8412-72e838895272" providerId="ADAL" clId="{340565B2-1E64-44C7-A99A-E91652D8D447}" dt="2026-06-05T08:33:33.808" v="3564" actId="207"/>
          <ac:spMkLst>
            <pc:docMk/>
            <pc:sldMk cId="3045383788" sldId="1554"/>
            <ac:spMk id="8" creationId="{EB27C340-7485-B9DE-0542-86DAF2572E03}"/>
          </ac:spMkLst>
        </pc:spChg>
        <pc:spChg chg="add mod">
          <ac:chgData name="Inge Stortenbeker" userId="19d16312-11d9-4162-8412-72e838895272" providerId="ADAL" clId="{340565B2-1E64-44C7-A99A-E91652D8D447}" dt="2026-06-03T20:25:03.784" v="1247" actId="1076"/>
          <ac:spMkLst>
            <pc:docMk/>
            <pc:sldMk cId="3045383788" sldId="1554"/>
            <ac:spMk id="10" creationId="{659EFA6F-C4EF-6666-09F6-32C8A69C516E}"/>
          </ac:spMkLst>
        </pc:spChg>
        <pc:spChg chg="mod">
          <ac:chgData name="Inge Stortenbeker" userId="19d16312-11d9-4162-8412-72e838895272" providerId="ADAL" clId="{340565B2-1E64-44C7-A99A-E91652D8D447}" dt="2026-06-03T20:25:03.784" v="1247" actId="1076"/>
          <ac:spMkLst>
            <pc:docMk/>
            <pc:sldMk cId="3045383788" sldId="1554"/>
            <ac:spMk id="11" creationId="{F3A5431E-C689-9927-AA97-0B769EA8F162}"/>
          </ac:spMkLst>
        </pc:spChg>
        <pc:spChg chg="mod">
          <ac:chgData name="Inge Stortenbeker" userId="19d16312-11d9-4162-8412-72e838895272" providerId="ADAL" clId="{340565B2-1E64-44C7-A99A-E91652D8D447}" dt="2026-06-03T20:25:03.784" v="1247" actId="1076"/>
          <ac:spMkLst>
            <pc:docMk/>
            <pc:sldMk cId="3045383788" sldId="1554"/>
            <ac:spMk id="16" creationId="{73BFEDA0-3DD1-AFBF-CFFA-49A00B59FB8E}"/>
          </ac:spMkLst>
        </pc:spChg>
        <pc:spChg chg="mod">
          <ac:chgData name="Inge Stortenbeker" userId="19d16312-11d9-4162-8412-72e838895272" providerId="ADAL" clId="{340565B2-1E64-44C7-A99A-E91652D8D447}" dt="2026-06-03T20:25:03.784" v="1247" actId="1076"/>
          <ac:spMkLst>
            <pc:docMk/>
            <pc:sldMk cId="3045383788" sldId="1554"/>
            <ac:spMk id="17" creationId="{F97B6003-83D0-8632-7D55-570FDFD7C29F}"/>
          </ac:spMkLst>
        </pc:spChg>
        <pc:graphicFrameChg chg="add mod">
          <ac:chgData name="Inge Stortenbeker" userId="19d16312-11d9-4162-8412-72e838895272" providerId="ADAL" clId="{340565B2-1E64-44C7-A99A-E91652D8D447}" dt="2026-06-03T20:25:03.784" v="1247" actId="1076"/>
          <ac:graphicFrameMkLst>
            <pc:docMk/>
            <pc:sldMk cId="3045383788" sldId="1554"/>
            <ac:graphicFrameMk id="2" creationId="{269E424A-E467-5437-6E32-23AC154F22A2}"/>
          </ac:graphicFrameMkLst>
        </pc:graphicFrameChg>
        <pc:graphicFrameChg chg="add mod">
          <ac:chgData name="Inge Stortenbeker" userId="19d16312-11d9-4162-8412-72e838895272" providerId="ADAL" clId="{340565B2-1E64-44C7-A99A-E91652D8D447}" dt="2026-06-05T08:28:59.333" v="3486" actId="207"/>
          <ac:graphicFrameMkLst>
            <pc:docMk/>
            <pc:sldMk cId="3045383788" sldId="1554"/>
            <ac:graphicFrameMk id="4" creationId="{8231A0EA-E9B7-495D-A582-F6B236A384CD}"/>
          </ac:graphicFrameMkLst>
        </pc:graphicFrameChg>
        <pc:graphicFrameChg chg="add mod">
          <ac:chgData name="Inge Stortenbeker" userId="19d16312-11d9-4162-8412-72e838895272" providerId="ADAL" clId="{340565B2-1E64-44C7-A99A-E91652D8D447}" dt="2026-06-03T20:25:03.784" v="1247" actId="1076"/>
          <ac:graphicFrameMkLst>
            <pc:docMk/>
            <pc:sldMk cId="3045383788" sldId="1554"/>
            <ac:graphicFrameMk id="5" creationId="{70F1BF23-B6EC-4778-B568-EC4BE36BCB43}"/>
          </ac:graphicFrameMkLst>
        </pc:graphicFrameChg>
      </pc:sldChg>
      <pc:sldChg chg="addSp delSp modSp mod modNotesTx">
        <pc:chgData name="Inge Stortenbeker" userId="19d16312-11d9-4162-8412-72e838895272" providerId="ADAL" clId="{340565B2-1E64-44C7-A99A-E91652D8D447}" dt="2026-06-05T09:34:37.024" v="4323" actId="22"/>
        <pc:sldMkLst>
          <pc:docMk/>
          <pc:sldMk cId="1337867235" sldId="1555"/>
        </pc:sldMkLst>
        <pc:spChg chg="mod">
          <ac:chgData name="Inge Stortenbeker" userId="19d16312-11d9-4162-8412-72e838895272" providerId="ADAL" clId="{340565B2-1E64-44C7-A99A-E91652D8D447}" dt="2026-06-05T08:49:28.214" v="3637" actId="113"/>
          <ac:spMkLst>
            <pc:docMk/>
            <pc:sldMk cId="1337867235" sldId="1555"/>
            <ac:spMk id="3" creationId="{95CF6346-5651-F222-8066-652FF4986E6D}"/>
          </ac:spMkLst>
        </pc:spChg>
        <pc:spChg chg="add mod">
          <ac:chgData name="Inge Stortenbeker" userId="19d16312-11d9-4162-8412-72e838895272" providerId="ADAL" clId="{340565B2-1E64-44C7-A99A-E91652D8D447}" dt="2026-06-05T09:11:26.975" v="4009" actId="1076"/>
          <ac:spMkLst>
            <pc:docMk/>
            <pc:sldMk cId="1337867235" sldId="1555"/>
            <ac:spMk id="13" creationId="{B8E2F8ED-34F5-49E3-F5C5-AD2186AA697A}"/>
          </ac:spMkLst>
        </pc:spChg>
        <pc:spChg chg="add mod">
          <ac:chgData name="Inge Stortenbeker" userId="19d16312-11d9-4162-8412-72e838895272" providerId="ADAL" clId="{340565B2-1E64-44C7-A99A-E91652D8D447}" dt="2026-06-05T09:15:00.442" v="4077" actId="1076"/>
          <ac:spMkLst>
            <pc:docMk/>
            <pc:sldMk cId="1337867235" sldId="1555"/>
            <ac:spMk id="15" creationId="{93365344-4DEA-8E5F-4DC2-C4BCCC4149F8}"/>
          </ac:spMkLst>
        </pc:spChg>
        <pc:spChg chg="add">
          <ac:chgData name="Inge Stortenbeker" userId="19d16312-11d9-4162-8412-72e838895272" providerId="ADAL" clId="{340565B2-1E64-44C7-A99A-E91652D8D447}" dt="2026-06-05T09:34:37.024" v="4323" actId="22"/>
          <ac:spMkLst>
            <pc:docMk/>
            <pc:sldMk cId="1337867235" sldId="1555"/>
            <ac:spMk id="18" creationId="{2BF742F1-B575-D101-007D-F5EFBA576716}"/>
          </ac:spMkLst>
        </pc:spChg>
        <pc:graphicFrameChg chg="add mod ord">
          <ac:chgData name="Inge Stortenbeker" userId="19d16312-11d9-4162-8412-72e838895272" providerId="ADAL" clId="{340565B2-1E64-44C7-A99A-E91652D8D447}" dt="2026-06-05T09:14:55.671" v="4076"/>
          <ac:graphicFrameMkLst>
            <pc:docMk/>
            <pc:sldMk cId="1337867235" sldId="1555"/>
            <ac:graphicFrameMk id="10" creationId="{4612CE05-9D75-4D1A-A14D-4CA7ACE1E24D}"/>
          </ac:graphicFrameMkLst>
        </pc:graphicFrameChg>
        <pc:graphicFrameChg chg="add mod">
          <ac:chgData name="Inge Stortenbeker" userId="19d16312-11d9-4162-8412-72e838895272" providerId="ADAL" clId="{340565B2-1E64-44C7-A99A-E91652D8D447}" dt="2026-06-05T09:14:23.812" v="4069" actId="1076"/>
          <ac:graphicFrameMkLst>
            <pc:docMk/>
            <pc:sldMk cId="1337867235" sldId="1555"/>
            <ac:graphicFrameMk id="16" creationId="{98EBB648-8CD6-4EFA-AA68-6373150A898E}"/>
          </ac:graphicFrameMkLst>
        </pc:graphicFrameChg>
      </pc:sldChg>
      <pc:sldChg chg="addSp delSp modSp mod modNotesTx">
        <pc:chgData name="Inge Stortenbeker" userId="19d16312-11d9-4162-8412-72e838895272" providerId="ADAL" clId="{340565B2-1E64-44C7-A99A-E91652D8D447}" dt="2026-06-05T09:34:54.292" v="4330" actId="27918"/>
        <pc:sldMkLst>
          <pc:docMk/>
          <pc:sldMk cId="708972559" sldId="1557"/>
        </pc:sldMkLst>
        <pc:spChg chg="mod">
          <ac:chgData name="Inge Stortenbeker" userId="19d16312-11d9-4162-8412-72e838895272" providerId="ADAL" clId="{340565B2-1E64-44C7-A99A-E91652D8D447}" dt="2026-06-05T09:18:31.209" v="4078" actId="20577"/>
          <ac:spMkLst>
            <pc:docMk/>
            <pc:sldMk cId="708972559" sldId="1557"/>
            <ac:spMk id="3" creationId="{66132317-602A-A465-7C27-9AFCD2013DDA}"/>
          </ac:spMkLst>
        </pc:spChg>
        <pc:spChg chg="add mod">
          <ac:chgData name="Inge Stortenbeker" userId="19d16312-11d9-4162-8412-72e838895272" providerId="ADAL" clId="{340565B2-1E64-44C7-A99A-E91652D8D447}" dt="2026-06-05T09:33:06.291" v="4272" actId="1076"/>
          <ac:spMkLst>
            <pc:docMk/>
            <pc:sldMk cId="708972559" sldId="1557"/>
            <ac:spMk id="8" creationId="{CE4012A2-BA93-E25F-72D2-813B2C66350F}"/>
          </ac:spMkLst>
        </pc:spChg>
        <pc:spChg chg="add mod">
          <ac:chgData name="Inge Stortenbeker" userId="19d16312-11d9-4162-8412-72e838895272" providerId="ADAL" clId="{340565B2-1E64-44C7-A99A-E91652D8D447}" dt="2026-06-05T09:33:52.168" v="4289" actId="1076"/>
          <ac:spMkLst>
            <pc:docMk/>
            <pc:sldMk cId="708972559" sldId="1557"/>
            <ac:spMk id="10" creationId="{ADAE7819-3A2A-112F-23BA-FF2675B73958}"/>
          </ac:spMkLst>
        </pc:spChg>
        <pc:spChg chg="add mod">
          <ac:chgData name="Inge Stortenbeker" userId="19d16312-11d9-4162-8412-72e838895272" providerId="ADAL" clId="{340565B2-1E64-44C7-A99A-E91652D8D447}" dt="2026-06-05T09:33:45.638" v="4288" actId="1076"/>
          <ac:spMkLst>
            <pc:docMk/>
            <pc:sldMk cId="708972559" sldId="1557"/>
            <ac:spMk id="12" creationId="{CEA2DB9C-7A50-6697-664A-AED8E9F3D741}"/>
          </ac:spMkLst>
        </pc:spChg>
        <pc:spChg chg="add">
          <ac:chgData name="Inge Stortenbeker" userId="19d16312-11d9-4162-8412-72e838895272" providerId="ADAL" clId="{340565B2-1E64-44C7-A99A-E91652D8D447}" dt="2026-06-05T09:34:38.552" v="4324" actId="22"/>
          <ac:spMkLst>
            <pc:docMk/>
            <pc:sldMk cId="708972559" sldId="1557"/>
            <ac:spMk id="14" creationId="{32D21CFB-C23F-E470-900E-3B969B5AEB31}"/>
          </ac:spMkLst>
        </pc:spChg>
        <pc:graphicFrameChg chg="add mod ord">
          <ac:chgData name="Inge Stortenbeker" userId="19d16312-11d9-4162-8412-72e838895272" providerId="ADAL" clId="{340565B2-1E64-44C7-A99A-E91652D8D447}" dt="2026-06-05T09:33:18.582" v="4276" actId="1076"/>
          <ac:graphicFrameMkLst>
            <pc:docMk/>
            <pc:sldMk cId="708972559" sldId="1557"/>
            <ac:graphicFrameMk id="2" creationId="{9D5B1AEA-8079-4675-9511-A4D4389E697E}"/>
          </ac:graphicFrameMkLst>
        </pc:graphicFrameChg>
        <pc:graphicFrameChg chg="add mod">
          <ac:chgData name="Inge Stortenbeker" userId="19d16312-11d9-4162-8412-72e838895272" providerId="ADAL" clId="{340565B2-1E64-44C7-A99A-E91652D8D447}" dt="2026-06-05T09:34:51.779" v="4327" actId="2711"/>
          <ac:graphicFrameMkLst>
            <pc:docMk/>
            <pc:sldMk cId="708972559" sldId="1557"/>
            <ac:graphicFrameMk id="5" creationId="{A4EC7398-5851-41CD-BA47-308E76110048}"/>
          </ac:graphicFrameMkLst>
        </pc:graphicFrameChg>
        <pc:graphicFrameChg chg="add mod">
          <ac:chgData name="Inge Stortenbeker" userId="19d16312-11d9-4162-8412-72e838895272" providerId="ADAL" clId="{340565B2-1E64-44C7-A99A-E91652D8D447}" dt="2026-06-05T09:33:40.585" v="4287" actId="1076"/>
          <ac:graphicFrameMkLst>
            <pc:docMk/>
            <pc:sldMk cId="708972559" sldId="1557"/>
            <ac:graphicFrameMk id="6" creationId="{BA7B5A5C-11E3-4C49-A8D4-BE73ED884524}"/>
          </ac:graphicFrameMkLst>
        </pc:graphicFrameChg>
      </pc:sldChg>
      <pc:sldChg chg="modSp new mod">
        <pc:chgData name="Inge Stortenbeker" userId="19d16312-11d9-4162-8412-72e838895272" providerId="ADAL" clId="{340565B2-1E64-44C7-A99A-E91652D8D447}" dt="2026-06-05T08:49:53.673" v="3670" actId="20577"/>
        <pc:sldMkLst>
          <pc:docMk/>
          <pc:sldMk cId="1251585566" sldId="1558"/>
        </pc:sldMkLst>
        <pc:spChg chg="mod">
          <ac:chgData name="Inge Stortenbeker" userId="19d16312-11d9-4162-8412-72e838895272" providerId="ADAL" clId="{340565B2-1E64-44C7-A99A-E91652D8D447}" dt="2026-06-05T08:49:53.673" v="3670" actId="20577"/>
          <ac:spMkLst>
            <pc:docMk/>
            <pc:sldMk cId="1251585566" sldId="1558"/>
            <ac:spMk id="2" creationId="{DCF702F8-8E38-A50B-9F76-0A4F45CA1D58}"/>
          </ac:spMkLst>
        </pc:spChg>
        <pc:spChg chg="mod">
          <ac:chgData name="Inge Stortenbeker" userId="19d16312-11d9-4162-8412-72e838895272" providerId="ADAL" clId="{340565B2-1E64-44C7-A99A-E91652D8D447}" dt="2026-06-03T20:30:19.603" v="1542" actId="14100"/>
          <ac:spMkLst>
            <pc:docMk/>
            <pc:sldMk cId="1251585566" sldId="1558"/>
            <ac:spMk id="3" creationId="{B55D2E4B-CFBA-4E2B-559A-1F1B4A9DF878}"/>
          </ac:spMkLst>
        </pc:spChg>
      </pc:sldChg>
      <pc:sldChg chg="addSp delSp modSp add mod">
        <pc:chgData name="Inge Stortenbeker" userId="19d16312-11d9-4162-8412-72e838895272" providerId="ADAL" clId="{340565B2-1E64-44C7-A99A-E91652D8D447}" dt="2026-06-05T07:13:26.687" v="2939" actId="14100"/>
        <pc:sldMkLst>
          <pc:docMk/>
          <pc:sldMk cId="362534812" sldId="1559"/>
        </pc:sldMkLst>
        <pc:spChg chg="mod">
          <ac:chgData name="Inge Stortenbeker" userId="19d16312-11d9-4162-8412-72e838895272" providerId="ADAL" clId="{340565B2-1E64-44C7-A99A-E91652D8D447}" dt="2026-06-05T07:13:26.687" v="2939" actId="14100"/>
          <ac:spMkLst>
            <pc:docMk/>
            <pc:sldMk cId="362534812" sldId="1559"/>
            <ac:spMk id="2" creationId="{7059E9ED-832E-BBC6-E41F-CB4A3DF0AADA}"/>
          </ac:spMkLst>
        </pc:spChg>
        <pc:spChg chg="mod">
          <ac:chgData name="Inge Stortenbeker" userId="19d16312-11d9-4162-8412-72e838895272" providerId="ADAL" clId="{340565B2-1E64-44C7-A99A-E91652D8D447}" dt="2026-06-05T07:12:31.110" v="2928" actId="554"/>
          <ac:spMkLst>
            <pc:docMk/>
            <pc:sldMk cId="362534812" sldId="1559"/>
            <ac:spMk id="3" creationId="{BDB83357-73D7-26E3-455A-9F63EC079D30}"/>
          </ac:spMkLst>
        </pc:spChg>
      </pc:sldChg>
      <pc:sldChg chg="addSp delSp modSp add mod ord">
        <pc:chgData name="Inge Stortenbeker" userId="19d16312-11d9-4162-8412-72e838895272" providerId="ADAL" clId="{340565B2-1E64-44C7-A99A-E91652D8D447}" dt="2026-06-05T08:48:51.115" v="3625" actId="20577"/>
        <pc:sldMkLst>
          <pc:docMk/>
          <pc:sldMk cId="368447113" sldId="1560"/>
        </pc:sldMkLst>
        <pc:spChg chg="mod">
          <ac:chgData name="Inge Stortenbeker" userId="19d16312-11d9-4162-8412-72e838895272" providerId="ADAL" clId="{340565B2-1E64-44C7-A99A-E91652D8D447}" dt="2026-06-03T20:31:20.378" v="1670" actId="20577"/>
          <ac:spMkLst>
            <pc:docMk/>
            <pc:sldMk cId="368447113" sldId="1560"/>
            <ac:spMk id="3" creationId="{56930579-ADAE-D6FF-B3F9-A76CBB346188}"/>
          </ac:spMkLst>
        </pc:spChg>
        <pc:spChg chg="add mod">
          <ac:chgData name="Inge Stortenbeker" userId="19d16312-11d9-4162-8412-72e838895272" providerId="ADAL" clId="{340565B2-1E64-44C7-A99A-E91652D8D447}" dt="2026-06-05T08:48:51.115" v="3625" actId="20577"/>
          <ac:spMkLst>
            <pc:docMk/>
            <pc:sldMk cId="368447113" sldId="1560"/>
            <ac:spMk id="8" creationId="{BE50F26C-3B3D-FD08-A889-EAB96A41319D}"/>
          </ac:spMkLst>
        </pc:spChg>
      </pc:sldChg>
    </pc:docChg>
  </pc:docChgLst>
  <pc:docChgLst>
    <pc:chgData name="Inge Stortenbeker" userId="S::inge.stortenbeker@vng.nl::a5d11196-e32e-4952-a708-9e5813007c93" providerId="AD" clId="Web-{ED13014D-F4C3-DF9C-F005-E19DE396382D}"/>
    <pc:docChg chg="modSld">
      <pc:chgData name="Inge Stortenbeker" userId="S::inge.stortenbeker@vng.nl::a5d11196-e32e-4952-a708-9e5813007c93" providerId="AD" clId="Web-{ED13014D-F4C3-DF9C-F005-E19DE396382D}" dt="2026-06-09T11:12:40.074" v="224"/>
      <pc:docMkLst>
        <pc:docMk/>
      </pc:docMkLst>
      <pc:sldChg chg="modNotes">
        <pc:chgData name="Inge Stortenbeker" userId="S::inge.stortenbeker@vng.nl::a5d11196-e32e-4952-a708-9e5813007c93" providerId="AD" clId="Web-{ED13014D-F4C3-DF9C-F005-E19DE396382D}" dt="2026-06-09T11:07:09.827" v="127"/>
        <pc:sldMkLst>
          <pc:docMk/>
          <pc:sldMk cId="3045383788" sldId="1554"/>
        </pc:sldMkLst>
      </pc:sldChg>
      <pc:sldChg chg="modNotes">
        <pc:chgData name="Inge Stortenbeker" userId="S::inge.stortenbeker@vng.nl::a5d11196-e32e-4952-a708-9e5813007c93" providerId="AD" clId="Web-{ED13014D-F4C3-DF9C-F005-E19DE396382D}" dt="2026-06-09T11:12:40.074" v="224"/>
        <pc:sldMkLst>
          <pc:docMk/>
          <pc:sldMk cId="708972559" sldId="1557"/>
        </pc:sldMkLst>
      </pc:sldChg>
    </pc:docChg>
  </pc:docChgLst>
  <pc:docChgLst>
    <pc:chgData name="Elise Luijcx" userId="df98112b-1ece-4fa4-b56a-f783153379f0" providerId="ADAL" clId="{5F012A78-7275-4358-9269-898B2F4B5C21}"/>
    <pc:docChg chg="undo custSel addSld modSld sldOrd">
      <pc:chgData name="Elise Luijcx" userId="df98112b-1ece-4fa4-b56a-f783153379f0" providerId="ADAL" clId="{5F012A78-7275-4358-9269-898B2F4B5C21}" dt="2026-06-07T15:47:16.661" v="441" actId="20577"/>
      <pc:docMkLst>
        <pc:docMk/>
      </pc:docMkLst>
      <pc:sldChg chg="ord">
        <pc:chgData name="Elise Luijcx" userId="df98112b-1ece-4fa4-b56a-f783153379f0" providerId="ADAL" clId="{5F012A78-7275-4358-9269-898B2F4B5C21}" dt="2026-06-07T14:21:38.827" v="1"/>
        <pc:sldMkLst>
          <pc:docMk/>
          <pc:sldMk cId="470283228" sldId="1507"/>
        </pc:sldMkLst>
      </pc:sldChg>
      <pc:sldChg chg="modSp mod ord">
        <pc:chgData name="Elise Luijcx" userId="df98112b-1ece-4fa4-b56a-f783153379f0" providerId="ADAL" clId="{5F012A78-7275-4358-9269-898B2F4B5C21}" dt="2026-06-07T15:03:00.540" v="209" actId="113"/>
        <pc:sldMkLst>
          <pc:docMk/>
          <pc:sldMk cId="1251585566" sldId="1558"/>
        </pc:sldMkLst>
        <pc:spChg chg="mod">
          <ac:chgData name="Elise Luijcx" userId="df98112b-1ece-4fa4-b56a-f783153379f0" providerId="ADAL" clId="{5F012A78-7275-4358-9269-898B2F4B5C21}" dt="2026-06-07T15:03:00.540" v="209" actId="113"/>
          <ac:spMkLst>
            <pc:docMk/>
            <pc:sldMk cId="1251585566" sldId="1558"/>
            <ac:spMk id="2" creationId="{DCF702F8-8E38-A50B-9F76-0A4F45CA1D58}"/>
          </ac:spMkLst>
        </pc:spChg>
      </pc:sldChg>
      <pc:sldChg chg="modSp mod">
        <pc:chgData name="Elise Luijcx" userId="df98112b-1ece-4fa4-b56a-f783153379f0" providerId="ADAL" clId="{5F012A78-7275-4358-9269-898B2F4B5C21}" dt="2026-06-07T15:47:16.661" v="441" actId="20577"/>
        <pc:sldMkLst>
          <pc:docMk/>
          <pc:sldMk cId="362534812" sldId="1559"/>
        </pc:sldMkLst>
        <pc:spChg chg="mod">
          <ac:chgData name="Elise Luijcx" userId="df98112b-1ece-4fa4-b56a-f783153379f0" providerId="ADAL" clId="{5F012A78-7275-4358-9269-898B2F4B5C21}" dt="2026-06-07T15:47:16.661" v="441" actId="20577"/>
          <ac:spMkLst>
            <pc:docMk/>
            <pc:sldMk cId="362534812" sldId="1559"/>
            <ac:spMk id="2" creationId="{7059E9ED-832E-BBC6-E41F-CB4A3DF0AADA}"/>
          </ac:spMkLst>
        </pc:spChg>
      </pc:sldChg>
      <pc:sldChg chg="modSp mod">
        <pc:chgData name="Elise Luijcx" userId="df98112b-1ece-4fa4-b56a-f783153379f0" providerId="ADAL" clId="{5F012A78-7275-4358-9269-898B2F4B5C21}" dt="2026-06-07T15:18:16.955" v="298" actId="20577"/>
        <pc:sldMkLst>
          <pc:docMk/>
          <pc:sldMk cId="368447113" sldId="1560"/>
        </pc:sldMkLst>
        <pc:spChg chg="mod">
          <ac:chgData name="Elise Luijcx" userId="df98112b-1ece-4fa4-b56a-f783153379f0" providerId="ADAL" clId="{5F012A78-7275-4358-9269-898B2F4B5C21}" dt="2026-06-07T15:18:16.955" v="298" actId="20577"/>
          <ac:spMkLst>
            <pc:docMk/>
            <pc:sldMk cId="368447113" sldId="1560"/>
            <ac:spMk id="8" creationId="{BE50F26C-3B3D-FD08-A889-EAB96A41319D}"/>
          </ac:spMkLst>
        </pc:spChg>
      </pc:sldChg>
      <pc:sldChg chg="addSp modSp new mod">
        <pc:chgData name="Elise Luijcx" userId="df98112b-1ece-4fa4-b56a-f783153379f0" providerId="ADAL" clId="{5F012A78-7275-4358-9269-898B2F4B5C21}" dt="2026-06-07T15:08:42.130" v="259" actId="6549"/>
        <pc:sldMkLst>
          <pc:docMk/>
          <pc:sldMk cId="2317432483" sldId="1561"/>
        </pc:sldMkLst>
        <pc:spChg chg="mod">
          <ac:chgData name="Elise Luijcx" userId="df98112b-1ece-4fa4-b56a-f783153379f0" providerId="ADAL" clId="{5F012A78-7275-4358-9269-898B2F4B5C21}" dt="2026-06-07T15:08:42.130" v="259" actId="6549"/>
          <ac:spMkLst>
            <pc:docMk/>
            <pc:sldMk cId="2317432483" sldId="1561"/>
            <ac:spMk id="2" creationId="{9B8ACB98-B411-018F-8C69-F0775659582D}"/>
          </ac:spMkLst>
        </pc:spChg>
        <pc:spChg chg="mod">
          <ac:chgData name="Elise Luijcx" userId="df98112b-1ece-4fa4-b56a-f783153379f0" providerId="ADAL" clId="{5F012A78-7275-4358-9269-898B2F4B5C21}" dt="2026-06-07T15:08:36.090" v="258" actId="6549"/>
          <ac:spMkLst>
            <pc:docMk/>
            <pc:sldMk cId="2317432483" sldId="1561"/>
            <ac:spMk id="3" creationId="{D6D029BC-9A7D-3C05-292C-0C917E06617F}"/>
          </ac:spMkLst>
        </pc:spChg>
        <pc:spChg chg="mod">
          <ac:chgData name="Elise Luijcx" userId="df98112b-1ece-4fa4-b56a-f783153379f0" providerId="ADAL" clId="{5F012A78-7275-4358-9269-898B2F4B5C21}" dt="2026-06-07T14:50:49.690" v="141" actId="1076"/>
          <ac:spMkLst>
            <pc:docMk/>
            <pc:sldMk cId="2317432483" sldId="1561"/>
            <ac:spMk id="4" creationId="{2D3449BA-1264-307B-2DF0-DF1102FB1FCF}"/>
          </ac:spMkLst>
        </pc:spChg>
        <pc:spChg chg="add mod">
          <ac:chgData name="Elise Luijcx" userId="df98112b-1ece-4fa4-b56a-f783153379f0" providerId="ADAL" clId="{5F012A78-7275-4358-9269-898B2F4B5C21}" dt="2026-06-07T15:03:36.585" v="211" actId="14100"/>
          <ac:spMkLst>
            <pc:docMk/>
            <pc:sldMk cId="2317432483" sldId="1561"/>
            <ac:spMk id="5" creationId="{497D18F3-EC26-1E1D-A31B-B1D2A18B6176}"/>
          </ac:spMkLst>
        </pc:spChg>
      </pc:sldChg>
    </pc:docChg>
  </pc:docChgLst>
  <pc:docChgLst>
    <pc:chgData name="Hilde Maasland" userId="S::hilde.maasland@vng.nl::f81f1c2f-5096-4270-bea1-a0d4bc48e5ec" providerId="AD" clId="Web-{D345B2C7-5E0F-5502-25F0-2DD49540A717}"/>
    <pc:docChg chg="modSld">
      <pc:chgData name="Hilde Maasland" userId="S::hilde.maasland@vng.nl::f81f1c2f-5096-4270-bea1-a0d4bc48e5ec" providerId="AD" clId="Web-{D345B2C7-5E0F-5502-25F0-2DD49540A717}" dt="2026-06-08T09:49:54.057" v="157" actId="20577"/>
      <pc:docMkLst>
        <pc:docMk/>
      </pc:docMkLst>
      <pc:sldChg chg="modSp">
        <pc:chgData name="Hilde Maasland" userId="S::hilde.maasland@vng.nl::f81f1c2f-5096-4270-bea1-a0d4bc48e5ec" providerId="AD" clId="Web-{D345B2C7-5E0F-5502-25F0-2DD49540A717}" dt="2026-06-08T09:45:11.066" v="115" actId="20577"/>
        <pc:sldMkLst>
          <pc:docMk/>
          <pc:sldMk cId="845772087" sldId="267"/>
        </pc:sldMkLst>
        <pc:spChg chg="mod">
          <ac:chgData name="Hilde Maasland" userId="S::hilde.maasland@vng.nl::f81f1c2f-5096-4270-bea1-a0d4bc48e5ec" providerId="AD" clId="Web-{D345B2C7-5E0F-5502-25F0-2DD49540A717}" dt="2026-06-08T09:45:11.066" v="115" actId="20577"/>
          <ac:spMkLst>
            <pc:docMk/>
            <pc:sldMk cId="845772087" sldId="267"/>
            <ac:spMk id="2" creationId="{0CF22881-6492-89EA-85B1-9C5343FD94D1}"/>
          </ac:spMkLst>
        </pc:spChg>
        <pc:spChg chg="mod">
          <ac:chgData name="Hilde Maasland" userId="S::hilde.maasland@vng.nl::f81f1c2f-5096-4270-bea1-a0d4bc48e5ec" providerId="AD" clId="Web-{D345B2C7-5E0F-5502-25F0-2DD49540A717}" dt="2026-06-08T08:55:12.378" v="40" actId="20577"/>
          <ac:spMkLst>
            <pc:docMk/>
            <pc:sldMk cId="845772087" sldId="267"/>
            <ac:spMk id="3" creationId="{8C7E1D04-4E56-059D-6928-F6D7CC8DAEA4}"/>
          </ac:spMkLst>
        </pc:spChg>
      </pc:sldChg>
      <pc:sldChg chg="modSp">
        <pc:chgData name="Hilde Maasland" userId="S::hilde.maasland@vng.nl::f81f1c2f-5096-4270-bea1-a0d4bc48e5ec" providerId="AD" clId="Web-{D345B2C7-5E0F-5502-25F0-2DD49540A717}" dt="2026-06-08T08:54:40.987" v="39" actId="20577"/>
        <pc:sldMkLst>
          <pc:docMk/>
          <pc:sldMk cId="2267486870" sldId="429"/>
        </pc:sldMkLst>
        <pc:spChg chg="mod">
          <ac:chgData name="Hilde Maasland" userId="S::hilde.maasland@vng.nl::f81f1c2f-5096-4270-bea1-a0d4bc48e5ec" providerId="AD" clId="Web-{D345B2C7-5E0F-5502-25F0-2DD49540A717}" dt="2026-06-08T08:54:40.987" v="39" actId="20577"/>
          <ac:spMkLst>
            <pc:docMk/>
            <pc:sldMk cId="2267486870" sldId="429"/>
            <ac:spMk id="34821" creationId="{00000000-0000-0000-0000-000000000000}"/>
          </ac:spMkLst>
        </pc:spChg>
      </pc:sldChg>
      <pc:sldChg chg="modSp">
        <pc:chgData name="Hilde Maasland" userId="S::hilde.maasland@vng.nl::f81f1c2f-5096-4270-bea1-a0d4bc48e5ec" providerId="AD" clId="Web-{D345B2C7-5E0F-5502-25F0-2DD49540A717}" dt="2026-06-08T08:53:29.549" v="37" actId="20577"/>
        <pc:sldMkLst>
          <pc:docMk/>
          <pc:sldMk cId="2206461854" sldId="1496"/>
        </pc:sldMkLst>
        <pc:spChg chg="mod">
          <ac:chgData name="Hilde Maasland" userId="S::hilde.maasland@vng.nl::f81f1c2f-5096-4270-bea1-a0d4bc48e5ec" providerId="AD" clId="Web-{D345B2C7-5E0F-5502-25F0-2DD49540A717}" dt="2026-06-08T08:53:29.549" v="37" actId="20577"/>
          <ac:spMkLst>
            <pc:docMk/>
            <pc:sldMk cId="2206461854" sldId="1496"/>
            <ac:spMk id="9" creationId="{38400DDC-ABD2-D865-67C1-8AB78249828C}"/>
          </ac:spMkLst>
        </pc:spChg>
      </pc:sldChg>
      <pc:sldChg chg="modSp">
        <pc:chgData name="Hilde Maasland" userId="S::hilde.maasland@vng.nl::f81f1c2f-5096-4270-bea1-a0d4bc48e5ec" providerId="AD" clId="Web-{D345B2C7-5E0F-5502-25F0-2DD49540A717}" dt="2026-06-08T09:49:54.057" v="157" actId="20577"/>
        <pc:sldMkLst>
          <pc:docMk/>
          <pc:sldMk cId="100355928" sldId="1525"/>
        </pc:sldMkLst>
        <pc:spChg chg="mod">
          <ac:chgData name="Hilde Maasland" userId="S::hilde.maasland@vng.nl::f81f1c2f-5096-4270-bea1-a0d4bc48e5ec" providerId="AD" clId="Web-{D345B2C7-5E0F-5502-25F0-2DD49540A717}" dt="2026-06-08T09:49:54.057" v="157" actId="20577"/>
          <ac:spMkLst>
            <pc:docMk/>
            <pc:sldMk cId="100355928" sldId="1525"/>
            <ac:spMk id="2" creationId="{AEBF20AA-F5A0-0D33-C348-524BDCD785E3}"/>
          </ac:spMkLst>
        </pc:spChg>
      </pc:sldChg>
      <pc:sldChg chg="modSp">
        <pc:chgData name="Hilde Maasland" userId="S::hilde.maasland@vng.nl::f81f1c2f-5096-4270-bea1-a0d4bc48e5ec" providerId="AD" clId="Web-{D345B2C7-5E0F-5502-25F0-2DD49540A717}" dt="2026-06-08T09:48:10.476" v="154" actId="20577"/>
        <pc:sldMkLst>
          <pc:docMk/>
          <pc:sldMk cId="2139723450" sldId="1549"/>
        </pc:sldMkLst>
        <pc:spChg chg="mod">
          <ac:chgData name="Hilde Maasland" userId="S::hilde.maasland@vng.nl::f81f1c2f-5096-4270-bea1-a0d4bc48e5ec" providerId="AD" clId="Web-{D345B2C7-5E0F-5502-25F0-2DD49540A717}" dt="2026-06-08T09:48:10.476" v="154" actId="20577"/>
          <ac:spMkLst>
            <pc:docMk/>
            <pc:sldMk cId="2139723450" sldId="1549"/>
            <ac:spMk id="2" creationId="{F9B0DD5F-C52E-7A8A-245E-E5AB0BCA794F}"/>
          </ac:spMkLst>
        </pc:spChg>
      </pc:sldChg>
      <pc:sldChg chg="modSp">
        <pc:chgData name="Hilde Maasland" userId="S::hilde.maasland@vng.nl::f81f1c2f-5096-4270-bea1-a0d4bc48e5ec" providerId="AD" clId="Web-{D345B2C7-5E0F-5502-25F0-2DD49540A717}" dt="2026-06-08T08:50:15.093" v="11" actId="20577"/>
        <pc:sldMkLst>
          <pc:docMk/>
          <pc:sldMk cId="1251585566" sldId="1558"/>
        </pc:sldMkLst>
        <pc:spChg chg="mod">
          <ac:chgData name="Hilde Maasland" userId="S::hilde.maasland@vng.nl::f81f1c2f-5096-4270-bea1-a0d4bc48e5ec" providerId="AD" clId="Web-{D345B2C7-5E0F-5502-25F0-2DD49540A717}" dt="2026-06-08T08:50:15.093" v="11" actId="20577"/>
          <ac:spMkLst>
            <pc:docMk/>
            <pc:sldMk cId="1251585566" sldId="1558"/>
            <ac:spMk id="3" creationId="{B55D2E4B-CFBA-4E2B-559A-1F1B4A9DF878}"/>
          </ac:spMkLst>
        </pc:spChg>
      </pc:sldChg>
      <pc:sldChg chg="modSp">
        <pc:chgData name="Hilde Maasland" userId="S::hilde.maasland@vng.nl::f81f1c2f-5096-4270-bea1-a0d4bc48e5ec" providerId="AD" clId="Web-{D345B2C7-5E0F-5502-25F0-2DD49540A717}" dt="2026-06-08T08:51:35.985" v="34" actId="20577"/>
        <pc:sldMkLst>
          <pc:docMk/>
          <pc:sldMk cId="362534812" sldId="1559"/>
        </pc:sldMkLst>
        <pc:spChg chg="mod">
          <ac:chgData name="Hilde Maasland" userId="S::hilde.maasland@vng.nl::f81f1c2f-5096-4270-bea1-a0d4bc48e5ec" providerId="AD" clId="Web-{D345B2C7-5E0F-5502-25F0-2DD49540A717}" dt="2026-06-08T08:51:35.985" v="34" actId="20577"/>
          <ac:spMkLst>
            <pc:docMk/>
            <pc:sldMk cId="362534812" sldId="1559"/>
            <ac:spMk id="2" creationId="{7059E9ED-832E-BBC6-E41F-CB4A3DF0AADA}"/>
          </ac:spMkLst>
        </pc:spChg>
      </pc:sldChg>
      <pc:sldChg chg="modSp">
        <pc:chgData name="Hilde Maasland" userId="S::hilde.maasland@vng.nl::f81f1c2f-5096-4270-bea1-a0d4bc48e5ec" providerId="AD" clId="Web-{D345B2C7-5E0F-5502-25F0-2DD49540A717}" dt="2026-06-08T08:51:15.500" v="31" actId="20577"/>
        <pc:sldMkLst>
          <pc:docMk/>
          <pc:sldMk cId="368447113" sldId="1560"/>
        </pc:sldMkLst>
        <pc:spChg chg="mod">
          <ac:chgData name="Hilde Maasland" userId="S::hilde.maasland@vng.nl::f81f1c2f-5096-4270-bea1-a0d4bc48e5ec" providerId="AD" clId="Web-{D345B2C7-5E0F-5502-25F0-2DD49540A717}" dt="2026-06-08T08:51:15.500" v="31" actId="20577"/>
          <ac:spMkLst>
            <pc:docMk/>
            <pc:sldMk cId="368447113" sldId="1560"/>
            <ac:spMk id="8" creationId="{BE50F26C-3B3D-FD08-A889-EAB96A41319D}"/>
          </ac:spMkLst>
        </pc:spChg>
      </pc:sldChg>
      <pc:sldChg chg="modSp">
        <pc:chgData name="Hilde Maasland" userId="S::hilde.maasland@vng.nl::f81f1c2f-5096-4270-bea1-a0d4bc48e5ec" providerId="AD" clId="Web-{D345B2C7-5E0F-5502-25F0-2DD49540A717}" dt="2026-06-08T08:53:46.814" v="38" actId="20577"/>
        <pc:sldMkLst>
          <pc:docMk/>
          <pc:sldMk cId="2317432483" sldId="1561"/>
        </pc:sldMkLst>
        <pc:spChg chg="mod">
          <ac:chgData name="Hilde Maasland" userId="S::hilde.maasland@vng.nl::f81f1c2f-5096-4270-bea1-a0d4bc48e5ec" providerId="AD" clId="Web-{D345B2C7-5E0F-5502-25F0-2DD49540A717}" dt="2026-06-08T08:50:54.765" v="20" actId="20577"/>
          <ac:spMkLst>
            <pc:docMk/>
            <pc:sldMk cId="2317432483" sldId="1561"/>
            <ac:spMk id="2" creationId="{9B8ACB98-B411-018F-8C69-F0775659582D}"/>
          </ac:spMkLst>
        </pc:spChg>
        <pc:spChg chg="mod">
          <ac:chgData name="Hilde Maasland" userId="S::hilde.maasland@vng.nl::f81f1c2f-5096-4270-bea1-a0d4bc48e5ec" providerId="AD" clId="Web-{D345B2C7-5E0F-5502-25F0-2DD49540A717}" dt="2026-06-08T08:50:56.406" v="22" actId="20577"/>
          <ac:spMkLst>
            <pc:docMk/>
            <pc:sldMk cId="2317432483" sldId="1561"/>
            <ac:spMk id="3" creationId="{D6D029BC-9A7D-3C05-292C-0C917E06617F}"/>
          </ac:spMkLst>
        </pc:spChg>
        <pc:spChg chg="mod">
          <ac:chgData name="Hilde Maasland" userId="S::hilde.maasland@vng.nl::f81f1c2f-5096-4270-bea1-a0d4bc48e5ec" providerId="AD" clId="Web-{D345B2C7-5E0F-5502-25F0-2DD49540A717}" dt="2026-06-08T08:53:46.814" v="38" actId="20577"/>
          <ac:spMkLst>
            <pc:docMk/>
            <pc:sldMk cId="2317432483" sldId="1561"/>
            <ac:spMk id="4" creationId="{2D3449BA-1264-307B-2DF0-DF1102FB1FC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eckervannaem-my.sharepoint.com/personal/inge_citisens_nl/Documents/2026/Platform%20Sociaal%20Domein/VIT/VIT%20uitkomste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neckervannaem-my.sharepoint.com/personal/inge_citisens_nl/Documents/2026/Platform%20Sociaal%20Domein/VIT/VIT%20uitkomsten.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neckervannaem-my.sharepoint.com/personal/inge_citisens_nl/Documents/2026/Platform%20Sociaal%20Domein/VIT/VIT%20uitkomsten.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neckervannaem-my.sharepoint.com/personal/inge_citisens_nl/Documents/2026/Platform%20Sociaal%20Domein/VIT/VIT%20uitkomsten.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neckervannaem-my.sharepoint.com/personal/inge_citisens_nl/Documents/2026/Platform%20Sociaal%20Domein/VIT/VIT%20uitkomsten.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neckervannaem-my.sharepoint.com/personal/inge_citisens_nl/Documents/2026/Platform%20Sociaal%20Domein/VIT/VIT%20uitkomsten.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neckervannaem-my.sharepoint.com/personal/inge_citisens_nl/Documents/2026/Platform%20Sociaal%20Domein/VIT/VIT%20uitkomsten.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neckervannaem-my.sharepoint.com/personal/inge_citisens_nl/Documents/2026/Platform%20Sociaal%20Domein/VIT/VIT%20uitkomsten.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neckervannaem-my.sharepoint.com/personal/inge_citisens_nl/Documents/2026/Platform%20Sociaal%20Domein/VIT/VIT%20uitkomsten.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neckervannaem-my.sharepoint.com/personal/inge_citisens_nl/Documents/2026/Platform%20Sociaal%20Domein/VIT/VIT%20uitkomsten.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neckervannaem-my.sharepoint.com/personal/inge_citisens_nl/Documents/2026/Platform%20Sociaal%20Domein/VIT/VIT%20uitkomst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008080"/>
            </a:solidFill>
          </c:spPr>
          <c:dPt>
            <c:idx val="0"/>
            <c:bubble3D val="0"/>
            <c:spPr>
              <a:solidFill>
                <a:srgbClr val="008080"/>
              </a:solidFill>
              <a:ln w="19050">
                <a:solidFill>
                  <a:schemeClr val="lt1"/>
                </a:solidFill>
              </a:ln>
              <a:effectLst/>
            </c:spPr>
            <c:extLst>
              <c:ext xmlns:c16="http://schemas.microsoft.com/office/drawing/2014/chart" uri="{C3380CC4-5D6E-409C-BE32-E72D297353CC}">
                <c16:uniqueId val="{00000001-AB7B-4E9A-AEA7-D38716AF07B7}"/>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AB7B-4E9A-AEA7-D38716AF07B7}"/>
              </c:ext>
            </c:extLst>
          </c:dPt>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ontserrat Medium" pitchFamily="2" charset="0"/>
                    <a:ea typeface="+mn-ea"/>
                    <a:cs typeface="+mn-cs"/>
                  </a:defRPr>
                </a:pPr>
                <a:endParaRPr lang="nl-NL"/>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'Hoe inw-persp opgehaald'!$T$6:$T$7</c:f>
              <c:strCache>
                <c:ptCount val="2"/>
                <c:pt idx="0">
                  <c:v>Inwonerperspectief opgehaald</c:v>
                </c:pt>
                <c:pt idx="1">
                  <c:v>Niet opgehaald</c:v>
                </c:pt>
              </c:strCache>
            </c:strRef>
          </c:cat>
          <c:val>
            <c:numRef>
              <c:f>'Hoe inw-persp opgehaald'!$U$6:$U$7</c:f>
              <c:numCache>
                <c:formatCode>General</c:formatCode>
                <c:ptCount val="2"/>
                <c:pt idx="0">
                  <c:v>36</c:v>
                </c:pt>
                <c:pt idx="1">
                  <c:v>19</c:v>
                </c:pt>
              </c:numCache>
            </c:numRef>
          </c:val>
          <c:extLst>
            <c:ext xmlns:c16="http://schemas.microsoft.com/office/drawing/2014/chart" uri="{C3380CC4-5D6E-409C-BE32-E72D297353CC}">
              <c16:uniqueId val="{00000004-AB7B-4E9A-AEA7-D38716AF07B7}"/>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2000">
          <a:solidFill>
            <a:sysClr val="windowText" lastClr="000000"/>
          </a:solidFill>
          <a:latin typeface="Montserrat Medium" pitchFamily="2" charset="0"/>
        </a:defRPr>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207883368910268"/>
          <c:y val="5.7990867579908678E-2"/>
          <c:w val="0.47792116631089748"/>
          <c:h val="0.89368340943683411"/>
        </c:manualLayout>
      </c:layout>
      <c:barChart>
        <c:barDir val="bar"/>
        <c:grouping val="stacked"/>
        <c:varyColors val="0"/>
        <c:ser>
          <c:idx val="1"/>
          <c:order val="0"/>
          <c:spPr>
            <a:solidFill>
              <a:schemeClr val="accent2"/>
            </a:solidFill>
            <a:ln>
              <a:noFill/>
            </a:ln>
            <a:effectLst/>
          </c:spPr>
          <c:invertIfNegative val="0"/>
          <c:dLbls>
            <c:dLbl>
              <c:idx val="0"/>
              <c:tx>
                <c:rich>
                  <a:bodyPr rot="0" spcFirstLastPara="1" vertOverflow="ellipsis" vert="horz" wrap="square" lIns="38100" tIns="19050" rIns="38100" bIns="19050" anchor="ctr" anchorCtr="0">
                    <a:noAutofit/>
                  </a:bodyPr>
                  <a:lstStyle/>
                  <a:p>
                    <a:pPr algn="r">
                      <a:defRPr sz="1200" b="0" i="0" u="none" strike="noStrike" kern="1200" baseline="0">
                        <a:solidFill>
                          <a:sysClr val="windowText" lastClr="000000"/>
                        </a:solidFill>
                        <a:latin typeface="Montserrat Medium" pitchFamily="2" charset="0"/>
                        <a:ea typeface="+mn-ea"/>
                        <a:cs typeface="+mn-cs"/>
                      </a:defRPr>
                    </a:pPr>
                    <a:fld id="{611E0F41-0A4F-4EFC-8AB5-02974F71DF15}" type="CELLRANGE">
                      <a:rPr lang="en-US"/>
                      <a:pPr algn="r">
                        <a:defRPr sz="1200"/>
                      </a:pPr>
                      <a:t>[CELLRANGE]</a:t>
                    </a:fld>
                    <a:endParaRPr lang="nl-NL"/>
                  </a:p>
                </c:rich>
              </c:tx>
              <c:spPr>
                <a:noFill/>
                <a:ln>
                  <a:noFill/>
                </a:ln>
                <a:effectLst/>
              </c:spPr>
              <c:txPr>
                <a:bodyPr rot="0" spcFirstLastPara="1" vertOverflow="ellipsis" vert="horz" wrap="square" lIns="38100" tIns="19050" rIns="38100" bIns="19050" anchor="ctr" anchorCtr="0">
                  <a:noAutofit/>
                </a:bodyPr>
                <a:lstStyle/>
                <a:p>
                  <a:pPr algn="r">
                    <a:defRPr sz="1200" b="0" i="0" u="none" strike="noStrike" kern="1200" baseline="0">
                      <a:solidFill>
                        <a:sysClr val="windowText" lastClr="000000"/>
                      </a:solidFill>
                      <a:latin typeface="Montserrat Medium" pitchFamily="2" charset="0"/>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layout>
                    <c:manualLayout>
                      <c:w val="0.41465469050718329"/>
                      <c:h val="0.50244591324993337"/>
                    </c:manualLayout>
                  </c15:layout>
                  <c15:dlblFieldTable/>
                  <c15:showDataLabelsRange val="1"/>
                </c:ext>
                <c:ext xmlns:c16="http://schemas.microsoft.com/office/drawing/2014/chart" uri="{C3380CC4-5D6E-409C-BE32-E72D297353CC}">
                  <c16:uniqueId val="{00000000-34FF-4275-9DA1-16B8AEB7365B}"/>
                </c:ext>
              </c:extLst>
            </c:dLbl>
            <c:spPr>
              <a:noFill/>
              <a:ln>
                <a:noFill/>
              </a:ln>
              <a:effectLst/>
            </c:spPr>
            <c:txPr>
              <a:bodyPr rot="0" spcFirstLastPara="1" vertOverflow="ellipsis" vert="horz" wrap="square" lIns="38100" tIns="19050" rIns="38100" bIns="19050" anchor="ctr" anchorCtr="0">
                <a:spAutoFit/>
              </a:bodyPr>
              <a:lstStyle/>
              <a:p>
                <a:pPr algn="r">
                  <a:defRPr sz="1200" b="0" i="0" u="none" strike="noStrike" kern="1200" baseline="0">
                    <a:solidFill>
                      <a:sysClr val="windowText" lastClr="000000"/>
                    </a:solidFill>
                    <a:latin typeface="Montserrat Medium" pitchFamily="2" charset="0"/>
                    <a:ea typeface="+mn-ea"/>
                    <a:cs typeface="+mn-cs"/>
                  </a:defRPr>
                </a:pPr>
                <a:endParaRPr lang="nl-NL"/>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Analyse!$AI$36</c:f>
              <c:strCache>
                <c:ptCount val="1"/>
                <c:pt idx="0">
                  <c:v>ruimte &amp; vrijheid om langdurige beschikkingen te geven aan inwoners</c:v>
                </c:pt>
              </c:strCache>
            </c:strRef>
          </c:cat>
          <c:val>
            <c:numRef>
              <c:f>Analyse!$AK$24</c:f>
              <c:numCache>
                <c:formatCode>0%</c:formatCode>
                <c:ptCount val="1"/>
                <c:pt idx="0">
                  <c:v>0</c:v>
                </c:pt>
              </c:numCache>
            </c:numRef>
          </c:val>
          <c:extLst>
            <c:ext xmlns:c15="http://schemas.microsoft.com/office/drawing/2012/chart" uri="{02D57815-91ED-43cb-92C2-25804820EDAC}">
              <c15:datalabelsRange>
                <c15:f>Analyse!$AI$36</c15:f>
                <c15:dlblRangeCache>
                  <c:ptCount val="1"/>
                  <c:pt idx="0">
                    <c:v>ruimte &amp; vrijheid om langdurige beschikkingen te geven aan inwoners</c:v>
                  </c:pt>
                </c15:dlblRangeCache>
              </c15:datalabelsRange>
            </c:ext>
            <c:ext xmlns:c16="http://schemas.microsoft.com/office/drawing/2014/chart" uri="{C3380CC4-5D6E-409C-BE32-E72D297353CC}">
              <c16:uniqueId val="{00000001-34FF-4275-9DA1-16B8AEB7365B}"/>
            </c:ext>
          </c:extLst>
        </c:ser>
        <c:ser>
          <c:idx val="0"/>
          <c:order val="1"/>
          <c:spPr>
            <a:solidFill>
              <a:srgbClr val="E564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ontserrat Medium" pitchFamily="2" charset="0"/>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Analyse!$AI$36</c:f>
              <c:strCache>
                <c:ptCount val="1"/>
                <c:pt idx="0">
                  <c:v>ruimte &amp; vrijheid om langdurige beschikkingen te geven aan inwoners</c:v>
                </c:pt>
              </c:strCache>
            </c:strRef>
          </c:cat>
          <c:val>
            <c:numRef>
              <c:f>Analyse!$AJ$36</c:f>
              <c:numCache>
                <c:formatCode>0%</c:formatCode>
                <c:ptCount val="1"/>
                <c:pt idx="0">
                  <c:v>0.69811320754716977</c:v>
                </c:pt>
              </c:numCache>
            </c:numRef>
          </c:val>
          <c:extLst>
            <c:ext xmlns:c16="http://schemas.microsoft.com/office/drawing/2014/chart" uri="{C3380CC4-5D6E-409C-BE32-E72D297353CC}">
              <c16:uniqueId val="{00000002-34FF-4275-9DA1-16B8AEB7365B}"/>
            </c:ext>
          </c:extLst>
        </c:ser>
        <c:dLbls>
          <c:dLblPos val="inBase"/>
          <c:showLegendKey val="0"/>
          <c:showVal val="1"/>
          <c:showCatName val="0"/>
          <c:showSerName val="0"/>
          <c:showPercent val="0"/>
          <c:showBubbleSize val="0"/>
        </c:dLbls>
        <c:gapWidth val="60"/>
        <c:overlap val="100"/>
        <c:axId val="1576170015"/>
        <c:axId val="1576168095"/>
      </c:barChart>
      <c:catAx>
        <c:axId val="1576170015"/>
        <c:scaling>
          <c:orientation val="maxMin"/>
        </c:scaling>
        <c:delete val="1"/>
        <c:axPos val="l"/>
        <c:numFmt formatCode="General" sourceLinked="1"/>
        <c:majorTickMark val="none"/>
        <c:minorTickMark val="none"/>
        <c:tickLblPos val="nextTo"/>
        <c:crossAx val="1576168095"/>
        <c:crosses val="autoZero"/>
        <c:auto val="1"/>
        <c:lblAlgn val="ctr"/>
        <c:lblOffset val="100"/>
        <c:noMultiLvlLbl val="0"/>
      </c:catAx>
      <c:valAx>
        <c:axId val="1576168095"/>
        <c:scaling>
          <c:orientation val="minMax"/>
          <c:max val="1"/>
        </c:scaling>
        <c:delete val="1"/>
        <c:axPos val="t"/>
        <c:numFmt formatCode="0%" sourceLinked="1"/>
        <c:majorTickMark val="out"/>
        <c:minorTickMark val="none"/>
        <c:tickLblPos val="nextTo"/>
        <c:crossAx val="1576170015"/>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000">
          <a:solidFill>
            <a:sysClr val="windowText" lastClr="000000"/>
          </a:solidFill>
          <a:latin typeface="Montserrat Medium" pitchFamily="2" charset="0"/>
        </a:defRPr>
      </a:pPr>
      <a:endParaRPr lang="nl-NL"/>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207883368910268"/>
          <c:y val="5.7990867579908678E-2"/>
          <c:w val="0.47792116631089748"/>
          <c:h val="0.89368340943683411"/>
        </c:manualLayout>
      </c:layout>
      <c:barChart>
        <c:barDir val="bar"/>
        <c:grouping val="stacked"/>
        <c:varyColors val="0"/>
        <c:ser>
          <c:idx val="1"/>
          <c:order val="0"/>
          <c:spPr>
            <a:solidFill>
              <a:schemeClr val="accent2"/>
            </a:solidFill>
            <a:ln>
              <a:noFill/>
            </a:ln>
            <a:effectLst/>
          </c:spPr>
          <c:invertIfNegative val="0"/>
          <c:dLbls>
            <c:dLbl>
              <c:idx val="0"/>
              <c:tx>
                <c:rich>
                  <a:bodyPr/>
                  <a:lstStyle/>
                  <a:p>
                    <a:fld id="{CC905C87-5D88-4773-9418-0C7B68F3E446}" type="CELLRANGE">
                      <a:rPr lang="en-US"/>
                      <a:pPr/>
                      <a:t>[CELLRANGE]</a:t>
                    </a:fld>
                    <a:endParaRPr lang="nl-NL"/>
                  </a:p>
                </c:rich>
              </c:tx>
              <c:dLblPos val="inEnd"/>
              <c:showLegendKey val="0"/>
              <c:showVal val="0"/>
              <c:showCatName val="0"/>
              <c:showSerName val="0"/>
              <c:showPercent val="0"/>
              <c:showBubbleSize val="0"/>
              <c:extLst>
                <c:ext xmlns:c15="http://schemas.microsoft.com/office/drawing/2012/chart" uri="{CE6537A1-D6FC-4f65-9D91-7224C49458BB}">
                  <c15:layout>
                    <c:manualLayout>
                      <c:w val="0.43811381249379328"/>
                      <c:h val="0.22868430857135866"/>
                    </c:manualLayout>
                  </c15:layout>
                  <c15:dlblFieldTable/>
                  <c15:showDataLabelsRange val="1"/>
                </c:ext>
                <c:ext xmlns:c16="http://schemas.microsoft.com/office/drawing/2014/chart" uri="{C3380CC4-5D6E-409C-BE32-E72D297353CC}">
                  <c16:uniqueId val="{00000000-19C1-45EE-98AA-B3972AD51DEB}"/>
                </c:ext>
              </c:extLst>
            </c:dLbl>
            <c:dLbl>
              <c:idx val="1"/>
              <c:tx>
                <c:rich>
                  <a:bodyPr/>
                  <a:lstStyle/>
                  <a:p>
                    <a:fld id="{B6B62049-84D6-467D-8759-89350E5E124F}" type="CELLRANGE">
                      <a:rPr lang="en-US"/>
                      <a:pPr/>
                      <a:t>[CELLRANGE]</a:t>
                    </a:fld>
                    <a:endParaRPr lang="nl-NL"/>
                  </a:p>
                </c:rich>
              </c:tx>
              <c:dLblPos val="inEnd"/>
              <c:showLegendKey val="0"/>
              <c:showVal val="0"/>
              <c:showCatName val="0"/>
              <c:showSerName val="0"/>
              <c:showPercent val="0"/>
              <c:showBubbleSize val="0"/>
              <c:extLst>
                <c:ext xmlns:c15="http://schemas.microsoft.com/office/drawing/2012/chart" uri="{CE6537A1-D6FC-4f65-9D91-7224C49458BB}">
                  <c15:layout>
                    <c:manualLayout>
                      <c:w val="0.45547397729962452"/>
                      <c:h val="0.26140101569918922"/>
                    </c:manualLayout>
                  </c15:layout>
                  <c15:dlblFieldTable/>
                  <c15:showDataLabelsRange val="1"/>
                </c:ext>
                <c:ext xmlns:c16="http://schemas.microsoft.com/office/drawing/2014/chart" uri="{C3380CC4-5D6E-409C-BE32-E72D297353CC}">
                  <c16:uniqueId val="{00000001-19C1-45EE-98AA-B3972AD51DEB}"/>
                </c:ext>
              </c:extLst>
            </c:dLbl>
            <c:spPr>
              <a:noFill/>
              <a:ln>
                <a:noFill/>
              </a:ln>
              <a:effectLst/>
            </c:spPr>
            <c:txPr>
              <a:bodyPr rot="0" spcFirstLastPara="1" vertOverflow="ellipsis" vert="horz" wrap="square" anchor="ctr" anchorCtr="1"/>
              <a:lstStyle/>
              <a:p>
                <a:pPr algn="r">
                  <a:defRPr sz="1200" b="0" i="0" u="none" strike="noStrike" kern="1200" baseline="0">
                    <a:solidFill>
                      <a:sysClr val="windowText" lastClr="000000"/>
                    </a:solidFill>
                    <a:latin typeface="Montserrat Medium" pitchFamily="2" charset="0"/>
                    <a:ea typeface="+mn-ea"/>
                    <a:cs typeface="+mn-cs"/>
                  </a:defRPr>
                </a:pPr>
                <a:endParaRPr lang="nl-NL"/>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Analyse!$AI$37:$AI$38</c:f>
              <c:strCache>
                <c:ptCount val="2"/>
                <c:pt idx="0">
                  <c:v>inwoners met ontvangen een langdurige beschikking voor ondersteuning</c:v>
                </c:pt>
                <c:pt idx="1">
                  <c:v>inwoners ervaren dat zij hun zorgvragen niet herhaaldelijk hoeven te rechtvaardigen of legitimeren</c:v>
                </c:pt>
              </c:strCache>
              <c:extLst/>
            </c:strRef>
          </c:cat>
          <c:val>
            <c:numRef>
              <c:f>Analyse!$AK$21:$AK$22</c:f>
              <c:numCache>
                <c:formatCode>0%</c:formatCode>
                <c:ptCount val="2"/>
                <c:pt idx="0">
                  <c:v>0</c:v>
                </c:pt>
                <c:pt idx="1">
                  <c:v>0</c:v>
                </c:pt>
              </c:numCache>
              <c:extLst/>
            </c:numRef>
          </c:val>
          <c:extLst>
            <c:ext xmlns:c15="http://schemas.microsoft.com/office/drawing/2012/chart" uri="{02D57815-91ED-43cb-92C2-25804820EDAC}">
              <c15:datalabelsRange>
                <c15:f>Analyse!$AI$37:$AI$38</c15:f>
                <c15:dlblRangeCache>
                  <c:ptCount val="2"/>
                  <c:pt idx="0">
                    <c:v>inwoners met ontvangen een langdurige beschikking voor ondersteuning</c:v>
                  </c:pt>
                  <c:pt idx="1">
                    <c:v>inwoners ervaren dat zij hun zorgvragen niet herhaaldelijk hoeven te rechtvaardigen of legitimeren</c:v>
                  </c:pt>
                </c15:dlblRangeCache>
              </c15:datalabelsRange>
            </c:ext>
            <c:ext xmlns:c16="http://schemas.microsoft.com/office/drawing/2014/chart" uri="{C3380CC4-5D6E-409C-BE32-E72D297353CC}">
              <c16:uniqueId val="{00000002-19C1-45EE-98AA-B3972AD51DEB}"/>
            </c:ext>
          </c:extLst>
        </c:ser>
        <c:ser>
          <c:idx val="0"/>
          <c:order val="1"/>
          <c:spPr>
            <a:solidFill>
              <a:srgbClr val="008080"/>
            </a:solidFill>
            <a:ln>
              <a:noFill/>
            </a:ln>
            <a:effectLst/>
          </c:spPr>
          <c:invertIfNegative val="0"/>
          <c:dPt>
            <c:idx val="5"/>
            <c:invertIfNegative val="0"/>
            <c:bubble3D val="0"/>
            <c:spPr>
              <a:solidFill>
                <a:srgbClr val="008080"/>
              </a:solidFill>
              <a:ln>
                <a:noFill/>
              </a:ln>
              <a:effectLst/>
            </c:spPr>
            <c:extLst>
              <c:ext xmlns:c16="http://schemas.microsoft.com/office/drawing/2014/chart" uri="{C3380CC4-5D6E-409C-BE32-E72D297353CC}">
                <c16:uniqueId val="{00000004-19C1-45EE-98AA-B3972AD51DEB}"/>
              </c:ext>
            </c:extLst>
          </c:dPt>
          <c:dPt>
            <c:idx val="6"/>
            <c:invertIfNegative val="0"/>
            <c:bubble3D val="0"/>
            <c:spPr>
              <a:solidFill>
                <a:srgbClr val="008080"/>
              </a:solidFill>
              <a:ln>
                <a:noFill/>
              </a:ln>
              <a:effectLst/>
            </c:spPr>
            <c:extLst>
              <c:ext xmlns:c16="http://schemas.microsoft.com/office/drawing/2014/chart" uri="{C3380CC4-5D6E-409C-BE32-E72D297353CC}">
                <c16:uniqueId val="{00000006-19C1-45EE-98AA-B3972AD51DEB}"/>
              </c:ext>
            </c:extLst>
          </c:dPt>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0.21039666666666668"/>
                      <c:h val="0.15609208523592083"/>
                    </c:manualLayout>
                  </c15:layout>
                </c:ext>
                <c:ext xmlns:c16="http://schemas.microsoft.com/office/drawing/2014/chart" uri="{C3380CC4-5D6E-409C-BE32-E72D297353CC}">
                  <c16:uniqueId val="{00000007-19C1-45EE-98AA-B3972AD51DEB}"/>
                </c:ext>
              </c:extLst>
            </c:dLbl>
            <c:dLbl>
              <c:idx val="1"/>
              <c:dLblPos val="inBase"/>
              <c:showLegendKey val="0"/>
              <c:showVal val="1"/>
              <c:showCatName val="0"/>
              <c:showSerName val="0"/>
              <c:showPercent val="0"/>
              <c:showBubbleSize val="0"/>
              <c:extLst>
                <c:ext xmlns:c15="http://schemas.microsoft.com/office/drawing/2012/chart" uri="{CE6537A1-D6FC-4f65-9D91-7224C49458BB}">
                  <c15:layout>
                    <c:manualLayout>
                      <c:w val="0.23156333333333334"/>
                      <c:h val="0.15609208523592083"/>
                    </c:manualLayout>
                  </c15:layout>
                </c:ext>
                <c:ext xmlns:c16="http://schemas.microsoft.com/office/drawing/2014/chart" uri="{C3380CC4-5D6E-409C-BE32-E72D297353CC}">
                  <c16:uniqueId val="{00000008-19C1-45EE-98AA-B3972AD51DEB}"/>
                </c:ext>
              </c:extLst>
            </c:dLbl>
            <c:spPr>
              <a:noFill/>
              <a:ln>
                <a:noFill/>
              </a:ln>
              <a:effectLst/>
            </c:spPr>
            <c:txPr>
              <a:bodyPr rot="0" spcFirstLastPara="1" vertOverflow="ellipsis" vert="horz" wrap="square" anchor="ctr" anchorCtr="0"/>
              <a:lstStyle/>
              <a:p>
                <a:pPr algn="l">
                  <a:defRPr sz="1600" b="0" i="0" u="none" strike="noStrike" kern="1200" baseline="0">
                    <a:solidFill>
                      <a:sysClr val="windowText" lastClr="000000"/>
                    </a:solidFill>
                    <a:latin typeface="Montserrat Medium" pitchFamily="2" charset="0"/>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Analyse!$AI$37:$AI$38</c:f>
              <c:strCache>
                <c:ptCount val="2"/>
                <c:pt idx="0">
                  <c:v>inwoners met ontvangen een langdurige beschikking voor ondersteuning</c:v>
                </c:pt>
                <c:pt idx="1">
                  <c:v>inwoners ervaren dat zij hun zorgvragen niet herhaaldelijk hoeven te rechtvaardigen of legitimeren</c:v>
                </c:pt>
              </c:strCache>
              <c:extLst/>
            </c:strRef>
          </c:cat>
          <c:val>
            <c:numRef>
              <c:f>Analyse!$AJ$37:$AJ$38</c:f>
              <c:numCache>
                <c:formatCode>0%</c:formatCode>
                <c:ptCount val="2"/>
                <c:pt idx="0">
                  <c:v>0.54838709677419351</c:v>
                </c:pt>
                <c:pt idx="1">
                  <c:v>0.40625</c:v>
                </c:pt>
              </c:numCache>
              <c:extLst/>
            </c:numRef>
          </c:val>
          <c:extLst>
            <c:ext xmlns:c16="http://schemas.microsoft.com/office/drawing/2014/chart" uri="{C3380CC4-5D6E-409C-BE32-E72D297353CC}">
              <c16:uniqueId val="{00000009-19C1-45EE-98AA-B3972AD51DEB}"/>
            </c:ext>
          </c:extLst>
        </c:ser>
        <c:dLbls>
          <c:dLblPos val="inBase"/>
          <c:showLegendKey val="0"/>
          <c:showVal val="1"/>
          <c:showCatName val="0"/>
          <c:showSerName val="0"/>
          <c:showPercent val="0"/>
          <c:showBubbleSize val="0"/>
        </c:dLbls>
        <c:gapWidth val="60"/>
        <c:overlap val="100"/>
        <c:axId val="1576170015"/>
        <c:axId val="1576168095"/>
      </c:barChart>
      <c:catAx>
        <c:axId val="1576170015"/>
        <c:scaling>
          <c:orientation val="maxMin"/>
        </c:scaling>
        <c:delete val="1"/>
        <c:axPos val="l"/>
        <c:numFmt formatCode="General" sourceLinked="1"/>
        <c:majorTickMark val="none"/>
        <c:minorTickMark val="none"/>
        <c:tickLblPos val="nextTo"/>
        <c:crossAx val="1576168095"/>
        <c:crosses val="autoZero"/>
        <c:auto val="1"/>
        <c:lblAlgn val="ctr"/>
        <c:lblOffset val="100"/>
        <c:noMultiLvlLbl val="0"/>
      </c:catAx>
      <c:valAx>
        <c:axId val="1576168095"/>
        <c:scaling>
          <c:orientation val="minMax"/>
          <c:max val="1"/>
        </c:scaling>
        <c:delete val="1"/>
        <c:axPos val="t"/>
        <c:numFmt formatCode="0%" sourceLinked="1"/>
        <c:majorTickMark val="out"/>
        <c:minorTickMark val="none"/>
        <c:tickLblPos val="nextTo"/>
        <c:crossAx val="1576170015"/>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000">
          <a:solidFill>
            <a:sysClr val="windowText" lastClr="000000"/>
          </a:solidFill>
          <a:latin typeface="Montserrat Medium" pitchFamily="2" charset="0"/>
        </a:defRPr>
      </a:pPr>
      <a:endParaRPr lang="nl-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72619340551181"/>
          <c:y val="4.0801198860136584E-2"/>
          <c:w val="0.4927380659448819"/>
          <c:h val="0.91839760227972678"/>
        </c:manualLayout>
      </c:layout>
      <c:barChart>
        <c:barDir val="bar"/>
        <c:grouping val="clustered"/>
        <c:varyColors val="0"/>
        <c:ser>
          <c:idx val="0"/>
          <c:order val="0"/>
          <c:spPr>
            <a:solidFill>
              <a:srgbClr val="008080"/>
            </a:solidFill>
            <a:ln>
              <a:noFill/>
            </a:ln>
            <a:effectLst/>
          </c:spPr>
          <c:invertIfNegative val="0"/>
          <c:dPt>
            <c:idx val="7"/>
            <c:invertIfNegative val="0"/>
            <c:bubble3D val="0"/>
            <c:spPr>
              <a:solidFill>
                <a:srgbClr val="008080"/>
              </a:solidFill>
              <a:ln>
                <a:noFill/>
              </a:ln>
              <a:effectLst/>
            </c:spPr>
            <c:extLst>
              <c:ext xmlns:c16="http://schemas.microsoft.com/office/drawing/2014/chart" uri="{C3380CC4-5D6E-409C-BE32-E72D297353CC}">
                <c16:uniqueId val="{00000001-8B67-4E9D-A640-95AB2A643941}"/>
              </c:ext>
            </c:extLst>
          </c:dPt>
          <c:dPt>
            <c:idx val="8"/>
            <c:invertIfNegative val="0"/>
            <c:bubble3D val="0"/>
            <c:spPr>
              <a:solidFill>
                <a:srgbClr val="008080"/>
              </a:solidFill>
              <a:ln>
                <a:noFill/>
              </a:ln>
              <a:effectLst/>
            </c:spPr>
            <c:extLst>
              <c:ext xmlns:c16="http://schemas.microsoft.com/office/drawing/2014/chart" uri="{C3380CC4-5D6E-409C-BE32-E72D297353CC}">
                <c16:uniqueId val="{00000003-8B67-4E9D-A640-95AB2A643941}"/>
              </c:ext>
            </c:extLst>
          </c:dPt>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ontserrat Medium" pitchFamily="2" charset="0"/>
                    <a:ea typeface="+mn-ea"/>
                    <a:cs typeface="Arial" panose="020B0604020202020204" pitchFamily="34" charset="0"/>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'Hoe inw-persp opgehaald'!$O$6:$O$10</c:f>
              <c:strCache>
                <c:ptCount val="5"/>
                <c:pt idx="0">
                  <c:v>Cliëntervaringsonderzoek</c:v>
                </c:pt>
                <c:pt idx="1">
                  <c:v>Adviesraad Sociaal Domein</c:v>
                </c:pt>
                <c:pt idx="2">
                  <c:v>Interviews</c:v>
                </c:pt>
                <c:pt idx="3">
                  <c:v>Vragenlijst</c:v>
                </c:pt>
                <c:pt idx="4">
                  <c:v>Professionals</c:v>
                </c:pt>
              </c:strCache>
            </c:strRef>
          </c:cat>
          <c:val>
            <c:numRef>
              <c:f>'Hoe inw-persp opgehaald'!$P$6:$P$10</c:f>
              <c:numCache>
                <c:formatCode>General</c:formatCode>
                <c:ptCount val="5"/>
                <c:pt idx="0">
                  <c:v>15</c:v>
                </c:pt>
                <c:pt idx="1">
                  <c:v>10</c:v>
                </c:pt>
                <c:pt idx="2">
                  <c:v>8</c:v>
                </c:pt>
                <c:pt idx="3">
                  <c:v>7</c:v>
                </c:pt>
                <c:pt idx="4">
                  <c:v>6</c:v>
                </c:pt>
              </c:numCache>
            </c:numRef>
          </c:val>
          <c:extLst>
            <c:ext xmlns:c16="http://schemas.microsoft.com/office/drawing/2014/chart" uri="{C3380CC4-5D6E-409C-BE32-E72D297353CC}">
              <c16:uniqueId val="{00000004-8B67-4E9D-A640-95AB2A643941}"/>
            </c:ext>
          </c:extLst>
        </c:ser>
        <c:dLbls>
          <c:dLblPos val="inBase"/>
          <c:showLegendKey val="0"/>
          <c:showVal val="1"/>
          <c:showCatName val="0"/>
          <c:showSerName val="0"/>
          <c:showPercent val="0"/>
          <c:showBubbleSize val="0"/>
        </c:dLbls>
        <c:gapWidth val="60"/>
        <c:axId val="1576170015"/>
        <c:axId val="1576168095"/>
      </c:barChart>
      <c:catAx>
        <c:axId val="1576170015"/>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ontserrat Medium" pitchFamily="2" charset="0"/>
                <a:ea typeface="+mn-ea"/>
                <a:cs typeface="Arial" panose="020B0604020202020204" pitchFamily="34" charset="0"/>
              </a:defRPr>
            </a:pPr>
            <a:endParaRPr lang="nl-NL"/>
          </a:p>
        </c:txPr>
        <c:crossAx val="1576168095"/>
        <c:crosses val="autoZero"/>
        <c:auto val="1"/>
        <c:lblAlgn val="ctr"/>
        <c:lblOffset val="100"/>
        <c:noMultiLvlLbl val="0"/>
      </c:catAx>
      <c:valAx>
        <c:axId val="1576168095"/>
        <c:scaling>
          <c:orientation val="minMax"/>
        </c:scaling>
        <c:delete val="1"/>
        <c:axPos val="t"/>
        <c:numFmt formatCode="General" sourceLinked="1"/>
        <c:majorTickMark val="none"/>
        <c:minorTickMark val="none"/>
        <c:tickLblPos val="nextTo"/>
        <c:crossAx val="1576170015"/>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2000">
          <a:solidFill>
            <a:sysClr val="windowText" lastClr="000000"/>
          </a:solidFill>
          <a:latin typeface="Montserrat Medium" pitchFamily="2" charset="0"/>
          <a:cs typeface="Arial" panose="020B0604020202020204" pitchFamily="34" charset="0"/>
        </a:defRPr>
      </a:pPr>
      <a:endParaRPr lang="nl-N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1"/>
          <c:order val="0"/>
          <c:spPr>
            <a:solidFill>
              <a:schemeClr val="accent2"/>
            </a:solidFill>
            <a:ln>
              <a:noFill/>
            </a:ln>
            <a:effectLst/>
          </c:spPr>
          <c:invertIfNegative val="0"/>
          <c:dPt>
            <c:idx val="0"/>
            <c:invertIfNegative val="0"/>
            <c:bubble3D val="0"/>
            <c:spPr>
              <a:solidFill>
                <a:srgbClr val="076BB3"/>
              </a:solidFill>
              <a:ln>
                <a:noFill/>
              </a:ln>
              <a:effectLst/>
            </c:spPr>
            <c:extLst>
              <c:ext xmlns:c16="http://schemas.microsoft.com/office/drawing/2014/chart" uri="{C3380CC4-5D6E-409C-BE32-E72D297353CC}">
                <c16:uniqueId val="{00000001-C7E1-49DB-9F01-EDF821F63E3D}"/>
              </c:ext>
            </c:extLst>
          </c:dPt>
          <c:dPt>
            <c:idx val="1"/>
            <c:invertIfNegative val="0"/>
            <c:bubble3D val="0"/>
            <c:spPr>
              <a:solidFill>
                <a:srgbClr val="E5648D"/>
              </a:solidFill>
              <a:ln>
                <a:noFill/>
              </a:ln>
              <a:effectLst/>
            </c:spPr>
            <c:extLst>
              <c:ext xmlns:c16="http://schemas.microsoft.com/office/drawing/2014/chart" uri="{C3380CC4-5D6E-409C-BE32-E72D297353CC}">
                <c16:uniqueId val="{00000003-C7E1-49DB-9F01-EDF821F63E3D}"/>
              </c:ext>
            </c:extLst>
          </c:dPt>
          <c:dPt>
            <c:idx val="2"/>
            <c:invertIfNegative val="0"/>
            <c:bubble3D val="0"/>
            <c:spPr>
              <a:solidFill>
                <a:srgbClr val="008080"/>
              </a:solidFill>
              <a:ln>
                <a:noFill/>
              </a:ln>
              <a:effectLst/>
            </c:spPr>
            <c:extLst>
              <c:ext xmlns:c16="http://schemas.microsoft.com/office/drawing/2014/chart" uri="{C3380CC4-5D6E-409C-BE32-E72D297353CC}">
                <c16:uniqueId val="{00000005-C7E1-49DB-9F01-EDF821F63E3D}"/>
              </c:ext>
            </c:extLst>
          </c:dPt>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ontserrat Medium" pitchFamily="2" charset="0"/>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Analyse!$Y$14:$Y$16</c:f>
              <c:strCache>
                <c:ptCount val="3"/>
                <c:pt idx="0">
                  <c:v>Beleid</c:v>
                </c:pt>
                <c:pt idx="1">
                  <c:v>Uitvoering</c:v>
                </c:pt>
                <c:pt idx="2">
                  <c:v>Inwoners</c:v>
                </c:pt>
              </c:strCache>
            </c:strRef>
          </c:cat>
          <c:val>
            <c:numRef>
              <c:f>Analyse!$AA$14:$AA$16</c:f>
              <c:numCache>
                <c:formatCode>0%</c:formatCode>
                <c:ptCount val="3"/>
                <c:pt idx="0">
                  <c:v>0.94771092351558506</c:v>
                </c:pt>
                <c:pt idx="1">
                  <c:v>0.98008658008658012</c:v>
                </c:pt>
                <c:pt idx="2">
                  <c:v>0.60052188552188557</c:v>
                </c:pt>
              </c:numCache>
            </c:numRef>
          </c:val>
          <c:extLst>
            <c:ext xmlns:c16="http://schemas.microsoft.com/office/drawing/2014/chart" uri="{C3380CC4-5D6E-409C-BE32-E72D297353CC}">
              <c16:uniqueId val="{00000006-C7E1-49DB-9F01-EDF821F63E3D}"/>
            </c:ext>
          </c:extLst>
        </c:ser>
        <c:ser>
          <c:idx val="0"/>
          <c:order val="1"/>
          <c:spPr>
            <a:solidFill>
              <a:srgbClr val="008080">
                <a:alpha val="40000"/>
              </a:srgbClr>
            </a:solidFill>
            <a:ln>
              <a:noFill/>
            </a:ln>
            <a:effectLst/>
          </c:spPr>
          <c:invertIfNegative val="0"/>
          <c:dPt>
            <c:idx val="0"/>
            <c:invertIfNegative val="0"/>
            <c:bubble3D val="0"/>
            <c:spPr>
              <a:solidFill>
                <a:srgbClr val="076BB3">
                  <a:alpha val="40000"/>
                </a:srgbClr>
              </a:solidFill>
              <a:ln>
                <a:noFill/>
              </a:ln>
              <a:effectLst/>
            </c:spPr>
            <c:extLst>
              <c:ext xmlns:c16="http://schemas.microsoft.com/office/drawing/2014/chart" uri="{C3380CC4-5D6E-409C-BE32-E72D297353CC}">
                <c16:uniqueId val="{00000008-C7E1-49DB-9F01-EDF821F63E3D}"/>
              </c:ext>
            </c:extLst>
          </c:dPt>
          <c:dPt>
            <c:idx val="1"/>
            <c:invertIfNegative val="0"/>
            <c:bubble3D val="0"/>
            <c:spPr>
              <a:solidFill>
                <a:srgbClr val="ED1210">
                  <a:alpha val="40000"/>
                </a:srgbClr>
              </a:solidFill>
              <a:ln>
                <a:noFill/>
              </a:ln>
              <a:effectLst/>
            </c:spPr>
            <c:extLst>
              <c:ext xmlns:c16="http://schemas.microsoft.com/office/drawing/2014/chart" uri="{C3380CC4-5D6E-409C-BE32-E72D297353CC}">
                <c16:uniqueId val="{0000000A-C7E1-49DB-9F01-EDF821F63E3D}"/>
              </c:ext>
            </c:extLst>
          </c:dPt>
          <c:dPt>
            <c:idx val="7"/>
            <c:invertIfNegative val="0"/>
            <c:bubble3D val="0"/>
            <c:spPr>
              <a:solidFill>
                <a:srgbClr val="008080">
                  <a:alpha val="40000"/>
                </a:srgbClr>
              </a:solidFill>
              <a:ln>
                <a:noFill/>
              </a:ln>
              <a:effectLst/>
            </c:spPr>
            <c:extLst>
              <c:ext xmlns:c16="http://schemas.microsoft.com/office/drawing/2014/chart" uri="{C3380CC4-5D6E-409C-BE32-E72D297353CC}">
                <c16:uniqueId val="{0000000C-C7E1-49DB-9F01-EDF821F63E3D}"/>
              </c:ext>
            </c:extLst>
          </c:dPt>
          <c:dPt>
            <c:idx val="8"/>
            <c:invertIfNegative val="0"/>
            <c:bubble3D val="0"/>
            <c:spPr>
              <a:solidFill>
                <a:srgbClr val="008080">
                  <a:alpha val="40000"/>
                </a:srgbClr>
              </a:solidFill>
              <a:ln>
                <a:noFill/>
              </a:ln>
              <a:effectLst/>
            </c:spPr>
            <c:extLst>
              <c:ext xmlns:c16="http://schemas.microsoft.com/office/drawing/2014/chart" uri="{C3380CC4-5D6E-409C-BE32-E72D297353CC}">
                <c16:uniqueId val="{0000000E-C7E1-49DB-9F01-EDF821F63E3D}"/>
              </c:ext>
            </c:extLst>
          </c:dPt>
          <c:dLbls>
            <c:delete val="1"/>
          </c:dLbls>
          <c:cat>
            <c:strRef>
              <c:f>Analyse!$Y$14:$Y$16</c:f>
              <c:strCache>
                <c:ptCount val="3"/>
                <c:pt idx="0">
                  <c:v>Beleid</c:v>
                </c:pt>
                <c:pt idx="1">
                  <c:v>Uitvoering</c:v>
                </c:pt>
                <c:pt idx="2">
                  <c:v>Inwoners</c:v>
                </c:pt>
              </c:strCache>
            </c:strRef>
          </c:cat>
          <c:val>
            <c:numRef>
              <c:f>Analyse!$Z$14:$Z$16</c:f>
              <c:numCache>
                <c:formatCode>0%</c:formatCode>
                <c:ptCount val="3"/>
                <c:pt idx="0">
                  <c:v>5.2289076484414984E-2</c:v>
                </c:pt>
                <c:pt idx="1">
                  <c:v>1.9913419913419914E-2</c:v>
                </c:pt>
                <c:pt idx="2">
                  <c:v>0.39947811447811443</c:v>
                </c:pt>
              </c:numCache>
            </c:numRef>
          </c:val>
          <c:extLst>
            <c:ext xmlns:c16="http://schemas.microsoft.com/office/drawing/2014/chart" uri="{C3380CC4-5D6E-409C-BE32-E72D297353CC}">
              <c16:uniqueId val="{0000000F-C7E1-49DB-9F01-EDF821F63E3D}"/>
            </c:ext>
          </c:extLst>
        </c:ser>
        <c:dLbls>
          <c:dLblPos val="inBase"/>
          <c:showLegendKey val="0"/>
          <c:showVal val="1"/>
          <c:showCatName val="0"/>
          <c:showSerName val="0"/>
          <c:showPercent val="0"/>
          <c:showBubbleSize val="0"/>
        </c:dLbls>
        <c:gapWidth val="60"/>
        <c:overlap val="100"/>
        <c:axId val="1576170015"/>
        <c:axId val="1576168095"/>
      </c:barChart>
      <c:catAx>
        <c:axId val="1576170015"/>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ontserrat Medium" pitchFamily="2" charset="0"/>
                <a:ea typeface="+mn-ea"/>
                <a:cs typeface="+mn-cs"/>
              </a:defRPr>
            </a:pPr>
            <a:endParaRPr lang="nl-NL"/>
          </a:p>
        </c:txPr>
        <c:crossAx val="1576168095"/>
        <c:crosses val="autoZero"/>
        <c:auto val="1"/>
        <c:lblAlgn val="ctr"/>
        <c:lblOffset val="100"/>
        <c:noMultiLvlLbl val="0"/>
      </c:catAx>
      <c:valAx>
        <c:axId val="1576168095"/>
        <c:scaling>
          <c:orientation val="minMax"/>
          <c:max val="1"/>
        </c:scaling>
        <c:delete val="1"/>
        <c:axPos val="t"/>
        <c:numFmt formatCode="0%" sourceLinked="1"/>
        <c:majorTickMark val="out"/>
        <c:minorTickMark val="none"/>
        <c:tickLblPos val="nextTo"/>
        <c:crossAx val="1576170015"/>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600">
          <a:solidFill>
            <a:sysClr val="windowText" lastClr="000000"/>
          </a:solidFill>
          <a:latin typeface="Montserrat Medium" pitchFamily="2" charset="0"/>
        </a:defRPr>
      </a:pPr>
      <a:endParaRPr lang="nl-N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76BB3"/>
            </a:solidFill>
            <a:ln>
              <a:noFill/>
            </a:ln>
            <a:effectLst/>
          </c:spPr>
          <c:invertIfNegative val="0"/>
          <c:dPt>
            <c:idx val="7"/>
            <c:invertIfNegative val="0"/>
            <c:bubble3D val="0"/>
            <c:spPr>
              <a:solidFill>
                <a:srgbClr val="076BB3"/>
              </a:solidFill>
              <a:ln>
                <a:noFill/>
              </a:ln>
              <a:effectLst/>
            </c:spPr>
            <c:extLst>
              <c:ext xmlns:c16="http://schemas.microsoft.com/office/drawing/2014/chart" uri="{C3380CC4-5D6E-409C-BE32-E72D297353CC}">
                <c16:uniqueId val="{00000001-2CA5-41B2-8602-ACA164E7EC14}"/>
              </c:ext>
            </c:extLst>
          </c:dPt>
          <c:dPt>
            <c:idx val="8"/>
            <c:invertIfNegative val="0"/>
            <c:bubble3D val="0"/>
            <c:spPr>
              <a:solidFill>
                <a:srgbClr val="076BB3"/>
              </a:solidFill>
              <a:ln>
                <a:noFill/>
              </a:ln>
              <a:effectLst/>
            </c:spPr>
            <c:extLst>
              <c:ext xmlns:c16="http://schemas.microsoft.com/office/drawing/2014/chart" uri="{C3380CC4-5D6E-409C-BE32-E72D297353CC}">
                <c16:uniqueId val="{00000003-2CA5-41B2-8602-ACA164E7EC14}"/>
              </c:ext>
            </c:extLst>
          </c:dPt>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0.25924273504273504"/>
                      <c:h val="0.15609214743589744"/>
                    </c:manualLayout>
                  </c15:layout>
                </c:ext>
                <c:ext xmlns:c16="http://schemas.microsoft.com/office/drawing/2014/chart" uri="{C3380CC4-5D6E-409C-BE32-E72D297353CC}">
                  <c16:uniqueId val="{00000004-2CA5-41B2-8602-ACA164E7EC14}"/>
                </c:ext>
              </c:extLst>
            </c:dLbl>
            <c:dLbl>
              <c:idx val="1"/>
              <c:dLblPos val="inBase"/>
              <c:showLegendKey val="0"/>
              <c:showVal val="1"/>
              <c:showCatName val="0"/>
              <c:showSerName val="0"/>
              <c:showPercent val="0"/>
              <c:showBubbleSize val="0"/>
              <c:extLst>
                <c:ext xmlns:c15="http://schemas.microsoft.com/office/drawing/2012/chart" uri="{CE6537A1-D6FC-4f65-9D91-7224C49458BB}">
                  <c15:layout>
                    <c:manualLayout>
                      <c:w val="0.23156333333333334"/>
                      <c:h val="0.15609208523592083"/>
                    </c:manualLayout>
                  </c15:layout>
                </c:ext>
                <c:ext xmlns:c16="http://schemas.microsoft.com/office/drawing/2014/chart" uri="{C3380CC4-5D6E-409C-BE32-E72D297353CC}">
                  <c16:uniqueId val="{00000005-2CA5-41B2-8602-ACA164E7EC14}"/>
                </c:ext>
              </c:extLst>
            </c:dLbl>
            <c:dLbl>
              <c:idx val="2"/>
              <c:dLblPos val="inBase"/>
              <c:showLegendKey val="0"/>
              <c:showVal val="1"/>
              <c:showCatName val="0"/>
              <c:showSerName val="0"/>
              <c:showPercent val="0"/>
              <c:showBubbleSize val="0"/>
              <c:extLst>
                <c:ext xmlns:c15="http://schemas.microsoft.com/office/drawing/2012/chart" uri="{CE6537A1-D6FC-4f65-9D91-7224C49458BB}">
                  <c15:layout>
                    <c:manualLayout>
                      <c:w val="0.22450777777777778"/>
                      <c:h val="0.15609208523592083"/>
                    </c:manualLayout>
                  </c15:layout>
                </c:ext>
                <c:ext xmlns:c16="http://schemas.microsoft.com/office/drawing/2014/chart" uri="{C3380CC4-5D6E-409C-BE32-E72D297353CC}">
                  <c16:uniqueId val="{00000006-2CA5-41B2-8602-ACA164E7EC14}"/>
                </c:ext>
              </c:extLst>
            </c:dLbl>
            <c:spPr>
              <a:noFill/>
              <a:ln>
                <a:noFill/>
              </a:ln>
              <a:effectLst/>
            </c:spPr>
            <c:txPr>
              <a:bodyPr rot="0" spcFirstLastPara="1" vertOverflow="ellipsis" vert="horz" wrap="square" anchor="ctr" anchorCtr="0"/>
              <a:lstStyle/>
              <a:p>
                <a:pPr algn="l">
                  <a:defRPr sz="1600" b="0" i="0" u="none" strike="noStrike" kern="1200" baseline="0">
                    <a:solidFill>
                      <a:sysClr val="windowText" lastClr="000000"/>
                    </a:solidFill>
                    <a:latin typeface="Montserrat Medium" pitchFamily="2" charset="0"/>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Analyse!$AI$11:$AI$13</c:f>
              <c:strCache>
                <c:ptCount val="3"/>
                <c:pt idx="0">
                  <c:v>de inwoner en diens omgeving bij elke hulpvraag, idee of oplossing centraal moeten staan</c:v>
                </c:pt>
                <c:pt idx="1">
                  <c:v>de toegangsfunctie tot advies en ondersteuning eenvoudig moet zijn ingericht, met de inwoner als uitgangspunt</c:v>
                </c:pt>
                <c:pt idx="2">
                  <c:v>bij het vormgeven van de toegangsfunctie ervaringskennis en/of ervaringsdeskundigheid moet worden benut</c:v>
                </c:pt>
              </c:strCache>
            </c:strRef>
          </c:cat>
          <c:val>
            <c:numRef>
              <c:f>Analyse!$AJ$11:$AJ$13</c:f>
              <c:numCache>
                <c:formatCode>0%</c:formatCode>
                <c:ptCount val="3"/>
                <c:pt idx="0">
                  <c:v>0.96</c:v>
                </c:pt>
                <c:pt idx="1">
                  <c:v>0.94230769230769229</c:v>
                </c:pt>
                <c:pt idx="2">
                  <c:v>0.40816326530612246</c:v>
                </c:pt>
              </c:numCache>
            </c:numRef>
          </c:val>
          <c:extLst>
            <c:ext xmlns:c16="http://schemas.microsoft.com/office/drawing/2014/chart" uri="{C3380CC4-5D6E-409C-BE32-E72D297353CC}">
              <c16:uniqueId val="{00000007-2CA5-41B2-8602-ACA164E7EC14}"/>
            </c:ext>
          </c:extLst>
        </c:ser>
        <c:dLbls>
          <c:dLblPos val="inBase"/>
          <c:showLegendKey val="0"/>
          <c:showVal val="1"/>
          <c:showCatName val="0"/>
          <c:showSerName val="0"/>
          <c:showPercent val="0"/>
          <c:showBubbleSize val="0"/>
        </c:dLbls>
        <c:gapWidth val="60"/>
        <c:axId val="1576170015"/>
        <c:axId val="1576168095"/>
      </c:barChart>
      <c:catAx>
        <c:axId val="1576170015"/>
        <c:scaling>
          <c:orientation val="maxMin"/>
        </c:scaling>
        <c:delete val="1"/>
        <c:axPos val="l"/>
        <c:numFmt formatCode="General" sourceLinked="1"/>
        <c:majorTickMark val="none"/>
        <c:minorTickMark val="none"/>
        <c:tickLblPos val="nextTo"/>
        <c:crossAx val="1576168095"/>
        <c:crosses val="autoZero"/>
        <c:auto val="1"/>
        <c:lblAlgn val="ctr"/>
        <c:lblOffset val="100"/>
        <c:noMultiLvlLbl val="0"/>
      </c:catAx>
      <c:valAx>
        <c:axId val="1576168095"/>
        <c:scaling>
          <c:orientation val="minMax"/>
          <c:max val="1"/>
        </c:scaling>
        <c:delete val="1"/>
        <c:axPos val="t"/>
        <c:numFmt formatCode="0%" sourceLinked="1"/>
        <c:majorTickMark val="out"/>
        <c:minorTickMark val="none"/>
        <c:tickLblPos val="nextTo"/>
        <c:crossAx val="1576170015"/>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000">
          <a:solidFill>
            <a:sysClr val="windowText" lastClr="000000"/>
          </a:solidFill>
          <a:latin typeface="Montserrat Medium" pitchFamily="2" charset="0"/>
        </a:defRPr>
      </a:pPr>
      <a:endParaRPr lang="nl-N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E5648D"/>
            </a:solidFill>
            <a:ln>
              <a:noFill/>
            </a:ln>
            <a:effectLst/>
          </c:spPr>
          <c:invertIfNegative val="0"/>
          <c:dPt>
            <c:idx val="7"/>
            <c:invertIfNegative val="0"/>
            <c:bubble3D val="0"/>
            <c:spPr>
              <a:solidFill>
                <a:srgbClr val="E5648D"/>
              </a:solidFill>
              <a:ln>
                <a:noFill/>
              </a:ln>
              <a:effectLst/>
            </c:spPr>
            <c:extLst>
              <c:ext xmlns:c16="http://schemas.microsoft.com/office/drawing/2014/chart" uri="{C3380CC4-5D6E-409C-BE32-E72D297353CC}">
                <c16:uniqueId val="{00000001-1267-4617-90B7-B3A445FE5AE6}"/>
              </c:ext>
            </c:extLst>
          </c:dPt>
          <c:dPt>
            <c:idx val="8"/>
            <c:invertIfNegative val="0"/>
            <c:bubble3D val="0"/>
            <c:spPr>
              <a:solidFill>
                <a:srgbClr val="E5648D"/>
              </a:solidFill>
              <a:ln>
                <a:noFill/>
              </a:ln>
              <a:effectLst/>
            </c:spPr>
            <c:extLst>
              <c:ext xmlns:c16="http://schemas.microsoft.com/office/drawing/2014/chart" uri="{C3380CC4-5D6E-409C-BE32-E72D297353CC}">
                <c16:uniqueId val="{00000003-1267-4617-90B7-B3A445FE5AE6}"/>
              </c:ext>
            </c:extLst>
          </c:dPt>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0.33034111111111109"/>
                      <c:h val="0.15609208523592083"/>
                    </c:manualLayout>
                  </c15:layout>
                </c:ext>
                <c:ext xmlns:c16="http://schemas.microsoft.com/office/drawing/2014/chart" uri="{C3380CC4-5D6E-409C-BE32-E72D297353CC}">
                  <c16:uniqueId val="{00000004-1267-4617-90B7-B3A445FE5AE6}"/>
                </c:ext>
              </c:extLst>
            </c:dLbl>
            <c:dLbl>
              <c:idx val="1"/>
              <c:delete val="1"/>
              <c:extLst>
                <c:ext xmlns:c15="http://schemas.microsoft.com/office/drawing/2012/chart" uri="{CE6537A1-D6FC-4f65-9D91-7224C49458BB}"/>
                <c:ext xmlns:c16="http://schemas.microsoft.com/office/drawing/2014/chart" uri="{C3380CC4-5D6E-409C-BE32-E72D297353CC}">
                  <c16:uniqueId val="{00000005-1267-4617-90B7-B3A445FE5AE6}"/>
                </c:ext>
              </c:extLst>
            </c:dLbl>
            <c:dLbl>
              <c:idx val="2"/>
              <c:dLblPos val="inBase"/>
              <c:showLegendKey val="0"/>
              <c:showVal val="1"/>
              <c:showCatName val="0"/>
              <c:showSerName val="0"/>
              <c:showPercent val="0"/>
              <c:showBubbleSize val="0"/>
              <c:extLst>
                <c:ext xmlns:c15="http://schemas.microsoft.com/office/drawing/2012/chart" uri="{CE6537A1-D6FC-4f65-9D91-7224C49458BB}">
                  <c15:layout>
                    <c:manualLayout>
                      <c:w val="0.23047777777777773"/>
                      <c:h val="0.15609214743589744"/>
                    </c:manualLayout>
                  </c15:layout>
                </c:ext>
                <c:ext xmlns:c16="http://schemas.microsoft.com/office/drawing/2014/chart" uri="{C3380CC4-5D6E-409C-BE32-E72D297353CC}">
                  <c16:uniqueId val="{00000006-1267-4617-90B7-B3A445FE5AE6}"/>
                </c:ext>
              </c:extLst>
            </c:dLbl>
            <c:spPr>
              <a:noFill/>
              <a:ln>
                <a:noFill/>
              </a:ln>
              <a:effectLst/>
            </c:spPr>
            <c:txPr>
              <a:bodyPr rot="0" spcFirstLastPara="1" vertOverflow="ellipsis" vert="horz" wrap="square" anchor="ctr" anchorCtr="0"/>
              <a:lstStyle/>
              <a:p>
                <a:pPr algn="l">
                  <a:defRPr sz="1600" b="0" i="0" u="none" strike="noStrike" kern="1200" baseline="0">
                    <a:solidFill>
                      <a:sysClr val="windowText" lastClr="000000"/>
                    </a:solidFill>
                    <a:latin typeface="Montserrat Medium" pitchFamily="2" charset="0"/>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Analyse!$AI$14:$AI$16</c:f>
              <c:strCache>
                <c:ptCount val="3"/>
                <c:pt idx="0">
                  <c:v>Medewerkers in de (gemeentelijke) toegang en/of lokale teams stellen de inwoner en diens hulpvraag centraal</c:v>
                </c:pt>
                <c:pt idx="2">
                  <c:v>In de gemeentelijke toegang en lokale teams wordt ervaringskennis en/of worden ervaringsdeskundigen ingezet</c:v>
                </c:pt>
              </c:strCache>
            </c:strRef>
          </c:cat>
          <c:val>
            <c:numRef>
              <c:f>Analyse!$AJ$14:$AJ$16</c:f>
              <c:numCache>
                <c:formatCode>General</c:formatCode>
                <c:ptCount val="3"/>
                <c:pt idx="0" formatCode="0%">
                  <c:v>0.96296296296296291</c:v>
                </c:pt>
                <c:pt idx="1">
                  <c:v>0</c:v>
                </c:pt>
                <c:pt idx="2" formatCode="0%">
                  <c:v>0.27272727272727271</c:v>
                </c:pt>
              </c:numCache>
            </c:numRef>
          </c:val>
          <c:extLst>
            <c:ext xmlns:c16="http://schemas.microsoft.com/office/drawing/2014/chart" uri="{C3380CC4-5D6E-409C-BE32-E72D297353CC}">
              <c16:uniqueId val="{00000007-1267-4617-90B7-B3A445FE5AE6}"/>
            </c:ext>
          </c:extLst>
        </c:ser>
        <c:dLbls>
          <c:dLblPos val="inBase"/>
          <c:showLegendKey val="0"/>
          <c:showVal val="1"/>
          <c:showCatName val="0"/>
          <c:showSerName val="0"/>
          <c:showPercent val="0"/>
          <c:showBubbleSize val="0"/>
        </c:dLbls>
        <c:gapWidth val="60"/>
        <c:axId val="1576170015"/>
        <c:axId val="1576168095"/>
      </c:barChart>
      <c:catAx>
        <c:axId val="1576170015"/>
        <c:scaling>
          <c:orientation val="maxMin"/>
        </c:scaling>
        <c:delete val="1"/>
        <c:axPos val="l"/>
        <c:numFmt formatCode="General" sourceLinked="1"/>
        <c:majorTickMark val="none"/>
        <c:minorTickMark val="none"/>
        <c:tickLblPos val="nextTo"/>
        <c:crossAx val="1576168095"/>
        <c:crosses val="autoZero"/>
        <c:auto val="1"/>
        <c:lblAlgn val="ctr"/>
        <c:lblOffset val="100"/>
        <c:noMultiLvlLbl val="0"/>
      </c:catAx>
      <c:valAx>
        <c:axId val="1576168095"/>
        <c:scaling>
          <c:orientation val="minMax"/>
          <c:max val="1"/>
        </c:scaling>
        <c:delete val="1"/>
        <c:axPos val="t"/>
        <c:numFmt formatCode="0%" sourceLinked="1"/>
        <c:majorTickMark val="out"/>
        <c:minorTickMark val="none"/>
        <c:tickLblPos val="nextTo"/>
        <c:crossAx val="1576170015"/>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600">
          <a:solidFill>
            <a:sysClr val="windowText" lastClr="000000"/>
          </a:solidFill>
          <a:latin typeface="Montserrat Medium" pitchFamily="2" charset="0"/>
        </a:defRPr>
      </a:pPr>
      <a:endParaRPr lang="nl-N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8080"/>
            </a:solidFill>
            <a:ln>
              <a:noFill/>
            </a:ln>
            <a:effectLst/>
          </c:spPr>
          <c:invertIfNegative val="0"/>
          <c:dPt>
            <c:idx val="7"/>
            <c:invertIfNegative val="0"/>
            <c:bubble3D val="0"/>
            <c:spPr>
              <a:solidFill>
                <a:srgbClr val="008080"/>
              </a:solidFill>
              <a:ln>
                <a:noFill/>
              </a:ln>
              <a:effectLst/>
            </c:spPr>
            <c:extLst>
              <c:ext xmlns:c16="http://schemas.microsoft.com/office/drawing/2014/chart" uri="{C3380CC4-5D6E-409C-BE32-E72D297353CC}">
                <c16:uniqueId val="{00000001-8168-4325-9A2B-FE912000C946}"/>
              </c:ext>
            </c:extLst>
          </c:dPt>
          <c:dPt>
            <c:idx val="8"/>
            <c:invertIfNegative val="0"/>
            <c:bubble3D val="0"/>
            <c:spPr>
              <a:solidFill>
                <a:srgbClr val="008080"/>
              </a:solidFill>
              <a:ln>
                <a:noFill/>
              </a:ln>
              <a:effectLst/>
            </c:spPr>
            <c:extLst>
              <c:ext xmlns:c16="http://schemas.microsoft.com/office/drawing/2014/chart" uri="{C3380CC4-5D6E-409C-BE32-E72D297353CC}">
                <c16:uniqueId val="{00000003-8168-4325-9A2B-FE912000C946}"/>
              </c:ext>
            </c:extLst>
          </c:dPt>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0.33739666666666668"/>
                      <c:h val="0.15609208523592083"/>
                    </c:manualLayout>
                  </c15:layout>
                </c:ext>
                <c:ext xmlns:c16="http://schemas.microsoft.com/office/drawing/2014/chart" uri="{C3380CC4-5D6E-409C-BE32-E72D297353CC}">
                  <c16:uniqueId val="{00000004-8168-4325-9A2B-FE912000C946}"/>
                </c:ext>
              </c:extLst>
            </c:dLbl>
            <c:dLbl>
              <c:idx val="1"/>
              <c:dLblPos val="inBase"/>
              <c:showLegendKey val="0"/>
              <c:showVal val="1"/>
              <c:showCatName val="0"/>
              <c:showSerName val="0"/>
              <c:showPercent val="0"/>
              <c:showBubbleSize val="0"/>
              <c:extLst>
                <c:ext xmlns:c15="http://schemas.microsoft.com/office/drawing/2012/chart" uri="{CE6537A1-D6FC-4f65-9D91-7224C49458BB}">
                  <c15:layout>
                    <c:manualLayout>
                      <c:w val="0.26684111111111108"/>
                      <c:h val="0.15609208523592083"/>
                    </c:manualLayout>
                  </c15:layout>
                </c:ext>
                <c:ext xmlns:c16="http://schemas.microsoft.com/office/drawing/2014/chart" uri="{C3380CC4-5D6E-409C-BE32-E72D297353CC}">
                  <c16:uniqueId val="{00000005-8168-4325-9A2B-FE912000C946}"/>
                </c:ext>
              </c:extLst>
            </c:dLbl>
            <c:dLbl>
              <c:idx val="2"/>
              <c:dLblPos val="inBase"/>
              <c:showLegendKey val="0"/>
              <c:showVal val="1"/>
              <c:showCatName val="0"/>
              <c:showSerName val="0"/>
              <c:showPercent val="0"/>
              <c:showBubbleSize val="0"/>
              <c:extLst>
                <c:ext xmlns:c15="http://schemas.microsoft.com/office/drawing/2012/chart" uri="{CE6537A1-D6FC-4f65-9D91-7224C49458BB}">
                  <c15:layout>
                    <c:manualLayout>
                      <c:w val="0.21745222222222221"/>
                      <c:h val="0.15609208523592083"/>
                    </c:manualLayout>
                  </c15:layout>
                </c:ext>
                <c:ext xmlns:c16="http://schemas.microsoft.com/office/drawing/2014/chart" uri="{C3380CC4-5D6E-409C-BE32-E72D297353CC}">
                  <c16:uniqueId val="{00000006-8168-4325-9A2B-FE912000C946}"/>
                </c:ext>
              </c:extLst>
            </c:dLbl>
            <c:spPr>
              <a:noFill/>
              <a:ln>
                <a:noFill/>
              </a:ln>
              <a:effectLst/>
            </c:spPr>
            <c:txPr>
              <a:bodyPr rot="0" spcFirstLastPara="1" vertOverflow="ellipsis" vert="horz" wrap="square" anchor="ctr" anchorCtr="0"/>
              <a:lstStyle/>
              <a:p>
                <a:pPr algn="l">
                  <a:defRPr sz="1600" b="0" i="0" u="none" strike="noStrike" kern="1200" baseline="0">
                    <a:solidFill>
                      <a:sysClr val="windowText" lastClr="000000"/>
                    </a:solidFill>
                    <a:latin typeface="Montserrat Medium" pitchFamily="2" charset="0"/>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Analyse!$AI$17:$AI$19</c:f>
              <c:strCache>
                <c:ptCount val="3"/>
                <c:pt idx="0">
                  <c:v>Inwoners voelen zich gehoord en begrepen in het gesprek over hun hulpvraag met medewerkers in de (gemeentelijke) toegang en/of lokale teams</c:v>
                </c:pt>
                <c:pt idx="1">
                  <c:v>Inwoners ervaren de toegang tot informatie, advies en ondersteuning als eenvoudig</c:v>
                </c:pt>
                <c:pt idx="2">
                  <c:v>Inwoners merken dat ervaringskennis of ervaringsdeskundigheid wordt ingezet in de (gemeentelijke) toegang en/of lokale teams</c:v>
                </c:pt>
              </c:strCache>
            </c:strRef>
          </c:cat>
          <c:val>
            <c:numRef>
              <c:f>Analyse!$AJ$17:$AJ$19</c:f>
              <c:numCache>
                <c:formatCode>0%</c:formatCode>
                <c:ptCount val="3"/>
                <c:pt idx="0">
                  <c:v>0.86842105263157898</c:v>
                </c:pt>
                <c:pt idx="1">
                  <c:v>0.65853658536585369</c:v>
                </c:pt>
                <c:pt idx="2">
                  <c:v>0.25806451612903225</c:v>
                </c:pt>
              </c:numCache>
            </c:numRef>
          </c:val>
          <c:extLst>
            <c:ext xmlns:c16="http://schemas.microsoft.com/office/drawing/2014/chart" uri="{C3380CC4-5D6E-409C-BE32-E72D297353CC}">
              <c16:uniqueId val="{00000007-8168-4325-9A2B-FE912000C946}"/>
            </c:ext>
          </c:extLst>
        </c:ser>
        <c:dLbls>
          <c:dLblPos val="inBase"/>
          <c:showLegendKey val="0"/>
          <c:showVal val="1"/>
          <c:showCatName val="0"/>
          <c:showSerName val="0"/>
          <c:showPercent val="0"/>
          <c:showBubbleSize val="0"/>
        </c:dLbls>
        <c:gapWidth val="60"/>
        <c:axId val="1576170015"/>
        <c:axId val="1576168095"/>
      </c:barChart>
      <c:catAx>
        <c:axId val="1576170015"/>
        <c:scaling>
          <c:orientation val="maxMin"/>
        </c:scaling>
        <c:delete val="1"/>
        <c:axPos val="l"/>
        <c:numFmt formatCode="General" sourceLinked="1"/>
        <c:majorTickMark val="none"/>
        <c:minorTickMark val="none"/>
        <c:tickLblPos val="nextTo"/>
        <c:crossAx val="1576168095"/>
        <c:crosses val="autoZero"/>
        <c:auto val="1"/>
        <c:lblAlgn val="ctr"/>
        <c:lblOffset val="100"/>
        <c:noMultiLvlLbl val="0"/>
      </c:catAx>
      <c:valAx>
        <c:axId val="1576168095"/>
        <c:scaling>
          <c:orientation val="minMax"/>
          <c:max val="1"/>
        </c:scaling>
        <c:delete val="1"/>
        <c:axPos val="t"/>
        <c:numFmt formatCode="0%" sourceLinked="1"/>
        <c:majorTickMark val="out"/>
        <c:minorTickMark val="none"/>
        <c:tickLblPos val="nextTo"/>
        <c:crossAx val="1576170015"/>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600">
          <a:solidFill>
            <a:sysClr val="windowText" lastClr="000000"/>
          </a:solidFill>
          <a:latin typeface="Montserrat Medium" pitchFamily="2" charset="0"/>
        </a:defRPr>
      </a:pPr>
      <a:endParaRPr lang="nl-N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207883368910268"/>
          <c:y val="5.7990867579908678E-2"/>
          <c:w val="0.47792116631089748"/>
          <c:h val="0.89368340943683411"/>
        </c:manualLayout>
      </c:layout>
      <c:barChart>
        <c:barDir val="bar"/>
        <c:grouping val="stacked"/>
        <c:varyColors val="0"/>
        <c:ser>
          <c:idx val="1"/>
          <c:order val="0"/>
          <c:spPr>
            <a:solidFill>
              <a:schemeClr val="accent2"/>
            </a:solidFill>
            <a:ln>
              <a:noFill/>
            </a:ln>
            <a:effectLst/>
          </c:spPr>
          <c:invertIfNegative val="0"/>
          <c:dLbls>
            <c:dLbl>
              <c:idx val="0"/>
              <c:tx>
                <c:rich>
                  <a:bodyPr/>
                  <a:lstStyle/>
                  <a:p>
                    <a:fld id="{DD31E5F4-13E8-4E87-8EBE-125CE10EBD53}" type="CELLRANGE">
                      <a:rPr lang="en-US"/>
                      <a:pPr/>
                      <a:t>[CELLRANGE]</a:t>
                    </a:fld>
                    <a:endParaRPr lang="nl-NL"/>
                  </a:p>
                </c:rich>
              </c:tx>
              <c:dLblPos val="inEnd"/>
              <c:showLegendKey val="0"/>
              <c:showVal val="0"/>
              <c:showCatName val="0"/>
              <c:showSerName val="0"/>
              <c:showPercent val="0"/>
              <c:showBubbleSize val="0"/>
              <c:extLst>
                <c:ext xmlns:c15="http://schemas.microsoft.com/office/drawing/2012/chart" uri="{CE6537A1-D6FC-4f65-9D91-7224C49458BB}">
                  <c15:layout>
                    <c:manualLayout>
                      <c:w val="0.52108802350800654"/>
                      <c:h val="0.2286843187668833"/>
                    </c:manualLayout>
                  </c15:layout>
                  <c15:dlblFieldTable/>
                  <c15:showDataLabelsRange val="1"/>
                </c:ext>
                <c:ext xmlns:c16="http://schemas.microsoft.com/office/drawing/2014/chart" uri="{C3380CC4-5D6E-409C-BE32-E72D297353CC}">
                  <c16:uniqueId val="{00000000-8128-4BD7-A418-1A07EFC9F9CC}"/>
                </c:ext>
              </c:extLst>
            </c:dLbl>
            <c:dLbl>
              <c:idx val="1"/>
              <c:tx>
                <c:rich>
                  <a:bodyPr/>
                  <a:lstStyle/>
                  <a:p>
                    <a:fld id="{9B2AA938-8877-401D-BE45-6DE929B2CE5F}" type="CELLRANGE">
                      <a:rPr lang="en-US"/>
                      <a:pPr/>
                      <a:t>[CELLRANGE]</a:t>
                    </a:fld>
                    <a:endParaRPr lang="nl-NL"/>
                  </a:p>
                </c:rich>
              </c:tx>
              <c:dLblPos val="inEnd"/>
              <c:showLegendKey val="0"/>
              <c:showVal val="0"/>
              <c:showCatName val="0"/>
              <c:showSerName val="0"/>
              <c:showPercent val="0"/>
              <c:showBubbleSize val="0"/>
              <c:extLst>
                <c:ext xmlns:c15="http://schemas.microsoft.com/office/drawing/2012/chart" uri="{CE6537A1-D6FC-4f65-9D91-7224C49458BB}">
                  <c15:layout>
                    <c:manualLayout>
                      <c:w val="0.52185330997681723"/>
                      <c:h val="0.2286843187668833"/>
                    </c:manualLayout>
                  </c15:layout>
                  <c15:dlblFieldTable/>
                  <c15:showDataLabelsRange val="1"/>
                </c:ext>
                <c:ext xmlns:c16="http://schemas.microsoft.com/office/drawing/2014/chart" uri="{C3380CC4-5D6E-409C-BE32-E72D297353CC}">
                  <c16:uniqueId val="{00000001-8128-4BD7-A418-1A07EFC9F9CC}"/>
                </c:ext>
              </c:extLst>
            </c:dLbl>
            <c:dLbl>
              <c:idx val="2"/>
              <c:tx>
                <c:rich>
                  <a:bodyPr/>
                  <a:lstStyle/>
                  <a:p>
                    <a:fld id="{461B9465-C9C5-465A-81C1-8F4119C83D7C}" type="CELLRANGE">
                      <a:rPr lang="en-US"/>
                      <a:pPr/>
                      <a:t>[CELLRANGE]</a:t>
                    </a:fld>
                    <a:endParaRPr lang="nl-NL"/>
                  </a:p>
                </c:rich>
              </c:tx>
              <c:dLblPos val="inEnd"/>
              <c:showLegendKey val="0"/>
              <c:showVal val="0"/>
              <c:showCatName val="0"/>
              <c:showSerName val="0"/>
              <c:showPercent val="0"/>
              <c:showBubbleSize val="0"/>
              <c:extLst>
                <c:ext xmlns:c15="http://schemas.microsoft.com/office/drawing/2012/chart" uri="{CE6537A1-D6FC-4f65-9D91-7224C49458BB}">
                  <c15:layout>
                    <c:manualLayout>
                      <c:w val="0.5200653069355935"/>
                      <c:h val="0.2286843187668833"/>
                    </c:manualLayout>
                  </c15:layout>
                  <c15:dlblFieldTable/>
                  <c15:showDataLabelsRange val="1"/>
                </c:ext>
                <c:ext xmlns:c16="http://schemas.microsoft.com/office/drawing/2014/chart" uri="{C3380CC4-5D6E-409C-BE32-E72D297353CC}">
                  <c16:uniqueId val="{00000002-8128-4BD7-A418-1A07EFC9F9CC}"/>
                </c:ext>
              </c:extLst>
            </c:dLbl>
            <c:spPr>
              <a:noFill/>
              <a:ln>
                <a:noFill/>
              </a:ln>
              <a:effectLst/>
            </c:spPr>
            <c:txPr>
              <a:bodyPr rot="0" spcFirstLastPara="1" vertOverflow="ellipsis" vert="horz" wrap="square" anchor="ctr" anchorCtr="1"/>
              <a:lstStyle/>
              <a:p>
                <a:pPr algn="r">
                  <a:defRPr sz="1200" b="0" i="0" u="none" strike="noStrike" kern="1200" baseline="0">
                    <a:solidFill>
                      <a:sysClr val="windowText" lastClr="000000"/>
                    </a:solidFill>
                    <a:latin typeface="Montserrat Medium" pitchFamily="2" charset="0"/>
                    <a:ea typeface="+mn-ea"/>
                    <a:cs typeface="+mn-cs"/>
                  </a:defRPr>
                </a:pPr>
                <a:endParaRPr lang="nl-NL"/>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Analyse!$AI$21:$AI$23</c:f>
              <c:strCache>
                <c:ptCount val="3"/>
                <c:pt idx="0">
                  <c:v>signalen en ervaringen van uitvoeringsmedewerkers periodiek geagendeerd op beleid- en bestuurstafels</c:v>
                </c:pt>
                <c:pt idx="1">
                  <c:v>veelvoorkomende praktijkvraagstukken door het lokale team in beeld gebracht met daarbij mogelijke collectieve oplossingen</c:v>
                </c:pt>
                <c:pt idx="2">
                  <c:v>beleidsmedewerkers hebben inzicht in vraagstukken die spelen in de buurten en wijken</c:v>
                </c:pt>
              </c:strCache>
              <c:extLst/>
            </c:strRef>
          </c:cat>
          <c:val>
            <c:numRef>
              <c:f>Analyse!$AK$21:$AK$23</c:f>
              <c:numCache>
                <c:formatCode>0%</c:formatCode>
                <c:ptCount val="3"/>
                <c:pt idx="0">
                  <c:v>0</c:v>
                </c:pt>
                <c:pt idx="1">
                  <c:v>0</c:v>
                </c:pt>
                <c:pt idx="2">
                  <c:v>0</c:v>
                </c:pt>
              </c:numCache>
              <c:extLst/>
            </c:numRef>
          </c:val>
          <c:extLst>
            <c:ext xmlns:c15="http://schemas.microsoft.com/office/drawing/2012/chart" uri="{02D57815-91ED-43cb-92C2-25804820EDAC}">
              <c15:datalabelsRange>
                <c15:f>Analyse!$AI$21:$AI$24</c15:f>
                <c15:dlblRangeCache>
                  <c:ptCount val="4"/>
                  <c:pt idx="0">
                    <c:v>signalen en ervaringen van uitvoeringsmedewerkers periodiek geagendeerd op beleid- en bestuurstafels</c:v>
                  </c:pt>
                  <c:pt idx="1">
                    <c:v>veelvoorkomende praktijkvraagstukken door het lokale team in beeld gebracht met daarbij mogelijke collectieve oplossingen</c:v>
                  </c:pt>
                  <c:pt idx="2">
                    <c:v>beleidsmedewerkers hebben inzicht in vraagstukken die spelen in de buurten en wijken</c:v>
                  </c:pt>
                  <c:pt idx="3">
                    <c:v>medewerkers toegang/lokale teams krijgen ruimte om systeemknelpunten/ verbeteroplossingen te adresseren bij beleid- en bestuurstafels</c:v>
                  </c:pt>
                </c15:dlblRangeCache>
              </c15:datalabelsRange>
            </c:ext>
            <c:ext xmlns:c16="http://schemas.microsoft.com/office/drawing/2014/chart" uri="{C3380CC4-5D6E-409C-BE32-E72D297353CC}">
              <c16:uniqueId val="{00000003-8128-4BD7-A418-1A07EFC9F9CC}"/>
            </c:ext>
          </c:extLst>
        </c:ser>
        <c:ser>
          <c:idx val="0"/>
          <c:order val="1"/>
          <c:spPr>
            <a:solidFill>
              <a:srgbClr val="076BB3"/>
            </a:solidFill>
            <a:ln>
              <a:noFill/>
            </a:ln>
            <a:effectLst/>
          </c:spPr>
          <c:invertIfNegative val="0"/>
          <c:dPt>
            <c:idx val="6"/>
            <c:invertIfNegative val="0"/>
            <c:bubble3D val="0"/>
            <c:spPr>
              <a:solidFill>
                <a:srgbClr val="076BB3"/>
              </a:solidFill>
              <a:ln>
                <a:noFill/>
              </a:ln>
              <a:effectLst/>
            </c:spPr>
            <c:extLst>
              <c:ext xmlns:c16="http://schemas.microsoft.com/office/drawing/2014/chart" uri="{C3380CC4-5D6E-409C-BE32-E72D297353CC}">
                <c16:uniqueId val="{00000005-8128-4BD7-A418-1A07EFC9F9CC}"/>
              </c:ext>
            </c:extLst>
          </c:dPt>
          <c:dPt>
            <c:idx val="7"/>
            <c:invertIfNegative val="0"/>
            <c:bubble3D val="0"/>
            <c:spPr>
              <a:solidFill>
                <a:srgbClr val="076BB3"/>
              </a:solidFill>
              <a:ln>
                <a:noFill/>
              </a:ln>
              <a:effectLst/>
            </c:spPr>
            <c:extLst>
              <c:ext xmlns:c16="http://schemas.microsoft.com/office/drawing/2014/chart" uri="{C3380CC4-5D6E-409C-BE32-E72D297353CC}">
                <c16:uniqueId val="{00000007-8128-4BD7-A418-1A07EFC9F9CC}"/>
              </c:ext>
            </c:extLst>
          </c:dPt>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0.21039666666666668"/>
                      <c:h val="0.15609208523592083"/>
                    </c:manualLayout>
                  </c15:layout>
                </c:ext>
                <c:ext xmlns:c16="http://schemas.microsoft.com/office/drawing/2014/chart" uri="{C3380CC4-5D6E-409C-BE32-E72D297353CC}">
                  <c16:uniqueId val="{00000008-8128-4BD7-A418-1A07EFC9F9CC}"/>
                </c:ext>
              </c:extLst>
            </c:dLbl>
            <c:dLbl>
              <c:idx val="1"/>
              <c:dLblPos val="inBase"/>
              <c:showLegendKey val="0"/>
              <c:showVal val="1"/>
              <c:showCatName val="0"/>
              <c:showSerName val="0"/>
              <c:showPercent val="0"/>
              <c:showBubbleSize val="0"/>
              <c:extLst>
                <c:ext xmlns:c15="http://schemas.microsoft.com/office/drawing/2012/chart" uri="{CE6537A1-D6FC-4f65-9D91-7224C49458BB}">
                  <c15:layout>
                    <c:manualLayout>
                      <c:w val="0.23156333333333334"/>
                      <c:h val="0.15609208523592083"/>
                    </c:manualLayout>
                  </c15:layout>
                </c:ext>
                <c:ext xmlns:c16="http://schemas.microsoft.com/office/drawing/2014/chart" uri="{C3380CC4-5D6E-409C-BE32-E72D297353CC}">
                  <c16:uniqueId val="{00000009-8128-4BD7-A418-1A07EFC9F9CC}"/>
                </c:ext>
              </c:extLst>
            </c:dLbl>
            <c:dLbl>
              <c:idx val="2"/>
              <c:dLblPos val="inBase"/>
              <c:showLegendKey val="0"/>
              <c:showVal val="1"/>
              <c:showCatName val="0"/>
              <c:showSerName val="0"/>
              <c:showPercent val="0"/>
              <c:showBubbleSize val="0"/>
              <c:extLst>
                <c:ext xmlns:c15="http://schemas.microsoft.com/office/drawing/2012/chart" uri="{CE6537A1-D6FC-4f65-9D91-7224C49458BB}">
                  <c15:layout>
                    <c:manualLayout>
                      <c:w val="0.22450777777777778"/>
                      <c:h val="0.15609208523592083"/>
                    </c:manualLayout>
                  </c15:layout>
                </c:ext>
                <c:ext xmlns:c16="http://schemas.microsoft.com/office/drawing/2014/chart" uri="{C3380CC4-5D6E-409C-BE32-E72D297353CC}">
                  <c16:uniqueId val="{0000000A-8128-4BD7-A418-1A07EFC9F9CC}"/>
                </c:ext>
              </c:extLst>
            </c:dLbl>
            <c:spPr>
              <a:noFill/>
              <a:ln>
                <a:noFill/>
              </a:ln>
              <a:effectLst/>
            </c:spPr>
            <c:txPr>
              <a:bodyPr rot="0" spcFirstLastPara="1" vertOverflow="ellipsis" vert="horz" wrap="square" anchor="ctr" anchorCtr="0"/>
              <a:lstStyle/>
              <a:p>
                <a:pPr algn="l">
                  <a:defRPr sz="1600" b="0" i="0" u="none" strike="noStrike" kern="1200" baseline="0">
                    <a:solidFill>
                      <a:sysClr val="windowText" lastClr="000000"/>
                    </a:solidFill>
                    <a:latin typeface="Montserrat Medium" pitchFamily="2" charset="0"/>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Analyse!$AI$21:$AI$23</c:f>
              <c:strCache>
                <c:ptCount val="3"/>
                <c:pt idx="0">
                  <c:v>signalen en ervaringen van uitvoeringsmedewerkers periodiek geagendeerd op beleid- en bestuurstafels</c:v>
                </c:pt>
                <c:pt idx="1">
                  <c:v>veelvoorkomende praktijkvraagstukken door het lokale team in beeld gebracht met daarbij mogelijke collectieve oplossingen</c:v>
                </c:pt>
                <c:pt idx="2">
                  <c:v>beleidsmedewerkers hebben inzicht in vraagstukken die spelen in de buurten en wijken</c:v>
                </c:pt>
              </c:strCache>
              <c:extLst/>
            </c:strRef>
          </c:cat>
          <c:val>
            <c:numRef>
              <c:f>Analyse!$AJ$21:$AJ$23</c:f>
              <c:numCache>
                <c:formatCode>0%</c:formatCode>
                <c:ptCount val="3"/>
                <c:pt idx="0">
                  <c:v>0.55102040816326525</c:v>
                </c:pt>
                <c:pt idx="1">
                  <c:v>0.49019607843137253</c:v>
                </c:pt>
                <c:pt idx="2">
                  <c:v>0.48076923076923078</c:v>
                </c:pt>
              </c:numCache>
              <c:extLst/>
            </c:numRef>
          </c:val>
          <c:extLst>
            <c:ext xmlns:c16="http://schemas.microsoft.com/office/drawing/2014/chart" uri="{C3380CC4-5D6E-409C-BE32-E72D297353CC}">
              <c16:uniqueId val="{0000000B-8128-4BD7-A418-1A07EFC9F9CC}"/>
            </c:ext>
          </c:extLst>
        </c:ser>
        <c:dLbls>
          <c:dLblPos val="inBase"/>
          <c:showLegendKey val="0"/>
          <c:showVal val="1"/>
          <c:showCatName val="0"/>
          <c:showSerName val="0"/>
          <c:showPercent val="0"/>
          <c:showBubbleSize val="0"/>
        </c:dLbls>
        <c:gapWidth val="60"/>
        <c:overlap val="100"/>
        <c:axId val="1576170015"/>
        <c:axId val="1576168095"/>
      </c:barChart>
      <c:catAx>
        <c:axId val="1576170015"/>
        <c:scaling>
          <c:orientation val="maxMin"/>
        </c:scaling>
        <c:delete val="1"/>
        <c:axPos val="l"/>
        <c:numFmt formatCode="General" sourceLinked="1"/>
        <c:majorTickMark val="none"/>
        <c:minorTickMark val="none"/>
        <c:tickLblPos val="nextTo"/>
        <c:crossAx val="1576168095"/>
        <c:crosses val="autoZero"/>
        <c:auto val="1"/>
        <c:lblAlgn val="ctr"/>
        <c:lblOffset val="100"/>
        <c:noMultiLvlLbl val="0"/>
      </c:catAx>
      <c:valAx>
        <c:axId val="1576168095"/>
        <c:scaling>
          <c:orientation val="minMax"/>
          <c:max val="1"/>
        </c:scaling>
        <c:delete val="1"/>
        <c:axPos val="t"/>
        <c:numFmt formatCode="0%" sourceLinked="1"/>
        <c:majorTickMark val="out"/>
        <c:minorTickMark val="none"/>
        <c:tickLblPos val="nextTo"/>
        <c:crossAx val="1576170015"/>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000">
          <a:solidFill>
            <a:sysClr val="windowText" lastClr="000000"/>
          </a:solidFill>
          <a:latin typeface="Montserrat Medium" pitchFamily="2" charset="0"/>
        </a:defRPr>
      </a:pPr>
      <a:endParaRPr lang="nl-NL"/>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098133254731604"/>
          <c:y val="5.7990867579908678E-2"/>
          <c:w val="0.48901866745268407"/>
          <c:h val="0.89368340943683411"/>
        </c:manualLayout>
      </c:layout>
      <c:barChart>
        <c:barDir val="bar"/>
        <c:grouping val="stacked"/>
        <c:varyColors val="0"/>
        <c:ser>
          <c:idx val="1"/>
          <c:order val="0"/>
          <c:spPr>
            <a:solidFill>
              <a:schemeClr val="accent2"/>
            </a:solidFill>
            <a:ln>
              <a:noFill/>
            </a:ln>
            <a:effectLst/>
          </c:spPr>
          <c:invertIfNegative val="0"/>
          <c:dLbls>
            <c:dLbl>
              <c:idx val="0"/>
              <c:layout>
                <c:manualLayout>
                  <c:x val="-0.23629265188568407"/>
                  <c:y val="2.4227510885739202E-17"/>
                </c:manualLayout>
              </c:layout>
              <c:tx>
                <c:rich>
                  <a:bodyPr rot="0" spcFirstLastPara="1" vertOverflow="ellipsis" vert="horz" wrap="square" lIns="38100" tIns="19050" rIns="38100" bIns="19050" anchor="ctr" anchorCtr="0">
                    <a:noAutofit/>
                  </a:bodyPr>
                  <a:lstStyle/>
                  <a:p>
                    <a:pPr algn="r">
                      <a:defRPr sz="1200" b="0" i="0" u="none" strike="noStrike" kern="1200" baseline="0">
                        <a:solidFill>
                          <a:sysClr val="windowText" lastClr="000000"/>
                        </a:solidFill>
                        <a:latin typeface="Montserrat Medium" pitchFamily="2" charset="0"/>
                        <a:ea typeface="+mn-ea"/>
                        <a:cs typeface="+mn-cs"/>
                      </a:defRPr>
                    </a:pPr>
                    <a:fld id="{43E5D480-215A-4089-8EBE-EA9824191967}" type="CELLRANGE">
                      <a:rPr lang="en-US"/>
                      <a:pPr algn="r">
                        <a:defRPr sz="1200"/>
                      </a:pPr>
                      <a:t>[CELLRANGE]</a:t>
                    </a:fld>
                    <a:endParaRPr lang="nl-NL"/>
                  </a:p>
                </c:rich>
              </c:tx>
              <c:spPr>
                <a:noFill/>
                <a:ln>
                  <a:noFill/>
                </a:ln>
                <a:effectLst/>
              </c:spPr>
              <c:txPr>
                <a:bodyPr rot="0" spcFirstLastPara="1" vertOverflow="ellipsis" vert="horz" wrap="square" lIns="38100" tIns="19050" rIns="38100" bIns="19050" anchor="ctr" anchorCtr="0">
                  <a:noAutofit/>
                </a:bodyPr>
                <a:lstStyle/>
                <a:p>
                  <a:pPr algn="r">
                    <a:defRPr sz="1200" b="0" i="0" u="none" strike="noStrike" kern="1200" baseline="0">
                      <a:solidFill>
                        <a:sysClr val="windowText" lastClr="000000"/>
                      </a:solidFill>
                      <a:latin typeface="Montserrat Medium" pitchFamily="2" charset="0"/>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manualLayout>
                      <c:w val="0.45159423324054471"/>
                      <c:h val="0.70425515620109347"/>
                    </c:manualLayout>
                  </c15:layout>
                  <c15:dlblFieldTable/>
                  <c15:showDataLabelsRange val="1"/>
                </c:ext>
                <c:ext xmlns:c16="http://schemas.microsoft.com/office/drawing/2014/chart" uri="{C3380CC4-5D6E-409C-BE32-E72D297353CC}">
                  <c16:uniqueId val="{00000000-0F1C-4FF4-88FE-7412BFD86CAD}"/>
                </c:ext>
              </c:extLst>
            </c:dLbl>
            <c:spPr>
              <a:noFill/>
              <a:ln>
                <a:noFill/>
              </a:ln>
              <a:effectLst/>
            </c:spPr>
            <c:txPr>
              <a:bodyPr rot="0" spcFirstLastPara="1" vertOverflow="ellipsis" vert="horz" wrap="square" lIns="38100" tIns="19050" rIns="38100" bIns="19050" anchor="ctr" anchorCtr="0">
                <a:spAutoFit/>
              </a:bodyPr>
              <a:lstStyle/>
              <a:p>
                <a:pPr algn="r">
                  <a:defRPr sz="1200" b="0" i="0" u="none" strike="noStrike" kern="1200" baseline="0">
                    <a:solidFill>
                      <a:sysClr val="windowText" lastClr="000000"/>
                    </a:solidFill>
                    <a:latin typeface="Montserrat Medium" pitchFamily="2" charset="0"/>
                    <a:ea typeface="+mn-ea"/>
                    <a:cs typeface="+mn-cs"/>
                  </a:defRPr>
                </a:pPr>
                <a:endParaRPr lang="nl-NL"/>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Analyse!$AI$24</c:f>
              <c:strCache>
                <c:ptCount val="1"/>
                <c:pt idx="0">
                  <c:v>medewerkers toegang/lokale teams krijgen ruimte om systeemknelpunten/ verbeteroplossingen te adresseren bij beleid- en bestuurstafels</c:v>
                </c:pt>
              </c:strCache>
            </c:strRef>
          </c:cat>
          <c:val>
            <c:numRef>
              <c:f>Analyse!$AK$24</c:f>
              <c:numCache>
                <c:formatCode>0%</c:formatCode>
                <c:ptCount val="1"/>
                <c:pt idx="0">
                  <c:v>0</c:v>
                </c:pt>
              </c:numCache>
            </c:numRef>
          </c:val>
          <c:extLst>
            <c:ext xmlns:c15="http://schemas.microsoft.com/office/drawing/2012/chart" uri="{02D57815-91ED-43cb-92C2-25804820EDAC}">
              <c15:datalabelsRange>
                <c15:f>Analyse!$AI$24</c15:f>
                <c15:dlblRangeCache>
                  <c:ptCount val="1"/>
                  <c:pt idx="0">
                    <c:v>medewerkers toegang/lokale teams krijgen ruimte om systeemknelpunten/ verbeteroplossingen te adresseren bij beleid- en bestuurstafels</c:v>
                  </c:pt>
                </c15:dlblRangeCache>
              </c15:datalabelsRange>
            </c:ext>
            <c:ext xmlns:c16="http://schemas.microsoft.com/office/drawing/2014/chart" uri="{C3380CC4-5D6E-409C-BE32-E72D297353CC}">
              <c16:uniqueId val="{00000001-0F1C-4FF4-88FE-7412BFD86CAD}"/>
            </c:ext>
          </c:extLst>
        </c:ser>
        <c:ser>
          <c:idx val="0"/>
          <c:order val="1"/>
          <c:spPr>
            <a:solidFill>
              <a:srgbClr val="E564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ontserrat Medium" pitchFamily="2" charset="0"/>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Analyse!$AI$24</c:f>
              <c:strCache>
                <c:ptCount val="1"/>
                <c:pt idx="0">
                  <c:v>medewerkers toegang/lokale teams krijgen ruimte om systeemknelpunten/ verbeteroplossingen te adresseren bij beleid- en bestuurstafels</c:v>
                </c:pt>
              </c:strCache>
            </c:strRef>
          </c:cat>
          <c:val>
            <c:numRef>
              <c:f>Analyse!$AJ$24</c:f>
              <c:numCache>
                <c:formatCode>0%</c:formatCode>
                <c:ptCount val="1"/>
                <c:pt idx="0">
                  <c:v>0.8</c:v>
                </c:pt>
              </c:numCache>
            </c:numRef>
          </c:val>
          <c:extLst>
            <c:ext xmlns:c16="http://schemas.microsoft.com/office/drawing/2014/chart" uri="{C3380CC4-5D6E-409C-BE32-E72D297353CC}">
              <c16:uniqueId val="{00000002-0F1C-4FF4-88FE-7412BFD86CAD}"/>
            </c:ext>
          </c:extLst>
        </c:ser>
        <c:dLbls>
          <c:dLblPos val="inBase"/>
          <c:showLegendKey val="0"/>
          <c:showVal val="1"/>
          <c:showCatName val="0"/>
          <c:showSerName val="0"/>
          <c:showPercent val="0"/>
          <c:showBubbleSize val="0"/>
        </c:dLbls>
        <c:gapWidth val="60"/>
        <c:overlap val="100"/>
        <c:axId val="1576170015"/>
        <c:axId val="1576168095"/>
      </c:barChart>
      <c:catAx>
        <c:axId val="1576170015"/>
        <c:scaling>
          <c:orientation val="maxMin"/>
        </c:scaling>
        <c:delete val="1"/>
        <c:axPos val="l"/>
        <c:numFmt formatCode="General" sourceLinked="1"/>
        <c:majorTickMark val="none"/>
        <c:minorTickMark val="none"/>
        <c:tickLblPos val="nextTo"/>
        <c:crossAx val="1576168095"/>
        <c:crosses val="autoZero"/>
        <c:auto val="1"/>
        <c:lblAlgn val="ctr"/>
        <c:lblOffset val="100"/>
        <c:noMultiLvlLbl val="0"/>
      </c:catAx>
      <c:valAx>
        <c:axId val="1576168095"/>
        <c:scaling>
          <c:orientation val="minMax"/>
          <c:max val="1"/>
        </c:scaling>
        <c:delete val="1"/>
        <c:axPos val="t"/>
        <c:numFmt formatCode="0%" sourceLinked="1"/>
        <c:majorTickMark val="out"/>
        <c:minorTickMark val="none"/>
        <c:tickLblPos val="nextTo"/>
        <c:crossAx val="1576170015"/>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000">
          <a:solidFill>
            <a:sysClr val="windowText" lastClr="000000"/>
          </a:solidFill>
          <a:latin typeface="Montserrat Medium" pitchFamily="2" charset="0"/>
        </a:defRPr>
      </a:pPr>
      <a:endParaRPr lang="nl-NL"/>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207883368910268"/>
          <c:y val="5.7990867579908678E-2"/>
          <c:w val="0.47792116631089748"/>
          <c:h val="0.89368340943683411"/>
        </c:manualLayout>
      </c:layout>
      <c:barChart>
        <c:barDir val="bar"/>
        <c:grouping val="stacked"/>
        <c:varyColors val="0"/>
        <c:ser>
          <c:idx val="1"/>
          <c:order val="0"/>
          <c:spPr>
            <a:solidFill>
              <a:schemeClr val="accent2"/>
            </a:solidFill>
            <a:ln>
              <a:noFill/>
            </a:ln>
            <a:effectLst/>
          </c:spPr>
          <c:invertIfNegative val="0"/>
          <c:dLbls>
            <c:dLbl>
              <c:idx val="0"/>
              <c:tx>
                <c:rich>
                  <a:bodyPr/>
                  <a:lstStyle/>
                  <a:p>
                    <a:fld id="{89A749C4-B61E-470C-9DFD-3B0CD782D057}" type="CELLRANGE">
                      <a:rPr lang="en-US"/>
                      <a:pPr/>
                      <a:t>[CELLRANGE]</a:t>
                    </a:fld>
                    <a:endParaRPr lang="nl-NL"/>
                  </a:p>
                </c:rich>
              </c:tx>
              <c:dLblPos val="inEnd"/>
              <c:showLegendKey val="0"/>
              <c:showVal val="0"/>
              <c:showCatName val="0"/>
              <c:showSerName val="0"/>
              <c:showPercent val="0"/>
              <c:showBubbleSize val="0"/>
              <c:extLst>
                <c:ext xmlns:c15="http://schemas.microsoft.com/office/drawing/2012/chart" uri="{CE6537A1-D6FC-4f65-9D91-7224C49458BB}">
                  <c15:layout>
                    <c:manualLayout>
                      <c:w val="0.45442135923476795"/>
                      <c:h val="0.22868423493164272"/>
                    </c:manualLayout>
                  </c15:layout>
                  <c15:dlblFieldTable/>
                  <c15:showDataLabelsRange val="1"/>
                </c:ext>
                <c:ext xmlns:c16="http://schemas.microsoft.com/office/drawing/2014/chart" uri="{C3380CC4-5D6E-409C-BE32-E72D297353CC}">
                  <c16:uniqueId val="{00000000-C995-41E7-A3E4-A93A7D238A7D}"/>
                </c:ext>
              </c:extLst>
            </c:dLbl>
            <c:dLbl>
              <c:idx val="1"/>
              <c:tx>
                <c:rich>
                  <a:bodyPr/>
                  <a:lstStyle/>
                  <a:p>
                    <a:fld id="{43257C1C-5928-4956-9716-49F66C287CDB}" type="CELLRANGE">
                      <a:rPr lang="en-US"/>
                      <a:pPr/>
                      <a:t>[CELLRANGE]</a:t>
                    </a:fld>
                    <a:endParaRPr lang="nl-NL"/>
                  </a:p>
                </c:rich>
              </c:tx>
              <c:dLblPos val="inEnd"/>
              <c:showLegendKey val="0"/>
              <c:showVal val="0"/>
              <c:showCatName val="0"/>
              <c:showSerName val="0"/>
              <c:showPercent val="0"/>
              <c:showBubbleSize val="0"/>
              <c:extLst>
                <c:ext xmlns:c15="http://schemas.microsoft.com/office/drawing/2012/chart" uri="{CE6537A1-D6FC-4f65-9D91-7224C49458BB}">
                  <c15:layout>
                    <c:manualLayout>
                      <c:w val="0.41907555097890437"/>
                      <c:h val="0.27775927982049609"/>
                    </c:manualLayout>
                  </c15:layout>
                  <c15:dlblFieldTable/>
                  <c15:showDataLabelsRange val="1"/>
                </c:ext>
                <c:ext xmlns:c16="http://schemas.microsoft.com/office/drawing/2014/chart" uri="{C3380CC4-5D6E-409C-BE32-E72D297353CC}">
                  <c16:uniqueId val="{00000001-C995-41E7-A3E4-A93A7D238A7D}"/>
                </c:ext>
              </c:extLst>
            </c:dLbl>
            <c:spPr>
              <a:noFill/>
              <a:ln>
                <a:noFill/>
              </a:ln>
              <a:effectLst/>
            </c:spPr>
            <c:txPr>
              <a:bodyPr rot="0" spcFirstLastPara="1" vertOverflow="ellipsis" vert="horz" wrap="square" anchor="ctr" anchorCtr="1"/>
              <a:lstStyle/>
              <a:p>
                <a:pPr algn="r">
                  <a:defRPr sz="1200" b="0" i="0" u="none" strike="noStrike" kern="1200" baseline="0">
                    <a:solidFill>
                      <a:sysClr val="windowText" lastClr="000000"/>
                    </a:solidFill>
                    <a:latin typeface="Montserrat Medium" pitchFamily="2" charset="0"/>
                    <a:ea typeface="+mn-ea"/>
                    <a:cs typeface="+mn-cs"/>
                  </a:defRPr>
                </a:pPr>
                <a:endParaRPr lang="nl-NL"/>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Analyse!$AI$34:$AI$35</c:f>
              <c:strCache>
                <c:ptCount val="2"/>
                <c:pt idx="0">
                  <c:v>passende beschikkingen aangeboden qua duur, aard en omvang</c:v>
                </c:pt>
                <c:pt idx="1">
                  <c:v>keuzevrijheid voor inwoners  in zorgverleners en financieringsvorm</c:v>
                </c:pt>
              </c:strCache>
              <c:extLst/>
            </c:strRef>
          </c:cat>
          <c:val>
            <c:numRef>
              <c:f>Analyse!$AK$21:$AK$22</c:f>
              <c:numCache>
                <c:formatCode>0%</c:formatCode>
                <c:ptCount val="2"/>
                <c:pt idx="0">
                  <c:v>0</c:v>
                </c:pt>
                <c:pt idx="1">
                  <c:v>0</c:v>
                </c:pt>
              </c:numCache>
              <c:extLst/>
            </c:numRef>
          </c:val>
          <c:extLst>
            <c:ext xmlns:c15="http://schemas.microsoft.com/office/drawing/2012/chart" uri="{02D57815-91ED-43cb-92C2-25804820EDAC}">
              <c15:datalabelsRange>
                <c15:f>Analyse!$AI$34:$AI$35</c15:f>
                <c15:dlblRangeCache>
                  <c:ptCount val="2"/>
                  <c:pt idx="0">
                    <c:v>passende beschikkingen aangeboden qua duur, aard en omvang</c:v>
                  </c:pt>
                  <c:pt idx="1">
                    <c:v>keuzevrijheid voor inwoners  in zorgverleners en financieringsvorm</c:v>
                  </c:pt>
                </c15:dlblRangeCache>
              </c15:datalabelsRange>
            </c:ext>
            <c:ext xmlns:c16="http://schemas.microsoft.com/office/drawing/2014/chart" uri="{C3380CC4-5D6E-409C-BE32-E72D297353CC}">
              <c16:uniqueId val="{00000002-C995-41E7-A3E4-A93A7D238A7D}"/>
            </c:ext>
          </c:extLst>
        </c:ser>
        <c:ser>
          <c:idx val="0"/>
          <c:order val="1"/>
          <c:spPr>
            <a:solidFill>
              <a:srgbClr val="076BB3"/>
            </a:solidFill>
            <a:ln>
              <a:noFill/>
            </a:ln>
            <a:effectLst/>
          </c:spPr>
          <c:invertIfNegative val="0"/>
          <c:dPt>
            <c:idx val="5"/>
            <c:invertIfNegative val="0"/>
            <c:bubble3D val="0"/>
            <c:spPr>
              <a:solidFill>
                <a:srgbClr val="076BB3"/>
              </a:solidFill>
              <a:ln>
                <a:noFill/>
              </a:ln>
              <a:effectLst/>
            </c:spPr>
            <c:extLst>
              <c:ext xmlns:c16="http://schemas.microsoft.com/office/drawing/2014/chart" uri="{C3380CC4-5D6E-409C-BE32-E72D297353CC}">
                <c16:uniqueId val="{00000004-C995-41E7-A3E4-A93A7D238A7D}"/>
              </c:ext>
            </c:extLst>
          </c:dPt>
          <c:dPt>
            <c:idx val="6"/>
            <c:invertIfNegative val="0"/>
            <c:bubble3D val="0"/>
            <c:spPr>
              <a:solidFill>
                <a:srgbClr val="076BB3"/>
              </a:solidFill>
              <a:ln>
                <a:noFill/>
              </a:ln>
              <a:effectLst/>
            </c:spPr>
            <c:extLst>
              <c:ext xmlns:c16="http://schemas.microsoft.com/office/drawing/2014/chart" uri="{C3380CC4-5D6E-409C-BE32-E72D297353CC}">
                <c16:uniqueId val="{00000006-C995-41E7-A3E4-A93A7D238A7D}"/>
              </c:ext>
            </c:extLst>
          </c:dPt>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0.21039666666666668"/>
                      <c:h val="0.15609208523592083"/>
                    </c:manualLayout>
                  </c15:layout>
                </c:ext>
                <c:ext xmlns:c16="http://schemas.microsoft.com/office/drawing/2014/chart" uri="{C3380CC4-5D6E-409C-BE32-E72D297353CC}">
                  <c16:uniqueId val="{00000007-C995-41E7-A3E4-A93A7D238A7D}"/>
                </c:ext>
              </c:extLst>
            </c:dLbl>
            <c:dLbl>
              <c:idx val="1"/>
              <c:dLblPos val="inBase"/>
              <c:showLegendKey val="0"/>
              <c:showVal val="1"/>
              <c:showCatName val="0"/>
              <c:showSerName val="0"/>
              <c:showPercent val="0"/>
              <c:showBubbleSize val="0"/>
              <c:extLst>
                <c:ext xmlns:c15="http://schemas.microsoft.com/office/drawing/2012/chart" uri="{CE6537A1-D6FC-4f65-9D91-7224C49458BB}">
                  <c15:layout>
                    <c:manualLayout>
                      <c:w val="0.23156333333333334"/>
                      <c:h val="0.15609208523592083"/>
                    </c:manualLayout>
                  </c15:layout>
                </c:ext>
                <c:ext xmlns:c16="http://schemas.microsoft.com/office/drawing/2014/chart" uri="{C3380CC4-5D6E-409C-BE32-E72D297353CC}">
                  <c16:uniqueId val="{00000008-C995-41E7-A3E4-A93A7D238A7D}"/>
                </c:ext>
              </c:extLst>
            </c:dLbl>
            <c:spPr>
              <a:noFill/>
              <a:ln>
                <a:noFill/>
              </a:ln>
              <a:effectLst/>
            </c:spPr>
            <c:txPr>
              <a:bodyPr rot="0" spcFirstLastPara="1" vertOverflow="ellipsis" vert="horz" wrap="square" anchor="ctr" anchorCtr="0"/>
              <a:lstStyle/>
              <a:p>
                <a:pPr algn="l">
                  <a:defRPr sz="1600" b="0" i="0" u="none" strike="noStrike" kern="1200" baseline="0">
                    <a:solidFill>
                      <a:sysClr val="windowText" lastClr="000000"/>
                    </a:solidFill>
                    <a:latin typeface="Montserrat Medium" pitchFamily="2" charset="0"/>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Analyse!$AI$34:$AI$35</c:f>
              <c:strCache>
                <c:ptCount val="2"/>
                <c:pt idx="0">
                  <c:v>passende beschikkingen aangeboden qua duur, aard en omvang</c:v>
                </c:pt>
                <c:pt idx="1">
                  <c:v>keuzevrijheid voor inwoners  in zorgverleners en financieringsvorm</c:v>
                </c:pt>
              </c:strCache>
              <c:extLst/>
            </c:strRef>
          </c:cat>
          <c:val>
            <c:numRef>
              <c:f>Analyse!$AJ$34:$AJ$35</c:f>
              <c:numCache>
                <c:formatCode>0%</c:formatCode>
                <c:ptCount val="2"/>
                <c:pt idx="0">
                  <c:v>0.80392156862745101</c:v>
                </c:pt>
                <c:pt idx="1">
                  <c:v>0.84</c:v>
                </c:pt>
              </c:numCache>
              <c:extLst/>
            </c:numRef>
          </c:val>
          <c:extLst>
            <c:ext xmlns:c16="http://schemas.microsoft.com/office/drawing/2014/chart" uri="{C3380CC4-5D6E-409C-BE32-E72D297353CC}">
              <c16:uniqueId val="{00000009-C995-41E7-A3E4-A93A7D238A7D}"/>
            </c:ext>
          </c:extLst>
        </c:ser>
        <c:dLbls>
          <c:dLblPos val="inBase"/>
          <c:showLegendKey val="0"/>
          <c:showVal val="1"/>
          <c:showCatName val="0"/>
          <c:showSerName val="0"/>
          <c:showPercent val="0"/>
          <c:showBubbleSize val="0"/>
        </c:dLbls>
        <c:gapWidth val="60"/>
        <c:overlap val="100"/>
        <c:axId val="1576170015"/>
        <c:axId val="1576168095"/>
      </c:barChart>
      <c:catAx>
        <c:axId val="1576170015"/>
        <c:scaling>
          <c:orientation val="maxMin"/>
        </c:scaling>
        <c:delete val="1"/>
        <c:axPos val="l"/>
        <c:numFmt formatCode="General" sourceLinked="1"/>
        <c:majorTickMark val="none"/>
        <c:minorTickMark val="none"/>
        <c:tickLblPos val="nextTo"/>
        <c:crossAx val="1576168095"/>
        <c:crosses val="autoZero"/>
        <c:auto val="1"/>
        <c:lblAlgn val="ctr"/>
        <c:lblOffset val="100"/>
        <c:noMultiLvlLbl val="0"/>
      </c:catAx>
      <c:valAx>
        <c:axId val="1576168095"/>
        <c:scaling>
          <c:orientation val="minMax"/>
          <c:max val="1"/>
        </c:scaling>
        <c:delete val="1"/>
        <c:axPos val="t"/>
        <c:numFmt formatCode="0%" sourceLinked="1"/>
        <c:majorTickMark val="out"/>
        <c:minorTickMark val="none"/>
        <c:tickLblPos val="nextTo"/>
        <c:crossAx val="1576170015"/>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000">
          <a:solidFill>
            <a:sysClr val="windowText" lastClr="000000"/>
          </a:solidFill>
          <a:latin typeface="Montserrat Medium" pitchFamily="2" charset="0"/>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8EFECB1-5496-B683-D678-95B7D11D54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C364B136-F592-2959-C6F5-DC804D4124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AD41A6-7554-B14B-BDDE-204FABF18912}" type="datetimeFigureOut">
              <a:rPr lang="nl-NL" smtClean="0"/>
              <a:t>11-6-2026</a:t>
            </a:fld>
            <a:endParaRPr lang="nl-NL"/>
          </a:p>
        </p:txBody>
      </p:sp>
      <p:sp>
        <p:nvSpPr>
          <p:cNvPr id="4" name="Tijdelijke aanduiding voor voettekst 3">
            <a:extLst>
              <a:ext uri="{FF2B5EF4-FFF2-40B4-BE49-F238E27FC236}">
                <a16:creationId xmlns:a16="http://schemas.microsoft.com/office/drawing/2014/main" id="{BD2AEF88-B3AF-95FE-D92B-E42EB9599E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CAF533F2-0074-06D5-23D9-E17F0B0841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7F1299-201B-6B41-A7E4-0411E994E89C}" type="slidenum">
              <a:rPr lang="nl-NL" smtClean="0"/>
              <a:t>‹nr.›</a:t>
            </a:fld>
            <a:endParaRPr lang="nl-NL"/>
          </a:p>
        </p:txBody>
      </p:sp>
    </p:spTree>
    <p:extLst>
      <p:ext uri="{BB962C8B-B14F-4D97-AF65-F5344CB8AC3E}">
        <p14:creationId xmlns:p14="http://schemas.microsoft.com/office/powerpoint/2010/main" val="3990512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D5E83C-B159-3846-A678-6F82E6AF73A9}" type="datetimeFigureOut">
              <a:rPr lang="nl-NL" smtClean="0"/>
              <a:t>11-6-2026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B0CAD-6AEC-D84D-938D-9EE7269F85FF}" type="slidenum">
              <a:rPr lang="nl-NL" smtClean="0"/>
              <a:t>‹nr.›</a:t>
            </a:fld>
            <a:endParaRPr lang="nl-NL"/>
          </a:p>
        </p:txBody>
      </p:sp>
    </p:spTree>
    <p:extLst>
      <p:ext uri="{BB962C8B-B14F-4D97-AF65-F5344CB8AC3E}">
        <p14:creationId xmlns:p14="http://schemas.microsoft.com/office/powerpoint/2010/main" val="31296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FB0CAD-6AEC-D84D-938D-9EE7269F85FF}" type="slidenum">
              <a:rPr lang="nl-NL" smtClean="0"/>
              <a:t>1</a:t>
            </a:fld>
            <a:endParaRPr lang="nl-NL"/>
          </a:p>
        </p:txBody>
      </p:sp>
    </p:spTree>
    <p:extLst>
      <p:ext uri="{BB962C8B-B14F-4D97-AF65-F5344CB8AC3E}">
        <p14:creationId xmlns:p14="http://schemas.microsoft.com/office/powerpoint/2010/main" val="237084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3A92E4-4E88-497B-BF41-CCE21A4FFA81}"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6587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C4CED-3DB2-7EE1-5588-CFF776C91B9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9D4CBE1-ADBF-E132-F74A-78A41D5C65B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C2836EA-4AEC-3BC2-2A02-1A3A0E01113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a:t>Hierbij geef ik aan dat gemeenten het nogal eens lastig vinden om ervaringen van inwoners op te halen. </a:t>
            </a:r>
          </a:p>
          <a:p>
            <a:r>
              <a:rPr lang="nl-NL"/>
              <a:t>Voorbeeld Eindhoven - klantreis sociaal domein (9x) en daarna toegangsscan </a:t>
            </a:r>
          </a:p>
        </p:txBody>
      </p:sp>
      <p:sp>
        <p:nvSpPr>
          <p:cNvPr id="4" name="Tijdelijke aanduiding voor dianummer 3">
            <a:extLst>
              <a:ext uri="{FF2B5EF4-FFF2-40B4-BE49-F238E27FC236}">
                <a16:creationId xmlns:a16="http://schemas.microsoft.com/office/drawing/2014/main" id="{C18692B1-58DC-7CD5-51DA-C50D23AC023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3A92E4-4E88-497B-BF41-CCE21A4FFA81}"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37864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09FD7-9058-D9D7-A939-2DC53B20FF9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D5EE514-DD2E-A7C4-75E8-0418F67E2CD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020CDD5-149B-B6AE-7A9A-D9A2800C0B2C}"/>
              </a:ext>
            </a:extLst>
          </p:cNvPr>
          <p:cNvSpPr>
            <a:spLocks noGrp="1"/>
          </p:cNvSpPr>
          <p:nvPr>
            <p:ph type="body" idx="1"/>
          </p:nvPr>
        </p:nvSpPr>
        <p:spPr/>
        <p:txBody>
          <a:bodyPr/>
          <a:lstStyle/>
          <a:p>
            <a:r>
              <a:rPr lang="nl-NL" sz="1200" i="1"/>
              <a:t>Stellingen voor inwoners als</a:t>
            </a:r>
          </a:p>
          <a:p>
            <a:pPr marL="285750" indent="-285750">
              <a:buFont typeface="Arial" panose="020B0604020202020204" pitchFamily="34" charset="0"/>
              <a:buChar char="•"/>
            </a:pPr>
            <a:r>
              <a:rPr lang="nl-NL" sz="1200" i="1"/>
              <a:t>Er wordt samen met inwoners gezocht naar oplossingen die passen bij hun eigen wensen en keuzes </a:t>
            </a:r>
          </a:p>
          <a:p>
            <a:pPr marL="285750" indent="-285750">
              <a:buFont typeface="Arial" panose="020B0604020202020204" pitchFamily="34" charset="0"/>
              <a:buChar char="•"/>
            </a:pPr>
            <a:r>
              <a:rPr lang="nl-NL" sz="1200" i="1"/>
              <a:t>Inwoners worden niet van het kastje naar de muur gestuurd, maar komen snel bij de juiste ondersteuning terecht  </a:t>
            </a:r>
          </a:p>
          <a:p>
            <a:r>
              <a:rPr lang="nl-NL" sz="1200" i="1"/>
              <a:t>En stellingen voor medewerkers in de uitvoering</a:t>
            </a:r>
          </a:p>
          <a:p>
            <a:pPr marL="285750" indent="-285750">
              <a:buFont typeface="Arial" panose="020B0604020202020204" pitchFamily="34" charset="0"/>
              <a:buChar char="•"/>
            </a:pPr>
            <a:r>
              <a:rPr lang="nl-NL" sz="1200" i="1"/>
              <a:t>We kijken breed naar alle leefgebieden, naar problemen en mogelijkheden van inwoners </a:t>
            </a:r>
          </a:p>
          <a:p>
            <a:pPr marL="285750" indent="-285750">
              <a:buFont typeface="Arial" panose="020B0604020202020204" pitchFamily="34" charset="0"/>
              <a:buChar char="•"/>
            </a:pPr>
            <a:r>
              <a:rPr lang="nl-NL" sz="1200" i="1"/>
              <a:t>We hebben de deskundigheid om uiteenlopende problematieken, beperkingen en aandoeningen te (h)erkennen en in de breedte te zien wat nodig is in iemands leven </a:t>
            </a:r>
          </a:p>
          <a:p>
            <a:endParaRPr lang="nl-NL"/>
          </a:p>
        </p:txBody>
      </p:sp>
      <p:sp>
        <p:nvSpPr>
          <p:cNvPr id="4" name="Tijdelijke aanduiding voor dianummer 3">
            <a:extLst>
              <a:ext uri="{FF2B5EF4-FFF2-40B4-BE49-F238E27FC236}">
                <a16:creationId xmlns:a16="http://schemas.microsoft.com/office/drawing/2014/main" id="{3FF961F4-FA00-FC1D-A415-BEAB117B539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3A92E4-4E88-497B-BF41-CCE21A4FFA81}"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19622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C85DB-AC40-A518-BA1F-DBBF23E0632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724CCF9-CD68-274B-77E3-47F93CF73ED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0CAD45C-A6BA-F532-7BED-206B48A1F878}"/>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EF618897-8C73-A096-AB2D-A54835E67C4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3A92E4-4E88-497B-BF41-CCE21A4FFA81}"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15879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FB0CAD-6AEC-D84D-938D-9EE7269F85FF}" type="slidenum">
              <a:rPr lang="nl-NL" smtClean="0"/>
              <a:t>24</a:t>
            </a:fld>
            <a:endParaRPr lang="nl-NL"/>
          </a:p>
        </p:txBody>
      </p:sp>
    </p:spTree>
    <p:extLst>
      <p:ext uri="{BB962C8B-B14F-4D97-AF65-F5344CB8AC3E}">
        <p14:creationId xmlns:p14="http://schemas.microsoft.com/office/powerpoint/2010/main" val="1125921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131D2-C965-CE0E-876B-89BF45E450F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526AB82-551D-3C76-6E46-B2C24AB8773D}"/>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BDBB1276-8B8B-E5DB-4548-F15673C735FC}"/>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060AC46-E9A7-2BBA-17F5-0E22D3EFCA1E}"/>
              </a:ext>
            </a:extLst>
          </p:cNvPr>
          <p:cNvSpPr>
            <a:spLocks noGrp="1"/>
          </p:cNvSpPr>
          <p:nvPr>
            <p:ph type="sldNum" sz="quarter" idx="5"/>
          </p:nvPr>
        </p:nvSpPr>
        <p:spPr/>
        <p:txBody>
          <a:bodyPr/>
          <a:lstStyle/>
          <a:p>
            <a:fld id="{50FB0CAD-6AEC-D84D-938D-9EE7269F85FF}" type="slidenum">
              <a:rPr lang="nl-NL" smtClean="0"/>
              <a:t>25</a:t>
            </a:fld>
            <a:endParaRPr lang="nl-NL"/>
          </a:p>
        </p:txBody>
      </p:sp>
    </p:spTree>
    <p:extLst>
      <p:ext uri="{BB962C8B-B14F-4D97-AF65-F5344CB8AC3E}">
        <p14:creationId xmlns:p14="http://schemas.microsoft.com/office/powerpoint/2010/main" val="342558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63E06-B06B-6622-9F72-08193B77DF6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657DB79-0DFA-6DA1-62A0-64F167068750}"/>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9284E142-7AE6-0B5A-5F0E-D16CA321F99C}"/>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6FEA03E-A622-3515-5C64-9FA980404E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B0CAD-6AEC-D84D-938D-9EE7269F85FF}"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8883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56394-81AE-6CCD-D1A8-8518F96F671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F824273-2B5A-91B4-D1C5-228D195BDC80}"/>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A5873D27-322E-2324-2A6B-44B598EE106C}"/>
              </a:ext>
            </a:extLst>
          </p:cNvPr>
          <p:cNvSpPr>
            <a:spLocks noGrp="1"/>
          </p:cNvSpPr>
          <p:nvPr>
            <p:ph type="body" idx="1"/>
          </p:nvPr>
        </p:nvSpPr>
        <p:spPr/>
        <p:txBody>
          <a:bodyPr/>
          <a:lstStyle/>
          <a:p>
            <a:pPr>
              <a:defRPr/>
            </a:pPr>
            <a:endParaRPr lang="nl-NL"/>
          </a:p>
        </p:txBody>
      </p:sp>
      <p:sp>
        <p:nvSpPr>
          <p:cNvPr id="4" name="Tijdelijke aanduiding voor dianummer 3">
            <a:extLst>
              <a:ext uri="{FF2B5EF4-FFF2-40B4-BE49-F238E27FC236}">
                <a16:creationId xmlns:a16="http://schemas.microsoft.com/office/drawing/2014/main" id="{17AD472F-6F48-9A55-64A9-60CF265B42E7}"/>
              </a:ext>
            </a:extLst>
          </p:cNvPr>
          <p:cNvSpPr>
            <a:spLocks noGrp="1"/>
          </p:cNvSpPr>
          <p:nvPr>
            <p:ph type="sldNum" sz="quarter" idx="5"/>
          </p:nvPr>
        </p:nvSpPr>
        <p:spPr/>
        <p:txBody>
          <a:bodyPr/>
          <a:lstStyle/>
          <a:p>
            <a:fld id="{50FB0CAD-6AEC-D84D-938D-9EE7269F85FF}" type="slidenum">
              <a:rPr lang="nl-NL" smtClean="0"/>
              <a:t>2</a:t>
            </a:fld>
            <a:endParaRPr lang="nl-NL"/>
          </a:p>
        </p:txBody>
      </p:sp>
    </p:spTree>
    <p:extLst>
      <p:ext uri="{BB962C8B-B14F-4D97-AF65-F5344CB8AC3E}">
        <p14:creationId xmlns:p14="http://schemas.microsoft.com/office/powerpoint/2010/main" val="39400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pPr marL="171450" indent="-171450">
              <a:buFont typeface="Wingdings"/>
              <a:buChar char="•"/>
            </a:pPr>
            <a:r>
              <a:rPr lang="nl-NL"/>
              <a:t>Bestuurder/directeur</a:t>
            </a:r>
          </a:p>
          <a:p>
            <a:pPr marL="171450" indent="-171450">
              <a:buFont typeface="Wingdings"/>
              <a:buChar char="•"/>
            </a:pPr>
            <a:r>
              <a:rPr lang="nl-NL"/>
              <a:t>Beleidsadviseur</a:t>
            </a:r>
          </a:p>
          <a:p>
            <a:pPr marL="171450" indent="-171450">
              <a:buFont typeface="Wingdings"/>
              <a:buChar char="•"/>
            </a:pPr>
            <a:r>
              <a:rPr lang="nl-NL"/>
              <a:t>Teamleider/coördinator</a:t>
            </a:r>
          </a:p>
          <a:p>
            <a:pPr marL="171450" indent="-171450">
              <a:buFont typeface="Wingdings"/>
              <a:buChar char="•"/>
            </a:pPr>
            <a:r>
              <a:rPr lang="nl-NL"/>
              <a:t>Professional in uitvoering</a:t>
            </a:r>
          </a:p>
          <a:p>
            <a:pPr marL="171450" indent="-171450">
              <a:buFont typeface="Wingdings"/>
              <a:buChar char="•"/>
            </a:pPr>
            <a:r>
              <a:rPr lang="nl-NL"/>
              <a:t>Partnerorganisatie</a:t>
            </a:r>
          </a:p>
          <a:p>
            <a:pPr marL="171450" indent="-171450">
              <a:buFont typeface="Wingdings"/>
              <a:buChar char="•"/>
            </a:pPr>
            <a:r>
              <a:rPr lang="nl-NL"/>
              <a:t>Anders (als je dit wilt toelichten kan dat in de chat)</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B0CAD-6AEC-D84D-938D-9EE7269F85FF}"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745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79A0A-9A0B-EA1F-5C57-22A80EC17A0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38A1596-521E-8586-E56C-CE225438A7D2}"/>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72C97AB7-2E66-5B1C-D9F3-79736679D6B1}"/>
              </a:ext>
            </a:extLst>
          </p:cNvPr>
          <p:cNvSpPr>
            <a:spLocks noGrp="1"/>
          </p:cNvSpPr>
          <p:nvPr>
            <p:ph type="body" idx="1"/>
          </p:nvPr>
        </p:nvSpPr>
        <p:spPr/>
        <p:txBody>
          <a:bodyPr/>
          <a:lstStyle/>
          <a:p>
            <a:r>
              <a:rPr lang="nl-NL"/>
              <a:t>O.b.v. de vraag: "Beschrijf hier hoe u het ophalen van het uitvoerings- en inwonersperspectief heeft aangepakt."</a:t>
            </a:r>
            <a:endParaRPr lang="en-US"/>
          </a:p>
        </p:txBody>
      </p:sp>
      <p:sp>
        <p:nvSpPr>
          <p:cNvPr id="4" name="Tijdelijke aanduiding voor dianummer 3">
            <a:extLst>
              <a:ext uri="{FF2B5EF4-FFF2-40B4-BE49-F238E27FC236}">
                <a16:creationId xmlns:a16="http://schemas.microsoft.com/office/drawing/2014/main" id="{BA4E3228-42A7-6786-0303-9919FBF4EFD3}"/>
              </a:ext>
            </a:extLst>
          </p:cNvPr>
          <p:cNvSpPr>
            <a:spLocks noGrp="1"/>
          </p:cNvSpPr>
          <p:nvPr>
            <p:ph type="sldNum" sz="quarter" idx="5"/>
          </p:nvPr>
        </p:nvSpPr>
        <p:spPr/>
        <p:txBody>
          <a:bodyPr/>
          <a:lstStyle/>
          <a:p>
            <a:fld id="{50FB0CAD-6AEC-D84D-938D-9EE7269F85FF}" type="slidenum">
              <a:rPr lang="nl-NL" smtClean="0"/>
              <a:t>11</a:t>
            </a:fld>
            <a:endParaRPr lang="nl-NL"/>
          </a:p>
        </p:txBody>
      </p:sp>
    </p:spTree>
    <p:extLst>
      <p:ext uri="{BB962C8B-B14F-4D97-AF65-F5344CB8AC3E}">
        <p14:creationId xmlns:p14="http://schemas.microsoft.com/office/powerpoint/2010/main" val="3884098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C59B6-DA83-3698-3C56-650962062EA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7F781D0-8104-094C-96F7-864779D795F2}"/>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5C505354-A903-45F2-EDF8-5CC2FD5F1C7C}"/>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55CF7056-E88F-8E94-24AC-61E5377D9D5A}"/>
              </a:ext>
            </a:extLst>
          </p:cNvPr>
          <p:cNvSpPr>
            <a:spLocks noGrp="1"/>
          </p:cNvSpPr>
          <p:nvPr>
            <p:ph type="sldNum" sz="quarter" idx="5"/>
          </p:nvPr>
        </p:nvSpPr>
        <p:spPr/>
        <p:txBody>
          <a:bodyPr/>
          <a:lstStyle/>
          <a:p>
            <a:fld id="{50FB0CAD-6AEC-D84D-938D-9EE7269F85FF}" type="slidenum">
              <a:rPr lang="nl-NL" smtClean="0"/>
              <a:t>12</a:t>
            </a:fld>
            <a:endParaRPr lang="nl-NL"/>
          </a:p>
        </p:txBody>
      </p:sp>
    </p:spTree>
    <p:extLst>
      <p:ext uri="{BB962C8B-B14F-4D97-AF65-F5344CB8AC3E}">
        <p14:creationId xmlns:p14="http://schemas.microsoft.com/office/powerpoint/2010/main" val="163068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D5E2-D4AF-71B2-B6CB-0ECF63AB83C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B49F70D-907B-668C-2441-929DB76EF467}"/>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BD290DDB-4EDD-B38E-1638-2E3F378CDAD2}"/>
              </a:ext>
            </a:extLst>
          </p:cNvPr>
          <p:cNvSpPr>
            <a:spLocks noGrp="1"/>
          </p:cNvSpPr>
          <p:nvPr>
            <p:ph type="body" idx="1"/>
          </p:nvPr>
        </p:nvSpPr>
        <p:spPr/>
        <p:txBody>
          <a:bodyPr/>
          <a:lstStyle/>
          <a:p>
            <a:r>
              <a:rPr lang="nl-NL"/>
              <a:t>ITEMS: de inwoner en diens omgeving bij elke hulpvraag, idee of oplossing centraal moeten staan</a:t>
            </a:r>
            <a:endParaRPr lang="en-US"/>
          </a:p>
          <a:p>
            <a:r>
              <a:rPr lang="nl-NL"/>
              <a:t>de toegangsfunctie tot advies en ondersteuning eenvoudig moet zijn ingericht, met de inwoner als uitgangspunt</a:t>
            </a:r>
          </a:p>
          <a:p>
            <a:r>
              <a:rPr lang="nl-NL"/>
              <a:t>bij het vormgeven van de toegangsfunctie ervaringskennis en/of ervaringsdeskundigheid moet worden benut</a:t>
            </a:r>
          </a:p>
          <a:p>
            <a:endParaRPr lang="nl-NL"/>
          </a:p>
          <a:p>
            <a:r>
              <a:rPr lang="nl-NL"/>
              <a:t>Medewerkers in de (gemeentelijke) toegang en/of lokale teams stellen de inwoner en diens hulpvraag centraal</a:t>
            </a:r>
          </a:p>
          <a:p>
            <a:r>
              <a:rPr lang="nl-NL"/>
              <a:t>In de gemeentelijke toegang en lokale teams wordt ervaringskennis en/of worden ervaringsdeskundigen ingezet</a:t>
            </a:r>
          </a:p>
          <a:p>
            <a:endParaRPr lang="nl-NL"/>
          </a:p>
          <a:p>
            <a:r>
              <a:rPr lang="nl-NL"/>
              <a:t>Inwoners voelen zich gehoord en begrepen in het gesprek over hun hulpvraag met medewerkers in de (gemeentelijke) toegang en/of lokale teams</a:t>
            </a:r>
          </a:p>
          <a:p>
            <a:r>
              <a:rPr lang="nl-NL"/>
              <a:t>Inwoners ervaren de toegang tot informatie, advies en ondersteuning als eenvoudig</a:t>
            </a:r>
          </a:p>
          <a:p>
            <a:r>
              <a:rPr lang="nl-NL"/>
              <a:t>Inwoners merken dat ervaringskennis of ervaringsdeskundigheid wordt ingezet in de (gemeentelijke) toegang en/of lokale teams</a:t>
            </a:r>
          </a:p>
          <a:p>
            <a:endParaRPr lang="nl-NL"/>
          </a:p>
          <a:p>
            <a:r>
              <a:rPr lang="nl-NL"/>
              <a:t>Ervaringskennis is een manier om inwonersperpectief op te halen. Één van de bekendste manieren om inwonerperpsecitef op te halen. Ervaringsdeskundigheid wordt nog niet zo heel veel gebruikt. </a:t>
            </a:r>
          </a:p>
          <a:p>
            <a:endParaRPr lang="nl-NL"/>
          </a:p>
        </p:txBody>
      </p:sp>
      <p:sp>
        <p:nvSpPr>
          <p:cNvPr id="4" name="Tijdelijke aanduiding voor dianummer 3">
            <a:extLst>
              <a:ext uri="{FF2B5EF4-FFF2-40B4-BE49-F238E27FC236}">
                <a16:creationId xmlns:a16="http://schemas.microsoft.com/office/drawing/2014/main" id="{DAC6E8F3-EE4A-40F7-388A-FC5BFAAF9D4B}"/>
              </a:ext>
            </a:extLst>
          </p:cNvPr>
          <p:cNvSpPr>
            <a:spLocks noGrp="1"/>
          </p:cNvSpPr>
          <p:nvPr>
            <p:ph type="sldNum" sz="quarter" idx="5"/>
          </p:nvPr>
        </p:nvSpPr>
        <p:spPr/>
        <p:txBody>
          <a:bodyPr/>
          <a:lstStyle/>
          <a:p>
            <a:fld id="{50FB0CAD-6AEC-D84D-938D-9EE7269F85FF}" type="slidenum">
              <a:rPr lang="nl-NL" smtClean="0"/>
              <a:t>13</a:t>
            </a:fld>
            <a:endParaRPr lang="nl-NL"/>
          </a:p>
        </p:txBody>
      </p:sp>
    </p:spTree>
    <p:extLst>
      <p:ext uri="{BB962C8B-B14F-4D97-AF65-F5344CB8AC3E}">
        <p14:creationId xmlns:p14="http://schemas.microsoft.com/office/powerpoint/2010/main" val="1298719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4C62C-A928-922F-485B-4B7B2639E09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F1140F4-BD6B-DA61-31EF-7BF162A0F49C}"/>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653CAD86-89B4-2588-CC27-7E6A7860AB08}"/>
              </a:ext>
            </a:extLst>
          </p:cNvPr>
          <p:cNvSpPr>
            <a:spLocks noGrp="1"/>
          </p:cNvSpPr>
          <p:nvPr>
            <p:ph type="body" idx="1"/>
          </p:nvPr>
        </p:nvSpPr>
        <p:spPr/>
        <p:txBody>
          <a:bodyPr/>
          <a:lstStyle/>
          <a:p>
            <a:r>
              <a:rPr lang="nl-NL"/>
              <a:t>Hier was ook de vraag gesteld: “</a:t>
            </a:r>
            <a:r>
              <a:rPr lang="nl-NL" sz="1200" b="1" kern="1200">
                <a:solidFill>
                  <a:schemeClr val="tx1"/>
                </a:solidFill>
                <a:effectLst/>
                <a:latin typeface="+mn-lt"/>
                <a:ea typeface="+mn-ea"/>
                <a:cs typeface="+mn-cs"/>
              </a:rPr>
              <a:t>Hoe kunnen medewerkers in de (gemeentelijke) toegang en/of lokale teams systeemknelpunten en eventuele verbeteroplossingen adresseren bij beleid- en bestuurstafels?</a:t>
            </a:r>
            <a:r>
              <a:rPr lang="nl-NL"/>
              <a:t>” </a:t>
            </a:r>
          </a:p>
          <a:p>
            <a:endParaRPr lang="nl-NL"/>
          </a:p>
          <a:p>
            <a:endParaRPr lang="nl-NL"/>
          </a:p>
        </p:txBody>
      </p:sp>
      <p:sp>
        <p:nvSpPr>
          <p:cNvPr id="4" name="Tijdelijke aanduiding voor dianummer 3">
            <a:extLst>
              <a:ext uri="{FF2B5EF4-FFF2-40B4-BE49-F238E27FC236}">
                <a16:creationId xmlns:a16="http://schemas.microsoft.com/office/drawing/2014/main" id="{CA3ED907-CD2D-CFA2-2DE6-57B9E603A741}"/>
              </a:ext>
            </a:extLst>
          </p:cNvPr>
          <p:cNvSpPr>
            <a:spLocks noGrp="1"/>
          </p:cNvSpPr>
          <p:nvPr>
            <p:ph type="sldNum" sz="quarter" idx="5"/>
          </p:nvPr>
        </p:nvSpPr>
        <p:spPr/>
        <p:txBody>
          <a:bodyPr/>
          <a:lstStyle/>
          <a:p>
            <a:fld id="{50FB0CAD-6AEC-D84D-938D-9EE7269F85FF}" type="slidenum">
              <a:rPr lang="nl-NL" smtClean="0"/>
              <a:t>14</a:t>
            </a:fld>
            <a:endParaRPr lang="nl-NL"/>
          </a:p>
        </p:txBody>
      </p:sp>
    </p:spTree>
    <p:extLst>
      <p:ext uri="{BB962C8B-B14F-4D97-AF65-F5344CB8AC3E}">
        <p14:creationId xmlns:p14="http://schemas.microsoft.com/office/powerpoint/2010/main" val="320744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37DCD-3464-B4F0-2E5F-C9436D3371B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449D40-EF77-CF45-30F8-D89B4A94F6F0}"/>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D9729888-916A-13F7-E22D-A86D05214941}"/>
              </a:ext>
            </a:extLst>
          </p:cNvPr>
          <p:cNvSpPr>
            <a:spLocks noGrp="1"/>
          </p:cNvSpPr>
          <p:nvPr>
            <p:ph type="body" idx="1"/>
          </p:nvPr>
        </p:nvSpPr>
        <p:spPr/>
        <p:txBody>
          <a:bodyPr/>
          <a:lstStyle/>
          <a:p>
            <a:r>
              <a:rPr lang="nl-NL"/>
              <a:t>Herhalen: op basis van de eerste 55 ingevulde VITs. Hier inwonersperspectief uitgelicht. </a:t>
            </a:r>
          </a:p>
        </p:txBody>
      </p:sp>
      <p:sp>
        <p:nvSpPr>
          <p:cNvPr id="4" name="Tijdelijke aanduiding voor dianummer 3">
            <a:extLst>
              <a:ext uri="{FF2B5EF4-FFF2-40B4-BE49-F238E27FC236}">
                <a16:creationId xmlns:a16="http://schemas.microsoft.com/office/drawing/2014/main" id="{415C7BEB-DA75-5FB2-39F7-F7DBE2A6D8B8}"/>
              </a:ext>
            </a:extLst>
          </p:cNvPr>
          <p:cNvSpPr>
            <a:spLocks noGrp="1"/>
          </p:cNvSpPr>
          <p:nvPr>
            <p:ph type="sldNum" sz="quarter" idx="5"/>
          </p:nvPr>
        </p:nvSpPr>
        <p:spPr/>
        <p:txBody>
          <a:bodyPr/>
          <a:lstStyle/>
          <a:p>
            <a:fld id="{50FB0CAD-6AEC-D84D-938D-9EE7269F85FF}" type="slidenum">
              <a:rPr lang="nl-NL" smtClean="0"/>
              <a:t>15</a:t>
            </a:fld>
            <a:endParaRPr lang="nl-NL"/>
          </a:p>
        </p:txBody>
      </p:sp>
    </p:spTree>
    <p:extLst>
      <p:ext uri="{BB962C8B-B14F-4D97-AF65-F5344CB8AC3E}">
        <p14:creationId xmlns:p14="http://schemas.microsoft.com/office/powerpoint/2010/main" val="554103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3A92E4-4E88-497B-BF41-CCE21A4FFA81}"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90262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EE81A845-6C23-1DC7-A5A0-E8E9C765DE29}"/>
              </a:ext>
            </a:extLst>
          </p:cNvPr>
          <p:cNvSpPr>
            <a:spLocks noGrp="1"/>
          </p:cNvSpPr>
          <p:nvPr>
            <p:ph type="title" hasCustomPrompt="1"/>
          </p:nvPr>
        </p:nvSpPr>
        <p:spPr>
          <a:xfrm>
            <a:off x="1509862" y="1687314"/>
            <a:ext cx="8483223" cy="1508551"/>
          </a:xfrm>
          <a:prstGeom prst="rect">
            <a:avLst/>
          </a:prstGeom>
        </p:spPr>
        <p:txBody>
          <a:bodyPr/>
          <a:lstStyle>
            <a:lvl1pPr>
              <a:lnSpc>
                <a:spcPct val="114000"/>
              </a:lnSpc>
              <a:defRPr sz="4000" b="0">
                <a:solidFill>
                  <a:schemeClr val="tx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err="1"/>
              <a:t>Heading</a:t>
            </a:r>
            <a:r>
              <a:rPr lang="nl-NL"/>
              <a:t> max 2. regels </a:t>
            </a:r>
            <a:r>
              <a:rPr lang="nl-NL" err="1"/>
              <a:t>nus</a:t>
            </a:r>
            <a:r>
              <a:rPr lang="nl-NL"/>
              <a:t> </a:t>
            </a:r>
            <a:r>
              <a:rPr lang="nl-NL" err="1"/>
              <a:t>modigen</a:t>
            </a:r>
            <a:r>
              <a:rPr lang="nl-NL"/>
              <a:t> </a:t>
            </a:r>
            <a:r>
              <a:rPr lang="nl-NL" err="1"/>
              <a:t>suntia</a:t>
            </a:r>
            <a:r>
              <a:rPr lang="nl-NL"/>
              <a:t> </a:t>
            </a:r>
            <a:r>
              <a:rPr lang="nl-NL" err="1"/>
              <a:t>quis</a:t>
            </a:r>
            <a:r>
              <a:rPr lang="nl-NL"/>
              <a:t> </a:t>
            </a:r>
            <a:r>
              <a:rPr lang="nl-NL" err="1"/>
              <a:t>qui</a:t>
            </a:r>
            <a:r>
              <a:rPr lang="nl-NL"/>
              <a:t> </a:t>
            </a:r>
            <a:br>
              <a:rPr lang="nl-NL"/>
            </a:br>
            <a:br>
              <a:rPr lang="nl-NL"/>
            </a:br>
            <a:endParaRPr lang="nl-NL"/>
          </a:p>
        </p:txBody>
      </p:sp>
      <p:sp>
        <p:nvSpPr>
          <p:cNvPr id="16" name="Tijdelijke aanduiding voor tekst 15">
            <a:extLst>
              <a:ext uri="{FF2B5EF4-FFF2-40B4-BE49-F238E27FC236}">
                <a16:creationId xmlns:a16="http://schemas.microsoft.com/office/drawing/2014/main" id="{448EAA6C-178B-3A1C-52B3-AEE6F31C4E21}"/>
              </a:ext>
            </a:extLst>
          </p:cNvPr>
          <p:cNvSpPr>
            <a:spLocks noGrp="1"/>
          </p:cNvSpPr>
          <p:nvPr>
            <p:ph type="body" sz="quarter" idx="10" hasCustomPrompt="1"/>
          </p:nvPr>
        </p:nvSpPr>
        <p:spPr>
          <a:xfrm>
            <a:off x="1509862" y="3195866"/>
            <a:ext cx="8483222" cy="464302"/>
          </a:xfrm>
          <a:prstGeom prst="rect">
            <a:avLst/>
          </a:prstGeom>
        </p:spPr>
        <p:txBody>
          <a:bodyPr/>
          <a:lstStyle>
            <a:lvl1pPr marL="0" indent="0">
              <a:lnSpc>
                <a:spcPct val="114000"/>
              </a:lnSpc>
              <a:buNone/>
              <a:defRPr sz="1600" b="1" i="0">
                <a:solidFill>
                  <a:schemeClr val="tx1"/>
                </a:solidFill>
                <a:latin typeface="Arial" panose="020B0604020202020204" pitchFamily="34" charset="0"/>
                <a:cs typeface="Arial" panose="020B0604020202020204" pitchFamily="34" charset="0"/>
              </a:defRPr>
            </a:lvl1pPr>
          </a:lstStyle>
          <a:p>
            <a:pPr lvl="0"/>
            <a:r>
              <a:rPr lang="nl-NL"/>
              <a:t>Ondertitel</a:t>
            </a:r>
          </a:p>
        </p:txBody>
      </p:sp>
      <p:sp>
        <p:nvSpPr>
          <p:cNvPr id="25" name="Tijdelijke aanduiding voor tekst 15">
            <a:extLst>
              <a:ext uri="{FF2B5EF4-FFF2-40B4-BE49-F238E27FC236}">
                <a16:creationId xmlns:a16="http://schemas.microsoft.com/office/drawing/2014/main" id="{5D228975-A776-6DC9-8BBF-B6EFB55DECF1}"/>
              </a:ext>
            </a:extLst>
          </p:cNvPr>
          <p:cNvSpPr>
            <a:spLocks noGrp="1"/>
          </p:cNvSpPr>
          <p:nvPr>
            <p:ph type="body" sz="quarter" idx="13" hasCustomPrompt="1"/>
          </p:nvPr>
        </p:nvSpPr>
        <p:spPr>
          <a:xfrm>
            <a:off x="1509863" y="5724674"/>
            <a:ext cx="3494285" cy="249178"/>
          </a:xfrm>
          <a:prstGeom prst="rect">
            <a:avLst/>
          </a:prstGeom>
        </p:spPr>
        <p:txBody>
          <a:bodyPr/>
          <a:lstStyle>
            <a:lvl1pPr marL="0" indent="0">
              <a:buNone/>
              <a:defRPr sz="1100" b="0" i="0">
                <a:solidFill>
                  <a:schemeClr val="tx1"/>
                </a:solidFill>
                <a:latin typeface="Arial" panose="020B0604020202020204" pitchFamily="34" charset="0"/>
                <a:cs typeface="Arial" panose="020B0604020202020204" pitchFamily="34" charset="0"/>
              </a:defRPr>
            </a:lvl1pPr>
          </a:lstStyle>
          <a:p>
            <a:pPr lvl="0"/>
            <a:r>
              <a:rPr lang="nl-NL"/>
              <a:t>Ondertitel</a:t>
            </a:r>
          </a:p>
        </p:txBody>
      </p:sp>
      <p:sp>
        <p:nvSpPr>
          <p:cNvPr id="26" name="Tijdelijke aanduiding voor tekst 15">
            <a:extLst>
              <a:ext uri="{FF2B5EF4-FFF2-40B4-BE49-F238E27FC236}">
                <a16:creationId xmlns:a16="http://schemas.microsoft.com/office/drawing/2014/main" id="{5D050806-233E-DFA2-4F2C-5E852AFE7013}"/>
              </a:ext>
            </a:extLst>
          </p:cNvPr>
          <p:cNvSpPr>
            <a:spLocks noGrp="1"/>
          </p:cNvSpPr>
          <p:nvPr>
            <p:ph type="body" sz="quarter" idx="14" hasCustomPrompt="1"/>
          </p:nvPr>
        </p:nvSpPr>
        <p:spPr>
          <a:xfrm>
            <a:off x="1509862" y="5431699"/>
            <a:ext cx="5110143" cy="352005"/>
          </a:xfrm>
          <a:prstGeom prst="rect">
            <a:avLst/>
          </a:prstGeom>
        </p:spPr>
        <p:txBody>
          <a:bodyPr/>
          <a:lstStyle>
            <a:lvl1pPr marL="0" indent="0">
              <a:buNone/>
              <a:defRPr sz="1600" b="1" i="0">
                <a:solidFill>
                  <a:schemeClr val="tx1"/>
                </a:solidFill>
                <a:latin typeface="Arial" panose="020B0604020202020204" pitchFamily="34" charset="0"/>
                <a:cs typeface="Arial" panose="020B0604020202020204" pitchFamily="34" charset="0"/>
              </a:defRPr>
            </a:lvl1pPr>
          </a:lstStyle>
          <a:p>
            <a:pPr lvl="0"/>
            <a:r>
              <a:rPr lang="nl-NL"/>
              <a:t>Voornaam Achternaam</a:t>
            </a:r>
          </a:p>
        </p:txBody>
      </p:sp>
      <p:pic>
        <p:nvPicPr>
          <p:cNvPr id="4" name="Afbeelding 3" descr="Afbeelding met Graphics, logo, symbool, Lettertype&#10;&#10;Automatisch gegenereerde beschrijving">
            <a:extLst>
              <a:ext uri="{FF2B5EF4-FFF2-40B4-BE49-F238E27FC236}">
                <a16:creationId xmlns:a16="http://schemas.microsoft.com/office/drawing/2014/main" id="{2A716323-8546-0EB2-C8FD-BBB881086B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20005" y="2568701"/>
            <a:ext cx="5023954" cy="5023954"/>
          </a:xfrm>
          <a:prstGeom prst="rect">
            <a:avLst/>
          </a:prstGeom>
        </p:spPr>
      </p:pic>
      <p:pic>
        <p:nvPicPr>
          <p:cNvPr id="5" name="Afbeelding 4" descr="Afbeelding met Graphics, Kleurrijkheid&#10;&#10;Automatisch gegenereerde beschrijving">
            <a:extLst>
              <a:ext uri="{FF2B5EF4-FFF2-40B4-BE49-F238E27FC236}">
                <a16:creationId xmlns:a16="http://schemas.microsoft.com/office/drawing/2014/main" id="{A6DECF49-66EB-300B-0792-3CAD85F93A4D}"/>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rot="19662707" flipV="1">
            <a:off x="-10160434" y="8656005"/>
            <a:ext cx="19682275" cy="3376963"/>
          </a:xfrm>
          <a:prstGeom prst="rect">
            <a:avLst/>
          </a:prstGeom>
        </p:spPr>
      </p:pic>
      <p:pic>
        <p:nvPicPr>
          <p:cNvPr id="6" name="Afbeelding 5" descr="Afbeelding met Graphics, Kleurrijkheid&#10;&#10;Automatisch gegenereerde beschrijving">
            <a:extLst>
              <a:ext uri="{FF2B5EF4-FFF2-40B4-BE49-F238E27FC236}">
                <a16:creationId xmlns:a16="http://schemas.microsoft.com/office/drawing/2014/main" id="{50E69A85-AF5E-2D5E-2381-2980B3CD9A54}"/>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rot="19662707" flipV="1">
            <a:off x="7813624" y="-3598324"/>
            <a:ext cx="19682275" cy="3376963"/>
          </a:xfrm>
          <a:prstGeom prst="rect">
            <a:avLst/>
          </a:prstGeom>
        </p:spPr>
      </p:pic>
      <p:pic>
        <p:nvPicPr>
          <p:cNvPr id="3" name="Afbeelding 2">
            <a:extLst>
              <a:ext uri="{FF2B5EF4-FFF2-40B4-BE49-F238E27FC236}">
                <a16:creationId xmlns:a16="http://schemas.microsoft.com/office/drawing/2014/main" id="{8B4CB86A-7B9B-C64C-7BDF-73EB79A33337}"/>
              </a:ext>
            </a:extLst>
          </p:cNvPr>
          <p:cNvPicPr/>
          <p:nvPr userDrawn="1"/>
        </p:nvPicPr>
        <p:blipFill>
          <a:blip r:embed="rId4"/>
          <a:srcRect/>
          <a:stretch/>
        </p:blipFill>
        <p:spPr>
          <a:xfrm>
            <a:off x="604683" y="474799"/>
            <a:ext cx="2059332" cy="528501"/>
          </a:xfrm>
          <a:prstGeom prst="rect">
            <a:avLst/>
          </a:prstGeom>
        </p:spPr>
      </p:pic>
    </p:spTree>
    <p:extLst>
      <p:ext uri="{BB962C8B-B14F-4D97-AF65-F5344CB8AC3E}">
        <p14:creationId xmlns:p14="http://schemas.microsoft.com/office/powerpoint/2010/main" val="1143434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 tekst en extra textvak">
    <p:spTree>
      <p:nvGrpSpPr>
        <p:cNvPr id="1" name=""/>
        <p:cNvGrpSpPr/>
        <p:nvPr/>
      </p:nvGrpSpPr>
      <p:grpSpPr>
        <a:xfrm>
          <a:off x="0" y="0"/>
          <a:ext cx="0" cy="0"/>
          <a:chOff x="0" y="0"/>
          <a:chExt cx="0" cy="0"/>
        </a:xfrm>
      </p:grpSpPr>
      <p:sp>
        <p:nvSpPr>
          <p:cNvPr id="3" name="Rechthoek met één afgeronde hoek 2">
            <a:extLst>
              <a:ext uri="{FF2B5EF4-FFF2-40B4-BE49-F238E27FC236}">
                <a16:creationId xmlns:a16="http://schemas.microsoft.com/office/drawing/2014/main" id="{FBD67348-4054-0A9A-828A-50979E91468E}"/>
              </a:ext>
            </a:extLst>
          </p:cNvPr>
          <p:cNvSpPr>
            <a:spLocks noGrp="1" noRot="1" noMove="1" noResize="1" noEditPoints="1" noAdjustHandles="1" noChangeArrowheads="1" noChangeShapeType="1"/>
          </p:cNvSpPr>
          <p:nvPr userDrawn="1"/>
        </p:nvSpPr>
        <p:spPr>
          <a:xfrm flipH="1">
            <a:off x="6096000" y="1"/>
            <a:ext cx="6096000" cy="6857999"/>
          </a:xfrm>
          <a:prstGeom prst="round1Rect">
            <a:avLst>
              <a:gd name="adj" fmla="val 5758"/>
            </a:avLst>
          </a:prstGeom>
          <a:solidFill>
            <a:srgbClr val="0066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9A4CF16A-31B3-2E21-AC4A-599E73834C10}"/>
              </a:ext>
            </a:extLst>
          </p:cNvPr>
          <p:cNvPicPr/>
          <p:nvPr userDrawn="1"/>
        </p:nvPicPr>
        <p:blipFill rotWithShape="1">
          <a:blip r:embed="rId2" cstate="screen">
            <a:extLst>
              <a:ext uri="{28A0092B-C50C-407E-A947-70E740481C1C}">
                <a14:useLocalDpi xmlns:a14="http://schemas.microsoft.com/office/drawing/2010/main"/>
              </a:ext>
            </a:extLst>
          </a:blip>
          <a:srcRect l="-743"/>
          <a:stretch/>
        </p:blipFill>
        <p:spPr>
          <a:xfrm>
            <a:off x="11461071" y="6534036"/>
            <a:ext cx="568171" cy="323964"/>
          </a:xfrm>
          <a:prstGeom prst="rect">
            <a:avLst/>
          </a:prstGeom>
        </p:spPr>
      </p:pic>
      <p:sp>
        <p:nvSpPr>
          <p:cNvPr id="6" name="Tijdelijke aanduiding voor tekst 3">
            <a:extLst>
              <a:ext uri="{FF2B5EF4-FFF2-40B4-BE49-F238E27FC236}">
                <a16:creationId xmlns:a16="http://schemas.microsoft.com/office/drawing/2014/main" id="{8F3C1F84-EEC6-681A-C57F-4A9A718EFB7B}"/>
              </a:ext>
            </a:extLst>
          </p:cNvPr>
          <p:cNvSpPr>
            <a:spLocks noGrp="1"/>
          </p:cNvSpPr>
          <p:nvPr>
            <p:ph type="body" sz="quarter" idx="17"/>
          </p:nvPr>
        </p:nvSpPr>
        <p:spPr>
          <a:xfrm>
            <a:off x="6806275" y="2122841"/>
            <a:ext cx="4769153" cy="2612318"/>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vl2pPr marL="685800" indent="-228600">
              <a:buFont typeface="Courier New" panose="02070309020205020404" pitchFamily="49" charset="0"/>
              <a:buChar char="o"/>
              <a:defRPr sz="24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Tweede niveau</a:t>
            </a:r>
          </a:p>
        </p:txBody>
      </p:sp>
      <p:sp>
        <p:nvSpPr>
          <p:cNvPr id="2" name="Tijdelijke aanduiding voor afbeelding 29">
            <a:extLst>
              <a:ext uri="{FF2B5EF4-FFF2-40B4-BE49-F238E27FC236}">
                <a16:creationId xmlns:a16="http://schemas.microsoft.com/office/drawing/2014/main" id="{F13CA782-53EE-5F8E-2133-7CD253D1505A}"/>
              </a:ext>
            </a:extLst>
          </p:cNvPr>
          <p:cNvSpPr>
            <a:spLocks noGrp="1"/>
          </p:cNvSpPr>
          <p:nvPr>
            <p:ph type="pic" sz="quarter" idx="27" hasCustomPrompt="1"/>
          </p:nvPr>
        </p:nvSpPr>
        <p:spPr>
          <a:xfrm>
            <a:off x="-1" y="-2030"/>
            <a:ext cx="6096000" cy="6860030"/>
          </a:xfrm>
          <a:custGeom>
            <a:avLst/>
            <a:gdLst>
              <a:gd name="connsiteX0" fmla="*/ 0 w 3900880"/>
              <a:gd name="connsiteY0" fmla="*/ 0 h 3204621"/>
              <a:gd name="connsiteX1" fmla="*/ 3510814 w 3900880"/>
              <a:gd name="connsiteY1" fmla="*/ 0 h 3204621"/>
              <a:gd name="connsiteX2" fmla="*/ 3900880 w 3900880"/>
              <a:gd name="connsiteY2" fmla="*/ 390066 h 3204621"/>
              <a:gd name="connsiteX3" fmla="*/ 3900880 w 3900880"/>
              <a:gd name="connsiteY3" fmla="*/ 3204621 h 3204621"/>
              <a:gd name="connsiteX4" fmla="*/ 0 w 3900880"/>
              <a:gd name="connsiteY4" fmla="*/ 3204621 h 3204621"/>
              <a:gd name="connsiteX0" fmla="*/ 0 w 3910022"/>
              <a:gd name="connsiteY0" fmla="*/ 948 h 3205569"/>
              <a:gd name="connsiteX1" fmla="*/ 3510814 w 3910022"/>
              <a:gd name="connsiteY1" fmla="*/ 948 h 3205569"/>
              <a:gd name="connsiteX2" fmla="*/ 3910022 w 3910022"/>
              <a:gd name="connsiteY2" fmla="*/ 190725 h 3205569"/>
              <a:gd name="connsiteX3" fmla="*/ 3900880 w 3910022"/>
              <a:gd name="connsiteY3" fmla="*/ 3205569 h 3205569"/>
              <a:gd name="connsiteX4" fmla="*/ 0 w 3910022"/>
              <a:gd name="connsiteY4" fmla="*/ 3205569 h 3205569"/>
              <a:gd name="connsiteX5" fmla="*/ 0 w 3910022"/>
              <a:gd name="connsiteY5" fmla="*/ 948 h 320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0022" h="3205569">
                <a:moveTo>
                  <a:pt x="0" y="948"/>
                </a:moveTo>
                <a:lnTo>
                  <a:pt x="3510814" y="948"/>
                </a:lnTo>
                <a:cubicBezTo>
                  <a:pt x="3726242" y="948"/>
                  <a:pt x="3910022" y="-24703"/>
                  <a:pt x="3910022" y="190725"/>
                </a:cubicBezTo>
                <a:cubicBezTo>
                  <a:pt x="3906975" y="1195673"/>
                  <a:pt x="3903927" y="2200621"/>
                  <a:pt x="3900880" y="3205569"/>
                </a:cubicBezTo>
                <a:lnTo>
                  <a:pt x="0" y="3205569"/>
                </a:lnTo>
                <a:lnTo>
                  <a:pt x="0" y="948"/>
                </a:lnTo>
                <a:close/>
              </a:path>
            </a:pathLst>
          </a:custGeom>
        </p:spPr>
        <p:txBody>
          <a:bodyPr wrap="square">
            <a:noAutofit/>
          </a:bodyPr>
          <a:lstStyle>
            <a:lvl1pPr marL="0" indent="0" algn="ctr">
              <a:buFontTx/>
              <a:buNone/>
              <a:defRPr sz="700" i="1">
                <a:latin typeface="Montserrat" pitchFamily="2" charset="77"/>
              </a:defRPr>
            </a:lvl1pPr>
          </a:lstStyle>
          <a:p>
            <a:br>
              <a:rPr lang="nl-NL"/>
            </a:br>
            <a:br>
              <a:rPr lang="nl-NL"/>
            </a:br>
            <a:br>
              <a:rPr lang="nl-NL"/>
            </a:br>
            <a:br>
              <a:rPr lang="nl-NL"/>
            </a:br>
            <a:r>
              <a:rPr lang="nl-NL"/>
              <a:t>Klik op het icoon om een afbeelding toe te voegen</a:t>
            </a:r>
          </a:p>
        </p:txBody>
      </p:sp>
    </p:spTree>
    <p:extLst>
      <p:ext uri="{BB962C8B-B14F-4D97-AF65-F5344CB8AC3E}">
        <p14:creationId xmlns:p14="http://schemas.microsoft.com/office/powerpoint/2010/main" val="2590572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foto's">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6219AD1-FCD3-26AC-B122-C00A58168E5A}"/>
              </a:ext>
            </a:extLst>
          </p:cNvPr>
          <p:cNvSpPr>
            <a:spLocks/>
          </p:cNvSpPr>
          <p:nvPr userDrawn="1"/>
        </p:nvSpPr>
        <p:spPr>
          <a:xfrm>
            <a:off x="3527347" y="5466777"/>
            <a:ext cx="3068233" cy="2338280"/>
          </a:xfrm>
          <a:prstGeom prst="rect">
            <a:avLst/>
          </a:prstGeom>
          <a:solidFill>
            <a:srgbClr val="0066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6065C4D-262A-BF1D-6F90-1ADBFADEE083}"/>
              </a:ext>
            </a:extLst>
          </p:cNvPr>
          <p:cNvSpPr>
            <a:spLocks/>
          </p:cNvSpPr>
          <p:nvPr userDrawn="1"/>
        </p:nvSpPr>
        <p:spPr>
          <a:xfrm>
            <a:off x="455673" y="5466777"/>
            <a:ext cx="3068232" cy="2338280"/>
          </a:xfrm>
          <a:prstGeom prst="rect">
            <a:avLst/>
          </a:prstGeom>
          <a:solidFill>
            <a:srgbClr val="0066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met één afgeronde hoek 6">
            <a:extLst>
              <a:ext uri="{FF2B5EF4-FFF2-40B4-BE49-F238E27FC236}">
                <a16:creationId xmlns:a16="http://schemas.microsoft.com/office/drawing/2014/main" id="{7940F35A-F577-E12C-8FC5-C415A84FFB7A}"/>
              </a:ext>
            </a:extLst>
          </p:cNvPr>
          <p:cNvSpPr>
            <a:spLocks/>
          </p:cNvSpPr>
          <p:nvPr userDrawn="1"/>
        </p:nvSpPr>
        <p:spPr>
          <a:xfrm rot="10800000">
            <a:off x="7652551" y="32836"/>
            <a:ext cx="4539449" cy="5466777"/>
          </a:xfrm>
          <a:prstGeom prst="round1Rect">
            <a:avLst/>
          </a:prstGeom>
          <a:solidFill>
            <a:srgbClr val="ED16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ijdelijke aanduiding voor tekst 21">
            <a:extLst>
              <a:ext uri="{FF2B5EF4-FFF2-40B4-BE49-F238E27FC236}">
                <a16:creationId xmlns:a16="http://schemas.microsoft.com/office/drawing/2014/main" id="{D9119979-6817-AFD6-4102-17A1FC8E9C5A}"/>
              </a:ext>
            </a:extLst>
          </p:cNvPr>
          <p:cNvSpPr>
            <a:spLocks noGrp="1"/>
          </p:cNvSpPr>
          <p:nvPr>
            <p:ph type="body" sz="quarter" idx="15" hasCustomPrompt="1"/>
          </p:nvPr>
        </p:nvSpPr>
        <p:spPr>
          <a:xfrm>
            <a:off x="8176334" y="711071"/>
            <a:ext cx="3605008" cy="633382"/>
          </a:xfrm>
          <a:prstGeom prst="rect">
            <a:avLst/>
          </a:prstGeom>
        </p:spPr>
        <p:txBody>
          <a:bodyPr numCol="1"/>
          <a:lstStyle>
            <a:lvl1pPr marL="0" indent="0">
              <a:buFontTx/>
              <a:buNone/>
              <a:defRPr sz="4000" b="0">
                <a:solidFill>
                  <a:schemeClr val="bg1"/>
                </a:solidFill>
                <a:latin typeface="Arial" panose="020B0604020202020204" pitchFamily="34" charset="0"/>
                <a:cs typeface="Arial" panose="020B0604020202020204" pitchFamily="34" charset="0"/>
              </a:defRPr>
            </a:lvl1pPr>
          </a:lstStyle>
          <a:p>
            <a:pPr lvl="0"/>
            <a:r>
              <a:rPr lang="nl-NL"/>
              <a:t>Over ons</a:t>
            </a:r>
          </a:p>
        </p:txBody>
      </p:sp>
      <p:sp>
        <p:nvSpPr>
          <p:cNvPr id="17" name="Tijdelijke aanduiding voor tekst 21">
            <a:extLst>
              <a:ext uri="{FF2B5EF4-FFF2-40B4-BE49-F238E27FC236}">
                <a16:creationId xmlns:a16="http://schemas.microsoft.com/office/drawing/2014/main" id="{B4DB424F-563B-0CE5-A6BD-20403059D0B3}"/>
              </a:ext>
            </a:extLst>
          </p:cNvPr>
          <p:cNvSpPr>
            <a:spLocks noGrp="1"/>
          </p:cNvSpPr>
          <p:nvPr>
            <p:ph type="body" sz="quarter" idx="16" hasCustomPrompt="1"/>
          </p:nvPr>
        </p:nvSpPr>
        <p:spPr>
          <a:xfrm>
            <a:off x="8176334" y="1358387"/>
            <a:ext cx="3605008" cy="303063"/>
          </a:xfrm>
          <a:prstGeom prst="rect">
            <a:avLst/>
          </a:prstGeom>
        </p:spPr>
        <p:txBody>
          <a:bodyPr numCol="1"/>
          <a:lstStyle>
            <a:lvl1pPr marL="0" indent="0">
              <a:buFontTx/>
              <a:buNone/>
              <a:defRPr sz="1600" b="1" i="0">
                <a:solidFill>
                  <a:schemeClr val="bg1"/>
                </a:solidFill>
                <a:latin typeface="Arial" panose="020B0604020202020204" pitchFamily="34" charset="0"/>
                <a:cs typeface="Arial" panose="020B0604020202020204" pitchFamily="34" charset="0"/>
              </a:defRPr>
            </a:lvl1pPr>
          </a:lstStyle>
          <a:p>
            <a:pPr lvl="0"/>
            <a:r>
              <a:rPr lang="nl-NL"/>
              <a:t>Wie zijn we</a:t>
            </a:r>
          </a:p>
        </p:txBody>
      </p:sp>
      <p:sp>
        <p:nvSpPr>
          <p:cNvPr id="18" name="Tijdelijke aanduiding voor tekst 13">
            <a:extLst>
              <a:ext uri="{FF2B5EF4-FFF2-40B4-BE49-F238E27FC236}">
                <a16:creationId xmlns:a16="http://schemas.microsoft.com/office/drawing/2014/main" id="{A27BA222-CBCF-49A6-0BFE-2BFACACF8E4B}"/>
              </a:ext>
            </a:extLst>
          </p:cNvPr>
          <p:cNvSpPr>
            <a:spLocks noGrp="1"/>
          </p:cNvSpPr>
          <p:nvPr>
            <p:ph type="body" sz="quarter" idx="20" hasCustomPrompt="1"/>
          </p:nvPr>
        </p:nvSpPr>
        <p:spPr>
          <a:xfrm>
            <a:off x="8176334" y="2174488"/>
            <a:ext cx="3605008" cy="2779252"/>
          </a:xfrm>
          <a:prstGeom prst="rect">
            <a:avLst/>
          </a:prstGeom>
        </p:spPr>
        <p:txBody>
          <a:bodyPr tIns="46800" numCol="1" spcCol="180000"/>
          <a:lstStyle>
            <a:lvl1pPr marL="0" indent="0">
              <a:lnSpc>
                <a:spcPct val="150000"/>
              </a:lnSpc>
              <a:buFontTx/>
              <a:buNone/>
              <a:defRPr sz="1600">
                <a:solidFill>
                  <a:schemeClr val="bg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nl-NL"/>
              <a:t>Eventuele tekst</a:t>
            </a:r>
          </a:p>
        </p:txBody>
      </p:sp>
      <p:sp>
        <p:nvSpPr>
          <p:cNvPr id="24" name="Tijdelijke aanduiding voor tekst 13">
            <a:extLst>
              <a:ext uri="{FF2B5EF4-FFF2-40B4-BE49-F238E27FC236}">
                <a16:creationId xmlns:a16="http://schemas.microsoft.com/office/drawing/2014/main" id="{B8593A2D-CF94-8D50-E480-28E64FC8ED74}"/>
              </a:ext>
            </a:extLst>
          </p:cNvPr>
          <p:cNvSpPr>
            <a:spLocks noGrp="1"/>
          </p:cNvSpPr>
          <p:nvPr>
            <p:ph type="body" sz="quarter" idx="23" hasCustomPrompt="1"/>
          </p:nvPr>
        </p:nvSpPr>
        <p:spPr>
          <a:xfrm>
            <a:off x="547007" y="6042910"/>
            <a:ext cx="2606096" cy="718754"/>
          </a:xfrm>
          <a:prstGeom prst="rect">
            <a:avLst/>
          </a:prstGeom>
        </p:spPr>
        <p:txBody>
          <a:bodyPr tIns="46800" numCol="1" spcCol="180000"/>
          <a:lstStyle>
            <a:lvl1pPr marL="0" indent="0">
              <a:buFontTx/>
              <a:buNone/>
              <a:defRPr sz="1600">
                <a:solidFill>
                  <a:schemeClr val="bg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nl-NL"/>
              <a:t>Functie</a:t>
            </a:r>
          </a:p>
        </p:txBody>
      </p:sp>
      <p:sp>
        <p:nvSpPr>
          <p:cNvPr id="25" name="Tijdelijke aanduiding voor tekst 13">
            <a:extLst>
              <a:ext uri="{FF2B5EF4-FFF2-40B4-BE49-F238E27FC236}">
                <a16:creationId xmlns:a16="http://schemas.microsoft.com/office/drawing/2014/main" id="{A521396A-D652-06D5-F294-4025C0D7DF58}"/>
              </a:ext>
            </a:extLst>
          </p:cNvPr>
          <p:cNvSpPr>
            <a:spLocks noGrp="1"/>
          </p:cNvSpPr>
          <p:nvPr>
            <p:ph type="body" sz="quarter" idx="24" hasCustomPrompt="1"/>
          </p:nvPr>
        </p:nvSpPr>
        <p:spPr>
          <a:xfrm>
            <a:off x="547007" y="5743365"/>
            <a:ext cx="2606096" cy="299545"/>
          </a:xfrm>
          <a:prstGeom prst="rect">
            <a:avLst/>
          </a:prstGeom>
        </p:spPr>
        <p:txBody>
          <a:bodyPr numCol="1"/>
          <a:lstStyle>
            <a:lvl1pPr marL="0" indent="0">
              <a:buFontTx/>
              <a:buNone/>
              <a:defRPr sz="1600" b="1">
                <a:solidFill>
                  <a:schemeClr val="bg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r>
              <a:rPr lang="nl-NL"/>
              <a:t>Naam</a:t>
            </a:r>
          </a:p>
        </p:txBody>
      </p:sp>
      <p:sp>
        <p:nvSpPr>
          <p:cNvPr id="26" name="Tijdelijke aanduiding voor tekst 13">
            <a:extLst>
              <a:ext uri="{FF2B5EF4-FFF2-40B4-BE49-F238E27FC236}">
                <a16:creationId xmlns:a16="http://schemas.microsoft.com/office/drawing/2014/main" id="{A6E010E3-B4F6-C38D-E1C5-C804BC3D943C}"/>
              </a:ext>
            </a:extLst>
          </p:cNvPr>
          <p:cNvSpPr>
            <a:spLocks noGrp="1"/>
          </p:cNvSpPr>
          <p:nvPr>
            <p:ph type="body" sz="quarter" idx="25" hasCustomPrompt="1"/>
          </p:nvPr>
        </p:nvSpPr>
        <p:spPr>
          <a:xfrm>
            <a:off x="3609900" y="6042910"/>
            <a:ext cx="2611435" cy="718754"/>
          </a:xfrm>
          <a:prstGeom prst="rect">
            <a:avLst/>
          </a:prstGeom>
        </p:spPr>
        <p:txBody>
          <a:bodyPr tIns="46800" numCol="1" spcCol="180000"/>
          <a:lstStyle>
            <a:lvl1pPr marL="0" indent="0">
              <a:buFontTx/>
              <a:buNone/>
              <a:defRPr sz="1600">
                <a:solidFill>
                  <a:schemeClr val="bg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nl-NL"/>
              <a:t>Functie</a:t>
            </a:r>
          </a:p>
        </p:txBody>
      </p:sp>
      <p:sp>
        <p:nvSpPr>
          <p:cNvPr id="27" name="Tijdelijke aanduiding voor tekst 13">
            <a:extLst>
              <a:ext uri="{FF2B5EF4-FFF2-40B4-BE49-F238E27FC236}">
                <a16:creationId xmlns:a16="http://schemas.microsoft.com/office/drawing/2014/main" id="{DEFD0936-8AB7-D1E0-5632-42BED4B38FD9}"/>
              </a:ext>
            </a:extLst>
          </p:cNvPr>
          <p:cNvSpPr>
            <a:spLocks noGrp="1"/>
          </p:cNvSpPr>
          <p:nvPr>
            <p:ph type="body" sz="quarter" idx="26" hasCustomPrompt="1"/>
          </p:nvPr>
        </p:nvSpPr>
        <p:spPr>
          <a:xfrm>
            <a:off x="3609900" y="5743365"/>
            <a:ext cx="2611435" cy="299545"/>
          </a:xfrm>
          <a:prstGeom prst="rect">
            <a:avLst/>
          </a:prstGeom>
        </p:spPr>
        <p:txBody>
          <a:bodyPr numCol="1"/>
          <a:lstStyle>
            <a:lvl1pPr marL="0" indent="0">
              <a:buFontTx/>
              <a:buNone/>
              <a:defRPr sz="1600" b="1">
                <a:solidFill>
                  <a:schemeClr val="bg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r>
              <a:rPr lang="nl-NL"/>
              <a:t>Naam</a:t>
            </a:r>
          </a:p>
        </p:txBody>
      </p:sp>
      <p:sp>
        <p:nvSpPr>
          <p:cNvPr id="30" name="Tijdelijke aanduiding voor afbeelding 29">
            <a:extLst>
              <a:ext uri="{FF2B5EF4-FFF2-40B4-BE49-F238E27FC236}">
                <a16:creationId xmlns:a16="http://schemas.microsoft.com/office/drawing/2014/main" id="{58727B0B-42E6-F866-9D67-E6A11DBF1C7F}"/>
              </a:ext>
            </a:extLst>
          </p:cNvPr>
          <p:cNvSpPr>
            <a:spLocks noGrp="1"/>
          </p:cNvSpPr>
          <p:nvPr>
            <p:ph type="pic" sz="quarter" idx="27" hasCustomPrompt="1"/>
          </p:nvPr>
        </p:nvSpPr>
        <p:spPr>
          <a:xfrm>
            <a:off x="455673" y="2936901"/>
            <a:ext cx="3068233" cy="2529876"/>
          </a:xfrm>
          <a:custGeom>
            <a:avLst/>
            <a:gdLst>
              <a:gd name="connsiteX0" fmla="*/ 0 w 3900880"/>
              <a:gd name="connsiteY0" fmla="*/ 0 h 3204621"/>
              <a:gd name="connsiteX1" fmla="*/ 3510814 w 3900880"/>
              <a:gd name="connsiteY1" fmla="*/ 0 h 3204621"/>
              <a:gd name="connsiteX2" fmla="*/ 3900880 w 3900880"/>
              <a:gd name="connsiteY2" fmla="*/ 390066 h 3204621"/>
              <a:gd name="connsiteX3" fmla="*/ 3900880 w 3900880"/>
              <a:gd name="connsiteY3" fmla="*/ 3204621 h 3204621"/>
              <a:gd name="connsiteX4" fmla="*/ 0 w 3900880"/>
              <a:gd name="connsiteY4" fmla="*/ 3204621 h 320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880" h="3204621">
                <a:moveTo>
                  <a:pt x="0" y="0"/>
                </a:moveTo>
                <a:lnTo>
                  <a:pt x="3510814" y="0"/>
                </a:lnTo>
                <a:cubicBezTo>
                  <a:pt x="3726242" y="0"/>
                  <a:pt x="3900880" y="174638"/>
                  <a:pt x="3900880" y="390066"/>
                </a:cubicBezTo>
                <a:lnTo>
                  <a:pt x="3900880" y="3204621"/>
                </a:lnTo>
                <a:lnTo>
                  <a:pt x="0" y="3204621"/>
                </a:lnTo>
                <a:close/>
              </a:path>
            </a:pathLst>
          </a:custGeom>
        </p:spPr>
        <p:txBody>
          <a:bodyPr wrap="square">
            <a:noAutofit/>
          </a:bodyPr>
          <a:lstStyle>
            <a:lvl1pPr marL="0" indent="0" algn="ctr">
              <a:buFontTx/>
              <a:buNone/>
              <a:defRPr sz="700" i="1">
                <a:latin typeface="Montserrat" pitchFamily="2" charset="77"/>
              </a:defRPr>
            </a:lvl1pPr>
          </a:lstStyle>
          <a:p>
            <a:br>
              <a:rPr lang="nl-NL"/>
            </a:br>
            <a:br>
              <a:rPr lang="nl-NL"/>
            </a:br>
            <a:br>
              <a:rPr lang="nl-NL"/>
            </a:br>
            <a:br>
              <a:rPr lang="nl-NL"/>
            </a:br>
            <a:r>
              <a:rPr lang="nl-NL"/>
              <a:t>Klik op het icoon om een afbeelding toe te voegen</a:t>
            </a:r>
          </a:p>
        </p:txBody>
      </p:sp>
      <p:pic>
        <p:nvPicPr>
          <p:cNvPr id="2" name="Afbeelding 1" descr="Afbeelding met Graphics, Kleurrijkheid&#10;&#10;Automatisch gegenereerde beschrijving">
            <a:extLst>
              <a:ext uri="{FF2B5EF4-FFF2-40B4-BE49-F238E27FC236}">
                <a16:creationId xmlns:a16="http://schemas.microsoft.com/office/drawing/2014/main" id="{43E63413-E6EE-16F8-F6FA-E3279FF0D8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465208" flipH="1">
            <a:off x="-2862580" y="-442975"/>
            <a:ext cx="12944960" cy="2516129"/>
          </a:xfrm>
          <a:prstGeom prst="rect">
            <a:avLst/>
          </a:prstGeom>
        </p:spPr>
      </p:pic>
      <p:pic>
        <p:nvPicPr>
          <p:cNvPr id="3" name="Afbeelding 2">
            <a:extLst>
              <a:ext uri="{FF2B5EF4-FFF2-40B4-BE49-F238E27FC236}">
                <a16:creationId xmlns:a16="http://schemas.microsoft.com/office/drawing/2014/main" id="{BD25F074-91F2-8B38-2B36-F28E957B84DF}"/>
              </a:ext>
            </a:extLst>
          </p:cNvPr>
          <p:cNvPicPr/>
          <p:nvPr userDrawn="1"/>
        </p:nvPicPr>
        <p:blipFill rotWithShape="1">
          <a:blip r:embed="rId3" cstate="screen">
            <a:extLst>
              <a:ext uri="{28A0092B-C50C-407E-A947-70E740481C1C}">
                <a14:useLocalDpi xmlns:a14="http://schemas.microsoft.com/office/drawing/2010/main"/>
              </a:ext>
            </a:extLst>
          </a:blip>
          <a:srcRect/>
          <a:stretch/>
        </p:blipFill>
        <p:spPr>
          <a:xfrm>
            <a:off x="11461071" y="6534036"/>
            <a:ext cx="568171" cy="323964"/>
          </a:xfrm>
          <a:prstGeom prst="rect">
            <a:avLst/>
          </a:prstGeom>
        </p:spPr>
      </p:pic>
      <p:sp>
        <p:nvSpPr>
          <p:cNvPr id="4" name="Tijdelijke aanduiding voor afbeelding 29">
            <a:extLst>
              <a:ext uri="{FF2B5EF4-FFF2-40B4-BE49-F238E27FC236}">
                <a16:creationId xmlns:a16="http://schemas.microsoft.com/office/drawing/2014/main" id="{79D8705B-AD61-8D45-1DC0-1D0A98A692B9}"/>
              </a:ext>
            </a:extLst>
          </p:cNvPr>
          <p:cNvSpPr>
            <a:spLocks noGrp="1"/>
          </p:cNvSpPr>
          <p:nvPr>
            <p:ph type="pic" sz="quarter" idx="28" hasCustomPrompt="1"/>
          </p:nvPr>
        </p:nvSpPr>
        <p:spPr>
          <a:xfrm flipH="1">
            <a:off x="3527347" y="2936901"/>
            <a:ext cx="3068233" cy="2529876"/>
          </a:xfrm>
          <a:custGeom>
            <a:avLst/>
            <a:gdLst>
              <a:gd name="connsiteX0" fmla="*/ 0 w 3900880"/>
              <a:gd name="connsiteY0" fmla="*/ 0 h 3204621"/>
              <a:gd name="connsiteX1" fmla="*/ 3510814 w 3900880"/>
              <a:gd name="connsiteY1" fmla="*/ 0 h 3204621"/>
              <a:gd name="connsiteX2" fmla="*/ 3900880 w 3900880"/>
              <a:gd name="connsiteY2" fmla="*/ 390066 h 3204621"/>
              <a:gd name="connsiteX3" fmla="*/ 3900880 w 3900880"/>
              <a:gd name="connsiteY3" fmla="*/ 3204621 h 3204621"/>
              <a:gd name="connsiteX4" fmla="*/ 0 w 3900880"/>
              <a:gd name="connsiteY4" fmla="*/ 3204621 h 320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880" h="3204621">
                <a:moveTo>
                  <a:pt x="0" y="0"/>
                </a:moveTo>
                <a:lnTo>
                  <a:pt x="3510814" y="0"/>
                </a:lnTo>
                <a:cubicBezTo>
                  <a:pt x="3726242" y="0"/>
                  <a:pt x="3900880" y="174638"/>
                  <a:pt x="3900880" y="390066"/>
                </a:cubicBezTo>
                <a:lnTo>
                  <a:pt x="3900880" y="3204621"/>
                </a:lnTo>
                <a:lnTo>
                  <a:pt x="0" y="3204621"/>
                </a:lnTo>
                <a:close/>
              </a:path>
            </a:pathLst>
          </a:custGeom>
        </p:spPr>
        <p:txBody>
          <a:bodyPr wrap="square">
            <a:noAutofit/>
          </a:bodyPr>
          <a:lstStyle>
            <a:lvl1pPr marL="0" indent="0" algn="ctr">
              <a:buFontTx/>
              <a:buNone/>
              <a:defRPr sz="700" i="1">
                <a:latin typeface="Montserrat" pitchFamily="2" charset="77"/>
              </a:defRPr>
            </a:lvl1pPr>
          </a:lstStyle>
          <a:p>
            <a:br>
              <a:rPr lang="nl-NL"/>
            </a:br>
            <a:br>
              <a:rPr lang="nl-NL"/>
            </a:br>
            <a:br>
              <a:rPr lang="nl-NL"/>
            </a:br>
            <a:br>
              <a:rPr lang="nl-NL"/>
            </a:br>
            <a:r>
              <a:rPr lang="nl-NL"/>
              <a:t>Klik op het icoon om een afbeelding toe te voegen</a:t>
            </a:r>
          </a:p>
        </p:txBody>
      </p:sp>
    </p:spTree>
    <p:extLst>
      <p:ext uri="{BB962C8B-B14F-4D97-AF65-F5344CB8AC3E}">
        <p14:creationId xmlns:p14="http://schemas.microsoft.com/office/powerpoint/2010/main" val="3767051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en tekst blauw vla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E26D798E-C81A-8FA1-9140-74FA863A1B32}"/>
              </a:ext>
            </a:extLst>
          </p:cNvPr>
          <p:cNvSpPr>
            <a:spLocks noGrp="1" noRot="1" noMove="1" noResize="1" noEditPoints="1" noAdjustHandles="1" noChangeArrowheads="1" noChangeShapeType="1"/>
          </p:cNvSpPr>
          <p:nvPr userDrawn="1"/>
        </p:nvSpPr>
        <p:spPr>
          <a:xfrm>
            <a:off x="8287789" y="0"/>
            <a:ext cx="3904211" cy="6858000"/>
          </a:xfrm>
          <a:prstGeom prst="rect">
            <a:avLst/>
          </a:prstGeom>
          <a:solidFill>
            <a:srgbClr val="059B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21">
            <a:extLst>
              <a:ext uri="{FF2B5EF4-FFF2-40B4-BE49-F238E27FC236}">
                <a16:creationId xmlns:a16="http://schemas.microsoft.com/office/drawing/2014/main" id="{59B1D997-76DB-0947-0192-6EEC300A2E33}"/>
              </a:ext>
            </a:extLst>
          </p:cNvPr>
          <p:cNvSpPr>
            <a:spLocks noGrp="1"/>
          </p:cNvSpPr>
          <p:nvPr>
            <p:ph type="body" sz="quarter" idx="15" hasCustomPrompt="1"/>
          </p:nvPr>
        </p:nvSpPr>
        <p:spPr>
          <a:xfrm>
            <a:off x="619196" y="706904"/>
            <a:ext cx="3258839" cy="633382"/>
          </a:xfrm>
          <a:prstGeom prst="rect">
            <a:avLst/>
          </a:prstGeom>
        </p:spPr>
        <p:txBody>
          <a:bodyPr/>
          <a:lstStyle>
            <a:lvl1pPr marL="0" indent="0">
              <a:buFontTx/>
              <a:buNone/>
              <a:defRPr sz="4000" b="0">
                <a:solidFill>
                  <a:schemeClr val="tx1"/>
                </a:solidFill>
                <a:latin typeface="Arial" panose="020B0604020202020204" pitchFamily="34" charset="0"/>
                <a:cs typeface="Arial" panose="020B0604020202020204" pitchFamily="34" charset="0"/>
              </a:defRPr>
            </a:lvl1pPr>
          </a:lstStyle>
          <a:p>
            <a:pPr lvl="0"/>
            <a:r>
              <a:rPr lang="nl-NL"/>
              <a:t>Titel </a:t>
            </a:r>
          </a:p>
        </p:txBody>
      </p:sp>
      <p:sp>
        <p:nvSpPr>
          <p:cNvPr id="11" name="Tijdelijke aanduiding voor tekst 21">
            <a:extLst>
              <a:ext uri="{FF2B5EF4-FFF2-40B4-BE49-F238E27FC236}">
                <a16:creationId xmlns:a16="http://schemas.microsoft.com/office/drawing/2014/main" id="{44D84C2B-188A-6BBB-995D-251D281626AB}"/>
              </a:ext>
            </a:extLst>
          </p:cNvPr>
          <p:cNvSpPr>
            <a:spLocks noGrp="1"/>
          </p:cNvSpPr>
          <p:nvPr>
            <p:ph type="body" sz="quarter" idx="16" hasCustomPrompt="1"/>
          </p:nvPr>
        </p:nvSpPr>
        <p:spPr>
          <a:xfrm>
            <a:off x="619196" y="1340286"/>
            <a:ext cx="3258839" cy="404432"/>
          </a:xfrm>
          <a:prstGeom prst="rect">
            <a:avLst/>
          </a:prstGeom>
        </p:spPr>
        <p:txBody>
          <a:bodyPr/>
          <a:lstStyle>
            <a:lvl1pPr marL="0" indent="0">
              <a:buFontTx/>
              <a:buNone/>
              <a:defRPr sz="1600" b="1" i="0">
                <a:solidFill>
                  <a:schemeClr val="tx1"/>
                </a:solidFill>
                <a:latin typeface="Arial" panose="020B0604020202020204" pitchFamily="34" charset="0"/>
                <a:cs typeface="Arial" panose="020B0604020202020204" pitchFamily="34" charset="0"/>
              </a:defRPr>
            </a:lvl1pPr>
          </a:lstStyle>
          <a:p>
            <a:pPr lvl="0"/>
            <a:r>
              <a:rPr lang="nl-NL"/>
              <a:t>Ondertitel</a:t>
            </a:r>
          </a:p>
        </p:txBody>
      </p:sp>
      <p:sp>
        <p:nvSpPr>
          <p:cNvPr id="12" name="Tijdelijke aanduiding voor tekst 13">
            <a:extLst>
              <a:ext uri="{FF2B5EF4-FFF2-40B4-BE49-F238E27FC236}">
                <a16:creationId xmlns:a16="http://schemas.microsoft.com/office/drawing/2014/main" id="{F6EFD1E3-5994-CD52-AD32-6C1F7241DB23}"/>
              </a:ext>
            </a:extLst>
          </p:cNvPr>
          <p:cNvSpPr>
            <a:spLocks noGrp="1"/>
          </p:cNvSpPr>
          <p:nvPr>
            <p:ph type="body" sz="quarter" idx="23"/>
          </p:nvPr>
        </p:nvSpPr>
        <p:spPr>
          <a:xfrm>
            <a:off x="619196" y="1744718"/>
            <a:ext cx="3258839" cy="3772996"/>
          </a:xfrm>
          <a:prstGeom prst="rect">
            <a:avLst/>
          </a:prstGeom>
        </p:spPr>
        <p:txBody>
          <a:bodyPr tIns="46800" numCol="1" spcCol="180000"/>
          <a:lstStyle>
            <a:lvl1pPr marL="0" indent="0">
              <a:buFontTx/>
              <a:buNone/>
              <a:defRPr sz="1600" b="0">
                <a:solidFill>
                  <a:schemeClr val="tx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lang="nl-NL"/>
          </a:p>
        </p:txBody>
      </p:sp>
      <p:sp>
        <p:nvSpPr>
          <p:cNvPr id="22" name="Tijdelijke aanduiding voor afbeelding 21">
            <a:extLst>
              <a:ext uri="{FF2B5EF4-FFF2-40B4-BE49-F238E27FC236}">
                <a16:creationId xmlns:a16="http://schemas.microsoft.com/office/drawing/2014/main" id="{3B149CC0-A3A3-78C6-36D4-197673978DCA}"/>
              </a:ext>
            </a:extLst>
          </p:cNvPr>
          <p:cNvSpPr>
            <a:spLocks noGrp="1"/>
          </p:cNvSpPr>
          <p:nvPr>
            <p:ph type="pic" sz="quarter" idx="26"/>
          </p:nvPr>
        </p:nvSpPr>
        <p:spPr>
          <a:xfrm>
            <a:off x="4092024" y="0"/>
            <a:ext cx="4195763" cy="6858000"/>
          </a:xfrm>
          <a:custGeom>
            <a:avLst/>
            <a:gdLst>
              <a:gd name="connsiteX0" fmla="*/ 536470 w 4195763"/>
              <a:gd name="connsiteY0" fmla="*/ 0 h 6858000"/>
              <a:gd name="connsiteX1" fmla="*/ 4195763 w 4195763"/>
              <a:gd name="connsiteY1" fmla="*/ 0 h 6858000"/>
              <a:gd name="connsiteX2" fmla="*/ 4195763 w 4195763"/>
              <a:gd name="connsiteY2" fmla="*/ 6858000 h 6858000"/>
              <a:gd name="connsiteX3" fmla="*/ 0 w 4195763"/>
              <a:gd name="connsiteY3" fmla="*/ 6858000 h 6858000"/>
              <a:gd name="connsiteX4" fmla="*/ 0 w 4195763"/>
              <a:gd name="connsiteY4" fmla="*/ 536470 h 6858000"/>
              <a:gd name="connsiteX5" fmla="*/ 536470 w 419576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763" h="6858000">
                <a:moveTo>
                  <a:pt x="536470" y="0"/>
                </a:moveTo>
                <a:lnTo>
                  <a:pt x="4195763" y="0"/>
                </a:lnTo>
                <a:lnTo>
                  <a:pt x="4195763" y="6858000"/>
                </a:lnTo>
                <a:lnTo>
                  <a:pt x="0" y="6858000"/>
                </a:lnTo>
                <a:lnTo>
                  <a:pt x="0" y="536470"/>
                </a:lnTo>
                <a:cubicBezTo>
                  <a:pt x="0" y="240186"/>
                  <a:pt x="240186" y="0"/>
                  <a:pt x="536470" y="0"/>
                </a:cubicBezTo>
                <a:close/>
              </a:path>
            </a:pathLst>
          </a:custGeom>
        </p:spPr>
        <p:txBody>
          <a:bodyPr wrap="square">
            <a:noAutofit/>
          </a:bodyPr>
          <a:lstStyle>
            <a:lvl1pPr marL="0" indent="0" algn="ctr">
              <a:buNone/>
              <a:defRPr sz="700">
                <a:latin typeface="Montserrat" pitchFamily="2" charset="77"/>
              </a:defRPr>
            </a:lvl1pPr>
          </a:lstStyle>
          <a:p>
            <a:endParaRPr lang="nl-NL"/>
          </a:p>
          <a:p>
            <a:endParaRPr lang="nl-NL"/>
          </a:p>
          <a:p>
            <a:endParaRPr lang="nl-NL"/>
          </a:p>
          <a:p>
            <a:endParaRPr lang="nl-NL"/>
          </a:p>
          <a:p>
            <a:endParaRPr lang="nl-NL"/>
          </a:p>
          <a:p>
            <a:endParaRPr lang="nl-NL"/>
          </a:p>
          <a:p>
            <a:r>
              <a:rPr lang="nl-NL"/>
              <a:t>Klik op het icoon om een afbeelding toe te voegen</a:t>
            </a:r>
          </a:p>
        </p:txBody>
      </p:sp>
      <p:pic>
        <p:nvPicPr>
          <p:cNvPr id="2" name="Afbeelding 1">
            <a:extLst>
              <a:ext uri="{FF2B5EF4-FFF2-40B4-BE49-F238E27FC236}">
                <a16:creationId xmlns:a16="http://schemas.microsoft.com/office/drawing/2014/main" id="{6A0A7E66-8188-1DBE-C7AD-1BCCE5D15301}"/>
              </a:ext>
            </a:extLst>
          </p:cNvPr>
          <p:cNvPicPr/>
          <p:nvPr userDrawn="1"/>
        </p:nvPicPr>
        <p:blipFill rotWithShape="1">
          <a:blip r:embed="rId2" cstate="screen">
            <a:extLst>
              <a:ext uri="{28A0092B-C50C-407E-A947-70E740481C1C}">
                <a14:useLocalDpi xmlns:a14="http://schemas.microsoft.com/office/drawing/2010/main"/>
              </a:ext>
            </a:extLst>
          </a:blip>
          <a:srcRect l="-743"/>
          <a:stretch/>
        </p:blipFill>
        <p:spPr>
          <a:xfrm>
            <a:off x="11461071" y="6534036"/>
            <a:ext cx="568171" cy="323964"/>
          </a:xfrm>
          <a:prstGeom prst="rect">
            <a:avLst/>
          </a:prstGeom>
        </p:spPr>
      </p:pic>
      <p:sp>
        <p:nvSpPr>
          <p:cNvPr id="4" name="Tijdelijke aanduiding voor tekst 3">
            <a:extLst>
              <a:ext uri="{FF2B5EF4-FFF2-40B4-BE49-F238E27FC236}">
                <a16:creationId xmlns:a16="http://schemas.microsoft.com/office/drawing/2014/main" id="{14865D4C-D68B-93D3-C40B-CB04D999A7BD}"/>
              </a:ext>
            </a:extLst>
          </p:cNvPr>
          <p:cNvSpPr>
            <a:spLocks noGrp="1"/>
          </p:cNvSpPr>
          <p:nvPr>
            <p:ph type="body" sz="quarter" idx="17"/>
          </p:nvPr>
        </p:nvSpPr>
        <p:spPr>
          <a:xfrm>
            <a:off x="8867622" y="1744718"/>
            <a:ext cx="2744543" cy="3772996"/>
          </a:xfrm>
          <a:prstGeom prst="rect">
            <a:avLst/>
          </a:prstGeom>
        </p:spPr>
        <p:txBody>
          <a:bodyPr anchor="ctr"/>
          <a:lstStyle>
            <a:lvl1pPr>
              <a:defRPr sz="2400">
                <a:solidFill>
                  <a:schemeClr val="bg1"/>
                </a:solidFill>
                <a:latin typeface="Arial" panose="020B0604020202020204" pitchFamily="34" charset="0"/>
                <a:cs typeface="Arial" panose="020B0604020202020204" pitchFamily="34" charset="0"/>
              </a:defRPr>
            </a:lvl1pPr>
            <a:lvl2pPr>
              <a:defRPr sz="24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1863072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5" name="Tijdelijke aanduiding voor afbeelding 20">
            <a:extLst>
              <a:ext uri="{FF2B5EF4-FFF2-40B4-BE49-F238E27FC236}">
                <a16:creationId xmlns:a16="http://schemas.microsoft.com/office/drawing/2014/main" id="{8C741C9E-C5F1-4DF6-A57F-4254EACDB897}"/>
              </a:ext>
            </a:extLst>
          </p:cNvPr>
          <p:cNvSpPr>
            <a:spLocks noGrp="1"/>
          </p:cNvSpPr>
          <p:nvPr>
            <p:ph type="pic" sz="quarter" idx="21" hasCustomPrompt="1"/>
          </p:nvPr>
        </p:nvSpPr>
        <p:spPr>
          <a:xfrm>
            <a:off x="6539594" y="1449831"/>
            <a:ext cx="4673872" cy="4412126"/>
          </a:xfrm>
          <a:prstGeom prst="rect">
            <a:avLst/>
          </a:prstGeom>
        </p:spPr>
        <p:txBody>
          <a:bodyPr/>
          <a:lstStyle>
            <a:lvl1pPr marL="0" indent="0" algn="ctr">
              <a:buFontTx/>
              <a:buNone/>
              <a:defRPr sz="700" i="1">
                <a:latin typeface="Montserrat" pitchFamily="2" charset="77"/>
              </a:defRPr>
            </a:lvl1pPr>
          </a:lstStyle>
          <a:p>
            <a:br>
              <a:rPr lang="nl-NL"/>
            </a:br>
            <a:br>
              <a:rPr lang="nl-NL"/>
            </a:br>
            <a:br>
              <a:rPr lang="nl-NL"/>
            </a:br>
            <a:br>
              <a:rPr lang="nl-NL"/>
            </a:br>
            <a:r>
              <a:rPr lang="nl-NL"/>
              <a:t>Klik op het icoon om een afbeelding toe te voegen</a:t>
            </a:r>
          </a:p>
        </p:txBody>
      </p:sp>
      <p:pic>
        <p:nvPicPr>
          <p:cNvPr id="4" name="Afbeelding 3">
            <a:extLst>
              <a:ext uri="{FF2B5EF4-FFF2-40B4-BE49-F238E27FC236}">
                <a16:creationId xmlns:a16="http://schemas.microsoft.com/office/drawing/2014/main" id="{6AE1A2F7-0044-BEF5-705A-4503A05BBEA4}"/>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a:xfrm>
            <a:off x="11461071" y="6534036"/>
            <a:ext cx="568171" cy="323964"/>
          </a:xfrm>
          <a:prstGeom prst="rect">
            <a:avLst/>
          </a:prstGeom>
        </p:spPr>
      </p:pic>
      <p:pic>
        <p:nvPicPr>
          <p:cNvPr id="6" name="Afbeelding 5" descr="Afbeelding met Graphics, Kleurrijkheid&#10;&#10;Automatisch gegenereerde beschrijving">
            <a:extLst>
              <a:ext uri="{FF2B5EF4-FFF2-40B4-BE49-F238E27FC236}">
                <a16:creationId xmlns:a16="http://schemas.microsoft.com/office/drawing/2014/main" id="{DD17E847-EAEE-C502-3518-AE08668B17B5}"/>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rot="749414">
            <a:off x="-8255080" y="2000951"/>
            <a:ext cx="16510159" cy="3108482"/>
          </a:xfrm>
          <a:prstGeom prst="rect">
            <a:avLst/>
          </a:prstGeom>
        </p:spPr>
      </p:pic>
      <p:pic>
        <p:nvPicPr>
          <p:cNvPr id="7" name="Afbeelding 6" descr="Afbeelding met Graphics, Kleurrijkheid&#10;&#10;Automatisch gegenereerde beschrijving">
            <a:extLst>
              <a:ext uri="{FF2B5EF4-FFF2-40B4-BE49-F238E27FC236}">
                <a16:creationId xmlns:a16="http://schemas.microsoft.com/office/drawing/2014/main" id="{3F7A80A9-8CE3-F915-98FA-804892CD225D}"/>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rot="9110008">
            <a:off x="8632616" y="-3264983"/>
            <a:ext cx="16510159" cy="3108482"/>
          </a:xfrm>
          <a:prstGeom prst="rect">
            <a:avLst/>
          </a:prstGeom>
        </p:spPr>
      </p:pic>
      <p:sp>
        <p:nvSpPr>
          <p:cNvPr id="8" name="Tijdelijke aanduiding voor tekst 21">
            <a:extLst>
              <a:ext uri="{FF2B5EF4-FFF2-40B4-BE49-F238E27FC236}">
                <a16:creationId xmlns:a16="http://schemas.microsoft.com/office/drawing/2014/main" id="{EF424D4F-9EB2-EF4D-DB2A-8B630D652472}"/>
              </a:ext>
            </a:extLst>
          </p:cNvPr>
          <p:cNvSpPr>
            <a:spLocks noGrp="1"/>
          </p:cNvSpPr>
          <p:nvPr>
            <p:ph type="body" sz="quarter" idx="16" hasCustomPrompt="1"/>
          </p:nvPr>
        </p:nvSpPr>
        <p:spPr>
          <a:xfrm>
            <a:off x="978534" y="2867432"/>
            <a:ext cx="4925309" cy="561568"/>
          </a:xfrm>
          <a:prstGeom prst="rect">
            <a:avLst/>
          </a:prstGeom>
        </p:spPr>
        <p:txBody>
          <a:bodyPr/>
          <a:lstStyle>
            <a:lvl1pPr marL="0" indent="0">
              <a:buFontTx/>
              <a:buNone/>
              <a:defRPr sz="1600" b="1" i="0">
                <a:solidFill>
                  <a:schemeClr val="tx1"/>
                </a:solidFill>
                <a:latin typeface="Arial" panose="020B0604020202020204" pitchFamily="34" charset="0"/>
                <a:cs typeface="Arial" panose="020B0604020202020204" pitchFamily="34" charset="0"/>
              </a:defRPr>
            </a:lvl1pPr>
          </a:lstStyle>
          <a:p>
            <a:pPr lvl="0"/>
            <a:r>
              <a:rPr lang="nl-NL"/>
              <a:t>Eventuele ondertitel van max. 2 regels </a:t>
            </a:r>
            <a:r>
              <a:rPr lang="nl-NL" err="1"/>
              <a:t>nus</a:t>
            </a:r>
            <a:r>
              <a:rPr lang="nl-NL"/>
              <a:t> </a:t>
            </a:r>
            <a:r>
              <a:rPr lang="nl-NL" err="1"/>
              <a:t>modigen</a:t>
            </a:r>
            <a:r>
              <a:rPr lang="nl-NL"/>
              <a:t> </a:t>
            </a:r>
            <a:r>
              <a:rPr lang="nl-NL" err="1"/>
              <a:t>suntia</a:t>
            </a:r>
            <a:endParaRPr lang="nl-NL"/>
          </a:p>
        </p:txBody>
      </p:sp>
      <p:sp>
        <p:nvSpPr>
          <p:cNvPr id="9" name="Tijdelijke aanduiding voor tekst 21">
            <a:extLst>
              <a:ext uri="{FF2B5EF4-FFF2-40B4-BE49-F238E27FC236}">
                <a16:creationId xmlns:a16="http://schemas.microsoft.com/office/drawing/2014/main" id="{8516559A-5572-DEC0-14D7-8BF594265394}"/>
              </a:ext>
            </a:extLst>
          </p:cNvPr>
          <p:cNvSpPr>
            <a:spLocks noGrp="1"/>
          </p:cNvSpPr>
          <p:nvPr>
            <p:ph type="body" sz="quarter" idx="15" hasCustomPrompt="1"/>
          </p:nvPr>
        </p:nvSpPr>
        <p:spPr>
          <a:xfrm>
            <a:off x="978534" y="765313"/>
            <a:ext cx="4925309" cy="1923899"/>
          </a:xfrm>
          <a:prstGeom prst="rect">
            <a:avLst/>
          </a:prstGeom>
        </p:spPr>
        <p:txBody>
          <a:bodyPr anchor="b"/>
          <a:lstStyle>
            <a:lvl1pPr marL="0" indent="0">
              <a:buFontTx/>
              <a:buNone/>
              <a:defRPr sz="4400" b="0">
                <a:solidFill>
                  <a:schemeClr val="tx1"/>
                </a:solidFill>
                <a:latin typeface="Arial" panose="020B0604020202020204" pitchFamily="34" charset="0"/>
                <a:cs typeface="Arial" panose="020B0604020202020204" pitchFamily="34" charset="0"/>
              </a:defRPr>
            </a:lvl1pPr>
          </a:lstStyle>
          <a:p>
            <a:pPr lvl="0"/>
            <a:r>
              <a:rPr lang="nl-NL" err="1"/>
              <a:t>Heading</a:t>
            </a:r>
            <a:r>
              <a:rPr lang="nl-NL"/>
              <a:t> max 3. regels </a:t>
            </a:r>
            <a:r>
              <a:rPr lang="nl-NL" err="1"/>
              <a:t>nus</a:t>
            </a:r>
            <a:r>
              <a:rPr lang="nl-NL"/>
              <a:t> </a:t>
            </a:r>
            <a:r>
              <a:rPr lang="nl-NL" err="1"/>
              <a:t>modigen</a:t>
            </a:r>
            <a:r>
              <a:rPr lang="nl-NL"/>
              <a:t> </a:t>
            </a:r>
            <a:r>
              <a:rPr lang="nl-NL" err="1"/>
              <a:t>suntia</a:t>
            </a:r>
            <a:endParaRPr lang="nl-NL"/>
          </a:p>
        </p:txBody>
      </p:sp>
    </p:spTree>
    <p:extLst>
      <p:ext uri="{BB962C8B-B14F-4D97-AF65-F5344CB8AC3E}">
        <p14:creationId xmlns:p14="http://schemas.microsoft.com/office/powerpoint/2010/main" val="3151309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 en tekst">
    <p:spTree>
      <p:nvGrpSpPr>
        <p:cNvPr id="1" name=""/>
        <p:cNvGrpSpPr/>
        <p:nvPr/>
      </p:nvGrpSpPr>
      <p:grpSpPr>
        <a:xfrm>
          <a:off x="0" y="0"/>
          <a:ext cx="0" cy="0"/>
          <a:chOff x="0" y="0"/>
          <a:chExt cx="0" cy="0"/>
        </a:xfrm>
      </p:grpSpPr>
      <p:sp>
        <p:nvSpPr>
          <p:cNvPr id="7" name="Rechthoek met één afgeronde hoek 6">
            <a:extLst>
              <a:ext uri="{FF2B5EF4-FFF2-40B4-BE49-F238E27FC236}">
                <a16:creationId xmlns:a16="http://schemas.microsoft.com/office/drawing/2014/main" id="{E98CF47E-A6F4-F260-9078-00C8CC9C85F6}"/>
              </a:ext>
            </a:extLst>
          </p:cNvPr>
          <p:cNvSpPr>
            <a:spLocks/>
          </p:cNvSpPr>
          <p:nvPr userDrawn="1"/>
        </p:nvSpPr>
        <p:spPr>
          <a:xfrm rot="10800000" flipH="1">
            <a:off x="0" y="0"/>
            <a:ext cx="5544993" cy="1586552"/>
          </a:xfrm>
          <a:prstGeom prst="round1Rect">
            <a:avLst>
              <a:gd name="adj" fmla="val 21763"/>
            </a:avLst>
          </a:prstGeom>
          <a:solidFill>
            <a:srgbClr val="059B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670C19BD-32E3-028B-BECE-F47CE89887FF}"/>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a:xfrm>
            <a:off x="11461071" y="6534036"/>
            <a:ext cx="568171" cy="323964"/>
          </a:xfrm>
          <a:prstGeom prst="rect">
            <a:avLst/>
          </a:prstGeom>
        </p:spPr>
      </p:pic>
      <p:sp>
        <p:nvSpPr>
          <p:cNvPr id="3" name="Tijdelijke aanduiding voor tekst 13">
            <a:extLst>
              <a:ext uri="{FF2B5EF4-FFF2-40B4-BE49-F238E27FC236}">
                <a16:creationId xmlns:a16="http://schemas.microsoft.com/office/drawing/2014/main" id="{8BB4E8E8-17BE-BB25-D452-3E952EE04689}"/>
              </a:ext>
            </a:extLst>
          </p:cNvPr>
          <p:cNvSpPr>
            <a:spLocks noGrp="1"/>
          </p:cNvSpPr>
          <p:nvPr>
            <p:ph type="body" sz="quarter" idx="10" hasCustomPrompt="1"/>
          </p:nvPr>
        </p:nvSpPr>
        <p:spPr>
          <a:xfrm>
            <a:off x="852472" y="2297927"/>
            <a:ext cx="5076000" cy="3840999"/>
          </a:xfrm>
          <a:prstGeom prst="rect">
            <a:avLst/>
          </a:prstGeom>
        </p:spPr>
        <p:txBody>
          <a:bodyPr/>
          <a:lstStyle>
            <a:lvl1pPr marL="0" indent="0">
              <a:lnSpc>
                <a:spcPct val="114000"/>
              </a:lnSpc>
              <a:buClr>
                <a:srgbClr val="059B94"/>
              </a:buClr>
              <a:buFont typeface="Arial" panose="020B0604020202020204" pitchFamily="34" charset="0"/>
              <a:buNone/>
              <a:defRPr sz="2200">
                <a:solidFill>
                  <a:schemeClr val="tx1"/>
                </a:solidFill>
                <a:latin typeface="Arial" panose="020B0604020202020204" pitchFamily="34" charset="0"/>
                <a:cs typeface="Arial" panose="020B0604020202020204" pitchFamily="34" charset="0"/>
              </a:defRPr>
            </a:lvl1pPr>
            <a:lvl2pPr marL="457200" indent="0">
              <a:lnSpc>
                <a:spcPct val="114000"/>
              </a:lnSpc>
              <a:buClr>
                <a:srgbClr val="059B94"/>
              </a:buClr>
              <a:buFont typeface="Courier New" panose="02070309020205020404" pitchFamily="49" charset="0"/>
              <a:buNone/>
              <a:defRPr sz="1800">
                <a:latin typeface="+mn-lt"/>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r>
              <a:rPr lang="nl-NL"/>
              <a:t>Twee tekstvakken	</a:t>
            </a:r>
          </a:p>
        </p:txBody>
      </p:sp>
      <p:sp>
        <p:nvSpPr>
          <p:cNvPr id="5" name="Tijdelijke aanduiding voor tekst 21">
            <a:extLst>
              <a:ext uri="{FF2B5EF4-FFF2-40B4-BE49-F238E27FC236}">
                <a16:creationId xmlns:a16="http://schemas.microsoft.com/office/drawing/2014/main" id="{C5D18958-A878-2755-AE65-F3D34A4D8BEF}"/>
              </a:ext>
            </a:extLst>
          </p:cNvPr>
          <p:cNvSpPr>
            <a:spLocks noGrp="1"/>
          </p:cNvSpPr>
          <p:nvPr>
            <p:ph type="body" sz="quarter" idx="17" hasCustomPrompt="1"/>
          </p:nvPr>
        </p:nvSpPr>
        <p:spPr>
          <a:xfrm>
            <a:off x="5853147" y="592625"/>
            <a:ext cx="5324404" cy="993928"/>
          </a:xfrm>
          <a:prstGeom prst="rect">
            <a:avLst/>
          </a:prstGeom>
        </p:spPr>
        <p:txBody>
          <a:bodyPr/>
          <a:lstStyle>
            <a:lvl1pPr marL="0" indent="0">
              <a:buFontTx/>
              <a:buNone/>
              <a:defRPr sz="3600" b="0">
                <a:solidFill>
                  <a:schemeClr val="accent3"/>
                </a:solidFill>
                <a:latin typeface="Arial" panose="020B0604020202020204" pitchFamily="34" charset="0"/>
                <a:cs typeface="Arial" panose="020B0604020202020204" pitchFamily="34" charset="0"/>
              </a:defRPr>
            </a:lvl1pPr>
          </a:lstStyle>
          <a:p>
            <a:pPr lvl="0"/>
            <a:r>
              <a:rPr lang="nl-NL" err="1"/>
              <a:t>Heading</a:t>
            </a:r>
            <a:r>
              <a:rPr lang="nl-NL"/>
              <a:t> max 2. regels </a:t>
            </a:r>
            <a:r>
              <a:rPr lang="nl-NL" err="1"/>
              <a:t>nus</a:t>
            </a:r>
            <a:r>
              <a:rPr lang="nl-NL"/>
              <a:t> </a:t>
            </a:r>
            <a:r>
              <a:rPr lang="nl-NL" err="1"/>
              <a:t>modigen</a:t>
            </a:r>
            <a:r>
              <a:rPr lang="nl-NL"/>
              <a:t> </a:t>
            </a:r>
            <a:r>
              <a:rPr lang="nl-NL" err="1"/>
              <a:t>suntia</a:t>
            </a:r>
            <a:endParaRPr lang="nl-NL"/>
          </a:p>
        </p:txBody>
      </p:sp>
      <p:sp>
        <p:nvSpPr>
          <p:cNvPr id="6" name="Tijdelijke aanduiding voor tekst 13">
            <a:extLst>
              <a:ext uri="{FF2B5EF4-FFF2-40B4-BE49-F238E27FC236}">
                <a16:creationId xmlns:a16="http://schemas.microsoft.com/office/drawing/2014/main" id="{2056F869-4114-A75B-403C-A8670EDD5949}"/>
              </a:ext>
            </a:extLst>
          </p:cNvPr>
          <p:cNvSpPr>
            <a:spLocks noGrp="1"/>
          </p:cNvSpPr>
          <p:nvPr>
            <p:ph type="body" sz="quarter" idx="18" hasCustomPrompt="1"/>
          </p:nvPr>
        </p:nvSpPr>
        <p:spPr>
          <a:xfrm>
            <a:off x="6101551" y="2297928"/>
            <a:ext cx="5076000" cy="3841000"/>
          </a:xfrm>
          <a:prstGeom prst="rect">
            <a:avLst/>
          </a:prstGeom>
        </p:spPr>
        <p:txBody>
          <a:bodyPr/>
          <a:lstStyle>
            <a:lvl1pPr marL="0" indent="0">
              <a:lnSpc>
                <a:spcPct val="114000"/>
              </a:lnSpc>
              <a:buClr>
                <a:srgbClr val="059B94"/>
              </a:buClr>
              <a:buFont typeface="Arial" panose="020B0604020202020204" pitchFamily="34" charset="0"/>
              <a:buNone/>
              <a:defRPr sz="2200">
                <a:solidFill>
                  <a:schemeClr val="tx1"/>
                </a:solidFill>
                <a:latin typeface="Arial" panose="020B0604020202020204" pitchFamily="34" charset="0"/>
                <a:cs typeface="Arial" panose="020B0604020202020204" pitchFamily="34" charset="0"/>
              </a:defRPr>
            </a:lvl1pPr>
            <a:lvl2pPr marL="742950" indent="-285750">
              <a:lnSpc>
                <a:spcPct val="114000"/>
              </a:lnSpc>
              <a:buClr>
                <a:srgbClr val="059B94"/>
              </a:buClr>
              <a:buFont typeface="Courier New" panose="02070309020205020404" pitchFamily="49" charset="0"/>
              <a:buChar char="o"/>
              <a:defRPr sz="1800">
                <a:latin typeface="+mn-lt"/>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r>
              <a:rPr lang="nl-NL"/>
              <a:t>Twee tekstvakken</a:t>
            </a:r>
          </a:p>
        </p:txBody>
      </p:sp>
    </p:spTree>
    <p:extLst>
      <p:ext uri="{BB962C8B-B14F-4D97-AF65-F5344CB8AC3E}">
        <p14:creationId xmlns:p14="http://schemas.microsoft.com/office/powerpoint/2010/main" val="374861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kolom">
    <p:bg>
      <p:bgRef idx="1001">
        <a:schemeClr val="bg1"/>
      </p:bgRef>
    </p:bg>
    <p:spTree>
      <p:nvGrpSpPr>
        <p:cNvPr id="1" name=""/>
        <p:cNvGrpSpPr/>
        <p:nvPr/>
      </p:nvGrpSpPr>
      <p:grpSpPr>
        <a:xfrm>
          <a:off x="0" y="0"/>
          <a:ext cx="0" cy="0"/>
          <a:chOff x="0" y="0"/>
          <a:chExt cx="0" cy="0"/>
        </a:xfrm>
      </p:grpSpPr>
      <p:pic>
        <p:nvPicPr>
          <p:cNvPr id="3" name="Afbeelding 2" descr="Afbeelding met Kleurrijkheid&#10;&#10;Door AI gegenereerde inhoud is mogelijk onjuist.">
            <a:extLst>
              <a:ext uri="{FF2B5EF4-FFF2-40B4-BE49-F238E27FC236}">
                <a16:creationId xmlns:a16="http://schemas.microsoft.com/office/drawing/2014/main" id="{D1779D74-FCFA-F314-6488-B4A6B4EC5C09}"/>
              </a:ext>
            </a:extLst>
          </p:cNvPr>
          <p:cNvPicPr>
            <a:picLocks noChangeAspect="1"/>
          </p:cNvPicPr>
          <p:nvPr userDrawn="1"/>
        </p:nvPicPr>
        <p:blipFill>
          <a:blip r:embed="rId2"/>
          <a:stretch>
            <a:fillRect/>
          </a:stretch>
        </p:blipFill>
        <p:spPr>
          <a:xfrm>
            <a:off x="8379161" y="3690550"/>
            <a:ext cx="3820947" cy="3162895"/>
          </a:xfrm>
          <a:prstGeom prst="rect">
            <a:avLst/>
          </a:prstGeom>
        </p:spPr>
      </p:pic>
      <p:pic>
        <p:nvPicPr>
          <p:cNvPr id="5" name="Afbeelding 4" descr="Afbeelding met Lettertype, Graphics, logo, tekst&#10;&#10;Door AI gegenereerde inhoud is mogelijk onjuist.">
            <a:extLst>
              <a:ext uri="{FF2B5EF4-FFF2-40B4-BE49-F238E27FC236}">
                <a16:creationId xmlns:a16="http://schemas.microsoft.com/office/drawing/2014/main" id="{5061DA98-81A9-5A5D-7EEC-ACF4845296D4}"/>
              </a:ext>
            </a:extLst>
          </p:cNvPr>
          <p:cNvPicPr>
            <a:picLocks noChangeAspect="1"/>
          </p:cNvPicPr>
          <p:nvPr userDrawn="1"/>
        </p:nvPicPr>
        <p:blipFill>
          <a:blip r:embed="rId3"/>
          <a:stretch>
            <a:fillRect/>
          </a:stretch>
        </p:blipFill>
        <p:spPr>
          <a:xfrm>
            <a:off x="10280822" y="6010078"/>
            <a:ext cx="1911178" cy="855926"/>
          </a:xfrm>
          <a:prstGeom prst="rect">
            <a:avLst/>
          </a:prstGeom>
        </p:spPr>
      </p:pic>
      <p:sp>
        <p:nvSpPr>
          <p:cNvPr id="7" name="Titel 1">
            <a:extLst>
              <a:ext uri="{FF2B5EF4-FFF2-40B4-BE49-F238E27FC236}">
                <a16:creationId xmlns:a16="http://schemas.microsoft.com/office/drawing/2014/main" id="{EC146966-9ECF-F619-4603-8E4B01AB831A}"/>
              </a:ext>
            </a:extLst>
          </p:cNvPr>
          <p:cNvSpPr>
            <a:spLocks noGrp="1"/>
          </p:cNvSpPr>
          <p:nvPr>
            <p:ph type="title" hasCustomPrompt="1"/>
          </p:nvPr>
        </p:nvSpPr>
        <p:spPr>
          <a:xfrm>
            <a:off x="796393" y="636541"/>
            <a:ext cx="10500357" cy="1266399"/>
          </a:xfrm>
        </p:spPr>
        <p:txBody>
          <a:bodyPr wrap="none" lIns="0" tIns="0" rIns="0" bIns="0" anchor="t" anchorCtr="0">
            <a:noAutofit/>
          </a:bodyPr>
          <a:lstStyle>
            <a:lvl1pPr>
              <a:defRPr sz="4500" b="0" i="0" baseline="0">
                <a:latin typeface="Arial" panose="020B0604020202020204" pitchFamily="34" charset="0"/>
              </a:defRPr>
            </a:lvl1pPr>
          </a:lstStyle>
          <a:p>
            <a:r>
              <a:rPr lang="nl-NL"/>
              <a:t>Hier komt de titel en eventueel </a:t>
            </a:r>
            <a:br>
              <a:rPr lang="nl-NL"/>
            </a:br>
            <a:r>
              <a:rPr lang="nl-NL"/>
              <a:t>een tweede regel</a:t>
            </a:r>
          </a:p>
        </p:txBody>
      </p:sp>
      <p:sp>
        <p:nvSpPr>
          <p:cNvPr id="8" name="Tijdelijke aanduiding voor tekst 13">
            <a:extLst>
              <a:ext uri="{FF2B5EF4-FFF2-40B4-BE49-F238E27FC236}">
                <a16:creationId xmlns:a16="http://schemas.microsoft.com/office/drawing/2014/main" id="{4A9AAA61-F389-B1DC-C1F8-3F3EA4791AA4}"/>
              </a:ext>
            </a:extLst>
          </p:cNvPr>
          <p:cNvSpPr>
            <a:spLocks noGrp="1"/>
          </p:cNvSpPr>
          <p:nvPr>
            <p:ph type="body" sz="quarter" idx="13" hasCustomPrompt="1"/>
          </p:nvPr>
        </p:nvSpPr>
        <p:spPr>
          <a:xfrm>
            <a:off x="1627200" y="2206800"/>
            <a:ext cx="9234273" cy="4252912"/>
          </a:xfrm>
        </p:spPr>
        <p:txBody>
          <a:bodyPr numCol="1" spcCol="360000">
            <a:noAutofit/>
          </a:bodyPr>
          <a:lstStyle>
            <a:lvl1pPr>
              <a:defRPr sz="2500"/>
            </a:lvl1pPr>
            <a:lvl2pPr marL="6350" marR="0"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sz="2000"/>
            </a:lvl2pPr>
            <a:lvl3pPr>
              <a:buClr>
                <a:srgbClr val="0966B2"/>
              </a:buClr>
              <a:defRPr sz="2000"/>
            </a:lvl3pPr>
            <a:lvl4pPr>
              <a:buClr>
                <a:srgbClr val="029B93"/>
              </a:buClr>
              <a:defRPr sz="2000"/>
            </a:lvl4pPr>
            <a:lvl5pPr>
              <a:defRPr sz="2000"/>
            </a:lvl5pPr>
            <a:lvl6pPr>
              <a:defRPr sz="2000"/>
            </a:lvl6pPr>
          </a:lstStyle>
          <a:p>
            <a:pPr marL="0" marR="0" lvl="0"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nl-NL"/>
              <a:t>Tussenkop</a:t>
            </a:r>
          </a:p>
          <a:p>
            <a:pPr lvl="1"/>
            <a:r>
              <a:rPr lang="nl-NL"/>
              <a:t>Bodytekst over één kolom</a:t>
            </a:r>
          </a:p>
          <a:p>
            <a:pPr lvl="2"/>
            <a:r>
              <a:rPr lang="nl-NL"/>
              <a:t>Tweede niveau</a:t>
            </a:r>
          </a:p>
          <a:p>
            <a:pPr lvl="3"/>
            <a:r>
              <a:rPr lang="nl-NL"/>
              <a:t>Derde niveau</a:t>
            </a:r>
          </a:p>
          <a:p>
            <a:pPr lvl="4"/>
            <a:r>
              <a:rPr lang="nl-NL"/>
              <a:t>Vierde niveau</a:t>
            </a:r>
          </a:p>
          <a:p>
            <a:pPr lvl="5"/>
            <a:r>
              <a:rPr lang="nl-NL" err="1"/>
              <a:t>Subtussenkop</a:t>
            </a:r>
            <a:endParaRPr lang="nl-NL"/>
          </a:p>
        </p:txBody>
      </p:sp>
    </p:spTree>
    <p:extLst>
      <p:ext uri="{BB962C8B-B14F-4D97-AF65-F5344CB8AC3E}">
        <p14:creationId xmlns:p14="http://schemas.microsoft.com/office/powerpoint/2010/main" val="29070774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6/11/2026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a:p>
        </p:txBody>
      </p:sp>
    </p:spTree>
    <p:extLst>
      <p:ext uri="{BB962C8B-B14F-4D97-AF65-F5344CB8AC3E}">
        <p14:creationId xmlns:p14="http://schemas.microsoft.com/office/powerpoint/2010/main" val="406918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719667" y="212726"/>
            <a:ext cx="9645651" cy="360363"/>
          </a:xfrm>
        </p:spPr>
        <p:txBody>
          <a:bodyPr/>
          <a:lstStyle/>
          <a:p>
            <a:r>
              <a:rPr lang="nl-NL"/>
              <a:t>Klik om stijl te bewerken</a:t>
            </a:r>
          </a:p>
        </p:txBody>
      </p:sp>
      <p:sp>
        <p:nvSpPr>
          <p:cNvPr id="3" name="Tijdelijke aanduiding voor inhoud 2"/>
          <p:cNvSpPr>
            <a:spLocks noGrp="1"/>
          </p:cNvSpPr>
          <p:nvPr>
            <p:ph sz="half" idx="1"/>
          </p:nvPr>
        </p:nvSpPr>
        <p:spPr>
          <a:xfrm>
            <a:off x="719667" y="1196975"/>
            <a:ext cx="5391151"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14017" y="1196975"/>
            <a:ext cx="5393267"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a:xfrm>
            <a:off x="719667" y="6638926"/>
            <a:ext cx="9408584" cy="144463"/>
          </a:xfrm>
        </p:spPr>
        <p:txBody>
          <a:bodyPr/>
          <a:lstStyle>
            <a:lvl1pPr>
              <a:defRPr/>
            </a:lvl1pPr>
          </a:lstStyle>
          <a:p>
            <a:fld id="{1345FCE0-2EA0-48FC-B6E2-AEFCFF3DF32C}" type="slidenum">
              <a:rPr lang="en-US" altLang="nl-NL"/>
              <a:pPr/>
              <a:t>‹nr.›</a:t>
            </a:fld>
            <a:r>
              <a:rPr lang="en-US" altLang="nl-NL"/>
              <a:t> • @titel@</a:t>
            </a:r>
          </a:p>
        </p:txBody>
      </p:sp>
      <p:sp>
        <p:nvSpPr>
          <p:cNvPr id="6" name="Tijdelijke aanduiding voor datum 5"/>
          <p:cNvSpPr>
            <a:spLocks noGrp="1"/>
          </p:cNvSpPr>
          <p:nvPr>
            <p:ph type="dt" sz="half" idx="11"/>
          </p:nvPr>
        </p:nvSpPr>
        <p:spPr>
          <a:xfrm>
            <a:off x="10267951" y="6638926"/>
            <a:ext cx="1439333" cy="144463"/>
          </a:xfrm>
        </p:spPr>
        <p:txBody>
          <a:bodyPr/>
          <a:lstStyle>
            <a:lvl1pPr>
              <a:defRPr/>
            </a:lvl1pPr>
          </a:lstStyle>
          <a:p>
            <a:fld id="{5CBA0EF1-EA3F-440D-BAE8-04A45D2177DD}" type="datetimeFigureOut">
              <a:rPr lang="en-US" altLang="nl-NL"/>
              <a:pPr/>
              <a:t>6/11/2026</a:t>
            </a:fld>
            <a:endParaRPr lang="en-US" altLang="nl-NL"/>
          </a:p>
        </p:txBody>
      </p:sp>
    </p:spTree>
    <p:extLst>
      <p:ext uri="{BB962C8B-B14F-4D97-AF65-F5344CB8AC3E}">
        <p14:creationId xmlns:p14="http://schemas.microsoft.com/office/powerpoint/2010/main" val="2142314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239184" y="6567489"/>
            <a:ext cx="11707283"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800"/>
          </a:p>
        </p:txBody>
      </p:sp>
      <p:sp>
        <p:nvSpPr>
          <p:cNvPr id="20483" name="AutoShape 3"/>
          <p:cNvSpPr>
            <a:spLocks noChangeArrowheads="1"/>
          </p:cNvSpPr>
          <p:nvPr/>
        </p:nvSpPr>
        <p:spPr bwMode="auto">
          <a:xfrm>
            <a:off x="239184" y="-200025"/>
            <a:ext cx="8278283" cy="1458913"/>
          </a:xfrm>
          <a:prstGeom prst="roundRect">
            <a:avLst>
              <a:gd name="adj" fmla="val 925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800"/>
          </a:p>
        </p:txBody>
      </p:sp>
      <p:sp>
        <p:nvSpPr>
          <p:cNvPr id="20484" name="Rectangle 4"/>
          <p:cNvSpPr>
            <a:spLocks noGrp="1" noChangeArrowheads="1"/>
          </p:cNvSpPr>
          <p:nvPr>
            <p:ph type="ctrTitle"/>
          </p:nvPr>
        </p:nvSpPr>
        <p:spPr>
          <a:xfrm>
            <a:off x="719668" y="146050"/>
            <a:ext cx="7558617" cy="406400"/>
          </a:xfrm>
        </p:spPr>
        <p:txBody>
          <a:bodyPr/>
          <a:lstStyle>
            <a:lvl1pPr>
              <a:defRPr sz="2600"/>
            </a:lvl1pPr>
          </a:lstStyle>
          <a:p>
            <a:pPr lvl="0"/>
            <a:r>
              <a:rPr lang="nl-NL" altLang="nl-NL" noProof="0"/>
              <a:t>Klik om stijl te bewerken</a:t>
            </a:r>
            <a:endParaRPr lang="en-US" altLang="nl-NL" noProof="0"/>
          </a:p>
        </p:txBody>
      </p:sp>
      <p:sp>
        <p:nvSpPr>
          <p:cNvPr id="20485" name="Rectangle 5"/>
          <p:cNvSpPr>
            <a:spLocks noGrp="1" noChangeArrowheads="1"/>
          </p:cNvSpPr>
          <p:nvPr>
            <p:ph type="subTitle" idx="1"/>
          </p:nvPr>
        </p:nvSpPr>
        <p:spPr>
          <a:xfrm>
            <a:off x="719668" y="682625"/>
            <a:ext cx="7558617" cy="406400"/>
          </a:xfrm>
        </p:spPr>
        <p:txBody>
          <a:bodyPr/>
          <a:lstStyle>
            <a:lvl1pPr>
              <a:defRPr sz="2600">
                <a:solidFill>
                  <a:schemeClr val="tx2"/>
                </a:solidFill>
              </a:defRPr>
            </a:lvl1pPr>
          </a:lstStyle>
          <a:p>
            <a:pPr lvl="0"/>
            <a:r>
              <a:rPr lang="nl-NL" altLang="nl-NL" noProof="0"/>
              <a:t>Klikken om de ondertitelstijl van het model te bewerken</a:t>
            </a:r>
            <a:endParaRPr lang="en-US" altLang="nl-NL" noProof="0"/>
          </a:p>
        </p:txBody>
      </p:sp>
      <p:sp>
        <p:nvSpPr>
          <p:cNvPr id="20486" name="Rectangle 6"/>
          <p:cNvSpPr>
            <a:spLocks noChangeArrowheads="1"/>
          </p:cNvSpPr>
          <p:nvPr/>
        </p:nvSpPr>
        <p:spPr bwMode="auto">
          <a:xfrm>
            <a:off x="10267951" y="6638926"/>
            <a:ext cx="1439333"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endParaRPr lang="en-US" altLang="nl-NL" sz="900" b="0">
              <a:solidFill>
                <a:schemeClr val="tx2"/>
              </a:solidFill>
            </a:endParaRPr>
          </a:p>
        </p:txBody>
      </p:sp>
      <p:pic>
        <p:nvPicPr>
          <p:cNvPr id="20489" name="Picture 9" descr="Movisie-logo-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56652" y="304801"/>
            <a:ext cx="2341033" cy="66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851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F3AC53DD-9ADC-4138-A198-F5978337B3C6}"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2D1B787B-A285-46BD-B9B5-64D3CA7A2211}" type="datetimeFigureOut">
              <a:rPr lang="en-US" altLang="nl-NL"/>
              <a:pPr/>
              <a:t>6/11/2026</a:t>
            </a:fld>
            <a:endParaRPr lang="en-US" altLang="nl-NL"/>
          </a:p>
        </p:txBody>
      </p:sp>
    </p:spTree>
    <p:extLst>
      <p:ext uri="{BB962C8B-B14F-4D97-AF65-F5344CB8AC3E}">
        <p14:creationId xmlns:p14="http://schemas.microsoft.com/office/powerpoint/2010/main" val="4545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7" name="Rechthoek met één afgeronde hoek 6">
            <a:extLst>
              <a:ext uri="{FF2B5EF4-FFF2-40B4-BE49-F238E27FC236}">
                <a16:creationId xmlns:a16="http://schemas.microsoft.com/office/drawing/2014/main" id="{E98CF47E-A6F4-F260-9078-00C8CC9C85F6}"/>
              </a:ext>
            </a:extLst>
          </p:cNvPr>
          <p:cNvSpPr>
            <a:spLocks/>
          </p:cNvSpPr>
          <p:nvPr userDrawn="1"/>
        </p:nvSpPr>
        <p:spPr>
          <a:xfrm rot="10800000">
            <a:off x="6647007" y="0"/>
            <a:ext cx="5544993" cy="1586552"/>
          </a:xfrm>
          <a:prstGeom prst="round1Rect">
            <a:avLst>
              <a:gd name="adj" fmla="val 21763"/>
            </a:avLst>
          </a:prstGeom>
          <a:solidFill>
            <a:srgbClr val="ED16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a:extLst>
              <a:ext uri="{FF2B5EF4-FFF2-40B4-BE49-F238E27FC236}">
                <a16:creationId xmlns:a16="http://schemas.microsoft.com/office/drawing/2014/main" id="{8A16CB5B-2F54-E7BC-1686-DC44569C1089}"/>
              </a:ext>
            </a:extLst>
          </p:cNvPr>
          <p:cNvSpPr>
            <a:spLocks noGrp="1"/>
          </p:cNvSpPr>
          <p:nvPr>
            <p:ph type="body" sz="quarter" idx="10" hasCustomPrompt="1"/>
          </p:nvPr>
        </p:nvSpPr>
        <p:spPr>
          <a:xfrm>
            <a:off x="619195" y="2226797"/>
            <a:ext cx="9496355" cy="3241849"/>
          </a:xfrm>
          <a:prstGeom prst="rect">
            <a:avLst/>
          </a:prstGeom>
        </p:spPr>
        <p:txBody>
          <a:bodyPr/>
          <a:lstStyle>
            <a:lvl1pPr marL="342900" indent="-342900">
              <a:lnSpc>
                <a:spcPct val="114000"/>
              </a:lnSpc>
              <a:buClr>
                <a:srgbClr val="059B94"/>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lnSpc>
                <a:spcPct val="114000"/>
              </a:lnSpc>
              <a:buClr>
                <a:srgbClr val="059B94"/>
              </a:buClr>
              <a:buFont typeface="Courier New" panose="02070309020205020404" pitchFamily="49" charset="0"/>
              <a:buChar char="o"/>
              <a:defRPr sz="1600">
                <a:latin typeface="+mn-lt"/>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r>
              <a:rPr lang="nl-NL"/>
              <a:t>Bulletpoints</a:t>
            </a:r>
          </a:p>
          <a:p>
            <a:pPr lvl="1"/>
            <a:r>
              <a:rPr lang="nl-NL">
                <a:latin typeface="+mn-lt"/>
              </a:rPr>
              <a:t>Niveau 2</a:t>
            </a:r>
          </a:p>
          <a:p>
            <a:pPr lvl="1"/>
            <a:r>
              <a:rPr lang="nl-NL">
                <a:latin typeface="+mn-lt"/>
              </a:rPr>
              <a:t>Niveau 2</a:t>
            </a:r>
          </a:p>
          <a:p>
            <a:pPr lvl="1"/>
            <a:endParaRPr lang="nl-NL"/>
          </a:p>
          <a:p>
            <a:pPr lvl="0"/>
            <a:endParaRPr lang="nl-NL"/>
          </a:p>
        </p:txBody>
      </p:sp>
      <p:sp>
        <p:nvSpPr>
          <p:cNvPr id="22" name="Tijdelijke aanduiding voor tekst 21">
            <a:extLst>
              <a:ext uri="{FF2B5EF4-FFF2-40B4-BE49-F238E27FC236}">
                <a16:creationId xmlns:a16="http://schemas.microsoft.com/office/drawing/2014/main" id="{FDAEF5F0-471E-6D55-84CE-38947E0422F0}"/>
              </a:ext>
            </a:extLst>
          </p:cNvPr>
          <p:cNvSpPr>
            <a:spLocks noGrp="1"/>
          </p:cNvSpPr>
          <p:nvPr>
            <p:ph type="body" sz="quarter" idx="15" hasCustomPrompt="1"/>
          </p:nvPr>
        </p:nvSpPr>
        <p:spPr>
          <a:xfrm>
            <a:off x="619195" y="228600"/>
            <a:ext cx="5821362" cy="1357953"/>
          </a:xfrm>
          <a:prstGeom prst="rect">
            <a:avLst/>
          </a:prstGeom>
        </p:spPr>
        <p:txBody>
          <a:bodyPr anchor="b"/>
          <a:lstStyle>
            <a:lvl1pPr marL="0" indent="0">
              <a:buFontTx/>
              <a:buNone/>
              <a:defRPr sz="4400" b="0">
                <a:solidFill>
                  <a:schemeClr val="tx1"/>
                </a:solidFill>
                <a:latin typeface="Arial" panose="020B0604020202020204" pitchFamily="34" charset="0"/>
                <a:cs typeface="Arial" panose="020B0604020202020204" pitchFamily="34" charset="0"/>
              </a:defRPr>
            </a:lvl1pPr>
          </a:lstStyle>
          <a:p>
            <a:pPr lvl="0"/>
            <a:r>
              <a:rPr lang="nl-NL" err="1"/>
              <a:t>Heading</a:t>
            </a:r>
            <a:r>
              <a:rPr lang="nl-NL"/>
              <a:t> max 2. regels </a:t>
            </a:r>
          </a:p>
          <a:p>
            <a:pPr lvl="0"/>
            <a:r>
              <a:rPr lang="nl-NL" err="1"/>
              <a:t>nus</a:t>
            </a:r>
            <a:r>
              <a:rPr lang="nl-NL"/>
              <a:t> </a:t>
            </a:r>
            <a:r>
              <a:rPr lang="nl-NL" err="1"/>
              <a:t>modigen</a:t>
            </a:r>
            <a:r>
              <a:rPr lang="nl-NL"/>
              <a:t> </a:t>
            </a:r>
            <a:r>
              <a:rPr lang="nl-NL" err="1"/>
              <a:t>suntia</a:t>
            </a:r>
            <a:endParaRPr lang="nl-NL"/>
          </a:p>
        </p:txBody>
      </p:sp>
      <p:pic>
        <p:nvPicPr>
          <p:cNvPr id="2" name="Afbeelding 1">
            <a:extLst>
              <a:ext uri="{FF2B5EF4-FFF2-40B4-BE49-F238E27FC236}">
                <a16:creationId xmlns:a16="http://schemas.microsoft.com/office/drawing/2014/main" id="{670C19BD-32E3-028B-BECE-F47CE89887FF}"/>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a:xfrm>
            <a:off x="11461071" y="6534036"/>
            <a:ext cx="568171" cy="323964"/>
          </a:xfrm>
          <a:prstGeom prst="rect">
            <a:avLst/>
          </a:prstGeom>
        </p:spPr>
      </p:pic>
    </p:spTree>
    <p:extLst>
      <p:ext uri="{BB962C8B-B14F-4D97-AF65-F5344CB8AC3E}">
        <p14:creationId xmlns:p14="http://schemas.microsoft.com/office/powerpoint/2010/main" val="3205119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Klikken om de tekststijl van het model te bewerken</a:t>
            </a:r>
          </a:p>
        </p:txBody>
      </p:sp>
      <p:sp>
        <p:nvSpPr>
          <p:cNvPr id="4" name="Tijdelijke aanduiding voor dianummer 3"/>
          <p:cNvSpPr>
            <a:spLocks noGrp="1"/>
          </p:cNvSpPr>
          <p:nvPr>
            <p:ph type="sldNum" sz="quarter" idx="10"/>
          </p:nvPr>
        </p:nvSpPr>
        <p:spPr/>
        <p:txBody>
          <a:bodyPr/>
          <a:lstStyle>
            <a:lvl1pPr>
              <a:defRPr/>
            </a:lvl1pPr>
          </a:lstStyle>
          <a:p>
            <a:fld id="{5A2E9B0F-9057-45B3-8679-89424A67490A}"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FF8FF8E5-2B69-4A09-A4F3-59F4BB47E5A6}" type="datetimeFigureOut">
              <a:rPr lang="en-US" altLang="nl-NL"/>
              <a:pPr/>
              <a:t>6/11/2026</a:t>
            </a:fld>
            <a:endParaRPr lang="en-US" altLang="nl-NL"/>
          </a:p>
        </p:txBody>
      </p:sp>
    </p:spTree>
    <p:extLst>
      <p:ext uri="{BB962C8B-B14F-4D97-AF65-F5344CB8AC3E}">
        <p14:creationId xmlns:p14="http://schemas.microsoft.com/office/powerpoint/2010/main" val="667485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719667" y="1196975"/>
            <a:ext cx="5391151"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14017" y="1196975"/>
            <a:ext cx="5393267"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97795136-59C8-4378-BB4E-1429BF4957DA}"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69677DF4-3C2F-4680-A509-A1073FEDC443}" type="datetimeFigureOut">
              <a:rPr lang="en-US" altLang="nl-NL"/>
              <a:pPr/>
              <a:t>6/11/2026</a:t>
            </a:fld>
            <a:endParaRPr lang="en-US" altLang="nl-NL"/>
          </a:p>
        </p:txBody>
      </p:sp>
    </p:spTree>
    <p:extLst>
      <p:ext uri="{BB962C8B-B14F-4D97-AF65-F5344CB8AC3E}">
        <p14:creationId xmlns:p14="http://schemas.microsoft.com/office/powerpoint/2010/main" val="1593070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D95FD6E5-A052-46B3-88C3-82E329A6A6AF}" type="slidenum">
              <a:rPr lang="en-US" altLang="nl-NL"/>
              <a:pPr/>
              <a:t>‹nr.›</a:t>
            </a:fld>
            <a:r>
              <a:rPr lang="en-US" altLang="nl-NL"/>
              <a:t> • @titel@</a:t>
            </a:r>
          </a:p>
        </p:txBody>
      </p:sp>
      <p:sp>
        <p:nvSpPr>
          <p:cNvPr id="8" name="Tijdelijke aanduiding voor datum 7"/>
          <p:cNvSpPr>
            <a:spLocks noGrp="1"/>
          </p:cNvSpPr>
          <p:nvPr>
            <p:ph type="dt" sz="half" idx="11"/>
          </p:nvPr>
        </p:nvSpPr>
        <p:spPr/>
        <p:txBody>
          <a:bodyPr/>
          <a:lstStyle>
            <a:lvl1pPr>
              <a:defRPr/>
            </a:lvl1pPr>
          </a:lstStyle>
          <a:p>
            <a:fld id="{F4D6DC03-6636-4971-9F96-4823184BA1A9}" type="datetimeFigureOut">
              <a:rPr lang="en-US" altLang="nl-NL"/>
              <a:pPr/>
              <a:t>6/11/2026</a:t>
            </a:fld>
            <a:endParaRPr lang="en-US" altLang="nl-NL"/>
          </a:p>
        </p:txBody>
      </p:sp>
    </p:spTree>
    <p:extLst>
      <p:ext uri="{BB962C8B-B14F-4D97-AF65-F5344CB8AC3E}">
        <p14:creationId xmlns:p14="http://schemas.microsoft.com/office/powerpoint/2010/main" val="855393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ianummer 2"/>
          <p:cNvSpPr>
            <a:spLocks noGrp="1"/>
          </p:cNvSpPr>
          <p:nvPr>
            <p:ph type="sldNum" sz="quarter" idx="10"/>
          </p:nvPr>
        </p:nvSpPr>
        <p:spPr/>
        <p:txBody>
          <a:bodyPr/>
          <a:lstStyle>
            <a:lvl1pPr>
              <a:defRPr/>
            </a:lvl1pPr>
          </a:lstStyle>
          <a:p>
            <a:fld id="{5412BEAC-9C48-4A42-A0BD-99E05C675028}" type="slidenum">
              <a:rPr lang="en-US" altLang="nl-NL"/>
              <a:pPr/>
              <a:t>‹nr.›</a:t>
            </a:fld>
            <a:r>
              <a:rPr lang="en-US" altLang="nl-NL"/>
              <a:t> • @titel@</a:t>
            </a:r>
          </a:p>
        </p:txBody>
      </p:sp>
      <p:sp>
        <p:nvSpPr>
          <p:cNvPr id="4" name="Tijdelijke aanduiding voor datum 3"/>
          <p:cNvSpPr>
            <a:spLocks noGrp="1"/>
          </p:cNvSpPr>
          <p:nvPr>
            <p:ph type="dt" sz="half" idx="11"/>
          </p:nvPr>
        </p:nvSpPr>
        <p:spPr/>
        <p:txBody>
          <a:bodyPr/>
          <a:lstStyle>
            <a:lvl1pPr>
              <a:defRPr/>
            </a:lvl1pPr>
          </a:lstStyle>
          <a:p>
            <a:fld id="{A2F1F49C-63C0-4403-ADFD-4807F67A6A19}" type="datetimeFigureOut">
              <a:rPr lang="en-US" altLang="nl-NL"/>
              <a:pPr/>
              <a:t>6/11/2026</a:t>
            </a:fld>
            <a:endParaRPr lang="en-US" altLang="nl-NL"/>
          </a:p>
        </p:txBody>
      </p:sp>
    </p:spTree>
    <p:extLst>
      <p:ext uri="{BB962C8B-B14F-4D97-AF65-F5344CB8AC3E}">
        <p14:creationId xmlns:p14="http://schemas.microsoft.com/office/powerpoint/2010/main" val="3135056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5DBDDB12-B7D3-47BB-AFFA-B4BA475C45AC}" type="slidenum">
              <a:rPr lang="en-US" altLang="nl-NL"/>
              <a:pPr/>
              <a:t>‹nr.›</a:t>
            </a:fld>
            <a:r>
              <a:rPr lang="en-US" altLang="nl-NL"/>
              <a:t> • @titel@</a:t>
            </a:r>
          </a:p>
        </p:txBody>
      </p:sp>
      <p:sp>
        <p:nvSpPr>
          <p:cNvPr id="3" name="Tijdelijke aanduiding voor datum 2"/>
          <p:cNvSpPr>
            <a:spLocks noGrp="1"/>
          </p:cNvSpPr>
          <p:nvPr>
            <p:ph type="dt" sz="half" idx="11"/>
          </p:nvPr>
        </p:nvSpPr>
        <p:spPr/>
        <p:txBody>
          <a:bodyPr/>
          <a:lstStyle>
            <a:lvl1pPr>
              <a:defRPr/>
            </a:lvl1pPr>
          </a:lstStyle>
          <a:p>
            <a:fld id="{47EFA34F-E35C-4D11-A45E-12E4CB4B5AB4}" type="datetimeFigureOut">
              <a:rPr lang="en-US" altLang="nl-NL"/>
              <a:pPr/>
              <a:t>6/11/2026</a:t>
            </a:fld>
            <a:endParaRPr lang="en-US" altLang="nl-NL"/>
          </a:p>
        </p:txBody>
      </p:sp>
    </p:spTree>
    <p:extLst>
      <p:ext uri="{BB962C8B-B14F-4D97-AF65-F5344CB8AC3E}">
        <p14:creationId xmlns:p14="http://schemas.microsoft.com/office/powerpoint/2010/main" val="4116846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ianummer 4"/>
          <p:cNvSpPr>
            <a:spLocks noGrp="1"/>
          </p:cNvSpPr>
          <p:nvPr>
            <p:ph type="sldNum" sz="quarter" idx="10"/>
          </p:nvPr>
        </p:nvSpPr>
        <p:spPr/>
        <p:txBody>
          <a:bodyPr/>
          <a:lstStyle>
            <a:lvl1pPr>
              <a:defRPr/>
            </a:lvl1pPr>
          </a:lstStyle>
          <a:p>
            <a:fld id="{5DCC74A1-936E-47DA-8961-2759FB9BA764}"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BAA825A6-7260-4193-A1E9-F792C21EFD0B}" type="datetimeFigureOut">
              <a:rPr lang="en-US" altLang="nl-NL"/>
              <a:pPr/>
              <a:t>6/11/2026</a:t>
            </a:fld>
            <a:endParaRPr lang="en-US" altLang="nl-NL"/>
          </a:p>
        </p:txBody>
      </p:sp>
    </p:spTree>
    <p:extLst>
      <p:ext uri="{BB962C8B-B14F-4D97-AF65-F5344CB8AC3E}">
        <p14:creationId xmlns:p14="http://schemas.microsoft.com/office/powerpoint/2010/main" val="389225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ianummer 4"/>
          <p:cNvSpPr>
            <a:spLocks noGrp="1"/>
          </p:cNvSpPr>
          <p:nvPr>
            <p:ph type="sldNum" sz="quarter" idx="10"/>
          </p:nvPr>
        </p:nvSpPr>
        <p:spPr/>
        <p:txBody>
          <a:bodyPr/>
          <a:lstStyle>
            <a:lvl1pPr>
              <a:defRPr/>
            </a:lvl1pPr>
          </a:lstStyle>
          <a:p>
            <a:fld id="{558F1845-94FF-4D19-9F08-638A237ECE17}"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7BF26470-22C9-4AB7-B806-460C8EF1DBF5}" type="datetimeFigureOut">
              <a:rPr lang="en-US" altLang="nl-NL"/>
              <a:pPr/>
              <a:t>6/11/2026</a:t>
            </a:fld>
            <a:endParaRPr lang="en-US" altLang="nl-NL"/>
          </a:p>
        </p:txBody>
      </p:sp>
    </p:spTree>
    <p:extLst>
      <p:ext uri="{BB962C8B-B14F-4D97-AF65-F5344CB8AC3E}">
        <p14:creationId xmlns:p14="http://schemas.microsoft.com/office/powerpoint/2010/main" val="425473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19A477BE-AC37-41D8-86C7-DAC5C9D9AD86}"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001F82A4-A9C8-409D-A7F0-DD51610E6475}" type="datetimeFigureOut">
              <a:rPr lang="en-US" altLang="nl-NL"/>
              <a:pPr/>
              <a:t>6/11/2026</a:t>
            </a:fld>
            <a:endParaRPr lang="en-US" altLang="nl-NL"/>
          </a:p>
        </p:txBody>
      </p:sp>
    </p:spTree>
    <p:extLst>
      <p:ext uri="{BB962C8B-B14F-4D97-AF65-F5344CB8AC3E}">
        <p14:creationId xmlns:p14="http://schemas.microsoft.com/office/powerpoint/2010/main" val="2474386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961967" y="212725"/>
            <a:ext cx="2745317" cy="6184900"/>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719667" y="212725"/>
            <a:ext cx="8039100" cy="61849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C75284AA-C4E6-4AB1-9E99-42E4A8B49D7B}"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79F59B0F-2B09-4207-9AFB-4986AFFD2B3E}" type="datetimeFigureOut">
              <a:rPr lang="en-US" altLang="nl-NL"/>
              <a:pPr/>
              <a:t>6/11/2026</a:t>
            </a:fld>
            <a:endParaRPr lang="en-US" altLang="nl-NL"/>
          </a:p>
        </p:txBody>
      </p:sp>
    </p:spTree>
    <p:extLst>
      <p:ext uri="{BB962C8B-B14F-4D97-AF65-F5344CB8AC3E}">
        <p14:creationId xmlns:p14="http://schemas.microsoft.com/office/powerpoint/2010/main" val="457382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719667" y="212726"/>
            <a:ext cx="9645651" cy="360363"/>
          </a:xfrm>
        </p:spPr>
        <p:txBody>
          <a:bodyPr/>
          <a:lstStyle/>
          <a:p>
            <a:r>
              <a:rPr lang="nl-NL"/>
              <a:t>Klik om stijl te bewerken</a:t>
            </a:r>
          </a:p>
        </p:txBody>
      </p:sp>
      <p:sp>
        <p:nvSpPr>
          <p:cNvPr id="3" name="Tijdelijke aanduiding voor tekst 2"/>
          <p:cNvSpPr>
            <a:spLocks noGrp="1"/>
          </p:cNvSpPr>
          <p:nvPr>
            <p:ph type="body" sz="half" idx="1"/>
          </p:nvPr>
        </p:nvSpPr>
        <p:spPr>
          <a:xfrm>
            <a:off x="719667" y="1196976"/>
            <a:ext cx="10987617"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719667" y="3873501"/>
            <a:ext cx="10987617"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a:xfrm>
            <a:off x="719667" y="6638926"/>
            <a:ext cx="9408584" cy="144463"/>
          </a:xfrm>
        </p:spPr>
        <p:txBody>
          <a:bodyPr/>
          <a:lstStyle>
            <a:lvl1pPr>
              <a:defRPr/>
            </a:lvl1pPr>
          </a:lstStyle>
          <a:p>
            <a:fld id="{E55C442E-9D3C-4227-8B37-18E462FB8B6B}" type="slidenum">
              <a:rPr lang="en-US" altLang="nl-NL"/>
              <a:pPr/>
              <a:t>‹nr.›</a:t>
            </a:fld>
            <a:r>
              <a:rPr lang="en-US" altLang="nl-NL"/>
              <a:t> • @titel@</a:t>
            </a:r>
          </a:p>
        </p:txBody>
      </p:sp>
      <p:sp>
        <p:nvSpPr>
          <p:cNvPr id="6" name="Tijdelijke aanduiding voor datum 5"/>
          <p:cNvSpPr>
            <a:spLocks noGrp="1"/>
          </p:cNvSpPr>
          <p:nvPr>
            <p:ph type="dt" sz="half" idx="11"/>
          </p:nvPr>
        </p:nvSpPr>
        <p:spPr>
          <a:xfrm>
            <a:off x="10267951" y="6638926"/>
            <a:ext cx="1439333" cy="144463"/>
          </a:xfrm>
        </p:spPr>
        <p:txBody>
          <a:bodyPr/>
          <a:lstStyle>
            <a:lvl1pPr>
              <a:defRPr/>
            </a:lvl1pPr>
          </a:lstStyle>
          <a:p>
            <a:fld id="{E8CA61CC-5718-4097-9C3F-839297980D2F}" type="datetimeFigureOut">
              <a:rPr lang="en-US" altLang="nl-NL"/>
              <a:pPr/>
              <a:t>6/11/2026</a:t>
            </a:fld>
            <a:endParaRPr lang="en-US" altLang="nl-NL"/>
          </a:p>
        </p:txBody>
      </p:sp>
    </p:spTree>
    <p:extLst>
      <p:ext uri="{BB962C8B-B14F-4D97-AF65-F5344CB8AC3E}">
        <p14:creationId xmlns:p14="http://schemas.microsoft.com/office/powerpoint/2010/main" val="372905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tekst">
    <p:spTree>
      <p:nvGrpSpPr>
        <p:cNvPr id="1" name=""/>
        <p:cNvGrpSpPr/>
        <p:nvPr/>
      </p:nvGrpSpPr>
      <p:grpSpPr>
        <a:xfrm>
          <a:off x="0" y="0"/>
          <a:ext cx="0" cy="0"/>
          <a:chOff x="0" y="0"/>
          <a:chExt cx="0" cy="0"/>
        </a:xfrm>
      </p:grpSpPr>
      <p:sp>
        <p:nvSpPr>
          <p:cNvPr id="7" name="Rechthoek met één afgeronde hoek 6">
            <a:extLst>
              <a:ext uri="{FF2B5EF4-FFF2-40B4-BE49-F238E27FC236}">
                <a16:creationId xmlns:a16="http://schemas.microsoft.com/office/drawing/2014/main" id="{E98CF47E-A6F4-F260-9078-00C8CC9C85F6}"/>
              </a:ext>
            </a:extLst>
          </p:cNvPr>
          <p:cNvSpPr>
            <a:spLocks/>
          </p:cNvSpPr>
          <p:nvPr userDrawn="1"/>
        </p:nvSpPr>
        <p:spPr>
          <a:xfrm rot="10800000" flipH="1">
            <a:off x="0" y="1"/>
            <a:ext cx="5544993" cy="1586552"/>
          </a:xfrm>
          <a:prstGeom prst="round1Rect">
            <a:avLst>
              <a:gd name="adj" fmla="val 21763"/>
            </a:avLst>
          </a:prstGeom>
          <a:solidFill>
            <a:srgbClr val="059B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670C19BD-32E3-028B-BECE-F47CE89887FF}"/>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a:xfrm>
            <a:off x="11461071" y="6534036"/>
            <a:ext cx="568171" cy="323964"/>
          </a:xfrm>
          <a:prstGeom prst="rect">
            <a:avLst/>
          </a:prstGeom>
        </p:spPr>
      </p:pic>
      <p:sp>
        <p:nvSpPr>
          <p:cNvPr id="3" name="Tijdelijke aanduiding voor tekst 13">
            <a:extLst>
              <a:ext uri="{FF2B5EF4-FFF2-40B4-BE49-F238E27FC236}">
                <a16:creationId xmlns:a16="http://schemas.microsoft.com/office/drawing/2014/main" id="{8BB4E8E8-17BE-BB25-D452-3E952EE04689}"/>
              </a:ext>
            </a:extLst>
          </p:cNvPr>
          <p:cNvSpPr>
            <a:spLocks noGrp="1"/>
          </p:cNvSpPr>
          <p:nvPr>
            <p:ph type="body" sz="quarter" idx="10" hasCustomPrompt="1"/>
          </p:nvPr>
        </p:nvSpPr>
        <p:spPr>
          <a:xfrm>
            <a:off x="852472" y="2297927"/>
            <a:ext cx="5076000" cy="3840999"/>
          </a:xfrm>
          <a:prstGeom prst="rect">
            <a:avLst/>
          </a:prstGeom>
        </p:spPr>
        <p:txBody>
          <a:bodyPr/>
          <a:lstStyle>
            <a:lvl1pPr marL="0" indent="0">
              <a:lnSpc>
                <a:spcPct val="114000"/>
              </a:lnSpc>
              <a:buClr>
                <a:srgbClr val="059B94"/>
              </a:buClr>
              <a:buFont typeface="Arial" panose="020B0604020202020204" pitchFamily="34" charset="0"/>
              <a:buNone/>
              <a:defRPr sz="1600">
                <a:solidFill>
                  <a:schemeClr val="tx1"/>
                </a:solidFill>
                <a:latin typeface="Arial" panose="020B0604020202020204" pitchFamily="34" charset="0"/>
                <a:cs typeface="Arial" panose="020B0604020202020204" pitchFamily="34" charset="0"/>
              </a:defRPr>
            </a:lvl1pPr>
            <a:lvl2pPr marL="457200" indent="0">
              <a:lnSpc>
                <a:spcPct val="114000"/>
              </a:lnSpc>
              <a:buClr>
                <a:srgbClr val="059B94"/>
              </a:buClr>
              <a:buFont typeface="Courier New" panose="02070309020205020404" pitchFamily="49" charset="0"/>
              <a:buNone/>
              <a:defRPr sz="1800">
                <a:latin typeface="+mn-lt"/>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r>
              <a:rPr lang="nl-NL"/>
              <a:t>Twee tekstvakken	</a:t>
            </a:r>
          </a:p>
        </p:txBody>
      </p:sp>
      <p:sp>
        <p:nvSpPr>
          <p:cNvPr id="6" name="Tijdelijke aanduiding voor tekst 13">
            <a:extLst>
              <a:ext uri="{FF2B5EF4-FFF2-40B4-BE49-F238E27FC236}">
                <a16:creationId xmlns:a16="http://schemas.microsoft.com/office/drawing/2014/main" id="{2056F869-4114-A75B-403C-A8670EDD5949}"/>
              </a:ext>
            </a:extLst>
          </p:cNvPr>
          <p:cNvSpPr>
            <a:spLocks noGrp="1"/>
          </p:cNvSpPr>
          <p:nvPr>
            <p:ph type="body" sz="quarter" idx="18" hasCustomPrompt="1"/>
          </p:nvPr>
        </p:nvSpPr>
        <p:spPr>
          <a:xfrm>
            <a:off x="6101551" y="2297928"/>
            <a:ext cx="5076000" cy="3841000"/>
          </a:xfrm>
          <a:prstGeom prst="rect">
            <a:avLst/>
          </a:prstGeom>
        </p:spPr>
        <p:txBody>
          <a:bodyPr/>
          <a:lstStyle>
            <a:lvl1pPr marL="0" indent="0">
              <a:lnSpc>
                <a:spcPct val="114000"/>
              </a:lnSpc>
              <a:buClr>
                <a:srgbClr val="059B94"/>
              </a:buClr>
              <a:buFont typeface="Arial" panose="020B0604020202020204" pitchFamily="34" charset="0"/>
              <a:buNone/>
              <a:defRPr sz="1600">
                <a:solidFill>
                  <a:schemeClr val="tx1"/>
                </a:solidFill>
                <a:latin typeface="Arial" panose="020B0604020202020204" pitchFamily="34" charset="0"/>
                <a:cs typeface="Arial" panose="020B0604020202020204" pitchFamily="34" charset="0"/>
              </a:defRPr>
            </a:lvl1pPr>
            <a:lvl2pPr marL="742950" indent="-285750">
              <a:lnSpc>
                <a:spcPct val="114000"/>
              </a:lnSpc>
              <a:buClr>
                <a:srgbClr val="059B94"/>
              </a:buClr>
              <a:buFont typeface="Courier New" panose="02070309020205020404" pitchFamily="49" charset="0"/>
              <a:buChar char="o"/>
              <a:defRPr sz="1800">
                <a:latin typeface="+mn-lt"/>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r>
              <a:rPr lang="nl-NL"/>
              <a:t>Twee tekstvakken</a:t>
            </a:r>
          </a:p>
        </p:txBody>
      </p:sp>
      <p:sp>
        <p:nvSpPr>
          <p:cNvPr id="4" name="Tijdelijke aanduiding voor tekst 21">
            <a:extLst>
              <a:ext uri="{FF2B5EF4-FFF2-40B4-BE49-F238E27FC236}">
                <a16:creationId xmlns:a16="http://schemas.microsoft.com/office/drawing/2014/main" id="{BF90840D-DA79-81A9-6315-9763A8EF1ABB}"/>
              </a:ext>
            </a:extLst>
          </p:cNvPr>
          <p:cNvSpPr>
            <a:spLocks noGrp="1"/>
          </p:cNvSpPr>
          <p:nvPr>
            <p:ph type="body" sz="quarter" idx="15" hasCustomPrompt="1"/>
          </p:nvPr>
        </p:nvSpPr>
        <p:spPr>
          <a:xfrm>
            <a:off x="5923794" y="228600"/>
            <a:ext cx="5821362" cy="1357953"/>
          </a:xfrm>
          <a:prstGeom prst="rect">
            <a:avLst/>
          </a:prstGeom>
        </p:spPr>
        <p:txBody>
          <a:bodyPr anchor="b"/>
          <a:lstStyle>
            <a:lvl1pPr marL="0" indent="0">
              <a:buFontTx/>
              <a:buNone/>
              <a:defRPr sz="4400" b="0">
                <a:solidFill>
                  <a:schemeClr val="tx1"/>
                </a:solidFill>
                <a:latin typeface="Arial" panose="020B0604020202020204" pitchFamily="34" charset="0"/>
                <a:cs typeface="Arial" panose="020B0604020202020204" pitchFamily="34" charset="0"/>
              </a:defRPr>
            </a:lvl1pPr>
          </a:lstStyle>
          <a:p>
            <a:pPr lvl="0"/>
            <a:r>
              <a:rPr lang="nl-NL" err="1"/>
              <a:t>Heading</a:t>
            </a:r>
            <a:r>
              <a:rPr lang="nl-NL"/>
              <a:t> max 2. regels </a:t>
            </a:r>
          </a:p>
          <a:p>
            <a:pPr lvl="0"/>
            <a:r>
              <a:rPr lang="nl-NL" err="1"/>
              <a:t>nus</a:t>
            </a:r>
            <a:r>
              <a:rPr lang="nl-NL"/>
              <a:t> </a:t>
            </a:r>
            <a:r>
              <a:rPr lang="nl-NL" err="1"/>
              <a:t>modigen</a:t>
            </a:r>
            <a:r>
              <a:rPr lang="nl-NL"/>
              <a:t> </a:t>
            </a:r>
            <a:r>
              <a:rPr lang="nl-NL" err="1"/>
              <a:t>suntia</a:t>
            </a:r>
            <a:endParaRPr lang="nl-NL"/>
          </a:p>
        </p:txBody>
      </p:sp>
    </p:spTree>
    <p:extLst>
      <p:ext uri="{BB962C8B-B14F-4D97-AF65-F5344CB8AC3E}">
        <p14:creationId xmlns:p14="http://schemas.microsoft.com/office/powerpoint/2010/main" val="4223093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719667" y="212726"/>
            <a:ext cx="9645651" cy="360363"/>
          </a:xfrm>
        </p:spPr>
        <p:txBody>
          <a:bodyPr/>
          <a:lstStyle/>
          <a:p>
            <a:r>
              <a:rPr lang="nl-NL"/>
              <a:t>Klik om stijl te bewerken</a:t>
            </a:r>
          </a:p>
        </p:txBody>
      </p:sp>
      <p:sp>
        <p:nvSpPr>
          <p:cNvPr id="3" name="Tijdelijke aanduiding voor inhoud 2"/>
          <p:cNvSpPr>
            <a:spLocks noGrp="1"/>
          </p:cNvSpPr>
          <p:nvPr>
            <p:ph sz="half" idx="1"/>
          </p:nvPr>
        </p:nvSpPr>
        <p:spPr>
          <a:xfrm>
            <a:off x="719667" y="1196975"/>
            <a:ext cx="5391151"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14017" y="1196975"/>
            <a:ext cx="5393267"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a:xfrm>
            <a:off x="719667" y="6638926"/>
            <a:ext cx="9408584" cy="144463"/>
          </a:xfrm>
        </p:spPr>
        <p:txBody>
          <a:bodyPr/>
          <a:lstStyle>
            <a:lvl1pPr>
              <a:defRPr/>
            </a:lvl1pPr>
          </a:lstStyle>
          <a:p>
            <a:fld id="{1345FCE0-2EA0-48FC-B6E2-AEFCFF3DF32C}" type="slidenum">
              <a:rPr lang="en-US" altLang="nl-NL"/>
              <a:pPr/>
              <a:t>‹nr.›</a:t>
            </a:fld>
            <a:r>
              <a:rPr lang="en-US" altLang="nl-NL"/>
              <a:t> • @titel@</a:t>
            </a:r>
          </a:p>
        </p:txBody>
      </p:sp>
      <p:sp>
        <p:nvSpPr>
          <p:cNvPr id="6" name="Tijdelijke aanduiding voor datum 5"/>
          <p:cNvSpPr>
            <a:spLocks noGrp="1"/>
          </p:cNvSpPr>
          <p:nvPr>
            <p:ph type="dt" sz="half" idx="11"/>
          </p:nvPr>
        </p:nvSpPr>
        <p:spPr>
          <a:xfrm>
            <a:off x="10267951" y="6638926"/>
            <a:ext cx="1439333" cy="144463"/>
          </a:xfrm>
        </p:spPr>
        <p:txBody>
          <a:bodyPr/>
          <a:lstStyle>
            <a:lvl1pPr>
              <a:defRPr/>
            </a:lvl1pPr>
          </a:lstStyle>
          <a:p>
            <a:fld id="{5CBA0EF1-EA3F-440D-BAE8-04A45D2177DD}" type="datetimeFigureOut">
              <a:rPr lang="en-US" altLang="nl-NL"/>
              <a:pPr/>
              <a:t>6/11/2026</a:t>
            </a:fld>
            <a:endParaRPr lang="en-US" altLang="nl-NL"/>
          </a:p>
        </p:txBody>
      </p:sp>
    </p:spTree>
    <p:extLst>
      <p:ext uri="{BB962C8B-B14F-4D97-AF65-F5344CB8AC3E}">
        <p14:creationId xmlns:p14="http://schemas.microsoft.com/office/powerpoint/2010/main" val="2472030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Tx" preserve="1">
  <p:cSld name="Titel, 2 inhoudselementen en tekst">
    <p:spTree>
      <p:nvGrpSpPr>
        <p:cNvPr id="1" name=""/>
        <p:cNvGrpSpPr/>
        <p:nvPr/>
      </p:nvGrpSpPr>
      <p:grpSpPr>
        <a:xfrm>
          <a:off x="0" y="0"/>
          <a:ext cx="0" cy="0"/>
          <a:chOff x="0" y="0"/>
          <a:chExt cx="0" cy="0"/>
        </a:xfrm>
      </p:grpSpPr>
      <p:sp>
        <p:nvSpPr>
          <p:cNvPr id="2" name="Titel 1"/>
          <p:cNvSpPr>
            <a:spLocks noGrp="1"/>
          </p:cNvSpPr>
          <p:nvPr>
            <p:ph type="title"/>
          </p:nvPr>
        </p:nvSpPr>
        <p:spPr>
          <a:xfrm>
            <a:off x="719667" y="212726"/>
            <a:ext cx="9645651" cy="360363"/>
          </a:xfrm>
        </p:spPr>
        <p:txBody>
          <a:bodyPr/>
          <a:lstStyle/>
          <a:p>
            <a:r>
              <a:rPr lang="nl-NL"/>
              <a:t>Klik om stijl te bewerken</a:t>
            </a:r>
          </a:p>
        </p:txBody>
      </p:sp>
      <p:sp>
        <p:nvSpPr>
          <p:cNvPr id="3" name="Tijdelijke aanduiding voor inhoud 2"/>
          <p:cNvSpPr>
            <a:spLocks noGrp="1"/>
          </p:cNvSpPr>
          <p:nvPr>
            <p:ph sz="quarter" idx="1"/>
          </p:nvPr>
        </p:nvSpPr>
        <p:spPr>
          <a:xfrm>
            <a:off x="719667" y="1196976"/>
            <a:ext cx="5391151"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719667" y="3873501"/>
            <a:ext cx="5391151"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half" idx="3"/>
          </p:nvPr>
        </p:nvSpPr>
        <p:spPr>
          <a:xfrm>
            <a:off x="6314017" y="1196975"/>
            <a:ext cx="5393267"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0"/>
          </p:nvPr>
        </p:nvSpPr>
        <p:spPr>
          <a:xfrm>
            <a:off x="719667" y="6638926"/>
            <a:ext cx="9408584" cy="144463"/>
          </a:xfrm>
        </p:spPr>
        <p:txBody>
          <a:bodyPr/>
          <a:lstStyle>
            <a:lvl1pPr>
              <a:defRPr/>
            </a:lvl1pPr>
          </a:lstStyle>
          <a:p>
            <a:fld id="{B9531AC5-EE50-4BF5-8C1F-947721903B4A}" type="slidenum">
              <a:rPr lang="en-US" altLang="nl-NL"/>
              <a:pPr/>
              <a:t>‹nr.›</a:t>
            </a:fld>
            <a:r>
              <a:rPr lang="en-US" altLang="nl-NL"/>
              <a:t> • @titel@</a:t>
            </a:r>
          </a:p>
        </p:txBody>
      </p:sp>
      <p:sp>
        <p:nvSpPr>
          <p:cNvPr id="7" name="Tijdelijke aanduiding voor datum 6"/>
          <p:cNvSpPr>
            <a:spLocks noGrp="1"/>
          </p:cNvSpPr>
          <p:nvPr>
            <p:ph type="dt" sz="half" idx="11"/>
          </p:nvPr>
        </p:nvSpPr>
        <p:spPr>
          <a:xfrm>
            <a:off x="10267951" y="6638926"/>
            <a:ext cx="1439333" cy="144463"/>
          </a:xfrm>
        </p:spPr>
        <p:txBody>
          <a:bodyPr/>
          <a:lstStyle>
            <a:lvl1pPr>
              <a:defRPr/>
            </a:lvl1pPr>
          </a:lstStyle>
          <a:p>
            <a:fld id="{2C22E6AB-ABB4-48B6-BA64-30721CD0FCE4}" type="datetimeFigureOut">
              <a:rPr lang="en-US" altLang="nl-NL"/>
              <a:pPr/>
              <a:t>6/11/2026</a:t>
            </a:fld>
            <a:endParaRPr lang="en-US" altLang="nl-NL"/>
          </a:p>
        </p:txBody>
      </p:sp>
    </p:spTree>
    <p:extLst>
      <p:ext uri="{BB962C8B-B14F-4D97-AF65-F5344CB8AC3E}">
        <p14:creationId xmlns:p14="http://schemas.microsoft.com/office/powerpoint/2010/main" val="297669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ina, plaatje, titel, tekst. Staand">
    <p:spTree>
      <p:nvGrpSpPr>
        <p:cNvPr id="1" name=""/>
        <p:cNvGrpSpPr/>
        <p:nvPr/>
      </p:nvGrpSpPr>
      <p:grpSpPr>
        <a:xfrm>
          <a:off x="0" y="0"/>
          <a:ext cx="0" cy="0"/>
          <a:chOff x="0" y="0"/>
          <a:chExt cx="0" cy="0"/>
        </a:xfrm>
      </p:grpSpPr>
      <p:sp>
        <p:nvSpPr>
          <p:cNvPr id="12" name="Tijdelijke aanduiding voor tekst 13">
            <a:extLst>
              <a:ext uri="{FF2B5EF4-FFF2-40B4-BE49-F238E27FC236}">
                <a16:creationId xmlns:a16="http://schemas.microsoft.com/office/drawing/2014/main" id="{FAC4EA92-2F18-60AB-ADC2-C3BA96AA0317}"/>
              </a:ext>
            </a:extLst>
          </p:cNvPr>
          <p:cNvSpPr>
            <a:spLocks noGrp="1"/>
          </p:cNvSpPr>
          <p:nvPr>
            <p:ph type="body" sz="quarter" idx="10"/>
          </p:nvPr>
        </p:nvSpPr>
        <p:spPr>
          <a:xfrm>
            <a:off x="5923794" y="2548053"/>
            <a:ext cx="5217823" cy="3309268"/>
          </a:xfrm>
          <a:prstGeom prst="rect">
            <a:avLst/>
          </a:prstGeom>
        </p:spPr>
        <p:txBody>
          <a:bodyPr/>
          <a:lstStyle>
            <a:lvl1pPr marL="285750" indent="-285750">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endParaRPr lang="nl-NL"/>
          </a:p>
        </p:txBody>
      </p:sp>
      <p:sp>
        <p:nvSpPr>
          <p:cNvPr id="14" name="Tijdelijke aanduiding voor tekst 21">
            <a:extLst>
              <a:ext uri="{FF2B5EF4-FFF2-40B4-BE49-F238E27FC236}">
                <a16:creationId xmlns:a16="http://schemas.microsoft.com/office/drawing/2014/main" id="{43DFA848-F054-8EC5-7362-7D4FAC8DEE6D}"/>
              </a:ext>
            </a:extLst>
          </p:cNvPr>
          <p:cNvSpPr>
            <a:spLocks noGrp="1"/>
          </p:cNvSpPr>
          <p:nvPr>
            <p:ph type="body" sz="quarter" idx="16" hasCustomPrompt="1"/>
          </p:nvPr>
        </p:nvSpPr>
        <p:spPr>
          <a:xfrm>
            <a:off x="5923794" y="1764773"/>
            <a:ext cx="5387853" cy="561568"/>
          </a:xfrm>
          <a:prstGeom prst="rect">
            <a:avLst/>
          </a:prstGeom>
        </p:spPr>
        <p:txBody>
          <a:bodyPr/>
          <a:lstStyle>
            <a:lvl1pPr marL="0" indent="0">
              <a:buFontTx/>
              <a:buNone/>
              <a:defRPr sz="1600" b="1" i="0">
                <a:solidFill>
                  <a:schemeClr val="tx1"/>
                </a:solidFill>
                <a:latin typeface="Arial" panose="020B0604020202020204" pitchFamily="34" charset="0"/>
                <a:cs typeface="Arial" panose="020B0604020202020204" pitchFamily="34" charset="0"/>
              </a:defRPr>
            </a:lvl1pPr>
          </a:lstStyle>
          <a:p>
            <a:pPr lvl="0"/>
            <a:r>
              <a:rPr lang="nl-NL"/>
              <a:t>Eventuele ondertitel van max. 2 regels </a:t>
            </a:r>
            <a:r>
              <a:rPr lang="nl-NL" err="1"/>
              <a:t>nus</a:t>
            </a:r>
            <a:r>
              <a:rPr lang="nl-NL"/>
              <a:t> </a:t>
            </a:r>
            <a:r>
              <a:rPr lang="nl-NL" err="1"/>
              <a:t>modigen</a:t>
            </a:r>
            <a:r>
              <a:rPr lang="nl-NL"/>
              <a:t> </a:t>
            </a:r>
            <a:r>
              <a:rPr lang="nl-NL" err="1"/>
              <a:t>suntia</a:t>
            </a:r>
            <a:endParaRPr lang="nl-NL"/>
          </a:p>
        </p:txBody>
      </p:sp>
      <p:pic>
        <p:nvPicPr>
          <p:cNvPr id="4" name="Afbeelding 3" descr="Afbeelding met Graphics, Kleurrijkheid&#10;&#10;Automatisch gegenereerde beschrijving">
            <a:extLst>
              <a:ext uri="{FF2B5EF4-FFF2-40B4-BE49-F238E27FC236}">
                <a16:creationId xmlns:a16="http://schemas.microsoft.com/office/drawing/2014/main" id="{26544B55-0270-F73D-28F6-0CE5028C3D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894277" flipH="1">
            <a:off x="6595928" y="917576"/>
            <a:ext cx="12944960" cy="2516129"/>
          </a:xfrm>
          <a:prstGeom prst="rect">
            <a:avLst/>
          </a:prstGeom>
        </p:spPr>
      </p:pic>
      <p:sp>
        <p:nvSpPr>
          <p:cNvPr id="7" name="Tijdelijke aanduiding voor afbeelding 29">
            <a:extLst>
              <a:ext uri="{FF2B5EF4-FFF2-40B4-BE49-F238E27FC236}">
                <a16:creationId xmlns:a16="http://schemas.microsoft.com/office/drawing/2014/main" id="{18A14B9B-6122-0F95-C647-4E5DBAEFBB49}"/>
              </a:ext>
            </a:extLst>
          </p:cNvPr>
          <p:cNvSpPr>
            <a:spLocks noGrp="1"/>
          </p:cNvSpPr>
          <p:nvPr>
            <p:ph type="pic" sz="quarter" idx="27" hasCustomPrompt="1"/>
          </p:nvPr>
        </p:nvSpPr>
        <p:spPr>
          <a:xfrm>
            <a:off x="0" y="1547374"/>
            <a:ext cx="5304000" cy="5310626"/>
          </a:xfrm>
          <a:custGeom>
            <a:avLst/>
            <a:gdLst>
              <a:gd name="connsiteX0" fmla="*/ 0 w 3900880"/>
              <a:gd name="connsiteY0" fmla="*/ 0 h 3204621"/>
              <a:gd name="connsiteX1" fmla="*/ 3510814 w 3900880"/>
              <a:gd name="connsiteY1" fmla="*/ 0 h 3204621"/>
              <a:gd name="connsiteX2" fmla="*/ 3900880 w 3900880"/>
              <a:gd name="connsiteY2" fmla="*/ 390066 h 3204621"/>
              <a:gd name="connsiteX3" fmla="*/ 3900880 w 3900880"/>
              <a:gd name="connsiteY3" fmla="*/ 3204621 h 3204621"/>
              <a:gd name="connsiteX4" fmla="*/ 0 w 3900880"/>
              <a:gd name="connsiteY4" fmla="*/ 3204621 h 320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880" h="3204621">
                <a:moveTo>
                  <a:pt x="0" y="0"/>
                </a:moveTo>
                <a:lnTo>
                  <a:pt x="3510814" y="0"/>
                </a:lnTo>
                <a:cubicBezTo>
                  <a:pt x="3726242" y="0"/>
                  <a:pt x="3900880" y="174638"/>
                  <a:pt x="3900880" y="390066"/>
                </a:cubicBezTo>
                <a:lnTo>
                  <a:pt x="3900880" y="3204621"/>
                </a:lnTo>
                <a:lnTo>
                  <a:pt x="0" y="3204621"/>
                </a:lnTo>
                <a:close/>
              </a:path>
            </a:pathLst>
          </a:custGeom>
        </p:spPr>
        <p:txBody>
          <a:bodyPr wrap="square">
            <a:noAutofit/>
          </a:bodyPr>
          <a:lstStyle>
            <a:lvl1pPr marL="0" indent="0" algn="ctr">
              <a:buFontTx/>
              <a:buNone/>
              <a:defRPr sz="700" i="1">
                <a:latin typeface="Montserrat" pitchFamily="2" charset="77"/>
              </a:defRPr>
            </a:lvl1pPr>
          </a:lstStyle>
          <a:p>
            <a:br>
              <a:rPr lang="nl-NL"/>
            </a:br>
            <a:br>
              <a:rPr lang="nl-NL"/>
            </a:br>
            <a:br>
              <a:rPr lang="nl-NL"/>
            </a:br>
            <a:br>
              <a:rPr lang="nl-NL"/>
            </a:br>
            <a:r>
              <a:rPr lang="nl-NL"/>
              <a:t>Klik op het icoon om een afbeelding toe te voegen</a:t>
            </a:r>
          </a:p>
        </p:txBody>
      </p:sp>
      <p:pic>
        <p:nvPicPr>
          <p:cNvPr id="2" name="Afbeelding 1">
            <a:extLst>
              <a:ext uri="{FF2B5EF4-FFF2-40B4-BE49-F238E27FC236}">
                <a16:creationId xmlns:a16="http://schemas.microsoft.com/office/drawing/2014/main" id="{3D3116E0-AFE6-CCFE-BE20-E04D40458FD7}"/>
              </a:ext>
            </a:extLst>
          </p:cNvPr>
          <p:cNvPicPr/>
          <p:nvPr userDrawn="1"/>
        </p:nvPicPr>
        <p:blipFill rotWithShape="1">
          <a:blip r:embed="rId3" cstate="screen">
            <a:extLst>
              <a:ext uri="{28A0092B-C50C-407E-A947-70E740481C1C}">
                <a14:useLocalDpi xmlns:a14="http://schemas.microsoft.com/office/drawing/2010/main"/>
              </a:ext>
            </a:extLst>
          </a:blip>
          <a:srcRect/>
          <a:stretch/>
        </p:blipFill>
        <p:spPr>
          <a:xfrm>
            <a:off x="11461071" y="6534036"/>
            <a:ext cx="568171" cy="323964"/>
          </a:xfrm>
          <a:prstGeom prst="rect">
            <a:avLst/>
          </a:prstGeom>
        </p:spPr>
      </p:pic>
      <p:sp>
        <p:nvSpPr>
          <p:cNvPr id="5" name="Tijdelijke aanduiding voor tekst 21">
            <a:extLst>
              <a:ext uri="{FF2B5EF4-FFF2-40B4-BE49-F238E27FC236}">
                <a16:creationId xmlns:a16="http://schemas.microsoft.com/office/drawing/2014/main" id="{ABA16E9B-5FC6-59C2-C7BB-1B48B66F7063}"/>
              </a:ext>
            </a:extLst>
          </p:cNvPr>
          <p:cNvSpPr>
            <a:spLocks noGrp="1"/>
          </p:cNvSpPr>
          <p:nvPr>
            <p:ph type="body" sz="quarter" idx="15" hasCustomPrompt="1"/>
          </p:nvPr>
        </p:nvSpPr>
        <p:spPr>
          <a:xfrm>
            <a:off x="5923794" y="228600"/>
            <a:ext cx="5821362" cy="1357953"/>
          </a:xfrm>
          <a:prstGeom prst="rect">
            <a:avLst/>
          </a:prstGeom>
        </p:spPr>
        <p:txBody>
          <a:bodyPr anchor="b"/>
          <a:lstStyle>
            <a:lvl1pPr marL="0" indent="0">
              <a:buFontTx/>
              <a:buNone/>
              <a:defRPr sz="4400" b="0">
                <a:solidFill>
                  <a:schemeClr val="tx1"/>
                </a:solidFill>
                <a:latin typeface="Arial" panose="020B0604020202020204" pitchFamily="34" charset="0"/>
                <a:cs typeface="Arial" panose="020B0604020202020204" pitchFamily="34" charset="0"/>
              </a:defRPr>
            </a:lvl1pPr>
          </a:lstStyle>
          <a:p>
            <a:pPr lvl="0"/>
            <a:r>
              <a:rPr lang="nl-NL" err="1"/>
              <a:t>Heading</a:t>
            </a:r>
            <a:r>
              <a:rPr lang="nl-NL"/>
              <a:t> max 2. regels </a:t>
            </a:r>
          </a:p>
          <a:p>
            <a:pPr lvl="0"/>
            <a:r>
              <a:rPr lang="nl-NL" err="1"/>
              <a:t>nus</a:t>
            </a:r>
            <a:r>
              <a:rPr lang="nl-NL"/>
              <a:t> </a:t>
            </a:r>
            <a:r>
              <a:rPr lang="nl-NL" err="1"/>
              <a:t>modigen</a:t>
            </a:r>
            <a:r>
              <a:rPr lang="nl-NL"/>
              <a:t> </a:t>
            </a:r>
            <a:r>
              <a:rPr lang="nl-NL" err="1"/>
              <a:t>suntia</a:t>
            </a:r>
            <a:endParaRPr lang="nl-NL"/>
          </a:p>
        </p:txBody>
      </p:sp>
    </p:spTree>
    <p:extLst>
      <p:ext uri="{BB962C8B-B14F-4D97-AF65-F5344CB8AC3E}">
        <p14:creationId xmlns:p14="http://schemas.microsoft.com/office/powerpoint/2010/main" val="332807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3 pictos's">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DF76D97-8631-CD28-4B58-23494C990133}"/>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a:xfrm>
            <a:off x="11461071" y="6534036"/>
            <a:ext cx="568171" cy="323964"/>
          </a:xfrm>
          <a:prstGeom prst="rect">
            <a:avLst/>
          </a:prstGeom>
        </p:spPr>
      </p:pic>
      <p:sp>
        <p:nvSpPr>
          <p:cNvPr id="3" name="Tijdelijke aanduiding voor tekst 13">
            <a:extLst>
              <a:ext uri="{FF2B5EF4-FFF2-40B4-BE49-F238E27FC236}">
                <a16:creationId xmlns:a16="http://schemas.microsoft.com/office/drawing/2014/main" id="{1AB517E7-5253-548B-628A-4F971C0B7B7C}"/>
              </a:ext>
            </a:extLst>
          </p:cNvPr>
          <p:cNvSpPr>
            <a:spLocks noGrp="1"/>
          </p:cNvSpPr>
          <p:nvPr>
            <p:ph type="body" sz="quarter" idx="10" hasCustomPrompt="1"/>
          </p:nvPr>
        </p:nvSpPr>
        <p:spPr>
          <a:xfrm>
            <a:off x="619197" y="1814512"/>
            <a:ext cx="10765718" cy="4157664"/>
          </a:xfrm>
          <a:prstGeom prst="rect">
            <a:avLst/>
          </a:prstGeom>
        </p:spPr>
        <p:txBody>
          <a:bodyPr/>
          <a:lstStyle>
            <a:lvl1pPr marL="342900" indent="-342900">
              <a:buClr>
                <a:srgbClr val="059B94"/>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457200" indent="0">
              <a:buClr>
                <a:srgbClr val="059B94"/>
              </a:buClr>
              <a:buFont typeface="Courier New" panose="02070309020205020404" pitchFamily="49" charset="0"/>
              <a:buNone/>
              <a:defRPr sz="1800">
                <a:latin typeface="+mn-lt"/>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r>
              <a:rPr lang="nl-NL">
                <a:latin typeface="+mn-lt"/>
              </a:rPr>
              <a:t>Bulletpoints</a:t>
            </a:r>
          </a:p>
          <a:p>
            <a:pPr lvl="0"/>
            <a:r>
              <a:rPr lang="nl-NL">
                <a:latin typeface="+mn-lt"/>
              </a:rPr>
              <a:t>Je kunt hier ook het </a:t>
            </a:r>
            <a:r>
              <a:rPr lang="nl-NL" err="1">
                <a:latin typeface="+mn-lt"/>
              </a:rPr>
              <a:t>tekstvak</a:t>
            </a:r>
            <a:r>
              <a:rPr lang="nl-NL">
                <a:latin typeface="+mn-lt"/>
              </a:rPr>
              <a:t> verwijderen en een afbeelding, tabel of grafiek invoegen.</a:t>
            </a:r>
            <a:endParaRPr lang="nl-NL"/>
          </a:p>
          <a:p>
            <a:pPr lvl="0"/>
            <a:endParaRPr lang="nl-NL"/>
          </a:p>
        </p:txBody>
      </p:sp>
      <p:sp>
        <p:nvSpPr>
          <p:cNvPr id="16" name="Tijdelijke aanduiding voor tekst 21">
            <a:extLst>
              <a:ext uri="{FF2B5EF4-FFF2-40B4-BE49-F238E27FC236}">
                <a16:creationId xmlns:a16="http://schemas.microsoft.com/office/drawing/2014/main" id="{E2E907D5-C228-7ABF-E9F1-FFF30CA13C93}"/>
              </a:ext>
            </a:extLst>
          </p:cNvPr>
          <p:cNvSpPr>
            <a:spLocks noGrp="1" noRot="1" noMove="1" noResize="1" noEditPoints="1" noAdjustHandles="1" noChangeArrowheads="1" noChangeShapeType="1"/>
          </p:cNvSpPr>
          <p:nvPr>
            <p:ph type="body" sz="quarter" idx="15" hasCustomPrompt="1"/>
          </p:nvPr>
        </p:nvSpPr>
        <p:spPr>
          <a:xfrm>
            <a:off x="619197" y="706904"/>
            <a:ext cx="10765718" cy="633382"/>
          </a:xfrm>
          <a:prstGeom prst="rect">
            <a:avLst/>
          </a:prstGeom>
        </p:spPr>
        <p:txBody>
          <a:bodyPr/>
          <a:lstStyle>
            <a:lvl1pPr marL="0" indent="0" algn="ctr">
              <a:buFontTx/>
              <a:buNone/>
              <a:defRPr sz="4000" b="0">
                <a:solidFill>
                  <a:schemeClr val="tx1"/>
                </a:solidFill>
                <a:latin typeface="Arial" panose="020B0604020202020204" pitchFamily="34" charset="0"/>
                <a:cs typeface="Arial" panose="020B0604020202020204" pitchFamily="34" charset="0"/>
              </a:defRPr>
            </a:lvl1pPr>
          </a:lstStyle>
          <a:p>
            <a:pPr lvl="0"/>
            <a:r>
              <a:rPr lang="nl-NL" err="1"/>
              <a:t>Heading</a:t>
            </a:r>
            <a:r>
              <a:rPr lang="nl-NL"/>
              <a:t> max 1. regel </a:t>
            </a:r>
            <a:r>
              <a:rPr lang="nl-NL" err="1"/>
              <a:t>nus</a:t>
            </a:r>
            <a:r>
              <a:rPr lang="nl-NL"/>
              <a:t> </a:t>
            </a:r>
            <a:r>
              <a:rPr lang="nl-NL" err="1"/>
              <a:t>modigen</a:t>
            </a:r>
            <a:r>
              <a:rPr lang="nl-NL"/>
              <a:t> </a:t>
            </a:r>
            <a:r>
              <a:rPr lang="nl-NL" err="1"/>
              <a:t>suntia</a:t>
            </a:r>
            <a:r>
              <a:rPr lang="nl-NL"/>
              <a:t> </a:t>
            </a:r>
            <a:r>
              <a:rPr lang="nl-NL" err="1"/>
              <a:t>quis</a:t>
            </a:r>
            <a:endParaRPr lang="nl-NL"/>
          </a:p>
        </p:txBody>
      </p:sp>
    </p:spTree>
    <p:extLst>
      <p:ext uri="{BB962C8B-B14F-4D97-AF65-F5344CB8AC3E}">
        <p14:creationId xmlns:p14="http://schemas.microsoft.com/office/powerpoint/2010/main" val="1470266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ictos's">
    <p:spTree>
      <p:nvGrpSpPr>
        <p:cNvPr id="1" name=""/>
        <p:cNvGrpSpPr/>
        <p:nvPr/>
      </p:nvGrpSpPr>
      <p:grpSpPr>
        <a:xfrm>
          <a:off x="0" y="0"/>
          <a:ext cx="0" cy="0"/>
          <a:chOff x="0" y="0"/>
          <a:chExt cx="0" cy="0"/>
        </a:xfrm>
      </p:grpSpPr>
      <p:sp>
        <p:nvSpPr>
          <p:cNvPr id="13" name="Tijdelijke aanduiding voor afbeelding 29">
            <a:extLst>
              <a:ext uri="{FF2B5EF4-FFF2-40B4-BE49-F238E27FC236}">
                <a16:creationId xmlns:a16="http://schemas.microsoft.com/office/drawing/2014/main" id="{AA5D3CF4-5F6E-F29C-0D19-1517EA4BF4E7}"/>
              </a:ext>
            </a:extLst>
          </p:cNvPr>
          <p:cNvSpPr>
            <a:spLocks noGrp="1" noRot="1" noMove="1" noResize="1" noEditPoints="1" noAdjustHandles="1" noChangeArrowheads="1" noChangeShapeType="1"/>
          </p:cNvSpPr>
          <p:nvPr>
            <p:ph type="pic" sz="quarter" idx="17" hasCustomPrompt="1"/>
          </p:nvPr>
        </p:nvSpPr>
        <p:spPr>
          <a:xfrm>
            <a:off x="1230453" y="2039306"/>
            <a:ext cx="2299969" cy="2221167"/>
          </a:xfrm>
          <a:prstGeom prst="rect">
            <a:avLst/>
          </a:prstGeom>
        </p:spPr>
        <p:txBody>
          <a:bodyPr/>
          <a:lstStyle>
            <a:lvl1pPr marL="0" indent="0" algn="ctr">
              <a:buNone/>
              <a:defRPr sz="700" i="1" u="none">
                <a:latin typeface="Montserrat" pitchFamily="2" charset="77"/>
              </a:defRPr>
            </a:lvl1pPr>
          </a:lstStyle>
          <a:p>
            <a:r>
              <a:rPr lang="nl-NL"/>
              <a:t>Klik op het icoon om een pictogram toe te voegen</a:t>
            </a:r>
          </a:p>
        </p:txBody>
      </p:sp>
      <p:sp>
        <p:nvSpPr>
          <p:cNvPr id="14" name="Tijdelijke aanduiding voor afbeelding 29">
            <a:extLst>
              <a:ext uri="{FF2B5EF4-FFF2-40B4-BE49-F238E27FC236}">
                <a16:creationId xmlns:a16="http://schemas.microsoft.com/office/drawing/2014/main" id="{EF47C190-FD23-C6B9-1B8F-F93E17037723}"/>
              </a:ext>
            </a:extLst>
          </p:cNvPr>
          <p:cNvSpPr>
            <a:spLocks noGrp="1" noRot="1" noMove="1" noResize="1" noEditPoints="1" noAdjustHandles="1" noChangeArrowheads="1" noChangeShapeType="1"/>
          </p:cNvSpPr>
          <p:nvPr>
            <p:ph type="pic" sz="quarter" idx="18" hasCustomPrompt="1"/>
          </p:nvPr>
        </p:nvSpPr>
        <p:spPr>
          <a:xfrm>
            <a:off x="4944157" y="2039306"/>
            <a:ext cx="2299969" cy="2221167"/>
          </a:xfrm>
          <a:prstGeom prst="rect">
            <a:avLst/>
          </a:prstGeom>
        </p:spPr>
        <p:txBody>
          <a:bodyPr/>
          <a:lstStyle>
            <a:lvl1pPr marL="0" indent="0" algn="ctr">
              <a:buNone/>
              <a:defRPr sz="700" i="1" u="none">
                <a:latin typeface="Montserrat" pitchFamily="2" charset="77"/>
              </a:defRPr>
            </a:lvl1pPr>
          </a:lstStyle>
          <a:p>
            <a:r>
              <a:rPr lang="nl-NL"/>
              <a:t>Klik op het icoon om een pictogram toe te voegen</a:t>
            </a:r>
          </a:p>
        </p:txBody>
      </p:sp>
      <p:sp>
        <p:nvSpPr>
          <p:cNvPr id="15" name="Tijdelijke aanduiding voor afbeelding 29">
            <a:extLst>
              <a:ext uri="{FF2B5EF4-FFF2-40B4-BE49-F238E27FC236}">
                <a16:creationId xmlns:a16="http://schemas.microsoft.com/office/drawing/2014/main" id="{26A83078-0F9C-8779-111D-AB182EC0E7D3}"/>
              </a:ext>
            </a:extLst>
          </p:cNvPr>
          <p:cNvSpPr>
            <a:spLocks noGrp="1" noRot="1" noMove="1" noResize="1" noEditPoints="1" noAdjustHandles="1" noChangeArrowheads="1" noChangeShapeType="1"/>
          </p:cNvSpPr>
          <p:nvPr>
            <p:ph type="pic" sz="quarter" idx="19" hasCustomPrompt="1"/>
          </p:nvPr>
        </p:nvSpPr>
        <p:spPr>
          <a:xfrm>
            <a:off x="8661578" y="2039306"/>
            <a:ext cx="2299969" cy="2221167"/>
          </a:xfrm>
          <a:prstGeom prst="rect">
            <a:avLst/>
          </a:prstGeom>
        </p:spPr>
        <p:txBody>
          <a:bodyPr/>
          <a:lstStyle>
            <a:lvl1pPr marL="0" indent="0" algn="ctr">
              <a:buNone/>
              <a:defRPr sz="700" i="1" u="none">
                <a:latin typeface="Montserrat" pitchFamily="2" charset="77"/>
              </a:defRPr>
            </a:lvl1pPr>
          </a:lstStyle>
          <a:p>
            <a:r>
              <a:rPr lang="nl-NL"/>
              <a:t>Klik op het icoon om een pictogram toe te voegen</a:t>
            </a:r>
          </a:p>
        </p:txBody>
      </p:sp>
      <p:sp>
        <p:nvSpPr>
          <p:cNvPr id="16" name="Tijdelijke aanduiding voor tekst 21">
            <a:extLst>
              <a:ext uri="{FF2B5EF4-FFF2-40B4-BE49-F238E27FC236}">
                <a16:creationId xmlns:a16="http://schemas.microsoft.com/office/drawing/2014/main" id="{E2E907D5-C228-7ABF-E9F1-FFF30CA13C93}"/>
              </a:ext>
            </a:extLst>
          </p:cNvPr>
          <p:cNvSpPr>
            <a:spLocks noGrp="1" noRot="1" noMove="1" noResize="1" noEditPoints="1" noAdjustHandles="1" noChangeArrowheads="1" noChangeShapeType="1"/>
          </p:cNvSpPr>
          <p:nvPr>
            <p:ph type="body" sz="quarter" idx="15" hasCustomPrompt="1"/>
          </p:nvPr>
        </p:nvSpPr>
        <p:spPr>
          <a:xfrm>
            <a:off x="619197" y="706904"/>
            <a:ext cx="10765718" cy="633382"/>
          </a:xfrm>
          <a:prstGeom prst="rect">
            <a:avLst/>
          </a:prstGeom>
        </p:spPr>
        <p:txBody>
          <a:bodyPr/>
          <a:lstStyle>
            <a:lvl1pPr marL="0" indent="0" algn="ctr">
              <a:buFontTx/>
              <a:buNone/>
              <a:defRPr sz="4000" b="0">
                <a:solidFill>
                  <a:schemeClr val="tx1"/>
                </a:solidFill>
                <a:latin typeface="Arial" panose="020B0604020202020204" pitchFamily="34" charset="0"/>
                <a:cs typeface="Arial" panose="020B0604020202020204" pitchFamily="34" charset="0"/>
              </a:defRPr>
            </a:lvl1pPr>
          </a:lstStyle>
          <a:p>
            <a:pPr lvl="0"/>
            <a:r>
              <a:rPr lang="nl-NL" err="1"/>
              <a:t>Heading</a:t>
            </a:r>
            <a:r>
              <a:rPr lang="nl-NL"/>
              <a:t> max 1. regel </a:t>
            </a:r>
            <a:r>
              <a:rPr lang="nl-NL" err="1"/>
              <a:t>nus</a:t>
            </a:r>
            <a:r>
              <a:rPr lang="nl-NL"/>
              <a:t> </a:t>
            </a:r>
            <a:r>
              <a:rPr lang="nl-NL" err="1"/>
              <a:t>modigen</a:t>
            </a:r>
            <a:r>
              <a:rPr lang="nl-NL"/>
              <a:t> </a:t>
            </a:r>
            <a:r>
              <a:rPr lang="nl-NL" err="1"/>
              <a:t>suntia</a:t>
            </a:r>
            <a:r>
              <a:rPr lang="nl-NL"/>
              <a:t> </a:t>
            </a:r>
            <a:r>
              <a:rPr lang="nl-NL" err="1"/>
              <a:t>quis</a:t>
            </a:r>
            <a:endParaRPr lang="nl-NL"/>
          </a:p>
        </p:txBody>
      </p:sp>
      <p:sp>
        <p:nvSpPr>
          <p:cNvPr id="18" name="Tijdelijke aanduiding voor tekst 13">
            <a:extLst>
              <a:ext uri="{FF2B5EF4-FFF2-40B4-BE49-F238E27FC236}">
                <a16:creationId xmlns:a16="http://schemas.microsoft.com/office/drawing/2014/main" id="{921CBFD7-22DE-D3C7-A21C-6E5AC85F5962}"/>
              </a:ext>
            </a:extLst>
          </p:cNvPr>
          <p:cNvSpPr>
            <a:spLocks noGrp="1"/>
          </p:cNvSpPr>
          <p:nvPr>
            <p:ph type="body" sz="quarter" idx="14" hasCustomPrompt="1"/>
          </p:nvPr>
        </p:nvSpPr>
        <p:spPr>
          <a:xfrm>
            <a:off x="1230453" y="4381175"/>
            <a:ext cx="2299969" cy="537485"/>
          </a:xfrm>
          <a:prstGeom prst="rect">
            <a:avLst/>
          </a:prstGeom>
        </p:spPr>
        <p:txBody>
          <a:bodyPr/>
          <a:lstStyle>
            <a:lvl1pPr marL="0" indent="0" algn="ctr">
              <a:buFontTx/>
              <a:buNone/>
              <a:defRPr sz="1600" b="1" i="0">
                <a:solidFill>
                  <a:srgbClr val="0066B0"/>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r>
              <a:rPr lang="nl-NL"/>
              <a:t>TITEL</a:t>
            </a:r>
          </a:p>
        </p:txBody>
      </p:sp>
      <p:sp>
        <p:nvSpPr>
          <p:cNvPr id="19" name="Tijdelijke aanduiding voor tekst 13">
            <a:extLst>
              <a:ext uri="{FF2B5EF4-FFF2-40B4-BE49-F238E27FC236}">
                <a16:creationId xmlns:a16="http://schemas.microsoft.com/office/drawing/2014/main" id="{657E95D4-FDC7-B7BC-3961-A0600DA4917B}"/>
              </a:ext>
            </a:extLst>
          </p:cNvPr>
          <p:cNvSpPr>
            <a:spLocks noGrp="1"/>
          </p:cNvSpPr>
          <p:nvPr>
            <p:ph type="body" sz="quarter" idx="20"/>
          </p:nvPr>
        </p:nvSpPr>
        <p:spPr>
          <a:xfrm>
            <a:off x="1230453" y="4918660"/>
            <a:ext cx="2299969" cy="1044818"/>
          </a:xfrm>
          <a:prstGeom prst="rect">
            <a:avLst/>
          </a:prstGeom>
        </p:spPr>
        <p:txBody>
          <a:bodyPr/>
          <a:lstStyle>
            <a:lvl1pPr marL="0" indent="0" algn="ctr">
              <a:buFontTx/>
              <a:buNone/>
              <a:defRPr sz="1600" b="0" i="0">
                <a:solidFill>
                  <a:schemeClr val="tx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endParaRPr lang="nl-NL"/>
          </a:p>
        </p:txBody>
      </p:sp>
      <p:sp>
        <p:nvSpPr>
          <p:cNvPr id="20" name="Tijdelijke aanduiding voor tekst 13">
            <a:extLst>
              <a:ext uri="{FF2B5EF4-FFF2-40B4-BE49-F238E27FC236}">
                <a16:creationId xmlns:a16="http://schemas.microsoft.com/office/drawing/2014/main" id="{A05AC3C6-D752-C679-96EF-0F43AF0268EA}"/>
              </a:ext>
            </a:extLst>
          </p:cNvPr>
          <p:cNvSpPr>
            <a:spLocks noGrp="1"/>
          </p:cNvSpPr>
          <p:nvPr>
            <p:ph type="body" sz="quarter" idx="21" hasCustomPrompt="1"/>
          </p:nvPr>
        </p:nvSpPr>
        <p:spPr>
          <a:xfrm>
            <a:off x="4947874" y="4381175"/>
            <a:ext cx="2299969" cy="537485"/>
          </a:xfrm>
          <a:prstGeom prst="rect">
            <a:avLst/>
          </a:prstGeom>
        </p:spPr>
        <p:txBody>
          <a:bodyPr/>
          <a:lstStyle>
            <a:lvl1pPr marL="0" indent="0" algn="ctr">
              <a:buFontTx/>
              <a:buNone/>
              <a:defRPr sz="1600" b="1" i="0">
                <a:solidFill>
                  <a:srgbClr val="0066B0"/>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r>
              <a:rPr lang="nl-NL"/>
              <a:t>TITEL</a:t>
            </a:r>
          </a:p>
        </p:txBody>
      </p:sp>
      <p:sp>
        <p:nvSpPr>
          <p:cNvPr id="21" name="Tijdelijke aanduiding voor tekst 13">
            <a:extLst>
              <a:ext uri="{FF2B5EF4-FFF2-40B4-BE49-F238E27FC236}">
                <a16:creationId xmlns:a16="http://schemas.microsoft.com/office/drawing/2014/main" id="{9E97648A-9B04-97E9-2C6A-19313BCA2BF4}"/>
              </a:ext>
            </a:extLst>
          </p:cNvPr>
          <p:cNvSpPr>
            <a:spLocks noGrp="1"/>
          </p:cNvSpPr>
          <p:nvPr>
            <p:ph type="body" sz="quarter" idx="22"/>
          </p:nvPr>
        </p:nvSpPr>
        <p:spPr>
          <a:xfrm>
            <a:off x="4947874" y="4918660"/>
            <a:ext cx="2299969" cy="1044818"/>
          </a:xfrm>
          <a:prstGeom prst="rect">
            <a:avLst/>
          </a:prstGeom>
        </p:spPr>
        <p:txBody>
          <a:bodyPr/>
          <a:lstStyle>
            <a:lvl1pPr marL="0" indent="0" algn="ctr">
              <a:buFontTx/>
              <a:buNone/>
              <a:defRPr sz="1600" b="0" i="0">
                <a:solidFill>
                  <a:schemeClr val="tx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endParaRPr lang="nl-NL"/>
          </a:p>
        </p:txBody>
      </p:sp>
      <p:sp>
        <p:nvSpPr>
          <p:cNvPr id="22" name="Tijdelijke aanduiding voor tekst 13">
            <a:extLst>
              <a:ext uri="{FF2B5EF4-FFF2-40B4-BE49-F238E27FC236}">
                <a16:creationId xmlns:a16="http://schemas.microsoft.com/office/drawing/2014/main" id="{69E82654-2771-AE71-EFAD-58E5629B7C46}"/>
              </a:ext>
            </a:extLst>
          </p:cNvPr>
          <p:cNvSpPr>
            <a:spLocks noGrp="1"/>
          </p:cNvSpPr>
          <p:nvPr>
            <p:ph type="body" sz="quarter" idx="23" hasCustomPrompt="1"/>
          </p:nvPr>
        </p:nvSpPr>
        <p:spPr>
          <a:xfrm>
            <a:off x="8666301" y="4381175"/>
            <a:ext cx="2299969" cy="537485"/>
          </a:xfrm>
          <a:prstGeom prst="rect">
            <a:avLst/>
          </a:prstGeom>
        </p:spPr>
        <p:txBody>
          <a:bodyPr/>
          <a:lstStyle>
            <a:lvl1pPr marL="0" indent="0" algn="ctr">
              <a:buFontTx/>
              <a:buNone/>
              <a:defRPr sz="1600" b="1" i="0">
                <a:solidFill>
                  <a:srgbClr val="0066B0"/>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r>
              <a:rPr lang="nl-NL"/>
              <a:t>TITEL</a:t>
            </a:r>
          </a:p>
        </p:txBody>
      </p:sp>
      <p:sp>
        <p:nvSpPr>
          <p:cNvPr id="23" name="Tijdelijke aanduiding voor tekst 13">
            <a:extLst>
              <a:ext uri="{FF2B5EF4-FFF2-40B4-BE49-F238E27FC236}">
                <a16:creationId xmlns:a16="http://schemas.microsoft.com/office/drawing/2014/main" id="{DF5FB3D5-1B39-99CD-E598-0453BE520049}"/>
              </a:ext>
            </a:extLst>
          </p:cNvPr>
          <p:cNvSpPr>
            <a:spLocks noGrp="1"/>
          </p:cNvSpPr>
          <p:nvPr>
            <p:ph type="body" sz="quarter" idx="24"/>
          </p:nvPr>
        </p:nvSpPr>
        <p:spPr>
          <a:xfrm>
            <a:off x="8666301" y="4918660"/>
            <a:ext cx="2299969" cy="1044818"/>
          </a:xfrm>
          <a:prstGeom prst="rect">
            <a:avLst/>
          </a:prstGeom>
        </p:spPr>
        <p:txBody>
          <a:bodyPr/>
          <a:lstStyle>
            <a:lvl1pPr marL="0" indent="0" algn="ctr">
              <a:buFontTx/>
              <a:buNone/>
              <a:defRPr sz="1600" b="0" i="0">
                <a:solidFill>
                  <a:schemeClr val="tx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endParaRPr lang="nl-NL"/>
          </a:p>
        </p:txBody>
      </p:sp>
      <p:pic>
        <p:nvPicPr>
          <p:cNvPr id="2" name="Afbeelding 1">
            <a:extLst>
              <a:ext uri="{FF2B5EF4-FFF2-40B4-BE49-F238E27FC236}">
                <a16:creationId xmlns:a16="http://schemas.microsoft.com/office/drawing/2014/main" id="{1DF76D97-8631-CD28-4B58-23494C990133}"/>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a:xfrm>
            <a:off x="11461071" y="6534036"/>
            <a:ext cx="568171" cy="323964"/>
          </a:xfrm>
          <a:prstGeom prst="rect">
            <a:avLst/>
          </a:prstGeom>
        </p:spPr>
      </p:pic>
      <p:sp>
        <p:nvSpPr>
          <p:cNvPr id="3" name="Tekstvak 2">
            <a:extLst>
              <a:ext uri="{FF2B5EF4-FFF2-40B4-BE49-F238E27FC236}">
                <a16:creationId xmlns:a16="http://schemas.microsoft.com/office/drawing/2014/main" id="{70BB5345-5BE1-8E33-2C51-ABBDDA3878CA}"/>
              </a:ext>
            </a:extLst>
          </p:cNvPr>
          <p:cNvSpPr txBox="1"/>
          <p:nvPr userDrawn="1"/>
        </p:nvSpPr>
        <p:spPr>
          <a:xfrm>
            <a:off x="18288000" y="-2886075"/>
            <a:ext cx="184731" cy="369332"/>
          </a:xfrm>
          <a:prstGeom prst="rect">
            <a:avLst/>
          </a:prstGeom>
          <a:noFill/>
        </p:spPr>
        <p:txBody>
          <a:bodyPr wrap="none" rtlCol="0">
            <a:spAutoFit/>
          </a:bodyPr>
          <a:lstStyle/>
          <a:p>
            <a:endParaRPr lang="nl-NL"/>
          </a:p>
        </p:txBody>
      </p:sp>
    </p:spTree>
    <p:extLst>
      <p:ext uri="{BB962C8B-B14F-4D97-AF65-F5344CB8AC3E}">
        <p14:creationId xmlns:p14="http://schemas.microsoft.com/office/powerpoint/2010/main" val="282233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picto's">
    <p:spTree>
      <p:nvGrpSpPr>
        <p:cNvPr id="1" name=""/>
        <p:cNvGrpSpPr/>
        <p:nvPr/>
      </p:nvGrpSpPr>
      <p:grpSpPr>
        <a:xfrm>
          <a:off x="0" y="0"/>
          <a:ext cx="0" cy="0"/>
          <a:chOff x="0" y="0"/>
          <a:chExt cx="0" cy="0"/>
        </a:xfrm>
      </p:grpSpPr>
      <p:sp>
        <p:nvSpPr>
          <p:cNvPr id="18" name="Tijdelijke aanduiding voor afbeelding 29">
            <a:extLst>
              <a:ext uri="{FF2B5EF4-FFF2-40B4-BE49-F238E27FC236}">
                <a16:creationId xmlns:a16="http://schemas.microsoft.com/office/drawing/2014/main" id="{30E26F5A-8811-AB79-4643-D5EF34FE59C6}"/>
              </a:ext>
            </a:extLst>
          </p:cNvPr>
          <p:cNvSpPr>
            <a:spLocks noGrp="1"/>
          </p:cNvSpPr>
          <p:nvPr>
            <p:ph type="pic" sz="quarter" idx="17" hasCustomPrompt="1"/>
          </p:nvPr>
        </p:nvSpPr>
        <p:spPr>
          <a:xfrm>
            <a:off x="1029780" y="2214882"/>
            <a:ext cx="1037391" cy="1001847"/>
          </a:xfrm>
          <a:prstGeom prst="rect">
            <a:avLst/>
          </a:prstGeom>
        </p:spPr>
        <p:txBody>
          <a:bodyPr/>
          <a:lstStyle>
            <a:lvl1pPr marL="0" indent="0" algn="ctr">
              <a:buNone/>
              <a:defRPr sz="700" i="1" u="none">
                <a:latin typeface="Montserrat" pitchFamily="2" charset="77"/>
              </a:defRPr>
            </a:lvl1pPr>
          </a:lstStyle>
          <a:p>
            <a:r>
              <a:rPr lang="nl-NL"/>
              <a:t>Klik op het icoon om een pictogram toe te voegen</a:t>
            </a:r>
          </a:p>
        </p:txBody>
      </p:sp>
      <p:sp>
        <p:nvSpPr>
          <p:cNvPr id="24" name="Tijdelijke aanduiding voor tekst 13">
            <a:extLst>
              <a:ext uri="{FF2B5EF4-FFF2-40B4-BE49-F238E27FC236}">
                <a16:creationId xmlns:a16="http://schemas.microsoft.com/office/drawing/2014/main" id="{53A6D1A8-71DE-0643-9D67-04FDEDB0704B}"/>
              </a:ext>
            </a:extLst>
          </p:cNvPr>
          <p:cNvSpPr>
            <a:spLocks noGrp="1"/>
          </p:cNvSpPr>
          <p:nvPr>
            <p:ph type="body" sz="quarter" idx="14" hasCustomPrompt="1"/>
          </p:nvPr>
        </p:nvSpPr>
        <p:spPr>
          <a:xfrm>
            <a:off x="619197" y="3232804"/>
            <a:ext cx="1858558" cy="286482"/>
          </a:xfrm>
          <a:prstGeom prst="rect">
            <a:avLst/>
          </a:prstGeom>
        </p:spPr>
        <p:txBody>
          <a:bodyPr/>
          <a:lstStyle>
            <a:lvl1pPr marL="0" indent="0" algn="ctr">
              <a:buFontTx/>
              <a:buNone/>
              <a:defRPr sz="1600" b="1" i="0">
                <a:solidFill>
                  <a:schemeClr val="tx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r>
              <a:rPr lang="nl-NL"/>
              <a:t>TITEL</a:t>
            </a:r>
          </a:p>
        </p:txBody>
      </p:sp>
      <p:sp>
        <p:nvSpPr>
          <p:cNvPr id="25" name="Tijdelijke aanduiding voor tekst 13">
            <a:extLst>
              <a:ext uri="{FF2B5EF4-FFF2-40B4-BE49-F238E27FC236}">
                <a16:creationId xmlns:a16="http://schemas.microsoft.com/office/drawing/2014/main" id="{6A8488BD-C5EC-9951-F98D-997D64571076}"/>
              </a:ext>
            </a:extLst>
          </p:cNvPr>
          <p:cNvSpPr>
            <a:spLocks noGrp="1"/>
          </p:cNvSpPr>
          <p:nvPr>
            <p:ph type="body" sz="quarter" idx="23"/>
          </p:nvPr>
        </p:nvSpPr>
        <p:spPr>
          <a:xfrm>
            <a:off x="619197" y="3628526"/>
            <a:ext cx="1858558" cy="1069981"/>
          </a:xfrm>
          <a:prstGeom prst="rect">
            <a:avLst/>
          </a:prstGeom>
        </p:spPr>
        <p:txBody>
          <a:bodyPr/>
          <a:lstStyle>
            <a:lvl1pPr marL="0" indent="0" algn="ctr">
              <a:buFontTx/>
              <a:buNone/>
              <a:defRPr sz="1600" b="0" i="0">
                <a:solidFill>
                  <a:schemeClr val="tx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endParaRPr lang="nl-NL"/>
          </a:p>
        </p:txBody>
      </p:sp>
      <p:pic>
        <p:nvPicPr>
          <p:cNvPr id="2" name="Afbeelding 1">
            <a:extLst>
              <a:ext uri="{FF2B5EF4-FFF2-40B4-BE49-F238E27FC236}">
                <a16:creationId xmlns:a16="http://schemas.microsoft.com/office/drawing/2014/main" id="{AFD12E8E-721B-C7F4-7DE3-3322BB11F352}"/>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a:xfrm>
            <a:off x="11461071" y="6534036"/>
            <a:ext cx="568171" cy="323964"/>
          </a:xfrm>
          <a:prstGeom prst="rect">
            <a:avLst/>
          </a:prstGeom>
        </p:spPr>
      </p:pic>
      <p:sp>
        <p:nvSpPr>
          <p:cNvPr id="3" name="Tijdelijke aanduiding voor tekst 21">
            <a:extLst>
              <a:ext uri="{FF2B5EF4-FFF2-40B4-BE49-F238E27FC236}">
                <a16:creationId xmlns:a16="http://schemas.microsoft.com/office/drawing/2014/main" id="{4DBF92F8-4CDF-17F5-1E1C-79808C0131A6}"/>
              </a:ext>
            </a:extLst>
          </p:cNvPr>
          <p:cNvSpPr>
            <a:spLocks noGrp="1"/>
          </p:cNvSpPr>
          <p:nvPr>
            <p:ph type="body" sz="quarter" idx="15" hasCustomPrompt="1"/>
          </p:nvPr>
        </p:nvSpPr>
        <p:spPr>
          <a:xfrm>
            <a:off x="619197" y="706904"/>
            <a:ext cx="10765718" cy="633382"/>
          </a:xfrm>
          <a:prstGeom prst="rect">
            <a:avLst/>
          </a:prstGeom>
        </p:spPr>
        <p:txBody>
          <a:bodyPr/>
          <a:lstStyle>
            <a:lvl1pPr marL="0" indent="0">
              <a:buFontTx/>
              <a:buNone/>
              <a:defRPr sz="4000" b="0">
                <a:solidFill>
                  <a:schemeClr val="tx1"/>
                </a:solidFill>
                <a:latin typeface="Arial" panose="020B0604020202020204" pitchFamily="34" charset="0"/>
                <a:cs typeface="Arial" panose="020B0604020202020204" pitchFamily="34" charset="0"/>
              </a:defRPr>
            </a:lvl1pPr>
          </a:lstStyle>
          <a:p>
            <a:pPr lvl="0"/>
            <a:r>
              <a:rPr lang="nl-NL" err="1"/>
              <a:t>Heading</a:t>
            </a:r>
            <a:r>
              <a:rPr lang="nl-NL"/>
              <a:t> max 1. regel </a:t>
            </a:r>
            <a:r>
              <a:rPr lang="nl-NL" err="1"/>
              <a:t>nus</a:t>
            </a:r>
            <a:r>
              <a:rPr lang="nl-NL"/>
              <a:t> </a:t>
            </a:r>
            <a:r>
              <a:rPr lang="nl-NL" err="1"/>
              <a:t>modigen</a:t>
            </a:r>
            <a:r>
              <a:rPr lang="nl-NL"/>
              <a:t> </a:t>
            </a:r>
            <a:r>
              <a:rPr lang="nl-NL" err="1"/>
              <a:t>suntia</a:t>
            </a:r>
            <a:r>
              <a:rPr lang="nl-NL"/>
              <a:t> </a:t>
            </a:r>
            <a:r>
              <a:rPr lang="nl-NL" err="1"/>
              <a:t>quis</a:t>
            </a:r>
            <a:endParaRPr lang="nl-NL"/>
          </a:p>
        </p:txBody>
      </p:sp>
      <p:sp>
        <p:nvSpPr>
          <p:cNvPr id="4" name="Tijdelijke aanduiding voor tekst 21">
            <a:extLst>
              <a:ext uri="{FF2B5EF4-FFF2-40B4-BE49-F238E27FC236}">
                <a16:creationId xmlns:a16="http://schemas.microsoft.com/office/drawing/2014/main" id="{F8FFC970-E239-8D3E-AFB7-EB8087CDB72D}"/>
              </a:ext>
            </a:extLst>
          </p:cNvPr>
          <p:cNvSpPr>
            <a:spLocks noGrp="1"/>
          </p:cNvSpPr>
          <p:nvPr>
            <p:ph type="body" sz="quarter" idx="16" hasCustomPrompt="1"/>
          </p:nvPr>
        </p:nvSpPr>
        <p:spPr>
          <a:xfrm>
            <a:off x="619197" y="1340286"/>
            <a:ext cx="10765718" cy="578318"/>
          </a:xfrm>
          <a:prstGeom prst="rect">
            <a:avLst/>
          </a:prstGeom>
        </p:spPr>
        <p:txBody>
          <a:bodyPr/>
          <a:lstStyle>
            <a:lvl1pPr marL="0" indent="0">
              <a:buFontTx/>
              <a:buNone/>
              <a:defRPr sz="1600" b="1" i="0">
                <a:solidFill>
                  <a:schemeClr val="tx1"/>
                </a:solidFill>
                <a:latin typeface="Arial" panose="020B0604020202020204" pitchFamily="34" charset="0"/>
                <a:cs typeface="Arial" panose="020B0604020202020204" pitchFamily="34" charset="0"/>
              </a:defRPr>
            </a:lvl1pPr>
          </a:lstStyle>
          <a:p>
            <a:pPr lvl="0"/>
            <a:r>
              <a:rPr lang="nl-NL"/>
              <a:t>Ondertitel</a:t>
            </a:r>
          </a:p>
        </p:txBody>
      </p:sp>
      <p:sp>
        <p:nvSpPr>
          <p:cNvPr id="5" name="Tijdelijke aanduiding voor afbeelding 29">
            <a:extLst>
              <a:ext uri="{FF2B5EF4-FFF2-40B4-BE49-F238E27FC236}">
                <a16:creationId xmlns:a16="http://schemas.microsoft.com/office/drawing/2014/main" id="{0DDD6EB1-70FF-7B5B-68FE-2EAE8E6E2ABB}"/>
              </a:ext>
            </a:extLst>
          </p:cNvPr>
          <p:cNvSpPr>
            <a:spLocks noGrp="1"/>
          </p:cNvSpPr>
          <p:nvPr>
            <p:ph type="pic" sz="quarter" idx="32" hasCustomPrompt="1"/>
          </p:nvPr>
        </p:nvSpPr>
        <p:spPr>
          <a:xfrm>
            <a:off x="5577305" y="2214882"/>
            <a:ext cx="1037391" cy="1001847"/>
          </a:xfrm>
          <a:prstGeom prst="rect">
            <a:avLst/>
          </a:prstGeom>
        </p:spPr>
        <p:txBody>
          <a:bodyPr/>
          <a:lstStyle>
            <a:lvl1pPr marL="0" indent="0" algn="ctr">
              <a:buNone/>
              <a:defRPr sz="700" i="1" u="none">
                <a:latin typeface="Montserrat" pitchFamily="2" charset="77"/>
              </a:defRPr>
            </a:lvl1pPr>
          </a:lstStyle>
          <a:p>
            <a:r>
              <a:rPr lang="nl-NL"/>
              <a:t>Klik op het icoon om een pictogram toe te voegen</a:t>
            </a:r>
          </a:p>
        </p:txBody>
      </p:sp>
      <p:sp>
        <p:nvSpPr>
          <p:cNvPr id="6" name="Tijdelijke aanduiding voor tekst 13">
            <a:extLst>
              <a:ext uri="{FF2B5EF4-FFF2-40B4-BE49-F238E27FC236}">
                <a16:creationId xmlns:a16="http://schemas.microsoft.com/office/drawing/2014/main" id="{0C72048B-5198-9E7C-5A49-1B7CB9A32370}"/>
              </a:ext>
            </a:extLst>
          </p:cNvPr>
          <p:cNvSpPr>
            <a:spLocks noGrp="1"/>
          </p:cNvSpPr>
          <p:nvPr>
            <p:ph type="body" sz="quarter" idx="33" hasCustomPrompt="1"/>
          </p:nvPr>
        </p:nvSpPr>
        <p:spPr>
          <a:xfrm>
            <a:off x="5166721" y="3232804"/>
            <a:ext cx="1858558" cy="286482"/>
          </a:xfrm>
          <a:prstGeom prst="rect">
            <a:avLst/>
          </a:prstGeom>
        </p:spPr>
        <p:txBody>
          <a:bodyPr/>
          <a:lstStyle>
            <a:lvl1pPr marL="0" indent="0" algn="ctr">
              <a:buFontTx/>
              <a:buNone/>
              <a:defRPr sz="1600" b="1" i="0">
                <a:solidFill>
                  <a:schemeClr val="tx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r>
              <a:rPr lang="nl-NL"/>
              <a:t>TITEL</a:t>
            </a:r>
          </a:p>
        </p:txBody>
      </p:sp>
      <p:sp>
        <p:nvSpPr>
          <p:cNvPr id="7" name="Tijdelijke aanduiding voor tekst 13">
            <a:extLst>
              <a:ext uri="{FF2B5EF4-FFF2-40B4-BE49-F238E27FC236}">
                <a16:creationId xmlns:a16="http://schemas.microsoft.com/office/drawing/2014/main" id="{39B87E6B-D9BA-D22C-6B69-EC86F9FAFA4D}"/>
              </a:ext>
            </a:extLst>
          </p:cNvPr>
          <p:cNvSpPr>
            <a:spLocks noGrp="1"/>
          </p:cNvSpPr>
          <p:nvPr>
            <p:ph type="body" sz="quarter" idx="34"/>
          </p:nvPr>
        </p:nvSpPr>
        <p:spPr>
          <a:xfrm>
            <a:off x="5166721" y="3628526"/>
            <a:ext cx="1858558" cy="1069981"/>
          </a:xfrm>
          <a:prstGeom prst="rect">
            <a:avLst/>
          </a:prstGeom>
        </p:spPr>
        <p:txBody>
          <a:bodyPr/>
          <a:lstStyle>
            <a:lvl1pPr marL="0" indent="0" algn="ctr">
              <a:buFontTx/>
              <a:buNone/>
              <a:defRPr sz="1600" b="0" i="0">
                <a:solidFill>
                  <a:schemeClr val="tx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endParaRPr lang="nl-NL"/>
          </a:p>
        </p:txBody>
      </p:sp>
      <p:sp>
        <p:nvSpPr>
          <p:cNvPr id="8" name="Tijdelijke aanduiding voor afbeelding 29">
            <a:extLst>
              <a:ext uri="{FF2B5EF4-FFF2-40B4-BE49-F238E27FC236}">
                <a16:creationId xmlns:a16="http://schemas.microsoft.com/office/drawing/2014/main" id="{60170CD1-9B95-9275-7EC9-946428229D10}"/>
              </a:ext>
            </a:extLst>
          </p:cNvPr>
          <p:cNvSpPr>
            <a:spLocks noGrp="1"/>
          </p:cNvSpPr>
          <p:nvPr>
            <p:ph type="pic" sz="quarter" idx="35" hasCustomPrompt="1"/>
          </p:nvPr>
        </p:nvSpPr>
        <p:spPr>
          <a:xfrm>
            <a:off x="10127002" y="2214882"/>
            <a:ext cx="1037391" cy="1001847"/>
          </a:xfrm>
          <a:prstGeom prst="rect">
            <a:avLst/>
          </a:prstGeom>
        </p:spPr>
        <p:txBody>
          <a:bodyPr/>
          <a:lstStyle>
            <a:lvl1pPr marL="0" indent="0" algn="ctr">
              <a:buNone/>
              <a:defRPr sz="700" i="1" u="none">
                <a:latin typeface="Montserrat" pitchFamily="2" charset="77"/>
              </a:defRPr>
            </a:lvl1pPr>
          </a:lstStyle>
          <a:p>
            <a:r>
              <a:rPr lang="nl-NL"/>
              <a:t>Klik op het icoon om een pictogram toe te voegen</a:t>
            </a:r>
          </a:p>
        </p:txBody>
      </p:sp>
      <p:sp>
        <p:nvSpPr>
          <p:cNvPr id="9" name="Tijdelijke aanduiding voor tekst 13">
            <a:extLst>
              <a:ext uri="{FF2B5EF4-FFF2-40B4-BE49-F238E27FC236}">
                <a16:creationId xmlns:a16="http://schemas.microsoft.com/office/drawing/2014/main" id="{0C741783-CEA5-E89B-AA7E-74A865A0AFC6}"/>
              </a:ext>
            </a:extLst>
          </p:cNvPr>
          <p:cNvSpPr>
            <a:spLocks noGrp="1"/>
          </p:cNvSpPr>
          <p:nvPr>
            <p:ph type="body" sz="quarter" idx="36" hasCustomPrompt="1"/>
          </p:nvPr>
        </p:nvSpPr>
        <p:spPr>
          <a:xfrm>
            <a:off x="9716418" y="3232804"/>
            <a:ext cx="1858558" cy="286482"/>
          </a:xfrm>
          <a:prstGeom prst="rect">
            <a:avLst/>
          </a:prstGeom>
        </p:spPr>
        <p:txBody>
          <a:bodyPr/>
          <a:lstStyle>
            <a:lvl1pPr marL="0" indent="0" algn="ctr">
              <a:buFontTx/>
              <a:buNone/>
              <a:defRPr sz="1600" b="1" i="0">
                <a:solidFill>
                  <a:schemeClr val="tx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r>
              <a:rPr lang="nl-NL"/>
              <a:t>TITEL</a:t>
            </a:r>
          </a:p>
        </p:txBody>
      </p:sp>
      <p:sp>
        <p:nvSpPr>
          <p:cNvPr id="10" name="Tijdelijke aanduiding voor tekst 13">
            <a:extLst>
              <a:ext uri="{FF2B5EF4-FFF2-40B4-BE49-F238E27FC236}">
                <a16:creationId xmlns:a16="http://schemas.microsoft.com/office/drawing/2014/main" id="{717DAB04-2C78-F1B5-AB7C-87612FA3DE3F}"/>
              </a:ext>
            </a:extLst>
          </p:cNvPr>
          <p:cNvSpPr>
            <a:spLocks noGrp="1"/>
          </p:cNvSpPr>
          <p:nvPr>
            <p:ph type="body" sz="quarter" idx="37"/>
          </p:nvPr>
        </p:nvSpPr>
        <p:spPr>
          <a:xfrm>
            <a:off x="9716418" y="3628526"/>
            <a:ext cx="1858558" cy="1069981"/>
          </a:xfrm>
          <a:prstGeom prst="rect">
            <a:avLst/>
          </a:prstGeom>
        </p:spPr>
        <p:txBody>
          <a:bodyPr/>
          <a:lstStyle>
            <a:lvl1pPr marL="0" indent="0" algn="ctr">
              <a:buFontTx/>
              <a:buNone/>
              <a:defRPr sz="1600" b="0" i="0">
                <a:solidFill>
                  <a:schemeClr val="tx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endParaRPr lang="nl-NL"/>
          </a:p>
        </p:txBody>
      </p:sp>
      <p:sp>
        <p:nvSpPr>
          <p:cNvPr id="11" name="Tijdelijke aanduiding voor afbeelding 29">
            <a:extLst>
              <a:ext uri="{FF2B5EF4-FFF2-40B4-BE49-F238E27FC236}">
                <a16:creationId xmlns:a16="http://schemas.microsoft.com/office/drawing/2014/main" id="{63ABFD25-A655-D05D-6DFA-21B7C55448FB}"/>
              </a:ext>
            </a:extLst>
          </p:cNvPr>
          <p:cNvSpPr>
            <a:spLocks noGrp="1"/>
          </p:cNvSpPr>
          <p:nvPr>
            <p:ph type="pic" sz="quarter" idx="38" hasCustomPrompt="1"/>
          </p:nvPr>
        </p:nvSpPr>
        <p:spPr>
          <a:xfrm>
            <a:off x="3304628" y="3628526"/>
            <a:ext cx="1037391" cy="1001847"/>
          </a:xfrm>
          <a:prstGeom prst="rect">
            <a:avLst/>
          </a:prstGeom>
        </p:spPr>
        <p:txBody>
          <a:bodyPr/>
          <a:lstStyle>
            <a:lvl1pPr marL="0" indent="0" algn="ctr">
              <a:buNone/>
              <a:defRPr sz="700" i="1" u="none">
                <a:latin typeface="Montserrat" pitchFamily="2" charset="77"/>
              </a:defRPr>
            </a:lvl1pPr>
          </a:lstStyle>
          <a:p>
            <a:r>
              <a:rPr lang="nl-NL"/>
              <a:t>Klik op het icoon om een pictogram toe te voegen</a:t>
            </a:r>
          </a:p>
        </p:txBody>
      </p:sp>
      <p:sp>
        <p:nvSpPr>
          <p:cNvPr id="12" name="Tijdelijke aanduiding voor tekst 13">
            <a:extLst>
              <a:ext uri="{FF2B5EF4-FFF2-40B4-BE49-F238E27FC236}">
                <a16:creationId xmlns:a16="http://schemas.microsoft.com/office/drawing/2014/main" id="{7B2F7B15-4A9C-8E0A-28EE-D15522789C92}"/>
              </a:ext>
            </a:extLst>
          </p:cNvPr>
          <p:cNvSpPr>
            <a:spLocks noGrp="1"/>
          </p:cNvSpPr>
          <p:nvPr>
            <p:ph type="body" sz="quarter" idx="39" hasCustomPrompt="1"/>
          </p:nvPr>
        </p:nvSpPr>
        <p:spPr>
          <a:xfrm>
            <a:off x="2894045" y="4646448"/>
            <a:ext cx="1858558" cy="286482"/>
          </a:xfrm>
          <a:prstGeom prst="rect">
            <a:avLst/>
          </a:prstGeom>
        </p:spPr>
        <p:txBody>
          <a:bodyPr/>
          <a:lstStyle>
            <a:lvl1pPr marL="0" indent="0" algn="ctr">
              <a:buFontTx/>
              <a:buNone/>
              <a:defRPr sz="1600" b="1" i="0">
                <a:solidFill>
                  <a:schemeClr val="tx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r>
              <a:rPr lang="nl-NL"/>
              <a:t>TITEL</a:t>
            </a:r>
          </a:p>
        </p:txBody>
      </p:sp>
      <p:sp>
        <p:nvSpPr>
          <p:cNvPr id="13" name="Tijdelijke aanduiding voor tekst 13">
            <a:extLst>
              <a:ext uri="{FF2B5EF4-FFF2-40B4-BE49-F238E27FC236}">
                <a16:creationId xmlns:a16="http://schemas.microsoft.com/office/drawing/2014/main" id="{49EED2DB-C35C-E9F1-EF06-6DA718C90B11}"/>
              </a:ext>
            </a:extLst>
          </p:cNvPr>
          <p:cNvSpPr>
            <a:spLocks noGrp="1"/>
          </p:cNvSpPr>
          <p:nvPr>
            <p:ph type="body" sz="quarter" idx="40"/>
          </p:nvPr>
        </p:nvSpPr>
        <p:spPr>
          <a:xfrm>
            <a:off x="2894045" y="5042170"/>
            <a:ext cx="1858558" cy="1069981"/>
          </a:xfrm>
          <a:prstGeom prst="rect">
            <a:avLst/>
          </a:prstGeom>
        </p:spPr>
        <p:txBody>
          <a:bodyPr/>
          <a:lstStyle>
            <a:lvl1pPr marL="0" indent="0" algn="ctr">
              <a:buFontTx/>
              <a:buNone/>
              <a:defRPr sz="1600" b="0" i="0">
                <a:solidFill>
                  <a:schemeClr val="tx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endParaRPr lang="nl-NL"/>
          </a:p>
        </p:txBody>
      </p:sp>
      <p:sp>
        <p:nvSpPr>
          <p:cNvPr id="14" name="Tijdelijke aanduiding voor afbeelding 29">
            <a:extLst>
              <a:ext uri="{FF2B5EF4-FFF2-40B4-BE49-F238E27FC236}">
                <a16:creationId xmlns:a16="http://schemas.microsoft.com/office/drawing/2014/main" id="{3F3F30DC-C172-73E0-7270-F10926A2F8B5}"/>
              </a:ext>
            </a:extLst>
          </p:cNvPr>
          <p:cNvSpPr>
            <a:spLocks noGrp="1"/>
          </p:cNvSpPr>
          <p:nvPr>
            <p:ph type="pic" sz="quarter" idx="41" hasCustomPrompt="1"/>
          </p:nvPr>
        </p:nvSpPr>
        <p:spPr>
          <a:xfrm>
            <a:off x="7854326" y="3628526"/>
            <a:ext cx="1037391" cy="1001847"/>
          </a:xfrm>
          <a:prstGeom prst="rect">
            <a:avLst/>
          </a:prstGeom>
        </p:spPr>
        <p:txBody>
          <a:bodyPr/>
          <a:lstStyle>
            <a:lvl1pPr marL="0" indent="0" algn="ctr">
              <a:buNone/>
              <a:defRPr sz="700" i="1" u="none">
                <a:latin typeface="Montserrat" pitchFamily="2" charset="77"/>
              </a:defRPr>
            </a:lvl1pPr>
          </a:lstStyle>
          <a:p>
            <a:r>
              <a:rPr lang="nl-NL"/>
              <a:t>Klik op het icoon om een pictogram toe te voegen</a:t>
            </a:r>
          </a:p>
        </p:txBody>
      </p:sp>
      <p:sp>
        <p:nvSpPr>
          <p:cNvPr id="15" name="Tijdelijke aanduiding voor tekst 13">
            <a:extLst>
              <a:ext uri="{FF2B5EF4-FFF2-40B4-BE49-F238E27FC236}">
                <a16:creationId xmlns:a16="http://schemas.microsoft.com/office/drawing/2014/main" id="{BDAF1985-B32E-0A3F-5461-C7E417B0BCE6}"/>
              </a:ext>
            </a:extLst>
          </p:cNvPr>
          <p:cNvSpPr>
            <a:spLocks noGrp="1"/>
          </p:cNvSpPr>
          <p:nvPr>
            <p:ph type="body" sz="quarter" idx="42" hasCustomPrompt="1"/>
          </p:nvPr>
        </p:nvSpPr>
        <p:spPr>
          <a:xfrm>
            <a:off x="7443743" y="4646448"/>
            <a:ext cx="1858558" cy="286482"/>
          </a:xfrm>
          <a:prstGeom prst="rect">
            <a:avLst/>
          </a:prstGeom>
        </p:spPr>
        <p:txBody>
          <a:bodyPr/>
          <a:lstStyle>
            <a:lvl1pPr marL="0" indent="0" algn="ctr">
              <a:buFontTx/>
              <a:buNone/>
              <a:defRPr sz="1600" b="1" i="0">
                <a:solidFill>
                  <a:schemeClr val="tx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r>
              <a:rPr lang="nl-NL"/>
              <a:t>TITEL</a:t>
            </a:r>
          </a:p>
        </p:txBody>
      </p:sp>
      <p:sp>
        <p:nvSpPr>
          <p:cNvPr id="23" name="Tijdelijke aanduiding voor tekst 13">
            <a:extLst>
              <a:ext uri="{FF2B5EF4-FFF2-40B4-BE49-F238E27FC236}">
                <a16:creationId xmlns:a16="http://schemas.microsoft.com/office/drawing/2014/main" id="{CF481ED9-C78A-43B7-E863-23CBC1B83ED3}"/>
              </a:ext>
            </a:extLst>
          </p:cNvPr>
          <p:cNvSpPr>
            <a:spLocks noGrp="1"/>
          </p:cNvSpPr>
          <p:nvPr>
            <p:ph type="body" sz="quarter" idx="43"/>
          </p:nvPr>
        </p:nvSpPr>
        <p:spPr>
          <a:xfrm>
            <a:off x="7443743" y="5042170"/>
            <a:ext cx="1858558" cy="1069981"/>
          </a:xfrm>
          <a:prstGeom prst="rect">
            <a:avLst/>
          </a:prstGeom>
        </p:spPr>
        <p:txBody>
          <a:bodyPr/>
          <a:lstStyle>
            <a:lvl1pPr marL="0" indent="0" algn="ctr">
              <a:buFontTx/>
              <a:buNone/>
              <a:defRPr sz="1600" b="0" i="0">
                <a:solidFill>
                  <a:schemeClr val="tx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endParaRPr lang="nl-NL"/>
          </a:p>
        </p:txBody>
      </p:sp>
    </p:spTree>
    <p:extLst>
      <p:ext uri="{BB962C8B-B14F-4D97-AF65-F5344CB8AC3E}">
        <p14:creationId xmlns:p14="http://schemas.microsoft.com/office/powerpoint/2010/main" val="322250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ssentitel/quote">
    <p:spTree>
      <p:nvGrpSpPr>
        <p:cNvPr id="1" name=""/>
        <p:cNvGrpSpPr/>
        <p:nvPr/>
      </p:nvGrpSpPr>
      <p:grpSpPr>
        <a:xfrm>
          <a:off x="0" y="0"/>
          <a:ext cx="0" cy="0"/>
          <a:chOff x="0" y="0"/>
          <a:chExt cx="0" cy="0"/>
        </a:xfrm>
      </p:grpSpPr>
      <p:pic>
        <p:nvPicPr>
          <p:cNvPr id="6" name="Afbeelding 5" descr="Afbeelding met Graphics, Kleurrijkheid&#10;&#10;Automatisch gegenereerde beschrijving">
            <a:extLst>
              <a:ext uri="{FF2B5EF4-FFF2-40B4-BE49-F238E27FC236}">
                <a16:creationId xmlns:a16="http://schemas.microsoft.com/office/drawing/2014/main" id="{674EC2BD-0D7E-6321-8453-FDE67A53556D}"/>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rot="390182">
            <a:off x="-6337224" y="-272426"/>
            <a:ext cx="16510159" cy="3108482"/>
          </a:xfrm>
          <a:prstGeom prst="rect">
            <a:avLst/>
          </a:prstGeom>
        </p:spPr>
      </p:pic>
      <p:sp>
        <p:nvSpPr>
          <p:cNvPr id="7" name="Titel 12">
            <a:extLst>
              <a:ext uri="{FF2B5EF4-FFF2-40B4-BE49-F238E27FC236}">
                <a16:creationId xmlns:a16="http://schemas.microsoft.com/office/drawing/2014/main" id="{E0E86737-5213-3153-6213-133752FBF72B}"/>
              </a:ext>
            </a:extLst>
          </p:cNvPr>
          <p:cNvSpPr>
            <a:spLocks noGrp="1"/>
          </p:cNvSpPr>
          <p:nvPr>
            <p:ph type="title" hasCustomPrompt="1"/>
          </p:nvPr>
        </p:nvSpPr>
        <p:spPr>
          <a:xfrm>
            <a:off x="2451439" y="3563471"/>
            <a:ext cx="7289122" cy="1624755"/>
          </a:xfrm>
          <a:prstGeom prst="rect">
            <a:avLst/>
          </a:prstGeom>
        </p:spPr>
        <p:txBody>
          <a:bodyPr anchor="ctr"/>
          <a:lstStyle>
            <a:lvl1pPr algn="ctr">
              <a:defRPr sz="2400" b="0">
                <a:solidFill>
                  <a:schemeClr val="tx1"/>
                </a:solidFill>
                <a:latin typeface="Arial" panose="020B0604020202020204" pitchFamily="34" charset="0"/>
                <a:cs typeface="Arial" panose="020B0604020202020204" pitchFamily="34" charset="0"/>
              </a:defRPr>
            </a:lvl1pPr>
          </a:lstStyle>
          <a:p>
            <a:r>
              <a:rPr lang="nl-NL"/>
              <a:t>Quote of tussentijdse titel over max 3 regels. </a:t>
            </a:r>
            <a:r>
              <a:rPr lang="nl-NL" err="1"/>
              <a:t>Lorem</a:t>
            </a:r>
            <a:r>
              <a:rPr lang="nl-NL"/>
              <a:t> </a:t>
            </a:r>
            <a:r>
              <a:rPr lang="nl-NL" err="1"/>
              <a:t>ipsum</a:t>
            </a:r>
            <a:r>
              <a:rPr lang="nl-NL"/>
              <a:t> </a:t>
            </a:r>
            <a:r>
              <a:rPr lang="nl-NL" err="1"/>
              <a:t>lorem</a:t>
            </a:r>
            <a:r>
              <a:rPr lang="nl-NL"/>
              <a:t> </a:t>
            </a:r>
            <a:r>
              <a:rPr lang="nl-NL" err="1"/>
              <a:t>ipsum</a:t>
            </a:r>
            <a:r>
              <a:rPr lang="nl-NL"/>
              <a:t> </a:t>
            </a:r>
            <a:r>
              <a:rPr lang="nl-NL" err="1"/>
              <a:t>lorem</a:t>
            </a:r>
            <a:r>
              <a:rPr lang="nl-NL"/>
              <a:t> </a:t>
            </a:r>
            <a:r>
              <a:rPr lang="nl-NL" err="1"/>
              <a:t>ipsum</a:t>
            </a:r>
            <a:r>
              <a:rPr lang="nl-NL"/>
              <a:t>.</a:t>
            </a:r>
          </a:p>
        </p:txBody>
      </p:sp>
      <p:sp>
        <p:nvSpPr>
          <p:cNvPr id="2" name="Tekstvak 1">
            <a:extLst>
              <a:ext uri="{FF2B5EF4-FFF2-40B4-BE49-F238E27FC236}">
                <a16:creationId xmlns:a16="http://schemas.microsoft.com/office/drawing/2014/main" id="{FB0740DF-B5EC-9043-D6EB-E56D99A2CE6A}"/>
              </a:ext>
            </a:extLst>
          </p:cNvPr>
          <p:cNvSpPr txBox="1">
            <a:spLocks/>
          </p:cNvSpPr>
          <p:nvPr userDrawn="1"/>
        </p:nvSpPr>
        <p:spPr>
          <a:xfrm>
            <a:off x="9247573" y="728737"/>
            <a:ext cx="1849513" cy="34163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1600" b="1">
                <a:ln w="149225">
                  <a:solidFill>
                    <a:srgbClr val="0066B0"/>
                  </a:solidFill>
                </a:ln>
                <a:noFill/>
                <a:latin typeface="Montserrat Black" pitchFamily="2" charset="77"/>
              </a:rPr>
              <a:t>”</a:t>
            </a:r>
          </a:p>
        </p:txBody>
      </p:sp>
      <p:pic>
        <p:nvPicPr>
          <p:cNvPr id="3" name="Afbeelding 2">
            <a:extLst>
              <a:ext uri="{FF2B5EF4-FFF2-40B4-BE49-F238E27FC236}">
                <a16:creationId xmlns:a16="http://schemas.microsoft.com/office/drawing/2014/main" id="{2591FFD2-E3C6-C746-B20C-377B894B2FB1}"/>
              </a:ext>
            </a:extLst>
          </p:cNvPr>
          <p:cNvPicPr/>
          <p:nvPr userDrawn="1"/>
        </p:nvPicPr>
        <p:blipFill rotWithShape="1">
          <a:blip r:embed="rId3" cstate="screen">
            <a:extLst>
              <a:ext uri="{28A0092B-C50C-407E-A947-70E740481C1C}">
                <a14:useLocalDpi xmlns:a14="http://schemas.microsoft.com/office/drawing/2010/main"/>
              </a:ext>
            </a:extLst>
          </a:blip>
          <a:srcRect/>
          <a:stretch/>
        </p:blipFill>
        <p:spPr>
          <a:xfrm>
            <a:off x="11461071" y="6534036"/>
            <a:ext cx="568171" cy="323964"/>
          </a:xfrm>
          <a:prstGeom prst="rect">
            <a:avLst/>
          </a:prstGeom>
        </p:spPr>
      </p:pic>
      <p:pic>
        <p:nvPicPr>
          <p:cNvPr id="4" name="Afbeelding 3" descr="Afbeelding met Graphics, Kleurrijkheid&#10;&#10;Automatisch gegenereerde beschrijving">
            <a:extLst>
              <a:ext uri="{FF2B5EF4-FFF2-40B4-BE49-F238E27FC236}">
                <a16:creationId xmlns:a16="http://schemas.microsoft.com/office/drawing/2014/main" id="{2F3ACE38-C194-9DA8-FC64-8288163F00BD}"/>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rot="8170068">
            <a:off x="7813782" y="-5243919"/>
            <a:ext cx="16510159" cy="3108482"/>
          </a:xfrm>
          <a:prstGeom prst="rect">
            <a:avLst/>
          </a:prstGeom>
        </p:spPr>
      </p:pic>
    </p:spTree>
    <p:extLst>
      <p:ext uri="{BB962C8B-B14F-4D97-AF65-F5344CB8AC3E}">
        <p14:creationId xmlns:p14="http://schemas.microsoft.com/office/powerpoint/2010/main" val="2263872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tekst en extra textvak">
    <p:spTree>
      <p:nvGrpSpPr>
        <p:cNvPr id="1" name=""/>
        <p:cNvGrpSpPr/>
        <p:nvPr/>
      </p:nvGrpSpPr>
      <p:grpSpPr>
        <a:xfrm>
          <a:off x="0" y="0"/>
          <a:ext cx="0" cy="0"/>
          <a:chOff x="0" y="0"/>
          <a:chExt cx="0" cy="0"/>
        </a:xfrm>
      </p:grpSpPr>
      <p:sp>
        <p:nvSpPr>
          <p:cNvPr id="3" name="Rechthoek met één afgeronde hoek 2">
            <a:extLst>
              <a:ext uri="{FF2B5EF4-FFF2-40B4-BE49-F238E27FC236}">
                <a16:creationId xmlns:a16="http://schemas.microsoft.com/office/drawing/2014/main" id="{FBD67348-4054-0A9A-828A-50979E91468E}"/>
              </a:ext>
            </a:extLst>
          </p:cNvPr>
          <p:cNvSpPr>
            <a:spLocks noGrp="1" noRot="1" noMove="1" noResize="1" noEditPoints="1" noAdjustHandles="1" noChangeArrowheads="1" noChangeShapeType="1"/>
          </p:cNvSpPr>
          <p:nvPr userDrawn="1"/>
        </p:nvSpPr>
        <p:spPr>
          <a:xfrm flipH="1">
            <a:off x="6096000" y="1"/>
            <a:ext cx="6096000" cy="6857999"/>
          </a:xfrm>
          <a:prstGeom prst="round1Rect">
            <a:avLst>
              <a:gd name="adj" fmla="val 5758"/>
            </a:avLst>
          </a:prstGeom>
          <a:solidFill>
            <a:srgbClr val="0066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21">
            <a:extLst>
              <a:ext uri="{FF2B5EF4-FFF2-40B4-BE49-F238E27FC236}">
                <a16:creationId xmlns:a16="http://schemas.microsoft.com/office/drawing/2014/main" id="{C7792478-3AED-BD20-A388-F90202EC123A}"/>
              </a:ext>
            </a:extLst>
          </p:cNvPr>
          <p:cNvSpPr>
            <a:spLocks noGrp="1"/>
          </p:cNvSpPr>
          <p:nvPr>
            <p:ph type="body" sz="quarter" idx="15" hasCustomPrompt="1"/>
          </p:nvPr>
        </p:nvSpPr>
        <p:spPr>
          <a:xfrm>
            <a:off x="619197" y="706904"/>
            <a:ext cx="4958640" cy="580778"/>
          </a:xfrm>
          <a:prstGeom prst="rect">
            <a:avLst/>
          </a:prstGeom>
        </p:spPr>
        <p:txBody>
          <a:bodyPr/>
          <a:lstStyle>
            <a:lvl1pPr marL="0" indent="0">
              <a:buFontTx/>
              <a:buNone/>
              <a:defRPr sz="4000" b="0">
                <a:solidFill>
                  <a:schemeClr val="tx1"/>
                </a:solidFill>
                <a:latin typeface="Arial" panose="020B0604020202020204" pitchFamily="34" charset="0"/>
                <a:cs typeface="Arial" panose="020B0604020202020204" pitchFamily="34" charset="0"/>
              </a:defRPr>
            </a:lvl1pPr>
          </a:lstStyle>
          <a:p>
            <a:pPr lvl="0"/>
            <a:r>
              <a:rPr lang="nl-NL"/>
              <a:t>Titel</a:t>
            </a:r>
          </a:p>
        </p:txBody>
      </p:sp>
      <p:sp>
        <p:nvSpPr>
          <p:cNvPr id="11" name="Tijdelijke aanduiding voor tekst 21">
            <a:extLst>
              <a:ext uri="{FF2B5EF4-FFF2-40B4-BE49-F238E27FC236}">
                <a16:creationId xmlns:a16="http://schemas.microsoft.com/office/drawing/2014/main" id="{470F2D2B-5793-B8B2-CC44-D0A8C4E23871}"/>
              </a:ext>
            </a:extLst>
          </p:cNvPr>
          <p:cNvSpPr>
            <a:spLocks noGrp="1"/>
          </p:cNvSpPr>
          <p:nvPr>
            <p:ph type="body" sz="quarter" idx="16" hasCustomPrompt="1"/>
          </p:nvPr>
        </p:nvSpPr>
        <p:spPr>
          <a:xfrm>
            <a:off x="619197" y="1287682"/>
            <a:ext cx="4958640" cy="365467"/>
          </a:xfrm>
          <a:prstGeom prst="rect">
            <a:avLst/>
          </a:prstGeom>
        </p:spPr>
        <p:txBody>
          <a:bodyPr/>
          <a:lstStyle>
            <a:lvl1pPr marL="0" indent="0">
              <a:buFontTx/>
              <a:buNone/>
              <a:defRPr sz="1600" b="1" i="0">
                <a:solidFill>
                  <a:schemeClr val="tx1"/>
                </a:solidFill>
                <a:latin typeface="Arial" panose="020B0604020202020204" pitchFamily="34" charset="0"/>
                <a:cs typeface="Arial" panose="020B0604020202020204" pitchFamily="34" charset="0"/>
              </a:defRPr>
            </a:lvl1pPr>
          </a:lstStyle>
          <a:p>
            <a:pPr lvl="0"/>
            <a:r>
              <a:rPr lang="nl-NL"/>
              <a:t>Ondertitel</a:t>
            </a:r>
          </a:p>
        </p:txBody>
      </p:sp>
      <p:sp>
        <p:nvSpPr>
          <p:cNvPr id="12" name="Tijdelijke aanduiding voor tekst 13">
            <a:extLst>
              <a:ext uri="{FF2B5EF4-FFF2-40B4-BE49-F238E27FC236}">
                <a16:creationId xmlns:a16="http://schemas.microsoft.com/office/drawing/2014/main" id="{7730DCC3-DA7E-2E4E-8B50-0B47B4E93C70}"/>
              </a:ext>
            </a:extLst>
          </p:cNvPr>
          <p:cNvSpPr>
            <a:spLocks noGrp="1"/>
          </p:cNvSpPr>
          <p:nvPr>
            <p:ph type="body" sz="quarter" idx="10"/>
          </p:nvPr>
        </p:nvSpPr>
        <p:spPr>
          <a:xfrm>
            <a:off x="616572" y="1706098"/>
            <a:ext cx="4958640" cy="4028089"/>
          </a:xfrm>
          <a:prstGeom prst="rect">
            <a:avLst/>
          </a:prstGeom>
        </p:spPr>
        <p:txBody>
          <a:bodyPr/>
          <a:lstStyle>
            <a:lvl1pPr marL="0" indent="0">
              <a:buFontTx/>
              <a:buNone/>
              <a:defRPr sz="1600">
                <a:solidFill>
                  <a:schemeClr val="tx1"/>
                </a:solidFill>
                <a:latin typeface="Arial" panose="020B0604020202020204" pitchFamily="34" charset="0"/>
                <a:cs typeface="Arial" panose="020B0604020202020204" pitchFamily="34" charset="0"/>
              </a:defRPr>
            </a:lvl1pPr>
            <a:lvl2pPr marL="457200" indent="0">
              <a:buFontTx/>
              <a:buNone/>
              <a:defRPr sz="1100">
                <a:latin typeface="Montserrat" pitchFamily="2" charset="77"/>
              </a:defRPr>
            </a:lvl2pPr>
            <a:lvl3pPr marL="914400" indent="0">
              <a:buFontTx/>
              <a:buNone/>
              <a:defRPr sz="1100">
                <a:latin typeface="Montserrat" pitchFamily="2" charset="77"/>
              </a:defRPr>
            </a:lvl3pPr>
            <a:lvl4pPr marL="1371600" indent="0">
              <a:buFontTx/>
              <a:buNone/>
              <a:defRPr sz="1100">
                <a:latin typeface="Montserrat" pitchFamily="2" charset="77"/>
              </a:defRPr>
            </a:lvl4pPr>
            <a:lvl5pPr marL="1828800" indent="0">
              <a:buFontTx/>
              <a:buNone/>
              <a:defRPr sz="1100">
                <a:latin typeface="Montserrat" pitchFamily="2" charset="77"/>
              </a:defRPr>
            </a:lvl5pPr>
          </a:lstStyle>
          <a:p>
            <a:pPr lvl="0"/>
            <a:endParaRPr lang="nl-NL"/>
          </a:p>
        </p:txBody>
      </p:sp>
      <p:pic>
        <p:nvPicPr>
          <p:cNvPr id="4" name="Afbeelding 3">
            <a:extLst>
              <a:ext uri="{FF2B5EF4-FFF2-40B4-BE49-F238E27FC236}">
                <a16:creationId xmlns:a16="http://schemas.microsoft.com/office/drawing/2014/main" id="{9A4CF16A-31B3-2E21-AC4A-599E73834C10}"/>
              </a:ext>
            </a:extLst>
          </p:cNvPr>
          <p:cNvPicPr/>
          <p:nvPr userDrawn="1"/>
        </p:nvPicPr>
        <p:blipFill rotWithShape="1">
          <a:blip r:embed="rId2" cstate="screen">
            <a:extLst>
              <a:ext uri="{28A0092B-C50C-407E-A947-70E740481C1C}">
                <a14:useLocalDpi xmlns:a14="http://schemas.microsoft.com/office/drawing/2010/main"/>
              </a:ext>
            </a:extLst>
          </a:blip>
          <a:srcRect l="-743"/>
          <a:stretch/>
        </p:blipFill>
        <p:spPr>
          <a:xfrm>
            <a:off x="11461071" y="6534036"/>
            <a:ext cx="568171" cy="323964"/>
          </a:xfrm>
          <a:prstGeom prst="rect">
            <a:avLst/>
          </a:prstGeom>
        </p:spPr>
      </p:pic>
      <p:sp>
        <p:nvSpPr>
          <p:cNvPr id="6" name="Tijdelijke aanduiding voor tekst 3">
            <a:extLst>
              <a:ext uri="{FF2B5EF4-FFF2-40B4-BE49-F238E27FC236}">
                <a16:creationId xmlns:a16="http://schemas.microsoft.com/office/drawing/2014/main" id="{8F3C1F84-EEC6-681A-C57F-4A9A718EFB7B}"/>
              </a:ext>
            </a:extLst>
          </p:cNvPr>
          <p:cNvSpPr>
            <a:spLocks noGrp="1"/>
          </p:cNvSpPr>
          <p:nvPr>
            <p:ph type="body" sz="quarter" idx="17"/>
          </p:nvPr>
        </p:nvSpPr>
        <p:spPr>
          <a:xfrm>
            <a:off x="6806275" y="2122841"/>
            <a:ext cx="4769153" cy="2612318"/>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vl2pPr marL="685800" indent="-228600">
              <a:buFont typeface="Courier New" panose="02070309020205020404" pitchFamily="49" charset="0"/>
              <a:buChar char="o"/>
              <a:defRPr sz="24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279735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9.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661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2" r:id="rId5"/>
    <p:sldLayoutId id="2147483653" r:id="rId6"/>
    <p:sldLayoutId id="2147483654" r:id="rId7"/>
    <p:sldLayoutId id="2147483655" r:id="rId8"/>
    <p:sldLayoutId id="2147483656" r:id="rId9"/>
    <p:sldLayoutId id="2147483661" r:id="rId10"/>
    <p:sldLayoutId id="2147483657" r:id="rId11"/>
    <p:sldLayoutId id="2147483658" r:id="rId12"/>
    <p:sldLayoutId id="2147483659"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239184" y="6567489"/>
            <a:ext cx="11707283"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800"/>
          </a:p>
        </p:txBody>
      </p:sp>
      <p:sp>
        <p:nvSpPr>
          <p:cNvPr id="19459" name="AutoShape 3"/>
          <p:cNvSpPr>
            <a:spLocks noChangeArrowheads="1"/>
          </p:cNvSpPr>
          <p:nvPr/>
        </p:nvSpPr>
        <p:spPr bwMode="auto">
          <a:xfrm>
            <a:off x="239185" y="-157163"/>
            <a:ext cx="10365316" cy="981076"/>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800"/>
          </a:p>
        </p:txBody>
      </p:sp>
      <p:sp>
        <p:nvSpPr>
          <p:cNvPr id="19460" name="Rectangle 4"/>
          <p:cNvSpPr>
            <a:spLocks noGrp="1" noChangeArrowheads="1"/>
          </p:cNvSpPr>
          <p:nvPr>
            <p:ph type="title"/>
          </p:nvPr>
        </p:nvSpPr>
        <p:spPr bwMode="auto">
          <a:xfrm>
            <a:off x="719667" y="212726"/>
            <a:ext cx="9645651"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NL"/>
              <a:t>Klik om de stijl te bewerken</a:t>
            </a:r>
            <a:endParaRPr lang="en-US" altLang="nl-NL"/>
          </a:p>
        </p:txBody>
      </p:sp>
      <p:sp>
        <p:nvSpPr>
          <p:cNvPr id="19461" name="Rectangle 5"/>
          <p:cNvSpPr>
            <a:spLocks noGrp="1" noChangeArrowheads="1"/>
          </p:cNvSpPr>
          <p:nvPr>
            <p:ph type="body" idx="1"/>
          </p:nvPr>
        </p:nvSpPr>
        <p:spPr bwMode="auto">
          <a:xfrm>
            <a:off x="719667" y="1196975"/>
            <a:ext cx="10987617"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19462" name="Rectangle 6"/>
          <p:cNvSpPr>
            <a:spLocks noGrp="1" noChangeArrowheads="1"/>
          </p:cNvSpPr>
          <p:nvPr>
            <p:ph type="sldNum" sz="quarter" idx="4"/>
          </p:nvPr>
        </p:nvSpPr>
        <p:spPr bwMode="auto">
          <a:xfrm>
            <a:off x="719667" y="6638926"/>
            <a:ext cx="9408584"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900" b="0">
                <a:solidFill>
                  <a:schemeClr val="tx2"/>
                </a:solidFill>
              </a:defRPr>
            </a:lvl1pPr>
          </a:lstStyle>
          <a:p>
            <a:fld id="{68F8CCAF-EC81-49A7-ACC7-1CF030D34F6B}" type="slidenum">
              <a:rPr lang="en-US" altLang="nl-NL"/>
              <a:pPr/>
              <a:t>‹nr.›</a:t>
            </a:fld>
            <a:r>
              <a:rPr lang="en-US" altLang="nl-NL"/>
              <a:t> • @titel@</a:t>
            </a:r>
          </a:p>
        </p:txBody>
      </p:sp>
      <p:pic>
        <p:nvPicPr>
          <p:cNvPr id="19463" name="Picture 7" descr="Movisie-logo-rgb-kleingebruik"/>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915651" y="142876"/>
            <a:ext cx="935567" cy="696913"/>
          </a:xfrm>
          <a:prstGeom prst="rect">
            <a:avLst/>
          </a:prstGeom>
          <a:noFill/>
          <a:extLst>
            <a:ext uri="{909E8E84-426E-40DD-AFC4-6F175D3DCCD1}">
              <a14:hiddenFill xmlns:a14="http://schemas.microsoft.com/office/drawing/2010/main">
                <a:solidFill>
                  <a:srgbClr val="FFFFFF"/>
                </a:solidFill>
              </a14:hiddenFill>
            </a:ext>
          </a:extLst>
        </p:spPr>
      </p:pic>
      <p:sp>
        <p:nvSpPr>
          <p:cNvPr id="19464" name="Rectangle 8"/>
          <p:cNvSpPr>
            <a:spLocks noGrp="1" noChangeArrowheads="1"/>
          </p:cNvSpPr>
          <p:nvPr>
            <p:ph type="dt" sz="half" idx="2"/>
          </p:nvPr>
        </p:nvSpPr>
        <p:spPr bwMode="auto">
          <a:xfrm>
            <a:off x="10267951" y="6638926"/>
            <a:ext cx="1439333"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a:defRPr sz="900" b="0">
                <a:solidFill>
                  <a:schemeClr val="tx2"/>
                </a:solidFill>
              </a:defRPr>
            </a:lvl1pPr>
          </a:lstStyle>
          <a:p>
            <a:fld id="{F98D30C4-BDAB-4B08-AC19-19E4AFF9EADB}" type="datetimeFigureOut">
              <a:rPr lang="en-US" altLang="nl-NL"/>
              <a:pPr/>
              <a:t>6/11/2026</a:t>
            </a:fld>
            <a:endParaRPr lang="en-US" altLang="nl-NL"/>
          </a:p>
        </p:txBody>
      </p:sp>
    </p:spTree>
    <p:extLst>
      <p:ext uri="{BB962C8B-B14F-4D97-AF65-F5344CB8AC3E}">
        <p14:creationId xmlns:p14="http://schemas.microsoft.com/office/powerpoint/2010/main" val="39313843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txStyles>
    <p:title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spcBef>
          <a:spcPct val="20000"/>
        </a:spcBef>
        <a:spcAft>
          <a:spcPct val="0"/>
        </a:spcAft>
        <a:defRPr sz="2000">
          <a:solidFill>
            <a:schemeClr val="tx1"/>
          </a:solidFill>
          <a:latin typeface="+mn-lt"/>
          <a:ea typeface="+mn-ea"/>
          <a:cs typeface="+mn-cs"/>
        </a:defRPr>
      </a:lvl1pPr>
      <a:lvl2pPr marL="180975" indent="-179388" algn="l" rtl="0" eaLnBrk="1" fontAlgn="base" hangingPunct="1">
        <a:spcBef>
          <a:spcPct val="20000"/>
        </a:spcBef>
        <a:spcAft>
          <a:spcPct val="0"/>
        </a:spcAft>
        <a:buChar char="•"/>
        <a:defRPr sz="2000">
          <a:solidFill>
            <a:schemeClr val="tx1"/>
          </a:solidFill>
          <a:latin typeface="+mn-lt"/>
          <a:cs typeface="+mn-cs"/>
        </a:defRPr>
      </a:lvl2pPr>
      <a:lvl3pPr marL="644525" indent="-174625" algn="l" rtl="0" eaLnBrk="1" fontAlgn="base" hangingPunct="1">
        <a:spcBef>
          <a:spcPct val="20000"/>
        </a:spcBef>
        <a:spcAft>
          <a:spcPct val="0"/>
        </a:spcAft>
        <a:buChar char="•"/>
        <a:defRPr sz="1600">
          <a:solidFill>
            <a:schemeClr val="tx1"/>
          </a:solidFill>
          <a:latin typeface="+mn-lt"/>
          <a:cs typeface="+mn-cs"/>
        </a:defRPr>
      </a:lvl3pPr>
      <a:lvl4pPr marL="646113" algn="l" rtl="0" eaLnBrk="1" fontAlgn="base" hangingPunct="1">
        <a:spcBef>
          <a:spcPct val="20000"/>
        </a:spcBef>
        <a:spcAft>
          <a:spcPct val="0"/>
        </a:spcAft>
        <a:defRPr sz="1600">
          <a:solidFill>
            <a:schemeClr val="tx1"/>
          </a:solidFill>
          <a:latin typeface="+mn-lt"/>
          <a:cs typeface="+mn-cs"/>
        </a:defRPr>
      </a:lvl4pPr>
      <a:lvl5pPr marL="647700" algn="l" rtl="0" eaLnBrk="1" fontAlgn="base" hangingPunct="1">
        <a:spcBef>
          <a:spcPct val="20000"/>
        </a:spcBef>
        <a:spcAft>
          <a:spcPct val="0"/>
        </a:spcAft>
        <a:defRPr sz="1600">
          <a:solidFill>
            <a:schemeClr val="tx1"/>
          </a:solidFill>
          <a:latin typeface="+mn-lt"/>
          <a:cs typeface="+mn-cs"/>
        </a:defRPr>
      </a:lvl5pPr>
      <a:lvl6pPr marL="1104900" algn="l" rtl="0" eaLnBrk="1" fontAlgn="base" hangingPunct="1">
        <a:spcBef>
          <a:spcPct val="20000"/>
        </a:spcBef>
        <a:spcAft>
          <a:spcPct val="0"/>
        </a:spcAft>
        <a:defRPr sz="1600">
          <a:solidFill>
            <a:schemeClr val="tx1"/>
          </a:solidFill>
          <a:latin typeface="+mn-lt"/>
          <a:cs typeface="+mn-cs"/>
        </a:defRPr>
      </a:lvl6pPr>
      <a:lvl7pPr marL="1562100" algn="l" rtl="0" eaLnBrk="1" fontAlgn="base" hangingPunct="1">
        <a:spcBef>
          <a:spcPct val="20000"/>
        </a:spcBef>
        <a:spcAft>
          <a:spcPct val="0"/>
        </a:spcAft>
        <a:defRPr sz="1600">
          <a:solidFill>
            <a:schemeClr val="tx1"/>
          </a:solidFill>
          <a:latin typeface="+mn-lt"/>
          <a:cs typeface="+mn-cs"/>
        </a:defRPr>
      </a:lvl7pPr>
      <a:lvl8pPr marL="2019300" algn="l" rtl="0" eaLnBrk="1" fontAlgn="base" hangingPunct="1">
        <a:spcBef>
          <a:spcPct val="20000"/>
        </a:spcBef>
        <a:spcAft>
          <a:spcPct val="0"/>
        </a:spcAft>
        <a:defRPr sz="1600">
          <a:solidFill>
            <a:schemeClr val="tx1"/>
          </a:solidFill>
          <a:latin typeface="+mn-lt"/>
          <a:cs typeface="+mn-cs"/>
        </a:defRPr>
      </a:lvl8pPr>
      <a:lvl9pPr marL="2476500" algn="l" rtl="0" eaLnBrk="1" fontAlgn="base" hangingPunct="1">
        <a:spcBef>
          <a:spcPct val="20000"/>
        </a:spcBef>
        <a:spcAft>
          <a:spcPct val="0"/>
        </a:spcAft>
        <a:defRPr sz="16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chart" Target="../charts/chart11.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movisie.nl/15-werkzame-elementen-ondersteuning-inwoners-toegang-uitvoering" TargetMode="External"/><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ovisie.nl/publicatie/toolbox-samen-inwoners-werken-aan-betere-toegang"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s://www.movisie.nl/artikel/toegang-verbeteren-vraag-inwoners-uitvoerders-naar-hun-ervaring?_gl=1*gnw0v*_up*MQ..*_ga*NTY1MDQxOTQzLjE3ODA1NTk4NTE.*_ga_NT5GF26375*czE3ODA1NTk4NTEkbzEkZzAkdDE3ODA1NTk4NTEkajYwJGwwJGgw" TargetMode="External"/><Relationship Id="rId2" Type="http://schemas.openxmlformats.org/officeDocument/2006/relationships/notesSlide" Target="../notesSlides/notesSlide12.xml"/><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https://www.movisie.nl/ervaringen-inwoners-centraal-stellen-beleid-clientervaringsonderzoek" TargetMode="External"/><Relationship Id="rId2" Type="http://schemas.openxmlformats.org/officeDocument/2006/relationships/notesSlide" Target="../notesSlides/notesSlide13.xml"/><Relationship Id="rId1" Type="http://schemas.openxmlformats.org/officeDocument/2006/relationships/slideLayout" Target="../slideLayouts/slideLayout30.xml"/><Relationship Id="rId5" Type="http://schemas.openxmlformats.org/officeDocument/2006/relationships/image" Target="../media/image20.png"/><Relationship Id="rId4" Type="http://schemas.openxmlformats.org/officeDocument/2006/relationships/hyperlink" Target="https://www.movisie.nl/publicatie/hoe-gemeenten-clientervaringsonderzoek-succesvol-inzetten?_gl=1*1r0x8r9*_up*MQ..*_ga*MTU3NjkyNzQyMS4xNzgwNTY0MDYy*_ga_NT5GF26375*czE3ODA1NjQwNjIkbzEkZzAkdDE3ODA1NjQwNjIkajYwJGwwJGgw"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movisie.nl/integraal-werken?_gl=1*w9z5p9*_up*MQ..*_gs*MQ..*_ga*MzQwNTc4ODk2LjE3ODA1NjM1OTQ.*_ga_NT5GF26375*czE3ODA1NjM1OTMkbzEkZzEkdDE3ODA1NjM2MDQkajQ5JGwwJGgw&amp;gclid=CjwKCAjwxITRBhBYEiwA6mZm7Y_vy0IiwsHZVqKhMehILIkrYTRQT4WKgkb1jmv9EecMrbzO4CKwvBoC_S8QAvD_BwE" TargetMode="External"/><Relationship Id="rId2" Type="http://schemas.openxmlformats.org/officeDocument/2006/relationships/hyperlink" Target="https://www.movisie.nl/onderwerpen/toegang-tot-ondersteuning-zorg?_gl=1*1rmynoc*_up*MQ..*_gs*MQ..*_ga*MzQwNTc4ODk2LjE3ODA1NjM1OTQ.*_ga_NT5GF26375*czE3ODA1NjM1OTMkbzEkZzEkdDE3ODA1NjM2MDQkajQ5JGwwJGgw&amp;gclid=CjwKCAjwxITRBhBYEiwA6mZm7Y_vy0IiwsHZVqKhMehILIkrYTRQT4WKgkb1jmv9EecMrbzO4CKwvBoC_S8QAvD_BwE" TargetMode="External"/><Relationship Id="rId1" Type="http://schemas.openxmlformats.org/officeDocument/2006/relationships/slideLayout" Target="../slideLayouts/slideLayout30.xml"/><Relationship Id="rId4" Type="http://schemas.openxmlformats.org/officeDocument/2006/relationships/hyperlink" Target="mailto:h.vanxanten@movisie.nl"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platform-sociaaldomein.nl/regioadviseurs" TargetMode="External"/><Relationship Id="rId3" Type="http://schemas.openxmlformats.org/officeDocument/2006/relationships/hyperlink" Target="https://vng.nl/sites/default/files/2024-03/richtinggevend_kader_toegang_lokale_teams_en_integrale_dienstverlening.pdf" TargetMode="External"/><Relationship Id="rId7" Type="http://schemas.openxmlformats.org/officeDocument/2006/relationships/hyperlink" Target="https://forum.vng.n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vng.nl/sites/default/files/2024-04/stevige-lokale-teams.pdf" TargetMode="External"/><Relationship Id="rId5" Type="http://schemas.openxmlformats.org/officeDocument/2006/relationships/hyperlink" Target="https://vng.nl/sites/default/files/2026-03/convenant-stevige-lokale-teams.pdf" TargetMode="External"/><Relationship Id="rId10" Type="http://schemas.openxmlformats.org/officeDocument/2006/relationships/hyperlink" Target="https://platform-sociaaldomein.nl/agenda/leerbijeenkomst-toegang-in-beweging-toegang-and-inwonersperspectief" TargetMode="External"/><Relationship Id="rId4" Type="http://schemas.openxmlformats.org/officeDocument/2006/relationships/hyperlink" Target="https://vit-toegang.nl/" TargetMode="External"/><Relationship Id="rId9" Type="http://schemas.openxmlformats.org/officeDocument/2006/relationships/hyperlink" Target="https://platform-sociaaldomein.nl/themas/lokale-teams/toegang-tot-jouw-gemeente-optimalisere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toegang@vng.n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hyperlink" Target="https://www.picpedia.org/chalkboard/p/poll.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Platformsociaaldomein@VNG.nl" TargetMode="External"/><Relationship Id="rId2" Type="http://schemas.openxmlformats.org/officeDocument/2006/relationships/image" Target="../media/image22.jpeg"/><Relationship Id="rId1" Type="http://schemas.openxmlformats.org/officeDocument/2006/relationships/slideLayout" Target="../slideLayouts/slideLayout10.xml"/><Relationship Id="rId5" Type="http://schemas.openxmlformats.org/officeDocument/2006/relationships/hyperlink" Target="https://platform-sociaaldomein.nl/regioadviseurs" TargetMode="Externa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picpedia.org/chalkboard/p/poll.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B5734E-DD20-3147-DFBD-80B828C30D62}"/>
              </a:ext>
            </a:extLst>
          </p:cNvPr>
          <p:cNvSpPr>
            <a:spLocks noGrp="1"/>
          </p:cNvSpPr>
          <p:nvPr>
            <p:ph type="title"/>
          </p:nvPr>
        </p:nvSpPr>
        <p:spPr>
          <a:xfrm>
            <a:off x="1509861" y="1538227"/>
            <a:ext cx="8856651" cy="1155277"/>
          </a:xfrm>
        </p:spPr>
        <p:txBody>
          <a:bodyPr lIns="91440" tIns="45720" rIns="91440" bIns="45720" anchor="t"/>
          <a:lstStyle/>
          <a:p>
            <a:r>
              <a:rPr lang="nl-NL" sz="6000" b="1">
                <a:latin typeface="Montserrat" pitchFamily="2" charset="0"/>
                <a:cs typeface="Arial"/>
              </a:rPr>
              <a:t>Webinar</a:t>
            </a:r>
            <a:endParaRPr lang="nl-NL" b="1">
              <a:latin typeface="Montserrat" pitchFamily="2" charset="0"/>
            </a:endParaRPr>
          </a:p>
        </p:txBody>
      </p:sp>
      <p:sp>
        <p:nvSpPr>
          <p:cNvPr id="7" name="Tijdelijke aanduiding voor tekst 6">
            <a:extLst>
              <a:ext uri="{FF2B5EF4-FFF2-40B4-BE49-F238E27FC236}">
                <a16:creationId xmlns:a16="http://schemas.microsoft.com/office/drawing/2014/main" id="{37E4BA27-C0EF-CA94-6302-C94220879DFD}"/>
              </a:ext>
            </a:extLst>
          </p:cNvPr>
          <p:cNvSpPr>
            <a:spLocks noGrp="1"/>
          </p:cNvSpPr>
          <p:nvPr>
            <p:ph type="body" sz="quarter" idx="10"/>
          </p:nvPr>
        </p:nvSpPr>
        <p:spPr>
          <a:xfrm>
            <a:off x="1509861" y="4855471"/>
            <a:ext cx="8483222" cy="464302"/>
          </a:xfrm>
        </p:spPr>
        <p:txBody>
          <a:bodyPr/>
          <a:lstStyle/>
          <a:p>
            <a:r>
              <a:rPr lang="nl-NL" sz="1800" b="0">
                <a:latin typeface="Montserrat Medium" pitchFamily="2" charset="0"/>
              </a:rPr>
              <a:t>Dinsdag 9 juni 2026</a:t>
            </a:r>
            <a:br>
              <a:rPr lang="nl-NL" sz="1800" b="0">
                <a:latin typeface="Montserrat Medium" pitchFamily="2" charset="0"/>
              </a:rPr>
            </a:br>
            <a:r>
              <a:rPr lang="nl-NL" sz="1800" b="0">
                <a:latin typeface="Montserrat Medium" pitchFamily="2" charset="0"/>
              </a:rPr>
              <a:t>15.00 – 16.00 uur</a:t>
            </a:r>
          </a:p>
        </p:txBody>
      </p:sp>
      <p:sp>
        <p:nvSpPr>
          <p:cNvPr id="6" name="Tijdelijke aanduiding voor tekst 5">
            <a:extLst>
              <a:ext uri="{FF2B5EF4-FFF2-40B4-BE49-F238E27FC236}">
                <a16:creationId xmlns:a16="http://schemas.microsoft.com/office/drawing/2014/main" id="{62FEAB8B-B307-25D9-C63A-BF51F7280679}"/>
              </a:ext>
            </a:extLst>
          </p:cNvPr>
          <p:cNvSpPr>
            <a:spLocks noGrp="1"/>
          </p:cNvSpPr>
          <p:nvPr>
            <p:ph type="body" sz="quarter" idx="13"/>
          </p:nvPr>
        </p:nvSpPr>
        <p:spPr/>
        <p:txBody>
          <a:bodyPr/>
          <a:lstStyle/>
          <a:p>
            <a:r>
              <a:rPr lang="nl-NL"/>
              <a:t> </a:t>
            </a:r>
          </a:p>
        </p:txBody>
      </p:sp>
      <p:sp>
        <p:nvSpPr>
          <p:cNvPr id="5" name="Tekstvak 4">
            <a:extLst>
              <a:ext uri="{FF2B5EF4-FFF2-40B4-BE49-F238E27FC236}">
                <a16:creationId xmlns:a16="http://schemas.microsoft.com/office/drawing/2014/main" id="{B1E0A672-A3CE-C982-07E1-083F3E13620F}"/>
              </a:ext>
            </a:extLst>
          </p:cNvPr>
          <p:cNvSpPr txBox="1"/>
          <p:nvPr/>
        </p:nvSpPr>
        <p:spPr>
          <a:xfrm>
            <a:off x="1509862" y="1283987"/>
            <a:ext cx="2875723" cy="369332"/>
          </a:xfrm>
          <a:prstGeom prst="rect">
            <a:avLst/>
          </a:prstGeom>
          <a:noFill/>
        </p:spPr>
        <p:txBody>
          <a:bodyPr wrap="square">
            <a:spAutoFit/>
          </a:bodyPr>
          <a:lstStyle/>
          <a:p>
            <a:r>
              <a:rPr lang="nl-NL">
                <a:latin typeface="Montserrat Medium" pitchFamily="2" charset="0"/>
                <a:cs typeface="Arial"/>
              </a:rPr>
              <a:t>Toegang in beweging</a:t>
            </a:r>
            <a:endParaRPr lang="nl-NL">
              <a:latin typeface="Montserrat Medium" pitchFamily="2" charset="0"/>
            </a:endParaRPr>
          </a:p>
        </p:txBody>
      </p:sp>
      <p:sp>
        <p:nvSpPr>
          <p:cNvPr id="9" name="Tekstvak 8">
            <a:extLst>
              <a:ext uri="{FF2B5EF4-FFF2-40B4-BE49-F238E27FC236}">
                <a16:creationId xmlns:a16="http://schemas.microsoft.com/office/drawing/2014/main" id="{38400DDC-ABD2-D865-67C1-8AB78249828C}"/>
              </a:ext>
            </a:extLst>
          </p:cNvPr>
          <p:cNvSpPr txBox="1"/>
          <p:nvPr/>
        </p:nvSpPr>
        <p:spPr>
          <a:xfrm>
            <a:off x="1509861" y="2763078"/>
            <a:ext cx="8692721" cy="1323439"/>
          </a:xfrm>
          <a:prstGeom prst="rect">
            <a:avLst/>
          </a:prstGeom>
          <a:noFill/>
        </p:spPr>
        <p:txBody>
          <a:bodyPr wrap="square" lIns="91440" tIns="45720" rIns="91440" bIns="45720" anchor="t">
            <a:spAutoFit/>
          </a:bodyPr>
          <a:lstStyle/>
          <a:p>
            <a:r>
              <a:rPr lang="nl-NL" sz="4000" b="1">
                <a:latin typeface="Montserrat"/>
                <a:cs typeface="Arial"/>
              </a:rPr>
              <a:t>Toegang en inwonersperspectief</a:t>
            </a:r>
            <a:endParaRPr lang="nl-NL" sz="4000"/>
          </a:p>
        </p:txBody>
      </p:sp>
    </p:spTree>
    <p:extLst>
      <p:ext uri="{BB962C8B-B14F-4D97-AF65-F5344CB8AC3E}">
        <p14:creationId xmlns:p14="http://schemas.microsoft.com/office/powerpoint/2010/main" val="220646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1AE96-438F-D39C-ECDA-0154ABCD5D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9E3B84-1737-754B-D31C-96A47354B403}"/>
              </a:ext>
            </a:extLst>
          </p:cNvPr>
          <p:cNvSpPr>
            <a:spLocks noGrp="1"/>
          </p:cNvSpPr>
          <p:nvPr>
            <p:ph type="title"/>
          </p:nvPr>
        </p:nvSpPr>
        <p:spPr>
          <a:xfrm>
            <a:off x="1146412" y="3563471"/>
            <a:ext cx="9887803" cy="1624755"/>
          </a:xfrm>
        </p:spPr>
        <p:txBody>
          <a:bodyPr lIns="91440" tIns="45720" rIns="91440" bIns="45720" anchor="t"/>
          <a:lstStyle/>
          <a:p>
            <a:r>
              <a:rPr lang="nl-NL" sz="4000" b="1">
                <a:latin typeface="Montserrat" pitchFamily="2" charset="0"/>
                <a:cs typeface="Arial"/>
              </a:rPr>
              <a:t>Lessen uit het Verkenningsinstrument Toegang (VIT)</a:t>
            </a:r>
          </a:p>
        </p:txBody>
      </p:sp>
    </p:spTree>
    <p:extLst>
      <p:ext uri="{BB962C8B-B14F-4D97-AF65-F5344CB8AC3E}">
        <p14:creationId xmlns:p14="http://schemas.microsoft.com/office/powerpoint/2010/main" val="103263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3358C-FA2D-1573-5E3A-30832488BCB9}"/>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38BA179-B4A1-10D0-EC43-EDDDAF69A03A}"/>
              </a:ext>
            </a:extLst>
          </p:cNvPr>
          <p:cNvSpPr>
            <a:spLocks noGrp="1"/>
          </p:cNvSpPr>
          <p:nvPr>
            <p:ph type="body" sz="quarter" idx="10"/>
          </p:nvPr>
        </p:nvSpPr>
        <p:spPr>
          <a:xfrm>
            <a:off x="621978" y="1627263"/>
            <a:ext cx="5826928" cy="543200"/>
          </a:xfrm>
        </p:spPr>
        <p:txBody>
          <a:bodyPr lIns="91440" tIns="45720" rIns="91440" bIns="45720" anchor="t"/>
          <a:lstStyle/>
          <a:p>
            <a:pPr marL="0" indent="0">
              <a:buNone/>
            </a:pPr>
            <a:r>
              <a:rPr lang="nl-NL" sz="2000">
                <a:latin typeface="Montserrat Medium" pitchFamily="2" charset="0"/>
                <a:cs typeface="Arial"/>
              </a:rPr>
              <a:t>Ingevuld door </a:t>
            </a:r>
            <a:r>
              <a:rPr lang="nl-NL" sz="2000" b="1">
                <a:solidFill>
                  <a:schemeClr val="accent1">
                    <a:lumMod val="75000"/>
                  </a:schemeClr>
                </a:solidFill>
                <a:latin typeface="Montserrat Medium" pitchFamily="2" charset="0"/>
                <a:cs typeface="Arial"/>
              </a:rPr>
              <a:t>55</a:t>
            </a:r>
            <a:r>
              <a:rPr lang="nl-NL" sz="2000" b="1">
                <a:latin typeface="Montserrat Medium" pitchFamily="2" charset="0"/>
                <a:cs typeface="Arial"/>
              </a:rPr>
              <a:t> </a:t>
            </a:r>
            <a:r>
              <a:rPr lang="nl-NL" sz="2000">
                <a:latin typeface="Montserrat Medium" pitchFamily="2" charset="0"/>
                <a:cs typeface="Arial"/>
              </a:rPr>
              <a:t>gemeenten</a:t>
            </a:r>
            <a:endParaRPr lang="nl-NL" sz="2000">
              <a:latin typeface="Montserrat Medium" pitchFamily="2" charset="0"/>
            </a:endParaRPr>
          </a:p>
          <a:p>
            <a:pPr marL="0" indent="0">
              <a:lnSpc>
                <a:spcPct val="113999"/>
              </a:lnSpc>
              <a:buNone/>
            </a:pPr>
            <a:endParaRPr lang="nl-NL" sz="2000">
              <a:latin typeface="Montserrat Medium" pitchFamily="2" charset="0"/>
              <a:cs typeface="Arial"/>
            </a:endParaRPr>
          </a:p>
          <a:p>
            <a:pPr marL="0" indent="0">
              <a:lnSpc>
                <a:spcPct val="113999"/>
              </a:lnSpc>
              <a:buNone/>
            </a:pPr>
            <a:endParaRPr lang="nl-NL" sz="2000">
              <a:latin typeface="Montserrat Medium" pitchFamily="2" charset="0"/>
            </a:endParaRPr>
          </a:p>
        </p:txBody>
      </p:sp>
      <p:sp>
        <p:nvSpPr>
          <p:cNvPr id="3" name="Tijdelijke aanduiding voor tekst 2">
            <a:extLst>
              <a:ext uri="{FF2B5EF4-FFF2-40B4-BE49-F238E27FC236}">
                <a16:creationId xmlns:a16="http://schemas.microsoft.com/office/drawing/2014/main" id="{888CE5B6-F7F0-A567-7D51-27201BD62DEA}"/>
              </a:ext>
            </a:extLst>
          </p:cNvPr>
          <p:cNvSpPr>
            <a:spLocks noGrp="1"/>
          </p:cNvSpPr>
          <p:nvPr>
            <p:ph type="body" sz="quarter" idx="15"/>
          </p:nvPr>
        </p:nvSpPr>
        <p:spPr>
          <a:xfrm>
            <a:off x="627544" y="417172"/>
            <a:ext cx="5821362" cy="661967"/>
          </a:xfrm>
        </p:spPr>
        <p:txBody>
          <a:bodyPr lIns="91440" tIns="45720" rIns="91440" bIns="45720" anchor="t"/>
          <a:lstStyle/>
          <a:p>
            <a:r>
              <a:rPr lang="nl-NL" sz="4000" b="1">
                <a:latin typeface="Montserrat" pitchFamily="2" charset="0"/>
                <a:cs typeface="Arial"/>
              </a:rPr>
              <a:t>VIT</a:t>
            </a:r>
          </a:p>
        </p:txBody>
      </p:sp>
      <p:graphicFrame>
        <p:nvGraphicFramePr>
          <p:cNvPr id="4" name="Grafiek 3">
            <a:extLst>
              <a:ext uri="{FF2B5EF4-FFF2-40B4-BE49-F238E27FC236}">
                <a16:creationId xmlns:a16="http://schemas.microsoft.com/office/drawing/2014/main" id="{D2877934-5F57-26FE-3F51-5EAA26A24C7E}"/>
              </a:ext>
            </a:extLst>
          </p:cNvPr>
          <p:cNvGraphicFramePr>
            <a:graphicFrameLocks/>
          </p:cNvGraphicFramePr>
          <p:nvPr>
            <p:extLst>
              <p:ext uri="{D42A27DB-BD31-4B8C-83A1-F6EECF244321}">
                <p14:modId xmlns:p14="http://schemas.microsoft.com/office/powerpoint/2010/main" val="822869692"/>
              </p:ext>
            </p:extLst>
          </p:nvPr>
        </p:nvGraphicFramePr>
        <p:xfrm>
          <a:off x="-130194" y="2866449"/>
          <a:ext cx="4956774" cy="29124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ek 5">
            <a:extLst>
              <a:ext uri="{FF2B5EF4-FFF2-40B4-BE49-F238E27FC236}">
                <a16:creationId xmlns:a16="http://schemas.microsoft.com/office/drawing/2014/main" id="{6BA43021-980F-64B0-FB93-6DFBCCDF22A4}"/>
              </a:ext>
            </a:extLst>
          </p:cNvPr>
          <p:cNvGraphicFramePr>
            <a:graphicFrameLocks/>
          </p:cNvGraphicFramePr>
          <p:nvPr>
            <p:extLst>
              <p:ext uri="{D42A27DB-BD31-4B8C-83A1-F6EECF244321}">
                <p14:modId xmlns:p14="http://schemas.microsoft.com/office/powerpoint/2010/main" val="2512860647"/>
              </p:ext>
            </p:extLst>
          </p:nvPr>
        </p:nvGraphicFramePr>
        <p:xfrm>
          <a:off x="6360160" y="2610695"/>
          <a:ext cx="6177280" cy="3423919"/>
        </p:xfrm>
        <a:graphic>
          <a:graphicData uri="http://schemas.openxmlformats.org/drawingml/2006/chart">
            <c:chart xmlns:c="http://schemas.openxmlformats.org/drawingml/2006/chart" xmlns:r="http://schemas.openxmlformats.org/officeDocument/2006/relationships" r:id="rId4"/>
          </a:graphicData>
        </a:graphic>
      </p:graphicFrame>
      <p:sp>
        <p:nvSpPr>
          <p:cNvPr id="7" name="Tijdelijke aanduiding voor tekst 1">
            <a:extLst>
              <a:ext uri="{FF2B5EF4-FFF2-40B4-BE49-F238E27FC236}">
                <a16:creationId xmlns:a16="http://schemas.microsoft.com/office/drawing/2014/main" id="{8D84C2D2-1E3A-3A98-06A9-1BEFF3FD3067}"/>
              </a:ext>
            </a:extLst>
          </p:cNvPr>
          <p:cNvSpPr txBox="1">
            <a:spLocks/>
          </p:cNvSpPr>
          <p:nvPr/>
        </p:nvSpPr>
        <p:spPr>
          <a:xfrm>
            <a:off x="3557160" y="4862861"/>
            <a:ext cx="2538840" cy="672596"/>
          </a:xfrm>
          <a:prstGeom prst="rect">
            <a:avLst/>
          </a:prstGeom>
        </p:spPr>
        <p:txBody>
          <a:bodyPr lIns="91440" tIns="45720" rIns="91440" bIns="45720" anchor="t"/>
          <a:lstStyle>
            <a:lvl1pPr marL="342900" indent="-342900" algn="l" defTabSz="914400" rtl="0" eaLnBrk="1" latinLnBrk="0" hangingPunct="1">
              <a:lnSpc>
                <a:spcPct val="114000"/>
              </a:lnSpc>
              <a:spcBef>
                <a:spcPts val="1000"/>
              </a:spcBef>
              <a:buClr>
                <a:srgbClr val="059B94"/>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14000"/>
              </a:lnSpc>
              <a:spcBef>
                <a:spcPts val="500"/>
              </a:spcBef>
              <a:buClr>
                <a:srgbClr val="059B94"/>
              </a:buClr>
              <a:buFont typeface="Courier New" panose="02070309020205020404" pitchFamily="49" charset="0"/>
              <a:buChar char="o"/>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a:solidFill>
                  <a:srgbClr val="059B94"/>
                </a:solidFill>
                <a:latin typeface="Aptos"/>
                <a:cs typeface="Arial"/>
              </a:rPr>
              <a:t>inwonersperspectief</a:t>
            </a:r>
            <a:br>
              <a:rPr lang="nl-NL" b="1">
                <a:solidFill>
                  <a:srgbClr val="059B94"/>
                </a:solidFill>
                <a:latin typeface="Aptos"/>
                <a:cs typeface="Arial"/>
              </a:rPr>
            </a:br>
            <a:r>
              <a:rPr lang="nl-NL" b="1">
                <a:solidFill>
                  <a:srgbClr val="059B94"/>
                </a:solidFill>
                <a:latin typeface="Aptos"/>
                <a:cs typeface="Arial"/>
              </a:rPr>
              <a:t>opgehaald</a:t>
            </a:r>
            <a:endParaRPr lang="nl-NL" b="1">
              <a:solidFill>
                <a:srgbClr val="059B94"/>
              </a:solidFill>
              <a:latin typeface="Aptos"/>
            </a:endParaRPr>
          </a:p>
          <a:p>
            <a:pPr marL="0" indent="0">
              <a:lnSpc>
                <a:spcPct val="113999"/>
              </a:lnSpc>
              <a:buFont typeface="Arial" panose="020B0604020202020204" pitchFamily="34" charset="0"/>
              <a:buNone/>
            </a:pPr>
            <a:endParaRPr lang="nl-NL" b="1">
              <a:solidFill>
                <a:srgbClr val="059B94"/>
              </a:solidFill>
              <a:latin typeface="Aptos"/>
              <a:cs typeface="Arial"/>
            </a:endParaRPr>
          </a:p>
        </p:txBody>
      </p:sp>
    </p:spTree>
    <p:extLst>
      <p:ext uri="{BB962C8B-B14F-4D97-AF65-F5344CB8AC3E}">
        <p14:creationId xmlns:p14="http://schemas.microsoft.com/office/powerpoint/2010/main" val="157602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FA9D2-26F9-5C4E-465B-CED8FA79B1F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8D5839B-8622-7A3B-EBAA-90DCFBFA6B0C}"/>
              </a:ext>
            </a:extLst>
          </p:cNvPr>
          <p:cNvSpPr txBox="1"/>
          <p:nvPr/>
        </p:nvSpPr>
        <p:spPr>
          <a:xfrm>
            <a:off x="5790747" y="5176258"/>
            <a:ext cx="42473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i="0" u="none" strike="noStrike" baseline="0">
                <a:solidFill>
                  <a:srgbClr val="059B94"/>
                </a:solidFill>
                <a:latin typeface="Montserrat" pitchFamily="2" charset="0"/>
              </a:rPr>
              <a:t>inwonersperspectief</a:t>
            </a:r>
            <a:r>
              <a:rPr lang="nl-NL" sz="1600" b="0" i="0" u="none" strike="noStrike" baseline="0">
                <a:solidFill>
                  <a:srgbClr val="000000"/>
                </a:solidFill>
                <a:latin typeface="Montserrat" pitchFamily="2" charset="0"/>
              </a:rPr>
              <a:t> </a:t>
            </a:r>
            <a:r>
              <a:rPr lang="nl-NL" sz="1600" i="0" u="none" strike="noStrike" baseline="0">
                <a:solidFill>
                  <a:srgbClr val="000000"/>
                </a:solidFill>
                <a:latin typeface="Montserrat Medium" pitchFamily="2" charset="0"/>
              </a:rPr>
              <a:t>vaakst niet ingevuld of 'weet niet' opgegeven</a:t>
            </a:r>
            <a:endParaRPr lang="en-US" sz="1600">
              <a:latin typeface="Montserrat Medium" pitchFamily="2" charset="0"/>
            </a:endParaRPr>
          </a:p>
        </p:txBody>
      </p:sp>
      <p:sp>
        <p:nvSpPr>
          <p:cNvPr id="8" name="Tijdelijke aanduiding voor tekst 2">
            <a:extLst>
              <a:ext uri="{FF2B5EF4-FFF2-40B4-BE49-F238E27FC236}">
                <a16:creationId xmlns:a16="http://schemas.microsoft.com/office/drawing/2014/main" id="{6D80D478-E1FC-99A0-17A9-3838DC2AD965}"/>
              </a:ext>
            </a:extLst>
          </p:cNvPr>
          <p:cNvSpPr txBox="1">
            <a:spLocks/>
          </p:cNvSpPr>
          <p:nvPr/>
        </p:nvSpPr>
        <p:spPr>
          <a:xfrm>
            <a:off x="627544" y="417172"/>
            <a:ext cx="5821362" cy="661967"/>
          </a:xfrm>
          <a:prstGeom prst="rect">
            <a:avLst/>
          </a:prstGeom>
        </p:spPr>
        <p:txBody>
          <a:bodyPr lIns="91440" tIns="45720" rIns="91440" bIns="45720" anchor="t"/>
          <a:lstStyle>
            <a:lvl1pPr marL="0" indent="0" algn="l" defTabSz="914400" rtl="0" eaLnBrk="1" latinLnBrk="0" hangingPunct="1">
              <a:lnSpc>
                <a:spcPct val="90000"/>
              </a:lnSpc>
              <a:spcBef>
                <a:spcPts val="1000"/>
              </a:spcBef>
              <a:buFontTx/>
              <a:buNone/>
              <a:defRPr sz="44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4000" b="1">
                <a:latin typeface="Montserrat" pitchFamily="2" charset="0"/>
                <a:cs typeface="Arial"/>
              </a:rPr>
              <a:t>VIT</a:t>
            </a:r>
          </a:p>
        </p:txBody>
      </p:sp>
      <p:graphicFrame>
        <p:nvGraphicFramePr>
          <p:cNvPr id="9" name="Grafiek 8">
            <a:extLst>
              <a:ext uri="{FF2B5EF4-FFF2-40B4-BE49-F238E27FC236}">
                <a16:creationId xmlns:a16="http://schemas.microsoft.com/office/drawing/2014/main" id="{F9DD179A-B5B7-4982-D51A-E8818F4BD37A}"/>
              </a:ext>
            </a:extLst>
          </p:cNvPr>
          <p:cNvGraphicFramePr>
            <a:graphicFrameLocks/>
          </p:cNvGraphicFramePr>
          <p:nvPr>
            <p:extLst>
              <p:ext uri="{D42A27DB-BD31-4B8C-83A1-F6EECF244321}">
                <p14:modId xmlns:p14="http://schemas.microsoft.com/office/powerpoint/2010/main" val="2456945074"/>
              </p:ext>
            </p:extLst>
          </p:nvPr>
        </p:nvGraphicFramePr>
        <p:xfrm>
          <a:off x="644622" y="3291841"/>
          <a:ext cx="5120698" cy="2689928"/>
        </p:xfrm>
        <a:graphic>
          <a:graphicData uri="http://schemas.openxmlformats.org/drawingml/2006/chart">
            <c:chart xmlns:c="http://schemas.openxmlformats.org/drawingml/2006/chart" xmlns:r="http://schemas.openxmlformats.org/officeDocument/2006/relationships" r:id="rId3"/>
          </a:graphicData>
        </a:graphic>
      </p:graphicFrame>
      <p:sp>
        <p:nvSpPr>
          <p:cNvPr id="11" name="Tijdelijke aanduiding voor tekst 10">
            <a:extLst>
              <a:ext uri="{FF2B5EF4-FFF2-40B4-BE49-F238E27FC236}">
                <a16:creationId xmlns:a16="http://schemas.microsoft.com/office/drawing/2014/main" id="{CEDF8B07-DCA0-A0D6-792B-058CFC245F7F}"/>
              </a:ext>
            </a:extLst>
          </p:cNvPr>
          <p:cNvSpPr>
            <a:spLocks noGrp="1"/>
          </p:cNvSpPr>
          <p:nvPr>
            <p:ph type="body" sz="quarter" idx="10"/>
          </p:nvPr>
        </p:nvSpPr>
        <p:spPr/>
        <p:txBody>
          <a:bodyPr/>
          <a:lstStyle/>
          <a:p>
            <a:pPr marL="0" indent="0">
              <a:buNone/>
            </a:pPr>
            <a:r>
              <a:rPr lang="nl-NL" sz="2000" b="1">
                <a:latin typeface="Montserrat" pitchFamily="2" charset="0"/>
              </a:rPr>
              <a:t>13 uitgangspunten </a:t>
            </a:r>
          </a:p>
          <a:p>
            <a:pPr marL="0" indent="0">
              <a:buNone/>
            </a:pPr>
            <a:r>
              <a:rPr lang="nl-NL">
                <a:latin typeface="Montserrat Medium" pitchFamily="2" charset="0"/>
              </a:rPr>
              <a:t>Vragen vanuit het perspectief van </a:t>
            </a:r>
            <a:r>
              <a:rPr lang="nl-NL" b="1">
                <a:solidFill>
                  <a:srgbClr val="076BB3"/>
                </a:solidFill>
                <a:latin typeface="Montserrat" pitchFamily="2" charset="0"/>
              </a:rPr>
              <a:t>beleid</a:t>
            </a:r>
            <a:r>
              <a:rPr lang="nl-NL">
                <a:latin typeface="Montserrat Medium" pitchFamily="2" charset="0"/>
              </a:rPr>
              <a:t>, </a:t>
            </a:r>
            <a:r>
              <a:rPr lang="nl-NL" b="1">
                <a:solidFill>
                  <a:srgbClr val="E5648D"/>
                </a:solidFill>
                <a:latin typeface="Montserrat" pitchFamily="2" charset="0"/>
              </a:rPr>
              <a:t>uitvoering</a:t>
            </a:r>
            <a:r>
              <a:rPr lang="nl-NL">
                <a:latin typeface="Montserrat Medium" pitchFamily="2" charset="0"/>
              </a:rPr>
              <a:t> en </a:t>
            </a:r>
            <a:r>
              <a:rPr lang="nl-NL" b="1">
                <a:solidFill>
                  <a:srgbClr val="059B94"/>
                </a:solidFill>
                <a:latin typeface="Montserrat" pitchFamily="2" charset="0"/>
              </a:rPr>
              <a:t>inwoners</a:t>
            </a:r>
          </a:p>
        </p:txBody>
      </p:sp>
    </p:spTree>
    <p:extLst>
      <p:ext uri="{BB962C8B-B14F-4D97-AF65-F5344CB8AC3E}">
        <p14:creationId xmlns:p14="http://schemas.microsoft.com/office/powerpoint/2010/main" val="1989995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DB4EC-93CE-331E-D9AA-5F211C914AEC}"/>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2977604-FAFD-F734-B94F-9DC3AB5E8E67}"/>
              </a:ext>
            </a:extLst>
          </p:cNvPr>
          <p:cNvSpPr>
            <a:spLocks noGrp="1"/>
          </p:cNvSpPr>
          <p:nvPr>
            <p:ph type="body" sz="quarter" idx="10"/>
          </p:nvPr>
        </p:nvSpPr>
        <p:spPr>
          <a:xfrm>
            <a:off x="5913303" y="285097"/>
            <a:ext cx="5737358" cy="965527"/>
          </a:xfrm>
        </p:spPr>
        <p:txBody>
          <a:bodyPr lIns="91440" tIns="45720" rIns="91440" bIns="45720" anchor="t"/>
          <a:lstStyle/>
          <a:p>
            <a:r>
              <a:rPr lang="nl-NL" sz="2400" b="1">
                <a:latin typeface="Montserrat" pitchFamily="2" charset="0"/>
                <a:cs typeface="Arial"/>
              </a:rPr>
              <a:t>Een eenvoudig(er) systeem, met de inwoner als uitgangspunt </a:t>
            </a:r>
            <a:r>
              <a:rPr lang="nl-NL" sz="2400">
                <a:latin typeface="Montserrat" pitchFamily="2" charset="0"/>
                <a:cs typeface="Arial"/>
              </a:rPr>
              <a:t>(1)</a:t>
            </a:r>
            <a:endParaRPr lang="nl-NL" sz="2400">
              <a:latin typeface="Montserrat" pitchFamily="2" charset="0"/>
            </a:endParaRPr>
          </a:p>
        </p:txBody>
      </p:sp>
      <p:sp>
        <p:nvSpPr>
          <p:cNvPr id="11" name="Tijdelijke aanduiding voor tekst 2">
            <a:extLst>
              <a:ext uri="{FF2B5EF4-FFF2-40B4-BE49-F238E27FC236}">
                <a16:creationId xmlns:a16="http://schemas.microsoft.com/office/drawing/2014/main" id="{F3A5431E-C689-9927-AA97-0B769EA8F162}"/>
              </a:ext>
            </a:extLst>
          </p:cNvPr>
          <p:cNvSpPr txBox="1">
            <a:spLocks/>
          </p:cNvSpPr>
          <p:nvPr/>
        </p:nvSpPr>
        <p:spPr>
          <a:xfrm>
            <a:off x="1259840" y="2552918"/>
            <a:ext cx="2982789" cy="562961"/>
          </a:xfrm>
          <a:prstGeom prst="rect">
            <a:avLst/>
          </a:prstGeom>
        </p:spPr>
        <p:txBody>
          <a:bodyPr lIns="91440" tIns="45720" rIns="91440" bIns="45720" anchor="t"/>
          <a:lstStyle>
            <a:lvl1pPr marL="0" indent="0" algn="l" defTabSz="914400" rtl="0" eaLnBrk="1" latinLnBrk="0" hangingPunct="1">
              <a:lnSpc>
                <a:spcPct val="114000"/>
              </a:lnSpc>
              <a:spcBef>
                <a:spcPts val="1000"/>
              </a:spcBef>
              <a:buClr>
                <a:srgbClr val="059B94"/>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4000"/>
              </a:lnSpc>
              <a:spcBef>
                <a:spcPts val="500"/>
              </a:spcBef>
              <a:buClr>
                <a:srgbClr val="059B94"/>
              </a:buClr>
              <a:buFont typeface="Courier New" panose="02070309020205020404" pitchFamily="49"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nl-NL">
                <a:latin typeface="Montserrat Medium" pitchFamily="2" charset="0"/>
              </a:rPr>
              <a:t>Inwoner en diens </a:t>
            </a:r>
            <a:r>
              <a:rPr lang="nl-NL" b="1">
                <a:latin typeface="Montserrat Medium" pitchFamily="2" charset="0"/>
              </a:rPr>
              <a:t>hulpvraag</a:t>
            </a:r>
            <a:r>
              <a:rPr lang="nl-NL">
                <a:latin typeface="Montserrat Medium" pitchFamily="2" charset="0"/>
              </a:rPr>
              <a:t> staat centraal</a:t>
            </a:r>
          </a:p>
        </p:txBody>
      </p:sp>
      <p:sp>
        <p:nvSpPr>
          <p:cNvPr id="16" name="Tijdelijke aanduiding voor tekst 2">
            <a:extLst>
              <a:ext uri="{FF2B5EF4-FFF2-40B4-BE49-F238E27FC236}">
                <a16:creationId xmlns:a16="http://schemas.microsoft.com/office/drawing/2014/main" id="{73BFEDA0-3DD1-AFBF-CFFA-49A00B59FB8E}"/>
              </a:ext>
            </a:extLst>
          </p:cNvPr>
          <p:cNvSpPr txBox="1">
            <a:spLocks/>
          </p:cNvSpPr>
          <p:nvPr/>
        </p:nvSpPr>
        <p:spPr>
          <a:xfrm>
            <a:off x="206426" y="4831984"/>
            <a:ext cx="4036203" cy="562961"/>
          </a:xfrm>
          <a:prstGeom prst="rect">
            <a:avLst/>
          </a:prstGeom>
        </p:spPr>
        <p:txBody>
          <a:bodyPr lIns="91440" tIns="45720" rIns="91440" bIns="45720" anchor="t"/>
          <a:lstStyle>
            <a:lvl1pPr marL="0" indent="0" algn="l" defTabSz="914400" rtl="0" eaLnBrk="1" latinLnBrk="0" hangingPunct="1">
              <a:lnSpc>
                <a:spcPct val="114000"/>
              </a:lnSpc>
              <a:spcBef>
                <a:spcPts val="1000"/>
              </a:spcBef>
              <a:buClr>
                <a:srgbClr val="059B94"/>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4000"/>
              </a:lnSpc>
              <a:spcBef>
                <a:spcPts val="500"/>
              </a:spcBef>
              <a:buClr>
                <a:srgbClr val="059B94"/>
              </a:buClr>
              <a:buFont typeface="Courier New" panose="02070309020205020404" pitchFamily="49"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nl-NL" b="1">
                <a:latin typeface="Montserrat Medium" pitchFamily="2" charset="0"/>
              </a:rPr>
              <a:t>Ervaringskennis</a:t>
            </a:r>
            <a:r>
              <a:rPr lang="nl-NL">
                <a:latin typeface="Montserrat Medium" pitchFamily="2" charset="0"/>
              </a:rPr>
              <a:t> en/of </a:t>
            </a:r>
            <a:r>
              <a:rPr lang="nl-NL" err="1">
                <a:latin typeface="Montserrat Medium" pitchFamily="2" charset="0"/>
              </a:rPr>
              <a:t>ervarings-deskundigheid</a:t>
            </a:r>
            <a:r>
              <a:rPr lang="nl-NL">
                <a:latin typeface="Montserrat Medium" pitchFamily="2" charset="0"/>
              </a:rPr>
              <a:t> wordt ingezet</a:t>
            </a:r>
          </a:p>
        </p:txBody>
      </p:sp>
      <p:sp>
        <p:nvSpPr>
          <p:cNvPr id="17" name="Tijdelijke aanduiding voor tekst 2">
            <a:extLst>
              <a:ext uri="{FF2B5EF4-FFF2-40B4-BE49-F238E27FC236}">
                <a16:creationId xmlns:a16="http://schemas.microsoft.com/office/drawing/2014/main" id="{F97B6003-83D0-8632-7D55-570FDFD7C29F}"/>
              </a:ext>
            </a:extLst>
          </p:cNvPr>
          <p:cNvSpPr txBox="1">
            <a:spLocks/>
          </p:cNvSpPr>
          <p:nvPr/>
        </p:nvSpPr>
        <p:spPr>
          <a:xfrm>
            <a:off x="1107439" y="3675949"/>
            <a:ext cx="3135189" cy="562961"/>
          </a:xfrm>
          <a:prstGeom prst="rect">
            <a:avLst/>
          </a:prstGeom>
        </p:spPr>
        <p:txBody>
          <a:bodyPr lIns="91440" tIns="45720" rIns="91440" bIns="45720" anchor="t"/>
          <a:lstStyle>
            <a:lvl1pPr marL="0" indent="0" algn="l" defTabSz="914400" rtl="0" eaLnBrk="1" latinLnBrk="0" hangingPunct="1">
              <a:lnSpc>
                <a:spcPct val="114000"/>
              </a:lnSpc>
              <a:spcBef>
                <a:spcPts val="1000"/>
              </a:spcBef>
              <a:buClr>
                <a:srgbClr val="059B94"/>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4000"/>
              </a:lnSpc>
              <a:spcBef>
                <a:spcPts val="500"/>
              </a:spcBef>
              <a:buClr>
                <a:srgbClr val="059B94"/>
              </a:buClr>
              <a:buFont typeface="Courier New" panose="02070309020205020404" pitchFamily="49"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nl-NL" b="1">
                <a:latin typeface="Montserrat Medium" pitchFamily="2" charset="0"/>
              </a:rPr>
              <a:t>Eenvoudig</a:t>
            </a:r>
            <a:r>
              <a:rPr lang="nl-NL">
                <a:latin typeface="Montserrat Medium" pitchFamily="2" charset="0"/>
              </a:rPr>
              <a:t> ingericht met de inwoner als uitgangspunt</a:t>
            </a:r>
          </a:p>
        </p:txBody>
      </p:sp>
      <p:graphicFrame>
        <p:nvGraphicFramePr>
          <p:cNvPr id="2" name="Grafiek 1">
            <a:extLst>
              <a:ext uri="{FF2B5EF4-FFF2-40B4-BE49-F238E27FC236}">
                <a16:creationId xmlns:a16="http://schemas.microsoft.com/office/drawing/2014/main" id="{269E424A-E467-5437-6E32-23AC154F22A2}"/>
              </a:ext>
            </a:extLst>
          </p:cNvPr>
          <p:cNvGraphicFramePr>
            <a:graphicFrameLocks/>
          </p:cNvGraphicFramePr>
          <p:nvPr>
            <p:extLst>
              <p:ext uri="{D42A27DB-BD31-4B8C-83A1-F6EECF244321}">
                <p14:modId xmlns:p14="http://schemas.microsoft.com/office/powerpoint/2010/main" val="1114509451"/>
              </p:ext>
            </p:extLst>
          </p:nvPr>
        </p:nvGraphicFramePr>
        <p:xfrm>
          <a:off x="4242629" y="2135088"/>
          <a:ext cx="2340000" cy="374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fiek 3">
            <a:extLst>
              <a:ext uri="{FF2B5EF4-FFF2-40B4-BE49-F238E27FC236}">
                <a16:creationId xmlns:a16="http://schemas.microsoft.com/office/drawing/2014/main" id="{8231A0EA-E9B7-495D-A582-F6B236A384CD}"/>
              </a:ext>
            </a:extLst>
          </p:cNvPr>
          <p:cNvGraphicFramePr>
            <a:graphicFrameLocks/>
          </p:cNvGraphicFramePr>
          <p:nvPr>
            <p:extLst>
              <p:ext uri="{D42A27DB-BD31-4B8C-83A1-F6EECF244321}">
                <p14:modId xmlns:p14="http://schemas.microsoft.com/office/powerpoint/2010/main" val="2363912001"/>
              </p:ext>
            </p:extLst>
          </p:nvPr>
        </p:nvGraphicFramePr>
        <p:xfrm>
          <a:off x="6582629" y="2135088"/>
          <a:ext cx="2340000" cy="374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fiek 4">
            <a:extLst>
              <a:ext uri="{FF2B5EF4-FFF2-40B4-BE49-F238E27FC236}">
                <a16:creationId xmlns:a16="http://schemas.microsoft.com/office/drawing/2014/main" id="{70F1BF23-B6EC-4778-B568-EC4BE36BCB43}"/>
              </a:ext>
            </a:extLst>
          </p:cNvPr>
          <p:cNvGraphicFramePr>
            <a:graphicFrameLocks/>
          </p:cNvGraphicFramePr>
          <p:nvPr>
            <p:extLst>
              <p:ext uri="{D42A27DB-BD31-4B8C-83A1-F6EECF244321}">
                <p14:modId xmlns:p14="http://schemas.microsoft.com/office/powerpoint/2010/main" val="362295465"/>
              </p:ext>
            </p:extLst>
          </p:nvPr>
        </p:nvGraphicFramePr>
        <p:xfrm>
          <a:off x="8922629" y="2135088"/>
          <a:ext cx="2340000" cy="3744000"/>
        </p:xfrm>
        <a:graphic>
          <a:graphicData uri="http://schemas.openxmlformats.org/drawingml/2006/chart">
            <c:chart xmlns:c="http://schemas.openxmlformats.org/drawingml/2006/chart" xmlns:r="http://schemas.openxmlformats.org/officeDocument/2006/relationships" r:id="rId5"/>
          </a:graphicData>
        </a:graphic>
      </p:graphicFrame>
      <p:sp>
        <p:nvSpPr>
          <p:cNvPr id="6" name="Tijdelijke aanduiding voor tekst 1">
            <a:extLst>
              <a:ext uri="{FF2B5EF4-FFF2-40B4-BE49-F238E27FC236}">
                <a16:creationId xmlns:a16="http://schemas.microsoft.com/office/drawing/2014/main" id="{6DC0E4B5-CA71-CF22-0720-EE2CC199D4F2}"/>
              </a:ext>
            </a:extLst>
          </p:cNvPr>
          <p:cNvSpPr txBox="1">
            <a:spLocks/>
          </p:cNvSpPr>
          <p:nvPr/>
        </p:nvSpPr>
        <p:spPr>
          <a:xfrm>
            <a:off x="4242628" y="1974901"/>
            <a:ext cx="1240085" cy="562961"/>
          </a:xfrm>
          <a:prstGeom prst="rect">
            <a:avLst/>
          </a:prstGeom>
        </p:spPr>
        <p:txBody>
          <a:bodyPr lIns="91440" tIns="45720" rIns="91440" bIns="45720" anchor="t"/>
          <a:lstStyle>
            <a:lvl1pPr marL="0" indent="0" algn="l" defTabSz="914400" rtl="0" eaLnBrk="1" latinLnBrk="0" hangingPunct="1">
              <a:lnSpc>
                <a:spcPct val="114000"/>
              </a:lnSpc>
              <a:spcBef>
                <a:spcPts val="1000"/>
              </a:spcBef>
              <a:buClr>
                <a:srgbClr val="059B94"/>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4000"/>
              </a:lnSpc>
              <a:spcBef>
                <a:spcPts val="500"/>
              </a:spcBef>
              <a:buClr>
                <a:srgbClr val="059B94"/>
              </a:buClr>
              <a:buFont typeface="Courier New" panose="02070309020205020404" pitchFamily="49"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nl-NL" sz="2000" b="1">
                <a:solidFill>
                  <a:srgbClr val="076BB3"/>
                </a:solidFill>
                <a:latin typeface="Montserrat Medium" pitchFamily="2" charset="0"/>
                <a:cs typeface="Arial"/>
              </a:rPr>
              <a:t>Beleid</a:t>
            </a:r>
            <a:endParaRPr lang="nl-NL" b="1">
              <a:solidFill>
                <a:srgbClr val="076BB3"/>
              </a:solidFill>
              <a:latin typeface="Montserrat Medium" pitchFamily="2" charset="0"/>
            </a:endParaRPr>
          </a:p>
          <a:p>
            <a:pPr>
              <a:lnSpc>
                <a:spcPct val="113999"/>
              </a:lnSpc>
            </a:pPr>
            <a:endParaRPr lang="nl-NL" b="1">
              <a:solidFill>
                <a:srgbClr val="076BB3"/>
              </a:solidFill>
              <a:latin typeface="Montserrat Medium" pitchFamily="2" charset="0"/>
            </a:endParaRPr>
          </a:p>
          <a:p>
            <a:pPr>
              <a:lnSpc>
                <a:spcPct val="113999"/>
              </a:lnSpc>
            </a:pPr>
            <a:endParaRPr lang="nl-NL">
              <a:solidFill>
                <a:srgbClr val="076BB3"/>
              </a:solidFill>
              <a:latin typeface="Montserrat Medium" pitchFamily="2" charset="0"/>
            </a:endParaRPr>
          </a:p>
          <a:p>
            <a:pPr>
              <a:lnSpc>
                <a:spcPct val="113999"/>
              </a:lnSpc>
            </a:pPr>
            <a:endParaRPr lang="nl-NL">
              <a:solidFill>
                <a:srgbClr val="076BB3"/>
              </a:solidFill>
              <a:latin typeface="Montserrat Medium" pitchFamily="2" charset="0"/>
            </a:endParaRPr>
          </a:p>
        </p:txBody>
      </p:sp>
      <p:sp>
        <p:nvSpPr>
          <p:cNvPr id="8" name="Tijdelijke aanduiding voor tekst 1">
            <a:extLst>
              <a:ext uri="{FF2B5EF4-FFF2-40B4-BE49-F238E27FC236}">
                <a16:creationId xmlns:a16="http://schemas.microsoft.com/office/drawing/2014/main" id="{EB27C340-7485-B9DE-0542-86DAF2572E03}"/>
              </a:ext>
            </a:extLst>
          </p:cNvPr>
          <p:cNvSpPr txBox="1">
            <a:spLocks/>
          </p:cNvSpPr>
          <p:nvPr/>
        </p:nvSpPr>
        <p:spPr>
          <a:xfrm>
            <a:off x="6582628" y="1974900"/>
            <a:ext cx="1697772" cy="562961"/>
          </a:xfrm>
          <a:prstGeom prst="rect">
            <a:avLst/>
          </a:prstGeom>
        </p:spPr>
        <p:txBody>
          <a:bodyPr lIns="91440" tIns="45720" rIns="91440" bIns="45720" anchor="t"/>
          <a:lstStyle>
            <a:lvl1pPr marL="0" indent="0" algn="l" defTabSz="914400" rtl="0" eaLnBrk="1" latinLnBrk="0" hangingPunct="1">
              <a:lnSpc>
                <a:spcPct val="114000"/>
              </a:lnSpc>
              <a:spcBef>
                <a:spcPts val="1000"/>
              </a:spcBef>
              <a:buClr>
                <a:srgbClr val="059B94"/>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4000"/>
              </a:lnSpc>
              <a:spcBef>
                <a:spcPts val="500"/>
              </a:spcBef>
              <a:buClr>
                <a:srgbClr val="059B94"/>
              </a:buClr>
              <a:buFont typeface="Courier New" panose="02070309020205020404" pitchFamily="49"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nl-NL" sz="2000" b="1">
                <a:solidFill>
                  <a:srgbClr val="E5648D"/>
                </a:solidFill>
                <a:latin typeface="Montserrat Medium" pitchFamily="2" charset="0"/>
                <a:cs typeface="Arial"/>
              </a:rPr>
              <a:t>Uitvoering</a:t>
            </a:r>
            <a:endParaRPr lang="nl-NL" b="1">
              <a:solidFill>
                <a:srgbClr val="E5648D"/>
              </a:solidFill>
              <a:latin typeface="Montserrat Medium" pitchFamily="2" charset="0"/>
            </a:endParaRPr>
          </a:p>
          <a:p>
            <a:pPr>
              <a:lnSpc>
                <a:spcPct val="113999"/>
              </a:lnSpc>
            </a:pPr>
            <a:endParaRPr lang="nl-NL" b="1">
              <a:solidFill>
                <a:srgbClr val="E5648D"/>
              </a:solidFill>
              <a:latin typeface="Montserrat Medium" pitchFamily="2" charset="0"/>
            </a:endParaRPr>
          </a:p>
          <a:p>
            <a:pPr>
              <a:lnSpc>
                <a:spcPct val="113999"/>
              </a:lnSpc>
            </a:pPr>
            <a:endParaRPr lang="nl-NL">
              <a:solidFill>
                <a:srgbClr val="E5648D"/>
              </a:solidFill>
              <a:latin typeface="Montserrat Medium" pitchFamily="2" charset="0"/>
            </a:endParaRPr>
          </a:p>
          <a:p>
            <a:pPr>
              <a:lnSpc>
                <a:spcPct val="113999"/>
              </a:lnSpc>
            </a:pPr>
            <a:endParaRPr lang="nl-NL">
              <a:solidFill>
                <a:srgbClr val="E5648D"/>
              </a:solidFill>
              <a:latin typeface="Montserrat Medium" pitchFamily="2" charset="0"/>
            </a:endParaRPr>
          </a:p>
        </p:txBody>
      </p:sp>
      <p:sp>
        <p:nvSpPr>
          <p:cNvPr id="10" name="Tijdelijke aanduiding voor tekst 1">
            <a:extLst>
              <a:ext uri="{FF2B5EF4-FFF2-40B4-BE49-F238E27FC236}">
                <a16:creationId xmlns:a16="http://schemas.microsoft.com/office/drawing/2014/main" id="{659EFA6F-C4EF-6666-09F6-32C8A69C516E}"/>
              </a:ext>
            </a:extLst>
          </p:cNvPr>
          <p:cNvSpPr txBox="1">
            <a:spLocks/>
          </p:cNvSpPr>
          <p:nvPr/>
        </p:nvSpPr>
        <p:spPr>
          <a:xfrm>
            <a:off x="8921060" y="1974899"/>
            <a:ext cx="1697772" cy="562961"/>
          </a:xfrm>
          <a:prstGeom prst="rect">
            <a:avLst/>
          </a:prstGeom>
        </p:spPr>
        <p:txBody>
          <a:bodyPr lIns="91440" tIns="45720" rIns="91440" bIns="45720" anchor="t"/>
          <a:lstStyle>
            <a:lvl1pPr marL="0" indent="0" algn="l" defTabSz="914400" rtl="0" eaLnBrk="1" latinLnBrk="0" hangingPunct="1">
              <a:lnSpc>
                <a:spcPct val="114000"/>
              </a:lnSpc>
              <a:spcBef>
                <a:spcPts val="1000"/>
              </a:spcBef>
              <a:buClr>
                <a:srgbClr val="059B94"/>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4000"/>
              </a:lnSpc>
              <a:spcBef>
                <a:spcPts val="500"/>
              </a:spcBef>
              <a:buClr>
                <a:srgbClr val="059B94"/>
              </a:buClr>
              <a:buFont typeface="Courier New" panose="02070309020205020404" pitchFamily="49"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nl-NL" sz="2000" b="1">
                <a:solidFill>
                  <a:srgbClr val="059B94"/>
                </a:solidFill>
                <a:latin typeface="Montserrat Medium" pitchFamily="2" charset="0"/>
                <a:cs typeface="Arial"/>
              </a:rPr>
              <a:t>Inwoners</a:t>
            </a:r>
            <a:endParaRPr lang="nl-NL" b="1">
              <a:solidFill>
                <a:srgbClr val="059B94"/>
              </a:solidFill>
              <a:latin typeface="Montserrat Medium" pitchFamily="2" charset="0"/>
            </a:endParaRPr>
          </a:p>
          <a:p>
            <a:pPr>
              <a:lnSpc>
                <a:spcPct val="113999"/>
              </a:lnSpc>
            </a:pPr>
            <a:endParaRPr lang="nl-NL" b="1">
              <a:solidFill>
                <a:srgbClr val="059B94"/>
              </a:solidFill>
              <a:latin typeface="Montserrat Medium" pitchFamily="2" charset="0"/>
            </a:endParaRPr>
          </a:p>
          <a:p>
            <a:pPr>
              <a:lnSpc>
                <a:spcPct val="113999"/>
              </a:lnSpc>
            </a:pPr>
            <a:endParaRPr lang="nl-NL">
              <a:solidFill>
                <a:srgbClr val="059B94"/>
              </a:solidFill>
              <a:latin typeface="Montserrat Medium" pitchFamily="2" charset="0"/>
            </a:endParaRPr>
          </a:p>
          <a:p>
            <a:pPr>
              <a:lnSpc>
                <a:spcPct val="113999"/>
              </a:lnSpc>
            </a:pPr>
            <a:endParaRPr lang="nl-NL">
              <a:solidFill>
                <a:srgbClr val="059B94"/>
              </a:solidFill>
              <a:latin typeface="Montserrat Medium" pitchFamily="2" charset="0"/>
            </a:endParaRPr>
          </a:p>
        </p:txBody>
      </p:sp>
      <p:sp>
        <p:nvSpPr>
          <p:cNvPr id="7" name="Tijdelijke aanduiding voor tekst 1">
            <a:extLst>
              <a:ext uri="{FF2B5EF4-FFF2-40B4-BE49-F238E27FC236}">
                <a16:creationId xmlns:a16="http://schemas.microsoft.com/office/drawing/2014/main" id="{54D5D2A9-DDB2-E102-CF1A-CB6E993B44BE}"/>
              </a:ext>
            </a:extLst>
          </p:cNvPr>
          <p:cNvSpPr txBox="1">
            <a:spLocks/>
          </p:cNvSpPr>
          <p:nvPr/>
        </p:nvSpPr>
        <p:spPr>
          <a:xfrm>
            <a:off x="5913303" y="1149656"/>
            <a:ext cx="2338432" cy="543200"/>
          </a:xfrm>
          <a:prstGeom prst="rect">
            <a:avLst/>
          </a:prstGeom>
        </p:spPr>
        <p:txBody>
          <a:bodyPr lIns="91440" tIns="45720" rIns="91440" bIns="45720" anchor="t"/>
          <a:lstStyle>
            <a:lvl1pPr marL="0" indent="0" algn="l" defTabSz="914400" rtl="0" eaLnBrk="1" latinLnBrk="0" hangingPunct="1">
              <a:lnSpc>
                <a:spcPct val="114000"/>
              </a:lnSpc>
              <a:spcBef>
                <a:spcPts val="1000"/>
              </a:spcBef>
              <a:buClr>
                <a:srgbClr val="059B94"/>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4000"/>
              </a:lnSpc>
              <a:spcBef>
                <a:spcPts val="500"/>
              </a:spcBef>
              <a:buClr>
                <a:srgbClr val="059B94"/>
              </a:buClr>
              <a:buFont typeface="Courier New" panose="02070309020205020404" pitchFamily="49"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latin typeface="Montserrat" pitchFamily="2" charset="0"/>
                <a:cs typeface="Arial"/>
              </a:rPr>
              <a:t>% (helemaal) eens</a:t>
            </a:r>
            <a:endParaRPr lang="nl-NL">
              <a:latin typeface="Montserrat" pitchFamily="2" charset="0"/>
            </a:endParaRPr>
          </a:p>
          <a:p>
            <a:pPr>
              <a:lnSpc>
                <a:spcPct val="113999"/>
              </a:lnSpc>
            </a:pPr>
            <a:endParaRPr lang="nl-NL">
              <a:latin typeface="Montserrat" pitchFamily="2" charset="0"/>
              <a:cs typeface="Arial"/>
            </a:endParaRPr>
          </a:p>
          <a:p>
            <a:pPr>
              <a:lnSpc>
                <a:spcPct val="113999"/>
              </a:lnSpc>
            </a:pPr>
            <a:endParaRPr lang="nl-NL">
              <a:latin typeface="Montserrat" pitchFamily="2" charset="0"/>
            </a:endParaRPr>
          </a:p>
        </p:txBody>
      </p:sp>
    </p:spTree>
    <p:extLst>
      <p:ext uri="{BB962C8B-B14F-4D97-AF65-F5344CB8AC3E}">
        <p14:creationId xmlns:p14="http://schemas.microsoft.com/office/powerpoint/2010/main" val="3045383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D30CF-398E-744F-7F1E-07430100ADAF}"/>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5CF6346-5651-F222-8066-652FF4986E6D}"/>
              </a:ext>
            </a:extLst>
          </p:cNvPr>
          <p:cNvSpPr>
            <a:spLocks noGrp="1"/>
          </p:cNvSpPr>
          <p:nvPr>
            <p:ph type="body" sz="quarter" idx="10"/>
          </p:nvPr>
        </p:nvSpPr>
        <p:spPr>
          <a:xfrm>
            <a:off x="5913303" y="285097"/>
            <a:ext cx="5737358" cy="965527"/>
          </a:xfrm>
        </p:spPr>
        <p:txBody>
          <a:bodyPr lIns="91440" tIns="45720" rIns="91440" bIns="45720" anchor="t"/>
          <a:lstStyle/>
          <a:p>
            <a:r>
              <a:rPr lang="nl-NL" sz="2400" b="1">
                <a:latin typeface="Montserrat" pitchFamily="2" charset="0"/>
                <a:cs typeface="Arial"/>
              </a:rPr>
              <a:t>Achterliggende patronen en knelpunten </a:t>
            </a:r>
            <a:r>
              <a:rPr lang="nl-NL" sz="2400">
                <a:latin typeface="Montserrat" pitchFamily="2" charset="0"/>
                <a:cs typeface="Arial"/>
              </a:rPr>
              <a:t>(4)</a:t>
            </a:r>
            <a:endParaRPr lang="nl-NL" sz="2400">
              <a:latin typeface="Montserrat" pitchFamily="2" charset="0"/>
            </a:endParaRPr>
          </a:p>
        </p:txBody>
      </p:sp>
      <p:sp>
        <p:nvSpPr>
          <p:cNvPr id="13" name="Tijdelijke aanduiding voor tekst 1">
            <a:extLst>
              <a:ext uri="{FF2B5EF4-FFF2-40B4-BE49-F238E27FC236}">
                <a16:creationId xmlns:a16="http://schemas.microsoft.com/office/drawing/2014/main" id="{B8E2F8ED-34F5-49E3-F5C5-AD2186AA697A}"/>
              </a:ext>
            </a:extLst>
          </p:cNvPr>
          <p:cNvSpPr txBox="1">
            <a:spLocks/>
          </p:cNvSpPr>
          <p:nvPr/>
        </p:nvSpPr>
        <p:spPr>
          <a:xfrm>
            <a:off x="3399945" y="2056121"/>
            <a:ext cx="1240085" cy="562961"/>
          </a:xfrm>
          <a:prstGeom prst="rect">
            <a:avLst/>
          </a:prstGeom>
        </p:spPr>
        <p:txBody>
          <a:bodyPr lIns="91440" tIns="45720" rIns="91440" bIns="45720" anchor="t"/>
          <a:lstStyle>
            <a:lvl1pPr marL="0" indent="0" algn="l" defTabSz="914400" rtl="0" eaLnBrk="1" latinLnBrk="0" hangingPunct="1">
              <a:lnSpc>
                <a:spcPct val="114000"/>
              </a:lnSpc>
              <a:spcBef>
                <a:spcPts val="1000"/>
              </a:spcBef>
              <a:buClr>
                <a:srgbClr val="059B94"/>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4000"/>
              </a:lnSpc>
              <a:spcBef>
                <a:spcPts val="500"/>
              </a:spcBef>
              <a:buClr>
                <a:srgbClr val="059B94"/>
              </a:buClr>
              <a:buFont typeface="Courier New" panose="02070309020205020404" pitchFamily="49"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nl-NL" sz="2000" b="1">
                <a:solidFill>
                  <a:srgbClr val="076BB3"/>
                </a:solidFill>
                <a:latin typeface="Montserrat Medium" pitchFamily="2" charset="0"/>
                <a:cs typeface="Arial"/>
              </a:rPr>
              <a:t>Beleid</a:t>
            </a:r>
            <a:endParaRPr lang="nl-NL" b="1">
              <a:solidFill>
                <a:srgbClr val="076BB3"/>
              </a:solidFill>
              <a:latin typeface="Montserrat Medium" pitchFamily="2" charset="0"/>
            </a:endParaRPr>
          </a:p>
          <a:p>
            <a:pPr>
              <a:lnSpc>
                <a:spcPct val="113999"/>
              </a:lnSpc>
            </a:pPr>
            <a:endParaRPr lang="nl-NL" b="1">
              <a:solidFill>
                <a:srgbClr val="076BB3"/>
              </a:solidFill>
              <a:latin typeface="Montserrat Medium" pitchFamily="2" charset="0"/>
            </a:endParaRPr>
          </a:p>
          <a:p>
            <a:pPr>
              <a:lnSpc>
                <a:spcPct val="113999"/>
              </a:lnSpc>
            </a:pPr>
            <a:endParaRPr lang="nl-NL">
              <a:solidFill>
                <a:srgbClr val="076BB3"/>
              </a:solidFill>
              <a:latin typeface="Montserrat Medium" pitchFamily="2" charset="0"/>
            </a:endParaRPr>
          </a:p>
          <a:p>
            <a:pPr>
              <a:lnSpc>
                <a:spcPct val="113999"/>
              </a:lnSpc>
            </a:pPr>
            <a:endParaRPr lang="nl-NL">
              <a:solidFill>
                <a:srgbClr val="076BB3"/>
              </a:solidFill>
              <a:latin typeface="Montserrat Medium" pitchFamily="2" charset="0"/>
            </a:endParaRPr>
          </a:p>
        </p:txBody>
      </p:sp>
      <p:sp>
        <p:nvSpPr>
          <p:cNvPr id="15" name="Tijdelijke aanduiding voor tekst 1">
            <a:extLst>
              <a:ext uri="{FF2B5EF4-FFF2-40B4-BE49-F238E27FC236}">
                <a16:creationId xmlns:a16="http://schemas.microsoft.com/office/drawing/2014/main" id="{93365344-4DEA-8E5F-4DC2-C4BCCC4149F8}"/>
              </a:ext>
            </a:extLst>
          </p:cNvPr>
          <p:cNvSpPr txBox="1">
            <a:spLocks/>
          </p:cNvSpPr>
          <p:nvPr/>
        </p:nvSpPr>
        <p:spPr>
          <a:xfrm>
            <a:off x="8729292" y="2056121"/>
            <a:ext cx="1697772" cy="562961"/>
          </a:xfrm>
          <a:prstGeom prst="rect">
            <a:avLst/>
          </a:prstGeom>
        </p:spPr>
        <p:txBody>
          <a:bodyPr lIns="91440" tIns="45720" rIns="91440" bIns="45720" anchor="t"/>
          <a:lstStyle>
            <a:lvl1pPr marL="0" indent="0" algn="l" defTabSz="914400" rtl="0" eaLnBrk="1" latinLnBrk="0" hangingPunct="1">
              <a:lnSpc>
                <a:spcPct val="114000"/>
              </a:lnSpc>
              <a:spcBef>
                <a:spcPts val="1000"/>
              </a:spcBef>
              <a:buClr>
                <a:srgbClr val="059B94"/>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4000"/>
              </a:lnSpc>
              <a:spcBef>
                <a:spcPts val="500"/>
              </a:spcBef>
              <a:buClr>
                <a:srgbClr val="059B94"/>
              </a:buClr>
              <a:buFont typeface="Courier New" panose="02070309020205020404" pitchFamily="49"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nl-NL" sz="2000" b="1">
                <a:solidFill>
                  <a:srgbClr val="E5648D"/>
                </a:solidFill>
                <a:latin typeface="Montserrat Medium" pitchFamily="2" charset="0"/>
                <a:cs typeface="Arial"/>
              </a:rPr>
              <a:t>Uitvoering</a:t>
            </a:r>
            <a:endParaRPr lang="nl-NL" b="1">
              <a:solidFill>
                <a:srgbClr val="E5648D"/>
              </a:solidFill>
              <a:latin typeface="Montserrat Medium" pitchFamily="2" charset="0"/>
            </a:endParaRPr>
          </a:p>
          <a:p>
            <a:pPr>
              <a:lnSpc>
                <a:spcPct val="113999"/>
              </a:lnSpc>
            </a:pPr>
            <a:endParaRPr lang="nl-NL" b="1">
              <a:solidFill>
                <a:srgbClr val="E5648D"/>
              </a:solidFill>
              <a:latin typeface="Montserrat Medium" pitchFamily="2" charset="0"/>
            </a:endParaRPr>
          </a:p>
          <a:p>
            <a:pPr>
              <a:lnSpc>
                <a:spcPct val="113999"/>
              </a:lnSpc>
            </a:pPr>
            <a:endParaRPr lang="nl-NL">
              <a:solidFill>
                <a:srgbClr val="E5648D"/>
              </a:solidFill>
              <a:latin typeface="Montserrat Medium" pitchFamily="2" charset="0"/>
            </a:endParaRPr>
          </a:p>
          <a:p>
            <a:pPr>
              <a:lnSpc>
                <a:spcPct val="113999"/>
              </a:lnSpc>
            </a:pPr>
            <a:endParaRPr lang="nl-NL">
              <a:solidFill>
                <a:srgbClr val="E5648D"/>
              </a:solidFill>
              <a:latin typeface="Montserrat Medium" pitchFamily="2" charset="0"/>
            </a:endParaRPr>
          </a:p>
        </p:txBody>
      </p:sp>
      <p:graphicFrame>
        <p:nvGraphicFramePr>
          <p:cNvPr id="16" name="Grafiek 15">
            <a:extLst>
              <a:ext uri="{FF2B5EF4-FFF2-40B4-BE49-F238E27FC236}">
                <a16:creationId xmlns:a16="http://schemas.microsoft.com/office/drawing/2014/main" id="{98EBB648-8CD6-4EFA-AA68-6373150A898E}"/>
              </a:ext>
            </a:extLst>
          </p:cNvPr>
          <p:cNvGraphicFramePr>
            <a:graphicFrameLocks/>
          </p:cNvGraphicFramePr>
          <p:nvPr>
            <p:extLst>
              <p:ext uri="{D42A27DB-BD31-4B8C-83A1-F6EECF244321}">
                <p14:modId xmlns:p14="http://schemas.microsoft.com/office/powerpoint/2010/main" val="2437386989"/>
              </p:ext>
            </p:extLst>
          </p:nvPr>
        </p:nvGraphicFramePr>
        <p:xfrm>
          <a:off x="-87186" y="2337600"/>
          <a:ext cx="6831445" cy="36302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iek 9">
            <a:extLst>
              <a:ext uri="{FF2B5EF4-FFF2-40B4-BE49-F238E27FC236}">
                <a16:creationId xmlns:a16="http://schemas.microsoft.com/office/drawing/2014/main" id="{4612CE05-9D75-4D1A-A14D-4CA7ACE1E24D}"/>
              </a:ext>
            </a:extLst>
          </p:cNvPr>
          <p:cNvGraphicFramePr>
            <a:graphicFrameLocks/>
          </p:cNvGraphicFramePr>
          <p:nvPr>
            <p:extLst>
              <p:ext uri="{D42A27DB-BD31-4B8C-83A1-F6EECF244321}">
                <p14:modId xmlns:p14="http://schemas.microsoft.com/office/powerpoint/2010/main" val="2433119708"/>
              </p:ext>
            </p:extLst>
          </p:nvPr>
        </p:nvGraphicFramePr>
        <p:xfrm>
          <a:off x="5151867" y="2504785"/>
          <a:ext cx="7260230" cy="1201272"/>
        </p:xfrm>
        <a:graphic>
          <a:graphicData uri="http://schemas.openxmlformats.org/drawingml/2006/chart">
            <c:chart xmlns:c="http://schemas.openxmlformats.org/drawingml/2006/chart" xmlns:r="http://schemas.openxmlformats.org/officeDocument/2006/relationships" r:id="rId4"/>
          </a:graphicData>
        </a:graphic>
      </p:graphicFrame>
      <p:sp>
        <p:nvSpPr>
          <p:cNvPr id="18" name="Tijdelijke aanduiding voor tekst 1">
            <a:extLst>
              <a:ext uri="{FF2B5EF4-FFF2-40B4-BE49-F238E27FC236}">
                <a16:creationId xmlns:a16="http://schemas.microsoft.com/office/drawing/2014/main" id="{2BF742F1-B575-D101-007D-F5EFBA576716}"/>
              </a:ext>
            </a:extLst>
          </p:cNvPr>
          <p:cNvSpPr txBox="1">
            <a:spLocks/>
          </p:cNvSpPr>
          <p:nvPr/>
        </p:nvSpPr>
        <p:spPr>
          <a:xfrm>
            <a:off x="5913303" y="1149656"/>
            <a:ext cx="2338432" cy="543200"/>
          </a:xfrm>
          <a:prstGeom prst="rect">
            <a:avLst/>
          </a:prstGeom>
        </p:spPr>
        <p:txBody>
          <a:bodyPr lIns="91440" tIns="45720" rIns="91440" bIns="45720" anchor="t"/>
          <a:lstStyle>
            <a:lvl1pPr marL="0" indent="0" algn="l" defTabSz="914400" rtl="0" eaLnBrk="1" latinLnBrk="0" hangingPunct="1">
              <a:lnSpc>
                <a:spcPct val="114000"/>
              </a:lnSpc>
              <a:spcBef>
                <a:spcPts val="1000"/>
              </a:spcBef>
              <a:buClr>
                <a:srgbClr val="059B94"/>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4000"/>
              </a:lnSpc>
              <a:spcBef>
                <a:spcPts val="500"/>
              </a:spcBef>
              <a:buClr>
                <a:srgbClr val="059B94"/>
              </a:buClr>
              <a:buFont typeface="Courier New" panose="02070309020205020404" pitchFamily="49"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latin typeface="Montserrat" pitchFamily="2" charset="0"/>
                <a:cs typeface="Arial"/>
              </a:rPr>
              <a:t>% (helemaal) eens</a:t>
            </a:r>
            <a:endParaRPr lang="nl-NL">
              <a:latin typeface="Montserrat" pitchFamily="2" charset="0"/>
            </a:endParaRPr>
          </a:p>
          <a:p>
            <a:pPr>
              <a:lnSpc>
                <a:spcPct val="113999"/>
              </a:lnSpc>
            </a:pPr>
            <a:endParaRPr lang="nl-NL">
              <a:latin typeface="Montserrat" pitchFamily="2" charset="0"/>
              <a:cs typeface="Arial"/>
            </a:endParaRPr>
          </a:p>
          <a:p>
            <a:pPr>
              <a:lnSpc>
                <a:spcPct val="113999"/>
              </a:lnSpc>
            </a:pPr>
            <a:endParaRPr lang="nl-NL">
              <a:latin typeface="Montserrat" pitchFamily="2" charset="0"/>
            </a:endParaRPr>
          </a:p>
        </p:txBody>
      </p:sp>
    </p:spTree>
    <p:extLst>
      <p:ext uri="{BB962C8B-B14F-4D97-AF65-F5344CB8AC3E}">
        <p14:creationId xmlns:p14="http://schemas.microsoft.com/office/powerpoint/2010/main" val="1337867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2A5AE-942D-23BB-0727-74836E991693}"/>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6132317-602A-A465-7C27-9AFCD2013DDA}"/>
              </a:ext>
            </a:extLst>
          </p:cNvPr>
          <p:cNvSpPr>
            <a:spLocks noGrp="1"/>
          </p:cNvSpPr>
          <p:nvPr>
            <p:ph type="body" sz="quarter" idx="10"/>
          </p:nvPr>
        </p:nvSpPr>
        <p:spPr>
          <a:xfrm>
            <a:off x="5913303" y="285097"/>
            <a:ext cx="5737358" cy="965527"/>
          </a:xfrm>
        </p:spPr>
        <p:txBody>
          <a:bodyPr lIns="91440" tIns="45720" rIns="91440" bIns="45720" anchor="t"/>
          <a:lstStyle/>
          <a:p>
            <a:pPr>
              <a:lnSpc>
                <a:spcPct val="113999"/>
              </a:lnSpc>
            </a:pPr>
            <a:r>
              <a:rPr lang="nl-NL" sz="2400" b="1">
                <a:latin typeface="Montserrat" pitchFamily="2" charset="0"/>
                <a:cs typeface="Arial"/>
              </a:rPr>
              <a:t>Inwoners met levenslange en/of </a:t>
            </a:r>
            <a:r>
              <a:rPr lang="nl-NL" sz="2400" b="1" err="1">
                <a:latin typeface="Montserrat" pitchFamily="2" charset="0"/>
                <a:cs typeface="Arial"/>
              </a:rPr>
              <a:t>levensbrede</a:t>
            </a:r>
            <a:r>
              <a:rPr lang="nl-NL" sz="2400" b="1">
                <a:latin typeface="Montserrat" pitchFamily="2" charset="0"/>
                <a:cs typeface="Arial"/>
              </a:rPr>
              <a:t> beperking </a:t>
            </a:r>
            <a:r>
              <a:rPr lang="nl-NL" sz="2400">
                <a:latin typeface="Montserrat" pitchFamily="2" charset="0"/>
                <a:cs typeface="Arial"/>
              </a:rPr>
              <a:t>(10)</a:t>
            </a:r>
            <a:endParaRPr lang="en-US">
              <a:latin typeface="Montserrat" pitchFamily="2" charset="0"/>
            </a:endParaRPr>
          </a:p>
        </p:txBody>
      </p:sp>
      <p:graphicFrame>
        <p:nvGraphicFramePr>
          <p:cNvPr id="5" name="Grafiek 4">
            <a:extLst>
              <a:ext uri="{FF2B5EF4-FFF2-40B4-BE49-F238E27FC236}">
                <a16:creationId xmlns:a16="http://schemas.microsoft.com/office/drawing/2014/main" id="{A4EC7398-5851-41CD-BA47-308E76110048}"/>
              </a:ext>
            </a:extLst>
          </p:cNvPr>
          <p:cNvGraphicFramePr>
            <a:graphicFrameLocks/>
          </p:cNvGraphicFramePr>
          <p:nvPr>
            <p:extLst>
              <p:ext uri="{D42A27DB-BD31-4B8C-83A1-F6EECF244321}">
                <p14:modId xmlns:p14="http://schemas.microsoft.com/office/powerpoint/2010/main" val="25498085"/>
              </p:ext>
            </p:extLst>
          </p:nvPr>
        </p:nvGraphicFramePr>
        <p:xfrm>
          <a:off x="-258755" y="2165847"/>
          <a:ext cx="4571999" cy="3105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Grafiek 1">
            <a:extLst>
              <a:ext uri="{FF2B5EF4-FFF2-40B4-BE49-F238E27FC236}">
                <a16:creationId xmlns:a16="http://schemas.microsoft.com/office/drawing/2014/main" id="{9D5B1AEA-8079-4675-9511-A4D4389E697E}"/>
              </a:ext>
            </a:extLst>
          </p:cNvPr>
          <p:cNvGraphicFramePr>
            <a:graphicFrameLocks/>
          </p:cNvGraphicFramePr>
          <p:nvPr>
            <p:extLst>
              <p:ext uri="{D42A27DB-BD31-4B8C-83A1-F6EECF244321}">
                <p14:modId xmlns:p14="http://schemas.microsoft.com/office/powerpoint/2010/main" val="2027944519"/>
              </p:ext>
            </p:extLst>
          </p:nvPr>
        </p:nvGraphicFramePr>
        <p:xfrm>
          <a:off x="3322702" y="2271562"/>
          <a:ext cx="5008840" cy="15904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ek 5">
            <a:extLst>
              <a:ext uri="{FF2B5EF4-FFF2-40B4-BE49-F238E27FC236}">
                <a16:creationId xmlns:a16="http://schemas.microsoft.com/office/drawing/2014/main" id="{BA7B5A5C-11E3-4C49-A8D4-BE73ED884524}"/>
              </a:ext>
            </a:extLst>
          </p:cNvPr>
          <p:cNvGraphicFramePr>
            <a:graphicFrameLocks/>
          </p:cNvGraphicFramePr>
          <p:nvPr>
            <p:extLst>
              <p:ext uri="{D42A27DB-BD31-4B8C-83A1-F6EECF244321}">
                <p14:modId xmlns:p14="http://schemas.microsoft.com/office/powerpoint/2010/main" val="3265056346"/>
              </p:ext>
            </p:extLst>
          </p:nvPr>
        </p:nvGraphicFramePr>
        <p:xfrm>
          <a:off x="7431740" y="2126612"/>
          <a:ext cx="5357092" cy="3183918"/>
        </p:xfrm>
        <a:graphic>
          <a:graphicData uri="http://schemas.openxmlformats.org/drawingml/2006/chart">
            <c:chart xmlns:c="http://schemas.openxmlformats.org/drawingml/2006/chart" xmlns:r="http://schemas.openxmlformats.org/officeDocument/2006/relationships" r:id="rId5"/>
          </a:graphicData>
        </a:graphic>
      </p:graphicFrame>
      <p:sp>
        <p:nvSpPr>
          <p:cNvPr id="8" name="Tijdelijke aanduiding voor tekst 1">
            <a:extLst>
              <a:ext uri="{FF2B5EF4-FFF2-40B4-BE49-F238E27FC236}">
                <a16:creationId xmlns:a16="http://schemas.microsoft.com/office/drawing/2014/main" id="{CE4012A2-BA93-E25F-72D2-813B2C66350F}"/>
              </a:ext>
            </a:extLst>
          </p:cNvPr>
          <p:cNvSpPr txBox="1">
            <a:spLocks/>
          </p:cNvSpPr>
          <p:nvPr/>
        </p:nvSpPr>
        <p:spPr>
          <a:xfrm>
            <a:off x="2081714" y="1990082"/>
            <a:ext cx="1240085" cy="562961"/>
          </a:xfrm>
          <a:prstGeom prst="rect">
            <a:avLst/>
          </a:prstGeom>
        </p:spPr>
        <p:txBody>
          <a:bodyPr lIns="91440" tIns="45720" rIns="91440" bIns="45720" anchor="t"/>
          <a:lstStyle>
            <a:lvl1pPr marL="0" indent="0" algn="l" defTabSz="914400" rtl="0" eaLnBrk="1" latinLnBrk="0" hangingPunct="1">
              <a:lnSpc>
                <a:spcPct val="114000"/>
              </a:lnSpc>
              <a:spcBef>
                <a:spcPts val="1000"/>
              </a:spcBef>
              <a:buClr>
                <a:srgbClr val="059B94"/>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4000"/>
              </a:lnSpc>
              <a:spcBef>
                <a:spcPts val="500"/>
              </a:spcBef>
              <a:buClr>
                <a:srgbClr val="059B94"/>
              </a:buClr>
              <a:buFont typeface="Courier New" panose="02070309020205020404" pitchFamily="49"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nl-NL" sz="2000" b="1">
                <a:solidFill>
                  <a:srgbClr val="076BB3"/>
                </a:solidFill>
                <a:latin typeface="Montserrat Medium" pitchFamily="2" charset="0"/>
                <a:cs typeface="Arial"/>
              </a:rPr>
              <a:t>Beleid</a:t>
            </a:r>
            <a:endParaRPr lang="nl-NL" b="1">
              <a:solidFill>
                <a:srgbClr val="076BB3"/>
              </a:solidFill>
              <a:latin typeface="Montserrat Medium" pitchFamily="2" charset="0"/>
            </a:endParaRPr>
          </a:p>
          <a:p>
            <a:pPr>
              <a:lnSpc>
                <a:spcPct val="113999"/>
              </a:lnSpc>
            </a:pPr>
            <a:endParaRPr lang="nl-NL" b="1">
              <a:solidFill>
                <a:srgbClr val="076BB3"/>
              </a:solidFill>
              <a:latin typeface="Montserrat Medium" pitchFamily="2" charset="0"/>
            </a:endParaRPr>
          </a:p>
          <a:p>
            <a:pPr>
              <a:lnSpc>
                <a:spcPct val="113999"/>
              </a:lnSpc>
            </a:pPr>
            <a:endParaRPr lang="nl-NL">
              <a:solidFill>
                <a:srgbClr val="076BB3"/>
              </a:solidFill>
              <a:latin typeface="Montserrat Medium" pitchFamily="2" charset="0"/>
            </a:endParaRPr>
          </a:p>
          <a:p>
            <a:pPr>
              <a:lnSpc>
                <a:spcPct val="113999"/>
              </a:lnSpc>
            </a:pPr>
            <a:endParaRPr lang="nl-NL">
              <a:solidFill>
                <a:srgbClr val="076BB3"/>
              </a:solidFill>
              <a:latin typeface="Montserrat Medium" pitchFamily="2" charset="0"/>
            </a:endParaRPr>
          </a:p>
        </p:txBody>
      </p:sp>
      <p:sp>
        <p:nvSpPr>
          <p:cNvPr id="10" name="Tijdelijke aanduiding voor tekst 1">
            <a:extLst>
              <a:ext uri="{FF2B5EF4-FFF2-40B4-BE49-F238E27FC236}">
                <a16:creationId xmlns:a16="http://schemas.microsoft.com/office/drawing/2014/main" id="{ADAE7819-3A2A-112F-23BA-FF2675B73958}"/>
              </a:ext>
            </a:extLst>
          </p:cNvPr>
          <p:cNvSpPr txBox="1">
            <a:spLocks/>
          </p:cNvSpPr>
          <p:nvPr/>
        </p:nvSpPr>
        <p:spPr>
          <a:xfrm>
            <a:off x="5827122" y="1990082"/>
            <a:ext cx="1697772" cy="562961"/>
          </a:xfrm>
          <a:prstGeom prst="rect">
            <a:avLst/>
          </a:prstGeom>
        </p:spPr>
        <p:txBody>
          <a:bodyPr lIns="91440" tIns="45720" rIns="91440" bIns="45720" anchor="t"/>
          <a:lstStyle>
            <a:lvl1pPr marL="0" indent="0" algn="l" defTabSz="914400" rtl="0" eaLnBrk="1" latinLnBrk="0" hangingPunct="1">
              <a:lnSpc>
                <a:spcPct val="114000"/>
              </a:lnSpc>
              <a:spcBef>
                <a:spcPts val="1000"/>
              </a:spcBef>
              <a:buClr>
                <a:srgbClr val="059B94"/>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4000"/>
              </a:lnSpc>
              <a:spcBef>
                <a:spcPts val="500"/>
              </a:spcBef>
              <a:buClr>
                <a:srgbClr val="059B94"/>
              </a:buClr>
              <a:buFont typeface="Courier New" panose="02070309020205020404" pitchFamily="49"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nl-NL" sz="2000" b="1">
                <a:solidFill>
                  <a:srgbClr val="E5648D"/>
                </a:solidFill>
                <a:latin typeface="Montserrat Medium" pitchFamily="2" charset="0"/>
                <a:cs typeface="Arial"/>
              </a:rPr>
              <a:t>Uitvoering</a:t>
            </a:r>
            <a:endParaRPr lang="nl-NL" b="1">
              <a:solidFill>
                <a:srgbClr val="E5648D"/>
              </a:solidFill>
              <a:latin typeface="Montserrat Medium" pitchFamily="2" charset="0"/>
            </a:endParaRPr>
          </a:p>
          <a:p>
            <a:pPr>
              <a:lnSpc>
                <a:spcPct val="113999"/>
              </a:lnSpc>
            </a:pPr>
            <a:endParaRPr lang="nl-NL" b="1">
              <a:solidFill>
                <a:srgbClr val="E5648D"/>
              </a:solidFill>
              <a:latin typeface="Montserrat Medium" pitchFamily="2" charset="0"/>
            </a:endParaRPr>
          </a:p>
          <a:p>
            <a:pPr>
              <a:lnSpc>
                <a:spcPct val="113999"/>
              </a:lnSpc>
            </a:pPr>
            <a:endParaRPr lang="nl-NL">
              <a:solidFill>
                <a:srgbClr val="E5648D"/>
              </a:solidFill>
              <a:latin typeface="Montserrat Medium" pitchFamily="2" charset="0"/>
            </a:endParaRPr>
          </a:p>
          <a:p>
            <a:pPr>
              <a:lnSpc>
                <a:spcPct val="113999"/>
              </a:lnSpc>
            </a:pPr>
            <a:endParaRPr lang="nl-NL">
              <a:solidFill>
                <a:srgbClr val="E5648D"/>
              </a:solidFill>
              <a:latin typeface="Montserrat Medium" pitchFamily="2" charset="0"/>
            </a:endParaRPr>
          </a:p>
        </p:txBody>
      </p:sp>
      <p:sp>
        <p:nvSpPr>
          <p:cNvPr id="12" name="Tijdelijke aanduiding voor tekst 1">
            <a:extLst>
              <a:ext uri="{FF2B5EF4-FFF2-40B4-BE49-F238E27FC236}">
                <a16:creationId xmlns:a16="http://schemas.microsoft.com/office/drawing/2014/main" id="{CEA2DB9C-7A50-6697-664A-AED8E9F3D741}"/>
              </a:ext>
            </a:extLst>
          </p:cNvPr>
          <p:cNvSpPr txBox="1">
            <a:spLocks/>
          </p:cNvSpPr>
          <p:nvPr/>
        </p:nvSpPr>
        <p:spPr>
          <a:xfrm>
            <a:off x="10110286" y="1990082"/>
            <a:ext cx="1697772" cy="562961"/>
          </a:xfrm>
          <a:prstGeom prst="rect">
            <a:avLst/>
          </a:prstGeom>
        </p:spPr>
        <p:txBody>
          <a:bodyPr lIns="91440" tIns="45720" rIns="91440" bIns="45720" anchor="t"/>
          <a:lstStyle>
            <a:lvl1pPr marL="0" indent="0" algn="l" defTabSz="914400" rtl="0" eaLnBrk="1" latinLnBrk="0" hangingPunct="1">
              <a:lnSpc>
                <a:spcPct val="114000"/>
              </a:lnSpc>
              <a:spcBef>
                <a:spcPts val="1000"/>
              </a:spcBef>
              <a:buClr>
                <a:srgbClr val="059B94"/>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4000"/>
              </a:lnSpc>
              <a:spcBef>
                <a:spcPts val="500"/>
              </a:spcBef>
              <a:buClr>
                <a:srgbClr val="059B94"/>
              </a:buClr>
              <a:buFont typeface="Courier New" panose="02070309020205020404" pitchFamily="49"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nl-NL" sz="2000" b="1">
                <a:solidFill>
                  <a:srgbClr val="059B94"/>
                </a:solidFill>
                <a:latin typeface="Montserrat Medium" pitchFamily="2" charset="0"/>
                <a:cs typeface="Arial"/>
              </a:rPr>
              <a:t>Inwoners</a:t>
            </a:r>
            <a:endParaRPr lang="nl-NL" b="1">
              <a:solidFill>
                <a:srgbClr val="059B94"/>
              </a:solidFill>
              <a:latin typeface="Montserrat Medium" pitchFamily="2" charset="0"/>
            </a:endParaRPr>
          </a:p>
          <a:p>
            <a:pPr>
              <a:lnSpc>
                <a:spcPct val="113999"/>
              </a:lnSpc>
            </a:pPr>
            <a:endParaRPr lang="nl-NL" b="1">
              <a:solidFill>
                <a:srgbClr val="059B94"/>
              </a:solidFill>
              <a:latin typeface="Montserrat Medium" pitchFamily="2" charset="0"/>
            </a:endParaRPr>
          </a:p>
          <a:p>
            <a:pPr>
              <a:lnSpc>
                <a:spcPct val="113999"/>
              </a:lnSpc>
            </a:pPr>
            <a:endParaRPr lang="nl-NL">
              <a:solidFill>
                <a:srgbClr val="059B94"/>
              </a:solidFill>
              <a:latin typeface="Montserrat Medium" pitchFamily="2" charset="0"/>
            </a:endParaRPr>
          </a:p>
          <a:p>
            <a:pPr>
              <a:lnSpc>
                <a:spcPct val="113999"/>
              </a:lnSpc>
            </a:pPr>
            <a:endParaRPr lang="nl-NL">
              <a:solidFill>
                <a:srgbClr val="059B94"/>
              </a:solidFill>
              <a:latin typeface="Montserrat Medium" pitchFamily="2" charset="0"/>
            </a:endParaRPr>
          </a:p>
        </p:txBody>
      </p:sp>
      <p:sp>
        <p:nvSpPr>
          <p:cNvPr id="14" name="Tijdelijke aanduiding voor tekst 1">
            <a:extLst>
              <a:ext uri="{FF2B5EF4-FFF2-40B4-BE49-F238E27FC236}">
                <a16:creationId xmlns:a16="http://schemas.microsoft.com/office/drawing/2014/main" id="{32D21CFB-C23F-E470-900E-3B969B5AEB31}"/>
              </a:ext>
            </a:extLst>
          </p:cNvPr>
          <p:cNvSpPr txBox="1">
            <a:spLocks/>
          </p:cNvSpPr>
          <p:nvPr/>
        </p:nvSpPr>
        <p:spPr>
          <a:xfrm>
            <a:off x="5913303" y="1149656"/>
            <a:ext cx="2338432" cy="543200"/>
          </a:xfrm>
          <a:prstGeom prst="rect">
            <a:avLst/>
          </a:prstGeom>
        </p:spPr>
        <p:txBody>
          <a:bodyPr lIns="91440" tIns="45720" rIns="91440" bIns="45720" anchor="t"/>
          <a:lstStyle>
            <a:lvl1pPr marL="0" indent="0" algn="l" defTabSz="914400" rtl="0" eaLnBrk="1" latinLnBrk="0" hangingPunct="1">
              <a:lnSpc>
                <a:spcPct val="114000"/>
              </a:lnSpc>
              <a:spcBef>
                <a:spcPts val="1000"/>
              </a:spcBef>
              <a:buClr>
                <a:srgbClr val="059B94"/>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4000"/>
              </a:lnSpc>
              <a:spcBef>
                <a:spcPts val="500"/>
              </a:spcBef>
              <a:buClr>
                <a:srgbClr val="059B94"/>
              </a:buClr>
              <a:buFont typeface="Courier New" panose="02070309020205020404" pitchFamily="49"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latin typeface="Montserrat" pitchFamily="2" charset="0"/>
                <a:cs typeface="Arial"/>
              </a:rPr>
              <a:t>% (helemaal) eens</a:t>
            </a:r>
            <a:endParaRPr lang="nl-NL">
              <a:latin typeface="Montserrat" pitchFamily="2" charset="0"/>
            </a:endParaRPr>
          </a:p>
          <a:p>
            <a:pPr>
              <a:lnSpc>
                <a:spcPct val="113999"/>
              </a:lnSpc>
            </a:pPr>
            <a:endParaRPr lang="nl-NL">
              <a:latin typeface="Montserrat" pitchFamily="2" charset="0"/>
              <a:cs typeface="Arial"/>
            </a:endParaRPr>
          </a:p>
          <a:p>
            <a:pPr>
              <a:lnSpc>
                <a:spcPct val="113999"/>
              </a:lnSpc>
            </a:pPr>
            <a:endParaRPr lang="nl-NL">
              <a:latin typeface="Montserrat" pitchFamily="2" charset="0"/>
            </a:endParaRPr>
          </a:p>
        </p:txBody>
      </p:sp>
    </p:spTree>
    <p:extLst>
      <p:ext uri="{BB962C8B-B14F-4D97-AF65-F5344CB8AC3E}">
        <p14:creationId xmlns:p14="http://schemas.microsoft.com/office/powerpoint/2010/main" val="708972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C0E55-E562-50A2-D8EB-E0EFBB00D5B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81DBEBB-79D0-50CD-1643-226D3AA3689F}"/>
              </a:ext>
            </a:extLst>
          </p:cNvPr>
          <p:cNvSpPr>
            <a:spLocks noGrp="1"/>
          </p:cNvSpPr>
          <p:nvPr>
            <p:ph type="title"/>
          </p:nvPr>
        </p:nvSpPr>
        <p:spPr>
          <a:xfrm>
            <a:off x="1146412" y="3563471"/>
            <a:ext cx="9887803" cy="1624755"/>
          </a:xfrm>
        </p:spPr>
        <p:txBody>
          <a:bodyPr lIns="91440" tIns="45720" rIns="91440" bIns="45720" anchor="t"/>
          <a:lstStyle/>
          <a:p>
            <a:r>
              <a:rPr lang="nl-NL" sz="4000" b="1">
                <a:latin typeface="Montserrat" pitchFamily="2" charset="0"/>
                <a:cs typeface="Arial"/>
              </a:rPr>
              <a:t>Ervaringen van gemeente Noordenveld</a:t>
            </a:r>
          </a:p>
        </p:txBody>
      </p:sp>
    </p:spTree>
    <p:extLst>
      <p:ext uri="{BB962C8B-B14F-4D97-AF65-F5344CB8AC3E}">
        <p14:creationId xmlns:p14="http://schemas.microsoft.com/office/powerpoint/2010/main" val="298037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A68BD-CB3E-4956-6782-3BF9DDFDECC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0538556-38BD-FA90-7C50-440EA542EA15}"/>
              </a:ext>
            </a:extLst>
          </p:cNvPr>
          <p:cNvSpPr>
            <a:spLocks noGrp="1"/>
          </p:cNvSpPr>
          <p:nvPr>
            <p:ph type="title"/>
          </p:nvPr>
        </p:nvSpPr>
        <p:spPr>
          <a:xfrm>
            <a:off x="1146412" y="3563471"/>
            <a:ext cx="9887803" cy="1624755"/>
          </a:xfrm>
        </p:spPr>
        <p:txBody>
          <a:bodyPr lIns="91440" tIns="45720" rIns="91440" bIns="45720" anchor="t"/>
          <a:lstStyle/>
          <a:p>
            <a:r>
              <a:rPr lang="nl-NL" sz="4000" b="1">
                <a:latin typeface="Montserrat" pitchFamily="2" charset="0"/>
                <a:cs typeface="Arial"/>
              </a:rPr>
              <a:t>Reflectie en handelingsperspectief vanuit </a:t>
            </a:r>
            <a:r>
              <a:rPr lang="nl-NL" sz="4000" b="1" err="1">
                <a:latin typeface="Montserrat" pitchFamily="2" charset="0"/>
                <a:cs typeface="Arial"/>
              </a:rPr>
              <a:t>Movisie</a:t>
            </a:r>
            <a:endParaRPr lang="nl-NL" sz="4000" b="1">
              <a:latin typeface="Montserrat" pitchFamily="2" charset="0"/>
              <a:cs typeface="Arial"/>
            </a:endParaRPr>
          </a:p>
        </p:txBody>
      </p:sp>
    </p:spTree>
    <p:extLst>
      <p:ext uri="{BB962C8B-B14F-4D97-AF65-F5344CB8AC3E}">
        <p14:creationId xmlns:p14="http://schemas.microsoft.com/office/powerpoint/2010/main" val="1063922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a:xfrm>
            <a:off x="2063750" y="116633"/>
            <a:ext cx="7560642" cy="421878"/>
          </a:xfrm>
        </p:spPr>
        <p:txBody>
          <a:bodyPr/>
          <a:lstStyle/>
          <a:p>
            <a:r>
              <a:rPr lang="nl-NL" altLang="nl-NL"/>
              <a:t>Toegang tot ondersteuning &amp; uitvoering in sociaal domein</a:t>
            </a:r>
            <a:br>
              <a:rPr lang="nl-NL" altLang="nl-NL"/>
            </a:br>
            <a:endParaRPr lang="nl-NL" altLang="nl-NL" sz="1400"/>
          </a:p>
        </p:txBody>
      </p:sp>
      <p:sp>
        <p:nvSpPr>
          <p:cNvPr id="34819" name="Rectangle 3"/>
          <p:cNvSpPr>
            <a:spLocks noGrp="1" noChangeArrowheads="1"/>
          </p:cNvSpPr>
          <p:nvPr>
            <p:ph type="body" sz="half" idx="2"/>
          </p:nvPr>
        </p:nvSpPr>
        <p:spPr>
          <a:xfrm>
            <a:off x="2063750" y="1118840"/>
            <a:ext cx="8280722" cy="5200650"/>
          </a:xfrm>
        </p:spPr>
        <p:txBody>
          <a:bodyPr/>
          <a:lstStyle/>
          <a:p>
            <a:r>
              <a:rPr lang="nl-NL" altLang="nl-NL" b="1"/>
              <a:t>Ga je aan de slag met inwonersperspectief?</a:t>
            </a:r>
          </a:p>
          <a:p>
            <a:endParaRPr lang="nl-NL" altLang="nl-NL"/>
          </a:p>
          <a:p>
            <a:r>
              <a:rPr lang="nl-NL" altLang="nl-NL"/>
              <a:t>Dit vinden inwoners belangrijk: </a:t>
            </a:r>
            <a:r>
              <a:rPr lang="nl-NL">
                <a:hlinkClick r:id="rId3"/>
              </a:rPr>
              <a:t>15 werkzame elementen bij de ondersteuning van inwoners, voor de toegang en de uitvoering | Movisie</a:t>
            </a:r>
            <a:endParaRPr lang="nl-NL"/>
          </a:p>
          <a:p>
            <a:endParaRPr lang="nl-NL"/>
          </a:p>
          <a:p>
            <a:pPr marL="342900" indent="-342900">
              <a:buFontTx/>
              <a:buChar char="-"/>
            </a:pPr>
            <a:r>
              <a:rPr lang="nl-NL"/>
              <a:t>met handvatten voor uitvoering in de praktijk</a:t>
            </a:r>
          </a:p>
          <a:p>
            <a:pPr marL="342900" indent="-342900">
              <a:buFontTx/>
              <a:buChar char="-"/>
            </a:pPr>
            <a:r>
              <a:rPr lang="nl-NL"/>
              <a:t>met goede voorbeelden en hulpmiddelen</a:t>
            </a:r>
          </a:p>
          <a:p>
            <a:pPr marL="342900" indent="-342900">
              <a:buFontTx/>
              <a:buChar char="-"/>
            </a:pPr>
            <a:endParaRPr lang="nl-NL"/>
          </a:p>
          <a:p>
            <a:pPr marL="342900" indent="-342900">
              <a:buFontTx/>
              <a:buChar char="-"/>
            </a:pPr>
            <a:endParaRPr lang="nl-NL"/>
          </a:p>
          <a:p>
            <a:endParaRPr lang="nl-NL"/>
          </a:p>
          <a:p>
            <a:endParaRPr lang="nl-NL"/>
          </a:p>
          <a:p>
            <a:endParaRPr lang="nl-NL"/>
          </a:p>
          <a:p>
            <a:endParaRPr lang="nl-NL"/>
          </a:p>
          <a:p>
            <a:endParaRPr lang="nl-NL"/>
          </a:p>
          <a:p>
            <a:endParaRPr lang="nl-NL"/>
          </a:p>
          <a:p>
            <a:endParaRPr lang="nl-NL"/>
          </a:p>
          <a:p>
            <a:endParaRPr lang="nl-NL"/>
          </a:p>
          <a:p>
            <a:endParaRPr lang="nl-NL"/>
          </a:p>
          <a:p>
            <a:endParaRPr lang="nl-NL" altLang="nl-NL"/>
          </a:p>
        </p:txBody>
      </p:sp>
      <p:pic>
        <p:nvPicPr>
          <p:cNvPr id="3" name="Afbeelding 2">
            <a:extLst>
              <a:ext uri="{FF2B5EF4-FFF2-40B4-BE49-F238E27FC236}">
                <a16:creationId xmlns:a16="http://schemas.microsoft.com/office/drawing/2014/main" id="{5834A5D4-12A4-53B1-48CB-69CCB666F553}"/>
              </a:ext>
            </a:extLst>
          </p:cNvPr>
          <p:cNvPicPr>
            <a:picLocks noChangeAspect="1"/>
          </p:cNvPicPr>
          <p:nvPr/>
        </p:nvPicPr>
        <p:blipFill>
          <a:blip r:embed="rId4" cstate="print">
            <a:extLst>
              <a:ext uri="{28A0092B-C50C-407E-A947-70E740481C1C}">
                <a14:useLocalDpi xmlns:a14="http://schemas.microsoft.com/office/drawing/2010/main" val="0"/>
              </a:ext>
            </a:extLst>
          </a:blip>
          <a:srcRect l="1116" r="8465"/>
          <a:stretch>
            <a:fillRect/>
          </a:stretch>
        </p:blipFill>
        <p:spPr>
          <a:xfrm>
            <a:off x="3673472" y="4378038"/>
            <a:ext cx="4845057" cy="1413349"/>
          </a:xfrm>
          <a:prstGeom prst="rect">
            <a:avLst/>
          </a:prstGeom>
        </p:spPr>
      </p:pic>
    </p:spTree>
    <p:extLst>
      <p:ext uri="{BB962C8B-B14F-4D97-AF65-F5344CB8AC3E}">
        <p14:creationId xmlns:p14="http://schemas.microsoft.com/office/powerpoint/2010/main" val="226748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062B06-4AE3-2097-9B6F-6852683EE9D1}"/>
              </a:ext>
            </a:extLst>
          </p:cNvPr>
          <p:cNvSpPr>
            <a:spLocks noGrp="1"/>
          </p:cNvSpPr>
          <p:nvPr>
            <p:ph type="title"/>
          </p:nvPr>
        </p:nvSpPr>
        <p:spPr/>
        <p:txBody>
          <a:bodyPr/>
          <a:lstStyle/>
          <a:p>
            <a:r>
              <a:rPr lang="nl-NL"/>
              <a:t>Een paar voorbeelden van wat inwoners belangrijk vinden</a:t>
            </a:r>
          </a:p>
        </p:txBody>
      </p:sp>
      <p:pic>
        <p:nvPicPr>
          <p:cNvPr id="6" name="Tijdelijke aanduiding voor inhoud 5">
            <a:extLst>
              <a:ext uri="{FF2B5EF4-FFF2-40B4-BE49-F238E27FC236}">
                <a16:creationId xmlns:a16="http://schemas.microsoft.com/office/drawing/2014/main" id="{7D6F6210-CCEC-EEF0-C0C6-24B6DEACD93E}"/>
              </a:ext>
            </a:extLst>
          </p:cNvPr>
          <p:cNvPicPr>
            <a:picLocks noGrp="1" noChangeAspect="1"/>
          </p:cNvPicPr>
          <p:nvPr>
            <p:ph sz="half" idx="1"/>
          </p:nvPr>
        </p:nvPicPr>
        <p:blipFill>
          <a:blip r:embed="rId3"/>
          <a:stretch>
            <a:fillRect/>
          </a:stretch>
        </p:blipFill>
        <p:spPr bwMode="auto">
          <a:xfrm>
            <a:off x="6347520" y="2420888"/>
            <a:ext cx="4320480" cy="171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7">
            <a:extLst>
              <a:ext uri="{FF2B5EF4-FFF2-40B4-BE49-F238E27FC236}">
                <a16:creationId xmlns:a16="http://schemas.microsoft.com/office/drawing/2014/main" id="{2152F82D-AC90-915C-BBCF-38FCDB55B10F}"/>
              </a:ext>
            </a:extLst>
          </p:cNvPr>
          <p:cNvPicPr>
            <a:picLocks noChangeAspect="1"/>
          </p:cNvPicPr>
          <p:nvPr/>
        </p:nvPicPr>
        <p:blipFill>
          <a:blip r:embed="rId4"/>
          <a:stretch>
            <a:fillRect/>
          </a:stretch>
        </p:blipFill>
        <p:spPr>
          <a:xfrm>
            <a:off x="3893441" y="4437112"/>
            <a:ext cx="4405118" cy="1728192"/>
          </a:xfrm>
          <a:prstGeom prst="rect">
            <a:avLst/>
          </a:prstGeom>
        </p:spPr>
      </p:pic>
      <p:pic>
        <p:nvPicPr>
          <p:cNvPr id="10" name="Afbeelding 9">
            <a:extLst>
              <a:ext uri="{FF2B5EF4-FFF2-40B4-BE49-F238E27FC236}">
                <a16:creationId xmlns:a16="http://schemas.microsoft.com/office/drawing/2014/main" id="{323EE84F-C1AD-D4E8-B801-CC50CFABD811}"/>
              </a:ext>
            </a:extLst>
          </p:cNvPr>
          <p:cNvPicPr>
            <a:picLocks noChangeAspect="1"/>
          </p:cNvPicPr>
          <p:nvPr/>
        </p:nvPicPr>
        <p:blipFill>
          <a:blip r:embed="rId5"/>
          <a:stretch>
            <a:fillRect/>
          </a:stretch>
        </p:blipFill>
        <p:spPr>
          <a:xfrm>
            <a:off x="1690882" y="1222979"/>
            <a:ext cx="4405118" cy="2070785"/>
          </a:xfrm>
          <a:prstGeom prst="rect">
            <a:avLst/>
          </a:prstGeom>
        </p:spPr>
      </p:pic>
    </p:spTree>
    <p:extLst>
      <p:ext uri="{BB962C8B-B14F-4D97-AF65-F5344CB8AC3E}">
        <p14:creationId xmlns:p14="http://schemas.microsoft.com/office/powerpoint/2010/main" val="151825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3D7F6-C025-091B-B7BC-2941826994BD}"/>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EBF20AA-F5A0-0D33-C348-524BDCD785E3}"/>
              </a:ext>
            </a:extLst>
          </p:cNvPr>
          <p:cNvSpPr>
            <a:spLocks noGrp="1"/>
          </p:cNvSpPr>
          <p:nvPr>
            <p:ph type="body" sz="quarter" idx="10"/>
          </p:nvPr>
        </p:nvSpPr>
        <p:spPr>
          <a:xfrm>
            <a:off x="619195" y="2161603"/>
            <a:ext cx="10863271" cy="3504935"/>
          </a:xfrm>
        </p:spPr>
        <p:txBody>
          <a:bodyPr lIns="91440" tIns="45720" rIns="91440" bIns="45720" anchor="t"/>
          <a:lstStyle/>
          <a:p>
            <a:pPr marL="0" indent="0">
              <a:buNone/>
            </a:pPr>
            <a:r>
              <a:rPr lang="nl-NL" sz="2400" noProof="1">
                <a:solidFill>
                  <a:schemeClr val="bg1">
                    <a:lumMod val="50000"/>
                  </a:schemeClr>
                </a:solidFill>
                <a:latin typeface="Montserrat Medium"/>
                <a:ea typeface="Open Sans"/>
                <a:cs typeface="Open Sans"/>
              </a:rPr>
              <a:t>Welkom en toelichting programma</a:t>
            </a:r>
            <a:br>
              <a:rPr lang="nl-NL" sz="2400" noProof="1">
                <a:latin typeface="Montserrat Medium" pitchFamily="2" charset="0"/>
                <a:ea typeface="Open Sans" pitchFamily="34" charset="-122"/>
                <a:cs typeface="Open Sans" pitchFamily="34" charset="-120"/>
              </a:rPr>
            </a:br>
            <a:endParaRPr lang="nl-NL" sz="2400" noProof="1">
              <a:solidFill>
                <a:schemeClr val="bg1">
                  <a:lumMod val="50000"/>
                </a:schemeClr>
              </a:solidFill>
              <a:latin typeface="Montserrat Medium" pitchFamily="2" charset="0"/>
              <a:ea typeface="Open Sans" pitchFamily="34" charset="-122"/>
              <a:cs typeface="Open Sans" pitchFamily="34" charset="-120"/>
            </a:endParaRPr>
          </a:p>
          <a:p>
            <a:r>
              <a:rPr lang="nl-NL" sz="2400" noProof="1">
                <a:solidFill>
                  <a:srgbClr val="000000"/>
                </a:solidFill>
                <a:latin typeface="Montserrat Medium"/>
                <a:ea typeface="Open Sans"/>
                <a:cs typeface="Open Sans"/>
              </a:rPr>
              <a:t>Het inwonersperspectief in het RK, VIT en convenant SLT</a:t>
            </a:r>
          </a:p>
          <a:p>
            <a:r>
              <a:rPr lang="nl-NL" sz="2400" noProof="1">
                <a:solidFill>
                  <a:srgbClr val="000000"/>
                </a:solidFill>
                <a:latin typeface="Montserrat Medium"/>
                <a:ea typeface="Open Sans"/>
                <a:cs typeface="Open Sans"/>
              </a:rPr>
              <a:t>Ervaringen van gemeente Noordenveld</a:t>
            </a:r>
          </a:p>
          <a:p>
            <a:r>
              <a:rPr lang="nl-NL" sz="2400" noProof="1">
                <a:solidFill>
                  <a:srgbClr val="000000"/>
                </a:solidFill>
                <a:latin typeface="Montserrat Medium"/>
                <a:ea typeface="Open Sans"/>
                <a:cs typeface="Open Sans"/>
              </a:rPr>
              <a:t>Reflectie en handelingsperspectief vanuit Movisie</a:t>
            </a:r>
          </a:p>
          <a:p>
            <a:r>
              <a:rPr lang="nl-NL" sz="2400" noProof="1">
                <a:solidFill>
                  <a:srgbClr val="000000"/>
                </a:solidFill>
                <a:latin typeface="Montserrat Medium"/>
                <a:ea typeface="Open Sans"/>
                <a:cs typeface="Open Sans"/>
              </a:rPr>
              <a:t>Ondersteuningsaanbod</a:t>
            </a:r>
            <a:endParaRPr lang="nl-NL" sz="2400" noProof="1">
              <a:solidFill>
                <a:srgbClr val="000000"/>
              </a:solidFill>
              <a:latin typeface="Montserrat Medium" pitchFamily="2" charset="0"/>
              <a:ea typeface="Open Sans" pitchFamily="34" charset="-122"/>
              <a:cs typeface="Open Sans" pitchFamily="34" charset="-120"/>
            </a:endParaRPr>
          </a:p>
          <a:p>
            <a:pPr>
              <a:lnSpc>
                <a:spcPct val="113999"/>
              </a:lnSpc>
            </a:pPr>
            <a:endParaRPr lang="nl-NL" sz="2400" noProof="1">
              <a:solidFill>
                <a:srgbClr val="000000"/>
              </a:solidFill>
              <a:latin typeface="Montserrat Medium" pitchFamily="2" charset="0"/>
              <a:ea typeface="Open Sans" pitchFamily="34" charset="-122"/>
              <a:cs typeface="Open Sans" pitchFamily="34" charset="-120"/>
            </a:endParaRPr>
          </a:p>
          <a:p>
            <a:pPr marL="0" indent="0">
              <a:buNone/>
            </a:pPr>
            <a:r>
              <a:rPr lang="nl-NL" sz="2400" noProof="1">
                <a:solidFill>
                  <a:schemeClr val="bg1">
                    <a:lumMod val="50000"/>
                  </a:schemeClr>
                </a:solidFill>
                <a:latin typeface="Montserrat Medium"/>
                <a:ea typeface="Open Sans"/>
                <a:cs typeface="Open Sans"/>
              </a:rPr>
              <a:t>Afsluiting en vervolg</a:t>
            </a:r>
          </a:p>
          <a:p>
            <a:endParaRPr lang="nl-NL" sz="2400" noProof="1">
              <a:solidFill>
                <a:srgbClr val="000000"/>
              </a:solidFill>
              <a:latin typeface="Montserrat Medium" pitchFamily="2" charset="0"/>
              <a:ea typeface="Open Sans" pitchFamily="34" charset="-122"/>
              <a:cs typeface="Open Sans" pitchFamily="34" charset="-120"/>
            </a:endParaRPr>
          </a:p>
        </p:txBody>
      </p:sp>
      <p:sp>
        <p:nvSpPr>
          <p:cNvPr id="3" name="Tijdelijke aanduiding voor tekst 2">
            <a:extLst>
              <a:ext uri="{FF2B5EF4-FFF2-40B4-BE49-F238E27FC236}">
                <a16:creationId xmlns:a16="http://schemas.microsoft.com/office/drawing/2014/main" id="{6A292A82-6136-0351-DD5D-EDA00DF32183}"/>
              </a:ext>
            </a:extLst>
          </p:cNvPr>
          <p:cNvSpPr>
            <a:spLocks noGrp="1"/>
          </p:cNvSpPr>
          <p:nvPr>
            <p:ph type="body" sz="quarter" idx="15"/>
          </p:nvPr>
        </p:nvSpPr>
        <p:spPr/>
        <p:txBody>
          <a:bodyPr lIns="91440" tIns="45720" rIns="91440" bIns="45720" anchor="t"/>
          <a:lstStyle/>
          <a:p>
            <a:endParaRPr lang="nl-NL" b="1">
              <a:latin typeface="Montserrat" pitchFamily="2" charset="0"/>
            </a:endParaRPr>
          </a:p>
          <a:p>
            <a:r>
              <a:rPr lang="nl-NL" sz="4000" b="1">
                <a:latin typeface="Montserrat" pitchFamily="2" charset="0"/>
                <a:cs typeface="Arial"/>
              </a:rPr>
              <a:t>Programma</a:t>
            </a:r>
          </a:p>
        </p:txBody>
      </p:sp>
    </p:spTree>
    <p:extLst>
      <p:ext uri="{BB962C8B-B14F-4D97-AF65-F5344CB8AC3E}">
        <p14:creationId xmlns:p14="http://schemas.microsoft.com/office/powerpoint/2010/main" val="100355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1D925-02AB-0D67-01E8-B00BA7037F1A}"/>
            </a:ext>
          </a:extLst>
        </p:cNvPr>
        <p:cNvGrpSpPr/>
        <p:nvPr/>
      </p:nvGrpSpPr>
      <p:grpSpPr>
        <a:xfrm>
          <a:off x="0" y="0"/>
          <a:ext cx="0" cy="0"/>
          <a:chOff x="0" y="0"/>
          <a:chExt cx="0" cy="0"/>
        </a:xfrm>
      </p:grpSpPr>
      <p:sp>
        <p:nvSpPr>
          <p:cNvPr id="34821" name="Rectangle 5">
            <a:extLst>
              <a:ext uri="{FF2B5EF4-FFF2-40B4-BE49-F238E27FC236}">
                <a16:creationId xmlns:a16="http://schemas.microsoft.com/office/drawing/2014/main" id="{43DB59FC-E3AA-B4FE-3DED-9D82478D6EAC}"/>
              </a:ext>
            </a:extLst>
          </p:cNvPr>
          <p:cNvSpPr>
            <a:spLocks noGrp="1" noChangeArrowheads="1"/>
          </p:cNvSpPr>
          <p:nvPr>
            <p:ph type="title"/>
          </p:nvPr>
        </p:nvSpPr>
        <p:spPr>
          <a:xfrm>
            <a:off x="2063750" y="212726"/>
            <a:ext cx="7560642" cy="325785"/>
          </a:xfrm>
        </p:spPr>
        <p:txBody>
          <a:bodyPr/>
          <a:lstStyle/>
          <a:p>
            <a:r>
              <a:rPr lang="nl-NL" altLang="nl-NL"/>
              <a:t>Toegang tot ondersteuning &amp; uitvoering in sociaal domein</a:t>
            </a:r>
          </a:p>
        </p:txBody>
      </p:sp>
      <p:sp>
        <p:nvSpPr>
          <p:cNvPr id="34819" name="Rectangle 3">
            <a:extLst>
              <a:ext uri="{FF2B5EF4-FFF2-40B4-BE49-F238E27FC236}">
                <a16:creationId xmlns:a16="http://schemas.microsoft.com/office/drawing/2014/main" id="{856C9650-49E7-84A9-4DCE-B3EFD39C65CF}"/>
              </a:ext>
            </a:extLst>
          </p:cNvPr>
          <p:cNvSpPr>
            <a:spLocks noGrp="1" noChangeArrowheads="1"/>
          </p:cNvSpPr>
          <p:nvPr>
            <p:ph type="body" sz="half" idx="2"/>
          </p:nvPr>
        </p:nvSpPr>
        <p:spPr>
          <a:xfrm>
            <a:off x="2063750" y="1118840"/>
            <a:ext cx="8280722" cy="5200650"/>
          </a:xfrm>
        </p:spPr>
        <p:txBody>
          <a:bodyPr/>
          <a:lstStyle/>
          <a:p>
            <a:r>
              <a:rPr lang="nl-NL" b="1"/>
              <a:t>Eerst meer beeld bij ervaringen van inwoners (en professionals)?</a:t>
            </a:r>
          </a:p>
          <a:p>
            <a:endParaRPr lang="nl-NL"/>
          </a:p>
          <a:p>
            <a:r>
              <a:rPr lang="nl-NL">
                <a:hlinkClick r:id="rId3"/>
              </a:rPr>
              <a:t>1. </a:t>
            </a:r>
            <a:r>
              <a:rPr lang="nl-NL" b="1">
                <a:hlinkClick r:id="rId3"/>
              </a:rPr>
              <a:t>Toolbox</a:t>
            </a:r>
            <a:r>
              <a:rPr lang="nl-NL">
                <a:hlinkClick r:id="rId3"/>
              </a:rPr>
              <a:t>: Samen met inwoners werken aan een betere toegang</a:t>
            </a:r>
            <a:r>
              <a:rPr lang="nl-NL"/>
              <a:t> </a:t>
            </a:r>
          </a:p>
          <a:p>
            <a:endParaRPr lang="nl-NL" altLang="nl-NL"/>
          </a:p>
        </p:txBody>
      </p:sp>
      <p:pic>
        <p:nvPicPr>
          <p:cNvPr id="7" name="Afbeelding 6">
            <a:extLst>
              <a:ext uri="{FF2B5EF4-FFF2-40B4-BE49-F238E27FC236}">
                <a16:creationId xmlns:a16="http://schemas.microsoft.com/office/drawing/2014/main" id="{D1F4B970-871A-7589-1E58-7D81AE6E6323}"/>
              </a:ext>
            </a:extLst>
          </p:cNvPr>
          <p:cNvPicPr>
            <a:picLocks noChangeAspect="1"/>
          </p:cNvPicPr>
          <p:nvPr/>
        </p:nvPicPr>
        <p:blipFill>
          <a:blip r:embed="rId4"/>
          <a:stretch>
            <a:fillRect/>
          </a:stretch>
        </p:blipFill>
        <p:spPr>
          <a:xfrm>
            <a:off x="1878132" y="2420888"/>
            <a:ext cx="8088671" cy="4072036"/>
          </a:xfrm>
          <a:prstGeom prst="rect">
            <a:avLst/>
          </a:prstGeom>
        </p:spPr>
      </p:pic>
    </p:spTree>
    <p:extLst>
      <p:ext uri="{BB962C8B-B14F-4D97-AF65-F5344CB8AC3E}">
        <p14:creationId xmlns:p14="http://schemas.microsoft.com/office/powerpoint/2010/main" val="4001459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80FA1-8829-86C5-57E8-ECF0D14E4107}"/>
            </a:ext>
          </a:extLst>
        </p:cNvPr>
        <p:cNvGrpSpPr/>
        <p:nvPr/>
      </p:nvGrpSpPr>
      <p:grpSpPr>
        <a:xfrm>
          <a:off x="0" y="0"/>
          <a:ext cx="0" cy="0"/>
          <a:chOff x="0" y="0"/>
          <a:chExt cx="0" cy="0"/>
        </a:xfrm>
      </p:grpSpPr>
      <p:sp>
        <p:nvSpPr>
          <p:cNvPr id="34821" name="Rectangle 5">
            <a:extLst>
              <a:ext uri="{FF2B5EF4-FFF2-40B4-BE49-F238E27FC236}">
                <a16:creationId xmlns:a16="http://schemas.microsoft.com/office/drawing/2014/main" id="{87AA19E8-8010-5F39-A577-73C3333FD955}"/>
              </a:ext>
            </a:extLst>
          </p:cNvPr>
          <p:cNvSpPr>
            <a:spLocks noGrp="1" noChangeArrowheads="1"/>
          </p:cNvSpPr>
          <p:nvPr>
            <p:ph type="title"/>
          </p:nvPr>
        </p:nvSpPr>
        <p:spPr>
          <a:xfrm>
            <a:off x="2063750" y="212726"/>
            <a:ext cx="7560642" cy="325785"/>
          </a:xfrm>
        </p:spPr>
        <p:txBody>
          <a:bodyPr/>
          <a:lstStyle/>
          <a:p>
            <a:r>
              <a:rPr lang="nl-NL" altLang="nl-NL"/>
              <a:t>Toegang tot ondersteuning &amp; uitvoering in sociaal domein</a:t>
            </a:r>
          </a:p>
        </p:txBody>
      </p:sp>
      <p:sp>
        <p:nvSpPr>
          <p:cNvPr id="34819" name="Rectangle 3">
            <a:extLst>
              <a:ext uri="{FF2B5EF4-FFF2-40B4-BE49-F238E27FC236}">
                <a16:creationId xmlns:a16="http://schemas.microsoft.com/office/drawing/2014/main" id="{6D315D3B-2B2A-85E6-08E7-00539519A569}"/>
              </a:ext>
            </a:extLst>
          </p:cNvPr>
          <p:cNvSpPr>
            <a:spLocks noGrp="1" noChangeArrowheads="1"/>
          </p:cNvSpPr>
          <p:nvPr>
            <p:ph type="body" sz="half" idx="2"/>
          </p:nvPr>
        </p:nvSpPr>
        <p:spPr>
          <a:xfrm>
            <a:off x="2063750" y="1118840"/>
            <a:ext cx="8280722" cy="5200650"/>
          </a:xfrm>
        </p:spPr>
        <p:txBody>
          <a:bodyPr/>
          <a:lstStyle/>
          <a:p>
            <a:r>
              <a:rPr lang="nl-NL" b="1"/>
              <a:t>Eerst meer beeld bij ervaringen van inwoners (en professionals)?</a:t>
            </a:r>
          </a:p>
          <a:p>
            <a:endParaRPr lang="nl-NL"/>
          </a:p>
          <a:p>
            <a:r>
              <a:rPr lang="nl-NL">
                <a:hlinkClick r:id="rId3"/>
              </a:rPr>
              <a:t>2. </a:t>
            </a:r>
            <a:r>
              <a:rPr lang="nl-NL" b="1">
                <a:hlinkClick r:id="rId3"/>
              </a:rPr>
              <a:t>Toegangsscan</a:t>
            </a:r>
            <a:r>
              <a:rPr lang="nl-NL">
                <a:hlinkClick r:id="rId3"/>
              </a:rPr>
              <a:t>: vraag inwoners en uitvoerders naar hun ervaring!</a:t>
            </a:r>
            <a:endParaRPr lang="nl-NL"/>
          </a:p>
          <a:p>
            <a:pPr marL="342900" indent="-342900">
              <a:buFont typeface="Arial" panose="020B0604020202020204" pitchFamily="34" charset="0"/>
              <a:buChar char="•"/>
            </a:pPr>
            <a:r>
              <a:rPr lang="nl-NL"/>
              <a:t>rapport met grafieken over stellingen en overzichten van open vragen</a:t>
            </a:r>
          </a:p>
          <a:p>
            <a:pPr marL="342900" indent="-342900">
              <a:buFont typeface="Arial" panose="020B0604020202020204" pitchFamily="34" charset="0"/>
              <a:buChar char="•"/>
            </a:pPr>
            <a:r>
              <a:rPr lang="nl-NL" altLang="nl-NL"/>
              <a:t>daarover in dialoog </a:t>
            </a:r>
          </a:p>
          <a:p>
            <a:pPr marL="342900" indent="-342900">
              <a:buFont typeface="Arial" panose="020B0604020202020204" pitchFamily="34" charset="0"/>
              <a:buChar char="•"/>
            </a:pPr>
            <a:r>
              <a:rPr lang="nl-NL" altLang="nl-NL"/>
              <a:t>dan samen verbeteropgave bepalen</a:t>
            </a:r>
          </a:p>
          <a:p>
            <a:endParaRPr lang="nl-NL" altLang="nl-NL"/>
          </a:p>
          <a:p>
            <a:r>
              <a:rPr lang="nl-NL" altLang="nl-NL"/>
              <a:t>Verschillende praatplaten</a:t>
            </a:r>
          </a:p>
          <a:p>
            <a:endParaRPr lang="nl-NL" altLang="nl-NL"/>
          </a:p>
        </p:txBody>
      </p:sp>
      <p:pic>
        <p:nvPicPr>
          <p:cNvPr id="3" name="Afbeelding 2">
            <a:extLst>
              <a:ext uri="{FF2B5EF4-FFF2-40B4-BE49-F238E27FC236}">
                <a16:creationId xmlns:a16="http://schemas.microsoft.com/office/drawing/2014/main" id="{FDBD1042-72C7-FE8D-40DB-3687862B37BC}"/>
              </a:ext>
            </a:extLst>
          </p:cNvPr>
          <p:cNvPicPr>
            <a:picLocks noChangeAspect="1"/>
          </p:cNvPicPr>
          <p:nvPr/>
        </p:nvPicPr>
        <p:blipFill>
          <a:blip r:embed="rId4"/>
          <a:stretch>
            <a:fillRect/>
          </a:stretch>
        </p:blipFill>
        <p:spPr>
          <a:xfrm>
            <a:off x="6785822" y="2708921"/>
            <a:ext cx="3558651" cy="2494663"/>
          </a:xfrm>
          <a:prstGeom prst="rect">
            <a:avLst/>
          </a:prstGeom>
        </p:spPr>
      </p:pic>
      <p:pic>
        <p:nvPicPr>
          <p:cNvPr id="5" name="Afbeelding 4">
            <a:extLst>
              <a:ext uri="{FF2B5EF4-FFF2-40B4-BE49-F238E27FC236}">
                <a16:creationId xmlns:a16="http://schemas.microsoft.com/office/drawing/2014/main" id="{F9966A3F-3C27-BF32-E9A3-6FCADC5BEAFF}"/>
              </a:ext>
            </a:extLst>
          </p:cNvPr>
          <p:cNvPicPr>
            <a:picLocks noChangeAspect="1"/>
          </p:cNvPicPr>
          <p:nvPr/>
        </p:nvPicPr>
        <p:blipFill>
          <a:blip r:embed="rId5"/>
          <a:stretch>
            <a:fillRect/>
          </a:stretch>
        </p:blipFill>
        <p:spPr>
          <a:xfrm>
            <a:off x="2063750" y="4653136"/>
            <a:ext cx="6060260" cy="1800200"/>
          </a:xfrm>
          <a:prstGeom prst="rect">
            <a:avLst/>
          </a:prstGeom>
        </p:spPr>
      </p:pic>
    </p:spTree>
    <p:extLst>
      <p:ext uri="{BB962C8B-B14F-4D97-AF65-F5344CB8AC3E}">
        <p14:creationId xmlns:p14="http://schemas.microsoft.com/office/powerpoint/2010/main" val="197895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D6BD-56A4-E9FF-B626-CB72C41E7764}"/>
            </a:ext>
          </a:extLst>
        </p:cNvPr>
        <p:cNvGrpSpPr/>
        <p:nvPr/>
      </p:nvGrpSpPr>
      <p:grpSpPr>
        <a:xfrm>
          <a:off x="0" y="0"/>
          <a:ext cx="0" cy="0"/>
          <a:chOff x="0" y="0"/>
          <a:chExt cx="0" cy="0"/>
        </a:xfrm>
      </p:grpSpPr>
      <p:sp>
        <p:nvSpPr>
          <p:cNvPr id="34821" name="Rectangle 5">
            <a:extLst>
              <a:ext uri="{FF2B5EF4-FFF2-40B4-BE49-F238E27FC236}">
                <a16:creationId xmlns:a16="http://schemas.microsoft.com/office/drawing/2014/main" id="{89BAD4EC-604D-620B-677B-846701297AC7}"/>
              </a:ext>
            </a:extLst>
          </p:cNvPr>
          <p:cNvSpPr>
            <a:spLocks noGrp="1" noChangeArrowheads="1"/>
          </p:cNvSpPr>
          <p:nvPr>
            <p:ph type="title"/>
          </p:nvPr>
        </p:nvSpPr>
        <p:spPr>
          <a:xfrm>
            <a:off x="2063750" y="212726"/>
            <a:ext cx="7560642" cy="325785"/>
          </a:xfrm>
        </p:spPr>
        <p:txBody>
          <a:bodyPr/>
          <a:lstStyle/>
          <a:p>
            <a:r>
              <a:rPr lang="nl-NL" altLang="nl-NL"/>
              <a:t>Toegang tot ondersteuning &amp; uitvoering in sociaal domein</a:t>
            </a:r>
          </a:p>
        </p:txBody>
      </p:sp>
      <p:sp>
        <p:nvSpPr>
          <p:cNvPr id="34819" name="Rectangle 3">
            <a:extLst>
              <a:ext uri="{FF2B5EF4-FFF2-40B4-BE49-F238E27FC236}">
                <a16:creationId xmlns:a16="http://schemas.microsoft.com/office/drawing/2014/main" id="{C861F99B-27F1-0692-0CE3-E4ACC28BC33C}"/>
              </a:ext>
            </a:extLst>
          </p:cNvPr>
          <p:cNvSpPr>
            <a:spLocks noGrp="1" noChangeArrowheads="1"/>
          </p:cNvSpPr>
          <p:nvPr>
            <p:ph type="body" sz="half" idx="2"/>
          </p:nvPr>
        </p:nvSpPr>
        <p:spPr>
          <a:xfrm>
            <a:off x="2063750" y="1118840"/>
            <a:ext cx="8280722" cy="5200650"/>
          </a:xfrm>
        </p:spPr>
        <p:txBody>
          <a:bodyPr/>
          <a:lstStyle/>
          <a:p>
            <a:r>
              <a:rPr lang="nl-NL" b="1"/>
              <a:t>Eerst meer beeld bij ervaringen van inwoners (en professionals)?</a:t>
            </a:r>
          </a:p>
          <a:p>
            <a:endParaRPr lang="nl-NL" altLang="nl-NL"/>
          </a:p>
          <a:p>
            <a:r>
              <a:rPr lang="nl-NL">
                <a:hlinkClick r:id="rId3"/>
              </a:rPr>
              <a:t>3. </a:t>
            </a:r>
            <a:r>
              <a:rPr lang="nl-NL" b="1">
                <a:hlinkClick r:id="rId3"/>
              </a:rPr>
              <a:t>Cliëntervaringsonderzoek</a:t>
            </a:r>
            <a:r>
              <a:rPr lang="nl-NL">
                <a:hlinkClick r:id="rId3"/>
              </a:rPr>
              <a:t>: ervaringen van inwoners centraal stellen </a:t>
            </a:r>
          </a:p>
          <a:p>
            <a:r>
              <a:rPr lang="nl-NL">
                <a:hlinkClick r:id="rId3"/>
              </a:rPr>
              <a:t>in beleid | Movisie</a:t>
            </a:r>
            <a:r>
              <a:rPr lang="nl-NL"/>
              <a:t> (kwalitatief onderzoek)</a:t>
            </a:r>
          </a:p>
          <a:p>
            <a:r>
              <a:rPr lang="nl-NL" altLang="nl-NL"/>
              <a:t>en</a:t>
            </a:r>
          </a:p>
          <a:p>
            <a:r>
              <a:rPr lang="nl-NL">
                <a:hlinkClick r:id="rId4"/>
              </a:rPr>
              <a:t>Hoe gemeenten het cliëntervaringsonderzoek succesvol inzetten | Movisie</a:t>
            </a:r>
            <a:r>
              <a:rPr lang="nl-NL"/>
              <a:t> (met o.m. continumeting)</a:t>
            </a:r>
          </a:p>
          <a:p>
            <a:endParaRPr lang="nl-NL" altLang="nl-NL"/>
          </a:p>
          <a:p>
            <a:endParaRPr lang="nl-NL" altLang="nl-NL"/>
          </a:p>
        </p:txBody>
      </p:sp>
      <p:pic>
        <p:nvPicPr>
          <p:cNvPr id="3" name="Afbeelding 2">
            <a:extLst>
              <a:ext uri="{FF2B5EF4-FFF2-40B4-BE49-F238E27FC236}">
                <a16:creationId xmlns:a16="http://schemas.microsoft.com/office/drawing/2014/main" id="{CB614E86-AD16-1351-15F3-FE23D893B72C}"/>
              </a:ext>
            </a:extLst>
          </p:cNvPr>
          <p:cNvPicPr>
            <a:picLocks noChangeAspect="1"/>
          </p:cNvPicPr>
          <p:nvPr/>
        </p:nvPicPr>
        <p:blipFill>
          <a:blip r:embed="rId5"/>
          <a:stretch>
            <a:fillRect/>
          </a:stretch>
        </p:blipFill>
        <p:spPr>
          <a:xfrm>
            <a:off x="6168008" y="3415838"/>
            <a:ext cx="4176464" cy="2935631"/>
          </a:xfrm>
          <a:prstGeom prst="rect">
            <a:avLst/>
          </a:prstGeom>
        </p:spPr>
      </p:pic>
    </p:spTree>
    <p:extLst>
      <p:ext uri="{BB962C8B-B14F-4D97-AF65-F5344CB8AC3E}">
        <p14:creationId xmlns:p14="http://schemas.microsoft.com/office/powerpoint/2010/main" val="3619943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99D49-B16A-2B6E-0EC5-8CF42FC814D8}"/>
              </a:ext>
            </a:extLst>
          </p:cNvPr>
          <p:cNvSpPr>
            <a:spLocks noGrp="1"/>
          </p:cNvSpPr>
          <p:nvPr>
            <p:ph type="title"/>
          </p:nvPr>
        </p:nvSpPr>
        <p:spPr/>
        <p:txBody>
          <a:bodyPr/>
          <a:lstStyle/>
          <a:p>
            <a:r>
              <a:rPr lang="nl-NL"/>
              <a:t>Meer info</a:t>
            </a:r>
          </a:p>
        </p:txBody>
      </p:sp>
      <p:sp>
        <p:nvSpPr>
          <p:cNvPr id="3" name="Tijdelijke aanduiding voor inhoud 2">
            <a:extLst>
              <a:ext uri="{FF2B5EF4-FFF2-40B4-BE49-F238E27FC236}">
                <a16:creationId xmlns:a16="http://schemas.microsoft.com/office/drawing/2014/main" id="{A9112BF4-B03A-D2C7-81D0-2DB0EA4FC00A}"/>
              </a:ext>
            </a:extLst>
          </p:cNvPr>
          <p:cNvSpPr>
            <a:spLocks noGrp="1"/>
          </p:cNvSpPr>
          <p:nvPr>
            <p:ph sz="half" idx="1"/>
          </p:nvPr>
        </p:nvSpPr>
        <p:spPr>
          <a:xfrm>
            <a:off x="2063750" y="1196975"/>
            <a:ext cx="7234238" cy="5200650"/>
          </a:xfrm>
        </p:spPr>
        <p:txBody>
          <a:bodyPr/>
          <a:lstStyle/>
          <a:p>
            <a:endParaRPr lang="nl-NL"/>
          </a:p>
          <a:p>
            <a:pPr marL="342900" indent="-342900">
              <a:buFont typeface="Arial" panose="020B0604020202020204" pitchFamily="34" charset="0"/>
              <a:buChar char="•"/>
            </a:pPr>
            <a:r>
              <a:rPr lang="nl-NL">
                <a:hlinkClick r:id="rId2"/>
              </a:rPr>
              <a:t>Toegang tot ondersteuning en zorg | Movisie</a:t>
            </a:r>
            <a:endParaRPr lang="nl-NL"/>
          </a:p>
          <a:p>
            <a:pPr marL="342900" indent="-342900">
              <a:buFont typeface="Arial" panose="020B0604020202020204" pitchFamily="34" charset="0"/>
              <a:buChar char="•"/>
            </a:pPr>
            <a:endParaRPr lang="nl-NL"/>
          </a:p>
          <a:p>
            <a:pPr marL="342900" indent="-342900">
              <a:buFont typeface="Arial" panose="020B0604020202020204" pitchFamily="34" charset="0"/>
              <a:buChar char="•"/>
            </a:pPr>
            <a:r>
              <a:rPr lang="nl-NL">
                <a:hlinkClick r:id="rId3"/>
              </a:rPr>
              <a:t>Integraal werken | Movisie</a:t>
            </a:r>
            <a:endParaRPr lang="nl-NL"/>
          </a:p>
          <a:p>
            <a:endParaRPr lang="nl-NL"/>
          </a:p>
          <a:p>
            <a:endParaRPr lang="nl-NL"/>
          </a:p>
          <a:p>
            <a:r>
              <a:rPr lang="nl-NL"/>
              <a:t>Heb je vragen?</a:t>
            </a:r>
          </a:p>
          <a:p>
            <a:r>
              <a:rPr lang="nl-NL"/>
              <a:t>Stuur een mail aan Hilde van Xanten </a:t>
            </a:r>
            <a:r>
              <a:rPr lang="nl-NL">
                <a:hlinkClick r:id="rId4"/>
              </a:rPr>
              <a:t>h.vanxanten@movisie.nl</a:t>
            </a:r>
            <a:r>
              <a:rPr lang="nl-NL"/>
              <a:t> </a:t>
            </a:r>
          </a:p>
        </p:txBody>
      </p:sp>
    </p:spTree>
    <p:extLst>
      <p:ext uri="{BB962C8B-B14F-4D97-AF65-F5344CB8AC3E}">
        <p14:creationId xmlns:p14="http://schemas.microsoft.com/office/powerpoint/2010/main" val="1111203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CF22881-6492-89EA-85B1-9C5343FD94D1}"/>
              </a:ext>
            </a:extLst>
          </p:cNvPr>
          <p:cNvSpPr>
            <a:spLocks noGrp="1"/>
          </p:cNvSpPr>
          <p:nvPr>
            <p:ph type="body" sz="quarter" idx="10"/>
          </p:nvPr>
        </p:nvSpPr>
        <p:spPr>
          <a:xfrm>
            <a:off x="619195" y="2161603"/>
            <a:ext cx="11475592" cy="3504935"/>
          </a:xfrm>
        </p:spPr>
        <p:txBody>
          <a:bodyPr lIns="91440" tIns="45720" rIns="91440" bIns="45720" anchor="t"/>
          <a:lstStyle/>
          <a:p>
            <a:r>
              <a:rPr lang="nl-NL" sz="2000">
                <a:solidFill>
                  <a:schemeClr val="accent1">
                    <a:lumMod val="75000"/>
                  </a:schemeClr>
                </a:solidFill>
                <a:latin typeface="Montserrat"/>
                <a:cs typeface="Arial"/>
                <a:hlinkClick r:id="rId3">
                  <a:extLst>
                    <a:ext uri="{A12FA001-AC4F-418D-AE19-62706E023703}">
                      <ahyp:hlinkClr xmlns:ahyp="http://schemas.microsoft.com/office/drawing/2018/hyperlinkcolor" val="tx"/>
                    </a:ext>
                  </a:extLst>
                </a:hlinkClick>
              </a:rPr>
              <a:t>Richtinggevend kader</a:t>
            </a:r>
            <a:r>
              <a:rPr lang="nl-NL" sz="2000">
                <a:solidFill>
                  <a:schemeClr val="accent1">
                    <a:lumMod val="75000"/>
                  </a:schemeClr>
                </a:solidFill>
                <a:latin typeface="Montserrat"/>
                <a:cs typeface="Arial"/>
              </a:rPr>
              <a:t> </a:t>
            </a:r>
            <a:r>
              <a:rPr lang="nl-NL" sz="2000">
                <a:latin typeface="Montserrat"/>
                <a:cs typeface="Arial"/>
              </a:rPr>
              <a:t>(RK) </a:t>
            </a:r>
          </a:p>
          <a:p>
            <a:pPr>
              <a:lnSpc>
                <a:spcPct val="113999"/>
              </a:lnSpc>
            </a:pPr>
            <a:r>
              <a:rPr lang="nl-NL" sz="2000">
                <a:solidFill>
                  <a:schemeClr val="accent1">
                    <a:lumMod val="75000"/>
                  </a:schemeClr>
                </a:solidFill>
                <a:latin typeface="Montserrat"/>
                <a:cs typeface="Arial"/>
                <a:hlinkClick r:id="rId4">
                  <a:extLst>
                    <a:ext uri="{A12FA001-AC4F-418D-AE19-62706E023703}">
                      <ahyp:hlinkClr xmlns:ahyp="http://schemas.microsoft.com/office/drawing/2018/hyperlinkcolor" val="tx"/>
                    </a:ext>
                  </a:extLst>
                </a:hlinkClick>
              </a:rPr>
              <a:t>Verkenningsinstrument Toegang</a:t>
            </a:r>
            <a:r>
              <a:rPr lang="nl-NL" sz="2000">
                <a:solidFill>
                  <a:schemeClr val="accent1">
                    <a:lumMod val="75000"/>
                  </a:schemeClr>
                </a:solidFill>
                <a:latin typeface="Montserrat"/>
                <a:cs typeface="Arial"/>
              </a:rPr>
              <a:t> </a:t>
            </a:r>
            <a:r>
              <a:rPr lang="nl-NL" sz="2000">
                <a:latin typeface="Montserrat"/>
                <a:cs typeface="Arial"/>
              </a:rPr>
              <a:t>(VIT) </a:t>
            </a:r>
          </a:p>
          <a:p>
            <a:r>
              <a:rPr lang="nl-NL" sz="2000">
                <a:solidFill>
                  <a:schemeClr val="accent1">
                    <a:lumMod val="75000"/>
                  </a:schemeClr>
                </a:solidFill>
                <a:latin typeface="Montserrat"/>
                <a:cs typeface="Arial"/>
                <a:hlinkClick r:id="rId5">
                  <a:extLst>
                    <a:ext uri="{A12FA001-AC4F-418D-AE19-62706E023703}">
                      <ahyp:hlinkClr xmlns:ahyp="http://schemas.microsoft.com/office/drawing/2018/hyperlinkcolor" val="tx"/>
                    </a:ext>
                  </a:extLst>
                </a:hlinkClick>
              </a:rPr>
              <a:t>Convenant Stevige Lokale Teams</a:t>
            </a:r>
            <a:r>
              <a:rPr lang="nl-NL" sz="2000">
                <a:solidFill>
                  <a:schemeClr val="accent1">
                    <a:lumMod val="75000"/>
                  </a:schemeClr>
                </a:solidFill>
                <a:latin typeface="Montserrat"/>
                <a:cs typeface="Arial"/>
              </a:rPr>
              <a:t> </a:t>
            </a:r>
          </a:p>
          <a:p>
            <a:r>
              <a:rPr lang="nl-NL" sz="2000">
                <a:solidFill>
                  <a:schemeClr val="accent1">
                    <a:lumMod val="75000"/>
                  </a:schemeClr>
                </a:solidFill>
                <a:latin typeface="Montserrat"/>
                <a:cs typeface="Arial"/>
                <a:hlinkClick r:id="rId6">
                  <a:extLst>
                    <a:ext uri="{A12FA001-AC4F-418D-AE19-62706E023703}">
                      <ahyp:hlinkClr xmlns:ahyp="http://schemas.microsoft.com/office/drawing/2018/hyperlinkcolor" val="tx"/>
                    </a:ext>
                  </a:extLst>
                </a:hlinkClick>
              </a:rPr>
              <a:t>Ondersteuningslijn Stevige Lokale Teams</a:t>
            </a:r>
            <a:r>
              <a:rPr lang="nl-NL" sz="2000">
                <a:solidFill>
                  <a:schemeClr val="accent1">
                    <a:lumMod val="75000"/>
                  </a:schemeClr>
                </a:solidFill>
                <a:latin typeface="Montserrat"/>
                <a:cs typeface="Arial"/>
              </a:rPr>
              <a:t> </a:t>
            </a:r>
          </a:p>
          <a:p>
            <a:pPr>
              <a:lnSpc>
                <a:spcPct val="113999"/>
              </a:lnSpc>
            </a:pPr>
            <a:r>
              <a:rPr lang="nl-NL" sz="2000">
                <a:solidFill>
                  <a:schemeClr val="accent1">
                    <a:lumMod val="75000"/>
                  </a:schemeClr>
                </a:solidFill>
                <a:latin typeface="Montserrat"/>
                <a:ea typeface="Open Sans"/>
                <a:cs typeface="Arial"/>
                <a:hlinkClick r:id="rId7">
                  <a:extLst>
                    <a:ext uri="{A12FA001-AC4F-418D-AE19-62706E023703}">
                      <ahyp:hlinkClr xmlns:ahyp="http://schemas.microsoft.com/office/drawing/2018/hyperlinkcolor" val="tx"/>
                    </a:ext>
                  </a:extLst>
                </a:hlinkClick>
              </a:rPr>
              <a:t>VNG forum Toegang Sociaal Domein, met o.a. informatie over Werkgroep toegang</a:t>
            </a:r>
            <a:endParaRPr lang="nl-NL" sz="2000">
              <a:solidFill>
                <a:schemeClr val="accent1">
                  <a:lumMod val="75000"/>
                </a:schemeClr>
              </a:solidFill>
              <a:latin typeface="Montserrat"/>
              <a:ea typeface="Open Sans"/>
              <a:cs typeface="Arial"/>
            </a:endParaRPr>
          </a:p>
          <a:p>
            <a:pPr>
              <a:lnSpc>
                <a:spcPct val="113999"/>
              </a:lnSpc>
            </a:pPr>
            <a:r>
              <a:rPr lang="nl-NL" sz="2000">
                <a:solidFill>
                  <a:schemeClr val="accent1">
                    <a:lumMod val="75000"/>
                  </a:schemeClr>
                </a:solidFill>
                <a:latin typeface="Montserrat"/>
                <a:ea typeface="Open Sans"/>
                <a:cs typeface="Arial"/>
                <a:hlinkClick r:id="rId8">
                  <a:extLst>
                    <a:ext uri="{A12FA001-AC4F-418D-AE19-62706E023703}">
                      <ahyp:hlinkClr xmlns:ahyp="http://schemas.microsoft.com/office/drawing/2018/hyperlinkcolor" val="tx"/>
                    </a:ext>
                  </a:extLst>
                </a:hlinkClick>
              </a:rPr>
              <a:t>Regioadviseurs</a:t>
            </a:r>
            <a:endParaRPr lang="nl-NL" sz="2000">
              <a:solidFill>
                <a:schemeClr val="accent1">
                  <a:lumMod val="75000"/>
                </a:schemeClr>
              </a:solidFill>
              <a:latin typeface="Montserrat"/>
              <a:ea typeface="Open Sans" pitchFamily="34" charset="-122"/>
              <a:cs typeface="Arial"/>
            </a:endParaRPr>
          </a:p>
          <a:p>
            <a:pPr>
              <a:lnSpc>
                <a:spcPct val="113999"/>
              </a:lnSpc>
            </a:pPr>
            <a:r>
              <a:rPr lang="nl-NL" sz="2000">
                <a:solidFill>
                  <a:schemeClr val="accent1">
                    <a:lumMod val="75000"/>
                  </a:schemeClr>
                </a:solidFill>
                <a:latin typeface="Montserrat"/>
                <a:ea typeface="Open Sans"/>
                <a:cs typeface="Arial"/>
                <a:hlinkClick r:id="rId9">
                  <a:extLst>
                    <a:ext uri="{A12FA001-AC4F-418D-AE19-62706E023703}">
                      <ahyp:hlinkClr xmlns:ahyp="http://schemas.microsoft.com/office/drawing/2018/hyperlinkcolor" val="tx"/>
                    </a:ext>
                  </a:extLst>
                </a:hlinkClick>
              </a:rPr>
              <a:t>Leerlijn Toegang in beweging</a:t>
            </a:r>
            <a:r>
              <a:rPr lang="nl-NL" sz="2000">
                <a:solidFill>
                  <a:schemeClr val="accent1">
                    <a:lumMod val="75000"/>
                  </a:schemeClr>
                </a:solidFill>
                <a:latin typeface="Montserrat"/>
                <a:ea typeface="Open Sans"/>
                <a:cs typeface="Arial"/>
              </a:rPr>
              <a:t> en specifiek de </a:t>
            </a:r>
            <a:r>
              <a:rPr lang="nl-NL" sz="2000">
                <a:solidFill>
                  <a:schemeClr val="accent1">
                    <a:lumMod val="75000"/>
                  </a:schemeClr>
                </a:solidFill>
                <a:latin typeface="Montserrat"/>
                <a:ea typeface="Open Sans"/>
                <a:cs typeface="Arial"/>
                <a:hlinkClick r:id="rId10">
                  <a:extLst>
                    <a:ext uri="{A12FA001-AC4F-418D-AE19-62706E023703}">
                      <ahyp:hlinkClr xmlns:ahyp="http://schemas.microsoft.com/office/drawing/2018/hyperlinkcolor" val="tx"/>
                    </a:ext>
                  </a:extLst>
                </a:hlinkClick>
              </a:rPr>
              <a:t>Leerbijeenkomst inwonersperspectief</a:t>
            </a:r>
            <a:r>
              <a:rPr lang="nl-NL" sz="2000">
                <a:solidFill>
                  <a:schemeClr val="accent1">
                    <a:lumMod val="75000"/>
                  </a:schemeClr>
                </a:solidFill>
                <a:latin typeface="Montserrat"/>
                <a:ea typeface="Open Sans"/>
                <a:cs typeface="Arial"/>
              </a:rPr>
              <a:t> (zie volgende sheet)</a:t>
            </a:r>
            <a:endParaRPr lang="nl-NL" sz="2000">
              <a:solidFill>
                <a:schemeClr val="accent1">
                  <a:lumMod val="75000"/>
                </a:schemeClr>
              </a:solidFill>
              <a:latin typeface="Montserrat" pitchFamily="2" charset="0"/>
              <a:ea typeface="Open Sans" pitchFamily="34" charset="-122"/>
              <a:cs typeface="Arial"/>
            </a:endParaRPr>
          </a:p>
          <a:p>
            <a:pPr>
              <a:lnSpc>
                <a:spcPct val="113999"/>
              </a:lnSpc>
            </a:pPr>
            <a:endParaRPr lang="nl-NL" sz="2000">
              <a:solidFill>
                <a:srgbClr val="047D7C"/>
              </a:solidFill>
              <a:latin typeface="Montserrat" pitchFamily="2" charset="0"/>
              <a:ea typeface="Open Sans" pitchFamily="34" charset="-122"/>
              <a:cs typeface="Arial"/>
            </a:endParaRPr>
          </a:p>
          <a:p>
            <a:pPr marL="0" indent="0">
              <a:lnSpc>
                <a:spcPct val="113999"/>
              </a:lnSpc>
              <a:buNone/>
            </a:pPr>
            <a:endParaRPr lang="nl-NL" sz="2000">
              <a:latin typeface="Montserrat" pitchFamily="2" charset="0"/>
              <a:ea typeface="Open Sans" pitchFamily="34" charset="-122"/>
              <a:cs typeface="Arial"/>
            </a:endParaRPr>
          </a:p>
          <a:p>
            <a:endParaRPr lang="nl-NL" sz="2000" noProof="1">
              <a:latin typeface="Montserrat" pitchFamily="2" charset="0"/>
              <a:ea typeface="Open Sans" pitchFamily="34" charset="-122"/>
              <a:cs typeface="Open Sans" pitchFamily="34" charset="-120"/>
            </a:endParaRPr>
          </a:p>
          <a:p>
            <a:pPr marL="0" indent="0">
              <a:buNone/>
            </a:pPr>
            <a:endParaRPr lang="nl-NL" sz="2000" noProof="1">
              <a:latin typeface="Montserrat" pitchFamily="2" charset="0"/>
              <a:ea typeface="Open Sans" pitchFamily="34" charset="-122"/>
              <a:cs typeface="Open Sans" pitchFamily="34" charset="-120"/>
            </a:endParaRPr>
          </a:p>
        </p:txBody>
      </p:sp>
      <p:sp>
        <p:nvSpPr>
          <p:cNvPr id="3" name="Tijdelijke aanduiding voor tekst 2">
            <a:extLst>
              <a:ext uri="{FF2B5EF4-FFF2-40B4-BE49-F238E27FC236}">
                <a16:creationId xmlns:a16="http://schemas.microsoft.com/office/drawing/2014/main" id="{8C7E1D04-4E56-059D-6928-F6D7CC8DAEA4}"/>
              </a:ext>
            </a:extLst>
          </p:cNvPr>
          <p:cNvSpPr>
            <a:spLocks noGrp="1"/>
          </p:cNvSpPr>
          <p:nvPr>
            <p:ph type="body" sz="quarter" idx="15"/>
          </p:nvPr>
        </p:nvSpPr>
        <p:spPr/>
        <p:txBody>
          <a:bodyPr lIns="91440" tIns="45720" rIns="91440" bIns="45720" anchor="t"/>
          <a:lstStyle/>
          <a:p>
            <a:endParaRPr lang="nl-NL" sz="2800">
              <a:latin typeface="Montserrat" pitchFamily="2" charset="0"/>
            </a:endParaRPr>
          </a:p>
          <a:p>
            <a:r>
              <a:rPr lang="nl-NL" sz="3200" b="1">
                <a:latin typeface="Montserrat"/>
                <a:cs typeface="Arial"/>
              </a:rPr>
              <a:t>Ondersteuningsaanbod</a:t>
            </a:r>
            <a:r>
              <a:rPr lang="nl-NL" sz="3200">
                <a:latin typeface="Montserrat"/>
                <a:cs typeface="Arial"/>
              </a:rPr>
              <a:t> </a:t>
            </a:r>
            <a:r>
              <a:rPr lang="nl-NL" sz="3200" b="1">
                <a:latin typeface="Montserrat"/>
                <a:cs typeface="Arial"/>
              </a:rPr>
              <a:t>toegang PSD en VNG</a:t>
            </a:r>
            <a:endParaRPr lang="nl-NL" sz="3200" b="1">
              <a:latin typeface="Montserrat" pitchFamily="2" charset="0"/>
            </a:endParaRPr>
          </a:p>
        </p:txBody>
      </p:sp>
    </p:spTree>
    <p:extLst>
      <p:ext uri="{BB962C8B-B14F-4D97-AF65-F5344CB8AC3E}">
        <p14:creationId xmlns:p14="http://schemas.microsoft.com/office/powerpoint/2010/main" val="845772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0A44-C0C3-DE7C-F932-E895225A4E5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9B0DD5F-C52E-7A8A-245E-E5AB0BCA794F}"/>
              </a:ext>
            </a:extLst>
          </p:cNvPr>
          <p:cNvSpPr>
            <a:spLocks noGrp="1"/>
          </p:cNvSpPr>
          <p:nvPr>
            <p:ph type="body" sz="quarter" idx="10"/>
          </p:nvPr>
        </p:nvSpPr>
        <p:spPr>
          <a:xfrm>
            <a:off x="619195" y="1838116"/>
            <a:ext cx="10881925" cy="3504935"/>
          </a:xfrm>
        </p:spPr>
        <p:txBody>
          <a:bodyPr lIns="91440" tIns="45720" rIns="91440" bIns="45720" anchor="t"/>
          <a:lstStyle/>
          <a:p>
            <a:pPr marL="0" indent="0">
              <a:buNone/>
            </a:pPr>
            <a:r>
              <a:rPr lang="nl-NL" sz="1500">
                <a:latin typeface="Montserrat"/>
                <a:cs typeface="Arial"/>
              </a:rPr>
              <a:t>Tijdens deze leerbijeenkomst ga je samen met collega's uit andere gemeenten en o.a. een adviseur inwonersperspectief </a:t>
            </a:r>
            <a:r>
              <a:rPr lang="nl-NL" sz="1500" b="1">
                <a:latin typeface="Montserrat"/>
                <a:cs typeface="Arial"/>
              </a:rPr>
              <a:t>concreet aan de slag</a:t>
            </a:r>
            <a:r>
              <a:rPr lang="nl-NL" sz="1500">
                <a:latin typeface="Montserrat"/>
                <a:cs typeface="Arial"/>
              </a:rPr>
              <a:t> met het inwonersperspectief binnen de toegang. We onderzoeken wat het betekent om echt uit te gaan van de vraag, situatie en leefwereld van inwoners en wat dit vraagt van beleid, uitvoering en samenwerking. Aan de hand van praktijkvoorbeelden en eigen vraagstukken verkennen we hoe inwoners actief betrokken kunnen worden bij alle fases van het toegangsproces. </a:t>
            </a:r>
            <a:br>
              <a:rPr lang="nl-NL" sz="1500">
                <a:latin typeface="Montserrat"/>
                <a:cs typeface="Arial"/>
              </a:rPr>
            </a:br>
            <a:r>
              <a:rPr lang="nl-NL" sz="1500">
                <a:latin typeface="Montserrat"/>
                <a:cs typeface="Arial"/>
              </a:rPr>
              <a:t>Deze bijeenkomst biedt ruimte voor reflectie, uitwisseling en concrete handvatten om het inwonersperspectief</a:t>
            </a:r>
          </a:p>
          <a:p>
            <a:pPr>
              <a:lnSpc>
                <a:spcPct val="100000"/>
              </a:lnSpc>
              <a:spcBef>
                <a:spcPts val="0"/>
              </a:spcBef>
              <a:buNone/>
            </a:pPr>
            <a:r>
              <a:rPr lang="nl-NL" sz="1500">
                <a:latin typeface="Montserrat"/>
                <a:cs typeface="Arial"/>
              </a:rPr>
              <a:t>verder te versterken binnen jouw gemeente.</a:t>
            </a:r>
            <a:endParaRPr lang="nl-NL"/>
          </a:p>
          <a:p>
            <a:pPr marL="0" indent="0">
              <a:buNone/>
            </a:pPr>
            <a:r>
              <a:rPr lang="nl-NL" sz="1500" b="1">
                <a:latin typeface="Montserrat"/>
                <a:cs typeface="Arial"/>
              </a:rPr>
              <a:t>Voor wie? </a:t>
            </a:r>
            <a:br>
              <a:rPr lang="nl-NL" sz="1500">
                <a:latin typeface="Montserrat" pitchFamily="2" charset="0"/>
              </a:rPr>
            </a:br>
            <a:r>
              <a:rPr lang="nl-NL" sz="1500">
                <a:latin typeface="Montserrat"/>
                <a:cs typeface="Arial"/>
              </a:rPr>
              <a:t>Iedereen die het webinar ‘Toegang in beweging: Toegang en inwonersperspectief’ heeft gevolgd of teruggekeken, is van harte welkom. </a:t>
            </a:r>
            <a:br>
              <a:rPr lang="nl-NL" sz="1500">
                <a:latin typeface="Montserrat"/>
                <a:cs typeface="Arial"/>
              </a:rPr>
            </a:br>
            <a:endParaRPr lang="nl-NL" sz="1500">
              <a:latin typeface="Montserrat"/>
              <a:cs typeface="Arial"/>
            </a:endParaRPr>
          </a:p>
          <a:p>
            <a:pPr marL="0" indent="0">
              <a:spcBef>
                <a:spcPts val="0"/>
              </a:spcBef>
              <a:buNone/>
            </a:pPr>
            <a:r>
              <a:rPr lang="nl-NL" sz="1500" b="1">
                <a:latin typeface="Montserrat"/>
                <a:cs typeface="Arial"/>
              </a:rPr>
              <a:t>Praktische informatie en aanmelden</a:t>
            </a:r>
            <a:br>
              <a:rPr lang="nl-NL" sz="1500" b="1">
                <a:latin typeface="Montserrat" pitchFamily="2" charset="0"/>
              </a:rPr>
            </a:br>
            <a:r>
              <a:rPr lang="nl-NL" sz="1500">
                <a:latin typeface="Montserrat"/>
                <a:cs typeface="Arial"/>
              </a:rPr>
              <a:t>Is deze leerbijeenkomst iets voor jou? Mail ons via </a:t>
            </a:r>
            <a:r>
              <a:rPr lang="nl-NL" sz="1500">
                <a:latin typeface="Montserrat"/>
                <a:cs typeface="Arial"/>
                <a:hlinkClick r:id="rId3">
                  <a:extLst>
                    <a:ext uri="{A12FA001-AC4F-418D-AE19-62706E023703}">
                      <ahyp:hlinkClr xmlns:ahyp="http://schemas.microsoft.com/office/drawing/2018/hyperlinkcolor" val="tx"/>
                    </a:ext>
                  </a:extLst>
                </a:hlinkClick>
              </a:rPr>
              <a:t>toegang@vng.nl</a:t>
            </a:r>
            <a:r>
              <a:rPr lang="nl-NL" sz="1500">
                <a:latin typeface="Montserrat"/>
                <a:cs typeface="Arial"/>
              </a:rPr>
              <a:t> en geef aan welke datum je voorkeur heeft:  </a:t>
            </a:r>
          </a:p>
          <a:p>
            <a:pPr indent="0">
              <a:spcBef>
                <a:spcPts val="0"/>
              </a:spcBef>
            </a:pPr>
            <a:r>
              <a:rPr lang="nl-NL" sz="1500">
                <a:latin typeface="Montserrat" pitchFamily="2" charset="0"/>
              </a:rPr>
              <a:t>Dinsdag 23 juni van 14.00 tot 17.00 uur of  </a:t>
            </a:r>
          </a:p>
          <a:p>
            <a:pPr indent="0">
              <a:spcBef>
                <a:spcPts val="0"/>
              </a:spcBef>
            </a:pPr>
            <a:r>
              <a:rPr lang="nl-NL" sz="1500">
                <a:latin typeface="Montserrat" pitchFamily="2" charset="0"/>
              </a:rPr>
              <a:t>Donderdag 25 juni van 9.30 tot 12.30 uur </a:t>
            </a:r>
          </a:p>
          <a:p>
            <a:pPr marL="0" indent="0">
              <a:buNone/>
            </a:pPr>
            <a:r>
              <a:rPr lang="nl-NL" sz="1500">
                <a:latin typeface="Montserrat"/>
                <a:cs typeface="Arial"/>
              </a:rPr>
              <a:t>Als je beide data kunt, geef dat dan ook aan. Je ontvangt zo snel mogelijk meer informatie over je deelname.  </a:t>
            </a:r>
            <a:br>
              <a:rPr lang="nl-NL" sz="1500">
                <a:latin typeface="Montserrat" pitchFamily="2" charset="0"/>
              </a:rPr>
            </a:br>
            <a:endParaRPr lang="nl-NL" sz="1500">
              <a:latin typeface="Montserrat" pitchFamily="2" charset="0"/>
            </a:endParaRPr>
          </a:p>
        </p:txBody>
      </p:sp>
      <p:sp>
        <p:nvSpPr>
          <p:cNvPr id="3" name="Tijdelijke aanduiding voor tekst 2">
            <a:extLst>
              <a:ext uri="{FF2B5EF4-FFF2-40B4-BE49-F238E27FC236}">
                <a16:creationId xmlns:a16="http://schemas.microsoft.com/office/drawing/2014/main" id="{57E59D47-9903-4F9C-1C68-43AE0045206E}"/>
              </a:ext>
            </a:extLst>
          </p:cNvPr>
          <p:cNvSpPr>
            <a:spLocks noGrp="1"/>
          </p:cNvSpPr>
          <p:nvPr>
            <p:ph type="body" sz="quarter" idx="15"/>
          </p:nvPr>
        </p:nvSpPr>
        <p:spPr/>
        <p:txBody>
          <a:bodyPr lIns="91440" tIns="45720" rIns="91440" bIns="45720" anchor="t"/>
          <a:lstStyle/>
          <a:p>
            <a:endParaRPr lang="nl-NL" b="1">
              <a:latin typeface="Montserrat" pitchFamily="2" charset="0"/>
            </a:endParaRPr>
          </a:p>
          <a:p>
            <a:r>
              <a:rPr lang="nl-NL" sz="4000" b="1">
                <a:latin typeface="Montserrat" pitchFamily="2" charset="0"/>
                <a:cs typeface="Arial"/>
              </a:rPr>
              <a:t>Leerbijeenkomst </a:t>
            </a:r>
          </a:p>
        </p:txBody>
      </p:sp>
    </p:spTree>
    <p:extLst>
      <p:ext uri="{BB962C8B-B14F-4D97-AF65-F5344CB8AC3E}">
        <p14:creationId xmlns:p14="http://schemas.microsoft.com/office/powerpoint/2010/main" val="2139723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CAF18-7B4C-257C-93B0-ABAEFF6021AD}"/>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EAF4F4DF-7CB7-FC07-7895-FA83622F9EFD}"/>
              </a:ext>
            </a:extLst>
          </p:cNvPr>
          <p:cNvSpPr>
            <a:spLocks noGrp="1"/>
          </p:cNvSpPr>
          <p:nvPr>
            <p:ph type="body" sz="quarter" idx="16"/>
          </p:nvPr>
        </p:nvSpPr>
        <p:spPr>
          <a:xfrm>
            <a:off x="6169852" y="1914358"/>
            <a:ext cx="6093725" cy="3247567"/>
          </a:xfrm>
        </p:spPr>
        <p:txBody>
          <a:bodyPr lIns="91440" tIns="45720" rIns="91440" bIns="45720" anchor="t"/>
          <a:lstStyle/>
          <a:p>
            <a:endParaRPr lang="nl-NL" sz="4400">
              <a:solidFill>
                <a:srgbClr val="000000"/>
              </a:solidFill>
              <a:highlight>
                <a:srgbClr val="FFFF00"/>
              </a:highlight>
              <a:latin typeface="Arial"/>
              <a:cs typeface="Arial"/>
            </a:endParaRPr>
          </a:p>
          <a:p>
            <a:endParaRPr lang="nl-NL" sz="4400">
              <a:solidFill>
                <a:srgbClr val="000000"/>
              </a:solidFill>
              <a:highlight>
                <a:srgbClr val="FFFF00"/>
              </a:highlight>
              <a:latin typeface="Arial"/>
              <a:cs typeface="Arial"/>
            </a:endParaRPr>
          </a:p>
          <a:p>
            <a:r>
              <a:rPr lang="nl-NL" sz="2800" b="0">
                <a:solidFill>
                  <a:srgbClr val="000000"/>
                </a:solidFill>
                <a:latin typeface="Montserrat Medium" pitchFamily="2" charset="0"/>
                <a:cs typeface="Arial"/>
              </a:rPr>
              <a:t>Scan de QR-code </a:t>
            </a:r>
          </a:p>
          <a:p>
            <a:r>
              <a:rPr lang="nl-NL" sz="2800" b="0">
                <a:solidFill>
                  <a:srgbClr val="000000"/>
                </a:solidFill>
                <a:latin typeface="Montserrat Medium" pitchFamily="2" charset="0"/>
                <a:cs typeface="Arial"/>
              </a:rPr>
              <a:t>of ga naar menti.com </a:t>
            </a:r>
            <a:br>
              <a:rPr lang="nl-NL" sz="2800" b="0">
                <a:solidFill>
                  <a:srgbClr val="000000"/>
                </a:solidFill>
                <a:latin typeface="Montserrat Medium" pitchFamily="2" charset="0"/>
                <a:cs typeface="Arial"/>
              </a:rPr>
            </a:br>
            <a:r>
              <a:rPr lang="nl-NL" sz="2800" b="0">
                <a:solidFill>
                  <a:srgbClr val="000000"/>
                </a:solidFill>
                <a:latin typeface="Montserrat Medium" pitchFamily="2" charset="0"/>
                <a:cs typeface="Arial"/>
              </a:rPr>
              <a:t>met code: 8427 4171</a:t>
            </a:r>
            <a:endParaRPr lang="nl-NL" sz="2800" b="0">
              <a:solidFill>
                <a:srgbClr val="000000"/>
              </a:solidFill>
              <a:highlight>
                <a:srgbClr val="FFFF00"/>
              </a:highlight>
              <a:latin typeface="Montserrat Medium" pitchFamily="2" charset="0"/>
              <a:cs typeface="Arial"/>
            </a:endParaRPr>
          </a:p>
        </p:txBody>
      </p:sp>
      <p:pic>
        <p:nvPicPr>
          <p:cNvPr id="6" name="Afbeelding 5">
            <a:extLst>
              <a:ext uri="{FF2B5EF4-FFF2-40B4-BE49-F238E27FC236}">
                <a16:creationId xmlns:a16="http://schemas.microsoft.com/office/drawing/2014/main" id="{60FAC4AF-6839-F5E5-E50D-2385CE00325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78" y="5477308"/>
            <a:ext cx="2099910" cy="1380691"/>
          </a:xfrm>
          <a:prstGeom prst="rect">
            <a:avLst/>
          </a:prstGeom>
        </p:spPr>
      </p:pic>
      <p:sp>
        <p:nvSpPr>
          <p:cNvPr id="5" name="Tijdelijke aanduiding voor tekst 2">
            <a:extLst>
              <a:ext uri="{FF2B5EF4-FFF2-40B4-BE49-F238E27FC236}">
                <a16:creationId xmlns:a16="http://schemas.microsoft.com/office/drawing/2014/main" id="{7824C010-35CE-2183-3AF0-5EE4DEDDD29F}"/>
              </a:ext>
            </a:extLst>
          </p:cNvPr>
          <p:cNvSpPr txBox="1">
            <a:spLocks/>
          </p:cNvSpPr>
          <p:nvPr/>
        </p:nvSpPr>
        <p:spPr>
          <a:xfrm>
            <a:off x="6093823" y="1547374"/>
            <a:ext cx="5920859" cy="105295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b="1">
                <a:latin typeface="Montserrat" pitchFamily="2" charset="0"/>
                <a:cs typeface="Arial"/>
              </a:rPr>
              <a:t>We ontvangen graag je feedback!</a:t>
            </a:r>
            <a:endParaRPr lang="nl-NL" b="1">
              <a:latin typeface="Montserrat" pitchFamily="2" charset="0"/>
            </a:endParaRPr>
          </a:p>
        </p:txBody>
      </p:sp>
      <p:pic>
        <p:nvPicPr>
          <p:cNvPr id="2" name="Tijdelijke aanduiding voor afbeelding 1" descr="Afbeelding met patroon, zwart-wit, plein, kunst&#10;&#10;Door AI gegenereerde inhoud is mogelijk onjuist.">
            <a:extLst>
              <a:ext uri="{FF2B5EF4-FFF2-40B4-BE49-F238E27FC236}">
                <a16:creationId xmlns:a16="http://schemas.microsoft.com/office/drawing/2014/main" id="{4038210F-0657-80BD-0AF1-5DC4085F6023}"/>
              </a:ext>
            </a:extLst>
          </p:cNvPr>
          <p:cNvPicPr>
            <a:picLocks noGrp="1" noChangeAspect="1"/>
          </p:cNvPicPr>
          <p:nvPr>
            <p:ph type="pic" sz="quarter" idx="27"/>
          </p:nvPr>
        </p:nvPicPr>
        <p:blipFill>
          <a:blip r:embed="rId5"/>
          <a:srcRect l="60" r="60"/>
          <a:stretch>
            <a:fillRect/>
          </a:stretch>
        </p:blipFill>
        <p:spPr>
          <a:prstGeom prst="rect">
            <a:avLst/>
          </a:prstGeom>
        </p:spPr>
      </p:pic>
    </p:spTree>
    <p:extLst>
      <p:ext uri="{BB962C8B-B14F-4D97-AF65-F5344CB8AC3E}">
        <p14:creationId xmlns:p14="http://schemas.microsoft.com/office/powerpoint/2010/main" val="1904125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afbeelding 11" descr="Afbeelding met persoon, kleding, kamerplant, bloempot&#10;&#10;Automatisch gegenereerde beschrijving">
            <a:extLst>
              <a:ext uri="{FF2B5EF4-FFF2-40B4-BE49-F238E27FC236}">
                <a16:creationId xmlns:a16="http://schemas.microsoft.com/office/drawing/2014/main" id="{1C84D027-08B6-3A35-339A-E28602C092F6}"/>
              </a:ext>
            </a:extLst>
          </p:cNvPr>
          <p:cNvPicPr>
            <a:picLocks noGrp="1" noChangeAspect="1"/>
          </p:cNvPicPr>
          <p:nvPr>
            <p:ph type="pic" sz="quarter" idx="27"/>
          </p:nvPr>
        </p:nvPicPr>
        <p:blipFill>
          <a:blip r:embed="rId2" cstate="screen">
            <a:extLst>
              <a:ext uri="{28A0092B-C50C-407E-A947-70E740481C1C}">
                <a14:useLocalDpi xmlns:a14="http://schemas.microsoft.com/office/drawing/2010/main"/>
              </a:ext>
            </a:extLst>
          </a:blip>
          <a:srcRect/>
          <a:stretch/>
        </p:blipFill>
        <p:spPr>
          <a:xfrm>
            <a:off x="-5522" y="-2030"/>
            <a:ext cx="6112566" cy="6955280"/>
          </a:xfrm>
        </p:spPr>
      </p:pic>
      <p:sp>
        <p:nvSpPr>
          <p:cNvPr id="5" name="Tijdelijke aanduiding voor tekst 3">
            <a:extLst>
              <a:ext uri="{FF2B5EF4-FFF2-40B4-BE49-F238E27FC236}">
                <a16:creationId xmlns:a16="http://schemas.microsoft.com/office/drawing/2014/main" id="{DA434604-C1DA-8921-6F41-D245713D8DE1}"/>
              </a:ext>
            </a:extLst>
          </p:cNvPr>
          <p:cNvSpPr txBox="1">
            <a:spLocks/>
          </p:cNvSpPr>
          <p:nvPr/>
        </p:nvSpPr>
        <p:spPr>
          <a:xfrm>
            <a:off x="7570777" y="4708189"/>
            <a:ext cx="3680111" cy="396240"/>
          </a:xfrm>
          <a:prstGeom prst="rect">
            <a:avLst/>
          </a:prstGeom>
        </p:spPr>
        <p:txBody>
          <a:bodyPr lIns="91440" tIns="46800" rIns="91440" bIns="45720" numCol="1" spcCol="18000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600" u="sng">
                <a:solidFill>
                  <a:srgbClr val="FFFFFF"/>
                </a:solidFill>
                <a:latin typeface="Montserrat" pitchFamily="2" charset="0"/>
                <a:cs typeface="Arial"/>
                <a:hlinkClick r:id="rId3">
                  <a:extLst>
                    <a:ext uri="{A12FA001-AC4F-418D-AE19-62706E023703}">
                      <ahyp:hlinkClr xmlns:ahyp="http://schemas.microsoft.com/office/drawing/2018/hyperlinkcolor" val="tx"/>
                    </a:ext>
                  </a:extLst>
                </a:hlinkClick>
              </a:rPr>
              <a:t>toegang@vng.nl</a:t>
            </a:r>
          </a:p>
          <a:p>
            <a:pPr marL="0" indent="0">
              <a:buNone/>
            </a:pPr>
            <a:endParaRPr lang="nl-NL" sz="1600" u="sng">
              <a:solidFill>
                <a:srgbClr val="FFFFFF"/>
              </a:solidFill>
              <a:latin typeface="Montserrat" pitchFamily="2" charset="0"/>
              <a:cs typeface="Arial"/>
              <a:hlinkClick r:id="rId3">
                <a:extLst>
                  <a:ext uri="{A12FA001-AC4F-418D-AE19-62706E023703}">
                    <ahyp:hlinkClr xmlns:ahyp="http://schemas.microsoft.com/office/drawing/2018/hyperlinkcolor" val="tx"/>
                  </a:ext>
                </a:extLst>
              </a:hlinkClick>
            </a:endParaRPr>
          </a:p>
          <a:p>
            <a:pPr marL="0" indent="0">
              <a:buNone/>
            </a:pPr>
            <a:endParaRPr lang="nl-NL" sz="1600" u="sng">
              <a:solidFill>
                <a:srgbClr val="FF0000"/>
              </a:solidFill>
              <a:latin typeface="Montserrat" pitchFamily="2" charset="0"/>
              <a:cs typeface="Arial"/>
              <a:hlinkClick r:id="rId3">
                <a:extLst>
                  <a:ext uri="{A12FA001-AC4F-418D-AE19-62706E023703}">
                    <ahyp:hlinkClr xmlns:ahyp="http://schemas.microsoft.com/office/drawing/2018/hyperlinkcolor" val="tx"/>
                  </a:ext>
                </a:extLst>
              </a:hlinkClick>
            </a:endParaRPr>
          </a:p>
        </p:txBody>
      </p:sp>
      <p:pic>
        <p:nvPicPr>
          <p:cNvPr id="9" name="Tijdelijke aanduiding voor afbeelding 11" descr="Envelop met effen opvulling">
            <a:extLst>
              <a:ext uri="{FF2B5EF4-FFF2-40B4-BE49-F238E27FC236}">
                <a16:creationId xmlns:a16="http://schemas.microsoft.com/office/drawing/2014/main" id="{64E9844E-D2A5-84E2-3AA3-E26B3DA1D63A}"/>
              </a:ext>
            </a:extLst>
          </p:cNvPr>
          <p:cNvPicPr>
            <a:picLocks noChangeAspect="1"/>
          </p:cNvPicPr>
          <p:nvPr/>
        </p:nvPicPr>
        <p:blipFill>
          <a:blip>
            <a:extLst>
              <a:ext uri="{96DAC541-7B7A-43D3-8B79-37D633B846F1}">
                <asvg:svgBlip xmlns:asvg="http://schemas.microsoft.com/office/drawing/2016/SVG/main" r:embed="rId4"/>
              </a:ext>
            </a:extLst>
          </a:blip>
          <a:srcRect t="8769" b="8769"/>
          <a:stretch/>
        </p:blipFill>
        <p:spPr>
          <a:xfrm flipH="1">
            <a:off x="7151125" y="4729787"/>
            <a:ext cx="369483" cy="286211"/>
          </a:xfrm>
          <a:custGeom>
            <a:avLst/>
            <a:gdLst>
              <a:gd name="connsiteX0" fmla="*/ 0 w 3900880"/>
              <a:gd name="connsiteY0" fmla="*/ 0 h 3204621"/>
              <a:gd name="connsiteX1" fmla="*/ 3510814 w 3900880"/>
              <a:gd name="connsiteY1" fmla="*/ 0 h 3204621"/>
              <a:gd name="connsiteX2" fmla="*/ 3900880 w 3900880"/>
              <a:gd name="connsiteY2" fmla="*/ 390066 h 3204621"/>
              <a:gd name="connsiteX3" fmla="*/ 3900880 w 3900880"/>
              <a:gd name="connsiteY3" fmla="*/ 3204621 h 3204621"/>
              <a:gd name="connsiteX4" fmla="*/ 0 w 3900880"/>
              <a:gd name="connsiteY4" fmla="*/ 3204621 h 320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880" h="3204621">
                <a:moveTo>
                  <a:pt x="0" y="0"/>
                </a:moveTo>
                <a:lnTo>
                  <a:pt x="3510814" y="0"/>
                </a:lnTo>
                <a:cubicBezTo>
                  <a:pt x="3726242" y="0"/>
                  <a:pt x="3900880" y="174638"/>
                  <a:pt x="3900880" y="390066"/>
                </a:cubicBezTo>
                <a:lnTo>
                  <a:pt x="3900880" y="3204621"/>
                </a:lnTo>
                <a:lnTo>
                  <a:pt x="0" y="3204621"/>
                </a:lnTo>
                <a:close/>
              </a:path>
            </a:pathLst>
          </a:custGeom>
        </p:spPr>
      </p:pic>
      <p:sp>
        <p:nvSpPr>
          <p:cNvPr id="11" name="Tijdelijke aanduiding voor tekst 1">
            <a:extLst>
              <a:ext uri="{FF2B5EF4-FFF2-40B4-BE49-F238E27FC236}">
                <a16:creationId xmlns:a16="http://schemas.microsoft.com/office/drawing/2014/main" id="{B30A8ACB-BE12-7827-CC30-AADAE38A7F07}"/>
              </a:ext>
            </a:extLst>
          </p:cNvPr>
          <p:cNvSpPr txBox="1">
            <a:spLocks/>
          </p:cNvSpPr>
          <p:nvPr/>
        </p:nvSpPr>
        <p:spPr>
          <a:xfrm>
            <a:off x="7036206" y="1753570"/>
            <a:ext cx="4214682" cy="3350859"/>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000" b="1">
                <a:solidFill>
                  <a:schemeClr val="bg1"/>
                </a:solidFill>
                <a:latin typeface="Montserrat" pitchFamily="2" charset="0"/>
                <a:cs typeface="Arial"/>
              </a:rPr>
              <a:t>Vragen? </a:t>
            </a:r>
          </a:p>
          <a:p>
            <a:pPr marL="0" indent="0">
              <a:buNone/>
            </a:pPr>
            <a:endParaRPr lang="nl-NL" sz="4000">
              <a:solidFill>
                <a:schemeClr val="bg1"/>
              </a:solidFill>
              <a:latin typeface="Montserrat Medium" pitchFamily="2" charset="0"/>
              <a:cs typeface="Arial"/>
            </a:endParaRPr>
          </a:p>
          <a:p>
            <a:pPr marL="0" indent="0">
              <a:buNone/>
            </a:pPr>
            <a:r>
              <a:rPr lang="nl-NL" sz="3000">
                <a:solidFill>
                  <a:schemeClr val="bg1"/>
                </a:solidFill>
                <a:latin typeface="Montserrat Medium" pitchFamily="2" charset="0"/>
                <a:cs typeface="Arial"/>
              </a:rPr>
              <a:t>Neem contact op met je </a:t>
            </a:r>
            <a:r>
              <a:rPr lang="nl-NL" sz="3000">
                <a:solidFill>
                  <a:schemeClr val="bg1"/>
                </a:solidFill>
                <a:latin typeface="Montserrat Medium" pitchFamily="2" charset="0"/>
                <a:cs typeface="Arial"/>
                <a:hlinkClick r:id="rId5">
                  <a:extLst>
                    <a:ext uri="{A12FA001-AC4F-418D-AE19-62706E023703}">
                      <ahyp:hlinkClr xmlns:ahyp="http://schemas.microsoft.com/office/drawing/2018/hyperlinkcolor" val="tx"/>
                    </a:ext>
                  </a:extLst>
                </a:hlinkClick>
              </a:rPr>
              <a:t>regioadviseur</a:t>
            </a:r>
            <a:r>
              <a:rPr lang="nl-NL" sz="3000">
                <a:solidFill>
                  <a:schemeClr val="bg1"/>
                </a:solidFill>
                <a:latin typeface="Montserrat Medium" pitchFamily="2" charset="0"/>
                <a:cs typeface="Arial"/>
              </a:rPr>
              <a:t> of mail ons! </a:t>
            </a:r>
          </a:p>
        </p:txBody>
      </p:sp>
    </p:spTree>
    <p:extLst>
      <p:ext uri="{BB962C8B-B14F-4D97-AF65-F5344CB8AC3E}">
        <p14:creationId xmlns:p14="http://schemas.microsoft.com/office/powerpoint/2010/main" val="114313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44073CB-9275-383E-5C1D-861422F096EA}"/>
              </a:ext>
            </a:extLst>
          </p:cNvPr>
          <p:cNvSpPr>
            <a:spLocks noGrp="1"/>
          </p:cNvSpPr>
          <p:nvPr>
            <p:ph type="body" sz="quarter" idx="16"/>
          </p:nvPr>
        </p:nvSpPr>
        <p:spPr>
          <a:xfrm>
            <a:off x="6093824" y="1904463"/>
            <a:ext cx="5217824" cy="1524537"/>
          </a:xfrm>
        </p:spPr>
        <p:txBody>
          <a:bodyPr lIns="91440" tIns="45720" rIns="91440" bIns="45720" anchor="t"/>
          <a:lstStyle/>
          <a:p>
            <a:r>
              <a:rPr lang="nl-NL" sz="4400">
                <a:solidFill>
                  <a:srgbClr val="000000"/>
                </a:solidFill>
                <a:latin typeface="Montserrat" pitchFamily="2" charset="0"/>
                <a:cs typeface="Arial"/>
              </a:rPr>
              <a:t>Wat is jouw rol?</a:t>
            </a:r>
          </a:p>
          <a:p>
            <a:pPr marL="0" indent="0">
              <a:buNone/>
            </a:pPr>
            <a:endParaRPr lang="nl-NL" sz="1600" b="1">
              <a:latin typeface="Montserrat" pitchFamily="2" charset="0"/>
              <a:cs typeface="Arial"/>
            </a:endParaRPr>
          </a:p>
          <a:p>
            <a:pPr marL="0" indent="0">
              <a:buNone/>
            </a:pPr>
            <a:endParaRPr lang="nl-NL" sz="1600" b="1">
              <a:latin typeface="Montserrat" pitchFamily="2" charset="0"/>
              <a:cs typeface="Arial"/>
            </a:endParaRPr>
          </a:p>
        </p:txBody>
      </p:sp>
      <p:pic>
        <p:nvPicPr>
          <p:cNvPr id="6" name="Afbeelding 5">
            <a:extLst>
              <a:ext uri="{FF2B5EF4-FFF2-40B4-BE49-F238E27FC236}">
                <a16:creationId xmlns:a16="http://schemas.microsoft.com/office/drawing/2014/main" id="{2C12CDFD-4EA3-49EC-410F-FF7BEC9F2B9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78" y="5477308"/>
            <a:ext cx="2099910" cy="1380691"/>
          </a:xfrm>
          <a:prstGeom prst="rect">
            <a:avLst/>
          </a:prstGeom>
        </p:spPr>
      </p:pic>
      <p:pic>
        <p:nvPicPr>
          <p:cNvPr id="12" name="Tijdelijke aanduiding voor afbeelding 11">
            <a:extLst>
              <a:ext uri="{FF2B5EF4-FFF2-40B4-BE49-F238E27FC236}">
                <a16:creationId xmlns:a16="http://schemas.microsoft.com/office/drawing/2014/main" id="{00E39847-18EA-6058-A3D0-86967CCA484C}"/>
              </a:ext>
            </a:extLst>
          </p:cNvPr>
          <p:cNvPicPr>
            <a:picLocks noGrp="1" noChangeAspect="1"/>
          </p:cNvPicPr>
          <p:nvPr>
            <p:ph type="pic" sz="quarter" idx="27"/>
          </p:nvPr>
        </p:nvPicPr>
        <p:blipFill>
          <a:blip r:embed="rId3">
            <a:extLst>
              <a:ext uri="{837473B0-CC2E-450A-ABE3-18F120FF3D39}">
                <a1611:picAttrSrcUrl xmlns:a1611="http://schemas.microsoft.com/office/drawing/2016/11/main" r:id="rId4"/>
              </a:ext>
            </a:extLst>
          </a:blip>
          <a:srcRect l="17164" r="17164"/>
          <a:stretch>
            <a:fillRect/>
          </a:stretch>
        </p:blipFill>
        <p:spPr/>
      </p:pic>
    </p:spTree>
    <p:extLst>
      <p:ext uri="{BB962C8B-B14F-4D97-AF65-F5344CB8AC3E}">
        <p14:creationId xmlns:p14="http://schemas.microsoft.com/office/powerpoint/2010/main" val="71871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9F823C-6A54-FD1D-3D18-244BB2534571}"/>
              </a:ext>
            </a:extLst>
          </p:cNvPr>
          <p:cNvSpPr>
            <a:spLocks noGrp="1"/>
          </p:cNvSpPr>
          <p:nvPr>
            <p:ph type="title"/>
          </p:nvPr>
        </p:nvSpPr>
        <p:spPr>
          <a:xfrm>
            <a:off x="1146412" y="3563471"/>
            <a:ext cx="9887803" cy="1624755"/>
          </a:xfrm>
        </p:spPr>
        <p:txBody>
          <a:bodyPr lIns="91440" tIns="45720" rIns="91440" bIns="45720" anchor="t"/>
          <a:lstStyle/>
          <a:p>
            <a:r>
              <a:rPr lang="nl-NL" sz="4000" b="1">
                <a:latin typeface="Montserrat" pitchFamily="2" charset="0"/>
                <a:cs typeface="Arial"/>
              </a:rPr>
              <a:t>Het inwonersperspectief in het RK, VIT en convenant SLT</a:t>
            </a:r>
          </a:p>
        </p:txBody>
      </p:sp>
    </p:spTree>
    <p:extLst>
      <p:ext uri="{BB962C8B-B14F-4D97-AF65-F5344CB8AC3E}">
        <p14:creationId xmlns:p14="http://schemas.microsoft.com/office/powerpoint/2010/main" val="332812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CF702F8-8E38-A50B-9F76-0A4F45CA1D58}"/>
              </a:ext>
            </a:extLst>
          </p:cNvPr>
          <p:cNvSpPr>
            <a:spLocks noGrp="1"/>
          </p:cNvSpPr>
          <p:nvPr>
            <p:ph type="body" sz="quarter" idx="10"/>
          </p:nvPr>
        </p:nvSpPr>
        <p:spPr>
          <a:xfrm>
            <a:off x="476954" y="871268"/>
            <a:ext cx="5751318" cy="5745192"/>
          </a:xfrm>
        </p:spPr>
        <p:txBody>
          <a:bodyPr/>
          <a:lstStyle/>
          <a:p>
            <a:pPr marL="0" indent="0">
              <a:buNone/>
            </a:pPr>
            <a:r>
              <a:rPr lang="nl-NL" b="1">
                <a:latin typeface="Montserrat" pitchFamily="2" charset="0"/>
              </a:rPr>
              <a:t>Gericht op gemeentelijk beleid, bedoeld als richtingwijzer voor de visie vanuit beleid en bestuur.  </a:t>
            </a:r>
          </a:p>
          <a:p>
            <a:pPr marL="0" indent="0">
              <a:buNone/>
            </a:pPr>
            <a:r>
              <a:rPr lang="nl-NL">
                <a:latin typeface="Montserrat" pitchFamily="2" charset="0"/>
              </a:rPr>
              <a:t>Drie waarden: gemeentelijke toegang en lokale teams zijn 1) </a:t>
            </a:r>
            <a:r>
              <a:rPr lang="nl-NL" b="1">
                <a:latin typeface="Montserrat" pitchFamily="2" charset="0"/>
              </a:rPr>
              <a:t>dichtbij</a:t>
            </a:r>
            <a:r>
              <a:rPr lang="nl-NL">
                <a:latin typeface="Montserrat" pitchFamily="2" charset="0"/>
              </a:rPr>
              <a:t>, 2) </a:t>
            </a:r>
            <a:r>
              <a:rPr lang="nl-NL" b="1">
                <a:latin typeface="Montserrat" pitchFamily="2" charset="0"/>
              </a:rPr>
              <a:t>werken integraal </a:t>
            </a:r>
            <a:r>
              <a:rPr lang="nl-NL">
                <a:latin typeface="Montserrat" pitchFamily="2" charset="0"/>
              </a:rPr>
              <a:t>en 3) </a:t>
            </a:r>
            <a:r>
              <a:rPr lang="nl-NL" b="1">
                <a:latin typeface="Montserrat" pitchFamily="2" charset="0"/>
              </a:rPr>
              <a:t>met mandaat</a:t>
            </a:r>
            <a:r>
              <a:rPr lang="nl-NL">
                <a:latin typeface="Montserrat" pitchFamily="2" charset="0"/>
              </a:rPr>
              <a:t>. Gespecificeerd in 13 uitgangspunten.</a:t>
            </a:r>
          </a:p>
          <a:p>
            <a:pPr marL="0" indent="0">
              <a:buNone/>
            </a:pPr>
            <a:r>
              <a:rPr lang="nl-NL">
                <a:latin typeface="Montserrat" pitchFamily="2" charset="0"/>
              </a:rPr>
              <a:t>Het </a:t>
            </a:r>
            <a:r>
              <a:rPr lang="nl-NL" b="1">
                <a:solidFill>
                  <a:srgbClr val="059B94"/>
                </a:solidFill>
                <a:latin typeface="Montserrat" pitchFamily="2" charset="0"/>
              </a:rPr>
              <a:t>inwonersperspectief</a:t>
            </a:r>
            <a:r>
              <a:rPr lang="nl-NL">
                <a:latin typeface="Montserrat" panose="00000500000000000000" pitchFamily="2" charset="0"/>
              </a:rPr>
              <a:t> loopt als rode draad door alle dertien kenmerken van het RK. Kenmerken 1, 4 en 10 maken het </a:t>
            </a:r>
            <a:r>
              <a:rPr lang="nl-NL" err="1">
                <a:latin typeface="Montserrat" panose="00000500000000000000" pitchFamily="2" charset="0"/>
              </a:rPr>
              <a:t>het</a:t>
            </a:r>
            <a:r>
              <a:rPr lang="nl-NL">
                <a:latin typeface="Montserrat" panose="00000500000000000000" pitchFamily="2" charset="0"/>
              </a:rPr>
              <a:t> meest expliciet.</a:t>
            </a:r>
            <a:endParaRPr lang="nl-NL" b="1">
              <a:solidFill>
                <a:srgbClr val="059B94"/>
              </a:solidFill>
              <a:latin typeface="Montserrat" pitchFamily="2" charset="0"/>
            </a:endParaRPr>
          </a:p>
          <a:p>
            <a:r>
              <a:rPr lang="nl-NL" b="1">
                <a:solidFill>
                  <a:srgbClr val="059B94"/>
                </a:solidFill>
                <a:latin typeface="Montserrat" pitchFamily="2" charset="0"/>
              </a:rPr>
              <a:t>Uitgangspunt 1: </a:t>
            </a:r>
            <a:r>
              <a:rPr lang="nl-NL">
                <a:latin typeface="Montserrat" pitchFamily="2" charset="0"/>
              </a:rPr>
              <a:t>Een eenvoudig(er) systeem met de inwoner als uitgangspunt</a:t>
            </a:r>
          </a:p>
          <a:p>
            <a:r>
              <a:rPr lang="nl-NL" b="1">
                <a:solidFill>
                  <a:srgbClr val="059B94"/>
                </a:solidFill>
                <a:latin typeface="Montserrat" pitchFamily="2" charset="0"/>
              </a:rPr>
              <a:t>Uitgangspunt 4: </a:t>
            </a:r>
            <a:r>
              <a:rPr lang="nl-NL">
                <a:latin typeface="Montserrat" pitchFamily="2" charset="0"/>
              </a:rPr>
              <a:t>Achterliggende patronen en systeemknelpunten</a:t>
            </a:r>
          </a:p>
          <a:p>
            <a:r>
              <a:rPr lang="nl-NL" b="1">
                <a:solidFill>
                  <a:srgbClr val="059B94"/>
                </a:solidFill>
                <a:latin typeface="Montserrat" pitchFamily="2" charset="0"/>
              </a:rPr>
              <a:t>Uitgangspunt 10: </a:t>
            </a:r>
            <a:r>
              <a:rPr lang="nl-NL">
                <a:latin typeface="Montserrat" pitchFamily="2" charset="0"/>
              </a:rPr>
              <a:t>Inwoners met een </a:t>
            </a:r>
            <a:r>
              <a:rPr lang="nl-NL" err="1">
                <a:latin typeface="Montserrat" pitchFamily="2" charset="0"/>
              </a:rPr>
              <a:t>levensbrede</a:t>
            </a:r>
            <a:r>
              <a:rPr lang="nl-NL">
                <a:latin typeface="Montserrat" pitchFamily="2" charset="0"/>
              </a:rPr>
              <a:t> en/of levenslange beperking en complexe hulpvragen</a:t>
            </a:r>
          </a:p>
        </p:txBody>
      </p:sp>
      <p:sp>
        <p:nvSpPr>
          <p:cNvPr id="3" name="Tijdelijke aanduiding voor tekst 2">
            <a:extLst>
              <a:ext uri="{FF2B5EF4-FFF2-40B4-BE49-F238E27FC236}">
                <a16:creationId xmlns:a16="http://schemas.microsoft.com/office/drawing/2014/main" id="{B55D2E4B-CFBA-4E2B-559A-1F1B4A9DF878}"/>
              </a:ext>
            </a:extLst>
          </p:cNvPr>
          <p:cNvSpPr>
            <a:spLocks noGrp="1"/>
          </p:cNvSpPr>
          <p:nvPr>
            <p:ph type="body" sz="quarter" idx="15"/>
          </p:nvPr>
        </p:nvSpPr>
        <p:spPr>
          <a:xfrm>
            <a:off x="6745675" y="2071047"/>
            <a:ext cx="5141525" cy="1357953"/>
          </a:xfrm>
        </p:spPr>
        <p:txBody>
          <a:bodyPr lIns="91440" tIns="45720" rIns="91440" bIns="45720" anchor="b"/>
          <a:lstStyle/>
          <a:p>
            <a:r>
              <a:rPr lang="nl-NL" b="1">
                <a:latin typeface="Montserrat"/>
                <a:cs typeface="Arial"/>
              </a:rPr>
              <a:t>Richtinggevend kader (RK)</a:t>
            </a:r>
          </a:p>
        </p:txBody>
      </p:sp>
    </p:spTree>
    <p:extLst>
      <p:ext uri="{BB962C8B-B14F-4D97-AF65-F5344CB8AC3E}">
        <p14:creationId xmlns:p14="http://schemas.microsoft.com/office/powerpoint/2010/main" val="125158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B8ACB98-B411-018F-8C69-F0775659582D}"/>
              </a:ext>
            </a:extLst>
          </p:cNvPr>
          <p:cNvSpPr>
            <a:spLocks noGrp="1"/>
          </p:cNvSpPr>
          <p:nvPr>
            <p:ph type="body" sz="quarter" idx="10"/>
          </p:nvPr>
        </p:nvSpPr>
        <p:spPr>
          <a:xfrm>
            <a:off x="304800" y="2856412"/>
            <a:ext cx="5548003" cy="3675018"/>
          </a:xfrm>
        </p:spPr>
        <p:txBody>
          <a:bodyPr lIns="91440" tIns="45720" rIns="91440" bIns="45720" anchor="t"/>
          <a:lstStyle/>
          <a:p>
            <a:r>
              <a:rPr lang="nl-NL" b="1">
                <a:latin typeface="Montserrat"/>
                <a:cs typeface="Arial"/>
              </a:rPr>
              <a:t>De inwoner centraal in de uitvoering</a:t>
            </a:r>
            <a:r>
              <a:rPr lang="nl-NL">
                <a:latin typeface="Montserrat"/>
                <a:cs typeface="Arial"/>
              </a:rPr>
              <a:t> </a:t>
            </a:r>
          </a:p>
          <a:p>
            <a:r>
              <a:rPr lang="nl-NL">
                <a:latin typeface="Montserrat" panose="00000500000000000000" pitchFamily="2" charset="0"/>
              </a:rPr>
              <a:t>De hulpvraag en leefwereld van de inwoner zijn het vertrekpunt van elk contact. De professional luistert oprecht, handelt vanuit vertrouwen en blijft aanspreekpunt zo lang als nodig. </a:t>
            </a:r>
          </a:p>
          <a:p>
            <a:endParaRPr lang="nl-NL">
              <a:latin typeface="Montserrat" panose="00000500000000000000" pitchFamily="2" charset="0"/>
            </a:endParaRPr>
          </a:p>
          <a:p>
            <a:r>
              <a:rPr lang="nl-NL" b="1">
                <a:solidFill>
                  <a:srgbClr val="059B94"/>
                </a:solidFill>
                <a:latin typeface="Montserrat"/>
                <a:cs typeface="Arial"/>
              </a:rPr>
              <a:t>Richtinggevend kader uitgangspunten 1 en 10</a:t>
            </a:r>
            <a:endParaRPr lang="nl-NL">
              <a:latin typeface="Montserrat"/>
              <a:cs typeface="Arial"/>
            </a:endParaRPr>
          </a:p>
        </p:txBody>
      </p:sp>
      <p:sp>
        <p:nvSpPr>
          <p:cNvPr id="3" name="Tijdelijke aanduiding voor tekst 2">
            <a:extLst>
              <a:ext uri="{FF2B5EF4-FFF2-40B4-BE49-F238E27FC236}">
                <a16:creationId xmlns:a16="http://schemas.microsoft.com/office/drawing/2014/main" id="{D6D029BC-9A7D-3C05-292C-0C917E06617F}"/>
              </a:ext>
            </a:extLst>
          </p:cNvPr>
          <p:cNvSpPr>
            <a:spLocks noGrp="1"/>
          </p:cNvSpPr>
          <p:nvPr>
            <p:ph type="body" sz="quarter" idx="18"/>
          </p:nvPr>
        </p:nvSpPr>
        <p:spPr>
          <a:xfrm>
            <a:off x="6162510" y="2856412"/>
            <a:ext cx="5933695" cy="3675018"/>
          </a:xfrm>
        </p:spPr>
        <p:txBody>
          <a:bodyPr lIns="91440" tIns="45720" rIns="91440" bIns="45720" anchor="t"/>
          <a:lstStyle/>
          <a:p>
            <a:r>
              <a:rPr lang="nl-NL" b="1">
                <a:latin typeface="Montserrat"/>
                <a:cs typeface="Arial"/>
              </a:rPr>
              <a:t>De inwoner als kennisbron voor beleid en inrichting</a:t>
            </a:r>
            <a:r>
              <a:rPr lang="nl-NL">
                <a:latin typeface="Montserrat"/>
                <a:cs typeface="Arial"/>
              </a:rPr>
              <a:t> </a:t>
            </a:r>
          </a:p>
          <a:p>
            <a:r>
              <a:rPr lang="nl-NL">
                <a:latin typeface="Montserrat" panose="00000500000000000000" pitchFamily="2" charset="0"/>
              </a:rPr>
              <a:t>Ervaringen van inwoners worden structureel opgehaald en gebruikt als input voor hoe de gemeente haar toegang organiseert en evalueert. Niet als incidentele check, maar als basis voor leren en verbeteren. </a:t>
            </a:r>
          </a:p>
          <a:p>
            <a:endParaRPr lang="nl-NL">
              <a:latin typeface="Montserrat" panose="00000500000000000000" pitchFamily="2" charset="0"/>
            </a:endParaRPr>
          </a:p>
          <a:p>
            <a:r>
              <a:rPr lang="nl-NL" b="1">
                <a:solidFill>
                  <a:srgbClr val="059B94"/>
                </a:solidFill>
                <a:latin typeface="Montserrat"/>
                <a:cs typeface="Arial"/>
              </a:rPr>
              <a:t>Richtinggevend kader uitgangspunt 4</a:t>
            </a:r>
            <a:endParaRPr lang="nl-NL">
              <a:latin typeface="Montserrat"/>
              <a:cs typeface="Arial"/>
            </a:endParaRPr>
          </a:p>
        </p:txBody>
      </p:sp>
      <p:sp>
        <p:nvSpPr>
          <p:cNvPr id="4" name="Tijdelijke aanduiding voor tekst 3">
            <a:extLst>
              <a:ext uri="{FF2B5EF4-FFF2-40B4-BE49-F238E27FC236}">
                <a16:creationId xmlns:a16="http://schemas.microsoft.com/office/drawing/2014/main" id="{2D3449BA-1264-307B-2DF0-DF1102FB1FCF}"/>
              </a:ext>
            </a:extLst>
          </p:cNvPr>
          <p:cNvSpPr>
            <a:spLocks noGrp="1"/>
          </p:cNvSpPr>
          <p:nvPr>
            <p:ph type="body" sz="quarter" idx="15"/>
          </p:nvPr>
        </p:nvSpPr>
        <p:spPr>
          <a:xfrm>
            <a:off x="5852803" y="0"/>
            <a:ext cx="5816683" cy="1515291"/>
          </a:xfrm>
        </p:spPr>
        <p:txBody>
          <a:bodyPr lIns="91440" tIns="45720" rIns="91440" bIns="45720" anchor="b"/>
          <a:lstStyle/>
          <a:p>
            <a:r>
              <a:rPr lang="nl-NL" sz="3200" b="1">
                <a:latin typeface="Montserrat"/>
                <a:cs typeface="Arial"/>
              </a:rPr>
              <a:t>Wat bedoelen we met  inwonersperspectief</a:t>
            </a:r>
          </a:p>
        </p:txBody>
      </p:sp>
      <p:sp>
        <p:nvSpPr>
          <p:cNvPr id="5" name="Tijdelijke aanduiding voor tekst 3">
            <a:extLst>
              <a:ext uri="{FF2B5EF4-FFF2-40B4-BE49-F238E27FC236}">
                <a16:creationId xmlns:a16="http://schemas.microsoft.com/office/drawing/2014/main" id="{497D18F3-EC26-1E1D-A31B-B1D2A18B6176}"/>
              </a:ext>
            </a:extLst>
          </p:cNvPr>
          <p:cNvSpPr txBox="1">
            <a:spLocks/>
          </p:cNvSpPr>
          <p:nvPr/>
        </p:nvSpPr>
        <p:spPr>
          <a:xfrm>
            <a:off x="2403566" y="1602376"/>
            <a:ext cx="9448800" cy="766355"/>
          </a:xfrm>
          <a:prstGeom prst="rect">
            <a:avLst/>
          </a:prstGeom>
        </p:spPr>
        <p:txBody>
          <a:bodyPr anchor="b"/>
          <a:lstStyle>
            <a:lvl1pPr marL="0" indent="0" algn="l" defTabSz="914400" rtl="0" eaLnBrk="1" latinLnBrk="0" hangingPunct="1">
              <a:lnSpc>
                <a:spcPct val="90000"/>
              </a:lnSpc>
              <a:spcBef>
                <a:spcPts val="1000"/>
              </a:spcBef>
              <a:buFontTx/>
              <a:buNone/>
              <a:defRPr sz="44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200">
                <a:latin typeface="Montserrat" panose="00000500000000000000" pitchFamily="2" charset="0"/>
              </a:rPr>
              <a:t>2 niveaus die elkaar versterken</a:t>
            </a:r>
          </a:p>
        </p:txBody>
      </p:sp>
    </p:spTree>
    <p:extLst>
      <p:ext uri="{BB962C8B-B14F-4D97-AF65-F5344CB8AC3E}">
        <p14:creationId xmlns:p14="http://schemas.microsoft.com/office/powerpoint/2010/main" val="2317432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FD579-2313-5DE5-6504-A339DB461195}"/>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6930579-ADAE-D6FF-B3F9-A76CBB346188}"/>
              </a:ext>
            </a:extLst>
          </p:cNvPr>
          <p:cNvSpPr>
            <a:spLocks noGrp="1"/>
          </p:cNvSpPr>
          <p:nvPr>
            <p:ph type="body" sz="quarter" idx="15"/>
          </p:nvPr>
        </p:nvSpPr>
        <p:spPr>
          <a:xfrm>
            <a:off x="6745675" y="2071047"/>
            <a:ext cx="5141525" cy="1952313"/>
          </a:xfrm>
        </p:spPr>
        <p:txBody>
          <a:bodyPr/>
          <a:lstStyle/>
          <a:p>
            <a:r>
              <a:rPr lang="nl-NL" b="1">
                <a:latin typeface="Montserrat" pitchFamily="2" charset="0"/>
              </a:rPr>
              <a:t>Convenant Stevige Lokale Teams (SLT)</a:t>
            </a:r>
          </a:p>
        </p:txBody>
      </p:sp>
      <p:sp>
        <p:nvSpPr>
          <p:cNvPr id="8" name="Tijdelijke aanduiding voor tekst 1">
            <a:extLst>
              <a:ext uri="{FF2B5EF4-FFF2-40B4-BE49-F238E27FC236}">
                <a16:creationId xmlns:a16="http://schemas.microsoft.com/office/drawing/2014/main" id="{BE50F26C-3B3D-FD08-A889-EAB96A41319D}"/>
              </a:ext>
            </a:extLst>
          </p:cNvPr>
          <p:cNvSpPr txBox="1">
            <a:spLocks/>
          </p:cNvSpPr>
          <p:nvPr/>
        </p:nvSpPr>
        <p:spPr>
          <a:xfrm>
            <a:off x="476954" y="2142309"/>
            <a:ext cx="5758383" cy="4606834"/>
          </a:xfrm>
          <a:prstGeom prst="rect">
            <a:avLst/>
          </a:prstGeom>
        </p:spPr>
        <p:txBody>
          <a:bodyPr lIns="91440" tIns="45720" rIns="91440" bIns="45720" anchor="t"/>
          <a:lstStyle>
            <a:lvl1pPr marL="342900" indent="-342900" algn="l" defTabSz="914400" rtl="0" eaLnBrk="1" latinLnBrk="0" hangingPunct="1">
              <a:lnSpc>
                <a:spcPct val="114000"/>
              </a:lnSpc>
              <a:spcBef>
                <a:spcPts val="1000"/>
              </a:spcBef>
              <a:buClr>
                <a:srgbClr val="059B94"/>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14000"/>
              </a:lnSpc>
              <a:spcBef>
                <a:spcPts val="500"/>
              </a:spcBef>
              <a:buClr>
                <a:srgbClr val="059B94"/>
              </a:buClr>
              <a:buFont typeface="Courier New" panose="02070309020205020404" pitchFamily="49" charset="0"/>
              <a:buChar char="o"/>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a:latin typeface="Montserrat"/>
                <a:cs typeface="Arial"/>
              </a:rPr>
              <a:t>Het Convenant SLT (ondertekend op 23 maart 2026) vertaalt de uitgangspunten van het RK naar concrete afspraken tussen gemeenten, ministeries, aanbieders en professionals. De missie: inwoners ervaren dat zij worden gesteund in hun bestaanszekerheid, participatie, sociale netwerken en het kunnen zijn wie ze zijn.</a:t>
            </a:r>
            <a:endParaRPr lang="nl-NL" b="1">
              <a:latin typeface="Montserrat"/>
              <a:cs typeface="Arial"/>
            </a:endParaRPr>
          </a:p>
          <a:p>
            <a:r>
              <a:rPr lang="nl-NL">
                <a:latin typeface="Montserrat"/>
                <a:cs typeface="Arial"/>
              </a:rPr>
              <a:t>Hulp wordt niet ingezet vanuit producten of labels, maar vanuit de hulpvraag en context van de inwoner. De eigen regie blijft bij de inwoner; ook bij meervoudige problematiek. </a:t>
            </a:r>
          </a:p>
          <a:p>
            <a:r>
              <a:rPr lang="nl-NL">
                <a:latin typeface="Montserrat" pitchFamily="2" charset="0"/>
              </a:rPr>
              <a:t>Ervaringskennis en -deskundigheid worden niet incidenteel maar structureel verankerd in beleid, uitvoering én evaluatie.</a:t>
            </a:r>
          </a:p>
          <a:p>
            <a:pPr marL="0" indent="0">
              <a:buFont typeface="Arial" panose="020B0604020202020204" pitchFamily="34" charset="0"/>
              <a:buNone/>
            </a:pPr>
            <a:endParaRPr lang="nl-NL">
              <a:latin typeface="Montserrat" pitchFamily="2" charset="0"/>
            </a:endParaRPr>
          </a:p>
          <a:p>
            <a:endParaRPr lang="nl-NL">
              <a:latin typeface="Montserrat" pitchFamily="2" charset="0"/>
            </a:endParaRPr>
          </a:p>
        </p:txBody>
      </p:sp>
    </p:spTree>
    <p:extLst>
      <p:ext uri="{BB962C8B-B14F-4D97-AF65-F5344CB8AC3E}">
        <p14:creationId xmlns:p14="http://schemas.microsoft.com/office/powerpoint/2010/main" val="36844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7DD2B697-F57F-512C-E83A-014B1867EBA5}"/>
              </a:ext>
            </a:extLst>
          </p:cNvPr>
          <p:cNvPicPr>
            <a:picLocks noChangeAspect="1"/>
          </p:cNvPicPr>
          <p:nvPr/>
        </p:nvPicPr>
        <p:blipFill>
          <a:blip r:embed="rId2"/>
          <a:srcRect r="1565"/>
          <a:stretch>
            <a:fillRect/>
          </a:stretch>
        </p:blipFill>
        <p:spPr>
          <a:xfrm>
            <a:off x="0" y="189571"/>
            <a:ext cx="9277815" cy="6668429"/>
          </a:xfrm>
          <a:prstGeom prst="rect">
            <a:avLst/>
          </a:prstGeom>
        </p:spPr>
      </p:pic>
    </p:spTree>
    <p:extLst>
      <p:ext uri="{BB962C8B-B14F-4D97-AF65-F5344CB8AC3E}">
        <p14:creationId xmlns:p14="http://schemas.microsoft.com/office/powerpoint/2010/main" val="47028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9A897-92D7-8444-CB9D-750F69CCBD03}"/>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059E9ED-832E-BBC6-E41F-CB4A3DF0AADA}"/>
              </a:ext>
            </a:extLst>
          </p:cNvPr>
          <p:cNvSpPr>
            <a:spLocks noGrp="1"/>
          </p:cNvSpPr>
          <p:nvPr>
            <p:ph type="body" sz="quarter" idx="10"/>
          </p:nvPr>
        </p:nvSpPr>
        <p:spPr>
          <a:xfrm>
            <a:off x="476954" y="1207698"/>
            <a:ext cx="5760000" cy="5532735"/>
          </a:xfrm>
        </p:spPr>
        <p:txBody>
          <a:bodyPr lIns="91440" tIns="45720" rIns="91440" bIns="45720" anchor="t"/>
          <a:lstStyle/>
          <a:p>
            <a:pPr marL="0" indent="0">
              <a:buNone/>
            </a:pPr>
            <a:r>
              <a:rPr lang="nl-NL" b="1">
                <a:latin typeface="Montserrat" pitchFamily="2" charset="0"/>
              </a:rPr>
              <a:t>Instrument dat helpt om bepalen waar je als gemeente staat, vanuit het perspectief van </a:t>
            </a:r>
            <a:r>
              <a:rPr lang="nl-NL" b="1">
                <a:solidFill>
                  <a:srgbClr val="076BB3"/>
                </a:solidFill>
                <a:latin typeface="Montserrat" pitchFamily="2" charset="0"/>
              </a:rPr>
              <a:t>beleid</a:t>
            </a:r>
            <a:r>
              <a:rPr lang="nl-NL" b="1">
                <a:latin typeface="Montserrat" pitchFamily="2" charset="0"/>
              </a:rPr>
              <a:t>, </a:t>
            </a:r>
            <a:r>
              <a:rPr lang="nl-NL" b="1">
                <a:solidFill>
                  <a:srgbClr val="ED1615"/>
                </a:solidFill>
                <a:latin typeface="Montserrat" pitchFamily="2" charset="0"/>
              </a:rPr>
              <a:t>uitvoering</a:t>
            </a:r>
            <a:r>
              <a:rPr lang="nl-NL" b="1">
                <a:latin typeface="Montserrat" pitchFamily="2" charset="0"/>
              </a:rPr>
              <a:t> en de </a:t>
            </a:r>
            <a:r>
              <a:rPr lang="nl-NL" b="1">
                <a:solidFill>
                  <a:srgbClr val="059B94"/>
                </a:solidFill>
                <a:latin typeface="Montserrat" pitchFamily="2" charset="0"/>
              </a:rPr>
              <a:t>inwoner</a:t>
            </a:r>
            <a:r>
              <a:rPr lang="nl-NL" b="1">
                <a:latin typeface="Montserrat" pitchFamily="2" charset="0"/>
              </a:rPr>
              <a:t>.  </a:t>
            </a:r>
          </a:p>
          <a:p>
            <a:pPr marL="0" indent="0">
              <a:buNone/>
            </a:pPr>
            <a:r>
              <a:rPr lang="nl-NL" b="1">
                <a:solidFill>
                  <a:srgbClr val="059B94"/>
                </a:solidFill>
                <a:latin typeface="Montserrat"/>
                <a:cs typeface="Arial"/>
              </a:rPr>
              <a:t>Het inwonersperspectief </a:t>
            </a:r>
            <a:r>
              <a:rPr lang="nl-NL">
                <a:latin typeface="Montserrat"/>
                <a:cs typeface="Arial"/>
              </a:rPr>
              <a:t>wordt in het VIT actief opgehaald. Dit kan bijvoorbeeld via:</a:t>
            </a:r>
            <a:endParaRPr lang="nl-NL" b="1">
              <a:solidFill>
                <a:srgbClr val="059B94"/>
              </a:solidFill>
              <a:latin typeface="Montserrat"/>
              <a:cs typeface="Arial"/>
            </a:endParaRPr>
          </a:p>
          <a:p>
            <a:pPr marL="0" indent="0">
              <a:buNone/>
            </a:pPr>
            <a:endParaRPr lang="nl-NL">
              <a:latin typeface="Montserrat" pitchFamily="2" charset="0"/>
            </a:endParaRPr>
          </a:p>
          <a:p>
            <a:r>
              <a:rPr lang="nl-NL">
                <a:latin typeface="Montserrat"/>
                <a:cs typeface="Arial"/>
              </a:rPr>
              <a:t>Cliëntervaringsonderzoekenen inwonerspeilingen </a:t>
            </a:r>
          </a:p>
          <a:p>
            <a:r>
              <a:rPr lang="nl-NL">
                <a:latin typeface="Montserrat" panose="00000500000000000000" pitchFamily="2" charset="0"/>
              </a:rPr>
              <a:t>(Coördinatoren van) cliëntondersteuners</a:t>
            </a:r>
          </a:p>
          <a:p>
            <a:r>
              <a:rPr lang="nl-NL">
                <a:latin typeface="Montserrat" panose="00000500000000000000" pitchFamily="2" charset="0"/>
              </a:rPr>
              <a:t>Adviesraden, zoals Adviesraad Sociaal Domein</a:t>
            </a:r>
          </a:p>
          <a:p>
            <a:r>
              <a:rPr lang="nl-NL">
                <a:latin typeface="Montserrat" panose="00000500000000000000" pitchFamily="2" charset="0"/>
              </a:rPr>
              <a:t>Interviews met inwoners bij het loket, burgerpanel en/of enquête o.b.v. de vragenlijst</a:t>
            </a:r>
          </a:p>
          <a:p>
            <a:r>
              <a:rPr lang="nl-NL">
                <a:latin typeface="Montserrat" panose="00000500000000000000" pitchFamily="2" charset="0"/>
              </a:rPr>
              <a:t>Sessie met relevante actoren o.b.v. de VIT-vragenlijst voor het inwonersperspectief</a:t>
            </a:r>
          </a:p>
        </p:txBody>
      </p:sp>
      <p:sp>
        <p:nvSpPr>
          <p:cNvPr id="3" name="Tijdelijke aanduiding voor tekst 2">
            <a:extLst>
              <a:ext uri="{FF2B5EF4-FFF2-40B4-BE49-F238E27FC236}">
                <a16:creationId xmlns:a16="http://schemas.microsoft.com/office/drawing/2014/main" id="{BDB83357-73D7-26E3-455A-9F63EC079D30}"/>
              </a:ext>
            </a:extLst>
          </p:cNvPr>
          <p:cNvSpPr>
            <a:spLocks noGrp="1"/>
          </p:cNvSpPr>
          <p:nvPr>
            <p:ph type="body" sz="quarter" idx="15"/>
          </p:nvPr>
        </p:nvSpPr>
        <p:spPr>
          <a:xfrm>
            <a:off x="6745675" y="2071047"/>
            <a:ext cx="5141525" cy="1952313"/>
          </a:xfrm>
        </p:spPr>
        <p:txBody>
          <a:bodyPr/>
          <a:lstStyle/>
          <a:p>
            <a:r>
              <a:rPr lang="nl-NL" b="1">
                <a:latin typeface="Montserrat" pitchFamily="2" charset="0"/>
              </a:rPr>
              <a:t>Verkennings-instrument Toegang (VIT)</a:t>
            </a:r>
          </a:p>
        </p:txBody>
      </p:sp>
    </p:spTree>
    <p:extLst>
      <p:ext uri="{BB962C8B-B14F-4D97-AF65-F5344CB8AC3E}">
        <p14:creationId xmlns:p14="http://schemas.microsoft.com/office/powerpoint/2010/main" val="362534812"/>
      </p:ext>
    </p:extLst>
  </p:cSld>
  <p:clrMapOvr>
    <a:masterClrMapping/>
  </p:clrMapOvr>
</p:sld>
</file>

<file path=ppt/theme/theme1.xml><?xml version="1.0" encoding="utf-8"?>
<a:theme xmlns:a="http://schemas.openxmlformats.org/drawingml/2006/main" name="Kantoorthema">
  <a:themeElements>
    <a:clrScheme name="PSD 1">
      <a:dk1>
        <a:srgbClr val="000000"/>
      </a:dk1>
      <a:lt1>
        <a:srgbClr val="FFFFFF"/>
      </a:lt1>
      <a:dk2>
        <a:srgbClr val="000000"/>
      </a:dk2>
      <a:lt2>
        <a:srgbClr val="ECE6E6"/>
      </a:lt2>
      <a:accent1>
        <a:srgbClr val="05A7A5"/>
      </a:accent1>
      <a:accent2>
        <a:srgbClr val="ED1715"/>
      </a:accent2>
      <a:accent3>
        <a:srgbClr val="0966B1"/>
      </a:accent3>
      <a:accent4>
        <a:srgbClr val="ECE6E6"/>
      </a:accent4>
      <a:accent5>
        <a:srgbClr val="FF7E27"/>
      </a:accent5>
      <a:accent6>
        <a:srgbClr val="E95685"/>
      </a:accent6>
      <a:hlink>
        <a:srgbClr val="0966B1"/>
      </a:hlink>
      <a:folHlink>
        <a:srgbClr val="05A7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resentatie Movisie">
  <a:themeElements>
    <a:clrScheme name="Movisie templat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fontScheme name="Movisie template">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visie templat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 Movisie.potx" id="{0EA3D33A-4F01-480D-855A-893CC6040792}" vid="{810FF7D1-FF4C-4A21-939B-06686AC0CAF6}"/>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8BE540C8829B48A4B734ACFB022DE2" ma:contentTypeVersion="19" ma:contentTypeDescription="Een nieuw document maken." ma:contentTypeScope="" ma:versionID="a2c40e366f8bde6ef7e9a24ad7649792">
  <xsd:schema xmlns:xsd="http://www.w3.org/2001/XMLSchema" xmlns:xs="http://www.w3.org/2001/XMLSchema" xmlns:p="http://schemas.microsoft.com/office/2006/metadata/properties" xmlns:ns2="7c25140b-b9de-4e3e-bacc-b24dc53ce301" xmlns:ns3="60cc2db3-120d-4311-8e30-ca007c807403" targetNamespace="http://schemas.microsoft.com/office/2006/metadata/properties" ma:root="true" ma:fieldsID="f691bd0893d84a230dff5467df986388" ns2:_="" ns3:_="">
    <xsd:import namespace="7c25140b-b9de-4e3e-bacc-b24dc53ce301"/>
    <xsd:import namespace="60cc2db3-120d-4311-8e30-ca007c80740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2:Datum"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25140b-b9de-4e3e-bacc-b24dc53ce3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a99bed0e-432a-4091-b929-67b863917b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Datum" ma:index="24" nillable="true" ma:displayName="Datum" ma:format="DateOnly" ma:internalName="Datum">
      <xsd:simpleType>
        <xsd:restriction base="dms:DateTim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cc2db3-120d-4311-8e30-ca007c807403"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9bcae01d-1123-4ebd-9546-2e3f6fac7ee6}" ma:internalName="TaxCatchAll" ma:showField="CatchAllData" ma:web="60cc2db3-120d-4311-8e30-ca007c8074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um xmlns="7c25140b-b9de-4e3e-bacc-b24dc53ce301" xsi:nil="true"/>
    <lcf76f155ced4ddcb4097134ff3c332f xmlns="7c25140b-b9de-4e3e-bacc-b24dc53ce301">
      <Terms xmlns="http://schemas.microsoft.com/office/infopath/2007/PartnerControls"/>
    </lcf76f155ced4ddcb4097134ff3c332f>
    <TaxCatchAll xmlns="60cc2db3-120d-4311-8e30-ca007c807403" xsi:nil="true"/>
  </documentManagement>
</p:properties>
</file>

<file path=customXml/itemProps1.xml><?xml version="1.0" encoding="utf-8"?>
<ds:datastoreItem xmlns:ds="http://schemas.openxmlformats.org/officeDocument/2006/customXml" ds:itemID="{328C66C2-7A4A-4A82-B57A-489DF15D2814}">
  <ds:schemaRefs>
    <ds:schemaRef ds:uri="http://schemas.microsoft.com/sharepoint/v3/contenttype/forms"/>
  </ds:schemaRefs>
</ds:datastoreItem>
</file>

<file path=customXml/itemProps2.xml><?xml version="1.0" encoding="utf-8"?>
<ds:datastoreItem xmlns:ds="http://schemas.openxmlformats.org/officeDocument/2006/customXml" ds:itemID="{8B71929A-D971-4611-AC2E-4160CA5B073C}">
  <ds:schemaRefs>
    <ds:schemaRef ds:uri="60cc2db3-120d-4311-8e30-ca007c807403"/>
    <ds:schemaRef ds:uri="7c25140b-b9de-4e3e-bacc-b24dc53ce3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16254AB-1C69-46D1-B012-2F55207BF3B6}">
  <ds:schemaRefs>
    <ds:schemaRef ds:uri="60cc2db3-120d-4311-8e30-ca007c807403"/>
    <ds:schemaRef ds:uri="7c25140b-b9de-4e3e-bacc-b24dc53ce3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27</Slides>
  <Notes>16</Notes>
  <HiddenSlides>0</HiddenSlides>
  <ScaleCrop>false</ScaleCrop>
  <HeadingPairs>
    <vt:vector size="4" baseType="variant">
      <vt:variant>
        <vt:lpstr>Thema</vt:lpstr>
      </vt:variant>
      <vt:variant>
        <vt:i4>2</vt:i4>
      </vt:variant>
      <vt:variant>
        <vt:lpstr>Diatitels</vt:lpstr>
      </vt:variant>
      <vt:variant>
        <vt:i4>27</vt:i4>
      </vt:variant>
    </vt:vector>
  </HeadingPairs>
  <TitlesOfParts>
    <vt:vector size="29" baseType="lpstr">
      <vt:lpstr>Kantoorthema</vt:lpstr>
      <vt:lpstr>Presentatie Movisie</vt:lpstr>
      <vt:lpstr>Webinar</vt:lpstr>
      <vt:lpstr>PowerPoint-presentatie</vt:lpstr>
      <vt:lpstr>PowerPoint-presentatie</vt:lpstr>
      <vt:lpstr>Het inwonersperspectief in het RK, VIT en convenant SLT</vt:lpstr>
      <vt:lpstr>PowerPoint-presentatie</vt:lpstr>
      <vt:lpstr>PowerPoint-presentatie</vt:lpstr>
      <vt:lpstr>PowerPoint-presentatie</vt:lpstr>
      <vt:lpstr>PowerPoint-presentatie</vt:lpstr>
      <vt:lpstr>PowerPoint-presentatie</vt:lpstr>
      <vt:lpstr>Lessen uit het Verkenningsinstrument Toegang (VIT)</vt:lpstr>
      <vt:lpstr>PowerPoint-presentatie</vt:lpstr>
      <vt:lpstr>PowerPoint-presentatie</vt:lpstr>
      <vt:lpstr>PowerPoint-presentatie</vt:lpstr>
      <vt:lpstr>PowerPoint-presentatie</vt:lpstr>
      <vt:lpstr>PowerPoint-presentatie</vt:lpstr>
      <vt:lpstr>Ervaringen van gemeente Noordenveld</vt:lpstr>
      <vt:lpstr>Reflectie en handelingsperspectief vanuit Movisie</vt:lpstr>
      <vt:lpstr>Toegang tot ondersteuning &amp; uitvoering in sociaal domein </vt:lpstr>
      <vt:lpstr>Een paar voorbeelden van wat inwoners belangrijk vinden</vt:lpstr>
      <vt:lpstr>Toegang tot ondersteuning &amp; uitvoering in sociaal domein</vt:lpstr>
      <vt:lpstr>Toegang tot ondersteuning &amp; uitvoering in sociaal domein</vt:lpstr>
      <vt:lpstr>Toegang tot ondersteuning &amp; uitvoering in sociaal domein</vt:lpstr>
      <vt:lpstr>Meer info</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Platform Sociaal Domein</dc:title>
  <dc:creator>Nathan Sohilait | CommunicatieKrachten</dc:creator>
  <cp:revision>5</cp:revision>
  <cp:lastPrinted>2024-06-21T11:01:05Z</cp:lastPrinted>
  <dcterms:created xsi:type="dcterms:W3CDTF">2024-06-21T10:11:41Z</dcterms:created>
  <dcterms:modified xsi:type="dcterms:W3CDTF">2026-06-11T12:31:47Z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0x010100B68BE540C8829B48A4B734ACFB022DE2</vt:lpwstr>
  </property>
  <property fmtid="{D5CDD505-2E9C-101B-9397-08002B2CF9AE}" pid="3" name="MediaServiceImageTags">
    <vt:lpwstr/>
  </property>
</Properties>
</file>