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handoutMasterIdLst>
    <p:handoutMasterId r:id="rId16"/>
  </p:handoutMasterIdLst>
  <p:sldIdLst>
    <p:sldId id="1496" r:id="rId5"/>
    <p:sldId id="1525" r:id="rId6"/>
    <p:sldId id="282" r:id="rId7"/>
    <p:sldId id="262" r:id="rId8"/>
    <p:sldId id="267" r:id="rId9"/>
    <p:sldId id="1551" r:id="rId10"/>
    <p:sldId id="1550" r:id="rId11"/>
    <p:sldId id="1549" r:id="rId12"/>
    <p:sldId id="1544" r:id="rId13"/>
    <p:sldId id="288" r:id="rId1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2C3835-5A36-7126-26C1-FB5BD3A1DA8E}" name="Wietske Veltman" initials="WV" userId="S::Wietske.Veltman@vng.nl::caaf560a-9169-430e-99e3-58f9f1e22074" providerId="AD"/>
  <p188:author id="{31F6DB6F-7D44-F6E0-EC62-2349115DC75C}" name="Dirk de Koning" initials="" userId="S::Dirk.deKoning@vng.nl::1842fe38-ee6d-4ecc-93af-f68b7532e4f6" providerId="AD"/>
  <p188:author id="{9C0E0D75-8E66-E29B-FD22-808C75861442}" name="Eline Den Otter" initials="ED" userId="S::Eline.DenOtter@vng.nl::8987db76-dcb5-4164-82d0-7d3ff1219642" providerId="AD"/>
  <p188:author id="{56AFAE80-AFA3-EDFC-9815-3A530D42F098}" name="Paulien van Triest" initials="" userId="S::Paulien.vanTriest@vng.nl::81458be0-4d37-4dbb-a132-fb0e25aa710f" providerId="AD"/>
  <p188:author id="{FA298B8E-738B-5332-CC8D-EBAF6A448AF7}" name="Carijn Tulp" initials="CT" userId="S::carijn.tulp@vng.nl::42cbd639-8ad9-48c5-b2f9-155423a7c73d" providerId="AD"/>
  <p188:author id="{5374F68E-C3C3-0C6B-7CF5-BA4F67FE5F32}" name="Sjuul Basten" initials="SB" userId="S::sjuul.basten@vng.nl::835a5a81-7d94-4209-89d5-e73911e649ed" providerId="AD"/>
  <p188:author id="{13C1C2DC-EBE5-BC7D-4320-24E471647EBD}" name="Elise Luijcx" initials="" userId="S::Elise.Luijcx@vng.nl::df98112b-1ece-4fa4-b56a-f783153379f0" providerId="AD"/>
  <p188:author id="{156358FE-3075-0F70-A894-5440AC1288A6}" name="Hilde Maasland" initials="HM" userId="S::hilde.maasland@vng.nl::f81f1c2f-5096-4270-bea1-a0d4bc48e5e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1615"/>
    <a:srgbClr val="059B94"/>
    <a:srgbClr val="0066B0"/>
    <a:srgbClr val="E5648D"/>
    <a:srgbClr val="F5823B"/>
    <a:srgbClr val="007DBA"/>
    <a:srgbClr val="3DA4B0"/>
    <a:srgbClr val="D256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36A3EB-A65B-10CF-3DB4-3753051712EC}" v="36" dt="2026-06-30T17:33:37.800"/>
    <p1510:client id="{95612723-F5FE-2EE3-40B5-922A0C9460DE}" v="8" dt="2026-07-01T09:49:19.880"/>
    <p1510:client id="{B39F39CE-CDE5-3283-D264-16BF8E040D76}" v="6" dt="2026-07-02T14:01:36.110"/>
  </p1510:revLst>
</p1510:revInfo>
</file>

<file path=ppt/tableStyles.xml><?xml version="1.0" encoding="utf-8"?>
<a:tblStyleLst xmlns:a="http://schemas.openxmlformats.org/drawingml/2006/main" def="{5C22544A-7EE6-4342-B048-85BDC9FD1C3A}">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ilde Maasland" userId="S::hilde.maasland@vng.nl::f81f1c2f-5096-4270-bea1-a0d4bc48e5ec" providerId="AD" clId="Web-{CB064D22-699C-8712-9E29-78D7E970EE8E}"/>
    <pc:docChg chg="mod delSld modSld sldOrd">
      <pc:chgData name="Hilde Maasland" userId="S::hilde.maasland@vng.nl::f81f1c2f-5096-4270-bea1-a0d4bc48e5ec" providerId="AD" clId="Web-{CB064D22-699C-8712-9E29-78D7E970EE8E}" dt="2026-06-30T12:38:49.197" v="264"/>
      <pc:docMkLst>
        <pc:docMk/>
      </pc:docMkLst>
      <pc:sldChg chg="modSp">
        <pc:chgData name="Hilde Maasland" userId="S::hilde.maasland@vng.nl::f81f1c2f-5096-4270-bea1-a0d4bc48e5ec" providerId="AD" clId="Web-{CB064D22-699C-8712-9E29-78D7E970EE8E}" dt="2026-06-30T12:08:25.285" v="253" actId="20577"/>
        <pc:sldMkLst>
          <pc:docMk/>
          <pc:sldMk cId="3328121397" sldId="262"/>
        </pc:sldMkLst>
        <pc:spChg chg="mod">
          <ac:chgData name="Hilde Maasland" userId="S::hilde.maasland@vng.nl::f81f1c2f-5096-4270-bea1-a0d4bc48e5ec" providerId="AD" clId="Web-{CB064D22-699C-8712-9E29-78D7E970EE8E}" dt="2026-06-30T12:08:25.285" v="253" actId="20577"/>
          <ac:spMkLst>
            <pc:docMk/>
            <pc:sldMk cId="3328121397" sldId="262"/>
            <ac:spMk id="2" creationId="{B09F823C-6A54-FD1D-3D18-244BB2534571}"/>
          </ac:spMkLst>
        </pc:spChg>
      </pc:sldChg>
      <pc:sldChg chg="modSp ord">
        <pc:chgData name="Hilde Maasland" userId="S::hilde.maasland@vng.nl::f81f1c2f-5096-4270-bea1-a0d4bc48e5ec" providerId="AD" clId="Web-{CB064D22-699C-8712-9E29-78D7E970EE8E}" dt="2026-06-29T10:15:30.721" v="250" actId="20577"/>
        <pc:sldMkLst>
          <pc:docMk/>
          <pc:sldMk cId="845772087" sldId="267"/>
        </pc:sldMkLst>
      </pc:sldChg>
      <pc:sldChg chg="modSp">
        <pc:chgData name="Hilde Maasland" userId="S::hilde.maasland@vng.nl::f81f1c2f-5096-4270-bea1-a0d4bc48e5ec" providerId="AD" clId="Web-{CB064D22-699C-8712-9E29-78D7E970EE8E}" dt="2026-06-29T10:00:24.717" v="216" actId="20577"/>
        <pc:sldMkLst>
          <pc:docMk/>
          <pc:sldMk cId="100355928" sldId="1525"/>
        </pc:sldMkLst>
        <pc:spChg chg="mod">
          <ac:chgData name="Hilde Maasland" userId="S::hilde.maasland@vng.nl::f81f1c2f-5096-4270-bea1-a0d4bc48e5ec" providerId="AD" clId="Web-{CB064D22-699C-8712-9E29-78D7E970EE8E}" dt="2026-06-29T10:00:24.717" v="216" actId="20577"/>
          <ac:spMkLst>
            <pc:docMk/>
            <pc:sldMk cId="100355928" sldId="1525"/>
            <ac:spMk id="2" creationId="{AEBF20AA-F5A0-0D33-C348-524BDCD785E3}"/>
          </ac:spMkLst>
        </pc:spChg>
      </pc:sldChg>
      <pc:sldChg chg="addSp delSp modSp">
        <pc:chgData name="Hilde Maasland" userId="S::hilde.maasland@vng.nl::f81f1c2f-5096-4270-bea1-a0d4bc48e5ec" providerId="AD" clId="Web-{CB064D22-699C-8712-9E29-78D7E970EE8E}" dt="2026-06-29T07:14:02.188" v="126"/>
        <pc:sldMkLst>
          <pc:docMk/>
          <pc:sldMk cId="1904125980" sldId="1544"/>
        </pc:sldMkLst>
        <pc:spChg chg="mod">
          <ac:chgData name="Hilde Maasland" userId="S::hilde.maasland@vng.nl::f81f1c2f-5096-4270-bea1-a0d4bc48e5ec" providerId="AD" clId="Web-{CB064D22-699C-8712-9E29-78D7E970EE8E}" dt="2026-06-29T07:13:41.406" v="125"/>
          <ac:spMkLst>
            <pc:docMk/>
            <pc:sldMk cId="1904125980" sldId="1544"/>
            <ac:spMk id="4" creationId="{EAF4F4DF-7CB7-FC07-7895-FA83622F9EFD}"/>
          </ac:spMkLst>
        </pc:spChg>
        <pc:picChg chg="add mod ord">
          <ac:chgData name="Hilde Maasland" userId="S::hilde.maasland@vng.nl::f81f1c2f-5096-4270-bea1-a0d4bc48e5ec" providerId="AD" clId="Web-{CB064D22-699C-8712-9E29-78D7E970EE8E}" dt="2026-06-29T07:14:02.188" v="126"/>
          <ac:picMkLst>
            <pc:docMk/>
            <pc:sldMk cId="1904125980" sldId="1544"/>
            <ac:picMk id="2" creationId="{648ADB06-FEC9-E2E9-5883-D04ABEA7619A}"/>
          </ac:picMkLst>
        </pc:picChg>
      </pc:sldChg>
      <pc:sldChg chg="modSp">
        <pc:chgData name="Hilde Maasland" userId="S::hilde.maasland@vng.nl::f81f1c2f-5096-4270-bea1-a0d4bc48e5ec" providerId="AD" clId="Web-{CB064D22-699C-8712-9E29-78D7E970EE8E}" dt="2026-06-29T07:06:54.142" v="123" actId="20577"/>
        <pc:sldMkLst>
          <pc:docMk/>
          <pc:sldMk cId="2139723450" sldId="1549"/>
        </pc:sldMkLst>
        <pc:spChg chg="mod">
          <ac:chgData name="Hilde Maasland" userId="S::hilde.maasland@vng.nl::f81f1c2f-5096-4270-bea1-a0d4bc48e5ec" providerId="AD" clId="Web-{CB064D22-699C-8712-9E29-78D7E970EE8E}" dt="2026-06-29T07:06:54.142" v="123" actId="20577"/>
          <ac:spMkLst>
            <pc:docMk/>
            <pc:sldMk cId="2139723450" sldId="1549"/>
            <ac:spMk id="2" creationId="{F9B0DD5F-C52E-7A8A-245E-E5AB0BCA794F}"/>
          </ac:spMkLst>
        </pc:spChg>
      </pc:sldChg>
      <pc:sldChg chg="addSp delSp modSp mod setBg">
        <pc:chgData name="Hilde Maasland" userId="S::hilde.maasland@vng.nl::f81f1c2f-5096-4270-bea1-a0d4bc48e5ec" providerId="AD" clId="Web-{CB064D22-699C-8712-9E29-78D7E970EE8E}" dt="2026-06-30T12:38:49.197" v="264"/>
        <pc:sldMkLst>
          <pc:docMk/>
          <pc:sldMk cId="498071944" sldId="1551"/>
        </pc:sldMkLst>
        <pc:spChg chg="add">
          <ac:chgData name="Hilde Maasland" userId="S::hilde.maasland@vng.nl::f81f1c2f-5096-4270-bea1-a0d4bc48e5ec" providerId="AD" clId="Web-{CB064D22-699C-8712-9E29-78D7E970EE8E}" dt="2026-06-30T12:38:49.197" v="264"/>
          <ac:spMkLst>
            <pc:docMk/>
            <pc:sldMk cId="498071944" sldId="1551"/>
            <ac:spMk id="19" creationId="{42A4FC2C-047E-45A5-965D-8E1E3BF09BC6}"/>
          </ac:spMkLst>
        </pc:spChg>
      </pc:sldChg>
    </pc:docChg>
  </pc:docChgLst>
  <pc:docChgLst>
    <pc:chgData name="inge@citisens.nl" userId="S::urn:spo:guest#inge@citisens.nl::" providerId="AD" clId="Web-{C72E1022-6215-EB25-0EC4-6002EAE1675F}"/>
    <pc:docChg chg="addSld delSld modSld">
      <pc:chgData name="inge@citisens.nl" userId="S::urn:spo:guest#inge@citisens.nl::" providerId="AD" clId="Web-{C72E1022-6215-EB25-0EC4-6002EAE1675F}" dt="2026-06-02T16:32:45.503" v="728" actId="1076"/>
      <pc:docMkLst>
        <pc:docMk/>
      </pc:docMkLst>
    </pc:docChg>
  </pc:docChgLst>
  <pc:docChgLst>
    <pc:chgData name="Hilde Maasland" userId="S::hilde.maasland@vng.nl::f81f1c2f-5096-4270-bea1-a0d4bc48e5ec" providerId="AD" clId="Web-{B835772D-091C-F92C-F2F5-0B89C25C70FC}"/>
    <pc:docChg chg="delSld modSld">
      <pc:chgData name="Hilde Maasland" userId="S::hilde.maasland@vng.nl::f81f1c2f-5096-4270-bea1-a0d4bc48e5ec" providerId="AD" clId="Web-{B835772D-091C-F92C-F2F5-0B89C25C70FC}" dt="2026-06-04T10:01:54.735" v="66" actId="20577"/>
      <pc:docMkLst>
        <pc:docMk/>
      </pc:docMkLst>
      <pc:sldChg chg="modSp">
        <pc:chgData name="Hilde Maasland" userId="S::hilde.maasland@vng.nl::f81f1c2f-5096-4270-bea1-a0d4bc48e5ec" providerId="AD" clId="Web-{B835772D-091C-F92C-F2F5-0B89C25C70FC}" dt="2026-06-04T09:56:06.706" v="33" actId="20577"/>
        <pc:sldMkLst>
          <pc:docMk/>
          <pc:sldMk cId="3328121397" sldId="262"/>
        </pc:sldMkLst>
        <pc:spChg chg="mod">
          <ac:chgData name="Hilde Maasland" userId="S::hilde.maasland@vng.nl::f81f1c2f-5096-4270-bea1-a0d4bc48e5ec" providerId="AD" clId="Web-{B835772D-091C-F92C-F2F5-0B89C25C70FC}" dt="2026-06-04T09:56:06.706" v="33" actId="20577"/>
          <ac:spMkLst>
            <pc:docMk/>
            <pc:sldMk cId="3328121397" sldId="262"/>
            <ac:spMk id="2" creationId="{B09F823C-6A54-FD1D-3D18-244BB2534571}"/>
          </ac:spMkLst>
        </pc:spChg>
      </pc:sldChg>
      <pc:sldChg chg="modSp">
        <pc:chgData name="Hilde Maasland" userId="S::hilde.maasland@vng.nl::f81f1c2f-5096-4270-bea1-a0d4bc48e5ec" providerId="AD" clId="Web-{B835772D-091C-F92C-F2F5-0B89C25C70FC}" dt="2026-06-04T09:57:12.646" v="48" actId="20577"/>
        <pc:sldMkLst>
          <pc:docMk/>
          <pc:sldMk cId="845772087" sldId="267"/>
        </pc:sldMkLst>
      </pc:sldChg>
      <pc:sldChg chg="modSp">
        <pc:chgData name="Hilde Maasland" userId="S::hilde.maasland@vng.nl::f81f1c2f-5096-4270-bea1-a0d4bc48e5ec" providerId="AD" clId="Web-{B835772D-091C-F92C-F2F5-0B89C25C70FC}" dt="2026-06-04T09:55:35.767" v="16" actId="14100"/>
        <pc:sldMkLst>
          <pc:docMk/>
          <pc:sldMk cId="100355928" sldId="1525"/>
        </pc:sldMkLst>
        <pc:spChg chg="mod">
          <ac:chgData name="Hilde Maasland" userId="S::hilde.maasland@vng.nl::f81f1c2f-5096-4270-bea1-a0d4bc48e5ec" providerId="AD" clId="Web-{B835772D-091C-F92C-F2F5-0B89C25C70FC}" dt="2026-06-04T09:55:35.767" v="16" actId="14100"/>
          <ac:spMkLst>
            <pc:docMk/>
            <pc:sldMk cId="100355928" sldId="1525"/>
            <ac:spMk id="2" creationId="{AEBF20AA-F5A0-0D33-C348-524BDCD785E3}"/>
          </ac:spMkLst>
        </pc:spChg>
      </pc:sldChg>
      <pc:sldChg chg="addSp delSp modSp">
        <pc:chgData name="Hilde Maasland" userId="S::hilde.maasland@vng.nl::f81f1c2f-5096-4270-bea1-a0d4bc48e5ec" providerId="AD" clId="Web-{B835772D-091C-F92C-F2F5-0B89C25C70FC}" dt="2026-06-04T10:01:54.735" v="66" actId="20577"/>
        <pc:sldMkLst>
          <pc:docMk/>
          <pc:sldMk cId="1904125980" sldId="1544"/>
        </pc:sldMkLst>
        <pc:spChg chg="mod">
          <ac:chgData name="Hilde Maasland" userId="S::hilde.maasland@vng.nl::f81f1c2f-5096-4270-bea1-a0d4bc48e5ec" providerId="AD" clId="Web-{B835772D-091C-F92C-F2F5-0B89C25C70FC}" dt="2026-06-04T10:01:24.796" v="52" actId="20577"/>
          <ac:spMkLst>
            <pc:docMk/>
            <pc:sldMk cId="1904125980" sldId="1544"/>
            <ac:spMk id="4" creationId="{EAF4F4DF-7CB7-FC07-7895-FA83622F9EFD}"/>
          </ac:spMkLst>
        </pc:spChg>
        <pc:spChg chg="mod">
          <ac:chgData name="Hilde Maasland" userId="S::hilde.maasland@vng.nl::f81f1c2f-5096-4270-bea1-a0d4bc48e5ec" providerId="AD" clId="Web-{B835772D-091C-F92C-F2F5-0B89C25C70FC}" dt="2026-06-04T10:01:54.735" v="66" actId="20577"/>
          <ac:spMkLst>
            <pc:docMk/>
            <pc:sldMk cId="1904125980" sldId="1544"/>
            <ac:spMk id="5" creationId="{7824C010-35CE-2183-3AF0-5EE4DEDDD29F}"/>
          </ac:spMkLst>
        </pc:spChg>
      </pc:sldChg>
    </pc:docChg>
  </pc:docChgLst>
  <pc:docChgLst>
    <pc:chgData name="Hilde Maasland" userId="S::hilde.maasland@vng.nl::f81f1c2f-5096-4270-bea1-a0d4bc48e5ec" providerId="AD" clId="Web-{95612723-F5FE-2EE3-40B5-922A0C9460DE}"/>
    <pc:docChg chg="modSld">
      <pc:chgData name="Hilde Maasland" userId="S::hilde.maasland@vng.nl::f81f1c2f-5096-4270-bea1-a0d4bc48e5ec" providerId="AD" clId="Web-{95612723-F5FE-2EE3-40B5-922A0C9460DE}" dt="2026-07-01T09:49:19.365" v="5"/>
      <pc:docMkLst>
        <pc:docMk/>
      </pc:docMkLst>
      <pc:sldChg chg="addSp delSp modSp">
        <pc:chgData name="Hilde Maasland" userId="S::hilde.maasland@vng.nl::f81f1c2f-5096-4270-bea1-a0d4bc48e5ec" providerId="AD" clId="Web-{95612723-F5FE-2EE3-40B5-922A0C9460DE}" dt="2026-07-01T09:49:19.365" v="5"/>
        <pc:sldMkLst>
          <pc:docMk/>
          <pc:sldMk cId="498071944" sldId="1551"/>
        </pc:sldMkLst>
        <pc:picChg chg="add del mod">
          <ac:chgData name="Hilde Maasland" userId="S::hilde.maasland@vng.nl::f81f1c2f-5096-4270-bea1-a0d4bc48e5ec" providerId="AD" clId="Web-{95612723-F5FE-2EE3-40B5-922A0C9460DE}" dt="2026-07-01T09:49:12.505" v="4"/>
          <ac:picMkLst>
            <pc:docMk/>
            <pc:sldMk cId="498071944" sldId="1551"/>
            <ac:picMk id="2" creationId="{CB9DCF57-369C-D0A8-AB8A-98E271CEC892}"/>
          </ac:picMkLst>
        </pc:picChg>
        <pc:picChg chg="add mod">
          <ac:chgData name="Hilde Maasland" userId="S::hilde.maasland@vng.nl::f81f1c2f-5096-4270-bea1-a0d4bc48e5ec" providerId="AD" clId="Web-{95612723-F5FE-2EE3-40B5-922A0C9460DE}" dt="2026-07-01T09:49:19.365" v="5"/>
          <ac:picMkLst>
            <pc:docMk/>
            <pc:sldMk cId="498071944" sldId="1551"/>
            <ac:picMk id="3" creationId="{B5469E49-F588-EC14-F2D9-B8287A3B8DA0}"/>
          </ac:picMkLst>
        </pc:picChg>
        <pc:picChg chg="del mod">
          <ac:chgData name="Hilde Maasland" userId="S::hilde.maasland@vng.nl::f81f1c2f-5096-4270-bea1-a0d4bc48e5ec" providerId="AD" clId="Web-{95612723-F5FE-2EE3-40B5-922A0C9460DE}" dt="2026-07-01T09:48:39.988" v="2"/>
          <ac:picMkLst>
            <pc:docMk/>
            <pc:sldMk cId="498071944" sldId="1551"/>
            <ac:picMk id="6" creationId="{DEC8A1EA-52BD-B0EF-3200-92369266EBDF}"/>
          </ac:picMkLst>
        </pc:picChg>
      </pc:sldChg>
    </pc:docChg>
  </pc:docChgLst>
  <pc:docChgLst>
    <pc:chgData name="Hilde Maasland" userId="S::hilde.maasland@vng.nl::f81f1c2f-5096-4270-bea1-a0d4bc48e5ec" providerId="AD" clId="Web-{B39F39CE-CDE5-3283-D264-16BF8E040D76}"/>
    <pc:docChg chg="modSld">
      <pc:chgData name="Hilde Maasland" userId="S::hilde.maasland@vng.nl::f81f1c2f-5096-4270-bea1-a0d4bc48e5ec" providerId="AD" clId="Web-{B39F39CE-CDE5-3283-D264-16BF8E040D76}" dt="2026-07-02T14:01:36.110" v="5" actId="20577"/>
      <pc:docMkLst>
        <pc:docMk/>
      </pc:docMkLst>
      <pc:sldChg chg="modSp">
        <pc:chgData name="Hilde Maasland" userId="S::hilde.maasland@vng.nl::f81f1c2f-5096-4270-bea1-a0d4bc48e5ec" providerId="AD" clId="Web-{B39F39CE-CDE5-3283-D264-16BF8E040D76}" dt="2026-07-02T14:01:36.110" v="5" actId="20577"/>
        <pc:sldMkLst>
          <pc:docMk/>
          <pc:sldMk cId="2139723450" sldId="1549"/>
        </pc:sldMkLst>
        <pc:spChg chg="mod">
          <ac:chgData name="Hilde Maasland" userId="S::hilde.maasland@vng.nl::f81f1c2f-5096-4270-bea1-a0d4bc48e5ec" providerId="AD" clId="Web-{B39F39CE-CDE5-3283-D264-16BF8E040D76}" dt="2026-07-02T14:01:36.110" v="5" actId="20577"/>
          <ac:spMkLst>
            <pc:docMk/>
            <pc:sldMk cId="2139723450" sldId="1549"/>
            <ac:spMk id="2" creationId="{F9B0DD5F-C52E-7A8A-245E-E5AB0BCA794F}"/>
          </ac:spMkLst>
        </pc:spChg>
      </pc:sldChg>
    </pc:docChg>
  </pc:docChgLst>
  <pc:docChgLst>
    <pc:chgData name="Elise Luijcx" userId="df98112b-1ece-4fa4-b56a-f783153379f0" providerId="ADAL" clId="{5F012A78-7275-4358-9269-898B2F4B5C21}"/>
    <pc:docChg chg="undo custSel addSld modSld">
      <pc:chgData name="Elise Luijcx" userId="df98112b-1ece-4fa4-b56a-f783153379f0" providerId="ADAL" clId="{5F012A78-7275-4358-9269-898B2F4B5C21}" dt="2026-06-30T11:45:04.054" v="178" actId="14100"/>
      <pc:docMkLst>
        <pc:docMk/>
      </pc:docMkLst>
      <pc:sldChg chg="modSp mod">
        <pc:chgData name="Elise Luijcx" userId="df98112b-1ece-4fa4-b56a-f783153379f0" providerId="ADAL" clId="{5F012A78-7275-4358-9269-898B2F4B5C21}" dt="2026-06-30T11:45:04.054" v="178" actId="14100"/>
        <pc:sldMkLst>
          <pc:docMk/>
          <pc:sldMk cId="3328121397" sldId="262"/>
        </pc:sldMkLst>
        <pc:spChg chg="mod">
          <ac:chgData name="Elise Luijcx" userId="df98112b-1ece-4fa4-b56a-f783153379f0" providerId="ADAL" clId="{5F012A78-7275-4358-9269-898B2F4B5C21}" dt="2026-06-30T11:45:04.054" v="178" actId="14100"/>
          <ac:spMkLst>
            <pc:docMk/>
            <pc:sldMk cId="3328121397" sldId="262"/>
            <ac:spMk id="2" creationId="{B09F823C-6A54-FD1D-3D18-244BB2534571}"/>
          </ac:spMkLst>
        </pc:spChg>
      </pc:sldChg>
      <pc:sldChg chg="addSp delSp modSp mod">
        <pc:chgData name="Elise Luijcx" userId="df98112b-1ece-4fa4-b56a-f783153379f0" providerId="ADAL" clId="{5F012A78-7275-4358-9269-898B2F4B5C21}" dt="2026-06-30T11:44:11.163" v="86" actId="14100"/>
        <pc:sldMkLst>
          <pc:docMk/>
          <pc:sldMk cId="845772087" sldId="267"/>
        </pc:sldMkLst>
        <pc:spChg chg="mod">
          <ac:chgData name="Elise Luijcx" userId="df98112b-1ece-4fa4-b56a-f783153379f0" providerId="ADAL" clId="{5F012A78-7275-4358-9269-898B2F4B5C21}" dt="2026-06-30T11:44:11.163" v="86" actId="14100"/>
          <ac:spMkLst>
            <pc:docMk/>
            <pc:sldMk cId="845772087" sldId="267"/>
            <ac:spMk id="3" creationId="{8C7E1D04-4E56-059D-6928-F6D7CC8DAEA4}"/>
          </ac:spMkLst>
        </pc:spChg>
        <pc:spChg chg="add mod">
          <ac:chgData name="Elise Luijcx" userId="df98112b-1ece-4fa4-b56a-f783153379f0" providerId="ADAL" clId="{5F012A78-7275-4358-9269-898B2F4B5C21}" dt="2026-06-30T11:43:55.059" v="85" actId="20577"/>
          <ac:spMkLst>
            <pc:docMk/>
            <pc:sldMk cId="845772087" sldId="267"/>
            <ac:spMk id="6" creationId="{1916C42E-C5D6-DC71-7CB5-5E2A5B9604A8}"/>
          </ac:spMkLst>
        </pc:spChg>
      </pc:sldChg>
      <pc:sldChg chg="add">
        <pc:chgData name="Elise Luijcx" userId="df98112b-1ece-4fa4-b56a-f783153379f0" providerId="ADAL" clId="{5F012A78-7275-4358-9269-898B2F4B5C21}" dt="2026-06-30T11:39:09.425" v="0" actId="2890"/>
        <pc:sldMkLst>
          <pc:docMk/>
          <pc:sldMk cId="1675941829" sldId="1550"/>
        </pc:sldMkLst>
      </pc:sldChg>
    </pc:docChg>
  </pc:docChgLst>
  <pc:docChgLst>
    <pc:chgData name="Hilde Maasland" userId="S::hilde.maasland@vng.nl::f81f1c2f-5096-4270-bea1-a0d4bc48e5ec" providerId="AD" clId="Web-{2D36A3EB-A65B-10CF-3DB4-3753051712EC}"/>
    <pc:docChg chg="addSld delSld modSld">
      <pc:chgData name="Hilde Maasland" userId="S::hilde.maasland@vng.nl::f81f1c2f-5096-4270-bea1-a0d4bc48e5ec" providerId="AD" clId="Web-{2D36A3EB-A65B-10CF-3DB4-3753051712EC}" dt="2026-06-30T17:33:37.800" v="32" actId="20577"/>
      <pc:docMkLst>
        <pc:docMk/>
      </pc:docMkLst>
      <pc:sldChg chg="addSp modSp">
        <pc:chgData name="Hilde Maasland" userId="S::hilde.maasland@vng.nl::f81f1c2f-5096-4270-bea1-a0d4bc48e5ec" providerId="AD" clId="Web-{2D36A3EB-A65B-10CF-3DB4-3753051712EC}" dt="2026-06-30T11:16:14.157" v="20" actId="1076"/>
        <pc:sldMkLst>
          <pc:docMk/>
          <pc:sldMk cId="845772087" sldId="267"/>
        </pc:sldMkLst>
      </pc:sldChg>
      <pc:sldChg chg="modSp">
        <pc:chgData name="Hilde Maasland" userId="S::hilde.maasland@vng.nl::f81f1c2f-5096-4270-bea1-a0d4bc48e5ec" providerId="AD" clId="Web-{2D36A3EB-A65B-10CF-3DB4-3753051712EC}" dt="2026-06-30T17:33:37.800" v="32" actId="20577"/>
        <pc:sldMkLst>
          <pc:docMk/>
          <pc:sldMk cId="100355928" sldId="1525"/>
        </pc:sldMkLst>
        <pc:spChg chg="mod">
          <ac:chgData name="Hilde Maasland" userId="S::hilde.maasland@vng.nl::f81f1c2f-5096-4270-bea1-a0d4bc48e5ec" providerId="AD" clId="Web-{2D36A3EB-A65B-10CF-3DB4-3753051712EC}" dt="2026-06-30T17:33:37.800" v="32" actId="20577"/>
          <ac:spMkLst>
            <pc:docMk/>
            <pc:sldMk cId="100355928" sldId="1525"/>
            <ac:spMk id="2" creationId="{AEBF20AA-F5A0-0D33-C348-524BDCD785E3}"/>
          </ac:spMkLst>
        </pc:spChg>
      </pc:sldChg>
      <pc:sldChg chg="addSp delSp modSp">
        <pc:chgData name="Hilde Maasland" userId="S::hilde.maasland@vng.nl::f81f1c2f-5096-4270-bea1-a0d4bc48e5ec" providerId="AD" clId="Web-{2D36A3EB-A65B-10CF-3DB4-3753051712EC}" dt="2026-06-30T17:32:23.782" v="29" actId="20577"/>
        <pc:sldMkLst>
          <pc:docMk/>
          <pc:sldMk cId="2139723450" sldId="1549"/>
        </pc:sldMkLst>
        <pc:spChg chg="mod">
          <ac:chgData name="Hilde Maasland" userId="S::hilde.maasland@vng.nl::f81f1c2f-5096-4270-bea1-a0d4bc48e5ec" providerId="AD" clId="Web-{2D36A3EB-A65B-10CF-3DB4-3753051712EC}" dt="2026-06-30T17:32:23.782" v="29" actId="20577"/>
          <ac:spMkLst>
            <pc:docMk/>
            <pc:sldMk cId="2139723450" sldId="1549"/>
            <ac:spMk id="3" creationId="{57E59D47-9903-4F9C-1C68-43AE0045206E}"/>
          </ac:spMkLst>
        </pc:spChg>
      </pc:sldChg>
      <pc:sldChg chg="addSp delSp modSp new">
        <pc:chgData name="Hilde Maasland" userId="S::hilde.maasland@vng.nl::f81f1c2f-5096-4270-bea1-a0d4bc48e5ec" providerId="AD" clId="Web-{2D36A3EB-A65B-10CF-3DB4-3753051712EC}" dt="2026-06-30T12:31:11.188" v="26"/>
        <pc:sldMkLst>
          <pc:docMk/>
          <pc:sldMk cId="498071944" sldId="155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8EFECB1-5496-B683-D678-95B7D11D54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C364B136-F592-2959-C6F5-DC804D4124D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EAD41A6-7554-B14B-BDDE-204FABF18912}" type="datetimeFigureOut">
              <a:rPr lang="nl-NL" smtClean="0"/>
              <a:t>2-7-2026</a:t>
            </a:fld>
            <a:endParaRPr lang="nl-NL"/>
          </a:p>
        </p:txBody>
      </p:sp>
      <p:sp>
        <p:nvSpPr>
          <p:cNvPr id="4" name="Tijdelijke aanduiding voor voettekst 3">
            <a:extLst>
              <a:ext uri="{FF2B5EF4-FFF2-40B4-BE49-F238E27FC236}">
                <a16:creationId xmlns:a16="http://schemas.microsoft.com/office/drawing/2014/main" id="{BD2AEF88-B3AF-95FE-D92B-E42EB9599E0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CAF533F2-0074-06D5-23D9-E17F0B08411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97F1299-201B-6B41-A7E4-0411E994E89C}" type="slidenum">
              <a:rPr lang="nl-NL" smtClean="0"/>
              <a:t>‹nr.›</a:t>
            </a:fld>
            <a:endParaRPr lang="nl-NL"/>
          </a:p>
        </p:txBody>
      </p:sp>
    </p:spTree>
    <p:extLst>
      <p:ext uri="{BB962C8B-B14F-4D97-AF65-F5344CB8AC3E}">
        <p14:creationId xmlns:p14="http://schemas.microsoft.com/office/powerpoint/2010/main" val="39905121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D5E83C-B159-3846-A678-6F82E6AF73A9}" type="datetimeFigureOut">
              <a:rPr lang="nl-NL" smtClean="0"/>
              <a:t>2-7-2026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FB0CAD-6AEC-D84D-938D-9EE7269F85FF}" type="slidenum">
              <a:rPr lang="nl-NL" smtClean="0"/>
              <a:t>‹nr.›</a:t>
            </a:fld>
            <a:endParaRPr lang="nl-NL"/>
          </a:p>
        </p:txBody>
      </p:sp>
    </p:spTree>
    <p:extLst>
      <p:ext uri="{BB962C8B-B14F-4D97-AF65-F5344CB8AC3E}">
        <p14:creationId xmlns:p14="http://schemas.microsoft.com/office/powerpoint/2010/main" val="312961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Vandaag: herkennen, duiden, richting geven</a:t>
            </a:r>
          </a:p>
        </p:txBody>
      </p:sp>
      <p:sp>
        <p:nvSpPr>
          <p:cNvPr id="4" name="Tijdelijke aanduiding voor dianummer 3"/>
          <p:cNvSpPr>
            <a:spLocks noGrp="1"/>
          </p:cNvSpPr>
          <p:nvPr>
            <p:ph type="sldNum" sz="quarter" idx="5"/>
          </p:nvPr>
        </p:nvSpPr>
        <p:spPr/>
        <p:txBody>
          <a:bodyPr/>
          <a:lstStyle/>
          <a:p>
            <a:fld id="{50FB0CAD-6AEC-D84D-938D-9EE7269F85FF}" type="slidenum">
              <a:rPr lang="nl-NL" smtClean="0"/>
              <a:t>1</a:t>
            </a:fld>
            <a:endParaRPr lang="nl-NL"/>
          </a:p>
        </p:txBody>
      </p:sp>
    </p:spTree>
    <p:extLst>
      <p:ext uri="{BB962C8B-B14F-4D97-AF65-F5344CB8AC3E}">
        <p14:creationId xmlns:p14="http://schemas.microsoft.com/office/powerpoint/2010/main" val="237084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56394-81AE-6CCD-D1A8-8518F96F671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F824273-2B5A-91B4-D1C5-228D195BDC8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5873D27-322E-2324-2A6B-44B598EE106C}"/>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17AD472F-6F48-9A55-64A9-60CF265B42E7}"/>
              </a:ext>
            </a:extLst>
          </p:cNvPr>
          <p:cNvSpPr>
            <a:spLocks noGrp="1"/>
          </p:cNvSpPr>
          <p:nvPr>
            <p:ph type="sldNum" sz="quarter" idx="5"/>
          </p:nvPr>
        </p:nvSpPr>
        <p:spPr/>
        <p:txBody>
          <a:bodyPr/>
          <a:lstStyle/>
          <a:p>
            <a:fld id="{50FB0CAD-6AEC-D84D-938D-9EE7269F85FF}" type="slidenum">
              <a:rPr lang="nl-NL" smtClean="0"/>
              <a:t>2</a:t>
            </a:fld>
            <a:endParaRPr lang="nl-NL"/>
          </a:p>
        </p:txBody>
      </p:sp>
    </p:spTree>
    <p:extLst>
      <p:ext uri="{BB962C8B-B14F-4D97-AF65-F5344CB8AC3E}">
        <p14:creationId xmlns:p14="http://schemas.microsoft.com/office/powerpoint/2010/main" val="394009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Wingdings"/>
              <a:buChar char="•"/>
            </a:pPr>
            <a:r>
              <a:rPr lang="nl-NL"/>
              <a:t>Bestuurder/directeur</a:t>
            </a:r>
          </a:p>
          <a:p>
            <a:pPr marL="171450" indent="-171450">
              <a:buFont typeface="Wingdings"/>
              <a:buChar char="•"/>
            </a:pPr>
            <a:r>
              <a:rPr lang="nl-NL"/>
              <a:t>Beleidsadviseur</a:t>
            </a:r>
          </a:p>
          <a:p>
            <a:pPr marL="171450" indent="-171450">
              <a:buFont typeface="Wingdings"/>
              <a:buChar char="•"/>
            </a:pPr>
            <a:r>
              <a:rPr lang="nl-NL"/>
              <a:t>Teamleider/coördinator</a:t>
            </a:r>
          </a:p>
          <a:p>
            <a:pPr marL="171450" indent="-171450">
              <a:buFont typeface="Wingdings"/>
              <a:buChar char="•"/>
            </a:pPr>
            <a:r>
              <a:rPr lang="nl-NL"/>
              <a:t>Professional in uitvoering</a:t>
            </a:r>
          </a:p>
          <a:p>
            <a:pPr marL="171450" indent="-171450">
              <a:buFont typeface="Wingdings"/>
              <a:buChar char="•"/>
            </a:pPr>
            <a:r>
              <a:rPr lang="nl-NL"/>
              <a:t>Partnerorganisatie</a:t>
            </a:r>
          </a:p>
          <a:p>
            <a:pPr marL="171450" indent="-171450">
              <a:buFont typeface="Wingdings"/>
              <a:buChar char="•"/>
            </a:pPr>
            <a:r>
              <a:rPr lang="nl-NL"/>
              <a:t>Anders (als je dit wilt toelichten kan dat in de chat)</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B0CAD-6AEC-D84D-938D-9EE7269F85FF}" type="slidenum">
              <a:rPr kumimoji="0" lang="nl-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7451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50FB0CAD-6AEC-D84D-938D-9EE7269F85FF}" type="slidenum">
              <a:rPr lang="nl-NL" smtClean="0"/>
              <a:t>5</a:t>
            </a:fld>
            <a:endParaRPr lang="nl-NL"/>
          </a:p>
        </p:txBody>
      </p:sp>
    </p:spTree>
    <p:extLst>
      <p:ext uri="{BB962C8B-B14F-4D97-AF65-F5344CB8AC3E}">
        <p14:creationId xmlns:p14="http://schemas.microsoft.com/office/powerpoint/2010/main" val="1125921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2FFBB-4274-44F0-5E8D-F58CD1E82A8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A0E3598-7061-32D4-1046-1EFE5486812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836027C-BA15-F593-A8B6-74E9A9591B75}"/>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5B20E16A-776A-A877-900B-1DA5452D37E6}"/>
              </a:ext>
            </a:extLst>
          </p:cNvPr>
          <p:cNvSpPr>
            <a:spLocks noGrp="1"/>
          </p:cNvSpPr>
          <p:nvPr>
            <p:ph type="sldNum" sz="quarter" idx="5"/>
          </p:nvPr>
        </p:nvSpPr>
        <p:spPr/>
        <p:txBody>
          <a:bodyPr/>
          <a:lstStyle/>
          <a:p>
            <a:fld id="{50FB0CAD-6AEC-D84D-938D-9EE7269F85FF}" type="slidenum">
              <a:rPr lang="nl-NL" smtClean="0"/>
              <a:t>7</a:t>
            </a:fld>
            <a:endParaRPr lang="nl-NL"/>
          </a:p>
        </p:txBody>
      </p:sp>
    </p:spTree>
    <p:extLst>
      <p:ext uri="{BB962C8B-B14F-4D97-AF65-F5344CB8AC3E}">
        <p14:creationId xmlns:p14="http://schemas.microsoft.com/office/powerpoint/2010/main" val="2754801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131D2-C965-CE0E-876B-89BF45E450F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26AB82-551D-3C76-6E46-B2C24AB8773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BDBB1276-8B8B-E5DB-4548-F15673C735FC}"/>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9060AC46-E9A7-2BBA-17F5-0E22D3EFCA1E}"/>
              </a:ext>
            </a:extLst>
          </p:cNvPr>
          <p:cNvSpPr>
            <a:spLocks noGrp="1"/>
          </p:cNvSpPr>
          <p:nvPr>
            <p:ph type="sldNum" sz="quarter" idx="5"/>
          </p:nvPr>
        </p:nvSpPr>
        <p:spPr/>
        <p:txBody>
          <a:bodyPr/>
          <a:lstStyle/>
          <a:p>
            <a:fld id="{50FB0CAD-6AEC-D84D-938D-9EE7269F85FF}" type="slidenum">
              <a:rPr lang="nl-NL" smtClean="0"/>
              <a:t>8</a:t>
            </a:fld>
            <a:endParaRPr lang="nl-NL"/>
          </a:p>
        </p:txBody>
      </p:sp>
    </p:spTree>
    <p:extLst>
      <p:ext uri="{BB962C8B-B14F-4D97-AF65-F5344CB8AC3E}">
        <p14:creationId xmlns:p14="http://schemas.microsoft.com/office/powerpoint/2010/main" val="3425585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63E06-B06B-6622-9F72-08193B77DF6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657DB79-0DFA-6DA1-62A0-64F16706875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284E142-7AE6-0B5A-5F0E-D16CA321F99C}"/>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26FEA03E-A622-3515-5C64-9FA980404E0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B0CAD-6AEC-D84D-938D-9EE7269F85FF}" type="slidenum">
              <a:rPr kumimoji="0" lang="nl-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88302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13" name="Titel 12">
            <a:extLst>
              <a:ext uri="{FF2B5EF4-FFF2-40B4-BE49-F238E27FC236}">
                <a16:creationId xmlns:a16="http://schemas.microsoft.com/office/drawing/2014/main" id="{EE81A845-6C23-1DC7-A5A0-E8E9C765DE29}"/>
              </a:ext>
            </a:extLst>
          </p:cNvPr>
          <p:cNvSpPr>
            <a:spLocks noGrp="1"/>
          </p:cNvSpPr>
          <p:nvPr>
            <p:ph type="title" hasCustomPrompt="1"/>
          </p:nvPr>
        </p:nvSpPr>
        <p:spPr>
          <a:xfrm>
            <a:off x="1509862" y="1687314"/>
            <a:ext cx="8483223" cy="1508551"/>
          </a:xfrm>
          <a:prstGeom prst="rect">
            <a:avLst/>
          </a:prstGeom>
        </p:spPr>
        <p:txBody>
          <a:bodyPr/>
          <a:lstStyle>
            <a:lvl1pPr>
              <a:lnSpc>
                <a:spcPct val="114000"/>
              </a:lnSpc>
              <a:defRPr sz="4000" b="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nl-NL" err="1"/>
              <a:t>Heading</a:t>
            </a:r>
            <a:r>
              <a:rPr lang="nl-NL"/>
              <a:t> max 2. regels </a:t>
            </a:r>
            <a:r>
              <a:rPr lang="nl-NL" err="1"/>
              <a:t>nus</a:t>
            </a:r>
            <a:r>
              <a:rPr lang="nl-NL"/>
              <a:t> </a:t>
            </a:r>
            <a:r>
              <a:rPr lang="nl-NL" err="1"/>
              <a:t>modigen</a:t>
            </a:r>
            <a:r>
              <a:rPr lang="nl-NL"/>
              <a:t> </a:t>
            </a:r>
            <a:r>
              <a:rPr lang="nl-NL" err="1"/>
              <a:t>suntia</a:t>
            </a:r>
            <a:r>
              <a:rPr lang="nl-NL"/>
              <a:t> </a:t>
            </a:r>
            <a:r>
              <a:rPr lang="nl-NL" err="1"/>
              <a:t>quis</a:t>
            </a:r>
            <a:r>
              <a:rPr lang="nl-NL"/>
              <a:t> </a:t>
            </a:r>
            <a:r>
              <a:rPr lang="nl-NL" err="1"/>
              <a:t>qui</a:t>
            </a:r>
            <a:r>
              <a:rPr lang="nl-NL"/>
              <a:t> </a:t>
            </a:r>
            <a:br>
              <a:rPr lang="nl-NL"/>
            </a:br>
            <a:br>
              <a:rPr lang="nl-NL"/>
            </a:br>
            <a:endParaRPr lang="nl-NL"/>
          </a:p>
        </p:txBody>
      </p:sp>
      <p:sp>
        <p:nvSpPr>
          <p:cNvPr id="16" name="Tijdelijke aanduiding voor tekst 15">
            <a:extLst>
              <a:ext uri="{FF2B5EF4-FFF2-40B4-BE49-F238E27FC236}">
                <a16:creationId xmlns:a16="http://schemas.microsoft.com/office/drawing/2014/main" id="{448EAA6C-178B-3A1C-52B3-AEE6F31C4E21}"/>
              </a:ext>
            </a:extLst>
          </p:cNvPr>
          <p:cNvSpPr>
            <a:spLocks noGrp="1"/>
          </p:cNvSpPr>
          <p:nvPr>
            <p:ph type="body" sz="quarter" idx="10" hasCustomPrompt="1"/>
          </p:nvPr>
        </p:nvSpPr>
        <p:spPr>
          <a:xfrm>
            <a:off x="1509862" y="3195866"/>
            <a:ext cx="8483222" cy="464302"/>
          </a:xfrm>
          <a:prstGeom prst="rect">
            <a:avLst/>
          </a:prstGeom>
        </p:spPr>
        <p:txBody>
          <a:bodyPr/>
          <a:lstStyle>
            <a:lvl1pPr marL="0" indent="0">
              <a:lnSpc>
                <a:spcPct val="114000"/>
              </a:lnSpc>
              <a:buNone/>
              <a:defRPr sz="1600" b="1" i="0">
                <a:solidFill>
                  <a:schemeClr val="tx1"/>
                </a:solidFill>
                <a:latin typeface="Arial" panose="020B0604020202020204" pitchFamily="34" charset="0"/>
                <a:cs typeface="Arial" panose="020B0604020202020204" pitchFamily="34" charset="0"/>
              </a:defRPr>
            </a:lvl1pPr>
          </a:lstStyle>
          <a:p>
            <a:pPr lvl="0"/>
            <a:r>
              <a:rPr lang="nl-NL"/>
              <a:t>Ondertitel</a:t>
            </a:r>
          </a:p>
        </p:txBody>
      </p:sp>
      <p:sp>
        <p:nvSpPr>
          <p:cNvPr id="25" name="Tijdelijke aanduiding voor tekst 15">
            <a:extLst>
              <a:ext uri="{FF2B5EF4-FFF2-40B4-BE49-F238E27FC236}">
                <a16:creationId xmlns:a16="http://schemas.microsoft.com/office/drawing/2014/main" id="{5D228975-A776-6DC9-8BBF-B6EFB55DECF1}"/>
              </a:ext>
            </a:extLst>
          </p:cNvPr>
          <p:cNvSpPr>
            <a:spLocks noGrp="1"/>
          </p:cNvSpPr>
          <p:nvPr>
            <p:ph type="body" sz="quarter" idx="13" hasCustomPrompt="1"/>
          </p:nvPr>
        </p:nvSpPr>
        <p:spPr>
          <a:xfrm>
            <a:off x="1509863" y="5724674"/>
            <a:ext cx="3494285" cy="249178"/>
          </a:xfrm>
          <a:prstGeom prst="rect">
            <a:avLst/>
          </a:prstGeom>
        </p:spPr>
        <p:txBody>
          <a:bodyPr/>
          <a:lstStyle>
            <a:lvl1pPr marL="0" indent="0">
              <a:buNone/>
              <a:defRPr sz="1100" b="0" i="0">
                <a:solidFill>
                  <a:schemeClr val="tx1"/>
                </a:solidFill>
                <a:latin typeface="Arial" panose="020B0604020202020204" pitchFamily="34" charset="0"/>
                <a:cs typeface="Arial" panose="020B0604020202020204" pitchFamily="34" charset="0"/>
              </a:defRPr>
            </a:lvl1pPr>
          </a:lstStyle>
          <a:p>
            <a:pPr lvl="0"/>
            <a:r>
              <a:rPr lang="nl-NL"/>
              <a:t>Ondertitel</a:t>
            </a:r>
          </a:p>
        </p:txBody>
      </p:sp>
      <p:sp>
        <p:nvSpPr>
          <p:cNvPr id="26" name="Tijdelijke aanduiding voor tekst 15">
            <a:extLst>
              <a:ext uri="{FF2B5EF4-FFF2-40B4-BE49-F238E27FC236}">
                <a16:creationId xmlns:a16="http://schemas.microsoft.com/office/drawing/2014/main" id="{5D050806-233E-DFA2-4F2C-5E852AFE7013}"/>
              </a:ext>
            </a:extLst>
          </p:cNvPr>
          <p:cNvSpPr>
            <a:spLocks noGrp="1"/>
          </p:cNvSpPr>
          <p:nvPr>
            <p:ph type="body" sz="quarter" idx="14" hasCustomPrompt="1"/>
          </p:nvPr>
        </p:nvSpPr>
        <p:spPr>
          <a:xfrm>
            <a:off x="1509862" y="5431699"/>
            <a:ext cx="5110143" cy="352005"/>
          </a:xfrm>
          <a:prstGeom prst="rect">
            <a:avLst/>
          </a:prstGeom>
        </p:spPr>
        <p:txBody>
          <a:bodyPr/>
          <a:lstStyle>
            <a:lvl1pPr marL="0" indent="0">
              <a:buNone/>
              <a:defRPr sz="1600" b="1" i="0">
                <a:solidFill>
                  <a:schemeClr val="tx1"/>
                </a:solidFill>
                <a:latin typeface="Arial" panose="020B0604020202020204" pitchFamily="34" charset="0"/>
                <a:cs typeface="Arial" panose="020B0604020202020204" pitchFamily="34" charset="0"/>
              </a:defRPr>
            </a:lvl1pPr>
          </a:lstStyle>
          <a:p>
            <a:pPr lvl="0"/>
            <a:r>
              <a:rPr lang="nl-NL"/>
              <a:t>Voornaam Achternaam</a:t>
            </a:r>
          </a:p>
        </p:txBody>
      </p:sp>
      <p:pic>
        <p:nvPicPr>
          <p:cNvPr id="4" name="Afbeelding 3" descr="Afbeelding met Graphics, logo, symbool, Lettertype&#10;&#10;Automatisch gegenereerde beschrijving">
            <a:extLst>
              <a:ext uri="{FF2B5EF4-FFF2-40B4-BE49-F238E27FC236}">
                <a16:creationId xmlns:a16="http://schemas.microsoft.com/office/drawing/2014/main" id="{2A716323-8546-0EB2-C8FD-BBB881086BF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20005" y="2568701"/>
            <a:ext cx="5023954" cy="5023954"/>
          </a:xfrm>
          <a:prstGeom prst="rect">
            <a:avLst/>
          </a:prstGeom>
        </p:spPr>
      </p:pic>
      <p:pic>
        <p:nvPicPr>
          <p:cNvPr id="5" name="Afbeelding 4" descr="Afbeelding met Graphics, Kleurrijkheid&#10;&#10;Automatisch gegenereerde beschrijving">
            <a:extLst>
              <a:ext uri="{FF2B5EF4-FFF2-40B4-BE49-F238E27FC236}">
                <a16:creationId xmlns:a16="http://schemas.microsoft.com/office/drawing/2014/main" id="{A6DECF49-66EB-300B-0792-3CAD85F93A4D}"/>
              </a:ext>
            </a:extLst>
          </p:cNvPr>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rot="19662707" flipV="1">
            <a:off x="-10160434" y="8656005"/>
            <a:ext cx="19682275" cy="3376963"/>
          </a:xfrm>
          <a:prstGeom prst="rect">
            <a:avLst/>
          </a:prstGeom>
        </p:spPr>
      </p:pic>
      <p:pic>
        <p:nvPicPr>
          <p:cNvPr id="6" name="Afbeelding 5" descr="Afbeelding met Graphics, Kleurrijkheid&#10;&#10;Automatisch gegenereerde beschrijving">
            <a:extLst>
              <a:ext uri="{FF2B5EF4-FFF2-40B4-BE49-F238E27FC236}">
                <a16:creationId xmlns:a16="http://schemas.microsoft.com/office/drawing/2014/main" id="{50E69A85-AF5E-2D5E-2381-2980B3CD9A54}"/>
              </a:ext>
            </a:extLst>
          </p:cNvPr>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rot="19662707" flipV="1">
            <a:off x="7813624" y="-3598324"/>
            <a:ext cx="19682275" cy="3376963"/>
          </a:xfrm>
          <a:prstGeom prst="rect">
            <a:avLst/>
          </a:prstGeom>
        </p:spPr>
      </p:pic>
      <p:pic>
        <p:nvPicPr>
          <p:cNvPr id="3" name="Afbeelding 2">
            <a:extLst>
              <a:ext uri="{FF2B5EF4-FFF2-40B4-BE49-F238E27FC236}">
                <a16:creationId xmlns:a16="http://schemas.microsoft.com/office/drawing/2014/main" id="{8B4CB86A-7B9B-C64C-7BDF-73EB79A33337}"/>
              </a:ext>
            </a:extLst>
          </p:cNvPr>
          <p:cNvPicPr/>
          <p:nvPr userDrawn="1"/>
        </p:nvPicPr>
        <p:blipFill>
          <a:blip r:embed="rId4"/>
          <a:srcRect/>
          <a:stretch/>
        </p:blipFill>
        <p:spPr>
          <a:xfrm>
            <a:off x="604683" y="474799"/>
            <a:ext cx="2059332" cy="528501"/>
          </a:xfrm>
          <a:prstGeom prst="rect">
            <a:avLst/>
          </a:prstGeom>
        </p:spPr>
      </p:pic>
    </p:spTree>
    <p:extLst>
      <p:ext uri="{BB962C8B-B14F-4D97-AF65-F5344CB8AC3E}">
        <p14:creationId xmlns:p14="http://schemas.microsoft.com/office/powerpoint/2010/main" val="11434344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el tekst en extra textvak">
    <p:spTree>
      <p:nvGrpSpPr>
        <p:cNvPr id="1" name=""/>
        <p:cNvGrpSpPr/>
        <p:nvPr/>
      </p:nvGrpSpPr>
      <p:grpSpPr>
        <a:xfrm>
          <a:off x="0" y="0"/>
          <a:ext cx="0" cy="0"/>
          <a:chOff x="0" y="0"/>
          <a:chExt cx="0" cy="0"/>
        </a:xfrm>
      </p:grpSpPr>
      <p:sp>
        <p:nvSpPr>
          <p:cNvPr id="3" name="Rechthoek met één afgeronde hoek 2">
            <a:extLst>
              <a:ext uri="{FF2B5EF4-FFF2-40B4-BE49-F238E27FC236}">
                <a16:creationId xmlns:a16="http://schemas.microsoft.com/office/drawing/2014/main" id="{FBD67348-4054-0A9A-828A-50979E91468E}"/>
              </a:ext>
            </a:extLst>
          </p:cNvPr>
          <p:cNvSpPr>
            <a:spLocks noGrp="1" noRot="1" noMove="1" noResize="1" noEditPoints="1" noAdjustHandles="1" noChangeArrowheads="1" noChangeShapeType="1"/>
          </p:cNvSpPr>
          <p:nvPr userDrawn="1"/>
        </p:nvSpPr>
        <p:spPr>
          <a:xfrm flipH="1">
            <a:off x="6096000" y="1"/>
            <a:ext cx="6096000" cy="6857999"/>
          </a:xfrm>
          <a:prstGeom prst="round1Rect">
            <a:avLst>
              <a:gd name="adj" fmla="val 5758"/>
            </a:avLst>
          </a:prstGeom>
          <a:solidFill>
            <a:srgbClr val="0066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Afbeelding 3">
            <a:extLst>
              <a:ext uri="{FF2B5EF4-FFF2-40B4-BE49-F238E27FC236}">
                <a16:creationId xmlns:a16="http://schemas.microsoft.com/office/drawing/2014/main" id="{9A4CF16A-31B3-2E21-AC4A-599E73834C10}"/>
              </a:ext>
            </a:extLst>
          </p:cNvPr>
          <p:cNvPicPr/>
          <p:nvPr userDrawn="1"/>
        </p:nvPicPr>
        <p:blipFill rotWithShape="1">
          <a:blip r:embed="rId2" cstate="screen">
            <a:extLst>
              <a:ext uri="{28A0092B-C50C-407E-A947-70E740481C1C}">
                <a14:useLocalDpi xmlns:a14="http://schemas.microsoft.com/office/drawing/2010/main"/>
              </a:ext>
            </a:extLst>
          </a:blip>
          <a:srcRect l="-743"/>
          <a:stretch/>
        </p:blipFill>
        <p:spPr>
          <a:xfrm>
            <a:off x="11461071" y="6534036"/>
            <a:ext cx="568171" cy="323964"/>
          </a:xfrm>
          <a:prstGeom prst="rect">
            <a:avLst/>
          </a:prstGeom>
        </p:spPr>
      </p:pic>
      <p:sp>
        <p:nvSpPr>
          <p:cNvPr id="6" name="Tijdelijke aanduiding voor tekst 3">
            <a:extLst>
              <a:ext uri="{FF2B5EF4-FFF2-40B4-BE49-F238E27FC236}">
                <a16:creationId xmlns:a16="http://schemas.microsoft.com/office/drawing/2014/main" id="{8F3C1F84-EEC6-681A-C57F-4A9A718EFB7B}"/>
              </a:ext>
            </a:extLst>
          </p:cNvPr>
          <p:cNvSpPr>
            <a:spLocks noGrp="1"/>
          </p:cNvSpPr>
          <p:nvPr>
            <p:ph type="body" sz="quarter" idx="17"/>
          </p:nvPr>
        </p:nvSpPr>
        <p:spPr>
          <a:xfrm>
            <a:off x="6806275" y="2122841"/>
            <a:ext cx="4769153" cy="2612318"/>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vl2pPr marL="685800" indent="-228600">
              <a:buFont typeface="Courier New" panose="02070309020205020404" pitchFamily="49" charset="0"/>
              <a:buChar char="o"/>
              <a:defRPr sz="24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600">
                <a:solidFill>
                  <a:schemeClr val="bg1"/>
                </a:solidFill>
                <a:latin typeface="Arial" panose="020B0604020202020204" pitchFamily="34" charset="0"/>
                <a:cs typeface="Arial" panose="020B0604020202020204" pitchFamily="34" charset="0"/>
              </a:defRPr>
            </a:lvl4pPr>
            <a:lvl5pPr>
              <a:defRPr sz="1600">
                <a:solidFill>
                  <a:schemeClr val="bg1"/>
                </a:solidFill>
                <a:latin typeface="Arial" panose="020B0604020202020204" pitchFamily="34" charset="0"/>
                <a:cs typeface="Arial" panose="020B0604020202020204" pitchFamily="34" charset="0"/>
              </a:defRPr>
            </a:lvl5pPr>
          </a:lstStyle>
          <a:p>
            <a:pPr lvl="0"/>
            <a:r>
              <a:rPr lang="nl-NL"/>
              <a:t>Klikken om de tekststijl van het model te bewerken</a:t>
            </a:r>
          </a:p>
          <a:p>
            <a:pPr lvl="1"/>
            <a:r>
              <a:rPr lang="nl-NL"/>
              <a:t>Tweede niveau</a:t>
            </a:r>
          </a:p>
        </p:txBody>
      </p:sp>
      <p:sp>
        <p:nvSpPr>
          <p:cNvPr id="2" name="Tijdelijke aanduiding voor afbeelding 29">
            <a:extLst>
              <a:ext uri="{FF2B5EF4-FFF2-40B4-BE49-F238E27FC236}">
                <a16:creationId xmlns:a16="http://schemas.microsoft.com/office/drawing/2014/main" id="{F13CA782-53EE-5F8E-2133-7CD253D1505A}"/>
              </a:ext>
            </a:extLst>
          </p:cNvPr>
          <p:cNvSpPr>
            <a:spLocks noGrp="1"/>
          </p:cNvSpPr>
          <p:nvPr>
            <p:ph type="pic" sz="quarter" idx="27" hasCustomPrompt="1"/>
          </p:nvPr>
        </p:nvSpPr>
        <p:spPr>
          <a:xfrm>
            <a:off x="-1" y="-2030"/>
            <a:ext cx="6096000" cy="6860030"/>
          </a:xfrm>
          <a:custGeom>
            <a:avLst/>
            <a:gdLst>
              <a:gd name="connsiteX0" fmla="*/ 0 w 3900880"/>
              <a:gd name="connsiteY0" fmla="*/ 0 h 3204621"/>
              <a:gd name="connsiteX1" fmla="*/ 3510814 w 3900880"/>
              <a:gd name="connsiteY1" fmla="*/ 0 h 3204621"/>
              <a:gd name="connsiteX2" fmla="*/ 3900880 w 3900880"/>
              <a:gd name="connsiteY2" fmla="*/ 390066 h 3204621"/>
              <a:gd name="connsiteX3" fmla="*/ 3900880 w 3900880"/>
              <a:gd name="connsiteY3" fmla="*/ 3204621 h 3204621"/>
              <a:gd name="connsiteX4" fmla="*/ 0 w 3900880"/>
              <a:gd name="connsiteY4" fmla="*/ 3204621 h 3204621"/>
              <a:gd name="connsiteX0" fmla="*/ 0 w 3910022"/>
              <a:gd name="connsiteY0" fmla="*/ 948 h 3205569"/>
              <a:gd name="connsiteX1" fmla="*/ 3510814 w 3910022"/>
              <a:gd name="connsiteY1" fmla="*/ 948 h 3205569"/>
              <a:gd name="connsiteX2" fmla="*/ 3910022 w 3910022"/>
              <a:gd name="connsiteY2" fmla="*/ 190725 h 3205569"/>
              <a:gd name="connsiteX3" fmla="*/ 3900880 w 3910022"/>
              <a:gd name="connsiteY3" fmla="*/ 3205569 h 3205569"/>
              <a:gd name="connsiteX4" fmla="*/ 0 w 3910022"/>
              <a:gd name="connsiteY4" fmla="*/ 3205569 h 3205569"/>
              <a:gd name="connsiteX5" fmla="*/ 0 w 3910022"/>
              <a:gd name="connsiteY5" fmla="*/ 948 h 320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022" h="3205569">
                <a:moveTo>
                  <a:pt x="0" y="948"/>
                </a:moveTo>
                <a:lnTo>
                  <a:pt x="3510814" y="948"/>
                </a:lnTo>
                <a:cubicBezTo>
                  <a:pt x="3726242" y="948"/>
                  <a:pt x="3910022" y="-24703"/>
                  <a:pt x="3910022" y="190725"/>
                </a:cubicBezTo>
                <a:cubicBezTo>
                  <a:pt x="3906975" y="1195673"/>
                  <a:pt x="3903927" y="2200621"/>
                  <a:pt x="3900880" y="3205569"/>
                </a:cubicBezTo>
                <a:lnTo>
                  <a:pt x="0" y="3205569"/>
                </a:lnTo>
                <a:lnTo>
                  <a:pt x="0" y="948"/>
                </a:lnTo>
                <a:close/>
              </a:path>
            </a:pathLst>
          </a:custGeom>
        </p:spPr>
        <p:txBody>
          <a:bodyPr wrap="square">
            <a:noAutofit/>
          </a:bodyPr>
          <a:lstStyle>
            <a:lvl1pPr marL="0" indent="0" algn="ctr">
              <a:buFontTx/>
              <a:buNone/>
              <a:defRPr sz="700" i="1">
                <a:latin typeface="Montserrat" pitchFamily="2" charset="77"/>
              </a:defRPr>
            </a:lvl1pPr>
          </a:lstStyle>
          <a:p>
            <a:br>
              <a:rPr lang="nl-NL"/>
            </a:br>
            <a:br>
              <a:rPr lang="nl-NL"/>
            </a:br>
            <a:br>
              <a:rPr lang="nl-NL"/>
            </a:br>
            <a:br>
              <a:rPr lang="nl-NL"/>
            </a:br>
            <a:r>
              <a:rPr lang="nl-NL"/>
              <a:t>Klik op het icoon om een afbeelding toe te voegen</a:t>
            </a:r>
          </a:p>
        </p:txBody>
      </p:sp>
    </p:spTree>
    <p:extLst>
      <p:ext uri="{BB962C8B-B14F-4D97-AF65-F5344CB8AC3E}">
        <p14:creationId xmlns:p14="http://schemas.microsoft.com/office/powerpoint/2010/main" val="2590572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foto's">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56219AD1-FCD3-26AC-B122-C00A58168E5A}"/>
              </a:ext>
            </a:extLst>
          </p:cNvPr>
          <p:cNvSpPr>
            <a:spLocks/>
          </p:cNvSpPr>
          <p:nvPr userDrawn="1"/>
        </p:nvSpPr>
        <p:spPr>
          <a:xfrm>
            <a:off x="3527347" y="5466777"/>
            <a:ext cx="3068233" cy="2338280"/>
          </a:xfrm>
          <a:prstGeom prst="rect">
            <a:avLst/>
          </a:prstGeom>
          <a:solidFill>
            <a:srgbClr val="0066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46065C4D-262A-BF1D-6F90-1ADBFADEE083}"/>
              </a:ext>
            </a:extLst>
          </p:cNvPr>
          <p:cNvSpPr>
            <a:spLocks/>
          </p:cNvSpPr>
          <p:nvPr userDrawn="1"/>
        </p:nvSpPr>
        <p:spPr>
          <a:xfrm>
            <a:off x="455673" y="5466777"/>
            <a:ext cx="3068232" cy="2338280"/>
          </a:xfrm>
          <a:prstGeom prst="rect">
            <a:avLst/>
          </a:prstGeom>
          <a:solidFill>
            <a:srgbClr val="0066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met één afgeronde hoek 6">
            <a:extLst>
              <a:ext uri="{FF2B5EF4-FFF2-40B4-BE49-F238E27FC236}">
                <a16:creationId xmlns:a16="http://schemas.microsoft.com/office/drawing/2014/main" id="{7940F35A-F577-E12C-8FC5-C415A84FFB7A}"/>
              </a:ext>
            </a:extLst>
          </p:cNvPr>
          <p:cNvSpPr>
            <a:spLocks/>
          </p:cNvSpPr>
          <p:nvPr userDrawn="1"/>
        </p:nvSpPr>
        <p:spPr>
          <a:xfrm rot="10800000">
            <a:off x="7652551" y="32836"/>
            <a:ext cx="4539449" cy="5466777"/>
          </a:xfrm>
          <a:prstGeom prst="round1Rect">
            <a:avLst/>
          </a:prstGeom>
          <a:solidFill>
            <a:srgbClr val="ED16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Tijdelijke aanduiding voor tekst 21">
            <a:extLst>
              <a:ext uri="{FF2B5EF4-FFF2-40B4-BE49-F238E27FC236}">
                <a16:creationId xmlns:a16="http://schemas.microsoft.com/office/drawing/2014/main" id="{D9119979-6817-AFD6-4102-17A1FC8E9C5A}"/>
              </a:ext>
            </a:extLst>
          </p:cNvPr>
          <p:cNvSpPr>
            <a:spLocks noGrp="1"/>
          </p:cNvSpPr>
          <p:nvPr>
            <p:ph type="body" sz="quarter" idx="15" hasCustomPrompt="1"/>
          </p:nvPr>
        </p:nvSpPr>
        <p:spPr>
          <a:xfrm>
            <a:off x="8176334" y="711071"/>
            <a:ext cx="3605008" cy="633382"/>
          </a:xfrm>
          <a:prstGeom prst="rect">
            <a:avLst/>
          </a:prstGeom>
        </p:spPr>
        <p:txBody>
          <a:bodyPr numCol="1"/>
          <a:lstStyle>
            <a:lvl1pPr marL="0" indent="0">
              <a:buFontTx/>
              <a:buNone/>
              <a:defRPr sz="4000" b="0">
                <a:solidFill>
                  <a:schemeClr val="bg1"/>
                </a:solidFill>
                <a:latin typeface="Arial" panose="020B0604020202020204" pitchFamily="34" charset="0"/>
                <a:cs typeface="Arial" panose="020B0604020202020204" pitchFamily="34" charset="0"/>
              </a:defRPr>
            </a:lvl1pPr>
          </a:lstStyle>
          <a:p>
            <a:pPr lvl="0"/>
            <a:r>
              <a:rPr lang="nl-NL"/>
              <a:t>Over ons</a:t>
            </a:r>
          </a:p>
        </p:txBody>
      </p:sp>
      <p:sp>
        <p:nvSpPr>
          <p:cNvPr id="17" name="Tijdelijke aanduiding voor tekst 21">
            <a:extLst>
              <a:ext uri="{FF2B5EF4-FFF2-40B4-BE49-F238E27FC236}">
                <a16:creationId xmlns:a16="http://schemas.microsoft.com/office/drawing/2014/main" id="{B4DB424F-563B-0CE5-A6BD-20403059D0B3}"/>
              </a:ext>
            </a:extLst>
          </p:cNvPr>
          <p:cNvSpPr>
            <a:spLocks noGrp="1"/>
          </p:cNvSpPr>
          <p:nvPr>
            <p:ph type="body" sz="quarter" idx="16" hasCustomPrompt="1"/>
          </p:nvPr>
        </p:nvSpPr>
        <p:spPr>
          <a:xfrm>
            <a:off x="8176334" y="1358387"/>
            <a:ext cx="3605008" cy="303063"/>
          </a:xfrm>
          <a:prstGeom prst="rect">
            <a:avLst/>
          </a:prstGeom>
        </p:spPr>
        <p:txBody>
          <a:bodyPr numCol="1"/>
          <a:lstStyle>
            <a:lvl1pPr marL="0" indent="0">
              <a:buFontTx/>
              <a:buNone/>
              <a:defRPr sz="1600" b="1" i="0">
                <a:solidFill>
                  <a:schemeClr val="bg1"/>
                </a:solidFill>
                <a:latin typeface="Arial" panose="020B0604020202020204" pitchFamily="34" charset="0"/>
                <a:cs typeface="Arial" panose="020B0604020202020204" pitchFamily="34" charset="0"/>
              </a:defRPr>
            </a:lvl1pPr>
          </a:lstStyle>
          <a:p>
            <a:pPr lvl="0"/>
            <a:r>
              <a:rPr lang="nl-NL"/>
              <a:t>Wie zijn we</a:t>
            </a:r>
          </a:p>
        </p:txBody>
      </p:sp>
      <p:sp>
        <p:nvSpPr>
          <p:cNvPr id="18" name="Tijdelijke aanduiding voor tekst 13">
            <a:extLst>
              <a:ext uri="{FF2B5EF4-FFF2-40B4-BE49-F238E27FC236}">
                <a16:creationId xmlns:a16="http://schemas.microsoft.com/office/drawing/2014/main" id="{A27BA222-CBCF-49A6-0BFE-2BFACACF8E4B}"/>
              </a:ext>
            </a:extLst>
          </p:cNvPr>
          <p:cNvSpPr>
            <a:spLocks noGrp="1"/>
          </p:cNvSpPr>
          <p:nvPr>
            <p:ph type="body" sz="quarter" idx="20" hasCustomPrompt="1"/>
          </p:nvPr>
        </p:nvSpPr>
        <p:spPr>
          <a:xfrm>
            <a:off x="8176334" y="2174488"/>
            <a:ext cx="3605008" cy="2779252"/>
          </a:xfrm>
          <a:prstGeom prst="rect">
            <a:avLst/>
          </a:prstGeom>
        </p:spPr>
        <p:txBody>
          <a:bodyPr tIns="46800" numCol="1" spcCol="180000"/>
          <a:lstStyle>
            <a:lvl1pPr marL="0" indent="0">
              <a:lnSpc>
                <a:spcPct val="150000"/>
              </a:lnSpc>
              <a:buFontTx/>
              <a:buNone/>
              <a:defRPr sz="1600">
                <a:solidFill>
                  <a:schemeClr val="bg1"/>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nl-NL"/>
              <a:t>Eventuele tekst</a:t>
            </a:r>
          </a:p>
        </p:txBody>
      </p:sp>
      <p:sp>
        <p:nvSpPr>
          <p:cNvPr id="24" name="Tijdelijke aanduiding voor tekst 13">
            <a:extLst>
              <a:ext uri="{FF2B5EF4-FFF2-40B4-BE49-F238E27FC236}">
                <a16:creationId xmlns:a16="http://schemas.microsoft.com/office/drawing/2014/main" id="{B8593A2D-CF94-8D50-E480-28E64FC8ED74}"/>
              </a:ext>
            </a:extLst>
          </p:cNvPr>
          <p:cNvSpPr>
            <a:spLocks noGrp="1"/>
          </p:cNvSpPr>
          <p:nvPr>
            <p:ph type="body" sz="quarter" idx="23" hasCustomPrompt="1"/>
          </p:nvPr>
        </p:nvSpPr>
        <p:spPr>
          <a:xfrm>
            <a:off x="547007" y="6042910"/>
            <a:ext cx="2606096" cy="718754"/>
          </a:xfrm>
          <a:prstGeom prst="rect">
            <a:avLst/>
          </a:prstGeom>
        </p:spPr>
        <p:txBody>
          <a:bodyPr tIns="46800" numCol="1" spcCol="180000"/>
          <a:lstStyle>
            <a:lvl1pPr marL="0" indent="0">
              <a:buFontTx/>
              <a:buNone/>
              <a:defRPr sz="1600">
                <a:solidFill>
                  <a:schemeClr val="bg1"/>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nl-NL"/>
              <a:t>Functie</a:t>
            </a:r>
          </a:p>
        </p:txBody>
      </p:sp>
      <p:sp>
        <p:nvSpPr>
          <p:cNvPr id="25" name="Tijdelijke aanduiding voor tekst 13">
            <a:extLst>
              <a:ext uri="{FF2B5EF4-FFF2-40B4-BE49-F238E27FC236}">
                <a16:creationId xmlns:a16="http://schemas.microsoft.com/office/drawing/2014/main" id="{A521396A-D652-06D5-F294-4025C0D7DF58}"/>
              </a:ext>
            </a:extLst>
          </p:cNvPr>
          <p:cNvSpPr>
            <a:spLocks noGrp="1"/>
          </p:cNvSpPr>
          <p:nvPr>
            <p:ph type="body" sz="quarter" idx="24" hasCustomPrompt="1"/>
          </p:nvPr>
        </p:nvSpPr>
        <p:spPr>
          <a:xfrm>
            <a:off x="547007" y="5743365"/>
            <a:ext cx="2606096" cy="299545"/>
          </a:xfrm>
          <a:prstGeom prst="rect">
            <a:avLst/>
          </a:prstGeom>
        </p:spPr>
        <p:txBody>
          <a:bodyPr numCol="1"/>
          <a:lstStyle>
            <a:lvl1pPr marL="0" indent="0">
              <a:buFontTx/>
              <a:buNone/>
              <a:defRPr sz="1600" b="1">
                <a:solidFill>
                  <a:schemeClr val="bg1"/>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r>
              <a:rPr lang="nl-NL"/>
              <a:t>Naam</a:t>
            </a:r>
          </a:p>
        </p:txBody>
      </p:sp>
      <p:sp>
        <p:nvSpPr>
          <p:cNvPr id="26" name="Tijdelijke aanduiding voor tekst 13">
            <a:extLst>
              <a:ext uri="{FF2B5EF4-FFF2-40B4-BE49-F238E27FC236}">
                <a16:creationId xmlns:a16="http://schemas.microsoft.com/office/drawing/2014/main" id="{A6E010E3-B4F6-C38D-E1C5-C804BC3D943C}"/>
              </a:ext>
            </a:extLst>
          </p:cNvPr>
          <p:cNvSpPr>
            <a:spLocks noGrp="1"/>
          </p:cNvSpPr>
          <p:nvPr>
            <p:ph type="body" sz="quarter" idx="25" hasCustomPrompt="1"/>
          </p:nvPr>
        </p:nvSpPr>
        <p:spPr>
          <a:xfrm>
            <a:off x="3609900" y="6042910"/>
            <a:ext cx="2611435" cy="718754"/>
          </a:xfrm>
          <a:prstGeom prst="rect">
            <a:avLst/>
          </a:prstGeom>
        </p:spPr>
        <p:txBody>
          <a:bodyPr tIns="46800" numCol="1" spcCol="180000"/>
          <a:lstStyle>
            <a:lvl1pPr marL="0" indent="0">
              <a:buFontTx/>
              <a:buNone/>
              <a:defRPr sz="1600">
                <a:solidFill>
                  <a:schemeClr val="bg1"/>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nl-NL"/>
              <a:t>Functie</a:t>
            </a:r>
          </a:p>
        </p:txBody>
      </p:sp>
      <p:sp>
        <p:nvSpPr>
          <p:cNvPr id="27" name="Tijdelijke aanduiding voor tekst 13">
            <a:extLst>
              <a:ext uri="{FF2B5EF4-FFF2-40B4-BE49-F238E27FC236}">
                <a16:creationId xmlns:a16="http://schemas.microsoft.com/office/drawing/2014/main" id="{DEFD0936-8AB7-D1E0-5632-42BED4B38FD9}"/>
              </a:ext>
            </a:extLst>
          </p:cNvPr>
          <p:cNvSpPr>
            <a:spLocks noGrp="1"/>
          </p:cNvSpPr>
          <p:nvPr>
            <p:ph type="body" sz="quarter" idx="26" hasCustomPrompt="1"/>
          </p:nvPr>
        </p:nvSpPr>
        <p:spPr>
          <a:xfrm>
            <a:off x="3609900" y="5743365"/>
            <a:ext cx="2611435" cy="299545"/>
          </a:xfrm>
          <a:prstGeom prst="rect">
            <a:avLst/>
          </a:prstGeom>
        </p:spPr>
        <p:txBody>
          <a:bodyPr numCol="1"/>
          <a:lstStyle>
            <a:lvl1pPr marL="0" indent="0">
              <a:buFontTx/>
              <a:buNone/>
              <a:defRPr sz="1600" b="1">
                <a:solidFill>
                  <a:schemeClr val="bg1"/>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r>
              <a:rPr lang="nl-NL"/>
              <a:t>Naam</a:t>
            </a:r>
          </a:p>
        </p:txBody>
      </p:sp>
      <p:sp>
        <p:nvSpPr>
          <p:cNvPr id="30" name="Tijdelijke aanduiding voor afbeelding 29">
            <a:extLst>
              <a:ext uri="{FF2B5EF4-FFF2-40B4-BE49-F238E27FC236}">
                <a16:creationId xmlns:a16="http://schemas.microsoft.com/office/drawing/2014/main" id="{58727B0B-42E6-F866-9D67-E6A11DBF1C7F}"/>
              </a:ext>
            </a:extLst>
          </p:cNvPr>
          <p:cNvSpPr>
            <a:spLocks noGrp="1"/>
          </p:cNvSpPr>
          <p:nvPr>
            <p:ph type="pic" sz="quarter" idx="27" hasCustomPrompt="1"/>
          </p:nvPr>
        </p:nvSpPr>
        <p:spPr>
          <a:xfrm>
            <a:off x="455673" y="2936901"/>
            <a:ext cx="3068233" cy="2529876"/>
          </a:xfrm>
          <a:custGeom>
            <a:avLst/>
            <a:gdLst>
              <a:gd name="connsiteX0" fmla="*/ 0 w 3900880"/>
              <a:gd name="connsiteY0" fmla="*/ 0 h 3204621"/>
              <a:gd name="connsiteX1" fmla="*/ 3510814 w 3900880"/>
              <a:gd name="connsiteY1" fmla="*/ 0 h 3204621"/>
              <a:gd name="connsiteX2" fmla="*/ 3900880 w 3900880"/>
              <a:gd name="connsiteY2" fmla="*/ 390066 h 3204621"/>
              <a:gd name="connsiteX3" fmla="*/ 3900880 w 3900880"/>
              <a:gd name="connsiteY3" fmla="*/ 3204621 h 3204621"/>
              <a:gd name="connsiteX4" fmla="*/ 0 w 3900880"/>
              <a:gd name="connsiteY4" fmla="*/ 3204621 h 3204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0880" h="3204621">
                <a:moveTo>
                  <a:pt x="0" y="0"/>
                </a:moveTo>
                <a:lnTo>
                  <a:pt x="3510814" y="0"/>
                </a:lnTo>
                <a:cubicBezTo>
                  <a:pt x="3726242" y="0"/>
                  <a:pt x="3900880" y="174638"/>
                  <a:pt x="3900880" y="390066"/>
                </a:cubicBezTo>
                <a:lnTo>
                  <a:pt x="3900880" y="3204621"/>
                </a:lnTo>
                <a:lnTo>
                  <a:pt x="0" y="3204621"/>
                </a:lnTo>
                <a:close/>
              </a:path>
            </a:pathLst>
          </a:custGeom>
        </p:spPr>
        <p:txBody>
          <a:bodyPr wrap="square">
            <a:noAutofit/>
          </a:bodyPr>
          <a:lstStyle>
            <a:lvl1pPr marL="0" indent="0" algn="ctr">
              <a:buFontTx/>
              <a:buNone/>
              <a:defRPr sz="700" i="1">
                <a:latin typeface="Montserrat" pitchFamily="2" charset="77"/>
              </a:defRPr>
            </a:lvl1pPr>
          </a:lstStyle>
          <a:p>
            <a:br>
              <a:rPr lang="nl-NL"/>
            </a:br>
            <a:br>
              <a:rPr lang="nl-NL"/>
            </a:br>
            <a:br>
              <a:rPr lang="nl-NL"/>
            </a:br>
            <a:br>
              <a:rPr lang="nl-NL"/>
            </a:br>
            <a:r>
              <a:rPr lang="nl-NL"/>
              <a:t>Klik op het icoon om een afbeelding toe te voegen</a:t>
            </a:r>
          </a:p>
        </p:txBody>
      </p:sp>
      <p:pic>
        <p:nvPicPr>
          <p:cNvPr id="2" name="Afbeelding 1" descr="Afbeelding met Graphics, Kleurrijkheid&#10;&#10;Automatisch gegenereerde beschrijving">
            <a:extLst>
              <a:ext uri="{FF2B5EF4-FFF2-40B4-BE49-F238E27FC236}">
                <a16:creationId xmlns:a16="http://schemas.microsoft.com/office/drawing/2014/main" id="{43E63413-E6EE-16F8-F6FA-E3279FF0D83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20465208" flipH="1">
            <a:off x="-2862580" y="-442975"/>
            <a:ext cx="12944960" cy="2516129"/>
          </a:xfrm>
          <a:prstGeom prst="rect">
            <a:avLst/>
          </a:prstGeom>
        </p:spPr>
      </p:pic>
      <p:pic>
        <p:nvPicPr>
          <p:cNvPr id="3" name="Afbeelding 2">
            <a:extLst>
              <a:ext uri="{FF2B5EF4-FFF2-40B4-BE49-F238E27FC236}">
                <a16:creationId xmlns:a16="http://schemas.microsoft.com/office/drawing/2014/main" id="{BD25F074-91F2-8B38-2B36-F28E957B84DF}"/>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11461071" y="6534036"/>
            <a:ext cx="568171" cy="323964"/>
          </a:xfrm>
          <a:prstGeom prst="rect">
            <a:avLst/>
          </a:prstGeom>
        </p:spPr>
      </p:pic>
      <p:sp>
        <p:nvSpPr>
          <p:cNvPr id="4" name="Tijdelijke aanduiding voor afbeelding 29">
            <a:extLst>
              <a:ext uri="{FF2B5EF4-FFF2-40B4-BE49-F238E27FC236}">
                <a16:creationId xmlns:a16="http://schemas.microsoft.com/office/drawing/2014/main" id="{79D8705B-AD61-8D45-1DC0-1D0A98A692B9}"/>
              </a:ext>
            </a:extLst>
          </p:cNvPr>
          <p:cNvSpPr>
            <a:spLocks noGrp="1"/>
          </p:cNvSpPr>
          <p:nvPr>
            <p:ph type="pic" sz="quarter" idx="28" hasCustomPrompt="1"/>
          </p:nvPr>
        </p:nvSpPr>
        <p:spPr>
          <a:xfrm flipH="1">
            <a:off x="3527347" y="2936901"/>
            <a:ext cx="3068233" cy="2529876"/>
          </a:xfrm>
          <a:custGeom>
            <a:avLst/>
            <a:gdLst>
              <a:gd name="connsiteX0" fmla="*/ 0 w 3900880"/>
              <a:gd name="connsiteY0" fmla="*/ 0 h 3204621"/>
              <a:gd name="connsiteX1" fmla="*/ 3510814 w 3900880"/>
              <a:gd name="connsiteY1" fmla="*/ 0 h 3204621"/>
              <a:gd name="connsiteX2" fmla="*/ 3900880 w 3900880"/>
              <a:gd name="connsiteY2" fmla="*/ 390066 h 3204621"/>
              <a:gd name="connsiteX3" fmla="*/ 3900880 w 3900880"/>
              <a:gd name="connsiteY3" fmla="*/ 3204621 h 3204621"/>
              <a:gd name="connsiteX4" fmla="*/ 0 w 3900880"/>
              <a:gd name="connsiteY4" fmla="*/ 3204621 h 3204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0880" h="3204621">
                <a:moveTo>
                  <a:pt x="0" y="0"/>
                </a:moveTo>
                <a:lnTo>
                  <a:pt x="3510814" y="0"/>
                </a:lnTo>
                <a:cubicBezTo>
                  <a:pt x="3726242" y="0"/>
                  <a:pt x="3900880" y="174638"/>
                  <a:pt x="3900880" y="390066"/>
                </a:cubicBezTo>
                <a:lnTo>
                  <a:pt x="3900880" y="3204621"/>
                </a:lnTo>
                <a:lnTo>
                  <a:pt x="0" y="3204621"/>
                </a:lnTo>
                <a:close/>
              </a:path>
            </a:pathLst>
          </a:custGeom>
        </p:spPr>
        <p:txBody>
          <a:bodyPr wrap="square">
            <a:noAutofit/>
          </a:bodyPr>
          <a:lstStyle>
            <a:lvl1pPr marL="0" indent="0" algn="ctr">
              <a:buFontTx/>
              <a:buNone/>
              <a:defRPr sz="700" i="1">
                <a:latin typeface="Montserrat" pitchFamily="2" charset="77"/>
              </a:defRPr>
            </a:lvl1pPr>
          </a:lstStyle>
          <a:p>
            <a:br>
              <a:rPr lang="nl-NL"/>
            </a:br>
            <a:br>
              <a:rPr lang="nl-NL"/>
            </a:br>
            <a:br>
              <a:rPr lang="nl-NL"/>
            </a:br>
            <a:br>
              <a:rPr lang="nl-NL"/>
            </a:br>
            <a:r>
              <a:rPr lang="nl-NL"/>
              <a:t>Klik op het icoon om een afbeelding toe te voegen</a:t>
            </a:r>
          </a:p>
        </p:txBody>
      </p:sp>
    </p:spTree>
    <p:extLst>
      <p:ext uri="{BB962C8B-B14F-4D97-AF65-F5344CB8AC3E}">
        <p14:creationId xmlns:p14="http://schemas.microsoft.com/office/powerpoint/2010/main" val="3767051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to en tekst blauw vlak">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E26D798E-C81A-8FA1-9140-74FA863A1B32}"/>
              </a:ext>
            </a:extLst>
          </p:cNvPr>
          <p:cNvSpPr>
            <a:spLocks noGrp="1" noRot="1" noMove="1" noResize="1" noEditPoints="1" noAdjustHandles="1" noChangeArrowheads="1" noChangeShapeType="1"/>
          </p:cNvSpPr>
          <p:nvPr userDrawn="1"/>
        </p:nvSpPr>
        <p:spPr>
          <a:xfrm>
            <a:off x="8287789" y="0"/>
            <a:ext cx="3904211" cy="6858000"/>
          </a:xfrm>
          <a:prstGeom prst="rect">
            <a:avLst/>
          </a:prstGeom>
          <a:solidFill>
            <a:srgbClr val="059B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21">
            <a:extLst>
              <a:ext uri="{FF2B5EF4-FFF2-40B4-BE49-F238E27FC236}">
                <a16:creationId xmlns:a16="http://schemas.microsoft.com/office/drawing/2014/main" id="{59B1D997-76DB-0947-0192-6EEC300A2E33}"/>
              </a:ext>
            </a:extLst>
          </p:cNvPr>
          <p:cNvSpPr>
            <a:spLocks noGrp="1"/>
          </p:cNvSpPr>
          <p:nvPr>
            <p:ph type="body" sz="quarter" idx="15" hasCustomPrompt="1"/>
          </p:nvPr>
        </p:nvSpPr>
        <p:spPr>
          <a:xfrm>
            <a:off x="619196" y="706904"/>
            <a:ext cx="3258839" cy="633382"/>
          </a:xfrm>
          <a:prstGeom prst="rect">
            <a:avLst/>
          </a:prstGeom>
        </p:spPr>
        <p:txBody>
          <a:bodyPr/>
          <a:lstStyle>
            <a:lvl1pPr marL="0" indent="0">
              <a:buFontTx/>
              <a:buNone/>
              <a:defRPr sz="4000" b="0">
                <a:solidFill>
                  <a:schemeClr val="tx1"/>
                </a:solidFill>
                <a:latin typeface="Arial" panose="020B0604020202020204" pitchFamily="34" charset="0"/>
                <a:cs typeface="Arial" panose="020B0604020202020204" pitchFamily="34" charset="0"/>
              </a:defRPr>
            </a:lvl1pPr>
          </a:lstStyle>
          <a:p>
            <a:pPr lvl="0"/>
            <a:r>
              <a:rPr lang="nl-NL"/>
              <a:t>Titel </a:t>
            </a:r>
          </a:p>
        </p:txBody>
      </p:sp>
      <p:sp>
        <p:nvSpPr>
          <p:cNvPr id="11" name="Tijdelijke aanduiding voor tekst 21">
            <a:extLst>
              <a:ext uri="{FF2B5EF4-FFF2-40B4-BE49-F238E27FC236}">
                <a16:creationId xmlns:a16="http://schemas.microsoft.com/office/drawing/2014/main" id="{44D84C2B-188A-6BBB-995D-251D281626AB}"/>
              </a:ext>
            </a:extLst>
          </p:cNvPr>
          <p:cNvSpPr>
            <a:spLocks noGrp="1"/>
          </p:cNvSpPr>
          <p:nvPr>
            <p:ph type="body" sz="quarter" idx="16" hasCustomPrompt="1"/>
          </p:nvPr>
        </p:nvSpPr>
        <p:spPr>
          <a:xfrm>
            <a:off x="619196" y="1340286"/>
            <a:ext cx="3258839" cy="404432"/>
          </a:xfrm>
          <a:prstGeom prst="rect">
            <a:avLst/>
          </a:prstGeom>
        </p:spPr>
        <p:txBody>
          <a:bodyPr/>
          <a:lstStyle>
            <a:lvl1pPr marL="0" indent="0">
              <a:buFontTx/>
              <a:buNone/>
              <a:defRPr sz="1600" b="1" i="0">
                <a:solidFill>
                  <a:schemeClr val="tx1"/>
                </a:solidFill>
                <a:latin typeface="Arial" panose="020B0604020202020204" pitchFamily="34" charset="0"/>
                <a:cs typeface="Arial" panose="020B0604020202020204" pitchFamily="34" charset="0"/>
              </a:defRPr>
            </a:lvl1pPr>
          </a:lstStyle>
          <a:p>
            <a:pPr lvl="0"/>
            <a:r>
              <a:rPr lang="nl-NL"/>
              <a:t>Ondertitel</a:t>
            </a:r>
          </a:p>
        </p:txBody>
      </p:sp>
      <p:sp>
        <p:nvSpPr>
          <p:cNvPr id="12" name="Tijdelijke aanduiding voor tekst 13">
            <a:extLst>
              <a:ext uri="{FF2B5EF4-FFF2-40B4-BE49-F238E27FC236}">
                <a16:creationId xmlns:a16="http://schemas.microsoft.com/office/drawing/2014/main" id="{F6EFD1E3-5994-CD52-AD32-6C1F7241DB23}"/>
              </a:ext>
            </a:extLst>
          </p:cNvPr>
          <p:cNvSpPr>
            <a:spLocks noGrp="1"/>
          </p:cNvSpPr>
          <p:nvPr>
            <p:ph type="body" sz="quarter" idx="23"/>
          </p:nvPr>
        </p:nvSpPr>
        <p:spPr>
          <a:xfrm>
            <a:off x="619196" y="1744718"/>
            <a:ext cx="3258839" cy="3772996"/>
          </a:xfrm>
          <a:prstGeom prst="rect">
            <a:avLst/>
          </a:prstGeom>
        </p:spPr>
        <p:txBody>
          <a:bodyPr tIns="46800" numCol="1" spcCol="180000"/>
          <a:lstStyle>
            <a:lvl1pPr marL="0" indent="0">
              <a:buFontTx/>
              <a:buNone/>
              <a:defRPr sz="1600" b="0">
                <a:solidFill>
                  <a:schemeClr val="tx1"/>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endParaRPr lang="nl-NL"/>
          </a:p>
        </p:txBody>
      </p:sp>
      <p:sp>
        <p:nvSpPr>
          <p:cNvPr id="22" name="Tijdelijke aanduiding voor afbeelding 21">
            <a:extLst>
              <a:ext uri="{FF2B5EF4-FFF2-40B4-BE49-F238E27FC236}">
                <a16:creationId xmlns:a16="http://schemas.microsoft.com/office/drawing/2014/main" id="{3B149CC0-A3A3-78C6-36D4-197673978DCA}"/>
              </a:ext>
            </a:extLst>
          </p:cNvPr>
          <p:cNvSpPr>
            <a:spLocks noGrp="1"/>
          </p:cNvSpPr>
          <p:nvPr>
            <p:ph type="pic" sz="quarter" idx="26"/>
          </p:nvPr>
        </p:nvSpPr>
        <p:spPr>
          <a:xfrm>
            <a:off x="4092024" y="0"/>
            <a:ext cx="4195763" cy="6858000"/>
          </a:xfrm>
          <a:custGeom>
            <a:avLst/>
            <a:gdLst>
              <a:gd name="connsiteX0" fmla="*/ 536470 w 4195763"/>
              <a:gd name="connsiteY0" fmla="*/ 0 h 6858000"/>
              <a:gd name="connsiteX1" fmla="*/ 4195763 w 4195763"/>
              <a:gd name="connsiteY1" fmla="*/ 0 h 6858000"/>
              <a:gd name="connsiteX2" fmla="*/ 4195763 w 4195763"/>
              <a:gd name="connsiteY2" fmla="*/ 6858000 h 6858000"/>
              <a:gd name="connsiteX3" fmla="*/ 0 w 4195763"/>
              <a:gd name="connsiteY3" fmla="*/ 6858000 h 6858000"/>
              <a:gd name="connsiteX4" fmla="*/ 0 w 4195763"/>
              <a:gd name="connsiteY4" fmla="*/ 536470 h 6858000"/>
              <a:gd name="connsiteX5" fmla="*/ 536470 w 4195763"/>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95763" h="6858000">
                <a:moveTo>
                  <a:pt x="536470" y="0"/>
                </a:moveTo>
                <a:lnTo>
                  <a:pt x="4195763" y="0"/>
                </a:lnTo>
                <a:lnTo>
                  <a:pt x="4195763" y="6858000"/>
                </a:lnTo>
                <a:lnTo>
                  <a:pt x="0" y="6858000"/>
                </a:lnTo>
                <a:lnTo>
                  <a:pt x="0" y="536470"/>
                </a:lnTo>
                <a:cubicBezTo>
                  <a:pt x="0" y="240186"/>
                  <a:pt x="240186" y="0"/>
                  <a:pt x="536470" y="0"/>
                </a:cubicBezTo>
                <a:close/>
              </a:path>
            </a:pathLst>
          </a:custGeom>
        </p:spPr>
        <p:txBody>
          <a:bodyPr wrap="square">
            <a:noAutofit/>
          </a:bodyPr>
          <a:lstStyle>
            <a:lvl1pPr marL="0" indent="0" algn="ctr">
              <a:buNone/>
              <a:defRPr sz="700">
                <a:latin typeface="Montserrat" pitchFamily="2" charset="77"/>
              </a:defRPr>
            </a:lvl1pPr>
          </a:lstStyle>
          <a:p>
            <a:endParaRPr lang="nl-NL"/>
          </a:p>
          <a:p>
            <a:endParaRPr lang="nl-NL"/>
          </a:p>
          <a:p>
            <a:endParaRPr lang="nl-NL"/>
          </a:p>
          <a:p>
            <a:endParaRPr lang="nl-NL"/>
          </a:p>
          <a:p>
            <a:endParaRPr lang="nl-NL"/>
          </a:p>
          <a:p>
            <a:endParaRPr lang="nl-NL"/>
          </a:p>
          <a:p>
            <a:r>
              <a:rPr lang="nl-NL"/>
              <a:t>Klik op het icoon om een afbeelding toe te voegen</a:t>
            </a:r>
          </a:p>
        </p:txBody>
      </p:sp>
      <p:pic>
        <p:nvPicPr>
          <p:cNvPr id="2" name="Afbeelding 1">
            <a:extLst>
              <a:ext uri="{FF2B5EF4-FFF2-40B4-BE49-F238E27FC236}">
                <a16:creationId xmlns:a16="http://schemas.microsoft.com/office/drawing/2014/main" id="{6A0A7E66-8188-1DBE-C7AD-1BCCE5D15301}"/>
              </a:ext>
            </a:extLst>
          </p:cNvPr>
          <p:cNvPicPr/>
          <p:nvPr userDrawn="1"/>
        </p:nvPicPr>
        <p:blipFill rotWithShape="1">
          <a:blip r:embed="rId2" cstate="screen">
            <a:extLst>
              <a:ext uri="{28A0092B-C50C-407E-A947-70E740481C1C}">
                <a14:useLocalDpi xmlns:a14="http://schemas.microsoft.com/office/drawing/2010/main"/>
              </a:ext>
            </a:extLst>
          </a:blip>
          <a:srcRect l="-743"/>
          <a:stretch/>
        </p:blipFill>
        <p:spPr>
          <a:xfrm>
            <a:off x="11461071" y="6534036"/>
            <a:ext cx="568171" cy="323964"/>
          </a:xfrm>
          <a:prstGeom prst="rect">
            <a:avLst/>
          </a:prstGeom>
        </p:spPr>
      </p:pic>
      <p:sp>
        <p:nvSpPr>
          <p:cNvPr id="4" name="Tijdelijke aanduiding voor tekst 3">
            <a:extLst>
              <a:ext uri="{FF2B5EF4-FFF2-40B4-BE49-F238E27FC236}">
                <a16:creationId xmlns:a16="http://schemas.microsoft.com/office/drawing/2014/main" id="{14865D4C-D68B-93D3-C40B-CB04D999A7BD}"/>
              </a:ext>
            </a:extLst>
          </p:cNvPr>
          <p:cNvSpPr>
            <a:spLocks noGrp="1"/>
          </p:cNvSpPr>
          <p:nvPr>
            <p:ph type="body" sz="quarter" idx="17"/>
          </p:nvPr>
        </p:nvSpPr>
        <p:spPr>
          <a:xfrm>
            <a:off x="8867622" y="1744718"/>
            <a:ext cx="2744543" cy="3772996"/>
          </a:xfrm>
          <a:prstGeom prst="rect">
            <a:avLst/>
          </a:prstGeom>
        </p:spPr>
        <p:txBody>
          <a:bodyPr anchor="ctr"/>
          <a:lstStyle>
            <a:lvl1pPr>
              <a:defRPr sz="2400">
                <a:solidFill>
                  <a:schemeClr val="bg1"/>
                </a:solidFill>
                <a:latin typeface="Arial" panose="020B0604020202020204" pitchFamily="34" charset="0"/>
                <a:cs typeface="Arial" panose="020B0604020202020204" pitchFamily="34" charset="0"/>
              </a:defRPr>
            </a:lvl1pPr>
            <a:lvl2pPr>
              <a:defRPr sz="2400">
                <a:solidFill>
                  <a:schemeClr val="bg1"/>
                </a:solidFill>
                <a:latin typeface="Arial" panose="020B0604020202020204" pitchFamily="34" charset="0"/>
                <a:cs typeface="Arial" panose="020B0604020202020204" pitchFamily="34" charset="0"/>
              </a:defRPr>
            </a:lvl2pPr>
            <a:lvl3pPr>
              <a:defRPr sz="2400">
                <a:solidFill>
                  <a:schemeClr val="bg1"/>
                </a:solidFill>
                <a:latin typeface="Arial" panose="020B0604020202020204" pitchFamily="34" charset="0"/>
                <a:cs typeface="Arial" panose="020B0604020202020204" pitchFamily="34" charset="0"/>
              </a:defRPr>
            </a:lvl3pPr>
            <a:lvl4pPr>
              <a:defRPr sz="2400">
                <a:solidFill>
                  <a:schemeClr val="bg1"/>
                </a:solidFill>
                <a:latin typeface="Arial" panose="020B0604020202020204" pitchFamily="34" charset="0"/>
                <a:cs typeface="Arial" panose="020B0604020202020204" pitchFamily="34" charset="0"/>
              </a:defRPr>
            </a:lvl4pPr>
            <a:lvl5pPr>
              <a:defRPr sz="2400">
                <a:solidFill>
                  <a:schemeClr val="bg1"/>
                </a:solidFill>
                <a:latin typeface="Arial" panose="020B0604020202020204" pitchFamily="34" charset="0"/>
                <a:cs typeface="Arial" panose="020B0604020202020204" pitchFamily="34" charset="0"/>
              </a:defRPr>
            </a:lvl5pPr>
          </a:lstStyle>
          <a:p>
            <a:pPr lvl="0"/>
            <a:r>
              <a:rPr lang="nl-NL"/>
              <a:t>Klikken om de tekststijl van het model te bewerken</a:t>
            </a:r>
          </a:p>
          <a:p>
            <a:pPr lvl="1"/>
            <a:r>
              <a:rPr lang="nl-NL"/>
              <a:t>Tweede niveau</a:t>
            </a:r>
          </a:p>
        </p:txBody>
      </p:sp>
    </p:spTree>
    <p:extLst>
      <p:ext uri="{BB962C8B-B14F-4D97-AF65-F5344CB8AC3E}">
        <p14:creationId xmlns:p14="http://schemas.microsoft.com/office/powerpoint/2010/main" val="18630726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5" name="Tijdelijke aanduiding voor afbeelding 20">
            <a:extLst>
              <a:ext uri="{FF2B5EF4-FFF2-40B4-BE49-F238E27FC236}">
                <a16:creationId xmlns:a16="http://schemas.microsoft.com/office/drawing/2014/main" id="{8C741C9E-C5F1-4DF6-A57F-4254EACDB897}"/>
              </a:ext>
            </a:extLst>
          </p:cNvPr>
          <p:cNvSpPr>
            <a:spLocks noGrp="1"/>
          </p:cNvSpPr>
          <p:nvPr>
            <p:ph type="pic" sz="quarter" idx="21" hasCustomPrompt="1"/>
          </p:nvPr>
        </p:nvSpPr>
        <p:spPr>
          <a:xfrm>
            <a:off x="6539594" y="1449831"/>
            <a:ext cx="4673872" cy="4412126"/>
          </a:xfrm>
          <a:prstGeom prst="rect">
            <a:avLst/>
          </a:prstGeom>
        </p:spPr>
        <p:txBody>
          <a:bodyPr/>
          <a:lstStyle>
            <a:lvl1pPr marL="0" indent="0" algn="ctr">
              <a:buFontTx/>
              <a:buNone/>
              <a:defRPr sz="700" i="1">
                <a:latin typeface="Montserrat" pitchFamily="2" charset="77"/>
              </a:defRPr>
            </a:lvl1pPr>
          </a:lstStyle>
          <a:p>
            <a:br>
              <a:rPr lang="nl-NL"/>
            </a:br>
            <a:br>
              <a:rPr lang="nl-NL"/>
            </a:br>
            <a:br>
              <a:rPr lang="nl-NL"/>
            </a:br>
            <a:br>
              <a:rPr lang="nl-NL"/>
            </a:br>
            <a:r>
              <a:rPr lang="nl-NL"/>
              <a:t>Klik op het icoon om een afbeelding toe te voegen</a:t>
            </a:r>
          </a:p>
        </p:txBody>
      </p:sp>
      <p:pic>
        <p:nvPicPr>
          <p:cNvPr id="4" name="Afbeelding 3">
            <a:extLst>
              <a:ext uri="{FF2B5EF4-FFF2-40B4-BE49-F238E27FC236}">
                <a16:creationId xmlns:a16="http://schemas.microsoft.com/office/drawing/2014/main" id="{6AE1A2F7-0044-BEF5-705A-4503A05BBEA4}"/>
              </a:ext>
            </a:extLst>
          </p:cNvPr>
          <p:cNvPicPr/>
          <p:nvPr userDrawn="1"/>
        </p:nvPicPr>
        <p:blipFill rotWithShape="1">
          <a:blip r:embed="rId2" cstate="screen">
            <a:extLst>
              <a:ext uri="{28A0092B-C50C-407E-A947-70E740481C1C}">
                <a14:useLocalDpi xmlns:a14="http://schemas.microsoft.com/office/drawing/2010/main"/>
              </a:ext>
            </a:extLst>
          </a:blip>
          <a:srcRect/>
          <a:stretch/>
        </p:blipFill>
        <p:spPr>
          <a:xfrm>
            <a:off x="11461071" y="6534036"/>
            <a:ext cx="568171" cy="323964"/>
          </a:xfrm>
          <a:prstGeom prst="rect">
            <a:avLst/>
          </a:prstGeom>
        </p:spPr>
      </p:pic>
      <p:pic>
        <p:nvPicPr>
          <p:cNvPr id="6" name="Afbeelding 5" descr="Afbeelding met Graphics, Kleurrijkheid&#10;&#10;Automatisch gegenereerde beschrijving">
            <a:extLst>
              <a:ext uri="{FF2B5EF4-FFF2-40B4-BE49-F238E27FC236}">
                <a16:creationId xmlns:a16="http://schemas.microsoft.com/office/drawing/2014/main" id="{DD17E847-EAEE-C502-3518-AE08668B17B5}"/>
              </a:ext>
            </a:extLst>
          </p:cNvPr>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rot="749414">
            <a:off x="-8255080" y="2000951"/>
            <a:ext cx="16510159" cy="3108482"/>
          </a:xfrm>
          <a:prstGeom prst="rect">
            <a:avLst/>
          </a:prstGeom>
        </p:spPr>
      </p:pic>
      <p:pic>
        <p:nvPicPr>
          <p:cNvPr id="7" name="Afbeelding 6" descr="Afbeelding met Graphics, Kleurrijkheid&#10;&#10;Automatisch gegenereerde beschrijving">
            <a:extLst>
              <a:ext uri="{FF2B5EF4-FFF2-40B4-BE49-F238E27FC236}">
                <a16:creationId xmlns:a16="http://schemas.microsoft.com/office/drawing/2014/main" id="{3F7A80A9-8CE3-F915-98FA-804892CD225D}"/>
              </a:ext>
            </a:extLst>
          </p:cNvPr>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rot="9110008">
            <a:off x="8632616" y="-3264983"/>
            <a:ext cx="16510159" cy="3108482"/>
          </a:xfrm>
          <a:prstGeom prst="rect">
            <a:avLst/>
          </a:prstGeom>
        </p:spPr>
      </p:pic>
      <p:sp>
        <p:nvSpPr>
          <p:cNvPr id="8" name="Tijdelijke aanduiding voor tekst 21">
            <a:extLst>
              <a:ext uri="{FF2B5EF4-FFF2-40B4-BE49-F238E27FC236}">
                <a16:creationId xmlns:a16="http://schemas.microsoft.com/office/drawing/2014/main" id="{EF424D4F-9EB2-EF4D-DB2A-8B630D652472}"/>
              </a:ext>
            </a:extLst>
          </p:cNvPr>
          <p:cNvSpPr>
            <a:spLocks noGrp="1"/>
          </p:cNvSpPr>
          <p:nvPr>
            <p:ph type="body" sz="quarter" idx="16" hasCustomPrompt="1"/>
          </p:nvPr>
        </p:nvSpPr>
        <p:spPr>
          <a:xfrm>
            <a:off x="978534" y="2867432"/>
            <a:ext cx="4925309" cy="561568"/>
          </a:xfrm>
          <a:prstGeom prst="rect">
            <a:avLst/>
          </a:prstGeom>
        </p:spPr>
        <p:txBody>
          <a:bodyPr/>
          <a:lstStyle>
            <a:lvl1pPr marL="0" indent="0">
              <a:buFontTx/>
              <a:buNone/>
              <a:defRPr sz="1600" b="1" i="0">
                <a:solidFill>
                  <a:schemeClr val="tx1"/>
                </a:solidFill>
                <a:latin typeface="Arial" panose="020B0604020202020204" pitchFamily="34" charset="0"/>
                <a:cs typeface="Arial" panose="020B0604020202020204" pitchFamily="34" charset="0"/>
              </a:defRPr>
            </a:lvl1pPr>
          </a:lstStyle>
          <a:p>
            <a:pPr lvl="0"/>
            <a:r>
              <a:rPr lang="nl-NL"/>
              <a:t>Eventuele ondertitel van max. 2 regels </a:t>
            </a:r>
            <a:r>
              <a:rPr lang="nl-NL" err="1"/>
              <a:t>nus</a:t>
            </a:r>
            <a:r>
              <a:rPr lang="nl-NL"/>
              <a:t> </a:t>
            </a:r>
            <a:r>
              <a:rPr lang="nl-NL" err="1"/>
              <a:t>modigen</a:t>
            </a:r>
            <a:r>
              <a:rPr lang="nl-NL"/>
              <a:t> </a:t>
            </a:r>
            <a:r>
              <a:rPr lang="nl-NL" err="1"/>
              <a:t>suntia</a:t>
            </a:r>
            <a:endParaRPr lang="nl-NL"/>
          </a:p>
        </p:txBody>
      </p:sp>
      <p:sp>
        <p:nvSpPr>
          <p:cNvPr id="9" name="Tijdelijke aanduiding voor tekst 21">
            <a:extLst>
              <a:ext uri="{FF2B5EF4-FFF2-40B4-BE49-F238E27FC236}">
                <a16:creationId xmlns:a16="http://schemas.microsoft.com/office/drawing/2014/main" id="{8516559A-5572-DEC0-14D7-8BF594265394}"/>
              </a:ext>
            </a:extLst>
          </p:cNvPr>
          <p:cNvSpPr>
            <a:spLocks noGrp="1"/>
          </p:cNvSpPr>
          <p:nvPr>
            <p:ph type="body" sz="quarter" idx="15" hasCustomPrompt="1"/>
          </p:nvPr>
        </p:nvSpPr>
        <p:spPr>
          <a:xfrm>
            <a:off x="978534" y="765313"/>
            <a:ext cx="4925309" cy="1923899"/>
          </a:xfrm>
          <a:prstGeom prst="rect">
            <a:avLst/>
          </a:prstGeom>
        </p:spPr>
        <p:txBody>
          <a:bodyPr anchor="b"/>
          <a:lstStyle>
            <a:lvl1pPr marL="0" indent="0">
              <a:buFontTx/>
              <a:buNone/>
              <a:defRPr sz="4400" b="0">
                <a:solidFill>
                  <a:schemeClr val="tx1"/>
                </a:solidFill>
                <a:latin typeface="Arial" panose="020B0604020202020204" pitchFamily="34" charset="0"/>
                <a:cs typeface="Arial" panose="020B0604020202020204" pitchFamily="34" charset="0"/>
              </a:defRPr>
            </a:lvl1pPr>
          </a:lstStyle>
          <a:p>
            <a:pPr lvl="0"/>
            <a:r>
              <a:rPr lang="nl-NL" err="1"/>
              <a:t>Heading</a:t>
            </a:r>
            <a:r>
              <a:rPr lang="nl-NL"/>
              <a:t> max 3. regels </a:t>
            </a:r>
            <a:r>
              <a:rPr lang="nl-NL" err="1"/>
              <a:t>nus</a:t>
            </a:r>
            <a:r>
              <a:rPr lang="nl-NL"/>
              <a:t> </a:t>
            </a:r>
            <a:r>
              <a:rPr lang="nl-NL" err="1"/>
              <a:t>modigen</a:t>
            </a:r>
            <a:r>
              <a:rPr lang="nl-NL"/>
              <a:t> </a:t>
            </a:r>
            <a:r>
              <a:rPr lang="nl-NL" err="1"/>
              <a:t>suntia</a:t>
            </a:r>
            <a:endParaRPr lang="nl-NL"/>
          </a:p>
        </p:txBody>
      </p:sp>
    </p:spTree>
    <p:extLst>
      <p:ext uri="{BB962C8B-B14F-4D97-AF65-F5344CB8AC3E}">
        <p14:creationId xmlns:p14="http://schemas.microsoft.com/office/powerpoint/2010/main" val="31513091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el en tekst">
    <p:spTree>
      <p:nvGrpSpPr>
        <p:cNvPr id="1" name=""/>
        <p:cNvGrpSpPr/>
        <p:nvPr/>
      </p:nvGrpSpPr>
      <p:grpSpPr>
        <a:xfrm>
          <a:off x="0" y="0"/>
          <a:ext cx="0" cy="0"/>
          <a:chOff x="0" y="0"/>
          <a:chExt cx="0" cy="0"/>
        </a:xfrm>
      </p:grpSpPr>
      <p:sp>
        <p:nvSpPr>
          <p:cNvPr id="7" name="Rechthoek met één afgeronde hoek 6">
            <a:extLst>
              <a:ext uri="{FF2B5EF4-FFF2-40B4-BE49-F238E27FC236}">
                <a16:creationId xmlns:a16="http://schemas.microsoft.com/office/drawing/2014/main" id="{E98CF47E-A6F4-F260-9078-00C8CC9C85F6}"/>
              </a:ext>
            </a:extLst>
          </p:cNvPr>
          <p:cNvSpPr>
            <a:spLocks/>
          </p:cNvSpPr>
          <p:nvPr userDrawn="1"/>
        </p:nvSpPr>
        <p:spPr>
          <a:xfrm rot="10800000" flipH="1">
            <a:off x="0" y="0"/>
            <a:ext cx="5544993" cy="1586552"/>
          </a:xfrm>
          <a:prstGeom prst="round1Rect">
            <a:avLst>
              <a:gd name="adj" fmla="val 21763"/>
            </a:avLst>
          </a:prstGeom>
          <a:solidFill>
            <a:srgbClr val="059B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 name="Afbeelding 1">
            <a:extLst>
              <a:ext uri="{FF2B5EF4-FFF2-40B4-BE49-F238E27FC236}">
                <a16:creationId xmlns:a16="http://schemas.microsoft.com/office/drawing/2014/main" id="{670C19BD-32E3-028B-BECE-F47CE89887FF}"/>
              </a:ext>
            </a:extLst>
          </p:cNvPr>
          <p:cNvPicPr/>
          <p:nvPr userDrawn="1"/>
        </p:nvPicPr>
        <p:blipFill rotWithShape="1">
          <a:blip r:embed="rId2" cstate="screen">
            <a:extLst>
              <a:ext uri="{28A0092B-C50C-407E-A947-70E740481C1C}">
                <a14:useLocalDpi xmlns:a14="http://schemas.microsoft.com/office/drawing/2010/main"/>
              </a:ext>
            </a:extLst>
          </a:blip>
          <a:srcRect/>
          <a:stretch/>
        </p:blipFill>
        <p:spPr>
          <a:xfrm>
            <a:off x="11461071" y="6534036"/>
            <a:ext cx="568171" cy="323964"/>
          </a:xfrm>
          <a:prstGeom prst="rect">
            <a:avLst/>
          </a:prstGeom>
        </p:spPr>
      </p:pic>
      <p:sp>
        <p:nvSpPr>
          <p:cNvPr id="3" name="Tijdelijke aanduiding voor tekst 13">
            <a:extLst>
              <a:ext uri="{FF2B5EF4-FFF2-40B4-BE49-F238E27FC236}">
                <a16:creationId xmlns:a16="http://schemas.microsoft.com/office/drawing/2014/main" id="{8BB4E8E8-17BE-BB25-D452-3E952EE04689}"/>
              </a:ext>
            </a:extLst>
          </p:cNvPr>
          <p:cNvSpPr>
            <a:spLocks noGrp="1"/>
          </p:cNvSpPr>
          <p:nvPr>
            <p:ph type="body" sz="quarter" idx="10" hasCustomPrompt="1"/>
          </p:nvPr>
        </p:nvSpPr>
        <p:spPr>
          <a:xfrm>
            <a:off x="852472" y="2297927"/>
            <a:ext cx="5076000" cy="3840999"/>
          </a:xfrm>
          <a:prstGeom prst="rect">
            <a:avLst/>
          </a:prstGeom>
        </p:spPr>
        <p:txBody>
          <a:bodyPr/>
          <a:lstStyle>
            <a:lvl1pPr marL="0" indent="0">
              <a:lnSpc>
                <a:spcPct val="114000"/>
              </a:lnSpc>
              <a:buClr>
                <a:srgbClr val="059B94"/>
              </a:buClr>
              <a:buFont typeface="Arial" panose="020B0604020202020204" pitchFamily="34" charset="0"/>
              <a:buNone/>
              <a:defRPr sz="2200">
                <a:solidFill>
                  <a:schemeClr val="tx1"/>
                </a:solidFill>
                <a:latin typeface="Arial" panose="020B0604020202020204" pitchFamily="34" charset="0"/>
                <a:cs typeface="Arial" panose="020B0604020202020204" pitchFamily="34" charset="0"/>
              </a:defRPr>
            </a:lvl1pPr>
            <a:lvl2pPr marL="457200" indent="0">
              <a:lnSpc>
                <a:spcPct val="114000"/>
              </a:lnSpc>
              <a:buClr>
                <a:srgbClr val="059B94"/>
              </a:buClr>
              <a:buFont typeface="Courier New" panose="02070309020205020404" pitchFamily="49" charset="0"/>
              <a:buNone/>
              <a:defRPr sz="1800">
                <a:latin typeface="+mn-lt"/>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r>
              <a:rPr lang="nl-NL"/>
              <a:t>Twee tekstvakken	</a:t>
            </a:r>
          </a:p>
        </p:txBody>
      </p:sp>
      <p:sp>
        <p:nvSpPr>
          <p:cNvPr id="5" name="Tijdelijke aanduiding voor tekst 21">
            <a:extLst>
              <a:ext uri="{FF2B5EF4-FFF2-40B4-BE49-F238E27FC236}">
                <a16:creationId xmlns:a16="http://schemas.microsoft.com/office/drawing/2014/main" id="{C5D18958-A878-2755-AE65-F3D34A4D8BEF}"/>
              </a:ext>
            </a:extLst>
          </p:cNvPr>
          <p:cNvSpPr>
            <a:spLocks noGrp="1"/>
          </p:cNvSpPr>
          <p:nvPr>
            <p:ph type="body" sz="quarter" idx="17" hasCustomPrompt="1"/>
          </p:nvPr>
        </p:nvSpPr>
        <p:spPr>
          <a:xfrm>
            <a:off x="5853147" y="592625"/>
            <a:ext cx="5324404" cy="993928"/>
          </a:xfrm>
          <a:prstGeom prst="rect">
            <a:avLst/>
          </a:prstGeom>
        </p:spPr>
        <p:txBody>
          <a:bodyPr/>
          <a:lstStyle>
            <a:lvl1pPr marL="0" indent="0">
              <a:buFontTx/>
              <a:buNone/>
              <a:defRPr sz="3600" b="0">
                <a:solidFill>
                  <a:schemeClr val="accent3"/>
                </a:solidFill>
                <a:latin typeface="Arial" panose="020B0604020202020204" pitchFamily="34" charset="0"/>
                <a:cs typeface="Arial" panose="020B0604020202020204" pitchFamily="34" charset="0"/>
              </a:defRPr>
            </a:lvl1pPr>
          </a:lstStyle>
          <a:p>
            <a:pPr lvl="0"/>
            <a:r>
              <a:rPr lang="nl-NL" err="1"/>
              <a:t>Heading</a:t>
            </a:r>
            <a:r>
              <a:rPr lang="nl-NL"/>
              <a:t> max 2. regels </a:t>
            </a:r>
            <a:r>
              <a:rPr lang="nl-NL" err="1"/>
              <a:t>nus</a:t>
            </a:r>
            <a:r>
              <a:rPr lang="nl-NL"/>
              <a:t> </a:t>
            </a:r>
            <a:r>
              <a:rPr lang="nl-NL" err="1"/>
              <a:t>modigen</a:t>
            </a:r>
            <a:r>
              <a:rPr lang="nl-NL"/>
              <a:t> </a:t>
            </a:r>
            <a:r>
              <a:rPr lang="nl-NL" err="1"/>
              <a:t>suntia</a:t>
            </a:r>
            <a:endParaRPr lang="nl-NL"/>
          </a:p>
        </p:txBody>
      </p:sp>
      <p:sp>
        <p:nvSpPr>
          <p:cNvPr id="6" name="Tijdelijke aanduiding voor tekst 13">
            <a:extLst>
              <a:ext uri="{FF2B5EF4-FFF2-40B4-BE49-F238E27FC236}">
                <a16:creationId xmlns:a16="http://schemas.microsoft.com/office/drawing/2014/main" id="{2056F869-4114-A75B-403C-A8670EDD5949}"/>
              </a:ext>
            </a:extLst>
          </p:cNvPr>
          <p:cNvSpPr>
            <a:spLocks noGrp="1"/>
          </p:cNvSpPr>
          <p:nvPr>
            <p:ph type="body" sz="quarter" idx="18" hasCustomPrompt="1"/>
          </p:nvPr>
        </p:nvSpPr>
        <p:spPr>
          <a:xfrm>
            <a:off x="6101551" y="2297928"/>
            <a:ext cx="5076000" cy="3841000"/>
          </a:xfrm>
          <a:prstGeom prst="rect">
            <a:avLst/>
          </a:prstGeom>
        </p:spPr>
        <p:txBody>
          <a:bodyPr/>
          <a:lstStyle>
            <a:lvl1pPr marL="0" indent="0">
              <a:lnSpc>
                <a:spcPct val="114000"/>
              </a:lnSpc>
              <a:buClr>
                <a:srgbClr val="059B94"/>
              </a:buClr>
              <a:buFont typeface="Arial" panose="020B0604020202020204" pitchFamily="34" charset="0"/>
              <a:buNone/>
              <a:defRPr sz="2200">
                <a:solidFill>
                  <a:schemeClr val="tx1"/>
                </a:solidFill>
                <a:latin typeface="Arial" panose="020B0604020202020204" pitchFamily="34" charset="0"/>
                <a:cs typeface="Arial" panose="020B0604020202020204" pitchFamily="34" charset="0"/>
              </a:defRPr>
            </a:lvl1pPr>
            <a:lvl2pPr marL="742950" indent="-285750">
              <a:lnSpc>
                <a:spcPct val="114000"/>
              </a:lnSpc>
              <a:buClr>
                <a:srgbClr val="059B94"/>
              </a:buClr>
              <a:buFont typeface="Courier New" panose="02070309020205020404" pitchFamily="49" charset="0"/>
              <a:buChar char="o"/>
              <a:defRPr sz="1800">
                <a:latin typeface="+mn-lt"/>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r>
              <a:rPr lang="nl-NL"/>
              <a:t>Twee tekstvakken</a:t>
            </a:r>
          </a:p>
        </p:txBody>
      </p:sp>
    </p:spTree>
    <p:extLst>
      <p:ext uri="{BB962C8B-B14F-4D97-AF65-F5344CB8AC3E}">
        <p14:creationId xmlns:p14="http://schemas.microsoft.com/office/powerpoint/2010/main" val="3748611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 kolom">
    <p:bg>
      <p:bgRef idx="1001">
        <a:schemeClr val="bg1"/>
      </p:bgRef>
    </p:bg>
    <p:spTree>
      <p:nvGrpSpPr>
        <p:cNvPr id="1" name=""/>
        <p:cNvGrpSpPr/>
        <p:nvPr/>
      </p:nvGrpSpPr>
      <p:grpSpPr>
        <a:xfrm>
          <a:off x="0" y="0"/>
          <a:ext cx="0" cy="0"/>
          <a:chOff x="0" y="0"/>
          <a:chExt cx="0" cy="0"/>
        </a:xfrm>
      </p:grpSpPr>
      <p:pic>
        <p:nvPicPr>
          <p:cNvPr id="3" name="Afbeelding 2" descr="Afbeelding met Kleurrijkheid&#10;&#10;Door AI gegenereerde inhoud is mogelijk onjuist.">
            <a:extLst>
              <a:ext uri="{FF2B5EF4-FFF2-40B4-BE49-F238E27FC236}">
                <a16:creationId xmlns:a16="http://schemas.microsoft.com/office/drawing/2014/main" id="{D1779D74-FCFA-F314-6488-B4A6B4EC5C09}"/>
              </a:ext>
            </a:extLst>
          </p:cNvPr>
          <p:cNvPicPr>
            <a:picLocks noChangeAspect="1"/>
          </p:cNvPicPr>
          <p:nvPr userDrawn="1"/>
        </p:nvPicPr>
        <p:blipFill>
          <a:blip r:embed="rId2"/>
          <a:stretch>
            <a:fillRect/>
          </a:stretch>
        </p:blipFill>
        <p:spPr>
          <a:xfrm>
            <a:off x="8379161" y="3690550"/>
            <a:ext cx="3820947" cy="3162895"/>
          </a:xfrm>
          <a:prstGeom prst="rect">
            <a:avLst/>
          </a:prstGeom>
        </p:spPr>
      </p:pic>
      <p:pic>
        <p:nvPicPr>
          <p:cNvPr id="5" name="Afbeelding 4" descr="Afbeelding met Lettertype, Graphics, logo, tekst&#10;&#10;Door AI gegenereerde inhoud is mogelijk onjuist.">
            <a:extLst>
              <a:ext uri="{FF2B5EF4-FFF2-40B4-BE49-F238E27FC236}">
                <a16:creationId xmlns:a16="http://schemas.microsoft.com/office/drawing/2014/main" id="{5061DA98-81A9-5A5D-7EEC-ACF4845296D4}"/>
              </a:ext>
            </a:extLst>
          </p:cNvPr>
          <p:cNvPicPr>
            <a:picLocks noChangeAspect="1"/>
          </p:cNvPicPr>
          <p:nvPr userDrawn="1"/>
        </p:nvPicPr>
        <p:blipFill>
          <a:blip r:embed="rId3"/>
          <a:stretch>
            <a:fillRect/>
          </a:stretch>
        </p:blipFill>
        <p:spPr>
          <a:xfrm>
            <a:off x="10280822" y="6010078"/>
            <a:ext cx="1911178" cy="855926"/>
          </a:xfrm>
          <a:prstGeom prst="rect">
            <a:avLst/>
          </a:prstGeom>
        </p:spPr>
      </p:pic>
      <p:sp>
        <p:nvSpPr>
          <p:cNvPr id="7" name="Titel 1">
            <a:extLst>
              <a:ext uri="{FF2B5EF4-FFF2-40B4-BE49-F238E27FC236}">
                <a16:creationId xmlns:a16="http://schemas.microsoft.com/office/drawing/2014/main" id="{EC146966-9ECF-F619-4603-8E4B01AB831A}"/>
              </a:ext>
            </a:extLst>
          </p:cNvPr>
          <p:cNvSpPr>
            <a:spLocks noGrp="1"/>
          </p:cNvSpPr>
          <p:nvPr>
            <p:ph type="title" hasCustomPrompt="1"/>
          </p:nvPr>
        </p:nvSpPr>
        <p:spPr>
          <a:xfrm>
            <a:off x="796393" y="636541"/>
            <a:ext cx="10500357" cy="1266399"/>
          </a:xfrm>
        </p:spPr>
        <p:txBody>
          <a:bodyPr wrap="none" lIns="0" tIns="0" rIns="0" bIns="0" anchor="t" anchorCtr="0">
            <a:noAutofit/>
          </a:bodyPr>
          <a:lstStyle>
            <a:lvl1pPr>
              <a:defRPr sz="4500" b="0" i="0" baseline="0">
                <a:latin typeface="Arial" panose="020B0604020202020204" pitchFamily="34" charset="0"/>
              </a:defRPr>
            </a:lvl1pPr>
          </a:lstStyle>
          <a:p>
            <a:r>
              <a:rPr lang="nl-NL"/>
              <a:t>Hier komt de titel en eventueel </a:t>
            </a:r>
            <a:br>
              <a:rPr lang="nl-NL"/>
            </a:br>
            <a:r>
              <a:rPr lang="nl-NL"/>
              <a:t>een tweede regel</a:t>
            </a:r>
          </a:p>
        </p:txBody>
      </p:sp>
      <p:sp>
        <p:nvSpPr>
          <p:cNvPr id="8" name="Tijdelijke aanduiding voor tekst 13">
            <a:extLst>
              <a:ext uri="{FF2B5EF4-FFF2-40B4-BE49-F238E27FC236}">
                <a16:creationId xmlns:a16="http://schemas.microsoft.com/office/drawing/2014/main" id="{4A9AAA61-F389-B1DC-C1F8-3F3EA4791AA4}"/>
              </a:ext>
            </a:extLst>
          </p:cNvPr>
          <p:cNvSpPr>
            <a:spLocks noGrp="1"/>
          </p:cNvSpPr>
          <p:nvPr>
            <p:ph type="body" sz="quarter" idx="13" hasCustomPrompt="1"/>
          </p:nvPr>
        </p:nvSpPr>
        <p:spPr>
          <a:xfrm>
            <a:off x="1627200" y="2206800"/>
            <a:ext cx="9234273" cy="4252912"/>
          </a:xfrm>
        </p:spPr>
        <p:txBody>
          <a:bodyPr numCol="1" spcCol="360000">
            <a:noAutofit/>
          </a:bodyPr>
          <a:lstStyle>
            <a:lvl1pPr>
              <a:defRPr sz="2500"/>
            </a:lvl1pPr>
            <a:lvl2pPr marL="6350" marR="0" indent="0" algn="l" defTabSz="914400" rtl="0" eaLnBrk="1" fontAlgn="auto" latinLnBrk="0" hangingPunct="1">
              <a:lnSpc>
                <a:spcPct val="110000"/>
              </a:lnSpc>
              <a:spcBef>
                <a:spcPts val="500"/>
              </a:spcBef>
              <a:spcAft>
                <a:spcPts val="0"/>
              </a:spcAft>
              <a:buClrTx/>
              <a:buSzTx/>
              <a:buFont typeface="Arial" panose="020B0604020202020204" pitchFamily="34" charset="0"/>
              <a:buNone/>
              <a:tabLst/>
              <a:defRPr sz="2000"/>
            </a:lvl2pPr>
            <a:lvl3pPr>
              <a:buClr>
                <a:srgbClr val="0966B2"/>
              </a:buClr>
              <a:defRPr sz="2000"/>
            </a:lvl3pPr>
            <a:lvl4pPr>
              <a:buClr>
                <a:srgbClr val="029B93"/>
              </a:buClr>
              <a:defRPr sz="2000"/>
            </a:lvl4pPr>
            <a:lvl5pPr>
              <a:defRPr sz="2000"/>
            </a:lvl5pPr>
            <a:lvl6pPr>
              <a:defRPr sz="2000"/>
            </a:lvl6pPr>
          </a:lstStyle>
          <a:p>
            <a:pPr marL="0" marR="0" lvl="0" indent="0" algn="l" defTabSz="914400" rtl="0" eaLnBrk="1" fontAlgn="auto" latinLnBrk="0" hangingPunct="1">
              <a:lnSpc>
                <a:spcPct val="110000"/>
              </a:lnSpc>
              <a:spcBef>
                <a:spcPts val="500"/>
              </a:spcBef>
              <a:spcAft>
                <a:spcPts val="0"/>
              </a:spcAft>
              <a:buClrTx/>
              <a:buSzTx/>
              <a:buFont typeface="Arial" panose="020B0604020202020204" pitchFamily="34" charset="0"/>
              <a:buNone/>
              <a:tabLst/>
              <a:defRPr/>
            </a:pPr>
            <a:r>
              <a:rPr lang="nl-NL"/>
              <a:t>Tussenkop</a:t>
            </a:r>
          </a:p>
          <a:p>
            <a:pPr lvl="1"/>
            <a:r>
              <a:rPr lang="nl-NL"/>
              <a:t>Bodytekst over één kolom</a:t>
            </a:r>
          </a:p>
          <a:p>
            <a:pPr lvl="2"/>
            <a:r>
              <a:rPr lang="nl-NL"/>
              <a:t>Tweede niveau</a:t>
            </a:r>
          </a:p>
          <a:p>
            <a:pPr lvl="3"/>
            <a:r>
              <a:rPr lang="nl-NL"/>
              <a:t>Derde niveau</a:t>
            </a:r>
          </a:p>
          <a:p>
            <a:pPr lvl="4"/>
            <a:r>
              <a:rPr lang="nl-NL"/>
              <a:t>Vierde niveau</a:t>
            </a:r>
          </a:p>
          <a:p>
            <a:pPr lvl="5"/>
            <a:r>
              <a:rPr lang="nl-NL" err="1"/>
              <a:t>Subtussenkop</a:t>
            </a:r>
            <a:endParaRPr lang="nl-NL"/>
          </a:p>
        </p:txBody>
      </p:sp>
    </p:spTree>
    <p:extLst>
      <p:ext uri="{BB962C8B-B14F-4D97-AF65-F5344CB8AC3E}">
        <p14:creationId xmlns:p14="http://schemas.microsoft.com/office/powerpoint/2010/main" val="29070774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C764DE79-268F-4C1A-8933-263129D2AF90}" type="datetimeFigureOut">
              <a:rPr lang="en-US" smtClean="0"/>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‹nr.›</a:t>
            </a:fld>
            <a:endParaRPr lang="en-US"/>
          </a:p>
        </p:txBody>
      </p:sp>
    </p:spTree>
    <p:extLst>
      <p:ext uri="{BB962C8B-B14F-4D97-AF65-F5344CB8AC3E}">
        <p14:creationId xmlns:p14="http://schemas.microsoft.com/office/powerpoint/2010/main" val="4069185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tekst">
    <p:spTree>
      <p:nvGrpSpPr>
        <p:cNvPr id="1" name=""/>
        <p:cNvGrpSpPr/>
        <p:nvPr/>
      </p:nvGrpSpPr>
      <p:grpSpPr>
        <a:xfrm>
          <a:off x="0" y="0"/>
          <a:ext cx="0" cy="0"/>
          <a:chOff x="0" y="0"/>
          <a:chExt cx="0" cy="0"/>
        </a:xfrm>
      </p:grpSpPr>
      <p:sp>
        <p:nvSpPr>
          <p:cNvPr id="7" name="Rechthoek met één afgeronde hoek 6">
            <a:extLst>
              <a:ext uri="{FF2B5EF4-FFF2-40B4-BE49-F238E27FC236}">
                <a16:creationId xmlns:a16="http://schemas.microsoft.com/office/drawing/2014/main" id="{E98CF47E-A6F4-F260-9078-00C8CC9C85F6}"/>
              </a:ext>
            </a:extLst>
          </p:cNvPr>
          <p:cNvSpPr>
            <a:spLocks/>
          </p:cNvSpPr>
          <p:nvPr userDrawn="1"/>
        </p:nvSpPr>
        <p:spPr>
          <a:xfrm rot="10800000">
            <a:off x="6647007" y="0"/>
            <a:ext cx="5544993" cy="1586552"/>
          </a:xfrm>
          <a:prstGeom prst="round1Rect">
            <a:avLst>
              <a:gd name="adj" fmla="val 21763"/>
            </a:avLst>
          </a:prstGeom>
          <a:solidFill>
            <a:srgbClr val="ED16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tekst 13">
            <a:extLst>
              <a:ext uri="{FF2B5EF4-FFF2-40B4-BE49-F238E27FC236}">
                <a16:creationId xmlns:a16="http://schemas.microsoft.com/office/drawing/2014/main" id="{8A16CB5B-2F54-E7BC-1686-DC44569C1089}"/>
              </a:ext>
            </a:extLst>
          </p:cNvPr>
          <p:cNvSpPr>
            <a:spLocks noGrp="1"/>
          </p:cNvSpPr>
          <p:nvPr>
            <p:ph type="body" sz="quarter" idx="10" hasCustomPrompt="1"/>
          </p:nvPr>
        </p:nvSpPr>
        <p:spPr>
          <a:xfrm>
            <a:off x="619195" y="2226797"/>
            <a:ext cx="9496355" cy="3241849"/>
          </a:xfrm>
          <a:prstGeom prst="rect">
            <a:avLst/>
          </a:prstGeom>
        </p:spPr>
        <p:txBody>
          <a:bodyPr/>
          <a:lstStyle>
            <a:lvl1pPr marL="342900" indent="-342900">
              <a:lnSpc>
                <a:spcPct val="114000"/>
              </a:lnSpc>
              <a:buClr>
                <a:srgbClr val="059B94"/>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lnSpc>
                <a:spcPct val="114000"/>
              </a:lnSpc>
              <a:buClr>
                <a:srgbClr val="059B94"/>
              </a:buClr>
              <a:buFont typeface="Courier New" panose="02070309020205020404" pitchFamily="49" charset="0"/>
              <a:buChar char="o"/>
              <a:defRPr sz="1600">
                <a:latin typeface="+mn-lt"/>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r>
              <a:rPr lang="nl-NL"/>
              <a:t>Bulletpoints</a:t>
            </a:r>
          </a:p>
          <a:p>
            <a:pPr lvl="1"/>
            <a:r>
              <a:rPr lang="nl-NL">
                <a:latin typeface="+mn-lt"/>
              </a:rPr>
              <a:t>Niveau 2</a:t>
            </a:r>
          </a:p>
          <a:p>
            <a:pPr lvl="1"/>
            <a:r>
              <a:rPr lang="nl-NL">
                <a:latin typeface="+mn-lt"/>
              </a:rPr>
              <a:t>Niveau 2</a:t>
            </a:r>
          </a:p>
          <a:p>
            <a:pPr lvl="1"/>
            <a:endParaRPr lang="nl-NL"/>
          </a:p>
          <a:p>
            <a:pPr lvl="0"/>
            <a:endParaRPr lang="nl-NL"/>
          </a:p>
        </p:txBody>
      </p:sp>
      <p:sp>
        <p:nvSpPr>
          <p:cNvPr id="22" name="Tijdelijke aanduiding voor tekst 21">
            <a:extLst>
              <a:ext uri="{FF2B5EF4-FFF2-40B4-BE49-F238E27FC236}">
                <a16:creationId xmlns:a16="http://schemas.microsoft.com/office/drawing/2014/main" id="{FDAEF5F0-471E-6D55-84CE-38947E0422F0}"/>
              </a:ext>
            </a:extLst>
          </p:cNvPr>
          <p:cNvSpPr>
            <a:spLocks noGrp="1"/>
          </p:cNvSpPr>
          <p:nvPr>
            <p:ph type="body" sz="quarter" idx="15" hasCustomPrompt="1"/>
          </p:nvPr>
        </p:nvSpPr>
        <p:spPr>
          <a:xfrm>
            <a:off x="619195" y="228600"/>
            <a:ext cx="5821362" cy="1357953"/>
          </a:xfrm>
          <a:prstGeom prst="rect">
            <a:avLst/>
          </a:prstGeom>
        </p:spPr>
        <p:txBody>
          <a:bodyPr anchor="b"/>
          <a:lstStyle>
            <a:lvl1pPr marL="0" indent="0">
              <a:buFontTx/>
              <a:buNone/>
              <a:defRPr sz="4400" b="0">
                <a:solidFill>
                  <a:schemeClr val="tx1"/>
                </a:solidFill>
                <a:latin typeface="Arial" panose="020B0604020202020204" pitchFamily="34" charset="0"/>
                <a:cs typeface="Arial" panose="020B0604020202020204" pitchFamily="34" charset="0"/>
              </a:defRPr>
            </a:lvl1pPr>
          </a:lstStyle>
          <a:p>
            <a:pPr lvl="0"/>
            <a:r>
              <a:rPr lang="nl-NL" err="1"/>
              <a:t>Heading</a:t>
            </a:r>
            <a:r>
              <a:rPr lang="nl-NL"/>
              <a:t> max 2. regels </a:t>
            </a:r>
          </a:p>
          <a:p>
            <a:pPr lvl="0"/>
            <a:r>
              <a:rPr lang="nl-NL" err="1"/>
              <a:t>nus</a:t>
            </a:r>
            <a:r>
              <a:rPr lang="nl-NL"/>
              <a:t> </a:t>
            </a:r>
            <a:r>
              <a:rPr lang="nl-NL" err="1"/>
              <a:t>modigen</a:t>
            </a:r>
            <a:r>
              <a:rPr lang="nl-NL"/>
              <a:t> </a:t>
            </a:r>
            <a:r>
              <a:rPr lang="nl-NL" err="1"/>
              <a:t>suntia</a:t>
            </a:r>
            <a:endParaRPr lang="nl-NL"/>
          </a:p>
        </p:txBody>
      </p:sp>
      <p:pic>
        <p:nvPicPr>
          <p:cNvPr id="2" name="Afbeelding 1">
            <a:extLst>
              <a:ext uri="{FF2B5EF4-FFF2-40B4-BE49-F238E27FC236}">
                <a16:creationId xmlns:a16="http://schemas.microsoft.com/office/drawing/2014/main" id="{670C19BD-32E3-028B-BECE-F47CE89887FF}"/>
              </a:ext>
            </a:extLst>
          </p:cNvPr>
          <p:cNvPicPr/>
          <p:nvPr userDrawn="1"/>
        </p:nvPicPr>
        <p:blipFill rotWithShape="1">
          <a:blip r:embed="rId2" cstate="screen">
            <a:extLst>
              <a:ext uri="{28A0092B-C50C-407E-A947-70E740481C1C}">
                <a14:useLocalDpi xmlns:a14="http://schemas.microsoft.com/office/drawing/2010/main"/>
              </a:ext>
            </a:extLst>
          </a:blip>
          <a:srcRect/>
          <a:stretch/>
        </p:blipFill>
        <p:spPr>
          <a:xfrm>
            <a:off x="11461071" y="6534036"/>
            <a:ext cx="568171" cy="323964"/>
          </a:xfrm>
          <a:prstGeom prst="rect">
            <a:avLst/>
          </a:prstGeom>
        </p:spPr>
      </p:pic>
    </p:spTree>
    <p:extLst>
      <p:ext uri="{BB962C8B-B14F-4D97-AF65-F5344CB8AC3E}">
        <p14:creationId xmlns:p14="http://schemas.microsoft.com/office/powerpoint/2010/main" val="3205119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 en tekst">
    <p:spTree>
      <p:nvGrpSpPr>
        <p:cNvPr id="1" name=""/>
        <p:cNvGrpSpPr/>
        <p:nvPr/>
      </p:nvGrpSpPr>
      <p:grpSpPr>
        <a:xfrm>
          <a:off x="0" y="0"/>
          <a:ext cx="0" cy="0"/>
          <a:chOff x="0" y="0"/>
          <a:chExt cx="0" cy="0"/>
        </a:xfrm>
      </p:grpSpPr>
      <p:sp>
        <p:nvSpPr>
          <p:cNvPr id="7" name="Rechthoek met één afgeronde hoek 6">
            <a:extLst>
              <a:ext uri="{FF2B5EF4-FFF2-40B4-BE49-F238E27FC236}">
                <a16:creationId xmlns:a16="http://schemas.microsoft.com/office/drawing/2014/main" id="{E98CF47E-A6F4-F260-9078-00C8CC9C85F6}"/>
              </a:ext>
            </a:extLst>
          </p:cNvPr>
          <p:cNvSpPr>
            <a:spLocks/>
          </p:cNvSpPr>
          <p:nvPr userDrawn="1"/>
        </p:nvSpPr>
        <p:spPr>
          <a:xfrm rot="10800000" flipH="1">
            <a:off x="0" y="1"/>
            <a:ext cx="5544993" cy="1586552"/>
          </a:xfrm>
          <a:prstGeom prst="round1Rect">
            <a:avLst>
              <a:gd name="adj" fmla="val 21763"/>
            </a:avLst>
          </a:prstGeom>
          <a:solidFill>
            <a:srgbClr val="059B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 name="Afbeelding 1">
            <a:extLst>
              <a:ext uri="{FF2B5EF4-FFF2-40B4-BE49-F238E27FC236}">
                <a16:creationId xmlns:a16="http://schemas.microsoft.com/office/drawing/2014/main" id="{670C19BD-32E3-028B-BECE-F47CE89887FF}"/>
              </a:ext>
            </a:extLst>
          </p:cNvPr>
          <p:cNvPicPr/>
          <p:nvPr userDrawn="1"/>
        </p:nvPicPr>
        <p:blipFill rotWithShape="1">
          <a:blip r:embed="rId2" cstate="screen">
            <a:extLst>
              <a:ext uri="{28A0092B-C50C-407E-A947-70E740481C1C}">
                <a14:useLocalDpi xmlns:a14="http://schemas.microsoft.com/office/drawing/2010/main"/>
              </a:ext>
            </a:extLst>
          </a:blip>
          <a:srcRect/>
          <a:stretch/>
        </p:blipFill>
        <p:spPr>
          <a:xfrm>
            <a:off x="11461071" y="6534036"/>
            <a:ext cx="568171" cy="323964"/>
          </a:xfrm>
          <a:prstGeom prst="rect">
            <a:avLst/>
          </a:prstGeom>
        </p:spPr>
      </p:pic>
      <p:sp>
        <p:nvSpPr>
          <p:cNvPr id="3" name="Tijdelijke aanduiding voor tekst 13">
            <a:extLst>
              <a:ext uri="{FF2B5EF4-FFF2-40B4-BE49-F238E27FC236}">
                <a16:creationId xmlns:a16="http://schemas.microsoft.com/office/drawing/2014/main" id="{8BB4E8E8-17BE-BB25-D452-3E952EE04689}"/>
              </a:ext>
            </a:extLst>
          </p:cNvPr>
          <p:cNvSpPr>
            <a:spLocks noGrp="1"/>
          </p:cNvSpPr>
          <p:nvPr>
            <p:ph type="body" sz="quarter" idx="10" hasCustomPrompt="1"/>
          </p:nvPr>
        </p:nvSpPr>
        <p:spPr>
          <a:xfrm>
            <a:off x="852472" y="2297927"/>
            <a:ext cx="5076000" cy="3840999"/>
          </a:xfrm>
          <a:prstGeom prst="rect">
            <a:avLst/>
          </a:prstGeom>
        </p:spPr>
        <p:txBody>
          <a:bodyPr/>
          <a:lstStyle>
            <a:lvl1pPr marL="0" indent="0">
              <a:lnSpc>
                <a:spcPct val="114000"/>
              </a:lnSpc>
              <a:buClr>
                <a:srgbClr val="059B94"/>
              </a:buClr>
              <a:buFont typeface="Arial" panose="020B0604020202020204" pitchFamily="34" charset="0"/>
              <a:buNone/>
              <a:defRPr sz="1600">
                <a:solidFill>
                  <a:schemeClr val="tx1"/>
                </a:solidFill>
                <a:latin typeface="Arial" panose="020B0604020202020204" pitchFamily="34" charset="0"/>
                <a:cs typeface="Arial" panose="020B0604020202020204" pitchFamily="34" charset="0"/>
              </a:defRPr>
            </a:lvl1pPr>
            <a:lvl2pPr marL="457200" indent="0">
              <a:lnSpc>
                <a:spcPct val="114000"/>
              </a:lnSpc>
              <a:buClr>
                <a:srgbClr val="059B94"/>
              </a:buClr>
              <a:buFont typeface="Courier New" panose="02070309020205020404" pitchFamily="49" charset="0"/>
              <a:buNone/>
              <a:defRPr sz="1800">
                <a:latin typeface="+mn-lt"/>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r>
              <a:rPr lang="nl-NL"/>
              <a:t>Twee tekstvakken	</a:t>
            </a:r>
          </a:p>
        </p:txBody>
      </p:sp>
      <p:sp>
        <p:nvSpPr>
          <p:cNvPr id="6" name="Tijdelijke aanduiding voor tekst 13">
            <a:extLst>
              <a:ext uri="{FF2B5EF4-FFF2-40B4-BE49-F238E27FC236}">
                <a16:creationId xmlns:a16="http://schemas.microsoft.com/office/drawing/2014/main" id="{2056F869-4114-A75B-403C-A8670EDD5949}"/>
              </a:ext>
            </a:extLst>
          </p:cNvPr>
          <p:cNvSpPr>
            <a:spLocks noGrp="1"/>
          </p:cNvSpPr>
          <p:nvPr>
            <p:ph type="body" sz="quarter" idx="18" hasCustomPrompt="1"/>
          </p:nvPr>
        </p:nvSpPr>
        <p:spPr>
          <a:xfrm>
            <a:off x="6101551" y="2297928"/>
            <a:ext cx="5076000" cy="3841000"/>
          </a:xfrm>
          <a:prstGeom prst="rect">
            <a:avLst/>
          </a:prstGeom>
        </p:spPr>
        <p:txBody>
          <a:bodyPr/>
          <a:lstStyle>
            <a:lvl1pPr marL="0" indent="0">
              <a:lnSpc>
                <a:spcPct val="114000"/>
              </a:lnSpc>
              <a:buClr>
                <a:srgbClr val="059B94"/>
              </a:buClr>
              <a:buFont typeface="Arial" panose="020B0604020202020204" pitchFamily="34" charset="0"/>
              <a:buNone/>
              <a:defRPr sz="1600">
                <a:solidFill>
                  <a:schemeClr val="tx1"/>
                </a:solidFill>
                <a:latin typeface="Arial" panose="020B0604020202020204" pitchFamily="34" charset="0"/>
                <a:cs typeface="Arial" panose="020B0604020202020204" pitchFamily="34" charset="0"/>
              </a:defRPr>
            </a:lvl1pPr>
            <a:lvl2pPr marL="742950" indent="-285750">
              <a:lnSpc>
                <a:spcPct val="114000"/>
              </a:lnSpc>
              <a:buClr>
                <a:srgbClr val="059B94"/>
              </a:buClr>
              <a:buFont typeface="Courier New" panose="02070309020205020404" pitchFamily="49" charset="0"/>
              <a:buChar char="o"/>
              <a:defRPr sz="1800">
                <a:latin typeface="+mn-lt"/>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r>
              <a:rPr lang="nl-NL"/>
              <a:t>Twee tekstvakken</a:t>
            </a:r>
          </a:p>
        </p:txBody>
      </p:sp>
      <p:sp>
        <p:nvSpPr>
          <p:cNvPr id="4" name="Tijdelijke aanduiding voor tekst 21">
            <a:extLst>
              <a:ext uri="{FF2B5EF4-FFF2-40B4-BE49-F238E27FC236}">
                <a16:creationId xmlns:a16="http://schemas.microsoft.com/office/drawing/2014/main" id="{BF90840D-DA79-81A9-6315-9763A8EF1ABB}"/>
              </a:ext>
            </a:extLst>
          </p:cNvPr>
          <p:cNvSpPr>
            <a:spLocks noGrp="1"/>
          </p:cNvSpPr>
          <p:nvPr>
            <p:ph type="body" sz="quarter" idx="15" hasCustomPrompt="1"/>
          </p:nvPr>
        </p:nvSpPr>
        <p:spPr>
          <a:xfrm>
            <a:off x="5923794" y="228600"/>
            <a:ext cx="5821362" cy="1357953"/>
          </a:xfrm>
          <a:prstGeom prst="rect">
            <a:avLst/>
          </a:prstGeom>
        </p:spPr>
        <p:txBody>
          <a:bodyPr anchor="b"/>
          <a:lstStyle>
            <a:lvl1pPr marL="0" indent="0">
              <a:buFontTx/>
              <a:buNone/>
              <a:defRPr sz="4400" b="0">
                <a:solidFill>
                  <a:schemeClr val="tx1"/>
                </a:solidFill>
                <a:latin typeface="Arial" panose="020B0604020202020204" pitchFamily="34" charset="0"/>
                <a:cs typeface="Arial" panose="020B0604020202020204" pitchFamily="34" charset="0"/>
              </a:defRPr>
            </a:lvl1pPr>
          </a:lstStyle>
          <a:p>
            <a:pPr lvl="0"/>
            <a:r>
              <a:rPr lang="nl-NL" err="1"/>
              <a:t>Heading</a:t>
            </a:r>
            <a:r>
              <a:rPr lang="nl-NL"/>
              <a:t> max 2. regels </a:t>
            </a:r>
          </a:p>
          <a:p>
            <a:pPr lvl="0"/>
            <a:r>
              <a:rPr lang="nl-NL" err="1"/>
              <a:t>nus</a:t>
            </a:r>
            <a:r>
              <a:rPr lang="nl-NL"/>
              <a:t> </a:t>
            </a:r>
            <a:r>
              <a:rPr lang="nl-NL" err="1"/>
              <a:t>modigen</a:t>
            </a:r>
            <a:r>
              <a:rPr lang="nl-NL"/>
              <a:t> </a:t>
            </a:r>
            <a:r>
              <a:rPr lang="nl-NL" err="1"/>
              <a:t>suntia</a:t>
            </a:r>
            <a:endParaRPr lang="nl-NL"/>
          </a:p>
        </p:txBody>
      </p:sp>
    </p:spTree>
    <p:extLst>
      <p:ext uri="{BB962C8B-B14F-4D97-AF65-F5344CB8AC3E}">
        <p14:creationId xmlns:p14="http://schemas.microsoft.com/office/powerpoint/2010/main" val="4223093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agina, plaatje, titel, tekst. Staand">
    <p:spTree>
      <p:nvGrpSpPr>
        <p:cNvPr id="1" name=""/>
        <p:cNvGrpSpPr/>
        <p:nvPr/>
      </p:nvGrpSpPr>
      <p:grpSpPr>
        <a:xfrm>
          <a:off x="0" y="0"/>
          <a:ext cx="0" cy="0"/>
          <a:chOff x="0" y="0"/>
          <a:chExt cx="0" cy="0"/>
        </a:xfrm>
      </p:grpSpPr>
      <p:sp>
        <p:nvSpPr>
          <p:cNvPr id="12" name="Tijdelijke aanduiding voor tekst 13">
            <a:extLst>
              <a:ext uri="{FF2B5EF4-FFF2-40B4-BE49-F238E27FC236}">
                <a16:creationId xmlns:a16="http://schemas.microsoft.com/office/drawing/2014/main" id="{FAC4EA92-2F18-60AB-ADC2-C3BA96AA0317}"/>
              </a:ext>
            </a:extLst>
          </p:cNvPr>
          <p:cNvSpPr>
            <a:spLocks noGrp="1"/>
          </p:cNvSpPr>
          <p:nvPr>
            <p:ph type="body" sz="quarter" idx="10"/>
          </p:nvPr>
        </p:nvSpPr>
        <p:spPr>
          <a:xfrm>
            <a:off x="5923794" y="2548053"/>
            <a:ext cx="5217823" cy="3309268"/>
          </a:xfrm>
          <a:prstGeom prst="rect">
            <a:avLst/>
          </a:prstGeom>
        </p:spPr>
        <p:txBody>
          <a:bodyPr/>
          <a:lstStyle>
            <a:lvl1pPr marL="285750" indent="-285750">
              <a:buClr>
                <a:schemeClr val="accent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endParaRPr lang="nl-NL"/>
          </a:p>
        </p:txBody>
      </p:sp>
      <p:sp>
        <p:nvSpPr>
          <p:cNvPr id="14" name="Tijdelijke aanduiding voor tekst 21">
            <a:extLst>
              <a:ext uri="{FF2B5EF4-FFF2-40B4-BE49-F238E27FC236}">
                <a16:creationId xmlns:a16="http://schemas.microsoft.com/office/drawing/2014/main" id="{43DFA848-F054-8EC5-7362-7D4FAC8DEE6D}"/>
              </a:ext>
            </a:extLst>
          </p:cNvPr>
          <p:cNvSpPr>
            <a:spLocks noGrp="1"/>
          </p:cNvSpPr>
          <p:nvPr>
            <p:ph type="body" sz="quarter" idx="16" hasCustomPrompt="1"/>
          </p:nvPr>
        </p:nvSpPr>
        <p:spPr>
          <a:xfrm>
            <a:off x="5923794" y="1764773"/>
            <a:ext cx="5387853" cy="561568"/>
          </a:xfrm>
          <a:prstGeom prst="rect">
            <a:avLst/>
          </a:prstGeom>
        </p:spPr>
        <p:txBody>
          <a:bodyPr/>
          <a:lstStyle>
            <a:lvl1pPr marL="0" indent="0">
              <a:buFontTx/>
              <a:buNone/>
              <a:defRPr sz="1600" b="1" i="0">
                <a:solidFill>
                  <a:schemeClr val="tx1"/>
                </a:solidFill>
                <a:latin typeface="Arial" panose="020B0604020202020204" pitchFamily="34" charset="0"/>
                <a:cs typeface="Arial" panose="020B0604020202020204" pitchFamily="34" charset="0"/>
              </a:defRPr>
            </a:lvl1pPr>
          </a:lstStyle>
          <a:p>
            <a:pPr lvl="0"/>
            <a:r>
              <a:rPr lang="nl-NL"/>
              <a:t>Eventuele ondertitel van max. 2 regels </a:t>
            </a:r>
            <a:r>
              <a:rPr lang="nl-NL" err="1"/>
              <a:t>nus</a:t>
            </a:r>
            <a:r>
              <a:rPr lang="nl-NL"/>
              <a:t> </a:t>
            </a:r>
            <a:r>
              <a:rPr lang="nl-NL" err="1"/>
              <a:t>modigen</a:t>
            </a:r>
            <a:r>
              <a:rPr lang="nl-NL"/>
              <a:t> </a:t>
            </a:r>
            <a:r>
              <a:rPr lang="nl-NL" err="1"/>
              <a:t>suntia</a:t>
            </a:r>
            <a:endParaRPr lang="nl-NL"/>
          </a:p>
        </p:txBody>
      </p:sp>
      <p:pic>
        <p:nvPicPr>
          <p:cNvPr id="4" name="Afbeelding 3" descr="Afbeelding met Graphics, Kleurrijkheid&#10;&#10;Automatisch gegenereerde beschrijving">
            <a:extLst>
              <a:ext uri="{FF2B5EF4-FFF2-40B4-BE49-F238E27FC236}">
                <a16:creationId xmlns:a16="http://schemas.microsoft.com/office/drawing/2014/main" id="{26544B55-0270-F73D-28F6-0CE5028C3D1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7894277" flipH="1">
            <a:off x="6595928" y="917576"/>
            <a:ext cx="12944960" cy="2516129"/>
          </a:xfrm>
          <a:prstGeom prst="rect">
            <a:avLst/>
          </a:prstGeom>
        </p:spPr>
      </p:pic>
      <p:sp>
        <p:nvSpPr>
          <p:cNvPr id="7" name="Tijdelijke aanduiding voor afbeelding 29">
            <a:extLst>
              <a:ext uri="{FF2B5EF4-FFF2-40B4-BE49-F238E27FC236}">
                <a16:creationId xmlns:a16="http://schemas.microsoft.com/office/drawing/2014/main" id="{18A14B9B-6122-0F95-C647-4E5DBAEFBB49}"/>
              </a:ext>
            </a:extLst>
          </p:cNvPr>
          <p:cNvSpPr>
            <a:spLocks noGrp="1"/>
          </p:cNvSpPr>
          <p:nvPr>
            <p:ph type="pic" sz="quarter" idx="27" hasCustomPrompt="1"/>
          </p:nvPr>
        </p:nvSpPr>
        <p:spPr>
          <a:xfrm>
            <a:off x="0" y="1547374"/>
            <a:ext cx="5304000" cy="5310626"/>
          </a:xfrm>
          <a:custGeom>
            <a:avLst/>
            <a:gdLst>
              <a:gd name="connsiteX0" fmla="*/ 0 w 3900880"/>
              <a:gd name="connsiteY0" fmla="*/ 0 h 3204621"/>
              <a:gd name="connsiteX1" fmla="*/ 3510814 w 3900880"/>
              <a:gd name="connsiteY1" fmla="*/ 0 h 3204621"/>
              <a:gd name="connsiteX2" fmla="*/ 3900880 w 3900880"/>
              <a:gd name="connsiteY2" fmla="*/ 390066 h 3204621"/>
              <a:gd name="connsiteX3" fmla="*/ 3900880 w 3900880"/>
              <a:gd name="connsiteY3" fmla="*/ 3204621 h 3204621"/>
              <a:gd name="connsiteX4" fmla="*/ 0 w 3900880"/>
              <a:gd name="connsiteY4" fmla="*/ 3204621 h 3204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0880" h="3204621">
                <a:moveTo>
                  <a:pt x="0" y="0"/>
                </a:moveTo>
                <a:lnTo>
                  <a:pt x="3510814" y="0"/>
                </a:lnTo>
                <a:cubicBezTo>
                  <a:pt x="3726242" y="0"/>
                  <a:pt x="3900880" y="174638"/>
                  <a:pt x="3900880" y="390066"/>
                </a:cubicBezTo>
                <a:lnTo>
                  <a:pt x="3900880" y="3204621"/>
                </a:lnTo>
                <a:lnTo>
                  <a:pt x="0" y="3204621"/>
                </a:lnTo>
                <a:close/>
              </a:path>
            </a:pathLst>
          </a:custGeom>
        </p:spPr>
        <p:txBody>
          <a:bodyPr wrap="square">
            <a:noAutofit/>
          </a:bodyPr>
          <a:lstStyle>
            <a:lvl1pPr marL="0" indent="0" algn="ctr">
              <a:buFontTx/>
              <a:buNone/>
              <a:defRPr sz="700" i="1">
                <a:latin typeface="Montserrat" pitchFamily="2" charset="77"/>
              </a:defRPr>
            </a:lvl1pPr>
          </a:lstStyle>
          <a:p>
            <a:br>
              <a:rPr lang="nl-NL"/>
            </a:br>
            <a:br>
              <a:rPr lang="nl-NL"/>
            </a:br>
            <a:br>
              <a:rPr lang="nl-NL"/>
            </a:br>
            <a:br>
              <a:rPr lang="nl-NL"/>
            </a:br>
            <a:r>
              <a:rPr lang="nl-NL"/>
              <a:t>Klik op het icoon om een afbeelding toe te voegen</a:t>
            </a:r>
          </a:p>
        </p:txBody>
      </p:sp>
      <p:pic>
        <p:nvPicPr>
          <p:cNvPr id="2" name="Afbeelding 1">
            <a:extLst>
              <a:ext uri="{FF2B5EF4-FFF2-40B4-BE49-F238E27FC236}">
                <a16:creationId xmlns:a16="http://schemas.microsoft.com/office/drawing/2014/main" id="{3D3116E0-AFE6-CCFE-BE20-E04D40458FD7}"/>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11461071" y="6534036"/>
            <a:ext cx="568171" cy="323964"/>
          </a:xfrm>
          <a:prstGeom prst="rect">
            <a:avLst/>
          </a:prstGeom>
        </p:spPr>
      </p:pic>
      <p:sp>
        <p:nvSpPr>
          <p:cNvPr id="5" name="Tijdelijke aanduiding voor tekst 21">
            <a:extLst>
              <a:ext uri="{FF2B5EF4-FFF2-40B4-BE49-F238E27FC236}">
                <a16:creationId xmlns:a16="http://schemas.microsoft.com/office/drawing/2014/main" id="{ABA16E9B-5FC6-59C2-C7BB-1B48B66F7063}"/>
              </a:ext>
            </a:extLst>
          </p:cNvPr>
          <p:cNvSpPr>
            <a:spLocks noGrp="1"/>
          </p:cNvSpPr>
          <p:nvPr>
            <p:ph type="body" sz="quarter" idx="15" hasCustomPrompt="1"/>
          </p:nvPr>
        </p:nvSpPr>
        <p:spPr>
          <a:xfrm>
            <a:off x="5923794" y="228600"/>
            <a:ext cx="5821362" cy="1357953"/>
          </a:xfrm>
          <a:prstGeom prst="rect">
            <a:avLst/>
          </a:prstGeom>
        </p:spPr>
        <p:txBody>
          <a:bodyPr anchor="b"/>
          <a:lstStyle>
            <a:lvl1pPr marL="0" indent="0">
              <a:buFontTx/>
              <a:buNone/>
              <a:defRPr sz="4400" b="0">
                <a:solidFill>
                  <a:schemeClr val="tx1"/>
                </a:solidFill>
                <a:latin typeface="Arial" panose="020B0604020202020204" pitchFamily="34" charset="0"/>
                <a:cs typeface="Arial" panose="020B0604020202020204" pitchFamily="34" charset="0"/>
              </a:defRPr>
            </a:lvl1pPr>
          </a:lstStyle>
          <a:p>
            <a:pPr lvl="0"/>
            <a:r>
              <a:rPr lang="nl-NL" err="1"/>
              <a:t>Heading</a:t>
            </a:r>
            <a:r>
              <a:rPr lang="nl-NL"/>
              <a:t> max 2. regels </a:t>
            </a:r>
          </a:p>
          <a:p>
            <a:pPr lvl="0"/>
            <a:r>
              <a:rPr lang="nl-NL" err="1"/>
              <a:t>nus</a:t>
            </a:r>
            <a:r>
              <a:rPr lang="nl-NL"/>
              <a:t> </a:t>
            </a:r>
            <a:r>
              <a:rPr lang="nl-NL" err="1"/>
              <a:t>modigen</a:t>
            </a:r>
            <a:r>
              <a:rPr lang="nl-NL"/>
              <a:t> </a:t>
            </a:r>
            <a:r>
              <a:rPr lang="nl-NL" err="1"/>
              <a:t>suntia</a:t>
            </a:r>
            <a:endParaRPr lang="nl-NL"/>
          </a:p>
        </p:txBody>
      </p:sp>
    </p:spTree>
    <p:extLst>
      <p:ext uri="{BB962C8B-B14F-4D97-AF65-F5344CB8AC3E}">
        <p14:creationId xmlns:p14="http://schemas.microsoft.com/office/powerpoint/2010/main" val="3328073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3 pictos's">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1DF76D97-8631-CD28-4B58-23494C990133}"/>
              </a:ext>
            </a:extLst>
          </p:cNvPr>
          <p:cNvPicPr/>
          <p:nvPr userDrawn="1"/>
        </p:nvPicPr>
        <p:blipFill rotWithShape="1">
          <a:blip r:embed="rId2" cstate="screen">
            <a:extLst>
              <a:ext uri="{28A0092B-C50C-407E-A947-70E740481C1C}">
                <a14:useLocalDpi xmlns:a14="http://schemas.microsoft.com/office/drawing/2010/main"/>
              </a:ext>
            </a:extLst>
          </a:blip>
          <a:srcRect/>
          <a:stretch/>
        </p:blipFill>
        <p:spPr>
          <a:xfrm>
            <a:off x="11461071" y="6534036"/>
            <a:ext cx="568171" cy="323964"/>
          </a:xfrm>
          <a:prstGeom prst="rect">
            <a:avLst/>
          </a:prstGeom>
        </p:spPr>
      </p:pic>
      <p:sp>
        <p:nvSpPr>
          <p:cNvPr id="3" name="Tijdelijke aanduiding voor tekst 13">
            <a:extLst>
              <a:ext uri="{FF2B5EF4-FFF2-40B4-BE49-F238E27FC236}">
                <a16:creationId xmlns:a16="http://schemas.microsoft.com/office/drawing/2014/main" id="{1AB517E7-5253-548B-628A-4F971C0B7B7C}"/>
              </a:ext>
            </a:extLst>
          </p:cNvPr>
          <p:cNvSpPr>
            <a:spLocks noGrp="1"/>
          </p:cNvSpPr>
          <p:nvPr>
            <p:ph type="body" sz="quarter" idx="10" hasCustomPrompt="1"/>
          </p:nvPr>
        </p:nvSpPr>
        <p:spPr>
          <a:xfrm>
            <a:off x="619197" y="1814512"/>
            <a:ext cx="10765718" cy="4157664"/>
          </a:xfrm>
          <a:prstGeom prst="rect">
            <a:avLst/>
          </a:prstGeom>
        </p:spPr>
        <p:txBody>
          <a:bodyPr/>
          <a:lstStyle>
            <a:lvl1pPr marL="342900" indent="-342900">
              <a:buClr>
                <a:srgbClr val="059B94"/>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457200" indent="0">
              <a:buClr>
                <a:srgbClr val="059B94"/>
              </a:buClr>
              <a:buFont typeface="Courier New" panose="02070309020205020404" pitchFamily="49" charset="0"/>
              <a:buNone/>
              <a:defRPr sz="1800">
                <a:latin typeface="+mn-lt"/>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r>
              <a:rPr lang="nl-NL">
                <a:latin typeface="+mn-lt"/>
              </a:rPr>
              <a:t>Bulletpoints</a:t>
            </a:r>
          </a:p>
          <a:p>
            <a:pPr lvl="0"/>
            <a:r>
              <a:rPr lang="nl-NL">
                <a:latin typeface="+mn-lt"/>
              </a:rPr>
              <a:t>Je kunt hier ook het </a:t>
            </a:r>
            <a:r>
              <a:rPr lang="nl-NL" err="1">
                <a:latin typeface="+mn-lt"/>
              </a:rPr>
              <a:t>tekstvak</a:t>
            </a:r>
            <a:r>
              <a:rPr lang="nl-NL">
                <a:latin typeface="+mn-lt"/>
              </a:rPr>
              <a:t> verwijderen en een afbeelding, tabel of grafiek invoegen.</a:t>
            </a:r>
            <a:endParaRPr lang="nl-NL"/>
          </a:p>
          <a:p>
            <a:pPr lvl="0"/>
            <a:endParaRPr lang="nl-NL"/>
          </a:p>
        </p:txBody>
      </p:sp>
      <p:sp>
        <p:nvSpPr>
          <p:cNvPr id="16" name="Tijdelijke aanduiding voor tekst 21">
            <a:extLst>
              <a:ext uri="{FF2B5EF4-FFF2-40B4-BE49-F238E27FC236}">
                <a16:creationId xmlns:a16="http://schemas.microsoft.com/office/drawing/2014/main" id="{E2E907D5-C228-7ABF-E9F1-FFF30CA13C93}"/>
              </a:ext>
            </a:extLst>
          </p:cNvPr>
          <p:cNvSpPr>
            <a:spLocks noGrp="1" noRot="1" noMove="1" noResize="1" noEditPoints="1" noAdjustHandles="1" noChangeArrowheads="1" noChangeShapeType="1"/>
          </p:cNvSpPr>
          <p:nvPr>
            <p:ph type="body" sz="quarter" idx="15" hasCustomPrompt="1"/>
          </p:nvPr>
        </p:nvSpPr>
        <p:spPr>
          <a:xfrm>
            <a:off x="619197" y="706904"/>
            <a:ext cx="10765718" cy="633382"/>
          </a:xfrm>
          <a:prstGeom prst="rect">
            <a:avLst/>
          </a:prstGeom>
        </p:spPr>
        <p:txBody>
          <a:bodyPr/>
          <a:lstStyle>
            <a:lvl1pPr marL="0" indent="0" algn="ctr">
              <a:buFontTx/>
              <a:buNone/>
              <a:defRPr sz="4000" b="0">
                <a:solidFill>
                  <a:schemeClr val="tx1"/>
                </a:solidFill>
                <a:latin typeface="Arial" panose="020B0604020202020204" pitchFamily="34" charset="0"/>
                <a:cs typeface="Arial" panose="020B0604020202020204" pitchFamily="34" charset="0"/>
              </a:defRPr>
            </a:lvl1pPr>
          </a:lstStyle>
          <a:p>
            <a:pPr lvl="0"/>
            <a:r>
              <a:rPr lang="nl-NL" err="1"/>
              <a:t>Heading</a:t>
            </a:r>
            <a:r>
              <a:rPr lang="nl-NL"/>
              <a:t> max 1. regel </a:t>
            </a:r>
            <a:r>
              <a:rPr lang="nl-NL" err="1"/>
              <a:t>nus</a:t>
            </a:r>
            <a:r>
              <a:rPr lang="nl-NL"/>
              <a:t> </a:t>
            </a:r>
            <a:r>
              <a:rPr lang="nl-NL" err="1"/>
              <a:t>modigen</a:t>
            </a:r>
            <a:r>
              <a:rPr lang="nl-NL"/>
              <a:t> </a:t>
            </a:r>
            <a:r>
              <a:rPr lang="nl-NL" err="1"/>
              <a:t>suntia</a:t>
            </a:r>
            <a:r>
              <a:rPr lang="nl-NL"/>
              <a:t> </a:t>
            </a:r>
            <a:r>
              <a:rPr lang="nl-NL" err="1"/>
              <a:t>quis</a:t>
            </a:r>
            <a:endParaRPr lang="nl-NL"/>
          </a:p>
        </p:txBody>
      </p:sp>
    </p:spTree>
    <p:extLst>
      <p:ext uri="{BB962C8B-B14F-4D97-AF65-F5344CB8AC3E}">
        <p14:creationId xmlns:p14="http://schemas.microsoft.com/office/powerpoint/2010/main" val="1470266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pictos's">
    <p:spTree>
      <p:nvGrpSpPr>
        <p:cNvPr id="1" name=""/>
        <p:cNvGrpSpPr/>
        <p:nvPr/>
      </p:nvGrpSpPr>
      <p:grpSpPr>
        <a:xfrm>
          <a:off x="0" y="0"/>
          <a:ext cx="0" cy="0"/>
          <a:chOff x="0" y="0"/>
          <a:chExt cx="0" cy="0"/>
        </a:xfrm>
      </p:grpSpPr>
      <p:sp>
        <p:nvSpPr>
          <p:cNvPr id="13" name="Tijdelijke aanduiding voor afbeelding 29">
            <a:extLst>
              <a:ext uri="{FF2B5EF4-FFF2-40B4-BE49-F238E27FC236}">
                <a16:creationId xmlns:a16="http://schemas.microsoft.com/office/drawing/2014/main" id="{AA5D3CF4-5F6E-F29C-0D19-1517EA4BF4E7}"/>
              </a:ext>
            </a:extLst>
          </p:cNvPr>
          <p:cNvSpPr>
            <a:spLocks noGrp="1" noRot="1" noMove="1" noResize="1" noEditPoints="1" noAdjustHandles="1" noChangeArrowheads="1" noChangeShapeType="1"/>
          </p:cNvSpPr>
          <p:nvPr>
            <p:ph type="pic" sz="quarter" idx="17" hasCustomPrompt="1"/>
          </p:nvPr>
        </p:nvSpPr>
        <p:spPr>
          <a:xfrm>
            <a:off x="1230453" y="2039306"/>
            <a:ext cx="2299969" cy="2221167"/>
          </a:xfrm>
          <a:prstGeom prst="rect">
            <a:avLst/>
          </a:prstGeom>
        </p:spPr>
        <p:txBody>
          <a:bodyPr/>
          <a:lstStyle>
            <a:lvl1pPr marL="0" indent="0" algn="ctr">
              <a:buNone/>
              <a:defRPr sz="700" i="1" u="none">
                <a:latin typeface="Montserrat" pitchFamily="2" charset="77"/>
              </a:defRPr>
            </a:lvl1pPr>
          </a:lstStyle>
          <a:p>
            <a:r>
              <a:rPr lang="nl-NL"/>
              <a:t>Klik op het icoon om een pictogram toe te voegen</a:t>
            </a:r>
          </a:p>
        </p:txBody>
      </p:sp>
      <p:sp>
        <p:nvSpPr>
          <p:cNvPr id="14" name="Tijdelijke aanduiding voor afbeelding 29">
            <a:extLst>
              <a:ext uri="{FF2B5EF4-FFF2-40B4-BE49-F238E27FC236}">
                <a16:creationId xmlns:a16="http://schemas.microsoft.com/office/drawing/2014/main" id="{EF47C190-FD23-C6B9-1B8F-F93E17037723}"/>
              </a:ext>
            </a:extLst>
          </p:cNvPr>
          <p:cNvSpPr>
            <a:spLocks noGrp="1" noRot="1" noMove="1" noResize="1" noEditPoints="1" noAdjustHandles="1" noChangeArrowheads="1" noChangeShapeType="1"/>
          </p:cNvSpPr>
          <p:nvPr>
            <p:ph type="pic" sz="quarter" idx="18" hasCustomPrompt="1"/>
          </p:nvPr>
        </p:nvSpPr>
        <p:spPr>
          <a:xfrm>
            <a:off x="4944157" y="2039306"/>
            <a:ext cx="2299969" cy="2221167"/>
          </a:xfrm>
          <a:prstGeom prst="rect">
            <a:avLst/>
          </a:prstGeom>
        </p:spPr>
        <p:txBody>
          <a:bodyPr/>
          <a:lstStyle>
            <a:lvl1pPr marL="0" indent="0" algn="ctr">
              <a:buNone/>
              <a:defRPr sz="700" i="1" u="none">
                <a:latin typeface="Montserrat" pitchFamily="2" charset="77"/>
              </a:defRPr>
            </a:lvl1pPr>
          </a:lstStyle>
          <a:p>
            <a:r>
              <a:rPr lang="nl-NL"/>
              <a:t>Klik op het icoon om een pictogram toe te voegen</a:t>
            </a:r>
          </a:p>
        </p:txBody>
      </p:sp>
      <p:sp>
        <p:nvSpPr>
          <p:cNvPr id="15" name="Tijdelijke aanduiding voor afbeelding 29">
            <a:extLst>
              <a:ext uri="{FF2B5EF4-FFF2-40B4-BE49-F238E27FC236}">
                <a16:creationId xmlns:a16="http://schemas.microsoft.com/office/drawing/2014/main" id="{26A83078-0F9C-8779-111D-AB182EC0E7D3}"/>
              </a:ext>
            </a:extLst>
          </p:cNvPr>
          <p:cNvSpPr>
            <a:spLocks noGrp="1" noRot="1" noMove="1" noResize="1" noEditPoints="1" noAdjustHandles="1" noChangeArrowheads="1" noChangeShapeType="1"/>
          </p:cNvSpPr>
          <p:nvPr>
            <p:ph type="pic" sz="quarter" idx="19" hasCustomPrompt="1"/>
          </p:nvPr>
        </p:nvSpPr>
        <p:spPr>
          <a:xfrm>
            <a:off x="8661578" y="2039306"/>
            <a:ext cx="2299969" cy="2221167"/>
          </a:xfrm>
          <a:prstGeom prst="rect">
            <a:avLst/>
          </a:prstGeom>
        </p:spPr>
        <p:txBody>
          <a:bodyPr/>
          <a:lstStyle>
            <a:lvl1pPr marL="0" indent="0" algn="ctr">
              <a:buNone/>
              <a:defRPr sz="700" i="1" u="none">
                <a:latin typeface="Montserrat" pitchFamily="2" charset="77"/>
              </a:defRPr>
            </a:lvl1pPr>
          </a:lstStyle>
          <a:p>
            <a:r>
              <a:rPr lang="nl-NL"/>
              <a:t>Klik op het icoon om een pictogram toe te voegen</a:t>
            </a:r>
          </a:p>
        </p:txBody>
      </p:sp>
      <p:sp>
        <p:nvSpPr>
          <p:cNvPr id="16" name="Tijdelijke aanduiding voor tekst 21">
            <a:extLst>
              <a:ext uri="{FF2B5EF4-FFF2-40B4-BE49-F238E27FC236}">
                <a16:creationId xmlns:a16="http://schemas.microsoft.com/office/drawing/2014/main" id="{E2E907D5-C228-7ABF-E9F1-FFF30CA13C93}"/>
              </a:ext>
            </a:extLst>
          </p:cNvPr>
          <p:cNvSpPr>
            <a:spLocks noGrp="1" noRot="1" noMove="1" noResize="1" noEditPoints="1" noAdjustHandles="1" noChangeArrowheads="1" noChangeShapeType="1"/>
          </p:cNvSpPr>
          <p:nvPr>
            <p:ph type="body" sz="quarter" idx="15" hasCustomPrompt="1"/>
          </p:nvPr>
        </p:nvSpPr>
        <p:spPr>
          <a:xfrm>
            <a:off x="619197" y="706904"/>
            <a:ext cx="10765718" cy="633382"/>
          </a:xfrm>
          <a:prstGeom prst="rect">
            <a:avLst/>
          </a:prstGeom>
        </p:spPr>
        <p:txBody>
          <a:bodyPr/>
          <a:lstStyle>
            <a:lvl1pPr marL="0" indent="0" algn="ctr">
              <a:buFontTx/>
              <a:buNone/>
              <a:defRPr sz="4000" b="0">
                <a:solidFill>
                  <a:schemeClr val="tx1"/>
                </a:solidFill>
                <a:latin typeface="Arial" panose="020B0604020202020204" pitchFamily="34" charset="0"/>
                <a:cs typeface="Arial" panose="020B0604020202020204" pitchFamily="34" charset="0"/>
              </a:defRPr>
            </a:lvl1pPr>
          </a:lstStyle>
          <a:p>
            <a:pPr lvl="0"/>
            <a:r>
              <a:rPr lang="nl-NL" err="1"/>
              <a:t>Heading</a:t>
            </a:r>
            <a:r>
              <a:rPr lang="nl-NL"/>
              <a:t> max 1. regel </a:t>
            </a:r>
            <a:r>
              <a:rPr lang="nl-NL" err="1"/>
              <a:t>nus</a:t>
            </a:r>
            <a:r>
              <a:rPr lang="nl-NL"/>
              <a:t> </a:t>
            </a:r>
            <a:r>
              <a:rPr lang="nl-NL" err="1"/>
              <a:t>modigen</a:t>
            </a:r>
            <a:r>
              <a:rPr lang="nl-NL"/>
              <a:t> </a:t>
            </a:r>
            <a:r>
              <a:rPr lang="nl-NL" err="1"/>
              <a:t>suntia</a:t>
            </a:r>
            <a:r>
              <a:rPr lang="nl-NL"/>
              <a:t> </a:t>
            </a:r>
            <a:r>
              <a:rPr lang="nl-NL" err="1"/>
              <a:t>quis</a:t>
            </a:r>
            <a:endParaRPr lang="nl-NL"/>
          </a:p>
        </p:txBody>
      </p:sp>
      <p:sp>
        <p:nvSpPr>
          <p:cNvPr id="18" name="Tijdelijke aanduiding voor tekst 13">
            <a:extLst>
              <a:ext uri="{FF2B5EF4-FFF2-40B4-BE49-F238E27FC236}">
                <a16:creationId xmlns:a16="http://schemas.microsoft.com/office/drawing/2014/main" id="{921CBFD7-22DE-D3C7-A21C-6E5AC85F5962}"/>
              </a:ext>
            </a:extLst>
          </p:cNvPr>
          <p:cNvSpPr>
            <a:spLocks noGrp="1"/>
          </p:cNvSpPr>
          <p:nvPr>
            <p:ph type="body" sz="quarter" idx="14" hasCustomPrompt="1"/>
          </p:nvPr>
        </p:nvSpPr>
        <p:spPr>
          <a:xfrm>
            <a:off x="1230453" y="4381175"/>
            <a:ext cx="2299969" cy="537485"/>
          </a:xfrm>
          <a:prstGeom prst="rect">
            <a:avLst/>
          </a:prstGeom>
        </p:spPr>
        <p:txBody>
          <a:bodyPr/>
          <a:lstStyle>
            <a:lvl1pPr marL="0" indent="0" algn="ctr">
              <a:buFontTx/>
              <a:buNone/>
              <a:defRPr sz="1600" b="1" i="0">
                <a:solidFill>
                  <a:srgbClr val="0066B0"/>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r>
              <a:rPr lang="nl-NL"/>
              <a:t>TITEL</a:t>
            </a:r>
          </a:p>
        </p:txBody>
      </p:sp>
      <p:sp>
        <p:nvSpPr>
          <p:cNvPr id="19" name="Tijdelijke aanduiding voor tekst 13">
            <a:extLst>
              <a:ext uri="{FF2B5EF4-FFF2-40B4-BE49-F238E27FC236}">
                <a16:creationId xmlns:a16="http://schemas.microsoft.com/office/drawing/2014/main" id="{657E95D4-FDC7-B7BC-3961-A0600DA4917B}"/>
              </a:ext>
            </a:extLst>
          </p:cNvPr>
          <p:cNvSpPr>
            <a:spLocks noGrp="1"/>
          </p:cNvSpPr>
          <p:nvPr>
            <p:ph type="body" sz="quarter" idx="20"/>
          </p:nvPr>
        </p:nvSpPr>
        <p:spPr>
          <a:xfrm>
            <a:off x="1230453" y="4918660"/>
            <a:ext cx="2299969" cy="1044818"/>
          </a:xfrm>
          <a:prstGeom prst="rect">
            <a:avLst/>
          </a:prstGeom>
        </p:spPr>
        <p:txBody>
          <a:bodyPr/>
          <a:lstStyle>
            <a:lvl1pPr marL="0" indent="0" algn="ctr">
              <a:buFontTx/>
              <a:buNone/>
              <a:defRPr sz="1600" b="0" i="0">
                <a:solidFill>
                  <a:schemeClr val="tx1"/>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endParaRPr lang="nl-NL"/>
          </a:p>
        </p:txBody>
      </p:sp>
      <p:sp>
        <p:nvSpPr>
          <p:cNvPr id="20" name="Tijdelijke aanduiding voor tekst 13">
            <a:extLst>
              <a:ext uri="{FF2B5EF4-FFF2-40B4-BE49-F238E27FC236}">
                <a16:creationId xmlns:a16="http://schemas.microsoft.com/office/drawing/2014/main" id="{A05AC3C6-D752-C679-96EF-0F43AF0268EA}"/>
              </a:ext>
            </a:extLst>
          </p:cNvPr>
          <p:cNvSpPr>
            <a:spLocks noGrp="1"/>
          </p:cNvSpPr>
          <p:nvPr>
            <p:ph type="body" sz="quarter" idx="21" hasCustomPrompt="1"/>
          </p:nvPr>
        </p:nvSpPr>
        <p:spPr>
          <a:xfrm>
            <a:off x="4947874" y="4381175"/>
            <a:ext cx="2299969" cy="537485"/>
          </a:xfrm>
          <a:prstGeom prst="rect">
            <a:avLst/>
          </a:prstGeom>
        </p:spPr>
        <p:txBody>
          <a:bodyPr/>
          <a:lstStyle>
            <a:lvl1pPr marL="0" indent="0" algn="ctr">
              <a:buFontTx/>
              <a:buNone/>
              <a:defRPr sz="1600" b="1" i="0">
                <a:solidFill>
                  <a:srgbClr val="0066B0"/>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r>
              <a:rPr lang="nl-NL"/>
              <a:t>TITEL</a:t>
            </a:r>
          </a:p>
        </p:txBody>
      </p:sp>
      <p:sp>
        <p:nvSpPr>
          <p:cNvPr id="21" name="Tijdelijke aanduiding voor tekst 13">
            <a:extLst>
              <a:ext uri="{FF2B5EF4-FFF2-40B4-BE49-F238E27FC236}">
                <a16:creationId xmlns:a16="http://schemas.microsoft.com/office/drawing/2014/main" id="{9E97648A-9B04-97E9-2C6A-19313BCA2BF4}"/>
              </a:ext>
            </a:extLst>
          </p:cNvPr>
          <p:cNvSpPr>
            <a:spLocks noGrp="1"/>
          </p:cNvSpPr>
          <p:nvPr>
            <p:ph type="body" sz="quarter" idx="22"/>
          </p:nvPr>
        </p:nvSpPr>
        <p:spPr>
          <a:xfrm>
            <a:off x="4947874" y="4918660"/>
            <a:ext cx="2299969" cy="1044818"/>
          </a:xfrm>
          <a:prstGeom prst="rect">
            <a:avLst/>
          </a:prstGeom>
        </p:spPr>
        <p:txBody>
          <a:bodyPr/>
          <a:lstStyle>
            <a:lvl1pPr marL="0" indent="0" algn="ctr">
              <a:buFontTx/>
              <a:buNone/>
              <a:defRPr sz="1600" b="0" i="0">
                <a:solidFill>
                  <a:schemeClr val="tx1"/>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endParaRPr lang="nl-NL"/>
          </a:p>
        </p:txBody>
      </p:sp>
      <p:sp>
        <p:nvSpPr>
          <p:cNvPr id="22" name="Tijdelijke aanduiding voor tekst 13">
            <a:extLst>
              <a:ext uri="{FF2B5EF4-FFF2-40B4-BE49-F238E27FC236}">
                <a16:creationId xmlns:a16="http://schemas.microsoft.com/office/drawing/2014/main" id="{69E82654-2771-AE71-EFAD-58E5629B7C46}"/>
              </a:ext>
            </a:extLst>
          </p:cNvPr>
          <p:cNvSpPr>
            <a:spLocks noGrp="1"/>
          </p:cNvSpPr>
          <p:nvPr>
            <p:ph type="body" sz="quarter" idx="23" hasCustomPrompt="1"/>
          </p:nvPr>
        </p:nvSpPr>
        <p:spPr>
          <a:xfrm>
            <a:off x="8666301" y="4381175"/>
            <a:ext cx="2299969" cy="537485"/>
          </a:xfrm>
          <a:prstGeom prst="rect">
            <a:avLst/>
          </a:prstGeom>
        </p:spPr>
        <p:txBody>
          <a:bodyPr/>
          <a:lstStyle>
            <a:lvl1pPr marL="0" indent="0" algn="ctr">
              <a:buFontTx/>
              <a:buNone/>
              <a:defRPr sz="1600" b="1" i="0">
                <a:solidFill>
                  <a:srgbClr val="0066B0"/>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r>
              <a:rPr lang="nl-NL"/>
              <a:t>TITEL</a:t>
            </a:r>
          </a:p>
        </p:txBody>
      </p:sp>
      <p:sp>
        <p:nvSpPr>
          <p:cNvPr id="23" name="Tijdelijke aanduiding voor tekst 13">
            <a:extLst>
              <a:ext uri="{FF2B5EF4-FFF2-40B4-BE49-F238E27FC236}">
                <a16:creationId xmlns:a16="http://schemas.microsoft.com/office/drawing/2014/main" id="{DF5FB3D5-1B39-99CD-E598-0453BE520049}"/>
              </a:ext>
            </a:extLst>
          </p:cNvPr>
          <p:cNvSpPr>
            <a:spLocks noGrp="1"/>
          </p:cNvSpPr>
          <p:nvPr>
            <p:ph type="body" sz="quarter" idx="24"/>
          </p:nvPr>
        </p:nvSpPr>
        <p:spPr>
          <a:xfrm>
            <a:off x="8666301" y="4918660"/>
            <a:ext cx="2299969" cy="1044818"/>
          </a:xfrm>
          <a:prstGeom prst="rect">
            <a:avLst/>
          </a:prstGeom>
        </p:spPr>
        <p:txBody>
          <a:bodyPr/>
          <a:lstStyle>
            <a:lvl1pPr marL="0" indent="0" algn="ctr">
              <a:buFontTx/>
              <a:buNone/>
              <a:defRPr sz="1600" b="0" i="0">
                <a:solidFill>
                  <a:schemeClr val="tx1"/>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endParaRPr lang="nl-NL"/>
          </a:p>
        </p:txBody>
      </p:sp>
      <p:pic>
        <p:nvPicPr>
          <p:cNvPr id="2" name="Afbeelding 1">
            <a:extLst>
              <a:ext uri="{FF2B5EF4-FFF2-40B4-BE49-F238E27FC236}">
                <a16:creationId xmlns:a16="http://schemas.microsoft.com/office/drawing/2014/main" id="{1DF76D97-8631-CD28-4B58-23494C990133}"/>
              </a:ext>
            </a:extLst>
          </p:cNvPr>
          <p:cNvPicPr/>
          <p:nvPr userDrawn="1"/>
        </p:nvPicPr>
        <p:blipFill rotWithShape="1">
          <a:blip r:embed="rId2" cstate="screen">
            <a:extLst>
              <a:ext uri="{28A0092B-C50C-407E-A947-70E740481C1C}">
                <a14:useLocalDpi xmlns:a14="http://schemas.microsoft.com/office/drawing/2010/main"/>
              </a:ext>
            </a:extLst>
          </a:blip>
          <a:srcRect/>
          <a:stretch/>
        </p:blipFill>
        <p:spPr>
          <a:xfrm>
            <a:off x="11461071" y="6534036"/>
            <a:ext cx="568171" cy="323964"/>
          </a:xfrm>
          <a:prstGeom prst="rect">
            <a:avLst/>
          </a:prstGeom>
        </p:spPr>
      </p:pic>
      <p:sp>
        <p:nvSpPr>
          <p:cNvPr id="3" name="Tekstvak 2">
            <a:extLst>
              <a:ext uri="{FF2B5EF4-FFF2-40B4-BE49-F238E27FC236}">
                <a16:creationId xmlns:a16="http://schemas.microsoft.com/office/drawing/2014/main" id="{70BB5345-5BE1-8E33-2C51-ABBDDA3878CA}"/>
              </a:ext>
            </a:extLst>
          </p:cNvPr>
          <p:cNvSpPr txBox="1"/>
          <p:nvPr userDrawn="1"/>
        </p:nvSpPr>
        <p:spPr>
          <a:xfrm>
            <a:off x="18288000" y="-2886075"/>
            <a:ext cx="184731" cy="369332"/>
          </a:xfrm>
          <a:prstGeom prst="rect">
            <a:avLst/>
          </a:prstGeom>
          <a:noFill/>
        </p:spPr>
        <p:txBody>
          <a:bodyPr wrap="none" rtlCol="0">
            <a:spAutoFit/>
          </a:bodyPr>
          <a:lstStyle/>
          <a:p>
            <a:endParaRPr lang="nl-NL"/>
          </a:p>
        </p:txBody>
      </p:sp>
    </p:spTree>
    <p:extLst>
      <p:ext uri="{BB962C8B-B14F-4D97-AF65-F5344CB8AC3E}">
        <p14:creationId xmlns:p14="http://schemas.microsoft.com/office/powerpoint/2010/main" val="2822334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 picto's">
    <p:spTree>
      <p:nvGrpSpPr>
        <p:cNvPr id="1" name=""/>
        <p:cNvGrpSpPr/>
        <p:nvPr/>
      </p:nvGrpSpPr>
      <p:grpSpPr>
        <a:xfrm>
          <a:off x="0" y="0"/>
          <a:ext cx="0" cy="0"/>
          <a:chOff x="0" y="0"/>
          <a:chExt cx="0" cy="0"/>
        </a:xfrm>
      </p:grpSpPr>
      <p:sp>
        <p:nvSpPr>
          <p:cNvPr id="18" name="Tijdelijke aanduiding voor afbeelding 29">
            <a:extLst>
              <a:ext uri="{FF2B5EF4-FFF2-40B4-BE49-F238E27FC236}">
                <a16:creationId xmlns:a16="http://schemas.microsoft.com/office/drawing/2014/main" id="{30E26F5A-8811-AB79-4643-D5EF34FE59C6}"/>
              </a:ext>
            </a:extLst>
          </p:cNvPr>
          <p:cNvSpPr>
            <a:spLocks noGrp="1"/>
          </p:cNvSpPr>
          <p:nvPr>
            <p:ph type="pic" sz="quarter" idx="17" hasCustomPrompt="1"/>
          </p:nvPr>
        </p:nvSpPr>
        <p:spPr>
          <a:xfrm>
            <a:off x="1029780" y="2214882"/>
            <a:ext cx="1037391" cy="1001847"/>
          </a:xfrm>
          <a:prstGeom prst="rect">
            <a:avLst/>
          </a:prstGeom>
        </p:spPr>
        <p:txBody>
          <a:bodyPr/>
          <a:lstStyle>
            <a:lvl1pPr marL="0" indent="0" algn="ctr">
              <a:buNone/>
              <a:defRPr sz="700" i="1" u="none">
                <a:latin typeface="Montserrat" pitchFamily="2" charset="77"/>
              </a:defRPr>
            </a:lvl1pPr>
          </a:lstStyle>
          <a:p>
            <a:r>
              <a:rPr lang="nl-NL"/>
              <a:t>Klik op het icoon om een pictogram toe te voegen</a:t>
            </a:r>
          </a:p>
        </p:txBody>
      </p:sp>
      <p:sp>
        <p:nvSpPr>
          <p:cNvPr id="24" name="Tijdelijke aanduiding voor tekst 13">
            <a:extLst>
              <a:ext uri="{FF2B5EF4-FFF2-40B4-BE49-F238E27FC236}">
                <a16:creationId xmlns:a16="http://schemas.microsoft.com/office/drawing/2014/main" id="{53A6D1A8-71DE-0643-9D67-04FDEDB0704B}"/>
              </a:ext>
            </a:extLst>
          </p:cNvPr>
          <p:cNvSpPr>
            <a:spLocks noGrp="1"/>
          </p:cNvSpPr>
          <p:nvPr>
            <p:ph type="body" sz="quarter" idx="14" hasCustomPrompt="1"/>
          </p:nvPr>
        </p:nvSpPr>
        <p:spPr>
          <a:xfrm>
            <a:off x="619197" y="3232804"/>
            <a:ext cx="1858558" cy="286482"/>
          </a:xfrm>
          <a:prstGeom prst="rect">
            <a:avLst/>
          </a:prstGeom>
        </p:spPr>
        <p:txBody>
          <a:bodyPr/>
          <a:lstStyle>
            <a:lvl1pPr marL="0" indent="0" algn="ctr">
              <a:buFontTx/>
              <a:buNone/>
              <a:defRPr sz="1600" b="1" i="0">
                <a:solidFill>
                  <a:schemeClr val="tx1"/>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r>
              <a:rPr lang="nl-NL"/>
              <a:t>TITEL</a:t>
            </a:r>
          </a:p>
        </p:txBody>
      </p:sp>
      <p:sp>
        <p:nvSpPr>
          <p:cNvPr id="25" name="Tijdelijke aanduiding voor tekst 13">
            <a:extLst>
              <a:ext uri="{FF2B5EF4-FFF2-40B4-BE49-F238E27FC236}">
                <a16:creationId xmlns:a16="http://schemas.microsoft.com/office/drawing/2014/main" id="{6A8488BD-C5EC-9951-F98D-997D64571076}"/>
              </a:ext>
            </a:extLst>
          </p:cNvPr>
          <p:cNvSpPr>
            <a:spLocks noGrp="1"/>
          </p:cNvSpPr>
          <p:nvPr>
            <p:ph type="body" sz="quarter" idx="23"/>
          </p:nvPr>
        </p:nvSpPr>
        <p:spPr>
          <a:xfrm>
            <a:off x="619197" y="3628526"/>
            <a:ext cx="1858558" cy="1069981"/>
          </a:xfrm>
          <a:prstGeom prst="rect">
            <a:avLst/>
          </a:prstGeom>
        </p:spPr>
        <p:txBody>
          <a:bodyPr/>
          <a:lstStyle>
            <a:lvl1pPr marL="0" indent="0" algn="ctr">
              <a:buFontTx/>
              <a:buNone/>
              <a:defRPr sz="1600" b="0" i="0">
                <a:solidFill>
                  <a:schemeClr val="tx1"/>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endParaRPr lang="nl-NL"/>
          </a:p>
        </p:txBody>
      </p:sp>
      <p:pic>
        <p:nvPicPr>
          <p:cNvPr id="2" name="Afbeelding 1">
            <a:extLst>
              <a:ext uri="{FF2B5EF4-FFF2-40B4-BE49-F238E27FC236}">
                <a16:creationId xmlns:a16="http://schemas.microsoft.com/office/drawing/2014/main" id="{AFD12E8E-721B-C7F4-7DE3-3322BB11F352}"/>
              </a:ext>
            </a:extLst>
          </p:cNvPr>
          <p:cNvPicPr/>
          <p:nvPr userDrawn="1"/>
        </p:nvPicPr>
        <p:blipFill rotWithShape="1">
          <a:blip r:embed="rId2" cstate="screen">
            <a:extLst>
              <a:ext uri="{28A0092B-C50C-407E-A947-70E740481C1C}">
                <a14:useLocalDpi xmlns:a14="http://schemas.microsoft.com/office/drawing/2010/main"/>
              </a:ext>
            </a:extLst>
          </a:blip>
          <a:srcRect/>
          <a:stretch/>
        </p:blipFill>
        <p:spPr>
          <a:xfrm>
            <a:off x="11461071" y="6534036"/>
            <a:ext cx="568171" cy="323964"/>
          </a:xfrm>
          <a:prstGeom prst="rect">
            <a:avLst/>
          </a:prstGeom>
        </p:spPr>
      </p:pic>
      <p:sp>
        <p:nvSpPr>
          <p:cNvPr id="3" name="Tijdelijke aanduiding voor tekst 21">
            <a:extLst>
              <a:ext uri="{FF2B5EF4-FFF2-40B4-BE49-F238E27FC236}">
                <a16:creationId xmlns:a16="http://schemas.microsoft.com/office/drawing/2014/main" id="{4DBF92F8-4CDF-17F5-1E1C-79808C0131A6}"/>
              </a:ext>
            </a:extLst>
          </p:cNvPr>
          <p:cNvSpPr>
            <a:spLocks noGrp="1"/>
          </p:cNvSpPr>
          <p:nvPr>
            <p:ph type="body" sz="quarter" idx="15" hasCustomPrompt="1"/>
          </p:nvPr>
        </p:nvSpPr>
        <p:spPr>
          <a:xfrm>
            <a:off x="619197" y="706904"/>
            <a:ext cx="10765718" cy="633382"/>
          </a:xfrm>
          <a:prstGeom prst="rect">
            <a:avLst/>
          </a:prstGeom>
        </p:spPr>
        <p:txBody>
          <a:bodyPr/>
          <a:lstStyle>
            <a:lvl1pPr marL="0" indent="0">
              <a:buFontTx/>
              <a:buNone/>
              <a:defRPr sz="4000" b="0">
                <a:solidFill>
                  <a:schemeClr val="tx1"/>
                </a:solidFill>
                <a:latin typeface="Arial" panose="020B0604020202020204" pitchFamily="34" charset="0"/>
                <a:cs typeface="Arial" panose="020B0604020202020204" pitchFamily="34" charset="0"/>
              </a:defRPr>
            </a:lvl1pPr>
          </a:lstStyle>
          <a:p>
            <a:pPr lvl="0"/>
            <a:r>
              <a:rPr lang="nl-NL" err="1"/>
              <a:t>Heading</a:t>
            </a:r>
            <a:r>
              <a:rPr lang="nl-NL"/>
              <a:t> max 1. regel </a:t>
            </a:r>
            <a:r>
              <a:rPr lang="nl-NL" err="1"/>
              <a:t>nus</a:t>
            </a:r>
            <a:r>
              <a:rPr lang="nl-NL"/>
              <a:t> </a:t>
            </a:r>
            <a:r>
              <a:rPr lang="nl-NL" err="1"/>
              <a:t>modigen</a:t>
            </a:r>
            <a:r>
              <a:rPr lang="nl-NL"/>
              <a:t> </a:t>
            </a:r>
            <a:r>
              <a:rPr lang="nl-NL" err="1"/>
              <a:t>suntia</a:t>
            </a:r>
            <a:r>
              <a:rPr lang="nl-NL"/>
              <a:t> </a:t>
            </a:r>
            <a:r>
              <a:rPr lang="nl-NL" err="1"/>
              <a:t>quis</a:t>
            </a:r>
            <a:endParaRPr lang="nl-NL"/>
          </a:p>
        </p:txBody>
      </p:sp>
      <p:sp>
        <p:nvSpPr>
          <p:cNvPr id="4" name="Tijdelijke aanduiding voor tekst 21">
            <a:extLst>
              <a:ext uri="{FF2B5EF4-FFF2-40B4-BE49-F238E27FC236}">
                <a16:creationId xmlns:a16="http://schemas.microsoft.com/office/drawing/2014/main" id="{F8FFC970-E239-8D3E-AFB7-EB8087CDB72D}"/>
              </a:ext>
            </a:extLst>
          </p:cNvPr>
          <p:cNvSpPr>
            <a:spLocks noGrp="1"/>
          </p:cNvSpPr>
          <p:nvPr>
            <p:ph type="body" sz="quarter" idx="16" hasCustomPrompt="1"/>
          </p:nvPr>
        </p:nvSpPr>
        <p:spPr>
          <a:xfrm>
            <a:off x="619197" y="1340286"/>
            <a:ext cx="10765718" cy="578318"/>
          </a:xfrm>
          <a:prstGeom prst="rect">
            <a:avLst/>
          </a:prstGeom>
        </p:spPr>
        <p:txBody>
          <a:bodyPr/>
          <a:lstStyle>
            <a:lvl1pPr marL="0" indent="0">
              <a:buFontTx/>
              <a:buNone/>
              <a:defRPr sz="1600" b="1" i="0">
                <a:solidFill>
                  <a:schemeClr val="tx1"/>
                </a:solidFill>
                <a:latin typeface="Arial" panose="020B0604020202020204" pitchFamily="34" charset="0"/>
                <a:cs typeface="Arial" panose="020B0604020202020204" pitchFamily="34" charset="0"/>
              </a:defRPr>
            </a:lvl1pPr>
          </a:lstStyle>
          <a:p>
            <a:pPr lvl="0"/>
            <a:r>
              <a:rPr lang="nl-NL"/>
              <a:t>Ondertitel</a:t>
            </a:r>
          </a:p>
        </p:txBody>
      </p:sp>
      <p:sp>
        <p:nvSpPr>
          <p:cNvPr id="5" name="Tijdelijke aanduiding voor afbeelding 29">
            <a:extLst>
              <a:ext uri="{FF2B5EF4-FFF2-40B4-BE49-F238E27FC236}">
                <a16:creationId xmlns:a16="http://schemas.microsoft.com/office/drawing/2014/main" id="{0DDD6EB1-70FF-7B5B-68FE-2EAE8E6E2ABB}"/>
              </a:ext>
            </a:extLst>
          </p:cNvPr>
          <p:cNvSpPr>
            <a:spLocks noGrp="1"/>
          </p:cNvSpPr>
          <p:nvPr>
            <p:ph type="pic" sz="quarter" idx="32" hasCustomPrompt="1"/>
          </p:nvPr>
        </p:nvSpPr>
        <p:spPr>
          <a:xfrm>
            <a:off x="5577305" y="2214882"/>
            <a:ext cx="1037391" cy="1001847"/>
          </a:xfrm>
          <a:prstGeom prst="rect">
            <a:avLst/>
          </a:prstGeom>
        </p:spPr>
        <p:txBody>
          <a:bodyPr/>
          <a:lstStyle>
            <a:lvl1pPr marL="0" indent="0" algn="ctr">
              <a:buNone/>
              <a:defRPr sz="700" i="1" u="none">
                <a:latin typeface="Montserrat" pitchFamily="2" charset="77"/>
              </a:defRPr>
            </a:lvl1pPr>
          </a:lstStyle>
          <a:p>
            <a:r>
              <a:rPr lang="nl-NL"/>
              <a:t>Klik op het icoon om een pictogram toe te voegen</a:t>
            </a:r>
          </a:p>
        </p:txBody>
      </p:sp>
      <p:sp>
        <p:nvSpPr>
          <p:cNvPr id="6" name="Tijdelijke aanduiding voor tekst 13">
            <a:extLst>
              <a:ext uri="{FF2B5EF4-FFF2-40B4-BE49-F238E27FC236}">
                <a16:creationId xmlns:a16="http://schemas.microsoft.com/office/drawing/2014/main" id="{0C72048B-5198-9E7C-5A49-1B7CB9A32370}"/>
              </a:ext>
            </a:extLst>
          </p:cNvPr>
          <p:cNvSpPr>
            <a:spLocks noGrp="1"/>
          </p:cNvSpPr>
          <p:nvPr>
            <p:ph type="body" sz="quarter" idx="33" hasCustomPrompt="1"/>
          </p:nvPr>
        </p:nvSpPr>
        <p:spPr>
          <a:xfrm>
            <a:off x="5166721" y="3232804"/>
            <a:ext cx="1858558" cy="286482"/>
          </a:xfrm>
          <a:prstGeom prst="rect">
            <a:avLst/>
          </a:prstGeom>
        </p:spPr>
        <p:txBody>
          <a:bodyPr/>
          <a:lstStyle>
            <a:lvl1pPr marL="0" indent="0" algn="ctr">
              <a:buFontTx/>
              <a:buNone/>
              <a:defRPr sz="1600" b="1" i="0">
                <a:solidFill>
                  <a:schemeClr val="tx1"/>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r>
              <a:rPr lang="nl-NL"/>
              <a:t>TITEL</a:t>
            </a:r>
          </a:p>
        </p:txBody>
      </p:sp>
      <p:sp>
        <p:nvSpPr>
          <p:cNvPr id="7" name="Tijdelijke aanduiding voor tekst 13">
            <a:extLst>
              <a:ext uri="{FF2B5EF4-FFF2-40B4-BE49-F238E27FC236}">
                <a16:creationId xmlns:a16="http://schemas.microsoft.com/office/drawing/2014/main" id="{39B87E6B-D9BA-D22C-6B69-EC86F9FAFA4D}"/>
              </a:ext>
            </a:extLst>
          </p:cNvPr>
          <p:cNvSpPr>
            <a:spLocks noGrp="1"/>
          </p:cNvSpPr>
          <p:nvPr>
            <p:ph type="body" sz="quarter" idx="34"/>
          </p:nvPr>
        </p:nvSpPr>
        <p:spPr>
          <a:xfrm>
            <a:off x="5166721" y="3628526"/>
            <a:ext cx="1858558" cy="1069981"/>
          </a:xfrm>
          <a:prstGeom prst="rect">
            <a:avLst/>
          </a:prstGeom>
        </p:spPr>
        <p:txBody>
          <a:bodyPr/>
          <a:lstStyle>
            <a:lvl1pPr marL="0" indent="0" algn="ctr">
              <a:buFontTx/>
              <a:buNone/>
              <a:defRPr sz="1600" b="0" i="0">
                <a:solidFill>
                  <a:schemeClr val="tx1"/>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endParaRPr lang="nl-NL"/>
          </a:p>
        </p:txBody>
      </p:sp>
      <p:sp>
        <p:nvSpPr>
          <p:cNvPr id="8" name="Tijdelijke aanduiding voor afbeelding 29">
            <a:extLst>
              <a:ext uri="{FF2B5EF4-FFF2-40B4-BE49-F238E27FC236}">
                <a16:creationId xmlns:a16="http://schemas.microsoft.com/office/drawing/2014/main" id="{60170CD1-9B95-9275-7EC9-946428229D10}"/>
              </a:ext>
            </a:extLst>
          </p:cNvPr>
          <p:cNvSpPr>
            <a:spLocks noGrp="1"/>
          </p:cNvSpPr>
          <p:nvPr>
            <p:ph type="pic" sz="quarter" idx="35" hasCustomPrompt="1"/>
          </p:nvPr>
        </p:nvSpPr>
        <p:spPr>
          <a:xfrm>
            <a:off x="10127002" y="2214882"/>
            <a:ext cx="1037391" cy="1001847"/>
          </a:xfrm>
          <a:prstGeom prst="rect">
            <a:avLst/>
          </a:prstGeom>
        </p:spPr>
        <p:txBody>
          <a:bodyPr/>
          <a:lstStyle>
            <a:lvl1pPr marL="0" indent="0" algn="ctr">
              <a:buNone/>
              <a:defRPr sz="700" i="1" u="none">
                <a:latin typeface="Montserrat" pitchFamily="2" charset="77"/>
              </a:defRPr>
            </a:lvl1pPr>
          </a:lstStyle>
          <a:p>
            <a:r>
              <a:rPr lang="nl-NL"/>
              <a:t>Klik op het icoon om een pictogram toe te voegen</a:t>
            </a:r>
          </a:p>
        </p:txBody>
      </p:sp>
      <p:sp>
        <p:nvSpPr>
          <p:cNvPr id="9" name="Tijdelijke aanduiding voor tekst 13">
            <a:extLst>
              <a:ext uri="{FF2B5EF4-FFF2-40B4-BE49-F238E27FC236}">
                <a16:creationId xmlns:a16="http://schemas.microsoft.com/office/drawing/2014/main" id="{0C741783-CEA5-E89B-AA7E-74A865A0AFC6}"/>
              </a:ext>
            </a:extLst>
          </p:cNvPr>
          <p:cNvSpPr>
            <a:spLocks noGrp="1"/>
          </p:cNvSpPr>
          <p:nvPr>
            <p:ph type="body" sz="quarter" idx="36" hasCustomPrompt="1"/>
          </p:nvPr>
        </p:nvSpPr>
        <p:spPr>
          <a:xfrm>
            <a:off x="9716418" y="3232804"/>
            <a:ext cx="1858558" cy="286482"/>
          </a:xfrm>
          <a:prstGeom prst="rect">
            <a:avLst/>
          </a:prstGeom>
        </p:spPr>
        <p:txBody>
          <a:bodyPr/>
          <a:lstStyle>
            <a:lvl1pPr marL="0" indent="0" algn="ctr">
              <a:buFontTx/>
              <a:buNone/>
              <a:defRPr sz="1600" b="1" i="0">
                <a:solidFill>
                  <a:schemeClr val="tx1"/>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r>
              <a:rPr lang="nl-NL"/>
              <a:t>TITEL</a:t>
            </a:r>
          </a:p>
        </p:txBody>
      </p:sp>
      <p:sp>
        <p:nvSpPr>
          <p:cNvPr id="10" name="Tijdelijke aanduiding voor tekst 13">
            <a:extLst>
              <a:ext uri="{FF2B5EF4-FFF2-40B4-BE49-F238E27FC236}">
                <a16:creationId xmlns:a16="http://schemas.microsoft.com/office/drawing/2014/main" id="{717DAB04-2C78-F1B5-AB7C-87612FA3DE3F}"/>
              </a:ext>
            </a:extLst>
          </p:cNvPr>
          <p:cNvSpPr>
            <a:spLocks noGrp="1"/>
          </p:cNvSpPr>
          <p:nvPr>
            <p:ph type="body" sz="quarter" idx="37"/>
          </p:nvPr>
        </p:nvSpPr>
        <p:spPr>
          <a:xfrm>
            <a:off x="9716418" y="3628526"/>
            <a:ext cx="1858558" cy="1069981"/>
          </a:xfrm>
          <a:prstGeom prst="rect">
            <a:avLst/>
          </a:prstGeom>
        </p:spPr>
        <p:txBody>
          <a:bodyPr/>
          <a:lstStyle>
            <a:lvl1pPr marL="0" indent="0" algn="ctr">
              <a:buFontTx/>
              <a:buNone/>
              <a:defRPr sz="1600" b="0" i="0">
                <a:solidFill>
                  <a:schemeClr val="tx1"/>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endParaRPr lang="nl-NL"/>
          </a:p>
        </p:txBody>
      </p:sp>
      <p:sp>
        <p:nvSpPr>
          <p:cNvPr id="11" name="Tijdelijke aanduiding voor afbeelding 29">
            <a:extLst>
              <a:ext uri="{FF2B5EF4-FFF2-40B4-BE49-F238E27FC236}">
                <a16:creationId xmlns:a16="http://schemas.microsoft.com/office/drawing/2014/main" id="{63ABFD25-A655-D05D-6DFA-21B7C55448FB}"/>
              </a:ext>
            </a:extLst>
          </p:cNvPr>
          <p:cNvSpPr>
            <a:spLocks noGrp="1"/>
          </p:cNvSpPr>
          <p:nvPr>
            <p:ph type="pic" sz="quarter" idx="38" hasCustomPrompt="1"/>
          </p:nvPr>
        </p:nvSpPr>
        <p:spPr>
          <a:xfrm>
            <a:off x="3304628" y="3628526"/>
            <a:ext cx="1037391" cy="1001847"/>
          </a:xfrm>
          <a:prstGeom prst="rect">
            <a:avLst/>
          </a:prstGeom>
        </p:spPr>
        <p:txBody>
          <a:bodyPr/>
          <a:lstStyle>
            <a:lvl1pPr marL="0" indent="0" algn="ctr">
              <a:buNone/>
              <a:defRPr sz="700" i="1" u="none">
                <a:latin typeface="Montserrat" pitchFamily="2" charset="77"/>
              </a:defRPr>
            </a:lvl1pPr>
          </a:lstStyle>
          <a:p>
            <a:r>
              <a:rPr lang="nl-NL"/>
              <a:t>Klik op het icoon om een pictogram toe te voegen</a:t>
            </a:r>
          </a:p>
        </p:txBody>
      </p:sp>
      <p:sp>
        <p:nvSpPr>
          <p:cNvPr id="12" name="Tijdelijke aanduiding voor tekst 13">
            <a:extLst>
              <a:ext uri="{FF2B5EF4-FFF2-40B4-BE49-F238E27FC236}">
                <a16:creationId xmlns:a16="http://schemas.microsoft.com/office/drawing/2014/main" id="{7B2F7B15-4A9C-8E0A-28EE-D15522789C92}"/>
              </a:ext>
            </a:extLst>
          </p:cNvPr>
          <p:cNvSpPr>
            <a:spLocks noGrp="1"/>
          </p:cNvSpPr>
          <p:nvPr>
            <p:ph type="body" sz="quarter" idx="39" hasCustomPrompt="1"/>
          </p:nvPr>
        </p:nvSpPr>
        <p:spPr>
          <a:xfrm>
            <a:off x="2894045" y="4646448"/>
            <a:ext cx="1858558" cy="286482"/>
          </a:xfrm>
          <a:prstGeom prst="rect">
            <a:avLst/>
          </a:prstGeom>
        </p:spPr>
        <p:txBody>
          <a:bodyPr/>
          <a:lstStyle>
            <a:lvl1pPr marL="0" indent="0" algn="ctr">
              <a:buFontTx/>
              <a:buNone/>
              <a:defRPr sz="1600" b="1" i="0">
                <a:solidFill>
                  <a:schemeClr val="tx1"/>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r>
              <a:rPr lang="nl-NL"/>
              <a:t>TITEL</a:t>
            </a:r>
          </a:p>
        </p:txBody>
      </p:sp>
      <p:sp>
        <p:nvSpPr>
          <p:cNvPr id="13" name="Tijdelijke aanduiding voor tekst 13">
            <a:extLst>
              <a:ext uri="{FF2B5EF4-FFF2-40B4-BE49-F238E27FC236}">
                <a16:creationId xmlns:a16="http://schemas.microsoft.com/office/drawing/2014/main" id="{49EED2DB-C35C-E9F1-EF06-6DA718C90B11}"/>
              </a:ext>
            </a:extLst>
          </p:cNvPr>
          <p:cNvSpPr>
            <a:spLocks noGrp="1"/>
          </p:cNvSpPr>
          <p:nvPr>
            <p:ph type="body" sz="quarter" idx="40"/>
          </p:nvPr>
        </p:nvSpPr>
        <p:spPr>
          <a:xfrm>
            <a:off x="2894045" y="5042170"/>
            <a:ext cx="1858558" cy="1069981"/>
          </a:xfrm>
          <a:prstGeom prst="rect">
            <a:avLst/>
          </a:prstGeom>
        </p:spPr>
        <p:txBody>
          <a:bodyPr/>
          <a:lstStyle>
            <a:lvl1pPr marL="0" indent="0" algn="ctr">
              <a:buFontTx/>
              <a:buNone/>
              <a:defRPr sz="1600" b="0" i="0">
                <a:solidFill>
                  <a:schemeClr val="tx1"/>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endParaRPr lang="nl-NL"/>
          </a:p>
        </p:txBody>
      </p:sp>
      <p:sp>
        <p:nvSpPr>
          <p:cNvPr id="14" name="Tijdelijke aanduiding voor afbeelding 29">
            <a:extLst>
              <a:ext uri="{FF2B5EF4-FFF2-40B4-BE49-F238E27FC236}">
                <a16:creationId xmlns:a16="http://schemas.microsoft.com/office/drawing/2014/main" id="{3F3F30DC-C172-73E0-7270-F10926A2F8B5}"/>
              </a:ext>
            </a:extLst>
          </p:cNvPr>
          <p:cNvSpPr>
            <a:spLocks noGrp="1"/>
          </p:cNvSpPr>
          <p:nvPr>
            <p:ph type="pic" sz="quarter" idx="41" hasCustomPrompt="1"/>
          </p:nvPr>
        </p:nvSpPr>
        <p:spPr>
          <a:xfrm>
            <a:off x="7854326" y="3628526"/>
            <a:ext cx="1037391" cy="1001847"/>
          </a:xfrm>
          <a:prstGeom prst="rect">
            <a:avLst/>
          </a:prstGeom>
        </p:spPr>
        <p:txBody>
          <a:bodyPr/>
          <a:lstStyle>
            <a:lvl1pPr marL="0" indent="0" algn="ctr">
              <a:buNone/>
              <a:defRPr sz="700" i="1" u="none">
                <a:latin typeface="Montserrat" pitchFamily="2" charset="77"/>
              </a:defRPr>
            </a:lvl1pPr>
          </a:lstStyle>
          <a:p>
            <a:r>
              <a:rPr lang="nl-NL"/>
              <a:t>Klik op het icoon om een pictogram toe te voegen</a:t>
            </a:r>
          </a:p>
        </p:txBody>
      </p:sp>
      <p:sp>
        <p:nvSpPr>
          <p:cNvPr id="15" name="Tijdelijke aanduiding voor tekst 13">
            <a:extLst>
              <a:ext uri="{FF2B5EF4-FFF2-40B4-BE49-F238E27FC236}">
                <a16:creationId xmlns:a16="http://schemas.microsoft.com/office/drawing/2014/main" id="{BDAF1985-B32E-0A3F-5461-C7E417B0BCE6}"/>
              </a:ext>
            </a:extLst>
          </p:cNvPr>
          <p:cNvSpPr>
            <a:spLocks noGrp="1"/>
          </p:cNvSpPr>
          <p:nvPr>
            <p:ph type="body" sz="quarter" idx="42" hasCustomPrompt="1"/>
          </p:nvPr>
        </p:nvSpPr>
        <p:spPr>
          <a:xfrm>
            <a:off x="7443743" y="4646448"/>
            <a:ext cx="1858558" cy="286482"/>
          </a:xfrm>
          <a:prstGeom prst="rect">
            <a:avLst/>
          </a:prstGeom>
        </p:spPr>
        <p:txBody>
          <a:bodyPr/>
          <a:lstStyle>
            <a:lvl1pPr marL="0" indent="0" algn="ctr">
              <a:buFontTx/>
              <a:buNone/>
              <a:defRPr sz="1600" b="1" i="0">
                <a:solidFill>
                  <a:schemeClr val="tx1"/>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r>
              <a:rPr lang="nl-NL"/>
              <a:t>TITEL</a:t>
            </a:r>
          </a:p>
        </p:txBody>
      </p:sp>
      <p:sp>
        <p:nvSpPr>
          <p:cNvPr id="23" name="Tijdelijke aanduiding voor tekst 13">
            <a:extLst>
              <a:ext uri="{FF2B5EF4-FFF2-40B4-BE49-F238E27FC236}">
                <a16:creationId xmlns:a16="http://schemas.microsoft.com/office/drawing/2014/main" id="{CF481ED9-C78A-43B7-E863-23CBC1B83ED3}"/>
              </a:ext>
            </a:extLst>
          </p:cNvPr>
          <p:cNvSpPr>
            <a:spLocks noGrp="1"/>
          </p:cNvSpPr>
          <p:nvPr>
            <p:ph type="body" sz="quarter" idx="43"/>
          </p:nvPr>
        </p:nvSpPr>
        <p:spPr>
          <a:xfrm>
            <a:off x="7443743" y="5042170"/>
            <a:ext cx="1858558" cy="1069981"/>
          </a:xfrm>
          <a:prstGeom prst="rect">
            <a:avLst/>
          </a:prstGeom>
        </p:spPr>
        <p:txBody>
          <a:bodyPr/>
          <a:lstStyle>
            <a:lvl1pPr marL="0" indent="0" algn="ctr">
              <a:buFontTx/>
              <a:buNone/>
              <a:defRPr sz="1600" b="0" i="0">
                <a:solidFill>
                  <a:schemeClr val="tx1"/>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endParaRPr lang="nl-NL"/>
          </a:p>
        </p:txBody>
      </p:sp>
    </p:spTree>
    <p:extLst>
      <p:ext uri="{BB962C8B-B14F-4D97-AF65-F5344CB8AC3E}">
        <p14:creationId xmlns:p14="http://schemas.microsoft.com/office/powerpoint/2010/main" val="3222507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ussentitel/quote">
    <p:spTree>
      <p:nvGrpSpPr>
        <p:cNvPr id="1" name=""/>
        <p:cNvGrpSpPr/>
        <p:nvPr/>
      </p:nvGrpSpPr>
      <p:grpSpPr>
        <a:xfrm>
          <a:off x="0" y="0"/>
          <a:ext cx="0" cy="0"/>
          <a:chOff x="0" y="0"/>
          <a:chExt cx="0" cy="0"/>
        </a:xfrm>
      </p:grpSpPr>
      <p:pic>
        <p:nvPicPr>
          <p:cNvPr id="6" name="Afbeelding 5" descr="Afbeelding met Graphics, Kleurrijkheid&#10;&#10;Automatisch gegenereerde beschrijving">
            <a:extLst>
              <a:ext uri="{FF2B5EF4-FFF2-40B4-BE49-F238E27FC236}">
                <a16:creationId xmlns:a16="http://schemas.microsoft.com/office/drawing/2014/main" id="{674EC2BD-0D7E-6321-8453-FDE67A53556D}"/>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rot="390182">
            <a:off x="-6337224" y="-272426"/>
            <a:ext cx="16510159" cy="3108482"/>
          </a:xfrm>
          <a:prstGeom prst="rect">
            <a:avLst/>
          </a:prstGeom>
        </p:spPr>
      </p:pic>
      <p:sp>
        <p:nvSpPr>
          <p:cNvPr id="7" name="Titel 12">
            <a:extLst>
              <a:ext uri="{FF2B5EF4-FFF2-40B4-BE49-F238E27FC236}">
                <a16:creationId xmlns:a16="http://schemas.microsoft.com/office/drawing/2014/main" id="{E0E86737-5213-3153-6213-133752FBF72B}"/>
              </a:ext>
            </a:extLst>
          </p:cNvPr>
          <p:cNvSpPr>
            <a:spLocks noGrp="1"/>
          </p:cNvSpPr>
          <p:nvPr>
            <p:ph type="title" hasCustomPrompt="1"/>
          </p:nvPr>
        </p:nvSpPr>
        <p:spPr>
          <a:xfrm>
            <a:off x="2451439" y="3563471"/>
            <a:ext cx="7289122" cy="1624755"/>
          </a:xfrm>
          <a:prstGeom prst="rect">
            <a:avLst/>
          </a:prstGeom>
        </p:spPr>
        <p:txBody>
          <a:bodyPr anchor="ctr"/>
          <a:lstStyle>
            <a:lvl1pPr algn="ctr">
              <a:defRPr sz="2400" b="0">
                <a:solidFill>
                  <a:schemeClr val="tx1"/>
                </a:solidFill>
                <a:latin typeface="Arial" panose="020B0604020202020204" pitchFamily="34" charset="0"/>
                <a:cs typeface="Arial" panose="020B0604020202020204" pitchFamily="34" charset="0"/>
              </a:defRPr>
            </a:lvl1pPr>
          </a:lstStyle>
          <a:p>
            <a:r>
              <a:rPr lang="nl-NL"/>
              <a:t>Quote of tussentijdse titel over max 3 regels. </a:t>
            </a:r>
            <a:r>
              <a:rPr lang="nl-NL" err="1"/>
              <a:t>Lorem</a:t>
            </a:r>
            <a:r>
              <a:rPr lang="nl-NL"/>
              <a:t> </a:t>
            </a:r>
            <a:r>
              <a:rPr lang="nl-NL" err="1"/>
              <a:t>ipsum</a:t>
            </a:r>
            <a:r>
              <a:rPr lang="nl-NL"/>
              <a:t> </a:t>
            </a:r>
            <a:r>
              <a:rPr lang="nl-NL" err="1"/>
              <a:t>lorem</a:t>
            </a:r>
            <a:r>
              <a:rPr lang="nl-NL"/>
              <a:t> </a:t>
            </a:r>
            <a:r>
              <a:rPr lang="nl-NL" err="1"/>
              <a:t>ipsum</a:t>
            </a:r>
            <a:r>
              <a:rPr lang="nl-NL"/>
              <a:t> </a:t>
            </a:r>
            <a:r>
              <a:rPr lang="nl-NL" err="1"/>
              <a:t>lorem</a:t>
            </a:r>
            <a:r>
              <a:rPr lang="nl-NL"/>
              <a:t> </a:t>
            </a:r>
            <a:r>
              <a:rPr lang="nl-NL" err="1"/>
              <a:t>ipsum</a:t>
            </a:r>
            <a:r>
              <a:rPr lang="nl-NL"/>
              <a:t>.</a:t>
            </a:r>
          </a:p>
        </p:txBody>
      </p:sp>
      <p:sp>
        <p:nvSpPr>
          <p:cNvPr id="2" name="Tekstvak 1">
            <a:extLst>
              <a:ext uri="{FF2B5EF4-FFF2-40B4-BE49-F238E27FC236}">
                <a16:creationId xmlns:a16="http://schemas.microsoft.com/office/drawing/2014/main" id="{FB0740DF-B5EC-9043-D6EB-E56D99A2CE6A}"/>
              </a:ext>
            </a:extLst>
          </p:cNvPr>
          <p:cNvSpPr txBox="1">
            <a:spLocks/>
          </p:cNvSpPr>
          <p:nvPr userDrawn="1"/>
        </p:nvSpPr>
        <p:spPr>
          <a:xfrm>
            <a:off x="9247573" y="728737"/>
            <a:ext cx="1849513" cy="341632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1600" b="1">
                <a:ln w="149225">
                  <a:solidFill>
                    <a:srgbClr val="0066B0"/>
                  </a:solidFill>
                </a:ln>
                <a:noFill/>
                <a:latin typeface="Montserrat Black" pitchFamily="2" charset="77"/>
              </a:rPr>
              <a:t>”</a:t>
            </a:r>
          </a:p>
        </p:txBody>
      </p:sp>
      <p:pic>
        <p:nvPicPr>
          <p:cNvPr id="3" name="Afbeelding 2">
            <a:extLst>
              <a:ext uri="{FF2B5EF4-FFF2-40B4-BE49-F238E27FC236}">
                <a16:creationId xmlns:a16="http://schemas.microsoft.com/office/drawing/2014/main" id="{2591FFD2-E3C6-C746-B20C-377B894B2FB1}"/>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11461071" y="6534036"/>
            <a:ext cx="568171" cy="323964"/>
          </a:xfrm>
          <a:prstGeom prst="rect">
            <a:avLst/>
          </a:prstGeom>
        </p:spPr>
      </p:pic>
      <p:pic>
        <p:nvPicPr>
          <p:cNvPr id="4" name="Afbeelding 3" descr="Afbeelding met Graphics, Kleurrijkheid&#10;&#10;Automatisch gegenereerde beschrijving">
            <a:extLst>
              <a:ext uri="{FF2B5EF4-FFF2-40B4-BE49-F238E27FC236}">
                <a16:creationId xmlns:a16="http://schemas.microsoft.com/office/drawing/2014/main" id="{2F3ACE38-C194-9DA8-FC64-8288163F00BD}"/>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rot="8170068">
            <a:off x="7813782" y="-5243919"/>
            <a:ext cx="16510159" cy="3108482"/>
          </a:xfrm>
          <a:prstGeom prst="rect">
            <a:avLst/>
          </a:prstGeom>
        </p:spPr>
      </p:pic>
    </p:spTree>
    <p:extLst>
      <p:ext uri="{BB962C8B-B14F-4D97-AF65-F5344CB8AC3E}">
        <p14:creationId xmlns:p14="http://schemas.microsoft.com/office/powerpoint/2010/main" val="2263872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tekst en extra textvak">
    <p:spTree>
      <p:nvGrpSpPr>
        <p:cNvPr id="1" name=""/>
        <p:cNvGrpSpPr/>
        <p:nvPr/>
      </p:nvGrpSpPr>
      <p:grpSpPr>
        <a:xfrm>
          <a:off x="0" y="0"/>
          <a:ext cx="0" cy="0"/>
          <a:chOff x="0" y="0"/>
          <a:chExt cx="0" cy="0"/>
        </a:xfrm>
      </p:grpSpPr>
      <p:sp>
        <p:nvSpPr>
          <p:cNvPr id="3" name="Rechthoek met één afgeronde hoek 2">
            <a:extLst>
              <a:ext uri="{FF2B5EF4-FFF2-40B4-BE49-F238E27FC236}">
                <a16:creationId xmlns:a16="http://schemas.microsoft.com/office/drawing/2014/main" id="{FBD67348-4054-0A9A-828A-50979E91468E}"/>
              </a:ext>
            </a:extLst>
          </p:cNvPr>
          <p:cNvSpPr>
            <a:spLocks noGrp="1" noRot="1" noMove="1" noResize="1" noEditPoints="1" noAdjustHandles="1" noChangeArrowheads="1" noChangeShapeType="1"/>
          </p:cNvSpPr>
          <p:nvPr userDrawn="1"/>
        </p:nvSpPr>
        <p:spPr>
          <a:xfrm flipH="1">
            <a:off x="6096000" y="1"/>
            <a:ext cx="6096000" cy="6857999"/>
          </a:xfrm>
          <a:prstGeom prst="round1Rect">
            <a:avLst>
              <a:gd name="adj" fmla="val 5758"/>
            </a:avLst>
          </a:prstGeom>
          <a:solidFill>
            <a:srgbClr val="0066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21">
            <a:extLst>
              <a:ext uri="{FF2B5EF4-FFF2-40B4-BE49-F238E27FC236}">
                <a16:creationId xmlns:a16="http://schemas.microsoft.com/office/drawing/2014/main" id="{C7792478-3AED-BD20-A388-F90202EC123A}"/>
              </a:ext>
            </a:extLst>
          </p:cNvPr>
          <p:cNvSpPr>
            <a:spLocks noGrp="1"/>
          </p:cNvSpPr>
          <p:nvPr>
            <p:ph type="body" sz="quarter" idx="15" hasCustomPrompt="1"/>
          </p:nvPr>
        </p:nvSpPr>
        <p:spPr>
          <a:xfrm>
            <a:off x="619197" y="706904"/>
            <a:ext cx="4958640" cy="580778"/>
          </a:xfrm>
          <a:prstGeom prst="rect">
            <a:avLst/>
          </a:prstGeom>
        </p:spPr>
        <p:txBody>
          <a:bodyPr/>
          <a:lstStyle>
            <a:lvl1pPr marL="0" indent="0">
              <a:buFontTx/>
              <a:buNone/>
              <a:defRPr sz="4000" b="0">
                <a:solidFill>
                  <a:schemeClr val="tx1"/>
                </a:solidFill>
                <a:latin typeface="Arial" panose="020B0604020202020204" pitchFamily="34" charset="0"/>
                <a:cs typeface="Arial" panose="020B0604020202020204" pitchFamily="34" charset="0"/>
              </a:defRPr>
            </a:lvl1pPr>
          </a:lstStyle>
          <a:p>
            <a:pPr lvl="0"/>
            <a:r>
              <a:rPr lang="nl-NL"/>
              <a:t>Titel</a:t>
            </a:r>
          </a:p>
        </p:txBody>
      </p:sp>
      <p:sp>
        <p:nvSpPr>
          <p:cNvPr id="11" name="Tijdelijke aanduiding voor tekst 21">
            <a:extLst>
              <a:ext uri="{FF2B5EF4-FFF2-40B4-BE49-F238E27FC236}">
                <a16:creationId xmlns:a16="http://schemas.microsoft.com/office/drawing/2014/main" id="{470F2D2B-5793-B8B2-CC44-D0A8C4E23871}"/>
              </a:ext>
            </a:extLst>
          </p:cNvPr>
          <p:cNvSpPr>
            <a:spLocks noGrp="1"/>
          </p:cNvSpPr>
          <p:nvPr>
            <p:ph type="body" sz="quarter" idx="16" hasCustomPrompt="1"/>
          </p:nvPr>
        </p:nvSpPr>
        <p:spPr>
          <a:xfrm>
            <a:off x="619197" y="1287682"/>
            <a:ext cx="4958640" cy="365467"/>
          </a:xfrm>
          <a:prstGeom prst="rect">
            <a:avLst/>
          </a:prstGeom>
        </p:spPr>
        <p:txBody>
          <a:bodyPr/>
          <a:lstStyle>
            <a:lvl1pPr marL="0" indent="0">
              <a:buFontTx/>
              <a:buNone/>
              <a:defRPr sz="1600" b="1" i="0">
                <a:solidFill>
                  <a:schemeClr val="tx1"/>
                </a:solidFill>
                <a:latin typeface="Arial" panose="020B0604020202020204" pitchFamily="34" charset="0"/>
                <a:cs typeface="Arial" panose="020B0604020202020204" pitchFamily="34" charset="0"/>
              </a:defRPr>
            </a:lvl1pPr>
          </a:lstStyle>
          <a:p>
            <a:pPr lvl="0"/>
            <a:r>
              <a:rPr lang="nl-NL"/>
              <a:t>Ondertitel</a:t>
            </a:r>
          </a:p>
        </p:txBody>
      </p:sp>
      <p:sp>
        <p:nvSpPr>
          <p:cNvPr id="12" name="Tijdelijke aanduiding voor tekst 13">
            <a:extLst>
              <a:ext uri="{FF2B5EF4-FFF2-40B4-BE49-F238E27FC236}">
                <a16:creationId xmlns:a16="http://schemas.microsoft.com/office/drawing/2014/main" id="{7730DCC3-DA7E-2E4E-8B50-0B47B4E93C70}"/>
              </a:ext>
            </a:extLst>
          </p:cNvPr>
          <p:cNvSpPr>
            <a:spLocks noGrp="1"/>
          </p:cNvSpPr>
          <p:nvPr>
            <p:ph type="body" sz="quarter" idx="10"/>
          </p:nvPr>
        </p:nvSpPr>
        <p:spPr>
          <a:xfrm>
            <a:off x="616572" y="1706098"/>
            <a:ext cx="4958640" cy="4028089"/>
          </a:xfrm>
          <a:prstGeom prst="rect">
            <a:avLst/>
          </a:prstGeom>
        </p:spPr>
        <p:txBody>
          <a:bodyPr/>
          <a:lstStyle>
            <a:lvl1pPr marL="0" indent="0">
              <a:buFontTx/>
              <a:buNone/>
              <a:defRPr sz="1600">
                <a:solidFill>
                  <a:schemeClr val="tx1"/>
                </a:solidFill>
                <a:latin typeface="Arial" panose="020B0604020202020204" pitchFamily="34" charset="0"/>
                <a:cs typeface="Arial" panose="020B0604020202020204" pitchFamily="34" charset="0"/>
              </a:defRPr>
            </a:lvl1pPr>
            <a:lvl2pPr marL="457200" indent="0">
              <a:buFontTx/>
              <a:buNone/>
              <a:defRPr sz="1100">
                <a:latin typeface="Montserrat" pitchFamily="2" charset="77"/>
              </a:defRPr>
            </a:lvl2pPr>
            <a:lvl3pPr marL="914400" indent="0">
              <a:buFontTx/>
              <a:buNone/>
              <a:defRPr sz="1100">
                <a:latin typeface="Montserrat" pitchFamily="2" charset="77"/>
              </a:defRPr>
            </a:lvl3pPr>
            <a:lvl4pPr marL="1371600" indent="0">
              <a:buFontTx/>
              <a:buNone/>
              <a:defRPr sz="1100">
                <a:latin typeface="Montserrat" pitchFamily="2" charset="77"/>
              </a:defRPr>
            </a:lvl4pPr>
            <a:lvl5pPr marL="1828800" indent="0">
              <a:buFontTx/>
              <a:buNone/>
              <a:defRPr sz="1100">
                <a:latin typeface="Montserrat" pitchFamily="2" charset="77"/>
              </a:defRPr>
            </a:lvl5pPr>
          </a:lstStyle>
          <a:p>
            <a:pPr lvl="0"/>
            <a:endParaRPr lang="nl-NL"/>
          </a:p>
        </p:txBody>
      </p:sp>
      <p:pic>
        <p:nvPicPr>
          <p:cNvPr id="4" name="Afbeelding 3">
            <a:extLst>
              <a:ext uri="{FF2B5EF4-FFF2-40B4-BE49-F238E27FC236}">
                <a16:creationId xmlns:a16="http://schemas.microsoft.com/office/drawing/2014/main" id="{9A4CF16A-31B3-2E21-AC4A-599E73834C10}"/>
              </a:ext>
            </a:extLst>
          </p:cNvPr>
          <p:cNvPicPr/>
          <p:nvPr userDrawn="1"/>
        </p:nvPicPr>
        <p:blipFill rotWithShape="1">
          <a:blip r:embed="rId2" cstate="screen">
            <a:extLst>
              <a:ext uri="{28A0092B-C50C-407E-A947-70E740481C1C}">
                <a14:useLocalDpi xmlns:a14="http://schemas.microsoft.com/office/drawing/2010/main"/>
              </a:ext>
            </a:extLst>
          </a:blip>
          <a:srcRect l="-743"/>
          <a:stretch/>
        </p:blipFill>
        <p:spPr>
          <a:xfrm>
            <a:off x="11461071" y="6534036"/>
            <a:ext cx="568171" cy="323964"/>
          </a:xfrm>
          <a:prstGeom prst="rect">
            <a:avLst/>
          </a:prstGeom>
        </p:spPr>
      </p:pic>
      <p:sp>
        <p:nvSpPr>
          <p:cNvPr id="6" name="Tijdelijke aanduiding voor tekst 3">
            <a:extLst>
              <a:ext uri="{FF2B5EF4-FFF2-40B4-BE49-F238E27FC236}">
                <a16:creationId xmlns:a16="http://schemas.microsoft.com/office/drawing/2014/main" id="{8F3C1F84-EEC6-681A-C57F-4A9A718EFB7B}"/>
              </a:ext>
            </a:extLst>
          </p:cNvPr>
          <p:cNvSpPr>
            <a:spLocks noGrp="1"/>
          </p:cNvSpPr>
          <p:nvPr>
            <p:ph type="body" sz="quarter" idx="17"/>
          </p:nvPr>
        </p:nvSpPr>
        <p:spPr>
          <a:xfrm>
            <a:off x="6806275" y="2122841"/>
            <a:ext cx="4769153" cy="2612318"/>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vl2pPr marL="685800" indent="-228600">
              <a:buFont typeface="Courier New" panose="02070309020205020404" pitchFamily="49" charset="0"/>
              <a:buChar char="o"/>
              <a:defRPr sz="24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600">
                <a:solidFill>
                  <a:schemeClr val="bg1"/>
                </a:solidFill>
                <a:latin typeface="Arial" panose="020B0604020202020204" pitchFamily="34" charset="0"/>
                <a:cs typeface="Arial" panose="020B0604020202020204" pitchFamily="34" charset="0"/>
              </a:defRPr>
            </a:lvl4pPr>
            <a:lvl5pPr>
              <a:defRPr sz="1600">
                <a:solidFill>
                  <a:schemeClr val="bg1"/>
                </a:solidFill>
                <a:latin typeface="Arial" panose="020B0604020202020204" pitchFamily="34" charset="0"/>
                <a:cs typeface="Arial" panose="020B0604020202020204" pitchFamily="34" charset="0"/>
              </a:defRPr>
            </a:lvl5pPr>
          </a:lstStyle>
          <a:p>
            <a:pPr lvl="0"/>
            <a:r>
              <a:rPr lang="nl-NL"/>
              <a:t>Klikken om de tekststijl van het model te bewerken</a:t>
            </a:r>
          </a:p>
          <a:p>
            <a:pPr lvl="1"/>
            <a:r>
              <a:rPr lang="nl-NL"/>
              <a:t>Tweede niveau</a:t>
            </a:r>
          </a:p>
        </p:txBody>
      </p:sp>
    </p:spTree>
    <p:extLst>
      <p:ext uri="{BB962C8B-B14F-4D97-AF65-F5344CB8AC3E}">
        <p14:creationId xmlns:p14="http://schemas.microsoft.com/office/powerpoint/2010/main" val="2797352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3661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62" r:id="rId5"/>
    <p:sldLayoutId id="2147483653" r:id="rId6"/>
    <p:sldLayoutId id="2147483654" r:id="rId7"/>
    <p:sldLayoutId id="2147483655" r:id="rId8"/>
    <p:sldLayoutId id="2147483656" r:id="rId9"/>
    <p:sldLayoutId id="2147483661" r:id="rId10"/>
    <p:sldLayoutId id="2147483657" r:id="rId11"/>
    <p:sldLayoutId id="2147483658" r:id="rId12"/>
    <p:sldLayoutId id="2147483659" r:id="rId13"/>
    <p:sldLayoutId id="2147483665" r:id="rId14"/>
    <p:sldLayoutId id="2147483666" r:id="rId15"/>
    <p:sldLayoutId id="2147483667"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Platformsociaaldomein@VNG.nl" TargetMode="External"/><Relationship Id="rId2" Type="http://schemas.openxmlformats.org/officeDocument/2006/relationships/image" Target="../media/image13.jpeg"/><Relationship Id="rId1" Type="http://schemas.openxmlformats.org/officeDocument/2006/relationships/slideLayout" Target="../slideLayouts/slideLayout10.xml"/><Relationship Id="rId5" Type="http://schemas.openxmlformats.org/officeDocument/2006/relationships/hyperlink" Target="https://platform-sociaaldomein.nl/regioadviseurs" TargetMode="External"/><Relationship Id="rId4" Type="http://schemas.openxmlformats.org/officeDocument/2006/relationships/image" Target="../media/image14.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hyperlink" Target="https://www.picpedia.org/chalkboard/p/poll.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platform-sociaaldomein.nl/themas/lokale-teams/toegang-tot-jouw-gemeente-optimaliseren" TargetMode="External"/><Relationship Id="rId3" Type="http://schemas.openxmlformats.org/officeDocument/2006/relationships/hyperlink" Target="https://vng.nl/sites/default/files/2024-03/richtinggevend_kader_toegang_lokale_teams_en_integrale_dienstverlening.pdf" TargetMode="External"/><Relationship Id="rId7" Type="http://schemas.openxmlformats.org/officeDocument/2006/relationships/hyperlink" Target="https://platform-sociaaldomein.nl/regioadviseur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vng.nl/sites/default/files/2024-04/stevige-lokale-teams.pdf" TargetMode="External"/><Relationship Id="rId5" Type="http://schemas.openxmlformats.org/officeDocument/2006/relationships/hyperlink" Target="https://vng.nl/sites/default/files/2026-03/convenant-stevige-lokale-teams.pdf" TargetMode="External"/><Relationship Id="rId4" Type="http://schemas.openxmlformats.org/officeDocument/2006/relationships/hyperlink" Target="https://vit-toegang.nl/" TargetMode="External"/><Relationship Id="rId9"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hyperlink" Target="mailto:toegang@vng.n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platform-sociaaldomein.nl/agenda/leerbijeenkomst-toegang-in-beweging-mandaat-en-domeinoverstijgend-werken"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hyperlink" Target="https://www.picpedia.org/chalkboard/p/poll.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B5734E-DD20-3147-DFBD-80B828C30D62}"/>
              </a:ext>
            </a:extLst>
          </p:cNvPr>
          <p:cNvSpPr>
            <a:spLocks noGrp="1"/>
          </p:cNvSpPr>
          <p:nvPr>
            <p:ph type="title"/>
          </p:nvPr>
        </p:nvSpPr>
        <p:spPr>
          <a:xfrm>
            <a:off x="1509862" y="1687314"/>
            <a:ext cx="9598405" cy="1508551"/>
          </a:xfrm>
        </p:spPr>
        <p:txBody>
          <a:bodyPr lIns="91440" tIns="45720" rIns="91440" bIns="45720" anchor="t"/>
          <a:lstStyle/>
          <a:p>
            <a:r>
              <a:rPr lang="nl-NL">
                <a:latin typeface="Arial"/>
                <a:cs typeface="Arial"/>
              </a:rPr>
              <a:t>Webinar Toegang in beweging: </a:t>
            </a:r>
            <a:br>
              <a:rPr lang="nl-NL">
                <a:latin typeface="Arial"/>
                <a:cs typeface="Arial"/>
              </a:rPr>
            </a:br>
            <a:r>
              <a:rPr lang="nl-NL">
                <a:latin typeface="Arial"/>
                <a:cs typeface="Arial"/>
              </a:rPr>
              <a:t>mandaat en </a:t>
            </a:r>
            <a:r>
              <a:rPr lang="nl-NL" err="1">
                <a:latin typeface="Arial"/>
                <a:cs typeface="Arial"/>
              </a:rPr>
              <a:t>domeinoverstijgend</a:t>
            </a:r>
            <a:r>
              <a:rPr lang="nl-NL">
                <a:latin typeface="Arial"/>
                <a:cs typeface="Arial"/>
              </a:rPr>
              <a:t> werken</a:t>
            </a:r>
            <a:endParaRPr lang="nl-NL"/>
          </a:p>
        </p:txBody>
      </p:sp>
      <p:sp>
        <p:nvSpPr>
          <p:cNvPr id="7" name="Tijdelijke aanduiding voor tekst 6">
            <a:extLst>
              <a:ext uri="{FF2B5EF4-FFF2-40B4-BE49-F238E27FC236}">
                <a16:creationId xmlns:a16="http://schemas.microsoft.com/office/drawing/2014/main" id="{37E4BA27-C0EF-CA94-6302-C94220879DFD}"/>
              </a:ext>
            </a:extLst>
          </p:cNvPr>
          <p:cNvSpPr>
            <a:spLocks noGrp="1"/>
          </p:cNvSpPr>
          <p:nvPr>
            <p:ph type="body" sz="quarter" idx="10"/>
          </p:nvPr>
        </p:nvSpPr>
        <p:spPr>
          <a:xfrm>
            <a:off x="1509862" y="4706384"/>
            <a:ext cx="8483222" cy="464302"/>
          </a:xfrm>
        </p:spPr>
        <p:txBody>
          <a:bodyPr/>
          <a:lstStyle/>
          <a:p>
            <a:r>
              <a:rPr lang="nl-NL" sz="1800"/>
              <a:t>Donderdag 2 juli 2026, 11.00 – 12.00 uur</a:t>
            </a:r>
          </a:p>
        </p:txBody>
      </p:sp>
      <p:sp>
        <p:nvSpPr>
          <p:cNvPr id="6" name="Tijdelijke aanduiding voor tekst 5">
            <a:extLst>
              <a:ext uri="{FF2B5EF4-FFF2-40B4-BE49-F238E27FC236}">
                <a16:creationId xmlns:a16="http://schemas.microsoft.com/office/drawing/2014/main" id="{62FEAB8B-B307-25D9-C63A-BF51F7280679}"/>
              </a:ext>
            </a:extLst>
          </p:cNvPr>
          <p:cNvSpPr>
            <a:spLocks noGrp="1"/>
          </p:cNvSpPr>
          <p:nvPr>
            <p:ph type="body" sz="quarter" idx="13"/>
          </p:nvPr>
        </p:nvSpPr>
        <p:spPr/>
        <p:txBody>
          <a:bodyPr/>
          <a:lstStyle/>
          <a:p>
            <a:r>
              <a:rPr lang="nl-NL"/>
              <a:t> </a:t>
            </a:r>
          </a:p>
        </p:txBody>
      </p:sp>
    </p:spTree>
    <p:extLst>
      <p:ext uri="{BB962C8B-B14F-4D97-AF65-F5344CB8AC3E}">
        <p14:creationId xmlns:p14="http://schemas.microsoft.com/office/powerpoint/2010/main" val="2206461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Tijdelijke aanduiding voor afbeelding 11" descr="Afbeelding met persoon, kleding, kamerplant, bloempot&#10;&#10;Automatisch gegenereerde beschrijving">
            <a:extLst>
              <a:ext uri="{FF2B5EF4-FFF2-40B4-BE49-F238E27FC236}">
                <a16:creationId xmlns:a16="http://schemas.microsoft.com/office/drawing/2014/main" id="{1C84D027-08B6-3A35-339A-E28602C092F6}"/>
              </a:ext>
            </a:extLst>
          </p:cNvPr>
          <p:cNvPicPr>
            <a:picLocks noGrp="1" noChangeAspect="1"/>
          </p:cNvPicPr>
          <p:nvPr>
            <p:ph type="pic" sz="quarter" idx="27"/>
          </p:nvPr>
        </p:nvPicPr>
        <p:blipFill>
          <a:blip r:embed="rId2" cstate="screen">
            <a:extLst>
              <a:ext uri="{28A0092B-C50C-407E-A947-70E740481C1C}">
                <a14:useLocalDpi xmlns:a14="http://schemas.microsoft.com/office/drawing/2010/main"/>
              </a:ext>
            </a:extLst>
          </a:blip>
          <a:srcRect/>
          <a:stretch/>
        </p:blipFill>
        <p:spPr>
          <a:xfrm>
            <a:off x="-5522" y="-2030"/>
            <a:ext cx="6112566" cy="6955280"/>
          </a:xfrm>
        </p:spPr>
      </p:pic>
      <p:sp>
        <p:nvSpPr>
          <p:cNvPr id="5" name="Tijdelijke aanduiding voor tekst 3">
            <a:extLst>
              <a:ext uri="{FF2B5EF4-FFF2-40B4-BE49-F238E27FC236}">
                <a16:creationId xmlns:a16="http://schemas.microsoft.com/office/drawing/2014/main" id="{DA434604-C1DA-8921-6F41-D245713D8DE1}"/>
              </a:ext>
            </a:extLst>
          </p:cNvPr>
          <p:cNvSpPr txBox="1">
            <a:spLocks/>
          </p:cNvSpPr>
          <p:nvPr/>
        </p:nvSpPr>
        <p:spPr>
          <a:xfrm>
            <a:off x="7662216" y="4318696"/>
            <a:ext cx="3680111" cy="958920"/>
          </a:xfrm>
          <a:prstGeom prst="rect">
            <a:avLst/>
          </a:prstGeom>
        </p:spPr>
        <p:txBody>
          <a:bodyPr lIns="91440" tIns="46800" rIns="91440" bIns="45720" numCol="1" spcCol="18000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nl-NL" sz="1600">
              <a:solidFill>
                <a:schemeClr val="bg1"/>
              </a:solidFill>
              <a:cs typeface="Arial" panose="020B0604020202020204"/>
              <a:hlinkClick r:id="" action="ppaction://noaction">
                <a:extLst>
                  <a:ext uri="{A12FA001-AC4F-418D-AE19-62706E023703}">
                    <ahyp:hlinkClr xmlns:ahyp="http://schemas.microsoft.com/office/drawing/2018/hyperlinkcolor" val="tx"/>
                  </a:ext>
                </a:extLst>
              </a:hlinkClick>
            </a:endParaRPr>
          </a:p>
          <a:p>
            <a:pPr marL="0" indent="0">
              <a:buNone/>
            </a:pPr>
            <a:r>
              <a:rPr lang="nl-NL" sz="1600">
                <a:solidFill>
                  <a:srgbClr val="FFFFFF"/>
                </a:solidFill>
                <a:latin typeface="Arial"/>
                <a:cs typeface="Arial"/>
                <a:hlinkClick r:id="rId3">
                  <a:extLst>
                    <a:ext uri="{A12FA001-AC4F-418D-AE19-62706E023703}">
                      <ahyp:hlinkClr xmlns:ahyp="http://schemas.microsoft.com/office/drawing/2018/hyperlinkcolor" val="tx"/>
                    </a:ext>
                  </a:extLst>
                </a:hlinkClick>
              </a:rPr>
              <a:t>toegang@vng.nl</a:t>
            </a:r>
          </a:p>
          <a:p>
            <a:pPr marL="0" indent="0">
              <a:buNone/>
            </a:pPr>
            <a:endParaRPr lang="nl-NL" sz="1600">
              <a:solidFill>
                <a:srgbClr val="FFFFFF"/>
              </a:solidFill>
              <a:latin typeface="Arial"/>
              <a:cs typeface="Arial"/>
              <a:hlinkClick r:id="rId3">
                <a:extLst>
                  <a:ext uri="{A12FA001-AC4F-418D-AE19-62706E023703}">
                    <ahyp:hlinkClr xmlns:ahyp="http://schemas.microsoft.com/office/drawing/2018/hyperlinkcolor" val="tx"/>
                  </a:ext>
                </a:extLst>
              </a:hlinkClick>
            </a:endParaRPr>
          </a:p>
          <a:p>
            <a:pPr marL="0" indent="0">
              <a:buNone/>
            </a:pPr>
            <a:endParaRPr lang="nl-NL" sz="1600">
              <a:solidFill>
                <a:srgbClr val="FF0000"/>
              </a:solidFill>
              <a:cs typeface="Arial"/>
              <a:hlinkClick r:id="rId3">
                <a:extLst>
                  <a:ext uri="{A12FA001-AC4F-418D-AE19-62706E023703}">
                    <ahyp:hlinkClr xmlns:ahyp="http://schemas.microsoft.com/office/drawing/2018/hyperlinkcolor" val="tx"/>
                  </a:ext>
                </a:extLst>
              </a:hlinkClick>
            </a:endParaRPr>
          </a:p>
        </p:txBody>
      </p:sp>
      <p:pic>
        <p:nvPicPr>
          <p:cNvPr id="9" name="Tijdelijke aanduiding voor afbeelding 11" descr="Envelop met effen opvulling">
            <a:extLst>
              <a:ext uri="{FF2B5EF4-FFF2-40B4-BE49-F238E27FC236}">
                <a16:creationId xmlns:a16="http://schemas.microsoft.com/office/drawing/2014/main" id="{64E9844E-D2A5-84E2-3AA3-E26B3DA1D63A}"/>
              </a:ext>
            </a:extLst>
          </p:cNvPr>
          <p:cNvPicPr>
            <a:picLocks noChangeAspect="1"/>
          </p:cNvPicPr>
          <p:nvPr/>
        </p:nvPicPr>
        <p:blipFill>
          <a:blip>
            <a:extLst>
              <a:ext uri="{96DAC541-7B7A-43D3-8B79-37D633B846F1}">
                <asvg:svgBlip xmlns:asvg="http://schemas.microsoft.com/office/drawing/2016/SVG/main" r:embed="rId4"/>
              </a:ext>
            </a:extLst>
          </a:blip>
          <a:srcRect t="8769" b="8769"/>
          <a:stretch/>
        </p:blipFill>
        <p:spPr>
          <a:xfrm flipH="1">
            <a:off x="7242564" y="4735837"/>
            <a:ext cx="369483" cy="286211"/>
          </a:xfrm>
          <a:custGeom>
            <a:avLst/>
            <a:gdLst>
              <a:gd name="connsiteX0" fmla="*/ 0 w 3900880"/>
              <a:gd name="connsiteY0" fmla="*/ 0 h 3204621"/>
              <a:gd name="connsiteX1" fmla="*/ 3510814 w 3900880"/>
              <a:gd name="connsiteY1" fmla="*/ 0 h 3204621"/>
              <a:gd name="connsiteX2" fmla="*/ 3900880 w 3900880"/>
              <a:gd name="connsiteY2" fmla="*/ 390066 h 3204621"/>
              <a:gd name="connsiteX3" fmla="*/ 3900880 w 3900880"/>
              <a:gd name="connsiteY3" fmla="*/ 3204621 h 3204621"/>
              <a:gd name="connsiteX4" fmla="*/ 0 w 3900880"/>
              <a:gd name="connsiteY4" fmla="*/ 3204621 h 3204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0880" h="3204621">
                <a:moveTo>
                  <a:pt x="0" y="0"/>
                </a:moveTo>
                <a:lnTo>
                  <a:pt x="3510814" y="0"/>
                </a:lnTo>
                <a:cubicBezTo>
                  <a:pt x="3726242" y="0"/>
                  <a:pt x="3900880" y="174638"/>
                  <a:pt x="3900880" y="390066"/>
                </a:cubicBezTo>
                <a:lnTo>
                  <a:pt x="3900880" y="3204621"/>
                </a:lnTo>
                <a:lnTo>
                  <a:pt x="0" y="3204621"/>
                </a:lnTo>
                <a:close/>
              </a:path>
            </a:pathLst>
          </a:custGeom>
        </p:spPr>
      </p:pic>
      <p:sp>
        <p:nvSpPr>
          <p:cNvPr id="11" name="Tijdelijke aanduiding voor tekst 1">
            <a:extLst>
              <a:ext uri="{FF2B5EF4-FFF2-40B4-BE49-F238E27FC236}">
                <a16:creationId xmlns:a16="http://schemas.microsoft.com/office/drawing/2014/main" id="{B30A8ACB-BE12-7827-CC30-AADAE38A7F07}"/>
              </a:ext>
            </a:extLst>
          </p:cNvPr>
          <p:cNvSpPr txBox="1">
            <a:spLocks/>
          </p:cNvSpPr>
          <p:nvPr/>
        </p:nvSpPr>
        <p:spPr>
          <a:xfrm>
            <a:off x="7135640" y="2145701"/>
            <a:ext cx="4749251" cy="633382"/>
          </a:xfrm>
          <a:prstGeom prst="rect">
            <a:avLst/>
          </a:prstGeom>
        </p:spPr>
        <p:txBody>
          <a:bodyPr lIns="91440" tIns="45720" rIns="91440" bIns="45720"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4000">
                <a:solidFill>
                  <a:schemeClr val="bg1"/>
                </a:solidFill>
                <a:latin typeface="Arial"/>
                <a:cs typeface="Arial"/>
              </a:rPr>
              <a:t>Vragen? Neem contact op met je </a:t>
            </a:r>
            <a:r>
              <a:rPr lang="nl-NL" sz="4000">
                <a:solidFill>
                  <a:schemeClr val="bg1"/>
                </a:solidFill>
                <a:latin typeface="Arial"/>
                <a:cs typeface="Arial"/>
                <a:hlinkClick r:id="rId5">
                  <a:extLst>
                    <a:ext uri="{A12FA001-AC4F-418D-AE19-62706E023703}">
                      <ahyp:hlinkClr xmlns:ahyp="http://schemas.microsoft.com/office/drawing/2018/hyperlinkcolor" val="tx"/>
                    </a:ext>
                  </a:extLst>
                </a:hlinkClick>
              </a:rPr>
              <a:t>regioadviseur</a:t>
            </a:r>
            <a:r>
              <a:rPr lang="nl-NL" sz="4000">
                <a:solidFill>
                  <a:schemeClr val="bg1"/>
                </a:solidFill>
                <a:latin typeface="Arial"/>
                <a:cs typeface="Arial"/>
              </a:rPr>
              <a:t> of mail ons! </a:t>
            </a:r>
            <a:endParaRPr lang="nl-NL" sz="4000">
              <a:solidFill>
                <a:schemeClr val="bg1"/>
              </a:solidFill>
              <a:cs typeface="Arial"/>
            </a:endParaRPr>
          </a:p>
        </p:txBody>
      </p:sp>
    </p:spTree>
    <p:extLst>
      <p:ext uri="{BB962C8B-B14F-4D97-AF65-F5344CB8AC3E}">
        <p14:creationId xmlns:p14="http://schemas.microsoft.com/office/powerpoint/2010/main" val="114313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3D7F6-C025-091B-B7BC-2941826994BD}"/>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AEBF20AA-F5A0-0D33-C348-524BDCD785E3}"/>
              </a:ext>
            </a:extLst>
          </p:cNvPr>
          <p:cNvSpPr>
            <a:spLocks noGrp="1"/>
          </p:cNvSpPr>
          <p:nvPr>
            <p:ph type="body" sz="quarter" idx="10"/>
          </p:nvPr>
        </p:nvSpPr>
        <p:spPr>
          <a:xfrm>
            <a:off x="619195" y="2161603"/>
            <a:ext cx="11262414" cy="3504935"/>
          </a:xfrm>
        </p:spPr>
        <p:txBody>
          <a:bodyPr lIns="91440" tIns="45720" rIns="91440" bIns="45720" anchor="t"/>
          <a:lstStyle/>
          <a:p>
            <a:r>
              <a:rPr lang="nl-NL" sz="2000" noProof="1">
                <a:solidFill>
                  <a:srgbClr val="000000"/>
                </a:solidFill>
                <a:latin typeface="+mj-lt"/>
                <a:ea typeface="Open Sans"/>
                <a:cs typeface="Open Sans"/>
              </a:rPr>
              <a:t>Welkom en toelichting op het programma</a:t>
            </a:r>
          </a:p>
          <a:p>
            <a:r>
              <a:rPr lang="nl-NL" sz="2000">
                <a:solidFill>
                  <a:srgbClr val="000000"/>
                </a:solidFill>
                <a:latin typeface="+mj-lt"/>
                <a:ea typeface="Open Sans"/>
                <a:cs typeface="Open Sans"/>
              </a:rPr>
              <a:t>Inleiding op het thema</a:t>
            </a:r>
          </a:p>
          <a:p>
            <a:r>
              <a:rPr lang="nl-NL" sz="2000" noProof="1">
                <a:solidFill>
                  <a:srgbClr val="000000"/>
                </a:solidFill>
                <a:latin typeface="+mj-lt"/>
                <a:ea typeface="Open Sans"/>
                <a:cs typeface="Open Sans"/>
              </a:rPr>
              <a:t>Ervaringsdeskundige Hadassah Kuper </a:t>
            </a:r>
          </a:p>
          <a:p>
            <a:r>
              <a:rPr lang="nl-NL" sz="2000" noProof="1">
                <a:solidFill>
                  <a:srgbClr val="000000"/>
                </a:solidFill>
                <a:latin typeface="+mj-lt"/>
                <a:ea typeface="Open Sans"/>
                <a:cs typeface="Open Sans"/>
              </a:rPr>
              <a:t>Praktijkvoorbeeld gemeente Groningen, door Lutske Alma, senior juridisch adviseur (Groningen) en Esmé Keizer, manager jeugd toegang/gebiedsmanager (WIJ Groningen)</a:t>
            </a:r>
          </a:p>
          <a:p>
            <a:r>
              <a:rPr lang="nl-NL" sz="2000">
                <a:solidFill>
                  <a:srgbClr val="000000"/>
                </a:solidFill>
                <a:latin typeface="+mj-lt"/>
                <a:ea typeface="Open Sans"/>
                <a:cs typeface="Open Sans"/>
              </a:rPr>
              <a:t>Reflectie en handelingsperspectief vanuit ondersteuningslijn Stevige Lokale Teams</a:t>
            </a:r>
            <a:endParaRPr lang="en-US" sz="2000">
              <a:solidFill>
                <a:srgbClr val="000000"/>
              </a:solidFill>
              <a:latin typeface="+mj-lt"/>
              <a:ea typeface="Open Sans"/>
              <a:cs typeface="Open Sans"/>
            </a:endParaRPr>
          </a:p>
          <a:p>
            <a:r>
              <a:rPr lang="nl-NL" sz="2000" noProof="1">
                <a:solidFill>
                  <a:srgbClr val="000000"/>
                </a:solidFill>
                <a:latin typeface="+mj-lt"/>
                <a:ea typeface="Open Sans"/>
                <a:cs typeface="Open Sans"/>
              </a:rPr>
              <a:t>Aankondiging leerbijeenkomst </a:t>
            </a:r>
          </a:p>
          <a:p>
            <a:pPr>
              <a:lnSpc>
                <a:spcPct val="113999"/>
              </a:lnSpc>
            </a:pPr>
            <a:r>
              <a:rPr lang="nl-NL" sz="2000" noProof="1">
                <a:solidFill>
                  <a:srgbClr val="000000"/>
                </a:solidFill>
                <a:latin typeface="+mj-lt"/>
                <a:ea typeface="Open Sans"/>
                <a:cs typeface="Open Sans"/>
              </a:rPr>
              <a:t>Afsluiting en vervolg</a:t>
            </a:r>
            <a:endParaRPr lang="nl-NL" dirty="0"/>
          </a:p>
          <a:p>
            <a:endParaRPr lang="nl-NL" sz="2000" noProof="1">
              <a:solidFill>
                <a:srgbClr val="000000"/>
              </a:solidFill>
              <a:latin typeface="+mj-lt"/>
              <a:ea typeface="Open Sans" pitchFamily="34" charset="-122"/>
              <a:cs typeface="Open Sans" pitchFamily="34" charset="-120"/>
            </a:endParaRPr>
          </a:p>
          <a:p>
            <a:endParaRPr lang="nl-NL" sz="2000">
              <a:latin typeface="+mj-lt"/>
              <a:cs typeface="Arial"/>
            </a:endParaRPr>
          </a:p>
        </p:txBody>
      </p:sp>
      <p:sp>
        <p:nvSpPr>
          <p:cNvPr id="3" name="Tijdelijke aanduiding voor tekst 2">
            <a:extLst>
              <a:ext uri="{FF2B5EF4-FFF2-40B4-BE49-F238E27FC236}">
                <a16:creationId xmlns:a16="http://schemas.microsoft.com/office/drawing/2014/main" id="{6A292A82-6136-0351-DD5D-EDA00DF32183}"/>
              </a:ext>
            </a:extLst>
          </p:cNvPr>
          <p:cNvSpPr>
            <a:spLocks noGrp="1"/>
          </p:cNvSpPr>
          <p:nvPr>
            <p:ph type="body" sz="quarter" idx="15"/>
          </p:nvPr>
        </p:nvSpPr>
        <p:spPr/>
        <p:txBody>
          <a:bodyPr lIns="91440" tIns="45720" rIns="91440" bIns="45720" anchor="t"/>
          <a:lstStyle/>
          <a:p>
            <a:endParaRPr lang="nl-NL"/>
          </a:p>
          <a:p>
            <a:r>
              <a:rPr lang="nl-NL" sz="4000">
                <a:latin typeface="Arial"/>
                <a:cs typeface="Arial"/>
              </a:rPr>
              <a:t>Programma</a:t>
            </a:r>
          </a:p>
        </p:txBody>
      </p:sp>
    </p:spTree>
    <p:extLst>
      <p:ext uri="{BB962C8B-B14F-4D97-AF65-F5344CB8AC3E}">
        <p14:creationId xmlns:p14="http://schemas.microsoft.com/office/powerpoint/2010/main" val="100355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6D1D4F16-655F-7584-24AA-26F964D25273}"/>
              </a:ext>
            </a:extLst>
          </p:cNvPr>
          <p:cNvSpPr>
            <a:spLocks noGrp="1"/>
          </p:cNvSpPr>
          <p:nvPr>
            <p:ph type="body" sz="quarter" idx="4294967295"/>
          </p:nvPr>
        </p:nvSpPr>
        <p:spPr>
          <a:xfrm>
            <a:off x="6093824" y="711821"/>
            <a:ext cx="5217824" cy="1052952"/>
          </a:xfrm>
          <a:prstGeom prst="rect">
            <a:avLst/>
          </a:prstGeom>
        </p:spPr>
        <p:txBody>
          <a:bodyPr lIns="91440" tIns="45720" rIns="91440" bIns="45720" anchor="t"/>
          <a:lstStyle/>
          <a:p>
            <a:pPr marL="0" indent="0">
              <a:buNone/>
            </a:pPr>
            <a:r>
              <a:rPr lang="nl-NL" sz="3600">
                <a:latin typeface="Arial"/>
                <a:cs typeface="Arial"/>
              </a:rPr>
              <a:t>Poll (1)</a:t>
            </a:r>
            <a:endParaRPr lang="nl-NL" sz="3600"/>
          </a:p>
        </p:txBody>
      </p:sp>
      <p:sp>
        <p:nvSpPr>
          <p:cNvPr id="4" name="Tijdelijke aanduiding voor tekst 3">
            <a:extLst>
              <a:ext uri="{FF2B5EF4-FFF2-40B4-BE49-F238E27FC236}">
                <a16:creationId xmlns:a16="http://schemas.microsoft.com/office/drawing/2014/main" id="{A44073CB-9275-383E-5C1D-861422F096EA}"/>
              </a:ext>
            </a:extLst>
          </p:cNvPr>
          <p:cNvSpPr>
            <a:spLocks noGrp="1"/>
          </p:cNvSpPr>
          <p:nvPr>
            <p:ph type="body" sz="quarter" idx="16"/>
          </p:nvPr>
        </p:nvSpPr>
        <p:spPr>
          <a:xfrm>
            <a:off x="6093824" y="1904463"/>
            <a:ext cx="5217824" cy="1524537"/>
          </a:xfrm>
        </p:spPr>
        <p:txBody>
          <a:bodyPr lIns="91440" tIns="45720" rIns="91440" bIns="45720" anchor="t"/>
          <a:lstStyle/>
          <a:p>
            <a:r>
              <a:rPr lang="nl-NL" sz="4400">
                <a:solidFill>
                  <a:srgbClr val="000000"/>
                </a:solidFill>
                <a:latin typeface="Arial"/>
                <a:cs typeface="Arial"/>
              </a:rPr>
              <a:t>Wat is jouw rol?</a:t>
            </a:r>
          </a:p>
          <a:p>
            <a:pPr marL="0" indent="0">
              <a:buNone/>
            </a:pPr>
            <a:endParaRPr lang="nl-NL" sz="1600" b="1">
              <a:latin typeface="Arial"/>
              <a:cs typeface="Arial"/>
            </a:endParaRPr>
          </a:p>
          <a:p>
            <a:pPr marL="0" indent="0">
              <a:buNone/>
            </a:pPr>
            <a:endParaRPr lang="nl-NL" sz="1600" b="1">
              <a:latin typeface="Arial"/>
              <a:cs typeface="Arial"/>
            </a:endParaRPr>
          </a:p>
        </p:txBody>
      </p:sp>
      <p:pic>
        <p:nvPicPr>
          <p:cNvPr id="6" name="Afbeelding 5">
            <a:extLst>
              <a:ext uri="{FF2B5EF4-FFF2-40B4-BE49-F238E27FC236}">
                <a16:creationId xmlns:a16="http://schemas.microsoft.com/office/drawing/2014/main" id="{2C12CDFD-4EA3-49EC-410F-FF7BEC9F2B9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978" y="5477308"/>
            <a:ext cx="2099910" cy="1380691"/>
          </a:xfrm>
          <a:prstGeom prst="rect">
            <a:avLst/>
          </a:prstGeom>
        </p:spPr>
      </p:pic>
      <p:pic>
        <p:nvPicPr>
          <p:cNvPr id="12" name="Tijdelijke aanduiding voor afbeelding 11">
            <a:extLst>
              <a:ext uri="{FF2B5EF4-FFF2-40B4-BE49-F238E27FC236}">
                <a16:creationId xmlns:a16="http://schemas.microsoft.com/office/drawing/2014/main" id="{00E39847-18EA-6058-A3D0-86967CCA484C}"/>
              </a:ext>
            </a:extLst>
          </p:cNvPr>
          <p:cNvPicPr>
            <a:picLocks noGrp="1" noChangeAspect="1"/>
          </p:cNvPicPr>
          <p:nvPr>
            <p:ph type="pic" sz="quarter" idx="27"/>
          </p:nvPr>
        </p:nvPicPr>
        <p:blipFill>
          <a:blip r:embed="rId3">
            <a:extLst>
              <a:ext uri="{837473B0-CC2E-450A-ABE3-18F120FF3D39}">
                <a1611:picAttrSrcUrl xmlns:a1611="http://schemas.microsoft.com/office/drawing/2016/11/main" r:id="rId4"/>
              </a:ext>
            </a:extLst>
          </a:blip>
          <a:srcRect l="17164" r="17164"/>
          <a:stretch>
            <a:fillRect/>
          </a:stretch>
        </p:blipFill>
        <p:spPr/>
      </p:pic>
    </p:spTree>
    <p:extLst>
      <p:ext uri="{BB962C8B-B14F-4D97-AF65-F5344CB8AC3E}">
        <p14:creationId xmlns:p14="http://schemas.microsoft.com/office/powerpoint/2010/main" val="718718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9F823C-6A54-FD1D-3D18-244BB2534571}"/>
              </a:ext>
            </a:extLst>
          </p:cNvPr>
          <p:cNvSpPr>
            <a:spLocks noGrp="1"/>
          </p:cNvSpPr>
          <p:nvPr>
            <p:ph type="title"/>
          </p:nvPr>
        </p:nvSpPr>
        <p:spPr>
          <a:xfrm>
            <a:off x="435936" y="3563471"/>
            <a:ext cx="11940362" cy="2369496"/>
          </a:xfrm>
        </p:spPr>
        <p:txBody>
          <a:bodyPr lIns="91440" tIns="45720" rIns="91440" bIns="45720" anchor="t"/>
          <a:lstStyle/>
          <a:p>
            <a:r>
              <a:rPr lang="nl-NL" sz="4000" b="1">
                <a:latin typeface="Arial"/>
                <a:cs typeface="Arial"/>
              </a:rPr>
              <a:t>Wat staat er in het Richtinggevend kader over Mandaat en domeinoverstijgend werken</a:t>
            </a:r>
          </a:p>
        </p:txBody>
      </p:sp>
    </p:spTree>
    <p:extLst>
      <p:ext uri="{BB962C8B-B14F-4D97-AF65-F5344CB8AC3E}">
        <p14:creationId xmlns:p14="http://schemas.microsoft.com/office/powerpoint/2010/main" val="3328121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8C7E1D04-4E56-059D-6928-F6D7CC8DAEA4}"/>
              </a:ext>
            </a:extLst>
          </p:cNvPr>
          <p:cNvSpPr>
            <a:spLocks noGrp="1"/>
          </p:cNvSpPr>
          <p:nvPr>
            <p:ph type="body" sz="quarter" idx="15"/>
          </p:nvPr>
        </p:nvSpPr>
        <p:spPr>
          <a:xfrm>
            <a:off x="118872" y="228601"/>
            <a:ext cx="6080760" cy="557783"/>
          </a:xfrm>
        </p:spPr>
        <p:txBody>
          <a:bodyPr lIns="91440" tIns="45720" rIns="91440" bIns="45720" anchor="t"/>
          <a:lstStyle/>
          <a:p>
            <a:r>
              <a:rPr lang="nl-NL" sz="2800" b="1">
                <a:latin typeface="Arial"/>
                <a:cs typeface="Arial"/>
              </a:rPr>
              <a:t>Uitgangspunt 11 van het RK</a:t>
            </a:r>
            <a:endParaRPr lang="nl-NL" sz="2800" b="1"/>
          </a:p>
        </p:txBody>
      </p:sp>
      <p:sp>
        <p:nvSpPr>
          <p:cNvPr id="6" name="Tijdelijke aanduiding voor tekst 5">
            <a:extLst>
              <a:ext uri="{FF2B5EF4-FFF2-40B4-BE49-F238E27FC236}">
                <a16:creationId xmlns:a16="http://schemas.microsoft.com/office/drawing/2014/main" id="{1916C42E-C5D6-DC71-7CB5-5E2A5B9604A8}"/>
              </a:ext>
            </a:extLst>
          </p:cNvPr>
          <p:cNvSpPr>
            <a:spLocks noGrp="1"/>
          </p:cNvSpPr>
          <p:nvPr>
            <p:ph type="body" sz="quarter" idx="10"/>
          </p:nvPr>
        </p:nvSpPr>
        <p:spPr>
          <a:xfrm>
            <a:off x="118872" y="960121"/>
            <a:ext cx="11832337" cy="5769864"/>
          </a:xfrm>
        </p:spPr>
        <p:txBody>
          <a:bodyPr/>
          <a:lstStyle/>
          <a:p>
            <a:pPr marL="0" indent="0">
              <a:buNone/>
            </a:pPr>
            <a:r>
              <a:rPr lang="nl-NL" sz="2000" b="1"/>
              <a:t>Mandaat over gemeentelijke beleidsterreinen heen </a:t>
            </a:r>
          </a:p>
          <a:p>
            <a:pPr marL="0" indent="0">
              <a:buNone/>
            </a:pPr>
            <a:endParaRPr lang="nl-NL" sz="1800"/>
          </a:p>
          <a:p>
            <a:pPr marL="0" indent="0">
              <a:buNone/>
            </a:pPr>
            <a:r>
              <a:rPr lang="nl-NL" sz="1800"/>
              <a:t>Degene bij wie een vraag binnenkomt is niet altijd degene die de juiste kennis en/of interventies in huis heeft. Soms is het overduidelijk dat de hulp vanuit (alleen) het lokaal team niet voldoende zal zijn en dat de oplossing elders in de gemeentelijke organisatie ligt, of daarbuiten bij bijvoorbeeld de volwassen-ggz. </a:t>
            </a:r>
          </a:p>
          <a:p>
            <a:r>
              <a:rPr lang="nl-NL" sz="1800"/>
              <a:t>Mandaat hierbij is cruciaal. Als een medewerker in de toegangsfunctie of het lokaal team na een goed gesprek en gedegen analyse samen met de hulpvrager constateert dat een ander gemeentelijk domein aan zet is, dan heeft de medewerker mandaat dat hieraan opvolging plaatsvindt. Dit vraagt binnen de gemeente om bestuurlijk en beleidsmatig commitment op alle niveaus. Integraliteit is niet alleen iets van de uitvoering maar juist ook van bestuur, management en beleid. </a:t>
            </a:r>
          </a:p>
          <a:p>
            <a:r>
              <a:rPr lang="nl-NL" sz="1800"/>
              <a:t>Gemeenten zorgen intern voor dit mandaat, zodat de uitvoering minimale tijd kwijt is om te regelen dat anderen hun verantwoordelijkheid nemen. De eerdergenoemde coördinatorfunctie kan hierbij behulpzaam zijn. </a:t>
            </a:r>
          </a:p>
          <a:p>
            <a:r>
              <a:rPr lang="nl-NL" sz="1800"/>
              <a:t>Waar het gaat om samenwerking met domeinen of partijen die buiten de invloedssfeer van de gemeente liggen, vraagt het om duidelijke afspraken onderling, redenerend vanuit de behoefte van de inwoner. </a:t>
            </a:r>
          </a:p>
        </p:txBody>
      </p:sp>
    </p:spTree>
    <p:extLst>
      <p:ext uri="{BB962C8B-B14F-4D97-AF65-F5344CB8AC3E}">
        <p14:creationId xmlns:p14="http://schemas.microsoft.com/office/powerpoint/2010/main" val="845772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Afbeelding 2" descr="Afbeelding met tekst, schermopname, Lettertype, Webpagina&#10;&#10;Door AI gegenereerde inhoud is mogelijk onjuist.">
            <a:extLst>
              <a:ext uri="{FF2B5EF4-FFF2-40B4-BE49-F238E27FC236}">
                <a16:creationId xmlns:a16="http://schemas.microsoft.com/office/drawing/2014/main" id="{B5469E49-F588-EC14-F2D9-B8287A3B8DA0}"/>
              </a:ext>
            </a:extLst>
          </p:cNvPr>
          <p:cNvPicPr>
            <a:picLocks noChangeAspect="1"/>
          </p:cNvPicPr>
          <p:nvPr/>
        </p:nvPicPr>
        <p:blipFill>
          <a:blip r:embed="rId2"/>
          <a:stretch>
            <a:fillRect/>
          </a:stretch>
        </p:blipFill>
        <p:spPr>
          <a:xfrm>
            <a:off x="952500" y="0"/>
            <a:ext cx="10287000" cy="6858000"/>
          </a:xfrm>
          <a:prstGeom prst="rect">
            <a:avLst/>
          </a:prstGeom>
        </p:spPr>
      </p:pic>
    </p:spTree>
    <p:extLst>
      <p:ext uri="{BB962C8B-B14F-4D97-AF65-F5344CB8AC3E}">
        <p14:creationId xmlns:p14="http://schemas.microsoft.com/office/powerpoint/2010/main" val="498071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EAFAF-BD32-0C63-003A-8457EC36AC1D}"/>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9FF52EA-5F21-B42C-2339-DB402952449D}"/>
              </a:ext>
            </a:extLst>
          </p:cNvPr>
          <p:cNvSpPr>
            <a:spLocks noGrp="1"/>
          </p:cNvSpPr>
          <p:nvPr>
            <p:ph type="body" sz="quarter" idx="10"/>
          </p:nvPr>
        </p:nvSpPr>
        <p:spPr>
          <a:xfrm>
            <a:off x="619195" y="2161603"/>
            <a:ext cx="10863271" cy="3504935"/>
          </a:xfrm>
        </p:spPr>
        <p:txBody>
          <a:bodyPr lIns="91440" tIns="45720" rIns="91440" bIns="45720" anchor="t"/>
          <a:lstStyle/>
          <a:p>
            <a:r>
              <a:rPr lang="nl-NL" sz="3200">
                <a:latin typeface="Arial"/>
                <a:cs typeface="Arial"/>
                <a:hlinkClick r:id="rId3"/>
              </a:rPr>
              <a:t>Richtinggevend kader</a:t>
            </a:r>
            <a:r>
              <a:rPr lang="nl-NL" sz="3200">
                <a:latin typeface="Arial"/>
                <a:cs typeface="Arial"/>
              </a:rPr>
              <a:t> </a:t>
            </a:r>
          </a:p>
          <a:p>
            <a:pPr>
              <a:lnSpc>
                <a:spcPct val="113999"/>
              </a:lnSpc>
            </a:pPr>
            <a:r>
              <a:rPr lang="nl-NL" sz="3200">
                <a:latin typeface="Arial"/>
                <a:cs typeface="Arial"/>
                <a:hlinkClick r:id="rId4"/>
              </a:rPr>
              <a:t>Verkenningsinstrument Toegang</a:t>
            </a:r>
            <a:r>
              <a:rPr lang="nl-NL" sz="3200">
                <a:latin typeface="Arial"/>
                <a:cs typeface="Arial"/>
              </a:rPr>
              <a:t> </a:t>
            </a:r>
          </a:p>
          <a:p>
            <a:r>
              <a:rPr lang="nl-NL" sz="3200">
                <a:latin typeface="Arial"/>
                <a:cs typeface="Arial"/>
                <a:hlinkClick r:id="rId5"/>
              </a:rPr>
              <a:t>Convenant Stevige Lokale Teams</a:t>
            </a:r>
            <a:r>
              <a:rPr lang="nl-NL" sz="3200">
                <a:latin typeface="Arial"/>
                <a:cs typeface="Arial"/>
              </a:rPr>
              <a:t> </a:t>
            </a:r>
          </a:p>
          <a:p>
            <a:r>
              <a:rPr lang="nl-NL" sz="3200">
                <a:latin typeface="Arial"/>
                <a:cs typeface="Arial"/>
                <a:hlinkClick r:id="rId6"/>
              </a:rPr>
              <a:t>Ondersteuningslijn Stevige Lokale Teams</a:t>
            </a:r>
            <a:r>
              <a:rPr lang="nl-NL" sz="3200">
                <a:latin typeface="Arial"/>
                <a:cs typeface="Arial"/>
              </a:rPr>
              <a:t> </a:t>
            </a:r>
          </a:p>
          <a:p>
            <a:pPr>
              <a:lnSpc>
                <a:spcPct val="113999"/>
              </a:lnSpc>
            </a:pPr>
            <a:r>
              <a:rPr lang="nl-NL" sz="3200">
                <a:solidFill>
                  <a:srgbClr val="000000"/>
                </a:solidFill>
                <a:latin typeface="Arial"/>
                <a:ea typeface="Open Sans"/>
                <a:cs typeface="Arial"/>
                <a:hlinkClick r:id="rId7"/>
              </a:rPr>
              <a:t>Regioadviseurs</a:t>
            </a:r>
            <a:endParaRPr lang="nl-NL" sz="3200">
              <a:solidFill>
                <a:srgbClr val="000000"/>
              </a:solidFill>
              <a:latin typeface="Arial"/>
              <a:ea typeface="Open Sans" pitchFamily="34" charset="-122"/>
              <a:cs typeface="Arial"/>
            </a:endParaRPr>
          </a:p>
          <a:p>
            <a:pPr>
              <a:lnSpc>
                <a:spcPct val="113999"/>
              </a:lnSpc>
            </a:pPr>
            <a:r>
              <a:rPr lang="nl-NL" sz="3200">
                <a:solidFill>
                  <a:srgbClr val="000000"/>
                </a:solidFill>
                <a:latin typeface="Arial"/>
                <a:ea typeface="Open Sans"/>
                <a:cs typeface="Arial"/>
                <a:hlinkClick r:id="rId8"/>
              </a:rPr>
              <a:t>Leerlijn Toegang in beweging</a:t>
            </a:r>
            <a:endParaRPr lang="nl-NL" sz="3200">
              <a:solidFill>
                <a:srgbClr val="000000"/>
              </a:solidFill>
              <a:latin typeface="Arial"/>
              <a:ea typeface="Open Sans" pitchFamily="34" charset="-122"/>
              <a:cs typeface="Arial"/>
            </a:endParaRPr>
          </a:p>
          <a:p>
            <a:pPr marL="0" indent="0">
              <a:lnSpc>
                <a:spcPct val="113999"/>
              </a:lnSpc>
              <a:buNone/>
            </a:pPr>
            <a:endParaRPr lang="nl-NL" sz="3200">
              <a:solidFill>
                <a:srgbClr val="000000"/>
              </a:solidFill>
              <a:latin typeface="Arial"/>
              <a:ea typeface="Open Sans" pitchFamily="34" charset="-122"/>
              <a:cs typeface="Arial"/>
            </a:endParaRPr>
          </a:p>
          <a:p>
            <a:endParaRPr lang="nl-NL" sz="2400" noProof="1">
              <a:latin typeface="Open Sans" pitchFamily="34" charset="0"/>
              <a:ea typeface="Open Sans" pitchFamily="34" charset="-122"/>
              <a:cs typeface="Open Sans" pitchFamily="34" charset="-120"/>
            </a:endParaRPr>
          </a:p>
          <a:p>
            <a:pPr marL="0" indent="0">
              <a:buNone/>
            </a:pPr>
            <a:endParaRPr lang="nl-NL" sz="2400" noProof="1">
              <a:latin typeface="Open Sans" pitchFamily="34" charset="0"/>
              <a:ea typeface="Open Sans" pitchFamily="34" charset="-122"/>
              <a:cs typeface="Open Sans" pitchFamily="34" charset="-120"/>
            </a:endParaRPr>
          </a:p>
          <a:p>
            <a:endParaRPr lang="nl-NL" sz="2400">
              <a:latin typeface="Arial"/>
              <a:ea typeface="Open Sans" pitchFamily="34" charset="-122"/>
              <a:cs typeface="Arial"/>
            </a:endParaRPr>
          </a:p>
        </p:txBody>
      </p:sp>
      <p:sp>
        <p:nvSpPr>
          <p:cNvPr id="3" name="Tijdelijke aanduiding voor tekst 2">
            <a:extLst>
              <a:ext uri="{FF2B5EF4-FFF2-40B4-BE49-F238E27FC236}">
                <a16:creationId xmlns:a16="http://schemas.microsoft.com/office/drawing/2014/main" id="{08A5ABE3-2E09-FBC9-29A8-E435F5608B4F}"/>
              </a:ext>
            </a:extLst>
          </p:cNvPr>
          <p:cNvSpPr>
            <a:spLocks noGrp="1"/>
          </p:cNvSpPr>
          <p:nvPr>
            <p:ph type="body" sz="quarter" idx="15"/>
          </p:nvPr>
        </p:nvSpPr>
        <p:spPr/>
        <p:txBody>
          <a:bodyPr lIns="91440" tIns="45720" rIns="91440" bIns="45720" anchor="t"/>
          <a:lstStyle/>
          <a:p>
            <a:endParaRPr lang="nl-NL" sz="2800"/>
          </a:p>
          <a:p>
            <a:r>
              <a:rPr lang="nl-NL" sz="2800" b="1">
                <a:latin typeface="Arial"/>
                <a:cs typeface="Arial"/>
              </a:rPr>
              <a:t>Ondersteuningsaanbod</a:t>
            </a:r>
            <a:r>
              <a:rPr lang="nl-NL" sz="2800">
                <a:latin typeface="Arial"/>
                <a:cs typeface="Arial"/>
              </a:rPr>
              <a:t> </a:t>
            </a:r>
            <a:r>
              <a:rPr lang="nl-NL" sz="2800" b="1">
                <a:latin typeface="Arial"/>
                <a:cs typeface="Arial"/>
              </a:rPr>
              <a:t>toegang</a:t>
            </a:r>
            <a:endParaRPr lang="nl-NL" sz="2800" b="1"/>
          </a:p>
        </p:txBody>
      </p:sp>
      <p:pic>
        <p:nvPicPr>
          <p:cNvPr id="4" name="Afbeelding 3" descr="Afbeelding met tekst, schermopname, tekenfilm&#10;&#10;Door AI gegenereerde inhoud is mogelijk onjuist.">
            <a:extLst>
              <a:ext uri="{FF2B5EF4-FFF2-40B4-BE49-F238E27FC236}">
                <a16:creationId xmlns:a16="http://schemas.microsoft.com/office/drawing/2014/main" id="{2D3CDB39-B205-2A41-65A5-87D34800C2AA}"/>
              </a:ext>
            </a:extLst>
          </p:cNvPr>
          <p:cNvPicPr>
            <a:picLocks noChangeAspect="1"/>
          </p:cNvPicPr>
          <p:nvPr/>
        </p:nvPicPr>
        <p:blipFill>
          <a:blip r:embed="rId9"/>
          <a:srcRect r="258" b="-183"/>
          <a:stretch>
            <a:fillRect/>
          </a:stretch>
        </p:blipFill>
        <p:spPr>
          <a:xfrm>
            <a:off x="8721044" y="1714274"/>
            <a:ext cx="3317857" cy="4735764"/>
          </a:xfrm>
          <a:prstGeom prst="rect">
            <a:avLst/>
          </a:prstGeom>
        </p:spPr>
      </p:pic>
    </p:spTree>
    <p:extLst>
      <p:ext uri="{BB962C8B-B14F-4D97-AF65-F5344CB8AC3E}">
        <p14:creationId xmlns:p14="http://schemas.microsoft.com/office/powerpoint/2010/main" val="1675941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C0A44-C0C3-DE7C-F932-E895225A4E5E}"/>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9B0DD5F-C52E-7A8A-245E-E5AB0BCA794F}"/>
              </a:ext>
            </a:extLst>
          </p:cNvPr>
          <p:cNvSpPr>
            <a:spLocks noGrp="1"/>
          </p:cNvSpPr>
          <p:nvPr>
            <p:ph type="body" sz="quarter" idx="10"/>
          </p:nvPr>
        </p:nvSpPr>
        <p:spPr>
          <a:xfrm>
            <a:off x="619195" y="2161603"/>
            <a:ext cx="10863271" cy="3504935"/>
          </a:xfrm>
        </p:spPr>
        <p:txBody>
          <a:bodyPr lIns="91440" tIns="45720" rIns="91440" bIns="45720" anchor="t"/>
          <a:lstStyle/>
          <a:p>
            <a:pPr marL="0" indent="0">
              <a:buNone/>
            </a:pPr>
            <a:r>
              <a:rPr lang="nl-NL" sz="2000">
                <a:latin typeface="Arial"/>
                <a:cs typeface="Arial"/>
              </a:rPr>
              <a:t>Wil je niet alleen inspiratie opdoen, maar ook concreet aan de slag? Kom naar de </a:t>
            </a:r>
            <a:r>
              <a:rPr lang="nl-NL" sz="2000" dirty="0">
                <a:latin typeface="Arial"/>
                <a:cs typeface="Arial"/>
              </a:rPr>
              <a:t>leerbijeenkomst ‘Toegang in beweging: mandaat en domeinoverstijgend werken’ </a:t>
            </a:r>
          </a:p>
          <a:p>
            <a:pPr marL="0" indent="0">
              <a:buNone/>
            </a:pPr>
            <a:r>
              <a:rPr lang="nl-NL" sz="2000" b="1">
                <a:latin typeface="Arial"/>
                <a:cs typeface="Arial"/>
              </a:rPr>
              <a:t>Wanneer?</a:t>
            </a:r>
            <a:br>
              <a:rPr lang="nl-NL" sz="2000" b="1" dirty="0"/>
            </a:br>
            <a:r>
              <a:rPr lang="nl-NL" sz="2000">
                <a:latin typeface="Arial"/>
                <a:cs typeface="Arial"/>
              </a:rPr>
              <a:t>Donderdag 10 september, van 9.30 – 12.30 uur OF van 14.00 – 17.00 uur (online)</a:t>
            </a:r>
          </a:p>
          <a:p>
            <a:pPr marL="0" indent="0">
              <a:buNone/>
            </a:pPr>
            <a:r>
              <a:rPr lang="nl-NL" sz="2000" b="1">
                <a:latin typeface="Arial"/>
                <a:cs typeface="Arial"/>
              </a:rPr>
              <a:t>Voor wie? </a:t>
            </a:r>
            <a:br>
              <a:rPr lang="nl-NL" sz="2000" dirty="0"/>
            </a:br>
            <a:r>
              <a:rPr lang="nl-NL" sz="2000">
                <a:latin typeface="Arial"/>
                <a:cs typeface="Arial"/>
              </a:rPr>
              <a:t>Iedereen die het webinar ‘Toegang in beweging: mandaat en domeinoverstijgend werken’ heeft gevolgd of teruggekeken, is van harte welkom. </a:t>
            </a:r>
          </a:p>
          <a:p>
            <a:pPr marL="0" indent="0">
              <a:buNone/>
            </a:pPr>
            <a:r>
              <a:rPr lang="nl-NL" sz="2000" b="1">
                <a:latin typeface="Arial"/>
                <a:cs typeface="Arial"/>
              </a:rPr>
              <a:t>Praktische informatie en aanmelden</a:t>
            </a:r>
            <a:br>
              <a:rPr lang="nl-NL" sz="2000" b="1" dirty="0"/>
            </a:br>
            <a:r>
              <a:rPr lang="nl-NL" sz="2000">
                <a:latin typeface="Arial"/>
                <a:cs typeface="Arial"/>
              </a:rPr>
              <a:t>Is deze leerbijeenkomst iets voor jou? Mail ons via </a:t>
            </a:r>
            <a:r>
              <a:rPr lang="nl-NL" sz="2000" dirty="0">
                <a:latin typeface="Arial"/>
                <a:cs typeface="Arial"/>
                <a:hlinkClick r:id="rId3">
                  <a:extLst>
                    <a:ext uri="{A12FA001-AC4F-418D-AE19-62706E023703}">
                      <ahyp:hlinkClr xmlns:ahyp="http://schemas.microsoft.com/office/drawing/2018/hyperlinkcolor" val="tx"/>
                    </a:ext>
                  </a:extLst>
                </a:hlinkClick>
              </a:rPr>
              <a:t>toegang@vng.nl</a:t>
            </a:r>
            <a:r>
              <a:rPr lang="nl-NL" sz="2000">
                <a:latin typeface="Arial"/>
                <a:cs typeface="Arial"/>
              </a:rPr>
              <a:t> en laat weten welk dagdeel jou het beste uitkomt.</a:t>
            </a:r>
            <a:br>
              <a:rPr lang="nl-NL" sz="2000" dirty="0"/>
            </a:br>
            <a:r>
              <a:rPr lang="nl-NL" sz="2000">
                <a:latin typeface="Arial"/>
                <a:cs typeface="Arial"/>
              </a:rPr>
              <a:t>Je ontvangt zo snel mogelijk meer informatie over je deelname.  </a:t>
            </a:r>
            <a:br>
              <a:rPr lang="nl-NL" sz="2000" dirty="0"/>
            </a:br>
            <a:endParaRPr lang="nl-NL" sz="2000"/>
          </a:p>
        </p:txBody>
      </p:sp>
      <p:sp>
        <p:nvSpPr>
          <p:cNvPr id="3" name="Tijdelijke aanduiding voor tekst 2">
            <a:extLst>
              <a:ext uri="{FF2B5EF4-FFF2-40B4-BE49-F238E27FC236}">
                <a16:creationId xmlns:a16="http://schemas.microsoft.com/office/drawing/2014/main" id="{57E59D47-9903-4F9C-1C68-43AE0045206E}"/>
              </a:ext>
            </a:extLst>
          </p:cNvPr>
          <p:cNvSpPr>
            <a:spLocks noGrp="1"/>
          </p:cNvSpPr>
          <p:nvPr>
            <p:ph type="body" sz="quarter" idx="15"/>
          </p:nvPr>
        </p:nvSpPr>
        <p:spPr/>
        <p:txBody>
          <a:bodyPr lIns="91440" tIns="45720" rIns="91440" bIns="45720" anchor="t"/>
          <a:lstStyle/>
          <a:p>
            <a:endParaRPr lang="nl-NL"/>
          </a:p>
          <a:p>
            <a:r>
              <a:rPr lang="nl-NL" sz="4000" dirty="0">
                <a:latin typeface="Arial"/>
                <a:cs typeface="Arial"/>
                <a:hlinkClick r:id="rId4"/>
              </a:rPr>
              <a:t>Leerbijeenkomst</a:t>
            </a:r>
            <a:r>
              <a:rPr lang="nl-NL" sz="4000" dirty="0">
                <a:latin typeface="Arial"/>
                <a:cs typeface="Arial"/>
              </a:rPr>
              <a:t> </a:t>
            </a:r>
            <a:endParaRPr lang="nl-NL" dirty="0"/>
          </a:p>
        </p:txBody>
      </p:sp>
    </p:spTree>
    <p:extLst>
      <p:ext uri="{BB962C8B-B14F-4D97-AF65-F5344CB8AC3E}">
        <p14:creationId xmlns:p14="http://schemas.microsoft.com/office/powerpoint/2010/main" val="2139723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CAF18-7B4C-257C-93B0-ABAEFF6021AD}"/>
            </a:ext>
          </a:extLst>
        </p:cNvPr>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EAF4F4DF-7CB7-FC07-7895-FA83622F9EFD}"/>
              </a:ext>
            </a:extLst>
          </p:cNvPr>
          <p:cNvSpPr>
            <a:spLocks noGrp="1"/>
          </p:cNvSpPr>
          <p:nvPr>
            <p:ph type="body" sz="quarter" idx="16"/>
          </p:nvPr>
        </p:nvSpPr>
        <p:spPr>
          <a:xfrm>
            <a:off x="6169852" y="1914358"/>
            <a:ext cx="6093725" cy="3247567"/>
          </a:xfrm>
        </p:spPr>
        <p:txBody>
          <a:bodyPr lIns="91440" tIns="45720" rIns="91440" bIns="45720" anchor="t"/>
          <a:lstStyle/>
          <a:p>
            <a:endParaRPr lang="nl-NL" sz="4400">
              <a:solidFill>
                <a:srgbClr val="000000"/>
              </a:solidFill>
              <a:highlight>
                <a:srgbClr val="FFFF00"/>
              </a:highlight>
              <a:latin typeface="Arial"/>
              <a:cs typeface="Arial"/>
            </a:endParaRPr>
          </a:p>
          <a:p>
            <a:endParaRPr lang="nl-NL" sz="4400">
              <a:solidFill>
                <a:srgbClr val="000000"/>
              </a:solidFill>
              <a:highlight>
                <a:srgbClr val="FFFF00"/>
              </a:highlight>
              <a:latin typeface="Arial"/>
              <a:cs typeface="Arial"/>
            </a:endParaRPr>
          </a:p>
          <a:p>
            <a:r>
              <a:rPr lang="nl-NL" sz="2800" b="0">
                <a:solidFill>
                  <a:srgbClr val="000000"/>
                </a:solidFill>
                <a:latin typeface="Arial"/>
                <a:cs typeface="Arial"/>
              </a:rPr>
              <a:t>Scan de QR-code </a:t>
            </a:r>
          </a:p>
          <a:p>
            <a:r>
              <a:rPr lang="nl-NL" sz="2800" b="0">
                <a:solidFill>
                  <a:srgbClr val="000000"/>
                </a:solidFill>
                <a:latin typeface="Arial"/>
                <a:cs typeface="Arial"/>
              </a:rPr>
              <a:t>of ga naar menti.com </a:t>
            </a:r>
            <a:br>
              <a:rPr lang="nl-NL" sz="2800" b="0">
                <a:solidFill>
                  <a:srgbClr val="000000"/>
                </a:solidFill>
                <a:latin typeface="Arial"/>
                <a:cs typeface="Arial"/>
              </a:rPr>
            </a:br>
            <a:r>
              <a:rPr lang="nl-NL" sz="2800" b="0">
                <a:solidFill>
                  <a:srgbClr val="000000"/>
                </a:solidFill>
                <a:latin typeface="Arial"/>
                <a:cs typeface="Arial"/>
              </a:rPr>
              <a:t>met code: 1410 5745</a:t>
            </a:r>
          </a:p>
          <a:p>
            <a:endParaRPr lang="nl-NL" sz="2800" b="0">
              <a:solidFill>
                <a:srgbClr val="000000"/>
              </a:solidFill>
              <a:highlight>
                <a:srgbClr val="FFFF00"/>
              </a:highlight>
              <a:latin typeface="Arial"/>
              <a:cs typeface="Arial"/>
            </a:endParaRPr>
          </a:p>
          <a:p>
            <a:endParaRPr lang="nl-NL" sz="2800" b="0">
              <a:solidFill>
                <a:srgbClr val="000000"/>
              </a:solidFill>
              <a:highlight>
                <a:srgbClr val="FFFF00"/>
              </a:highlight>
              <a:latin typeface="Arial"/>
              <a:cs typeface="Arial"/>
            </a:endParaRPr>
          </a:p>
        </p:txBody>
      </p:sp>
      <p:pic>
        <p:nvPicPr>
          <p:cNvPr id="6" name="Afbeelding 5">
            <a:extLst>
              <a:ext uri="{FF2B5EF4-FFF2-40B4-BE49-F238E27FC236}">
                <a16:creationId xmlns:a16="http://schemas.microsoft.com/office/drawing/2014/main" id="{60FAC4AF-6839-F5E5-E50D-2385CE00325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978" y="5477308"/>
            <a:ext cx="2099910" cy="1380691"/>
          </a:xfrm>
          <a:prstGeom prst="rect">
            <a:avLst/>
          </a:prstGeom>
        </p:spPr>
      </p:pic>
      <p:sp>
        <p:nvSpPr>
          <p:cNvPr id="5" name="Tijdelijke aanduiding voor tekst 2">
            <a:extLst>
              <a:ext uri="{FF2B5EF4-FFF2-40B4-BE49-F238E27FC236}">
                <a16:creationId xmlns:a16="http://schemas.microsoft.com/office/drawing/2014/main" id="{7824C010-35CE-2183-3AF0-5EE4DEDDD29F}"/>
              </a:ext>
            </a:extLst>
          </p:cNvPr>
          <p:cNvSpPr txBox="1">
            <a:spLocks/>
          </p:cNvSpPr>
          <p:nvPr/>
        </p:nvSpPr>
        <p:spPr>
          <a:xfrm>
            <a:off x="6093823" y="1547374"/>
            <a:ext cx="5920859" cy="105295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3600">
                <a:latin typeface="Arial"/>
                <a:cs typeface="Arial"/>
              </a:rPr>
              <a:t>We ontvangen graag je feedback op dit webinar!</a:t>
            </a:r>
            <a:endParaRPr lang="nl-NL"/>
          </a:p>
        </p:txBody>
      </p:sp>
      <p:pic>
        <p:nvPicPr>
          <p:cNvPr id="2" name="Tijdelijke aanduiding voor afbeelding 1" descr="Afbeelding met patroon, zwart-wit, plein, kunst&#10;&#10;Door AI gegenereerde inhoud is mogelijk onjuist.">
            <a:extLst>
              <a:ext uri="{FF2B5EF4-FFF2-40B4-BE49-F238E27FC236}">
                <a16:creationId xmlns:a16="http://schemas.microsoft.com/office/drawing/2014/main" id="{648ADB06-FEC9-E2E9-5883-D04ABEA7619A}"/>
              </a:ext>
            </a:extLst>
          </p:cNvPr>
          <p:cNvPicPr>
            <a:picLocks noGrp="1" noChangeAspect="1"/>
          </p:cNvPicPr>
          <p:nvPr>
            <p:ph type="pic" sz="quarter" idx="27"/>
          </p:nvPr>
        </p:nvPicPr>
        <p:blipFill>
          <a:blip r:embed="rId5"/>
          <a:srcRect l="60" r="60"/>
          <a:stretch/>
        </p:blipFill>
        <p:spPr>
          <a:custGeom>
            <a:avLst/>
            <a:gdLst>
              <a:gd name="connsiteX0" fmla="*/ 0 w 3900880"/>
              <a:gd name="connsiteY0" fmla="*/ 0 h 3204621"/>
              <a:gd name="connsiteX1" fmla="*/ 3510814 w 3900880"/>
              <a:gd name="connsiteY1" fmla="*/ 0 h 3204621"/>
              <a:gd name="connsiteX2" fmla="*/ 3900880 w 3900880"/>
              <a:gd name="connsiteY2" fmla="*/ 390066 h 3204621"/>
              <a:gd name="connsiteX3" fmla="*/ 3900880 w 3900880"/>
              <a:gd name="connsiteY3" fmla="*/ 3204621 h 3204621"/>
              <a:gd name="connsiteX4" fmla="*/ 0 w 3900880"/>
              <a:gd name="connsiteY4" fmla="*/ 3204621 h 3204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0880" h="3204621">
                <a:moveTo>
                  <a:pt x="0" y="0"/>
                </a:moveTo>
                <a:lnTo>
                  <a:pt x="3510814" y="0"/>
                </a:lnTo>
                <a:cubicBezTo>
                  <a:pt x="3726242" y="0"/>
                  <a:pt x="3900880" y="174638"/>
                  <a:pt x="3900880" y="390066"/>
                </a:cubicBezTo>
                <a:lnTo>
                  <a:pt x="3900880" y="3204621"/>
                </a:lnTo>
                <a:lnTo>
                  <a:pt x="0" y="3204621"/>
                </a:lnTo>
                <a:close/>
              </a:path>
            </a:pathLst>
          </a:custGeom>
        </p:spPr>
      </p:pic>
    </p:spTree>
    <p:extLst>
      <p:ext uri="{BB962C8B-B14F-4D97-AF65-F5344CB8AC3E}">
        <p14:creationId xmlns:p14="http://schemas.microsoft.com/office/powerpoint/2010/main" val="1904125980"/>
      </p:ext>
    </p:extLst>
  </p:cSld>
  <p:clrMapOvr>
    <a:masterClrMapping/>
  </p:clrMapOvr>
</p:sld>
</file>

<file path=ppt/theme/theme1.xml><?xml version="1.0" encoding="utf-8"?>
<a:theme xmlns:a="http://schemas.openxmlformats.org/drawingml/2006/main" name="Kantoorthema">
  <a:themeElements>
    <a:clrScheme name="PSD 1">
      <a:dk1>
        <a:srgbClr val="000000"/>
      </a:dk1>
      <a:lt1>
        <a:srgbClr val="FFFFFF"/>
      </a:lt1>
      <a:dk2>
        <a:srgbClr val="000000"/>
      </a:dk2>
      <a:lt2>
        <a:srgbClr val="ECE6E6"/>
      </a:lt2>
      <a:accent1>
        <a:srgbClr val="05A7A5"/>
      </a:accent1>
      <a:accent2>
        <a:srgbClr val="ED1715"/>
      </a:accent2>
      <a:accent3>
        <a:srgbClr val="0966B1"/>
      </a:accent3>
      <a:accent4>
        <a:srgbClr val="ECE6E6"/>
      </a:accent4>
      <a:accent5>
        <a:srgbClr val="FF7E27"/>
      </a:accent5>
      <a:accent6>
        <a:srgbClr val="E95685"/>
      </a:accent6>
      <a:hlink>
        <a:srgbClr val="0966B1"/>
      </a:hlink>
      <a:folHlink>
        <a:srgbClr val="05A7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atum xmlns="7c25140b-b9de-4e3e-bacc-b24dc53ce301" xsi:nil="true"/>
    <lcf76f155ced4ddcb4097134ff3c332f xmlns="7c25140b-b9de-4e3e-bacc-b24dc53ce301">
      <Terms xmlns="http://schemas.microsoft.com/office/infopath/2007/PartnerControls"/>
    </lcf76f155ced4ddcb4097134ff3c332f>
    <TaxCatchAll xmlns="60cc2db3-120d-4311-8e30-ca007c80740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68BE540C8829B48A4B734ACFB022DE2" ma:contentTypeVersion="19" ma:contentTypeDescription="Een nieuw document maken." ma:contentTypeScope="" ma:versionID="a2c40e366f8bde6ef7e9a24ad7649792">
  <xsd:schema xmlns:xsd="http://www.w3.org/2001/XMLSchema" xmlns:xs="http://www.w3.org/2001/XMLSchema" xmlns:p="http://schemas.microsoft.com/office/2006/metadata/properties" xmlns:ns2="7c25140b-b9de-4e3e-bacc-b24dc53ce301" xmlns:ns3="60cc2db3-120d-4311-8e30-ca007c807403" targetNamespace="http://schemas.microsoft.com/office/2006/metadata/properties" ma:root="true" ma:fieldsID="f691bd0893d84a230dff5467df986388" ns2:_="" ns3:_="">
    <xsd:import namespace="7c25140b-b9de-4e3e-bacc-b24dc53ce301"/>
    <xsd:import namespace="60cc2db3-120d-4311-8e30-ca007c80740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element ref="ns2:Datum"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25140b-b9de-4e3e-bacc-b24dc53ce3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Afbeeldingtags" ma:readOnly="false" ma:fieldId="{5cf76f15-5ced-4ddc-b409-7134ff3c332f}" ma:taxonomyMulti="true" ma:sspId="a99bed0e-432a-4091-b929-67b863917b6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element name="Datum" ma:index="24" nillable="true" ma:displayName="Datum" ma:format="DateOnly" ma:internalName="Datum">
      <xsd:simpleType>
        <xsd:restriction base="dms:DateTim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0cc2db3-120d-4311-8e30-ca007c807403" elementFormDefault="qualified">
    <xsd:import namespace="http://schemas.microsoft.com/office/2006/documentManagement/types"/>
    <xsd:import namespace="http://schemas.microsoft.com/office/infopath/2007/PartnerControls"/>
    <xsd:element name="SharedWithUsers" ma:index="14"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Gedeeld met details" ma:internalName="SharedWithDetails" ma:readOnly="true">
      <xsd:simpleType>
        <xsd:restriction base="dms:Note">
          <xsd:maxLength value="255"/>
        </xsd:restriction>
      </xsd:simpleType>
    </xsd:element>
    <xsd:element name="TaxCatchAll" ma:index="20" nillable="true" ma:displayName="Taxonomy Catch All Column" ma:hidden="true" ma:list="{9bcae01d-1123-4ebd-9546-2e3f6fac7ee6}" ma:internalName="TaxCatchAll" ma:showField="CatchAllData" ma:web="60cc2db3-120d-4311-8e30-ca007c8074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16254AB-1C69-46D1-B012-2F55207BF3B6}">
  <ds:schemaRefs>
    <ds:schemaRef ds:uri="60cc2db3-120d-4311-8e30-ca007c807403"/>
    <ds:schemaRef ds:uri="7c25140b-b9de-4e3e-bacc-b24dc53ce30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28C66C2-7A4A-4A82-B57A-489DF15D2814}">
  <ds:schemaRefs>
    <ds:schemaRef ds:uri="http://schemas.microsoft.com/sharepoint/v3/contenttype/forms"/>
  </ds:schemaRefs>
</ds:datastoreItem>
</file>

<file path=customXml/itemProps3.xml><?xml version="1.0" encoding="utf-8"?>
<ds:datastoreItem xmlns:ds="http://schemas.openxmlformats.org/officeDocument/2006/customXml" ds:itemID="{1D6FE664-E6EA-4AF3-A177-8F82F3819090}">
  <ds:schemaRefs>
    <ds:schemaRef ds:uri="60cc2db3-120d-4311-8e30-ca007c807403"/>
    <ds:schemaRef ds:uri="7c25140b-b9de-4e3e-bacc-b24dc53ce30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Breedbeeld</PresentationFormat>
  <Slides>10</Slides>
  <Notes>7</Notes>
  <HiddenSlides>0</HiddenSlides>
  <ScaleCrop>false</ScaleCrop>
  <HeadingPairs>
    <vt:vector size="4" baseType="variant">
      <vt:variant>
        <vt:lpstr>Thema</vt:lpstr>
      </vt:variant>
      <vt:variant>
        <vt:i4>1</vt:i4>
      </vt:variant>
      <vt:variant>
        <vt:lpstr>Diatitels</vt:lpstr>
      </vt:variant>
      <vt:variant>
        <vt:i4>10</vt:i4>
      </vt:variant>
    </vt:vector>
  </HeadingPairs>
  <TitlesOfParts>
    <vt:vector size="11" baseType="lpstr">
      <vt:lpstr>Kantoorthema</vt:lpstr>
      <vt:lpstr>Webinar Toegang in beweging:  mandaat en domeinoverstijgend werken</vt:lpstr>
      <vt:lpstr>PowerPoint-presentatie</vt:lpstr>
      <vt:lpstr>PowerPoint-presentatie</vt:lpstr>
      <vt:lpstr>Wat staat er in het Richtinggevend kader over Mandaat en domeinoverstijgend werken</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Platform Sociaal Domein</dc:title>
  <dc:creator>Nathan Sohilait | CommunicatieKrachten</dc:creator>
  <cp:revision>14</cp:revision>
  <cp:lastPrinted>2024-06-21T11:01:05Z</cp:lastPrinted>
  <dcterms:created xsi:type="dcterms:W3CDTF">2024-06-21T10:11:41Z</dcterms:created>
  <dcterms:modified xsi:type="dcterms:W3CDTF">2026-07-02T14:01:43Z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0x010100B68BE540C8829B48A4B734ACFB022DE2</vt:lpwstr>
  </property>
  <property fmtid="{D5CDD505-2E9C-101B-9397-08002B2CF9AE}" pid="3" name="MediaServiceImageTags">
    <vt:lpwstr/>
  </property>
</Properties>
</file>