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5CE654-F623-976D-EDCE-BE3C98AD31A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596C20-B7A4-FB5A-8604-C9C05B49E0A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D18748-041E-D16C-5C16-1E6C58B599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AD928-DA41-4C2B-98D1-1201F61EA778}" type="datetimeFigureOut">
              <a:rPr lang="en-US" smtClean="0"/>
              <a:t>11/30/2024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894597-7257-38A6-794E-1FE02BBC6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4A88F5-52FF-BD62-4B70-B94851A8C1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A9CA0-B6E5-4373-AA35-CB1622954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733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20C826-6E54-08AF-2338-520EAA286F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D32ED8C-2D16-45AF-4D3A-27B8D62FBF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A127CE-BA48-403A-540D-10DDD415F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AD928-DA41-4C2B-98D1-1201F61EA778}" type="datetimeFigureOut">
              <a:rPr lang="en-US" smtClean="0"/>
              <a:t>11/30/2024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B8A892-4427-72BE-9C48-BF5AF8A53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55F0BF-986E-44FA-D6E7-3FA5F2ABA7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A9CA0-B6E5-4373-AA35-CB1622954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0662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FEC41A4-20E7-CDBB-635C-77433395A6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F002610-2CA6-F041-1BB4-1374C0B1BF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FADC2B9-9EB3-4517-A6CA-F14C68A93F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AD928-DA41-4C2B-98D1-1201F61EA778}" type="datetimeFigureOut">
              <a:rPr lang="en-US" smtClean="0"/>
              <a:t>11/30/2024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43F38B-024F-7E4B-7F6D-18DA179E76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32B14D9-E68D-7DCC-4A71-DCADBC01D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A9CA0-B6E5-4373-AA35-CB1622954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8898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0D0B84-1135-089C-C54C-1A36A8FCE9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DC1A52-4588-8173-451A-8EBE56ADF9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DC0CE14-3787-BE34-477F-4A090F129F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AD928-DA41-4C2B-98D1-1201F61EA778}" type="datetimeFigureOut">
              <a:rPr lang="en-US" smtClean="0"/>
              <a:t>11/30/2024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0D4861-010C-946C-01B3-2EEC5F9E30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0F9C9C-5AF4-218E-1F06-F93351667E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A9CA0-B6E5-4373-AA35-CB1622954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174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BF4032-7D6E-7D6B-7A46-EF855957A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224226-0B97-DFB1-5E8C-DFB532E072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C71E9F-C11C-A507-2CBE-D268C0CEDE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AD928-DA41-4C2B-98D1-1201F61EA778}" type="datetimeFigureOut">
              <a:rPr lang="en-US" smtClean="0"/>
              <a:t>11/30/2024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D3CCF7-234E-CF8D-EF19-1AB2EA644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EDA611-3605-B5E9-E38B-12275E7F2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A9CA0-B6E5-4373-AA35-CB1622954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3188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E0F5DF-AD51-8736-E004-617CAF1DE1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A0058E-25C5-056F-66D5-59A0E6D7DEC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DA96AB9-C614-6FB1-D08E-BFEFE23A43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107573-7E99-5EF6-6464-A68A99A824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AD928-DA41-4C2B-98D1-1201F61EA778}" type="datetimeFigureOut">
              <a:rPr lang="en-US" smtClean="0"/>
              <a:t>11/30/2024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82A182B-56C4-AC23-70D9-7FE928C460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C1DB581-A5F2-71D5-89FA-4541D0D0C4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A9CA0-B6E5-4373-AA35-CB1622954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91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2CA65-79A2-FFDD-095E-244DB0FF5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2CDFDC-DA22-48AA-0B58-C0F376376D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9CF8DB-F418-9D8E-21DA-56BA470020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0DD4BB8-183B-D78B-E24E-3A9E2C6A8EB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316F777-D94A-EB84-BF68-FB443956444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BB9E9BB-F068-6F51-780F-581AFA0B8F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AD928-DA41-4C2B-98D1-1201F61EA778}" type="datetimeFigureOut">
              <a:rPr lang="en-US" smtClean="0"/>
              <a:t>11/30/2024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8BADCA8-797F-126C-6E60-7D898CCC7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074A4CF-7C13-6B25-DB55-56172751A2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A9CA0-B6E5-4373-AA35-CB1622954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0806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F6690-72F3-7B69-F6AE-91C86BB653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688C520-1D48-C8D8-CB71-62DD4A82ED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AD928-DA41-4C2B-98D1-1201F61EA778}" type="datetimeFigureOut">
              <a:rPr lang="en-US" smtClean="0"/>
              <a:t>11/30/2024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725F179-9D00-A28F-93FC-B119026F7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678C572-91AA-3130-47A3-510E9277F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A9CA0-B6E5-4373-AA35-CB1622954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1574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27DEF88-CC9C-CF37-5DD8-22676D87A5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AD928-DA41-4C2B-98D1-1201F61EA778}" type="datetimeFigureOut">
              <a:rPr lang="en-US" smtClean="0"/>
              <a:t>11/30/2024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0D4FD1-3EC8-830E-9B05-585C601F8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C79E09F-B02F-9E2B-820A-CA425B545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A9CA0-B6E5-4373-AA35-CB1622954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866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0951CC-281C-95C3-447E-A1513ADEEE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2350A9-92A6-7FAA-14DF-F3F26BA8B9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4402B7-BAF0-23D8-230A-0B10567F3A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010AE4-2B58-CDA9-CBDD-02CCC05D6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AD928-DA41-4C2B-98D1-1201F61EA778}" type="datetimeFigureOut">
              <a:rPr lang="en-US" smtClean="0"/>
              <a:t>11/30/2024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542E724-5E1A-664C-6C40-A356662A95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D93120C-A277-5472-3949-0525C76E7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A9CA0-B6E5-4373-AA35-CB1622954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15637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7C66C7-569E-D7C0-CEA6-E862BECBA3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D017CBD-CD53-70EF-D96A-294AE08B5B0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7489DD-F53E-95F2-EB79-079E98B17C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6EE0D8-89CE-08F3-4C92-3916D7599A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AD928-DA41-4C2B-98D1-1201F61EA778}" type="datetimeFigureOut">
              <a:rPr lang="en-US" smtClean="0"/>
              <a:t>11/30/2024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78BCD8-2259-78C1-41C1-B0D17A8DF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320308-73F6-4D9E-7F42-7423380B1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3A9CA0-B6E5-4373-AA35-CB1622954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510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E100DF3-56AA-BE41-0C8C-FE7897317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B52207-E109-8DE9-2742-44FA984DD6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2FC874-2B4E-1F2F-1216-CB201F9399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AD928-DA41-4C2B-98D1-1201F61EA778}" type="datetimeFigureOut">
              <a:rPr lang="en-US" smtClean="0"/>
              <a:t>11/30/2024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E0DB39-192C-352F-B867-3CDA763B7C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01541B-4504-2019-B227-D8AC6508A5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3A9CA0-B6E5-4373-AA35-CB1622954F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7483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>
            <a:extLst>
              <a:ext uri="{FF2B5EF4-FFF2-40B4-BE49-F238E27FC236}">
                <a16:creationId xmlns:a16="http://schemas.microsoft.com/office/drawing/2014/main" id="{1AE951BC-F55D-461E-B596-F704457F43E2}"/>
              </a:ext>
            </a:extLst>
          </p:cNvPr>
          <p:cNvSpPr txBox="1"/>
          <p:nvPr/>
        </p:nvSpPr>
        <p:spPr>
          <a:xfrm>
            <a:off x="640080" y="5576887"/>
            <a:ext cx="10911840" cy="64008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1500" dirty="0">
                <a:latin typeface="+mj-lt"/>
                <a:ea typeface="+mj-ea"/>
                <a:cs typeface="+mj-cs"/>
              </a:rPr>
              <a:t>POSDC Monitoring Data </a:t>
            </a:r>
          </a:p>
          <a:p>
            <a:pPr algn="ctr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1500">
                <a:latin typeface="+mj-lt"/>
                <a:ea typeface="+mj-ea"/>
                <a:cs typeface="+mj-cs"/>
              </a:rPr>
              <a:t>11/30/2024 @ 8:29 </a:t>
            </a:r>
            <a:r>
              <a:rPr lang="en-US" sz="1500" dirty="0">
                <a:latin typeface="+mj-lt"/>
                <a:ea typeface="+mj-ea"/>
                <a:cs typeface="+mj-cs"/>
              </a:rPr>
              <a:t>AM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9A8E6BE-3415-7ABF-FE99-838C40548A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139" y="1768389"/>
            <a:ext cx="12103722" cy="3321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4198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44</TotalTime>
  <Words>7</Words>
  <Application>Microsoft Office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 MORGAN</dc:creator>
  <cp:lastModifiedBy>Morgan, Kelly (Lt Governor)</cp:lastModifiedBy>
  <cp:revision>19</cp:revision>
  <dcterms:created xsi:type="dcterms:W3CDTF">2023-11-17T20:03:37Z</dcterms:created>
  <dcterms:modified xsi:type="dcterms:W3CDTF">2024-11-30T13:29:56Z</dcterms:modified>
</cp:coreProperties>
</file>