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5"/>
  </p:notesMasterIdLst>
  <p:sldIdLst>
    <p:sldId id="256" r:id="rId2"/>
    <p:sldId id="349" r:id="rId3"/>
    <p:sldId id="309" r:id="rId4"/>
    <p:sldId id="320" r:id="rId5"/>
    <p:sldId id="342" r:id="rId6"/>
    <p:sldId id="346" r:id="rId7"/>
    <p:sldId id="290" r:id="rId8"/>
    <p:sldId id="291" r:id="rId9"/>
    <p:sldId id="345" r:id="rId10"/>
    <p:sldId id="347" r:id="rId11"/>
    <p:sldId id="315" r:id="rId12"/>
    <p:sldId id="328" r:id="rId13"/>
    <p:sldId id="330" r:id="rId14"/>
    <p:sldId id="348" r:id="rId15"/>
    <p:sldId id="343" r:id="rId16"/>
    <p:sldId id="335" r:id="rId17"/>
    <p:sldId id="334" r:id="rId18"/>
    <p:sldId id="350" r:id="rId19"/>
    <p:sldId id="338" r:id="rId20"/>
    <p:sldId id="339" r:id="rId21"/>
    <p:sldId id="340" r:id="rId22"/>
    <p:sldId id="341" r:id="rId23"/>
    <p:sldId id="34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55BDDC-EB68-DBD0-E39A-54922D47598B}" name="Imprescia, Alyssa S (DHSS)" initials="AI" userId="S::Alyssa.Imprescia@delaware.gov::06483117-27ab-4f84-a3f4-70991a27ff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2B918F"/>
    <a:srgbClr val="FFFFCC"/>
    <a:srgbClr val="0F56AD"/>
    <a:srgbClr val="A6A6A6"/>
    <a:srgbClr val="99CCFF"/>
    <a:srgbClr val="1166CD"/>
    <a:srgbClr val="105EBC"/>
    <a:srgbClr val="257D7B"/>
    <a:srgbClr val="752D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D1241-6F92-40C1-B5DE-30B0F8C8A30B}" v="11" dt="2025-03-18T13:32:14.286"/>
    <p1510:client id="{AE47B717-570E-46D3-AF64-45DE8B457191}" v="23" dt="2025-03-17T16:41:00.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8220" autoAdjust="0"/>
  </p:normalViewPr>
  <p:slideViewPr>
    <p:cSldViewPr snapToGrid="0">
      <p:cViewPr varScale="1">
        <p:scale>
          <a:sx n="86" d="100"/>
          <a:sy n="86" d="100"/>
        </p:scale>
        <p:origin x="126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s, Natalie (DHSS)" userId="763825e1-1418-4265-a005-81e784f64b94" providerId="ADAL" clId="{564D1241-6F92-40C1-B5DE-30B0F8C8A30B}"/>
    <pc:docChg chg="undo custSel modSld">
      <pc:chgData name="Andrews, Natalie (DHSS)" userId="763825e1-1418-4265-a005-81e784f64b94" providerId="ADAL" clId="{564D1241-6F92-40C1-B5DE-30B0F8C8A30B}" dt="2025-03-18T13:32:17.771" v="22" actId="1076"/>
      <pc:docMkLst>
        <pc:docMk/>
      </pc:docMkLst>
      <pc:sldChg chg="addSp modSp mod">
        <pc:chgData name="Andrews, Natalie (DHSS)" userId="763825e1-1418-4265-a005-81e784f64b94" providerId="ADAL" clId="{564D1241-6F92-40C1-B5DE-30B0F8C8A30B}" dt="2025-03-18T13:31:56.778" v="18" actId="1076"/>
        <pc:sldMkLst>
          <pc:docMk/>
          <pc:sldMk cId="452345006" sldId="290"/>
        </pc:sldMkLst>
        <pc:picChg chg="add mod">
          <ac:chgData name="Andrews, Natalie (DHSS)" userId="763825e1-1418-4265-a005-81e784f64b94" providerId="ADAL" clId="{564D1241-6F92-40C1-B5DE-30B0F8C8A30B}" dt="2025-03-18T13:31:56.778" v="18" actId="1076"/>
          <ac:picMkLst>
            <pc:docMk/>
            <pc:sldMk cId="452345006" sldId="290"/>
            <ac:picMk id="3" creationId="{C440FEC9-A4E3-C493-0AD6-4D498B8F44F7}"/>
          </ac:picMkLst>
        </pc:picChg>
        <pc:picChg chg="mod">
          <ac:chgData name="Andrews, Natalie (DHSS)" userId="763825e1-1418-4265-a005-81e784f64b94" providerId="ADAL" clId="{564D1241-6F92-40C1-B5DE-30B0F8C8A30B}" dt="2025-03-18T13:27:07.664" v="4" actId="14826"/>
          <ac:picMkLst>
            <pc:docMk/>
            <pc:sldMk cId="452345006" sldId="290"/>
            <ac:picMk id="8" creationId="{E222701D-E76F-64B3-76F8-DBEC1A2A66B4}"/>
          </ac:picMkLst>
        </pc:picChg>
        <pc:picChg chg="mod">
          <ac:chgData name="Andrews, Natalie (DHSS)" userId="763825e1-1418-4265-a005-81e784f64b94" providerId="ADAL" clId="{564D1241-6F92-40C1-B5DE-30B0F8C8A30B}" dt="2025-03-18T13:27:16.294" v="5" actId="14826"/>
          <ac:picMkLst>
            <pc:docMk/>
            <pc:sldMk cId="452345006" sldId="290"/>
            <ac:picMk id="10" creationId="{834C0177-DE11-9D97-D822-B556C157902F}"/>
          </ac:picMkLst>
        </pc:picChg>
      </pc:sldChg>
      <pc:sldChg chg="addSp modSp mod">
        <pc:chgData name="Andrews, Natalie (DHSS)" userId="763825e1-1418-4265-a005-81e784f64b94" providerId="ADAL" clId="{564D1241-6F92-40C1-B5DE-30B0F8C8A30B}" dt="2025-03-18T13:32:07.350" v="20" actId="1076"/>
        <pc:sldMkLst>
          <pc:docMk/>
          <pc:sldMk cId="2971291165" sldId="291"/>
        </pc:sldMkLst>
        <pc:picChg chg="add mod">
          <ac:chgData name="Andrews, Natalie (DHSS)" userId="763825e1-1418-4265-a005-81e784f64b94" providerId="ADAL" clId="{564D1241-6F92-40C1-B5DE-30B0F8C8A30B}" dt="2025-03-18T13:32:07.350" v="20" actId="1076"/>
          <ac:picMkLst>
            <pc:docMk/>
            <pc:sldMk cId="2971291165" sldId="291"/>
            <ac:picMk id="2" creationId="{B02D4431-FA55-C1DF-8826-F25507C0E94E}"/>
          </ac:picMkLst>
        </pc:picChg>
        <pc:picChg chg="mod">
          <ac:chgData name="Andrews, Natalie (DHSS)" userId="763825e1-1418-4265-a005-81e784f64b94" providerId="ADAL" clId="{564D1241-6F92-40C1-B5DE-30B0F8C8A30B}" dt="2025-03-18T13:27:36.163" v="6" actId="14826"/>
          <ac:picMkLst>
            <pc:docMk/>
            <pc:sldMk cId="2971291165" sldId="291"/>
            <ac:picMk id="6" creationId="{B3A00554-0DF2-27CD-38A4-4C4F39D0F3E1}"/>
          </ac:picMkLst>
        </pc:picChg>
        <pc:picChg chg="mod">
          <ac:chgData name="Andrews, Natalie (DHSS)" userId="763825e1-1418-4265-a005-81e784f64b94" providerId="ADAL" clId="{564D1241-6F92-40C1-B5DE-30B0F8C8A30B}" dt="2025-03-18T13:27:45.670" v="7" actId="14826"/>
          <ac:picMkLst>
            <pc:docMk/>
            <pc:sldMk cId="2971291165" sldId="291"/>
            <ac:picMk id="8" creationId="{AE261CA0-4364-97DF-0ECE-B4F20B2948A0}"/>
          </ac:picMkLst>
        </pc:picChg>
      </pc:sldChg>
      <pc:sldChg chg="addSp modSp mod">
        <pc:chgData name="Andrews, Natalie (DHSS)" userId="763825e1-1418-4265-a005-81e784f64b94" providerId="ADAL" clId="{564D1241-6F92-40C1-B5DE-30B0F8C8A30B}" dt="2025-03-18T13:32:17.771" v="22" actId="1076"/>
        <pc:sldMkLst>
          <pc:docMk/>
          <pc:sldMk cId="3225460134" sldId="345"/>
        </pc:sldMkLst>
        <pc:picChg chg="add mod">
          <ac:chgData name="Andrews, Natalie (DHSS)" userId="763825e1-1418-4265-a005-81e784f64b94" providerId="ADAL" clId="{564D1241-6F92-40C1-B5DE-30B0F8C8A30B}" dt="2025-03-18T13:32:17.771" v="22" actId="1076"/>
          <ac:picMkLst>
            <pc:docMk/>
            <pc:sldMk cId="3225460134" sldId="345"/>
            <ac:picMk id="2" creationId="{D0FDE77B-F9FD-A863-F9C0-CD39CA32AEAD}"/>
          </ac:picMkLst>
        </pc:picChg>
        <pc:picChg chg="mod">
          <ac:chgData name="Andrews, Natalie (DHSS)" userId="763825e1-1418-4265-a005-81e784f64b94" providerId="ADAL" clId="{564D1241-6F92-40C1-B5DE-30B0F8C8A30B}" dt="2025-03-18T13:27:57.390" v="8" actId="14826"/>
          <ac:picMkLst>
            <pc:docMk/>
            <pc:sldMk cId="3225460134" sldId="345"/>
            <ac:picMk id="24" creationId="{A3D1F740-9404-36E7-2B7A-44C6A0AE4295}"/>
          </ac:picMkLst>
        </pc:picChg>
        <pc:picChg chg="mod">
          <ac:chgData name="Andrews, Natalie (DHSS)" userId="763825e1-1418-4265-a005-81e784f64b94" providerId="ADAL" clId="{564D1241-6F92-40C1-B5DE-30B0F8C8A30B}" dt="2025-03-18T13:28:05.439" v="9" actId="14826"/>
          <ac:picMkLst>
            <pc:docMk/>
            <pc:sldMk cId="3225460134" sldId="345"/>
            <ac:picMk id="25" creationId="{07EF4D5F-56AB-168E-CAA2-FF33E5958D9B}"/>
          </ac:picMkLst>
        </pc:picChg>
      </pc:sldChg>
      <pc:sldChg chg="addSp modSp mod">
        <pc:chgData name="Andrews, Natalie (DHSS)" userId="763825e1-1418-4265-a005-81e784f64b94" providerId="ADAL" clId="{564D1241-6F92-40C1-B5DE-30B0F8C8A30B}" dt="2025-03-18T13:31:39.717" v="16" actId="1076"/>
        <pc:sldMkLst>
          <pc:docMk/>
          <pc:sldMk cId="902181244" sldId="346"/>
        </pc:sldMkLst>
        <pc:spChg chg="add mod">
          <ac:chgData name="Andrews, Natalie (DHSS)" userId="763825e1-1418-4265-a005-81e784f64b94" providerId="ADAL" clId="{564D1241-6F92-40C1-B5DE-30B0F8C8A30B}" dt="2025-03-18T13:31:39.717" v="16" actId="1076"/>
          <ac:spMkLst>
            <pc:docMk/>
            <pc:sldMk cId="902181244" sldId="346"/>
            <ac:spMk id="4" creationId="{CBAD45E0-10D0-72B6-6EEE-3DFBBC609212}"/>
          </ac:spMkLst>
        </pc:spChg>
        <pc:picChg chg="mod">
          <ac:chgData name="Andrews, Natalie (DHSS)" userId="763825e1-1418-4265-a005-81e784f64b94" providerId="ADAL" clId="{564D1241-6F92-40C1-B5DE-30B0F8C8A30B}" dt="2025-03-18T13:26:30.090" v="0" actId="14826"/>
          <ac:picMkLst>
            <pc:docMk/>
            <pc:sldMk cId="902181244" sldId="346"/>
            <ac:picMk id="8" creationId="{3C560AC2-F57A-DED2-86D2-0A29BBF0FBBC}"/>
          </ac:picMkLst>
        </pc:picChg>
        <pc:picChg chg="mod">
          <ac:chgData name="Andrews, Natalie (DHSS)" userId="763825e1-1418-4265-a005-81e784f64b94" providerId="ADAL" clId="{564D1241-6F92-40C1-B5DE-30B0F8C8A30B}" dt="2025-03-18T13:26:53.164" v="3" actId="14826"/>
          <ac:picMkLst>
            <pc:docMk/>
            <pc:sldMk cId="902181244" sldId="346"/>
            <ac:picMk id="10" creationId="{5AFB9236-3F41-5A9F-AA10-C1306167EB0A}"/>
          </ac:picMkLst>
        </pc:picChg>
      </pc:sldChg>
    </pc:docChg>
  </pc:docChgLst>
  <pc:docChgLst>
    <pc:chgData name="Hall, Shebra (DHSS)" userId="8733ea42-113f-4ad4-a8c6-b099d5810148" providerId="ADAL" clId="{AE47B717-570E-46D3-AF64-45DE8B457191}"/>
    <pc:docChg chg="undo custSel addSld delSld modSld sldOrd">
      <pc:chgData name="Hall, Shebra (DHSS)" userId="8733ea42-113f-4ad4-a8c6-b099d5810148" providerId="ADAL" clId="{AE47B717-570E-46D3-AF64-45DE8B457191}" dt="2025-03-17T17:10:07.845" v="821" actId="20577"/>
      <pc:docMkLst>
        <pc:docMk/>
      </pc:docMkLst>
      <pc:sldChg chg="addSp delSp modSp mod">
        <pc:chgData name="Hall, Shebra (DHSS)" userId="8733ea42-113f-4ad4-a8c6-b099d5810148" providerId="ADAL" clId="{AE47B717-570E-46D3-AF64-45DE8B457191}" dt="2025-03-17T17:10:07.845" v="821" actId="20577"/>
        <pc:sldMkLst>
          <pc:docMk/>
          <pc:sldMk cId="2771745857" sldId="256"/>
        </pc:sldMkLst>
        <pc:spChg chg="mod">
          <ac:chgData name="Hall, Shebra (DHSS)" userId="8733ea42-113f-4ad4-a8c6-b099d5810148" providerId="ADAL" clId="{AE47B717-570E-46D3-AF64-45DE8B457191}" dt="2025-03-17T16:37:39.197" v="751" actId="2711"/>
          <ac:spMkLst>
            <pc:docMk/>
            <pc:sldMk cId="2771745857" sldId="256"/>
            <ac:spMk id="2" creationId="{7FEA3986-7DF2-4339-86C2-FEDCDC09DB7E}"/>
          </ac:spMkLst>
        </pc:spChg>
        <pc:spChg chg="mod">
          <ac:chgData name="Hall, Shebra (DHSS)" userId="8733ea42-113f-4ad4-a8c6-b099d5810148" providerId="ADAL" clId="{AE47B717-570E-46D3-AF64-45DE8B457191}" dt="2025-03-17T17:10:07.845" v="821" actId="20577"/>
          <ac:spMkLst>
            <pc:docMk/>
            <pc:sldMk cId="2771745857" sldId="256"/>
            <ac:spMk id="3" creationId="{2843D14F-4BF4-4B49-8C8F-810D46820F71}"/>
          </ac:spMkLst>
        </pc:spChg>
        <pc:spChg chg="del">
          <ac:chgData name="Hall, Shebra (DHSS)" userId="8733ea42-113f-4ad4-a8c6-b099d5810148" providerId="ADAL" clId="{AE47B717-570E-46D3-AF64-45DE8B457191}" dt="2025-03-17T14:04:15.916" v="541" actId="478"/>
          <ac:spMkLst>
            <pc:docMk/>
            <pc:sldMk cId="2771745857" sldId="256"/>
            <ac:spMk id="4" creationId="{A6000DD2-F69C-D923-B089-4FDBB47859F5}"/>
          </ac:spMkLst>
        </pc:spChg>
        <pc:spChg chg="add mod">
          <ac:chgData name="Hall, Shebra (DHSS)" userId="8733ea42-113f-4ad4-a8c6-b099d5810148" providerId="ADAL" clId="{AE47B717-570E-46D3-AF64-45DE8B457191}" dt="2025-03-17T14:05:42.373" v="638" actId="6549"/>
          <ac:spMkLst>
            <pc:docMk/>
            <pc:sldMk cId="2771745857" sldId="256"/>
            <ac:spMk id="5" creationId="{E5653EF9-4499-A3B7-36A9-9F547B65585E}"/>
          </ac:spMkLst>
        </pc:spChg>
        <pc:spChg chg="mod">
          <ac:chgData name="Hall, Shebra (DHSS)" userId="8733ea42-113f-4ad4-a8c6-b099d5810148" providerId="ADAL" clId="{AE47B717-570E-46D3-AF64-45DE8B457191}" dt="2025-03-17T14:30:40.695" v="655" actId="255"/>
          <ac:spMkLst>
            <pc:docMk/>
            <pc:sldMk cId="2771745857" sldId="256"/>
            <ac:spMk id="8" creationId="{EB78CB7A-BE18-A674-88EC-BE31897CFB01}"/>
          </ac:spMkLst>
        </pc:spChg>
        <pc:picChg chg="add mod">
          <ac:chgData name="Hall, Shebra (DHSS)" userId="8733ea42-113f-4ad4-a8c6-b099d5810148" providerId="ADAL" clId="{AE47B717-570E-46D3-AF64-45DE8B457191}" dt="2025-03-17T14:07:46.650" v="647" actId="1076"/>
          <ac:picMkLst>
            <pc:docMk/>
            <pc:sldMk cId="2771745857" sldId="256"/>
            <ac:picMk id="7" creationId="{8FDF5688-C9AC-1532-A19E-B0C68F5A7AC5}"/>
          </ac:picMkLst>
        </pc:picChg>
      </pc:sldChg>
      <pc:sldChg chg="delSp add del mod ord">
        <pc:chgData name="Hall, Shebra (DHSS)" userId="8733ea42-113f-4ad4-a8c6-b099d5810148" providerId="ADAL" clId="{AE47B717-570E-46D3-AF64-45DE8B457191}" dt="2025-03-17T16:18:44.476" v="666" actId="478"/>
        <pc:sldMkLst>
          <pc:docMk/>
          <pc:sldMk cId="452345006" sldId="290"/>
        </pc:sldMkLst>
        <pc:spChg chg="del">
          <ac:chgData name="Hall, Shebra (DHSS)" userId="8733ea42-113f-4ad4-a8c6-b099d5810148" providerId="ADAL" clId="{AE47B717-570E-46D3-AF64-45DE8B457191}" dt="2025-03-17T16:18:44.476" v="666" actId="478"/>
          <ac:spMkLst>
            <pc:docMk/>
            <pc:sldMk cId="452345006" sldId="290"/>
            <ac:spMk id="3" creationId="{8411D26A-D0F1-FC5A-69BC-7113E9D05819}"/>
          </ac:spMkLst>
        </pc:spChg>
      </pc:sldChg>
      <pc:sldChg chg="add del">
        <pc:chgData name="Hall, Shebra (DHSS)" userId="8733ea42-113f-4ad4-a8c6-b099d5810148" providerId="ADAL" clId="{AE47B717-570E-46D3-AF64-45DE8B457191}" dt="2025-03-10T15:27:11.393" v="108"/>
        <pc:sldMkLst>
          <pc:docMk/>
          <pc:sldMk cId="2616594829" sldId="290"/>
        </pc:sldMkLst>
      </pc:sldChg>
      <pc:sldChg chg="delSp modSp add del mod ord">
        <pc:chgData name="Hall, Shebra (DHSS)" userId="8733ea42-113f-4ad4-a8c6-b099d5810148" providerId="ADAL" clId="{AE47B717-570E-46D3-AF64-45DE8B457191}" dt="2025-03-17T16:18:46.850" v="667" actId="478"/>
        <pc:sldMkLst>
          <pc:docMk/>
          <pc:sldMk cId="2971291165" sldId="291"/>
        </pc:sldMkLst>
        <pc:spChg chg="del">
          <ac:chgData name="Hall, Shebra (DHSS)" userId="8733ea42-113f-4ad4-a8c6-b099d5810148" providerId="ADAL" clId="{AE47B717-570E-46D3-AF64-45DE8B457191}" dt="2025-03-17T16:18:46.850" v="667" actId="478"/>
          <ac:spMkLst>
            <pc:docMk/>
            <pc:sldMk cId="2971291165" sldId="291"/>
            <ac:spMk id="4" creationId="{B29E97AB-3253-F627-DF86-2935E82F1802}"/>
          </ac:spMkLst>
        </pc:spChg>
        <pc:spChg chg="mod">
          <ac:chgData name="Hall, Shebra (DHSS)" userId="8733ea42-113f-4ad4-a8c6-b099d5810148" providerId="ADAL" clId="{AE47B717-570E-46D3-AF64-45DE8B457191}" dt="2025-03-10T13:55:52.308" v="0" actId="113"/>
          <ac:spMkLst>
            <pc:docMk/>
            <pc:sldMk cId="2971291165" sldId="291"/>
            <ac:spMk id="11" creationId="{1FB0703C-92DB-E3D0-4798-3C26A4B1DBE9}"/>
          </ac:spMkLst>
        </pc:spChg>
      </pc:sldChg>
      <pc:sldChg chg="add del">
        <pc:chgData name="Hall, Shebra (DHSS)" userId="8733ea42-113f-4ad4-a8c6-b099d5810148" providerId="ADAL" clId="{AE47B717-570E-46D3-AF64-45DE8B457191}" dt="2025-03-10T15:27:11.393" v="108"/>
        <pc:sldMkLst>
          <pc:docMk/>
          <pc:sldMk cId="3069432635" sldId="291"/>
        </pc:sldMkLst>
      </pc:sldChg>
      <pc:sldChg chg="delSp modSp mod">
        <pc:chgData name="Hall, Shebra (DHSS)" userId="8733ea42-113f-4ad4-a8c6-b099d5810148" providerId="ADAL" clId="{AE47B717-570E-46D3-AF64-45DE8B457191}" dt="2025-03-17T16:38:40.581" v="760" actId="403"/>
        <pc:sldMkLst>
          <pc:docMk/>
          <pc:sldMk cId="815551863" sldId="309"/>
        </pc:sldMkLst>
        <pc:spChg chg="mod">
          <ac:chgData name="Hall, Shebra (DHSS)" userId="8733ea42-113f-4ad4-a8c6-b099d5810148" providerId="ADAL" clId="{AE47B717-570E-46D3-AF64-45DE8B457191}" dt="2025-03-17T16:21:11.834" v="680" actId="207"/>
          <ac:spMkLst>
            <pc:docMk/>
            <pc:sldMk cId="815551863" sldId="309"/>
            <ac:spMk id="4" creationId="{D49A6F32-37A2-E0F3-F6C0-93447023A818}"/>
          </ac:spMkLst>
        </pc:spChg>
        <pc:spChg chg="mod">
          <ac:chgData name="Hall, Shebra (DHSS)" userId="8733ea42-113f-4ad4-a8c6-b099d5810148" providerId="ADAL" clId="{AE47B717-570E-46D3-AF64-45DE8B457191}" dt="2025-03-17T16:21:16.538" v="681" actId="207"/>
          <ac:spMkLst>
            <pc:docMk/>
            <pc:sldMk cId="815551863" sldId="309"/>
            <ac:spMk id="5" creationId="{2BE56783-00E4-BA64-FF0E-3CFEE5B2D7A4}"/>
          </ac:spMkLst>
        </pc:spChg>
        <pc:spChg chg="mod">
          <ac:chgData name="Hall, Shebra (DHSS)" userId="8733ea42-113f-4ad4-a8c6-b099d5810148" providerId="ADAL" clId="{AE47B717-570E-46D3-AF64-45DE8B457191}" dt="2025-03-17T14:32:26.352" v="661" actId="404"/>
          <ac:spMkLst>
            <pc:docMk/>
            <pc:sldMk cId="815551863" sldId="309"/>
            <ac:spMk id="7" creationId="{B898E066-50C9-6954-DDF8-CD56B96D259D}"/>
          </ac:spMkLst>
        </pc:spChg>
        <pc:spChg chg="del mod">
          <ac:chgData name="Hall, Shebra (DHSS)" userId="8733ea42-113f-4ad4-a8c6-b099d5810148" providerId="ADAL" clId="{AE47B717-570E-46D3-AF64-45DE8B457191}" dt="2025-03-17T16:18:26.831" v="663" actId="478"/>
          <ac:spMkLst>
            <pc:docMk/>
            <pc:sldMk cId="815551863" sldId="309"/>
            <ac:spMk id="20" creationId="{433D284E-E515-960F-B0C9-A819371D0FAE}"/>
          </ac:spMkLst>
        </pc:spChg>
        <pc:spChg chg="mod">
          <ac:chgData name="Hall, Shebra (DHSS)" userId="8733ea42-113f-4ad4-a8c6-b099d5810148" providerId="ADAL" clId="{AE47B717-570E-46D3-AF64-45DE8B457191}" dt="2025-03-17T16:38:40.581" v="760" actId="403"/>
          <ac:spMkLst>
            <pc:docMk/>
            <pc:sldMk cId="815551863" sldId="309"/>
            <ac:spMk id="21" creationId="{19F2D72A-A0A7-D5B6-0F64-2DB63BB56788}"/>
          </ac:spMkLst>
        </pc:spChg>
        <pc:spChg chg="mod">
          <ac:chgData name="Hall, Shebra (DHSS)" userId="8733ea42-113f-4ad4-a8c6-b099d5810148" providerId="ADAL" clId="{AE47B717-570E-46D3-AF64-45DE8B457191}" dt="2025-03-17T16:21:20.713" v="682" actId="207"/>
          <ac:spMkLst>
            <pc:docMk/>
            <pc:sldMk cId="815551863" sldId="309"/>
            <ac:spMk id="23" creationId="{802461D7-4E79-DB21-77CB-1EE92B2CBF87}"/>
          </ac:spMkLst>
        </pc:spChg>
      </pc:sldChg>
      <pc:sldChg chg="delSp modSp mod">
        <pc:chgData name="Hall, Shebra (DHSS)" userId="8733ea42-113f-4ad4-a8c6-b099d5810148" providerId="ADAL" clId="{AE47B717-570E-46D3-AF64-45DE8B457191}" dt="2025-03-17T16:40:22.072" v="784" actId="255"/>
        <pc:sldMkLst>
          <pc:docMk/>
          <pc:sldMk cId="4235947580" sldId="315"/>
        </pc:sldMkLst>
        <pc:spChg chg="mod">
          <ac:chgData name="Hall, Shebra (DHSS)" userId="8733ea42-113f-4ad4-a8c6-b099d5810148" providerId="ADAL" clId="{AE47B717-570E-46D3-AF64-45DE8B457191}" dt="2025-03-17T16:40:22.072" v="784" actId="255"/>
          <ac:spMkLst>
            <pc:docMk/>
            <pc:sldMk cId="4235947580" sldId="315"/>
            <ac:spMk id="7" creationId="{A54393C0-2E40-97D5-2488-03DF4C030550}"/>
          </ac:spMkLst>
        </pc:spChg>
        <pc:spChg chg="del">
          <ac:chgData name="Hall, Shebra (DHSS)" userId="8733ea42-113f-4ad4-a8c6-b099d5810148" providerId="ADAL" clId="{AE47B717-570E-46D3-AF64-45DE8B457191}" dt="2025-03-17T16:18:55.730" v="670" actId="478"/>
          <ac:spMkLst>
            <pc:docMk/>
            <pc:sldMk cId="4235947580" sldId="315"/>
            <ac:spMk id="12" creationId="{B627CA9A-82A9-4B59-DB55-A4043BDC6AE9}"/>
          </ac:spMkLst>
        </pc:spChg>
      </pc:sldChg>
      <pc:sldChg chg="delSp modSp mod modNotesTx">
        <pc:chgData name="Hall, Shebra (DHSS)" userId="8733ea42-113f-4ad4-a8c6-b099d5810148" providerId="ADAL" clId="{AE47B717-570E-46D3-AF64-45DE8B457191}" dt="2025-03-17T16:39:08.212" v="779" actId="20577"/>
        <pc:sldMkLst>
          <pc:docMk/>
          <pc:sldMk cId="202112524" sldId="320"/>
        </pc:sldMkLst>
        <pc:spChg chg="mod">
          <ac:chgData name="Hall, Shebra (DHSS)" userId="8733ea42-113f-4ad4-a8c6-b099d5810148" providerId="ADAL" clId="{AE47B717-570E-46D3-AF64-45DE8B457191}" dt="2025-03-17T16:39:08.212" v="779" actId="20577"/>
          <ac:spMkLst>
            <pc:docMk/>
            <pc:sldMk cId="202112524" sldId="320"/>
            <ac:spMk id="3" creationId="{CD4FE5EF-343B-072D-4436-A6B37EEDCED4}"/>
          </ac:spMkLst>
        </pc:spChg>
        <pc:spChg chg="mod">
          <ac:chgData name="Hall, Shebra (DHSS)" userId="8733ea42-113f-4ad4-a8c6-b099d5810148" providerId="ADAL" clId="{AE47B717-570E-46D3-AF64-45DE8B457191}" dt="2025-03-17T16:21:28.349" v="683" actId="207"/>
          <ac:spMkLst>
            <pc:docMk/>
            <pc:sldMk cId="202112524" sldId="320"/>
            <ac:spMk id="4" creationId="{D0F4AE9E-353F-3323-FFC3-519A1E07E958}"/>
          </ac:spMkLst>
        </pc:spChg>
        <pc:spChg chg="mod">
          <ac:chgData name="Hall, Shebra (DHSS)" userId="8733ea42-113f-4ad4-a8c6-b099d5810148" providerId="ADAL" clId="{AE47B717-570E-46D3-AF64-45DE8B457191}" dt="2025-03-17T16:21:32.167" v="684" actId="207"/>
          <ac:spMkLst>
            <pc:docMk/>
            <pc:sldMk cId="202112524" sldId="320"/>
            <ac:spMk id="5" creationId="{61846ADD-0F35-D587-1EF0-5247E6A36FA4}"/>
          </ac:spMkLst>
        </pc:spChg>
        <pc:spChg chg="mod">
          <ac:chgData name="Hall, Shebra (DHSS)" userId="8733ea42-113f-4ad4-a8c6-b099d5810148" providerId="ADAL" clId="{AE47B717-570E-46D3-AF64-45DE8B457191}" dt="2025-03-17T16:21:35.642" v="685" actId="207"/>
          <ac:spMkLst>
            <pc:docMk/>
            <pc:sldMk cId="202112524" sldId="320"/>
            <ac:spMk id="10" creationId="{4CF47C91-D9AE-32CC-5A8E-E322BDE7E673}"/>
          </ac:spMkLst>
        </pc:spChg>
        <pc:spChg chg="del">
          <ac:chgData name="Hall, Shebra (DHSS)" userId="8733ea42-113f-4ad4-a8c6-b099d5810148" providerId="ADAL" clId="{AE47B717-570E-46D3-AF64-45DE8B457191}" dt="2025-03-17T16:18:32.226" v="664" actId="478"/>
          <ac:spMkLst>
            <pc:docMk/>
            <pc:sldMk cId="202112524" sldId="320"/>
            <ac:spMk id="20" creationId="{BC17DF96-18B5-3B22-8813-43181E0D03D2}"/>
          </ac:spMkLst>
        </pc:spChg>
        <pc:spChg chg="mod">
          <ac:chgData name="Hall, Shebra (DHSS)" userId="8733ea42-113f-4ad4-a8c6-b099d5810148" providerId="ADAL" clId="{AE47B717-570E-46D3-AF64-45DE8B457191}" dt="2025-03-17T16:38:57.175" v="767" actId="1035"/>
          <ac:spMkLst>
            <pc:docMk/>
            <pc:sldMk cId="202112524" sldId="320"/>
            <ac:spMk id="22" creationId="{9B6FCD7D-2D1A-F40F-9A12-E9FC5440369D}"/>
          </ac:spMkLst>
        </pc:spChg>
      </pc:sldChg>
      <pc:sldChg chg="del">
        <pc:chgData name="Hall, Shebra (DHSS)" userId="8733ea42-113f-4ad4-a8c6-b099d5810148" providerId="ADAL" clId="{AE47B717-570E-46D3-AF64-45DE8B457191}" dt="2025-03-10T14:32:53.837" v="40" actId="47"/>
        <pc:sldMkLst>
          <pc:docMk/>
          <pc:sldMk cId="3580818089" sldId="325"/>
        </pc:sldMkLst>
      </pc:sldChg>
      <pc:sldChg chg="delSp modSp mod">
        <pc:chgData name="Hall, Shebra (DHSS)" userId="8733ea42-113f-4ad4-a8c6-b099d5810148" providerId="ADAL" clId="{AE47B717-570E-46D3-AF64-45DE8B457191}" dt="2025-03-17T16:40:34.146" v="786" actId="1076"/>
        <pc:sldMkLst>
          <pc:docMk/>
          <pc:sldMk cId="3873352096" sldId="328"/>
        </pc:sldMkLst>
        <pc:spChg chg="mod">
          <ac:chgData name="Hall, Shebra (DHSS)" userId="8733ea42-113f-4ad4-a8c6-b099d5810148" providerId="ADAL" clId="{AE47B717-570E-46D3-AF64-45DE8B457191}" dt="2025-03-17T16:40:34.146" v="786" actId="1076"/>
          <ac:spMkLst>
            <pc:docMk/>
            <pc:sldMk cId="3873352096" sldId="328"/>
            <ac:spMk id="7" creationId="{F5FEFA97-360E-43DC-1B89-0C3A6568123A}"/>
          </ac:spMkLst>
        </pc:spChg>
        <pc:spChg chg="del">
          <ac:chgData name="Hall, Shebra (DHSS)" userId="8733ea42-113f-4ad4-a8c6-b099d5810148" providerId="ADAL" clId="{AE47B717-570E-46D3-AF64-45DE8B457191}" dt="2025-03-17T16:18:58.290" v="671" actId="478"/>
          <ac:spMkLst>
            <pc:docMk/>
            <pc:sldMk cId="3873352096" sldId="328"/>
            <ac:spMk id="12" creationId="{216FBEB1-E278-5DCD-5175-11458710E158}"/>
          </ac:spMkLst>
        </pc:spChg>
      </pc:sldChg>
      <pc:sldChg chg="modSp mod">
        <pc:chgData name="Hall, Shebra (DHSS)" userId="8733ea42-113f-4ad4-a8c6-b099d5810148" providerId="ADAL" clId="{AE47B717-570E-46D3-AF64-45DE8B457191}" dt="2025-03-17T16:40:40.723" v="787" actId="255"/>
        <pc:sldMkLst>
          <pc:docMk/>
          <pc:sldMk cId="3864374950" sldId="330"/>
        </pc:sldMkLst>
        <pc:spChg chg="mod">
          <ac:chgData name="Hall, Shebra (DHSS)" userId="8733ea42-113f-4ad4-a8c6-b099d5810148" providerId="ADAL" clId="{AE47B717-570E-46D3-AF64-45DE8B457191}" dt="2025-03-17T16:40:40.723" v="787" actId="255"/>
          <ac:spMkLst>
            <pc:docMk/>
            <pc:sldMk cId="3864374950" sldId="330"/>
            <ac:spMk id="7" creationId="{B9371C88-3160-D9D0-ABA2-0E63A1246E90}"/>
          </ac:spMkLst>
        </pc:spChg>
      </pc:sldChg>
      <pc:sldChg chg="del">
        <pc:chgData name="Hall, Shebra (DHSS)" userId="8733ea42-113f-4ad4-a8c6-b099d5810148" providerId="ADAL" clId="{AE47B717-570E-46D3-AF64-45DE8B457191}" dt="2025-03-10T14:34:58.032" v="90" actId="47"/>
        <pc:sldMkLst>
          <pc:docMk/>
          <pc:sldMk cId="1171831198" sldId="332"/>
        </pc:sldMkLst>
      </pc:sldChg>
      <pc:sldChg chg="delSp del mod">
        <pc:chgData name="Hall, Shebra (DHSS)" userId="8733ea42-113f-4ad4-a8c6-b099d5810148" providerId="ADAL" clId="{AE47B717-570E-46D3-AF64-45DE8B457191}" dt="2025-03-17T16:29:11.867" v="711" actId="47"/>
        <pc:sldMkLst>
          <pc:docMk/>
          <pc:sldMk cId="3884672500" sldId="333"/>
        </pc:sldMkLst>
        <pc:spChg chg="del">
          <ac:chgData name="Hall, Shebra (DHSS)" userId="8733ea42-113f-4ad4-a8c6-b099d5810148" providerId="ADAL" clId="{AE47B717-570E-46D3-AF64-45DE8B457191}" dt="2025-03-17T16:19:09.694" v="675" actId="478"/>
          <ac:spMkLst>
            <pc:docMk/>
            <pc:sldMk cId="3884672500" sldId="333"/>
            <ac:spMk id="12" creationId="{B7699604-4A7E-DE71-4EF9-BE008D9753D0}"/>
          </ac:spMkLst>
        </pc:spChg>
      </pc:sldChg>
      <pc:sldChg chg="delSp modSp mod">
        <pc:chgData name="Hall, Shebra (DHSS)" userId="8733ea42-113f-4ad4-a8c6-b099d5810148" providerId="ADAL" clId="{AE47B717-570E-46D3-AF64-45DE8B457191}" dt="2025-03-17T16:41:41.597" v="793" actId="403"/>
        <pc:sldMkLst>
          <pc:docMk/>
          <pc:sldMk cId="3894814493" sldId="334"/>
        </pc:sldMkLst>
        <pc:spChg chg="del">
          <ac:chgData name="Hall, Shebra (DHSS)" userId="8733ea42-113f-4ad4-a8c6-b099d5810148" providerId="ADAL" clId="{AE47B717-570E-46D3-AF64-45DE8B457191}" dt="2025-03-17T16:19:06.675" v="674" actId="478"/>
          <ac:spMkLst>
            <pc:docMk/>
            <pc:sldMk cId="3894814493" sldId="334"/>
            <ac:spMk id="12" creationId="{EE550982-582C-D583-84B4-DC9F03591788}"/>
          </ac:spMkLst>
        </pc:spChg>
        <pc:graphicFrameChg chg="modGraphic">
          <ac:chgData name="Hall, Shebra (DHSS)" userId="8733ea42-113f-4ad4-a8c6-b099d5810148" providerId="ADAL" clId="{AE47B717-570E-46D3-AF64-45DE8B457191}" dt="2025-03-17T16:41:41.597" v="793" actId="403"/>
          <ac:graphicFrameMkLst>
            <pc:docMk/>
            <pc:sldMk cId="3894814493" sldId="334"/>
            <ac:graphicFrameMk id="2" creationId="{1ABE6BF9-223C-C853-60AA-69405DE69634}"/>
          </ac:graphicFrameMkLst>
        </pc:graphicFrameChg>
      </pc:sldChg>
      <pc:sldChg chg="delSp modSp mod">
        <pc:chgData name="Hall, Shebra (DHSS)" userId="8733ea42-113f-4ad4-a8c6-b099d5810148" providerId="ADAL" clId="{AE47B717-570E-46D3-AF64-45DE8B457191}" dt="2025-03-17T16:41:29.544" v="792" actId="403"/>
        <pc:sldMkLst>
          <pc:docMk/>
          <pc:sldMk cId="194902374" sldId="335"/>
        </pc:sldMkLst>
        <pc:spChg chg="del">
          <ac:chgData name="Hall, Shebra (DHSS)" userId="8733ea42-113f-4ad4-a8c6-b099d5810148" providerId="ADAL" clId="{AE47B717-570E-46D3-AF64-45DE8B457191}" dt="2025-03-17T16:19:04.019" v="673" actId="478"/>
          <ac:spMkLst>
            <pc:docMk/>
            <pc:sldMk cId="194902374" sldId="335"/>
            <ac:spMk id="12" creationId="{FC84809E-F76A-24B3-1E2A-9516B939A1D3}"/>
          </ac:spMkLst>
        </pc:spChg>
        <pc:graphicFrameChg chg="modGraphic">
          <ac:chgData name="Hall, Shebra (DHSS)" userId="8733ea42-113f-4ad4-a8c6-b099d5810148" providerId="ADAL" clId="{AE47B717-570E-46D3-AF64-45DE8B457191}" dt="2025-03-17T16:41:29.544" v="792" actId="403"/>
          <ac:graphicFrameMkLst>
            <pc:docMk/>
            <pc:sldMk cId="194902374" sldId="335"/>
            <ac:graphicFrameMk id="2" creationId="{3CE29607-ED0F-C6A5-E6F6-C1E60277C3DB}"/>
          </ac:graphicFrameMkLst>
        </pc:graphicFrameChg>
      </pc:sldChg>
      <pc:sldChg chg="addSp delSp add del mod">
        <pc:chgData name="Hall, Shebra (DHSS)" userId="8733ea42-113f-4ad4-a8c6-b099d5810148" providerId="ADAL" clId="{AE47B717-570E-46D3-AF64-45DE8B457191}" dt="2025-03-17T16:25:37.212" v="703"/>
        <pc:sldMkLst>
          <pc:docMk/>
          <pc:sldMk cId="2440565716" sldId="337"/>
        </pc:sldMkLst>
        <pc:spChg chg="add del">
          <ac:chgData name="Hall, Shebra (DHSS)" userId="8733ea42-113f-4ad4-a8c6-b099d5810148" providerId="ADAL" clId="{AE47B717-570E-46D3-AF64-45DE8B457191}" dt="2025-03-17T16:25:36.710" v="702" actId="478"/>
          <ac:spMkLst>
            <pc:docMk/>
            <pc:sldMk cId="2440565716" sldId="337"/>
            <ac:spMk id="12" creationId="{836F3784-F6EE-2FEE-A7EE-8EDBE5ECD2F7}"/>
          </ac:spMkLst>
        </pc:spChg>
      </pc:sldChg>
      <pc:sldChg chg="addSp delSp modSp mod">
        <pc:chgData name="Hall, Shebra (DHSS)" userId="8733ea42-113f-4ad4-a8c6-b099d5810148" providerId="ADAL" clId="{AE47B717-570E-46D3-AF64-45DE8B457191}" dt="2025-03-17T16:42:31.304" v="804" actId="403"/>
        <pc:sldMkLst>
          <pc:docMk/>
          <pc:sldMk cId="1267613762" sldId="338"/>
        </pc:sldMkLst>
        <pc:spChg chg="add mod">
          <ac:chgData name="Hall, Shebra (DHSS)" userId="8733ea42-113f-4ad4-a8c6-b099d5810148" providerId="ADAL" clId="{AE47B717-570E-46D3-AF64-45DE8B457191}" dt="2025-03-10T13:57:42.249" v="5"/>
          <ac:spMkLst>
            <pc:docMk/>
            <pc:sldMk cId="1267613762" sldId="338"/>
            <ac:spMk id="2" creationId="{CAE49097-93B5-C70A-59D7-BE6B66D5901B}"/>
          </ac:spMkLst>
        </pc:spChg>
        <pc:spChg chg="mod">
          <ac:chgData name="Hall, Shebra (DHSS)" userId="8733ea42-113f-4ad4-a8c6-b099d5810148" providerId="ADAL" clId="{AE47B717-570E-46D3-AF64-45DE8B457191}" dt="2025-03-17T16:42:06.660" v="796" actId="403"/>
          <ac:spMkLst>
            <pc:docMk/>
            <pc:sldMk cId="1267613762" sldId="338"/>
            <ac:spMk id="4" creationId="{00815A5E-0E74-12AF-CD09-1BDDC0E3F41D}"/>
          </ac:spMkLst>
        </pc:spChg>
        <pc:spChg chg="mod">
          <ac:chgData name="Hall, Shebra (DHSS)" userId="8733ea42-113f-4ad4-a8c6-b099d5810148" providerId="ADAL" clId="{AE47B717-570E-46D3-AF64-45DE8B457191}" dt="2025-03-17T16:42:19.311" v="801" actId="404"/>
          <ac:spMkLst>
            <pc:docMk/>
            <pc:sldMk cId="1267613762" sldId="338"/>
            <ac:spMk id="5" creationId="{FA0094DD-FF39-4ED1-F8B5-C7764F1A9FE5}"/>
          </ac:spMkLst>
        </pc:spChg>
        <pc:spChg chg="del mod">
          <ac:chgData name="Hall, Shebra (DHSS)" userId="8733ea42-113f-4ad4-a8c6-b099d5810148" providerId="ADAL" clId="{AE47B717-570E-46D3-AF64-45DE8B457191}" dt="2025-03-10T13:57:41.768" v="4" actId="478"/>
          <ac:spMkLst>
            <pc:docMk/>
            <pc:sldMk cId="1267613762" sldId="338"/>
            <ac:spMk id="10" creationId="{51812366-A9A8-1D2D-3ED2-F6A6A1F1280F}"/>
          </ac:spMkLst>
        </pc:spChg>
        <pc:spChg chg="mod">
          <ac:chgData name="Hall, Shebra (DHSS)" userId="8733ea42-113f-4ad4-a8c6-b099d5810148" providerId="ADAL" clId="{AE47B717-570E-46D3-AF64-45DE8B457191}" dt="2025-03-17T16:42:31.304" v="804" actId="403"/>
          <ac:spMkLst>
            <pc:docMk/>
            <pc:sldMk cId="1267613762" sldId="338"/>
            <ac:spMk id="11" creationId="{BAA0336E-8B6B-37C5-BB53-6C2B525D09ED}"/>
          </ac:spMkLst>
        </pc:spChg>
        <pc:spChg chg="del ord">
          <ac:chgData name="Hall, Shebra (DHSS)" userId="8733ea42-113f-4ad4-a8c6-b099d5810148" providerId="ADAL" clId="{AE47B717-570E-46D3-AF64-45DE8B457191}" dt="2025-03-17T16:19:13.027" v="676" actId="478"/>
          <ac:spMkLst>
            <pc:docMk/>
            <pc:sldMk cId="1267613762" sldId="338"/>
            <ac:spMk id="20" creationId="{AC12688C-3BC7-5870-3F95-B34BE3FCCB71}"/>
          </ac:spMkLst>
        </pc:spChg>
        <pc:spChg chg="mod">
          <ac:chgData name="Hall, Shebra (DHSS)" userId="8733ea42-113f-4ad4-a8c6-b099d5810148" providerId="ADAL" clId="{AE47B717-570E-46D3-AF64-45DE8B457191}" dt="2025-03-17T16:42:24.256" v="802" actId="403"/>
          <ac:spMkLst>
            <pc:docMk/>
            <pc:sldMk cId="1267613762" sldId="338"/>
            <ac:spMk id="23" creationId="{EAF0C26E-7870-64FD-6279-9FC7FA0511FF}"/>
          </ac:spMkLst>
        </pc:spChg>
        <pc:cxnChg chg="mod">
          <ac:chgData name="Hall, Shebra (DHSS)" userId="8733ea42-113f-4ad4-a8c6-b099d5810148" providerId="ADAL" clId="{AE47B717-570E-46D3-AF64-45DE8B457191}" dt="2025-03-17T16:42:10.591" v="798" actId="1076"/>
          <ac:cxnSpMkLst>
            <pc:docMk/>
            <pc:sldMk cId="1267613762" sldId="338"/>
            <ac:cxnSpMk id="21" creationId="{A8758650-B466-2092-AC18-12C034F23D9A}"/>
          </ac:cxnSpMkLst>
        </pc:cxnChg>
      </pc:sldChg>
      <pc:sldChg chg="addSp delSp modSp mod">
        <pc:chgData name="Hall, Shebra (DHSS)" userId="8733ea42-113f-4ad4-a8c6-b099d5810148" providerId="ADAL" clId="{AE47B717-570E-46D3-AF64-45DE8B457191}" dt="2025-03-17T16:43:22.137" v="811" actId="404"/>
        <pc:sldMkLst>
          <pc:docMk/>
          <pc:sldMk cId="4105650837" sldId="339"/>
        </pc:sldMkLst>
        <pc:spChg chg="mod">
          <ac:chgData name="Hall, Shebra (DHSS)" userId="8733ea42-113f-4ad4-a8c6-b099d5810148" providerId="ADAL" clId="{AE47B717-570E-46D3-AF64-45DE8B457191}" dt="2025-03-17T16:43:22.137" v="811" actId="404"/>
          <ac:spMkLst>
            <pc:docMk/>
            <pc:sldMk cId="4105650837" sldId="339"/>
            <ac:spMk id="2" creationId="{1B46A1EC-4699-C0EA-E90E-6010996D2071}"/>
          </ac:spMkLst>
        </pc:spChg>
        <pc:spChg chg="add mod">
          <ac:chgData name="Hall, Shebra (DHSS)" userId="8733ea42-113f-4ad4-a8c6-b099d5810148" providerId="ADAL" clId="{AE47B717-570E-46D3-AF64-45DE8B457191}" dt="2025-03-10T13:58:11.372" v="8"/>
          <ac:spMkLst>
            <pc:docMk/>
            <pc:sldMk cId="4105650837" sldId="339"/>
            <ac:spMk id="3" creationId="{2D3074EB-EACC-2475-EB40-C0499A9980CE}"/>
          </ac:spMkLst>
        </pc:spChg>
        <pc:spChg chg="mod">
          <ac:chgData name="Hall, Shebra (DHSS)" userId="8733ea42-113f-4ad4-a8c6-b099d5810148" providerId="ADAL" clId="{AE47B717-570E-46D3-AF64-45DE8B457191}" dt="2025-03-17T16:42:53.960" v="806" actId="403"/>
          <ac:spMkLst>
            <pc:docMk/>
            <pc:sldMk cId="4105650837" sldId="339"/>
            <ac:spMk id="4" creationId="{3F3C4F46-4CAC-768B-CE33-C4F7AEE80F1B}"/>
          </ac:spMkLst>
        </pc:spChg>
        <pc:spChg chg="mod">
          <ac:chgData name="Hall, Shebra (DHSS)" userId="8733ea42-113f-4ad4-a8c6-b099d5810148" providerId="ADAL" clId="{AE47B717-570E-46D3-AF64-45DE8B457191}" dt="2025-03-17T16:42:58.294" v="807" actId="403"/>
          <ac:spMkLst>
            <pc:docMk/>
            <pc:sldMk cId="4105650837" sldId="339"/>
            <ac:spMk id="5" creationId="{36C9779F-0C7E-19E6-2423-F1FB9B526355}"/>
          </ac:spMkLst>
        </pc:spChg>
        <pc:spChg chg="del">
          <ac:chgData name="Hall, Shebra (DHSS)" userId="8733ea42-113f-4ad4-a8c6-b099d5810148" providerId="ADAL" clId="{AE47B717-570E-46D3-AF64-45DE8B457191}" dt="2025-03-10T13:58:08.017" v="7" actId="478"/>
          <ac:spMkLst>
            <pc:docMk/>
            <pc:sldMk cId="4105650837" sldId="339"/>
            <ac:spMk id="10" creationId="{4B60CF3E-6611-FBCD-8145-87EB22879DDA}"/>
          </ac:spMkLst>
        </pc:spChg>
        <pc:spChg chg="del ord">
          <ac:chgData name="Hall, Shebra (DHSS)" userId="8733ea42-113f-4ad4-a8c6-b099d5810148" providerId="ADAL" clId="{AE47B717-570E-46D3-AF64-45DE8B457191}" dt="2025-03-17T16:19:15.874" v="677" actId="478"/>
          <ac:spMkLst>
            <pc:docMk/>
            <pc:sldMk cId="4105650837" sldId="339"/>
            <ac:spMk id="20" creationId="{A4B24F08-1739-3D58-6099-A26633387566}"/>
          </ac:spMkLst>
        </pc:spChg>
      </pc:sldChg>
      <pc:sldChg chg="addSp delSp modSp mod">
        <pc:chgData name="Hall, Shebra (DHSS)" userId="8733ea42-113f-4ad4-a8c6-b099d5810148" providerId="ADAL" clId="{AE47B717-570E-46D3-AF64-45DE8B457191}" dt="2025-03-17T16:43:59.235" v="819" actId="403"/>
        <pc:sldMkLst>
          <pc:docMk/>
          <pc:sldMk cId="2097794568" sldId="340"/>
        </pc:sldMkLst>
        <pc:spChg chg="mod">
          <ac:chgData name="Hall, Shebra (DHSS)" userId="8733ea42-113f-4ad4-a8c6-b099d5810148" providerId="ADAL" clId="{AE47B717-570E-46D3-AF64-45DE8B457191}" dt="2025-03-17T16:43:16.189" v="810" actId="404"/>
          <ac:spMkLst>
            <pc:docMk/>
            <pc:sldMk cId="2097794568" sldId="340"/>
            <ac:spMk id="2" creationId="{0C3F1CE4-0206-DF9E-BE83-7A8109C83F1F}"/>
          </ac:spMkLst>
        </pc:spChg>
        <pc:spChg chg="add mod">
          <ac:chgData name="Hall, Shebra (DHSS)" userId="8733ea42-113f-4ad4-a8c6-b099d5810148" providerId="ADAL" clId="{AE47B717-570E-46D3-AF64-45DE8B457191}" dt="2025-03-10T13:58:24.791" v="11"/>
          <ac:spMkLst>
            <pc:docMk/>
            <pc:sldMk cId="2097794568" sldId="340"/>
            <ac:spMk id="3" creationId="{74099F4E-6BDD-ECAE-3D31-E7705A51DF60}"/>
          </ac:spMkLst>
        </pc:spChg>
        <pc:spChg chg="mod">
          <ac:chgData name="Hall, Shebra (DHSS)" userId="8733ea42-113f-4ad4-a8c6-b099d5810148" providerId="ADAL" clId="{AE47B717-570E-46D3-AF64-45DE8B457191}" dt="2025-03-17T16:43:47.630" v="818" actId="403"/>
          <ac:spMkLst>
            <pc:docMk/>
            <pc:sldMk cId="2097794568" sldId="340"/>
            <ac:spMk id="4" creationId="{F8CB419D-C79F-A956-AD21-82B157BEA327}"/>
          </ac:spMkLst>
        </pc:spChg>
        <pc:spChg chg="del">
          <ac:chgData name="Hall, Shebra (DHSS)" userId="8733ea42-113f-4ad4-a8c6-b099d5810148" providerId="ADAL" clId="{AE47B717-570E-46D3-AF64-45DE8B457191}" dt="2025-03-10T13:58:23.396" v="10" actId="478"/>
          <ac:spMkLst>
            <pc:docMk/>
            <pc:sldMk cId="2097794568" sldId="340"/>
            <ac:spMk id="10" creationId="{5BD0EAC9-1634-2503-7A6A-6ECC1CE6901D}"/>
          </ac:spMkLst>
        </pc:spChg>
        <pc:spChg chg="del ord">
          <ac:chgData name="Hall, Shebra (DHSS)" userId="8733ea42-113f-4ad4-a8c6-b099d5810148" providerId="ADAL" clId="{AE47B717-570E-46D3-AF64-45DE8B457191}" dt="2025-03-17T16:19:18.532" v="678" actId="478"/>
          <ac:spMkLst>
            <pc:docMk/>
            <pc:sldMk cId="2097794568" sldId="340"/>
            <ac:spMk id="20" creationId="{610C6CBD-AA40-173C-C277-46BE5A2B556C}"/>
          </ac:spMkLst>
        </pc:spChg>
        <pc:spChg chg="mod">
          <ac:chgData name="Hall, Shebra (DHSS)" userId="8733ea42-113f-4ad4-a8c6-b099d5810148" providerId="ADAL" clId="{AE47B717-570E-46D3-AF64-45DE8B457191}" dt="2025-03-17T16:43:59.235" v="819" actId="403"/>
          <ac:spMkLst>
            <pc:docMk/>
            <pc:sldMk cId="2097794568" sldId="340"/>
            <ac:spMk id="23" creationId="{EE76D69E-869B-FE84-2F92-95E71B6FE0C8}"/>
          </ac:spMkLst>
        </pc:spChg>
      </pc:sldChg>
      <pc:sldChg chg="addSp delSp modSp mod">
        <pc:chgData name="Hall, Shebra (DHSS)" userId="8733ea42-113f-4ad4-a8c6-b099d5810148" providerId="ADAL" clId="{AE47B717-570E-46D3-AF64-45DE8B457191}" dt="2025-03-17T16:43:41.807" v="816" actId="403"/>
        <pc:sldMkLst>
          <pc:docMk/>
          <pc:sldMk cId="4195981352" sldId="341"/>
        </pc:sldMkLst>
        <pc:spChg chg="add mod ord">
          <ac:chgData name="Hall, Shebra (DHSS)" userId="8733ea42-113f-4ad4-a8c6-b099d5810148" providerId="ADAL" clId="{AE47B717-570E-46D3-AF64-45DE8B457191}" dt="2025-03-10T13:58:40.077" v="15" actId="166"/>
          <ac:spMkLst>
            <pc:docMk/>
            <pc:sldMk cId="4195981352" sldId="341"/>
            <ac:spMk id="2" creationId="{869194A4-5E3D-0258-B00C-3D960ADCCA94}"/>
          </ac:spMkLst>
        </pc:spChg>
        <pc:spChg chg="mod">
          <ac:chgData name="Hall, Shebra (DHSS)" userId="8733ea42-113f-4ad4-a8c6-b099d5810148" providerId="ADAL" clId="{AE47B717-570E-46D3-AF64-45DE8B457191}" dt="2025-03-17T16:43:32.136" v="812" actId="403"/>
          <ac:spMkLst>
            <pc:docMk/>
            <pc:sldMk cId="4195981352" sldId="341"/>
            <ac:spMk id="3" creationId="{2CDCCC27-F306-F6A3-B29A-6F1F03E97139}"/>
          </ac:spMkLst>
        </pc:spChg>
        <pc:spChg chg="mod">
          <ac:chgData name="Hall, Shebra (DHSS)" userId="8733ea42-113f-4ad4-a8c6-b099d5810148" providerId="ADAL" clId="{AE47B717-570E-46D3-AF64-45DE8B457191}" dt="2025-03-17T16:43:41.807" v="816" actId="403"/>
          <ac:spMkLst>
            <pc:docMk/>
            <pc:sldMk cId="4195981352" sldId="341"/>
            <ac:spMk id="4" creationId="{201FBE1E-3EB9-9B54-3A89-0C55E17D6CE4}"/>
          </ac:spMkLst>
        </pc:spChg>
        <pc:spChg chg="del">
          <ac:chgData name="Hall, Shebra (DHSS)" userId="8733ea42-113f-4ad4-a8c6-b099d5810148" providerId="ADAL" clId="{AE47B717-570E-46D3-AF64-45DE8B457191}" dt="2025-03-10T13:58:33.545" v="13" actId="478"/>
          <ac:spMkLst>
            <pc:docMk/>
            <pc:sldMk cId="4195981352" sldId="341"/>
            <ac:spMk id="10" creationId="{5B2CFB1C-2461-5CE5-B148-6ACCA398BA33}"/>
          </ac:spMkLst>
        </pc:spChg>
        <pc:spChg chg="mod">
          <ac:chgData name="Hall, Shebra (DHSS)" userId="8733ea42-113f-4ad4-a8c6-b099d5810148" providerId="ADAL" clId="{AE47B717-570E-46D3-AF64-45DE8B457191}" dt="2025-03-17T16:43:37.865" v="814" actId="403"/>
          <ac:spMkLst>
            <pc:docMk/>
            <pc:sldMk cId="4195981352" sldId="341"/>
            <ac:spMk id="11" creationId="{240EF770-09E4-E896-9FD0-E1A0A4E0270D}"/>
          </ac:spMkLst>
        </pc:spChg>
        <pc:spChg chg="del ord">
          <ac:chgData name="Hall, Shebra (DHSS)" userId="8733ea42-113f-4ad4-a8c6-b099d5810148" providerId="ADAL" clId="{AE47B717-570E-46D3-AF64-45DE8B457191}" dt="2025-03-17T16:19:21.491" v="679" actId="478"/>
          <ac:spMkLst>
            <pc:docMk/>
            <pc:sldMk cId="4195981352" sldId="341"/>
            <ac:spMk id="20" creationId="{607C5B9E-D5CB-DCF1-BCB2-21093A79A29B}"/>
          </ac:spMkLst>
        </pc:spChg>
      </pc:sldChg>
      <pc:sldChg chg="add del">
        <pc:chgData name="Hall, Shebra (DHSS)" userId="8733ea42-113f-4ad4-a8c6-b099d5810148" providerId="ADAL" clId="{AE47B717-570E-46D3-AF64-45DE8B457191}" dt="2025-03-10T15:27:11.393" v="108"/>
        <pc:sldMkLst>
          <pc:docMk/>
          <pc:sldMk cId="1428664024" sldId="342"/>
        </pc:sldMkLst>
      </pc:sldChg>
      <pc:sldChg chg="modSp add del mod ord modNotesTx">
        <pc:chgData name="Hall, Shebra (DHSS)" userId="8733ea42-113f-4ad4-a8c6-b099d5810148" providerId="ADAL" clId="{AE47B717-570E-46D3-AF64-45DE8B457191}" dt="2025-03-17T16:39:39.017" v="780" actId="2711"/>
        <pc:sldMkLst>
          <pc:docMk/>
          <pc:sldMk cId="3133392492" sldId="342"/>
        </pc:sldMkLst>
        <pc:spChg chg="mod">
          <ac:chgData name="Hall, Shebra (DHSS)" userId="8733ea42-113f-4ad4-a8c6-b099d5810148" providerId="ADAL" clId="{AE47B717-570E-46D3-AF64-45DE8B457191}" dt="2025-03-17T16:39:39.017" v="780" actId="2711"/>
          <ac:spMkLst>
            <pc:docMk/>
            <pc:sldMk cId="3133392492" sldId="342"/>
            <ac:spMk id="2" creationId="{2F7070BF-6293-A78B-79F0-083EA9729CC2}"/>
          </ac:spMkLst>
        </pc:spChg>
      </pc:sldChg>
      <pc:sldChg chg="addSp delSp modSp mod">
        <pc:chgData name="Hall, Shebra (DHSS)" userId="8733ea42-113f-4ad4-a8c6-b099d5810148" providerId="ADAL" clId="{AE47B717-570E-46D3-AF64-45DE8B457191}" dt="2025-03-17T17:10:01.008" v="820" actId="20577"/>
        <pc:sldMkLst>
          <pc:docMk/>
          <pc:sldMk cId="359767268" sldId="344"/>
        </pc:sldMkLst>
        <pc:spChg chg="mod">
          <ac:chgData name="Hall, Shebra (DHSS)" userId="8733ea42-113f-4ad4-a8c6-b099d5810148" providerId="ADAL" clId="{AE47B717-570E-46D3-AF64-45DE8B457191}" dt="2025-03-17T16:36:20.369" v="746" actId="1076"/>
          <ac:spMkLst>
            <pc:docMk/>
            <pc:sldMk cId="359767268" sldId="344"/>
            <ac:spMk id="2" creationId="{18F7C526-CC20-B1A1-DD3A-DAB2151BC69F}"/>
          </ac:spMkLst>
        </pc:spChg>
        <pc:spChg chg="add mod">
          <ac:chgData name="Hall, Shebra (DHSS)" userId="8733ea42-113f-4ad4-a8c6-b099d5810148" providerId="ADAL" clId="{AE47B717-570E-46D3-AF64-45DE8B457191}" dt="2025-03-17T17:10:01.008" v="820" actId="20577"/>
          <ac:spMkLst>
            <pc:docMk/>
            <pc:sldMk cId="359767268" sldId="344"/>
            <ac:spMk id="5" creationId="{5AB628E1-10C7-3384-2F97-4139C4DB03E5}"/>
          </ac:spMkLst>
        </pc:spChg>
        <pc:spChg chg="add del mod">
          <ac:chgData name="Hall, Shebra (DHSS)" userId="8733ea42-113f-4ad4-a8c6-b099d5810148" providerId="ADAL" clId="{AE47B717-570E-46D3-AF64-45DE8B457191}" dt="2025-03-17T16:37:23.618" v="750" actId="478"/>
          <ac:spMkLst>
            <pc:docMk/>
            <pc:sldMk cId="359767268" sldId="344"/>
            <ac:spMk id="7" creationId="{FA2E2F81-F786-9A36-96B5-584A60BF29AE}"/>
          </ac:spMkLst>
        </pc:spChg>
        <pc:picChg chg="add mod">
          <ac:chgData name="Hall, Shebra (DHSS)" userId="8733ea42-113f-4ad4-a8c6-b099d5810148" providerId="ADAL" clId="{AE47B717-570E-46D3-AF64-45DE8B457191}" dt="2025-03-17T16:34:24.959" v="745"/>
          <ac:picMkLst>
            <pc:docMk/>
            <pc:sldMk cId="359767268" sldId="344"/>
            <ac:picMk id="6" creationId="{60A99068-A4A5-0999-0607-F8285DC2734C}"/>
          </ac:picMkLst>
        </pc:picChg>
      </pc:sldChg>
      <pc:sldChg chg="add del">
        <pc:chgData name="Hall, Shebra (DHSS)" userId="8733ea42-113f-4ad4-a8c6-b099d5810148" providerId="ADAL" clId="{AE47B717-570E-46D3-AF64-45DE8B457191}" dt="2025-03-10T15:27:11.393" v="108"/>
        <pc:sldMkLst>
          <pc:docMk/>
          <pc:sldMk cId="1000314198" sldId="345"/>
        </pc:sldMkLst>
      </pc:sldChg>
      <pc:sldChg chg="delSp modSp add del mod ord">
        <pc:chgData name="Hall, Shebra (DHSS)" userId="8733ea42-113f-4ad4-a8c6-b099d5810148" providerId="ADAL" clId="{AE47B717-570E-46D3-AF64-45DE8B457191}" dt="2025-03-17T16:18:50.061" v="668" actId="478"/>
        <pc:sldMkLst>
          <pc:docMk/>
          <pc:sldMk cId="3225460134" sldId="345"/>
        </pc:sldMkLst>
        <pc:spChg chg="del">
          <ac:chgData name="Hall, Shebra (DHSS)" userId="8733ea42-113f-4ad4-a8c6-b099d5810148" providerId="ADAL" clId="{AE47B717-570E-46D3-AF64-45DE8B457191}" dt="2025-03-17T16:18:50.061" v="668" actId="478"/>
          <ac:spMkLst>
            <pc:docMk/>
            <pc:sldMk cId="3225460134" sldId="345"/>
            <ac:spMk id="4" creationId="{3312603D-BA25-75C6-6DDC-A89DEBC8250E}"/>
          </ac:spMkLst>
        </pc:spChg>
        <pc:spChg chg="mod">
          <ac:chgData name="Hall, Shebra (DHSS)" userId="8733ea42-113f-4ad4-a8c6-b099d5810148" providerId="ADAL" clId="{AE47B717-570E-46D3-AF64-45DE8B457191}" dt="2025-03-10T13:55:56.334" v="1" actId="113"/>
          <ac:spMkLst>
            <pc:docMk/>
            <pc:sldMk cId="3225460134" sldId="345"/>
            <ac:spMk id="11" creationId="{E62E964A-DE64-CC2C-BFF5-EA6BEE74151D}"/>
          </ac:spMkLst>
        </pc:spChg>
      </pc:sldChg>
      <pc:sldChg chg="delSp modSp add del mod ord">
        <pc:chgData name="Hall, Shebra (DHSS)" userId="8733ea42-113f-4ad4-a8c6-b099d5810148" providerId="ADAL" clId="{AE47B717-570E-46D3-AF64-45DE8B457191}" dt="2025-03-17T16:18:41.810" v="665" actId="478"/>
        <pc:sldMkLst>
          <pc:docMk/>
          <pc:sldMk cId="902181244" sldId="346"/>
        </pc:sldMkLst>
        <pc:spChg chg="del">
          <ac:chgData name="Hall, Shebra (DHSS)" userId="8733ea42-113f-4ad4-a8c6-b099d5810148" providerId="ADAL" clId="{AE47B717-570E-46D3-AF64-45DE8B457191}" dt="2025-03-17T16:18:41.810" v="665" actId="478"/>
          <ac:spMkLst>
            <pc:docMk/>
            <pc:sldMk cId="902181244" sldId="346"/>
            <ac:spMk id="6" creationId="{AD8D0EFB-774F-C02E-8425-128F848263CF}"/>
          </ac:spMkLst>
        </pc:spChg>
        <pc:graphicFrameChg chg="del">
          <ac:chgData name="Hall, Shebra (DHSS)" userId="8733ea42-113f-4ad4-a8c6-b099d5810148" providerId="ADAL" clId="{AE47B717-570E-46D3-AF64-45DE8B457191}" dt="2025-03-14T15:50:56.768" v="518" actId="478"/>
          <ac:graphicFrameMkLst>
            <pc:docMk/>
            <pc:sldMk cId="902181244" sldId="346"/>
            <ac:graphicFrameMk id="4" creationId="{27111A9A-CF09-9C6B-7224-7496C4A8CCC9}"/>
          </ac:graphicFrameMkLst>
        </pc:graphicFrameChg>
        <pc:picChg chg="mod">
          <ac:chgData name="Hall, Shebra (DHSS)" userId="8733ea42-113f-4ad4-a8c6-b099d5810148" providerId="ADAL" clId="{AE47B717-570E-46D3-AF64-45DE8B457191}" dt="2025-03-14T15:52:48.842" v="530" actId="1038"/>
          <ac:picMkLst>
            <pc:docMk/>
            <pc:sldMk cId="902181244" sldId="346"/>
            <ac:picMk id="8" creationId="{3C560AC2-F57A-DED2-86D2-0A29BBF0FBBC}"/>
          </ac:picMkLst>
        </pc:picChg>
        <pc:picChg chg="mod">
          <ac:chgData name="Hall, Shebra (DHSS)" userId="8733ea42-113f-4ad4-a8c6-b099d5810148" providerId="ADAL" clId="{AE47B717-570E-46D3-AF64-45DE8B457191}" dt="2025-03-14T15:52:26.386" v="524" actId="1076"/>
          <ac:picMkLst>
            <pc:docMk/>
            <pc:sldMk cId="902181244" sldId="346"/>
            <ac:picMk id="10" creationId="{5AFB9236-3F41-5A9F-AA10-C1306167EB0A}"/>
          </ac:picMkLst>
        </pc:picChg>
      </pc:sldChg>
      <pc:sldChg chg="modSp add del mod">
        <pc:chgData name="Hall, Shebra (DHSS)" userId="8733ea42-113f-4ad4-a8c6-b099d5810148" providerId="ADAL" clId="{AE47B717-570E-46D3-AF64-45DE8B457191}" dt="2025-03-10T15:27:11.393" v="108"/>
        <pc:sldMkLst>
          <pc:docMk/>
          <pc:sldMk cId="3366018113" sldId="346"/>
        </pc:sldMkLst>
        <pc:spChg chg="mod">
          <ac:chgData name="Hall, Shebra (DHSS)" userId="8733ea42-113f-4ad4-a8c6-b099d5810148" providerId="ADAL" clId="{AE47B717-570E-46D3-AF64-45DE8B457191}" dt="2025-03-10T15:27:06.775" v="104" actId="1076"/>
          <ac:spMkLst>
            <pc:docMk/>
            <pc:sldMk cId="3366018113" sldId="346"/>
            <ac:spMk id="2" creationId="{5D46A595-B27E-EE0F-8119-5EC7936EE881}"/>
          </ac:spMkLst>
        </pc:spChg>
        <pc:spChg chg="mod">
          <ac:chgData name="Hall, Shebra (DHSS)" userId="8733ea42-113f-4ad4-a8c6-b099d5810148" providerId="ADAL" clId="{AE47B717-570E-46D3-AF64-45DE8B457191}" dt="2025-03-10T15:27:04.733" v="101" actId="1076"/>
          <ac:spMkLst>
            <pc:docMk/>
            <pc:sldMk cId="3366018113" sldId="346"/>
            <ac:spMk id="7" creationId="{99CE6515-C9D0-0FEE-D03A-64357121BB32}"/>
          </ac:spMkLst>
        </pc:spChg>
      </pc:sldChg>
      <pc:sldChg chg="addSp delSp modSp add mod">
        <pc:chgData name="Hall, Shebra (DHSS)" userId="8733ea42-113f-4ad4-a8c6-b099d5810148" providerId="ADAL" clId="{AE47B717-570E-46D3-AF64-45DE8B457191}" dt="2025-03-17T16:40:10.215" v="783" actId="404"/>
        <pc:sldMkLst>
          <pc:docMk/>
          <pc:sldMk cId="1893405813" sldId="347"/>
        </pc:sldMkLst>
        <pc:spChg chg="add mod">
          <ac:chgData name="Hall, Shebra (DHSS)" userId="8733ea42-113f-4ad4-a8c6-b099d5810148" providerId="ADAL" clId="{AE47B717-570E-46D3-AF64-45DE8B457191}" dt="2025-03-10T14:30:22.697" v="25" actId="1076"/>
          <ac:spMkLst>
            <pc:docMk/>
            <pc:sldMk cId="1893405813" sldId="347"/>
            <ac:spMk id="2" creationId="{9B746BF4-E92E-3FE7-489D-F21D17C4FEAC}"/>
          </ac:spMkLst>
        </pc:spChg>
        <pc:spChg chg="mod">
          <ac:chgData name="Hall, Shebra (DHSS)" userId="8733ea42-113f-4ad4-a8c6-b099d5810148" providerId="ADAL" clId="{AE47B717-570E-46D3-AF64-45DE8B457191}" dt="2025-03-17T16:40:10.215" v="783" actId="404"/>
          <ac:spMkLst>
            <pc:docMk/>
            <pc:sldMk cId="1893405813" sldId="347"/>
            <ac:spMk id="4" creationId="{9C802A75-FCE6-C51A-0F63-5F9B96B06EC4}"/>
          </ac:spMkLst>
        </pc:spChg>
        <pc:spChg chg="mod">
          <ac:chgData name="Hall, Shebra (DHSS)" userId="8733ea42-113f-4ad4-a8c6-b099d5810148" providerId="ADAL" clId="{AE47B717-570E-46D3-AF64-45DE8B457191}" dt="2025-03-17T16:21:46.136" v="687" actId="207"/>
          <ac:spMkLst>
            <pc:docMk/>
            <pc:sldMk cId="1893405813" sldId="347"/>
            <ac:spMk id="5" creationId="{CE296547-8B16-E473-D6BB-2BFE552A3B0B}"/>
          </ac:spMkLst>
        </pc:spChg>
        <pc:spChg chg="del">
          <ac:chgData name="Hall, Shebra (DHSS)" userId="8733ea42-113f-4ad4-a8c6-b099d5810148" providerId="ADAL" clId="{AE47B717-570E-46D3-AF64-45DE8B457191}" dt="2025-03-10T14:30:05.212" v="19" actId="478"/>
          <ac:spMkLst>
            <pc:docMk/>
            <pc:sldMk cId="1893405813" sldId="347"/>
            <ac:spMk id="6" creationId="{BCE8FEF5-413B-5ECA-6FBD-A7A407C7B9B1}"/>
          </ac:spMkLst>
        </pc:spChg>
        <pc:spChg chg="del">
          <ac:chgData name="Hall, Shebra (DHSS)" userId="8733ea42-113f-4ad4-a8c6-b099d5810148" providerId="ADAL" clId="{AE47B717-570E-46D3-AF64-45DE8B457191}" dt="2025-03-10T14:30:06.158" v="20" actId="478"/>
          <ac:spMkLst>
            <pc:docMk/>
            <pc:sldMk cId="1893405813" sldId="347"/>
            <ac:spMk id="11" creationId="{F590A071-63E6-77C0-578B-51B9C4950986}"/>
          </ac:spMkLst>
        </pc:spChg>
        <pc:spChg chg="del">
          <ac:chgData name="Hall, Shebra (DHSS)" userId="8733ea42-113f-4ad4-a8c6-b099d5810148" providerId="ADAL" clId="{AE47B717-570E-46D3-AF64-45DE8B457191}" dt="2025-03-10T14:30:07.424" v="21" actId="478"/>
          <ac:spMkLst>
            <pc:docMk/>
            <pc:sldMk cId="1893405813" sldId="347"/>
            <ac:spMk id="12" creationId="{5B0A91DD-0C0B-2F62-C782-C738FC69FF4D}"/>
          </ac:spMkLst>
        </pc:spChg>
        <pc:spChg chg="del">
          <ac:chgData name="Hall, Shebra (DHSS)" userId="8733ea42-113f-4ad4-a8c6-b099d5810148" providerId="ADAL" clId="{AE47B717-570E-46D3-AF64-45DE8B457191}" dt="2025-03-17T16:18:52.855" v="669" actId="478"/>
          <ac:spMkLst>
            <pc:docMk/>
            <pc:sldMk cId="1893405813" sldId="347"/>
            <ac:spMk id="20" creationId="{2A406BFA-9995-1845-0930-1D8A110065D1}"/>
          </ac:spMkLst>
        </pc:spChg>
        <pc:spChg chg="del">
          <ac:chgData name="Hall, Shebra (DHSS)" userId="8733ea42-113f-4ad4-a8c6-b099d5810148" providerId="ADAL" clId="{AE47B717-570E-46D3-AF64-45DE8B457191}" dt="2025-03-10T14:30:04.385" v="18" actId="478"/>
          <ac:spMkLst>
            <pc:docMk/>
            <pc:sldMk cId="1893405813" sldId="347"/>
            <ac:spMk id="23" creationId="{0FD8A143-2D98-932F-58DB-14610C4F07FE}"/>
          </ac:spMkLst>
        </pc:spChg>
      </pc:sldChg>
      <pc:sldChg chg="addSp delSp modSp add mod ord modAnim">
        <pc:chgData name="Hall, Shebra (DHSS)" userId="8733ea42-113f-4ad4-a8c6-b099d5810148" providerId="ADAL" clId="{AE47B717-570E-46D3-AF64-45DE8B457191}" dt="2025-03-17T16:41:10.076" v="791" actId="403"/>
        <pc:sldMkLst>
          <pc:docMk/>
          <pc:sldMk cId="3799426149" sldId="348"/>
        </pc:sldMkLst>
        <pc:spChg chg="mod">
          <ac:chgData name="Hall, Shebra (DHSS)" userId="8733ea42-113f-4ad4-a8c6-b099d5810148" providerId="ADAL" clId="{AE47B717-570E-46D3-AF64-45DE8B457191}" dt="2025-03-10T14:34:52.800" v="89" actId="1076"/>
          <ac:spMkLst>
            <pc:docMk/>
            <pc:sldMk cId="3799426149" sldId="348"/>
            <ac:spMk id="2" creationId="{9B746BF4-E92E-3FE7-489D-F21D17C4FEAC}"/>
          </ac:spMkLst>
        </pc:spChg>
        <pc:spChg chg="add mod">
          <ac:chgData name="Hall, Shebra (DHSS)" userId="8733ea42-113f-4ad4-a8c6-b099d5810148" providerId="ADAL" clId="{AE47B717-570E-46D3-AF64-45DE8B457191}" dt="2025-03-17T16:41:00.695" v="788" actId="403"/>
          <ac:spMkLst>
            <pc:docMk/>
            <pc:sldMk cId="3799426149" sldId="348"/>
            <ac:spMk id="3" creationId="{A3E0CA8F-65F1-36B8-37BE-F6C768F5870C}"/>
          </ac:spMkLst>
        </pc:spChg>
        <pc:spChg chg="mod">
          <ac:chgData name="Hall, Shebra (DHSS)" userId="8733ea42-113f-4ad4-a8c6-b099d5810148" providerId="ADAL" clId="{AE47B717-570E-46D3-AF64-45DE8B457191}" dt="2025-03-17T16:41:10.076" v="791" actId="403"/>
          <ac:spMkLst>
            <pc:docMk/>
            <pc:sldMk cId="3799426149" sldId="348"/>
            <ac:spMk id="4" creationId="{9C802A75-FCE6-C51A-0F63-5F9B96B06EC4}"/>
          </ac:spMkLst>
        </pc:spChg>
        <pc:spChg chg="mod">
          <ac:chgData name="Hall, Shebra (DHSS)" userId="8733ea42-113f-4ad4-a8c6-b099d5810148" providerId="ADAL" clId="{AE47B717-570E-46D3-AF64-45DE8B457191}" dt="2025-03-17T16:21:55.112" v="689" actId="207"/>
          <ac:spMkLst>
            <pc:docMk/>
            <pc:sldMk cId="3799426149" sldId="348"/>
            <ac:spMk id="5" creationId="{CE296547-8B16-E473-D6BB-2BFE552A3B0B}"/>
          </ac:spMkLst>
        </pc:spChg>
        <pc:spChg chg="add mod">
          <ac:chgData name="Hall, Shebra (DHSS)" userId="8733ea42-113f-4ad4-a8c6-b099d5810148" providerId="ADAL" clId="{AE47B717-570E-46D3-AF64-45DE8B457191}" dt="2025-03-10T14:33:32.506" v="48"/>
          <ac:spMkLst>
            <pc:docMk/>
            <pc:sldMk cId="3799426149" sldId="348"/>
            <ac:spMk id="6" creationId="{CE0A2E4F-160C-33BE-1235-41FB50F77423}"/>
          </ac:spMkLst>
        </pc:spChg>
        <pc:spChg chg="add mod">
          <ac:chgData name="Hall, Shebra (DHSS)" userId="8733ea42-113f-4ad4-a8c6-b099d5810148" providerId="ADAL" clId="{AE47B717-570E-46D3-AF64-45DE8B457191}" dt="2025-03-10T14:34:29.134" v="85" actId="1035"/>
          <ac:spMkLst>
            <pc:docMk/>
            <pc:sldMk cId="3799426149" sldId="348"/>
            <ac:spMk id="7" creationId="{F50E989F-2327-2988-7673-8D9376289539}"/>
          </ac:spMkLst>
        </pc:spChg>
        <pc:spChg chg="del">
          <ac:chgData name="Hall, Shebra (DHSS)" userId="8733ea42-113f-4ad4-a8c6-b099d5810148" providerId="ADAL" clId="{AE47B717-570E-46D3-AF64-45DE8B457191}" dt="2025-03-17T16:19:01.802" v="672" actId="478"/>
          <ac:spMkLst>
            <pc:docMk/>
            <pc:sldMk cId="3799426149" sldId="348"/>
            <ac:spMk id="20" creationId="{2A406BFA-9995-1845-0930-1D8A110065D1}"/>
          </ac:spMkLst>
        </pc:spChg>
        <pc:cxnChg chg="add mod">
          <ac:chgData name="Hall, Shebra (DHSS)" userId="8733ea42-113f-4ad4-a8c6-b099d5810148" providerId="ADAL" clId="{AE47B717-570E-46D3-AF64-45DE8B457191}" dt="2025-03-10T14:34:21.219" v="68" actId="1038"/>
          <ac:cxnSpMkLst>
            <pc:docMk/>
            <pc:sldMk cId="3799426149" sldId="348"/>
            <ac:cxnSpMk id="8" creationId="{DCEAFE1C-67A7-1D6B-9308-01BD9F58CA43}"/>
          </ac:cxnSpMkLst>
        </pc:cxnChg>
      </pc:sldChg>
      <pc:sldChg chg="add del">
        <pc:chgData name="Hall, Shebra (DHSS)" userId="8733ea42-113f-4ad4-a8c6-b099d5810148" providerId="ADAL" clId="{AE47B717-570E-46D3-AF64-45DE8B457191}" dt="2025-03-14T15:51:56.260" v="520"/>
        <pc:sldMkLst>
          <pc:docMk/>
          <pc:sldMk cId="1307007112" sldId="349"/>
        </pc:sldMkLst>
      </pc:sldChg>
      <pc:sldChg chg="addSp delSp modSp add mod">
        <pc:chgData name="Hall, Shebra (DHSS)" userId="8733ea42-113f-4ad4-a8c6-b099d5810148" providerId="ADAL" clId="{AE47B717-570E-46D3-AF64-45DE8B457191}" dt="2025-03-17T16:38:30.742" v="759" actId="404"/>
        <pc:sldMkLst>
          <pc:docMk/>
          <pc:sldMk cId="3602100584" sldId="349"/>
        </pc:sldMkLst>
        <pc:spChg chg="del">
          <ac:chgData name="Hall, Shebra (DHSS)" userId="8733ea42-113f-4ad4-a8c6-b099d5810148" providerId="ADAL" clId="{AE47B717-570E-46D3-AF64-45DE8B457191}" dt="2025-03-17T14:03:39.230" v="532" actId="478"/>
          <ac:spMkLst>
            <pc:docMk/>
            <pc:sldMk cId="3602100584" sldId="349"/>
            <ac:spMk id="2" creationId="{7FEA3986-7DF2-4339-86C2-FEDCDC09DB7E}"/>
          </ac:spMkLst>
        </pc:spChg>
        <pc:spChg chg="del">
          <ac:chgData name="Hall, Shebra (DHSS)" userId="8733ea42-113f-4ad4-a8c6-b099d5810148" providerId="ADAL" clId="{AE47B717-570E-46D3-AF64-45DE8B457191}" dt="2025-03-17T14:04:02.783" v="538" actId="478"/>
          <ac:spMkLst>
            <pc:docMk/>
            <pc:sldMk cId="3602100584" sldId="349"/>
            <ac:spMk id="3" creationId="{2843D14F-4BF4-4B49-8C8F-810D46820F71}"/>
          </ac:spMkLst>
        </pc:spChg>
        <pc:spChg chg="mod">
          <ac:chgData name="Hall, Shebra (DHSS)" userId="8733ea42-113f-4ad4-a8c6-b099d5810148" providerId="ADAL" clId="{AE47B717-570E-46D3-AF64-45DE8B457191}" dt="2025-03-17T16:38:30.742" v="759" actId="404"/>
          <ac:spMkLst>
            <pc:docMk/>
            <pc:sldMk cId="3602100584" sldId="349"/>
            <ac:spMk id="4" creationId="{A6000DD2-F69C-D923-B089-4FDBB47859F5}"/>
          </ac:spMkLst>
        </pc:spChg>
        <pc:spChg chg="add del mod">
          <ac:chgData name="Hall, Shebra (DHSS)" userId="8733ea42-113f-4ad4-a8c6-b099d5810148" providerId="ADAL" clId="{AE47B717-570E-46D3-AF64-45DE8B457191}" dt="2025-03-17T14:03:42.498" v="533" actId="478"/>
          <ac:spMkLst>
            <pc:docMk/>
            <pc:sldMk cId="3602100584" sldId="349"/>
            <ac:spMk id="6" creationId="{C9CC9554-D0BB-1281-B034-76204C9BED6E}"/>
          </ac:spMkLst>
        </pc:spChg>
        <pc:spChg chg="add del mod">
          <ac:chgData name="Hall, Shebra (DHSS)" userId="8733ea42-113f-4ad4-a8c6-b099d5810148" providerId="ADAL" clId="{AE47B717-570E-46D3-AF64-45DE8B457191}" dt="2025-03-17T14:04:04.213" v="539" actId="478"/>
          <ac:spMkLst>
            <pc:docMk/>
            <pc:sldMk cId="3602100584" sldId="349"/>
            <ac:spMk id="8" creationId="{5114898F-B48B-9A89-8829-5DEB3288CA34}"/>
          </ac:spMkLst>
        </pc:spChg>
      </pc:sldChg>
      <pc:sldChg chg="addSp delSp modSp add mod">
        <pc:chgData name="Hall, Shebra (DHSS)" userId="8733ea42-113f-4ad4-a8c6-b099d5810148" providerId="ADAL" clId="{AE47B717-570E-46D3-AF64-45DE8B457191}" dt="2025-03-17T16:41:53.409" v="794" actId="403"/>
        <pc:sldMkLst>
          <pc:docMk/>
          <pc:sldMk cId="787089170" sldId="350"/>
        </pc:sldMkLst>
        <pc:graphicFrameChg chg="del modGraphic">
          <ac:chgData name="Hall, Shebra (DHSS)" userId="8733ea42-113f-4ad4-a8c6-b099d5810148" providerId="ADAL" clId="{AE47B717-570E-46D3-AF64-45DE8B457191}" dt="2025-03-17T16:26:06.391" v="706" actId="478"/>
          <ac:graphicFrameMkLst>
            <pc:docMk/>
            <pc:sldMk cId="787089170" sldId="350"/>
            <ac:graphicFrameMk id="2" creationId="{F1630AF1-0B2F-BF24-6E18-788C7DF88365}"/>
          </ac:graphicFrameMkLst>
        </pc:graphicFrameChg>
        <pc:graphicFrameChg chg="add mod modGraphic">
          <ac:chgData name="Hall, Shebra (DHSS)" userId="8733ea42-113f-4ad4-a8c6-b099d5810148" providerId="ADAL" clId="{AE47B717-570E-46D3-AF64-45DE8B457191}" dt="2025-03-17T16:41:53.409" v="794" actId="403"/>
          <ac:graphicFrameMkLst>
            <pc:docMk/>
            <pc:sldMk cId="787089170" sldId="350"/>
            <ac:graphicFrameMk id="3" creationId="{85B0F5F8-4BFF-2234-9391-4460A9DC0445}"/>
          </ac:graphicFrameMkLst>
        </pc:graphicFrameChg>
      </pc:sldChg>
    </pc:docChg>
  </pc:docChgLst>
  <pc:docChgLst>
    <pc:chgData name="Hall, Shebra (DHSS)" userId="8733ea42-113f-4ad4-a8c6-b099d5810148" providerId="ADAL" clId="{A28FE475-7E5A-429E-9DD0-C5A6E17DE8A6}"/>
    <pc:docChg chg="custSel modSld sldOrd">
      <pc:chgData name="Hall, Shebra (DHSS)" userId="8733ea42-113f-4ad4-a8c6-b099d5810148" providerId="ADAL" clId="{A28FE475-7E5A-429E-9DD0-C5A6E17DE8A6}" dt="2025-03-14T21:05:33.390" v="729"/>
      <pc:docMkLst>
        <pc:docMk/>
      </pc:docMkLst>
      <pc:sldChg chg="modSp mod modTransition">
        <pc:chgData name="Hall, Shebra (DHSS)" userId="8733ea42-113f-4ad4-a8c6-b099d5810148" providerId="ADAL" clId="{A28FE475-7E5A-429E-9DD0-C5A6E17DE8A6}" dt="2025-03-14T21:05:33.390" v="729"/>
        <pc:sldMkLst>
          <pc:docMk/>
          <pc:sldMk cId="2771745857" sldId="256"/>
        </pc:sldMkLst>
        <pc:spChg chg="mod">
          <ac:chgData name="Hall, Shebra (DHSS)" userId="8733ea42-113f-4ad4-a8c6-b099d5810148" providerId="ADAL" clId="{A28FE475-7E5A-429E-9DD0-C5A6E17DE8A6}" dt="2025-03-14T20:51:11.356" v="728" actId="1076"/>
          <ac:spMkLst>
            <pc:docMk/>
            <pc:sldMk cId="2771745857" sldId="256"/>
            <ac:spMk id="4" creationId="{A6000DD2-F69C-D923-B089-4FDBB47859F5}"/>
          </ac:spMkLst>
        </pc:spChg>
      </pc:sldChg>
      <pc:sldChg chg="modTransition">
        <pc:chgData name="Hall, Shebra (DHSS)" userId="8733ea42-113f-4ad4-a8c6-b099d5810148" providerId="ADAL" clId="{A28FE475-7E5A-429E-9DD0-C5A6E17DE8A6}" dt="2025-03-14T21:05:33.390" v="729"/>
        <pc:sldMkLst>
          <pc:docMk/>
          <pc:sldMk cId="452345006" sldId="290"/>
        </pc:sldMkLst>
      </pc:sldChg>
      <pc:sldChg chg="modTransition">
        <pc:chgData name="Hall, Shebra (DHSS)" userId="8733ea42-113f-4ad4-a8c6-b099d5810148" providerId="ADAL" clId="{A28FE475-7E5A-429E-9DD0-C5A6E17DE8A6}" dt="2025-03-14T21:05:33.390" v="729"/>
        <pc:sldMkLst>
          <pc:docMk/>
          <pc:sldMk cId="2971291165" sldId="291"/>
        </pc:sldMkLst>
      </pc:sldChg>
      <pc:sldChg chg="modTransition">
        <pc:chgData name="Hall, Shebra (DHSS)" userId="8733ea42-113f-4ad4-a8c6-b099d5810148" providerId="ADAL" clId="{A28FE475-7E5A-429E-9DD0-C5A6E17DE8A6}" dt="2025-03-14T21:05:33.390" v="729"/>
        <pc:sldMkLst>
          <pc:docMk/>
          <pc:sldMk cId="815551863" sldId="309"/>
        </pc:sldMkLst>
      </pc:sldChg>
      <pc:sldChg chg="modTransition">
        <pc:chgData name="Hall, Shebra (DHSS)" userId="8733ea42-113f-4ad4-a8c6-b099d5810148" providerId="ADAL" clId="{A28FE475-7E5A-429E-9DD0-C5A6E17DE8A6}" dt="2025-03-14T21:05:33.390" v="729"/>
        <pc:sldMkLst>
          <pc:docMk/>
          <pc:sldMk cId="4235947580" sldId="315"/>
        </pc:sldMkLst>
      </pc:sldChg>
      <pc:sldChg chg="modTransition">
        <pc:chgData name="Hall, Shebra (DHSS)" userId="8733ea42-113f-4ad4-a8c6-b099d5810148" providerId="ADAL" clId="{A28FE475-7E5A-429E-9DD0-C5A6E17DE8A6}" dt="2025-03-14T21:05:33.390" v="729"/>
        <pc:sldMkLst>
          <pc:docMk/>
          <pc:sldMk cId="202112524" sldId="320"/>
        </pc:sldMkLst>
      </pc:sldChg>
      <pc:sldChg chg="modTransition">
        <pc:chgData name="Hall, Shebra (DHSS)" userId="8733ea42-113f-4ad4-a8c6-b099d5810148" providerId="ADAL" clId="{A28FE475-7E5A-429E-9DD0-C5A6E17DE8A6}" dt="2025-03-14T21:05:33.390" v="729"/>
        <pc:sldMkLst>
          <pc:docMk/>
          <pc:sldMk cId="3873352096" sldId="328"/>
        </pc:sldMkLst>
      </pc:sldChg>
      <pc:sldChg chg="modTransition modNotesTx">
        <pc:chgData name="Hall, Shebra (DHSS)" userId="8733ea42-113f-4ad4-a8c6-b099d5810148" providerId="ADAL" clId="{A28FE475-7E5A-429E-9DD0-C5A6E17DE8A6}" dt="2025-03-14T21:05:33.390" v="729"/>
        <pc:sldMkLst>
          <pc:docMk/>
          <pc:sldMk cId="3864374950" sldId="330"/>
        </pc:sldMkLst>
      </pc:sldChg>
      <pc:sldChg chg="modTransition">
        <pc:chgData name="Hall, Shebra (DHSS)" userId="8733ea42-113f-4ad4-a8c6-b099d5810148" providerId="ADAL" clId="{A28FE475-7E5A-429E-9DD0-C5A6E17DE8A6}" dt="2025-03-14T21:05:33.390" v="729"/>
        <pc:sldMkLst>
          <pc:docMk/>
          <pc:sldMk cId="3884672500" sldId="333"/>
        </pc:sldMkLst>
      </pc:sldChg>
      <pc:sldChg chg="modSp mod modTransition modNotesTx">
        <pc:chgData name="Hall, Shebra (DHSS)" userId="8733ea42-113f-4ad4-a8c6-b099d5810148" providerId="ADAL" clId="{A28FE475-7E5A-429E-9DD0-C5A6E17DE8A6}" dt="2025-03-14T21:05:33.390" v="729"/>
        <pc:sldMkLst>
          <pc:docMk/>
          <pc:sldMk cId="3894814493" sldId="334"/>
        </pc:sldMkLst>
        <pc:graphicFrameChg chg="modGraphic">
          <ac:chgData name="Hall, Shebra (DHSS)" userId="8733ea42-113f-4ad4-a8c6-b099d5810148" providerId="ADAL" clId="{A28FE475-7E5A-429E-9DD0-C5A6E17DE8A6}" dt="2025-03-14T12:42:24.019" v="220" actId="20577"/>
          <ac:graphicFrameMkLst>
            <pc:docMk/>
            <pc:sldMk cId="3894814493" sldId="334"/>
            <ac:graphicFrameMk id="2" creationId="{1ABE6BF9-223C-C853-60AA-69405DE69634}"/>
          </ac:graphicFrameMkLst>
        </pc:graphicFrameChg>
      </pc:sldChg>
      <pc:sldChg chg="modTransition">
        <pc:chgData name="Hall, Shebra (DHSS)" userId="8733ea42-113f-4ad4-a8c6-b099d5810148" providerId="ADAL" clId="{A28FE475-7E5A-429E-9DD0-C5A6E17DE8A6}" dt="2025-03-14T21:05:33.390" v="729"/>
        <pc:sldMkLst>
          <pc:docMk/>
          <pc:sldMk cId="194902374" sldId="335"/>
        </pc:sldMkLst>
      </pc:sldChg>
      <pc:sldChg chg="modTransition modNotesTx">
        <pc:chgData name="Hall, Shebra (DHSS)" userId="8733ea42-113f-4ad4-a8c6-b099d5810148" providerId="ADAL" clId="{A28FE475-7E5A-429E-9DD0-C5A6E17DE8A6}" dt="2025-03-14T21:05:33.390" v="729"/>
        <pc:sldMkLst>
          <pc:docMk/>
          <pc:sldMk cId="1267613762" sldId="338"/>
        </pc:sldMkLst>
      </pc:sldChg>
      <pc:sldChg chg="modTransition">
        <pc:chgData name="Hall, Shebra (DHSS)" userId="8733ea42-113f-4ad4-a8c6-b099d5810148" providerId="ADAL" clId="{A28FE475-7E5A-429E-9DD0-C5A6E17DE8A6}" dt="2025-03-14T21:05:33.390" v="729"/>
        <pc:sldMkLst>
          <pc:docMk/>
          <pc:sldMk cId="4105650837" sldId="339"/>
        </pc:sldMkLst>
      </pc:sldChg>
      <pc:sldChg chg="modSp mod modTransition">
        <pc:chgData name="Hall, Shebra (DHSS)" userId="8733ea42-113f-4ad4-a8c6-b099d5810148" providerId="ADAL" clId="{A28FE475-7E5A-429E-9DD0-C5A6E17DE8A6}" dt="2025-03-14T21:05:33.390" v="729"/>
        <pc:sldMkLst>
          <pc:docMk/>
          <pc:sldMk cId="2097794568" sldId="340"/>
        </pc:sldMkLst>
        <pc:spChg chg="mod">
          <ac:chgData name="Hall, Shebra (DHSS)" userId="8733ea42-113f-4ad4-a8c6-b099d5810148" providerId="ADAL" clId="{A28FE475-7E5A-429E-9DD0-C5A6E17DE8A6}" dt="2025-03-14T12:49:27.954" v="725" actId="20577"/>
          <ac:spMkLst>
            <pc:docMk/>
            <pc:sldMk cId="2097794568" sldId="340"/>
            <ac:spMk id="2" creationId="{0C3F1CE4-0206-DF9E-BE83-7A8109C83F1F}"/>
          </ac:spMkLst>
        </pc:spChg>
      </pc:sldChg>
      <pc:sldChg chg="modTransition">
        <pc:chgData name="Hall, Shebra (DHSS)" userId="8733ea42-113f-4ad4-a8c6-b099d5810148" providerId="ADAL" clId="{A28FE475-7E5A-429E-9DD0-C5A6E17DE8A6}" dt="2025-03-14T21:05:33.390" v="729"/>
        <pc:sldMkLst>
          <pc:docMk/>
          <pc:sldMk cId="4195981352" sldId="341"/>
        </pc:sldMkLst>
      </pc:sldChg>
      <pc:sldChg chg="modTransition">
        <pc:chgData name="Hall, Shebra (DHSS)" userId="8733ea42-113f-4ad4-a8c6-b099d5810148" providerId="ADAL" clId="{A28FE475-7E5A-429E-9DD0-C5A6E17DE8A6}" dt="2025-03-14T21:05:33.390" v="729"/>
        <pc:sldMkLst>
          <pc:docMk/>
          <pc:sldMk cId="3133392492" sldId="342"/>
        </pc:sldMkLst>
      </pc:sldChg>
      <pc:sldChg chg="modTransition">
        <pc:chgData name="Hall, Shebra (DHSS)" userId="8733ea42-113f-4ad4-a8c6-b099d5810148" providerId="ADAL" clId="{A28FE475-7E5A-429E-9DD0-C5A6E17DE8A6}" dt="2025-03-14T21:05:33.390" v="729"/>
        <pc:sldMkLst>
          <pc:docMk/>
          <pc:sldMk cId="571067057" sldId="343"/>
        </pc:sldMkLst>
      </pc:sldChg>
      <pc:sldChg chg="modTransition">
        <pc:chgData name="Hall, Shebra (DHSS)" userId="8733ea42-113f-4ad4-a8c6-b099d5810148" providerId="ADAL" clId="{A28FE475-7E5A-429E-9DD0-C5A6E17DE8A6}" dt="2025-03-14T21:05:33.390" v="729"/>
        <pc:sldMkLst>
          <pc:docMk/>
          <pc:sldMk cId="359767268" sldId="344"/>
        </pc:sldMkLst>
      </pc:sldChg>
      <pc:sldChg chg="modTransition">
        <pc:chgData name="Hall, Shebra (DHSS)" userId="8733ea42-113f-4ad4-a8c6-b099d5810148" providerId="ADAL" clId="{A28FE475-7E5A-429E-9DD0-C5A6E17DE8A6}" dt="2025-03-14T21:05:33.390" v="729"/>
        <pc:sldMkLst>
          <pc:docMk/>
          <pc:sldMk cId="3225460134" sldId="345"/>
        </pc:sldMkLst>
      </pc:sldChg>
      <pc:sldChg chg="addSp modSp mod modTransition">
        <pc:chgData name="Hall, Shebra (DHSS)" userId="8733ea42-113f-4ad4-a8c6-b099d5810148" providerId="ADAL" clId="{A28FE475-7E5A-429E-9DD0-C5A6E17DE8A6}" dt="2025-03-14T21:05:33.390" v="729"/>
        <pc:sldMkLst>
          <pc:docMk/>
          <pc:sldMk cId="902181244" sldId="346"/>
        </pc:sldMkLst>
        <pc:graphicFrameChg chg="add modGraphic">
          <ac:chgData name="Hall, Shebra (DHSS)" userId="8733ea42-113f-4ad4-a8c6-b099d5810148" providerId="ADAL" clId="{A28FE475-7E5A-429E-9DD0-C5A6E17DE8A6}" dt="2025-03-14T12:56:44.601" v="727" actId="27309"/>
          <ac:graphicFrameMkLst>
            <pc:docMk/>
            <pc:sldMk cId="902181244" sldId="346"/>
            <ac:graphicFrameMk id="4" creationId="{27111A9A-CF09-9C6B-7224-7496C4A8CCC9}"/>
          </ac:graphicFrameMkLst>
        </pc:graphicFrameChg>
        <pc:picChg chg="mod">
          <ac:chgData name="Hall, Shebra (DHSS)" userId="8733ea42-113f-4ad4-a8c6-b099d5810148" providerId="ADAL" clId="{A28FE475-7E5A-429E-9DD0-C5A6E17DE8A6}" dt="2025-03-14T12:56:43.280" v="726" actId="1076"/>
          <ac:picMkLst>
            <pc:docMk/>
            <pc:sldMk cId="902181244" sldId="346"/>
            <ac:picMk id="8" creationId="{3C560AC2-F57A-DED2-86D2-0A29BBF0FBBC}"/>
          </ac:picMkLst>
        </pc:picChg>
      </pc:sldChg>
      <pc:sldChg chg="modTransition">
        <pc:chgData name="Hall, Shebra (DHSS)" userId="8733ea42-113f-4ad4-a8c6-b099d5810148" providerId="ADAL" clId="{A28FE475-7E5A-429E-9DD0-C5A6E17DE8A6}" dt="2025-03-14T21:05:33.390" v="729"/>
        <pc:sldMkLst>
          <pc:docMk/>
          <pc:sldMk cId="1893405813" sldId="347"/>
        </pc:sldMkLst>
      </pc:sldChg>
      <pc:sldChg chg="ord modTransition">
        <pc:chgData name="Hall, Shebra (DHSS)" userId="8733ea42-113f-4ad4-a8c6-b099d5810148" providerId="ADAL" clId="{A28FE475-7E5A-429E-9DD0-C5A6E17DE8A6}" dt="2025-03-14T21:05:33.390" v="729"/>
        <pc:sldMkLst>
          <pc:docMk/>
          <pc:sldMk cId="3799426149"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F4ACA-2024-48A9-BE97-D7A5AEE1B837}"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D7F1E-0092-4D42-BE6F-DB0889B527DB}" type="slidenum">
              <a:rPr lang="en-US" smtClean="0"/>
              <a:t>‹#›</a:t>
            </a:fld>
            <a:endParaRPr lang="en-US"/>
          </a:p>
        </p:txBody>
      </p:sp>
    </p:spTree>
    <p:extLst>
      <p:ext uri="{BB962C8B-B14F-4D97-AF65-F5344CB8AC3E}">
        <p14:creationId xmlns:p14="http://schemas.microsoft.com/office/powerpoint/2010/main" val="120553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D7F1E-0092-4D42-BE6F-DB0889B527DB}" type="slidenum">
              <a:rPr lang="en-US" smtClean="0"/>
              <a:t>1</a:t>
            </a:fld>
            <a:endParaRPr lang="en-US"/>
          </a:p>
        </p:txBody>
      </p:sp>
    </p:spTree>
    <p:extLst>
      <p:ext uri="{BB962C8B-B14F-4D97-AF65-F5344CB8AC3E}">
        <p14:creationId xmlns:p14="http://schemas.microsoft.com/office/powerpoint/2010/main" val="295382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5A20B-669F-1D2F-A195-2A0D66E35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DB4E5-B1DC-C2C6-AF65-420D66596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933DF-E818-B14E-3FE0-59BCB9DC66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CA0D98-0848-4CA0-E782-439BADB86760}"/>
              </a:ext>
            </a:extLst>
          </p:cNvPr>
          <p:cNvSpPr>
            <a:spLocks noGrp="1"/>
          </p:cNvSpPr>
          <p:nvPr>
            <p:ph type="sldNum" sz="quarter" idx="5"/>
          </p:nvPr>
        </p:nvSpPr>
        <p:spPr/>
        <p:txBody>
          <a:bodyPr/>
          <a:lstStyle/>
          <a:p>
            <a:fld id="{82AD7F1E-0092-4D42-BE6F-DB0889B527DB}" type="slidenum">
              <a:rPr lang="en-US" smtClean="0"/>
              <a:t>10</a:t>
            </a:fld>
            <a:endParaRPr lang="en-US"/>
          </a:p>
        </p:txBody>
      </p:sp>
    </p:spTree>
    <p:extLst>
      <p:ext uri="{BB962C8B-B14F-4D97-AF65-F5344CB8AC3E}">
        <p14:creationId xmlns:p14="http://schemas.microsoft.com/office/powerpoint/2010/main" val="40012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C43FE-25FB-1570-72B4-3516A32E4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6F523-5B2F-E162-71EC-F042C2CAE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992C-BB58-821E-14F8-C2612B3C62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F63740-8273-417B-65CD-0217FF588209}"/>
              </a:ext>
            </a:extLst>
          </p:cNvPr>
          <p:cNvSpPr>
            <a:spLocks noGrp="1"/>
          </p:cNvSpPr>
          <p:nvPr>
            <p:ph type="sldNum" sz="quarter" idx="5"/>
          </p:nvPr>
        </p:nvSpPr>
        <p:spPr/>
        <p:txBody>
          <a:bodyPr/>
          <a:lstStyle/>
          <a:p>
            <a:fld id="{82AD7F1E-0092-4D42-BE6F-DB0889B527DB}" type="slidenum">
              <a:rPr lang="en-US" smtClean="0"/>
              <a:t>11</a:t>
            </a:fld>
            <a:endParaRPr lang="en-US"/>
          </a:p>
        </p:txBody>
      </p:sp>
    </p:spTree>
    <p:extLst>
      <p:ext uri="{BB962C8B-B14F-4D97-AF65-F5344CB8AC3E}">
        <p14:creationId xmlns:p14="http://schemas.microsoft.com/office/powerpoint/2010/main" val="73957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DB1D3-BFD3-C506-C0A0-B4C49EB70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3A394-465F-EB08-B17D-2D929907C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A5E33-B093-6481-21F0-2E4948566C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C32227-F6FA-E89F-F1BD-865069A6C6FB}"/>
              </a:ext>
            </a:extLst>
          </p:cNvPr>
          <p:cNvSpPr>
            <a:spLocks noGrp="1"/>
          </p:cNvSpPr>
          <p:nvPr>
            <p:ph type="sldNum" sz="quarter" idx="5"/>
          </p:nvPr>
        </p:nvSpPr>
        <p:spPr/>
        <p:txBody>
          <a:bodyPr/>
          <a:lstStyle/>
          <a:p>
            <a:fld id="{82AD7F1E-0092-4D42-BE6F-DB0889B527DB}" type="slidenum">
              <a:rPr lang="en-US" smtClean="0"/>
              <a:t>12</a:t>
            </a:fld>
            <a:endParaRPr lang="en-US"/>
          </a:p>
        </p:txBody>
      </p:sp>
    </p:spTree>
    <p:extLst>
      <p:ext uri="{BB962C8B-B14F-4D97-AF65-F5344CB8AC3E}">
        <p14:creationId xmlns:p14="http://schemas.microsoft.com/office/powerpoint/2010/main" val="235377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6FE65-A7F4-57F9-4ECC-581CBB3BE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06036-5CDC-0FD2-1105-35D0E18CB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919E7-6BB3-4736-0DD8-81BD7D967AE2}"/>
              </a:ext>
            </a:extLst>
          </p:cNvPr>
          <p:cNvSpPr>
            <a:spLocks noGrp="1"/>
          </p:cNvSpPr>
          <p:nvPr>
            <p:ph type="body" idx="1"/>
          </p:nvPr>
        </p:nvSpPr>
        <p:spPr/>
        <p:txBody>
          <a:bodyPr/>
          <a:lstStyle/>
          <a:p>
            <a:r>
              <a:rPr lang="en-US" dirty="0"/>
              <a:t>The team is working with a variety of partners to respond to these strategies through multiple activities, all with the goal of connecting those at highest risk to evidence-based programming. </a:t>
            </a:r>
          </a:p>
        </p:txBody>
      </p:sp>
      <p:sp>
        <p:nvSpPr>
          <p:cNvPr id="4" name="Slide Number Placeholder 3">
            <a:extLst>
              <a:ext uri="{FF2B5EF4-FFF2-40B4-BE49-F238E27FC236}">
                <a16:creationId xmlns:a16="http://schemas.microsoft.com/office/drawing/2014/main" id="{7648BF29-994B-FE16-5AD3-5CD7C2C8DF10}"/>
              </a:ext>
            </a:extLst>
          </p:cNvPr>
          <p:cNvSpPr>
            <a:spLocks noGrp="1"/>
          </p:cNvSpPr>
          <p:nvPr>
            <p:ph type="sldNum" sz="quarter" idx="5"/>
          </p:nvPr>
        </p:nvSpPr>
        <p:spPr/>
        <p:txBody>
          <a:bodyPr/>
          <a:lstStyle/>
          <a:p>
            <a:fld id="{82AD7F1E-0092-4D42-BE6F-DB0889B527DB}" type="slidenum">
              <a:rPr lang="en-US" smtClean="0"/>
              <a:t>13</a:t>
            </a:fld>
            <a:endParaRPr lang="en-US"/>
          </a:p>
        </p:txBody>
      </p:sp>
    </p:spTree>
    <p:extLst>
      <p:ext uri="{BB962C8B-B14F-4D97-AF65-F5344CB8AC3E}">
        <p14:creationId xmlns:p14="http://schemas.microsoft.com/office/powerpoint/2010/main" val="24422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5A20B-669F-1D2F-A195-2A0D66E35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DB4E5-B1DC-C2C6-AF65-420D66596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933DF-E818-B14E-3FE0-59BCB9DC66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CA0D98-0848-4CA0-E782-439BADB86760}"/>
              </a:ext>
            </a:extLst>
          </p:cNvPr>
          <p:cNvSpPr>
            <a:spLocks noGrp="1"/>
          </p:cNvSpPr>
          <p:nvPr>
            <p:ph type="sldNum" sz="quarter" idx="5"/>
          </p:nvPr>
        </p:nvSpPr>
        <p:spPr/>
        <p:txBody>
          <a:bodyPr/>
          <a:lstStyle/>
          <a:p>
            <a:fld id="{82AD7F1E-0092-4D42-BE6F-DB0889B527DB}" type="slidenum">
              <a:rPr lang="en-US" smtClean="0"/>
              <a:t>14</a:t>
            </a:fld>
            <a:endParaRPr lang="en-US"/>
          </a:p>
        </p:txBody>
      </p:sp>
    </p:spTree>
    <p:extLst>
      <p:ext uri="{BB962C8B-B14F-4D97-AF65-F5344CB8AC3E}">
        <p14:creationId xmlns:p14="http://schemas.microsoft.com/office/powerpoint/2010/main" val="187505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0DBB1-7DC1-A795-6C9C-4760BE08A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6727C-8E3E-FBE9-28D2-E267A7789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97800-4060-F246-1F46-FD52DD356E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242FD6-B268-6BDB-CE4F-2383F610AD96}"/>
              </a:ext>
            </a:extLst>
          </p:cNvPr>
          <p:cNvSpPr>
            <a:spLocks noGrp="1"/>
          </p:cNvSpPr>
          <p:nvPr>
            <p:ph type="sldNum" sz="quarter" idx="5"/>
          </p:nvPr>
        </p:nvSpPr>
        <p:spPr/>
        <p:txBody>
          <a:bodyPr/>
          <a:lstStyle/>
          <a:p>
            <a:fld id="{82AD7F1E-0092-4D42-BE6F-DB0889B527DB}" type="slidenum">
              <a:rPr lang="en-US" smtClean="0"/>
              <a:t>15</a:t>
            </a:fld>
            <a:endParaRPr lang="en-US"/>
          </a:p>
        </p:txBody>
      </p:sp>
    </p:spTree>
    <p:extLst>
      <p:ext uri="{BB962C8B-B14F-4D97-AF65-F5344CB8AC3E}">
        <p14:creationId xmlns:p14="http://schemas.microsoft.com/office/powerpoint/2010/main" val="367908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CB1D7-60B9-3361-60B3-073B3A03A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4C617-59CE-1A35-3A60-38F042A74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8FB0C-5569-4602-E659-E9017A2C73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48D95-341C-AE57-2ED3-F61CB37A10F7}"/>
              </a:ext>
            </a:extLst>
          </p:cNvPr>
          <p:cNvSpPr>
            <a:spLocks noGrp="1"/>
          </p:cNvSpPr>
          <p:nvPr>
            <p:ph type="sldNum" sz="quarter" idx="5"/>
          </p:nvPr>
        </p:nvSpPr>
        <p:spPr/>
        <p:txBody>
          <a:bodyPr/>
          <a:lstStyle/>
          <a:p>
            <a:fld id="{82AD7F1E-0092-4D42-BE6F-DB0889B527DB}" type="slidenum">
              <a:rPr lang="en-US" smtClean="0"/>
              <a:t>16</a:t>
            </a:fld>
            <a:endParaRPr lang="en-US"/>
          </a:p>
        </p:txBody>
      </p:sp>
    </p:spTree>
    <p:extLst>
      <p:ext uri="{BB962C8B-B14F-4D97-AF65-F5344CB8AC3E}">
        <p14:creationId xmlns:p14="http://schemas.microsoft.com/office/powerpoint/2010/main" val="3272923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39F85-C424-687B-8D81-368E3C612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D984C-88CE-EDE9-1911-78263DA5D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13621-B3F6-F5AD-2AD0-95B5EF3DFDDD}"/>
              </a:ext>
            </a:extLst>
          </p:cNvPr>
          <p:cNvSpPr>
            <a:spLocks noGrp="1"/>
          </p:cNvSpPr>
          <p:nvPr>
            <p:ph type="body" idx="1"/>
          </p:nvPr>
        </p:nvSpPr>
        <p:spPr/>
        <p:txBody>
          <a:bodyPr/>
          <a:lstStyle/>
          <a:p>
            <a:r>
              <a:rPr lang="en-US" dirty="0"/>
              <a:t>Thinking back to the National Cardiovascular Health Program, the CDC cooperative agreement award that we received, these 3 goals certainly align, fit in with all of the strategies we have been charged with.</a:t>
            </a:r>
          </a:p>
        </p:txBody>
      </p:sp>
      <p:sp>
        <p:nvSpPr>
          <p:cNvPr id="4" name="Slide Number Placeholder 3">
            <a:extLst>
              <a:ext uri="{FF2B5EF4-FFF2-40B4-BE49-F238E27FC236}">
                <a16:creationId xmlns:a16="http://schemas.microsoft.com/office/drawing/2014/main" id="{429CD005-11FB-6D8E-E5ED-87F6CE3418A0}"/>
              </a:ext>
            </a:extLst>
          </p:cNvPr>
          <p:cNvSpPr>
            <a:spLocks noGrp="1"/>
          </p:cNvSpPr>
          <p:nvPr>
            <p:ph type="sldNum" sz="quarter" idx="5"/>
          </p:nvPr>
        </p:nvSpPr>
        <p:spPr/>
        <p:txBody>
          <a:bodyPr/>
          <a:lstStyle/>
          <a:p>
            <a:fld id="{82AD7F1E-0092-4D42-BE6F-DB0889B527DB}" type="slidenum">
              <a:rPr lang="en-US" smtClean="0"/>
              <a:t>17</a:t>
            </a:fld>
            <a:endParaRPr lang="en-US"/>
          </a:p>
        </p:txBody>
      </p:sp>
    </p:spTree>
    <p:extLst>
      <p:ext uri="{BB962C8B-B14F-4D97-AF65-F5344CB8AC3E}">
        <p14:creationId xmlns:p14="http://schemas.microsoft.com/office/powerpoint/2010/main" val="95043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91B9E-D66E-C3D4-5FAC-0B5E46777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5CD17-6369-C891-4C9A-BFB891C22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B67B9-4A44-78FA-2FC0-C4A94E4BB8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DF950C-A781-0399-BE20-E3B9750B1D15}"/>
              </a:ext>
            </a:extLst>
          </p:cNvPr>
          <p:cNvSpPr>
            <a:spLocks noGrp="1"/>
          </p:cNvSpPr>
          <p:nvPr>
            <p:ph type="sldNum" sz="quarter" idx="5"/>
          </p:nvPr>
        </p:nvSpPr>
        <p:spPr/>
        <p:txBody>
          <a:bodyPr/>
          <a:lstStyle/>
          <a:p>
            <a:fld id="{82AD7F1E-0092-4D42-BE6F-DB0889B527DB}" type="slidenum">
              <a:rPr lang="en-US" smtClean="0"/>
              <a:t>18</a:t>
            </a:fld>
            <a:endParaRPr lang="en-US"/>
          </a:p>
        </p:txBody>
      </p:sp>
    </p:spTree>
    <p:extLst>
      <p:ext uri="{BB962C8B-B14F-4D97-AF65-F5344CB8AC3E}">
        <p14:creationId xmlns:p14="http://schemas.microsoft.com/office/powerpoint/2010/main" val="167587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46E27-7F06-0F01-3831-0DFDBC559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067B5-8FFC-1ED3-D5A1-A5D710E23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796C5-5FC1-0022-4A19-7D768F3FB3DB}"/>
              </a:ext>
            </a:extLst>
          </p:cNvPr>
          <p:cNvSpPr>
            <a:spLocks noGrp="1"/>
          </p:cNvSpPr>
          <p:nvPr>
            <p:ph type="body" idx="1"/>
          </p:nvPr>
        </p:nvSpPr>
        <p:spPr/>
        <p:txBody>
          <a:bodyPr/>
          <a:lstStyle/>
          <a:p>
            <a:r>
              <a:rPr lang="en-US" dirty="0"/>
              <a:t>In the Fall of 2024 the DHDPCP launched the CVH LC. We have structured the LC by having a Steering Comm to lead the initiative and help organize the process, and we also have 3 workgroups to focus our efforts. </a:t>
            </a:r>
          </a:p>
        </p:txBody>
      </p:sp>
      <p:sp>
        <p:nvSpPr>
          <p:cNvPr id="4" name="Slide Number Placeholder 3">
            <a:extLst>
              <a:ext uri="{FF2B5EF4-FFF2-40B4-BE49-F238E27FC236}">
                <a16:creationId xmlns:a16="http://schemas.microsoft.com/office/drawing/2014/main" id="{C0EB6891-75A4-BFAB-D43E-4F791F883597}"/>
              </a:ext>
            </a:extLst>
          </p:cNvPr>
          <p:cNvSpPr>
            <a:spLocks noGrp="1"/>
          </p:cNvSpPr>
          <p:nvPr>
            <p:ph type="sldNum" sz="quarter" idx="5"/>
          </p:nvPr>
        </p:nvSpPr>
        <p:spPr/>
        <p:txBody>
          <a:bodyPr/>
          <a:lstStyle/>
          <a:p>
            <a:fld id="{82AD7F1E-0092-4D42-BE6F-DB0889B527DB}" type="slidenum">
              <a:rPr lang="en-US" smtClean="0"/>
              <a:t>19</a:t>
            </a:fld>
            <a:endParaRPr lang="en-US"/>
          </a:p>
        </p:txBody>
      </p:sp>
    </p:spTree>
    <p:extLst>
      <p:ext uri="{BB962C8B-B14F-4D97-AF65-F5344CB8AC3E}">
        <p14:creationId xmlns:p14="http://schemas.microsoft.com/office/powerpoint/2010/main" val="242265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D7F1E-0092-4D42-BE6F-DB0889B527DB}" type="slidenum">
              <a:rPr lang="en-US" smtClean="0"/>
              <a:t>2</a:t>
            </a:fld>
            <a:endParaRPr lang="en-US"/>
          </a:p>
        </p:txBody>
      </p:sp>
    </p:spTree>
    <p:extLst>
      <p:ext uri="{BB962C8B-B14F-4D97-AF65-F5344CB8AC3E}">
        <p14:creationId xmlns:p14="http://schemas.microsoft.com/office/powerpoint/2010/main" val="1445286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EA465-EAAE-9D0D-F34B-DD9CC3C86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13684-C82C-8502-AAC6-7526766C7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321805-32F6-3A15-33EB-B95D5351A7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14AD2F-EFEE-E0C6-564E-13D5CF07CB90}"/>
              </a:ext>
            </a:extLst>
          </p:cNvPr>
          <p:cNvSpPr>
            <a:spLocks noGrp="1"/>
          </p:cNvSpPr>
          <p:nvPr>
            <p:ph type="sldNum" sz="quarter" idx="5"/>
          </p:nvPr>
        </p:nvSpPr>
        <p:spPr/>
        <p:txBody>
          <a:bodyPr/>
          <a:lstStyle/>
          <a:p>
            <a:fld id="{82AD7F1E-0092-4D42-BE6F-DB0889B527DB}" type="slidenum">
              <a:rPr lang="en-US" smtClean="0"/>
              <a:t>20</a:t>
            </a:fld>
            <a:endParaRPr lang="en-US"/>
          </a:p>
        </p:txBody>
      </p:sp>
    </p:spTree>
    <p:extLst>
      <p:ext uri="{BB962C8B-B14F-4D97-AF65-F5344CB8AC3E}">
        <p14:creationId xmlns:p14="http://schemas.microsoft.com/office/powerpoint/2010/main" val="483396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BDBA3-3E51-BF55-B9C1-EE4F06CA7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1FC25-9A3E-6E61-EB39-0E3CD43A8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C3098-9509-B229-9E78-A91E15265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A4F2BD-AA3F-6DAF-741B-33EE70786234}"/>
              </a:ext>
            </a:extLst>
          </p:cNvPr>
          <p:cNvSpPr>
            <a:spLocks noGrp="1"/>
          </p:cNvSpPr>
          <p:nvPr>
            <p:ph type="sldNum" sz="quarter" idx="5"/>
          </p:nvPr>
        </p:nvSpPr>
        <p:spPr/>
        <p:txBody>
          <a:bodyPr/>
          <a:lstStyle/>
          <a:p>
            <a:fld id="{82AD7F1E-0092-4D42-BE6F-DB0889B527DB}" type="slidenum">
              <a:rPr lang="en-US" smtClean="0"/>
              <a:t>21</a:t>
            </a:fld>
            <a:endParaRPr lang="en-US"/>
          </a:p>
        </p:txBody>
      </p:sp>
    </p:spTree>
    <p:extLst>
      <p:ext uri="{BB962C8B-B14F-4D97-AF65-F5344CB8AC3E}">
        <p14:creationId xmlns:p14="http://schemas.microsoft.com/office/powerpoint/2010/main" val="4004692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33F03-03EE-A672-AEA1-CE51B1B6E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25243-A8B2-9EC7-F0F9-E150BDBAE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C98F5-004E-78CB-5F51-24064DAEFC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B61211-A5E4-1B0B-5D58-212EF1F19E14}"/>
              </a:ext>
            </a:extLst>
          </p:cNvPr>
          <p:cNvSpPr>
            <a:spLocks noGrp="1"/>
          </p:cNvSpPr>
          <p:nvPr>
            <p:ph type="sldNum" sz="quarter" idx="5"/>
          </p:nvPr>
        </p:nvSpPr>
        <p:spPr/>
        <p:txBody>
          <a:bodyPr/>
          <a:lstStyle/>
          <a:p>
            <a:fld id="{82AD7F1E-0092-4D42-BE6F-DB0889B527DB}" type="slidenum">
              <a:rPr lang="en-US" smtClean="0"/>
              <a:t>22</a:t>
            </a:fld>
            <a:endParaRPr lang="en-US"/>
          </a:p>
        </p:txBody>
      </p:sp>
    </p:spTree>
    <p:extLst>
      <p:ext uri="{BB962C8B-B14F-4D97-AF65-F5344CB8AC3E}">
        <p14:creationId xmlns:p14="http://schemas.microsoft.com/office/powerpoint/2010/main" val="2881864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DEE2-ED21-6E51-2639-EAB1685C3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D79E6-0D21-4795-E22A-4F62E8AA0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5D71F-49AA-35EB-DA63-1F2A020052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96DF2CA-0E2B-8BF2-2594-60F4B8D9C765}"/>
              </a:ext>
            </a:extLst>
          </p:cNvPr>
          <p:cNvSpPr>
            <a:spLocks noGrp="1"/>
          </p:cNvSpPr>
          <p:nvPr>
            <p:ph type="sldNum" sz="quarter" idx="5"/>
          </p:nvPr>
        </p:nvSpPr>
        <p:spPr/>
        <p:txBody>
          <a:bodyPr/>
          <a:lstStyle/>
          <a:p>
            <a:fld id="{82AD7F1E-0092-4D42-BE6F-DB0889B527DB}" type="slidenum">
              <a:rPr lang="en-US" smtClean="0"/>
              <a:t>23</a:t>
            </a:fld>
            <a:endParaRPr lang="en-US"/>
          </a:p>
        </p:txBody>
      </p:sp>
    </p:spTree>
    <p:extLst>
      <p:ext uri="{BB962C8B-B14F-4D97-AF65-F5344CB8AC3E}">
        <p14:creationId xmlns:p14="http://schemas.microsoft.com/office/powerpoint/2010/main" val="254097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D7F1E-0092-4D42-BE6F-DB0889B527DB}" type="slidenum">
              <a:rPr lang="en-US" smtClean="0"/>
              <a:t>3</a:t>
            </a:fld>
            <a:endParaRPr lang="en-US"/>
          </a:p>
        </p:txBody>
      </p:sp>
    </p:spTree>
    <p:extLst>
      <p:ext uri="{BB962C8B-B14F-4D97-AF65-F5344CB8AC3E}">
        <p14:creationId xmlns:p14="http://schemas.microsoft.com/office/powerpoint/2010/main" val="65204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13996-CE6B-E982-5CA8-8C12AC650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10D54-DCD2-81B7-DC22-8C32D62AA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C977B-325E-8388-257B-949CCBE0F9A2}"/>
              </a:ext>
            </a:extLst>
          </p:cNvPr>
          <p:cNvSpPr>
            <a:spLocks noGrp="1"/>
          </p:cNvSpPr>
          <p:nvPr>
            <p:ph type="body" idx="1"/>
          </p:nvPr>
        </p:nvSpPr>
        <p:spPr/>
        <p:txBody>
          <a:bodyPr/>
          <a:lstStyle/>
          <a:p>
            <a:pPr marL="800100" lvl="1" indent="-342900">
              <a:lnSpc>
                <a:spcPct val="150000"/>
              </a:lnSpc>
              <a:buFont typeface="Courier New" panose="02070309020205020404" pitchFamily="49" charset="0"/>
              <a:buChar char="o"/>
            </a:pPr>
            <a:r>
              <a:rPr lang="en-US" sz="1200" dirty="0">
                <a:solidFill>
                  <a:schemeClr val="tx1"/>
                </a:solidFill>
                <a:latin typeface="Aptos Narrow" panose="020B0004020202020204" pitchFamily="34" charset="0"/>
              </a:rPr>
              <a:t>Since 2013, DHDPCP has received CDC funding for activities to address both diabetes and CVD.</a:t>
            </a:r>
          </a:p>
          <a:p>
            <a:pPr marL="800100" lvl="1" indent="-342900">
              <a:lnSpc>
                <a:spcPct val="150000"/>
              </a:lnSpc>
              <a:buFont typeface="Courier New" panose="02070309020205020404" pitchFamily="49" charset="0"/>
              <a:buChar char="o"/>
            </a:pPr>
            <a:r>
              <a:rPr lang="en-US" sz="1200" dirty="0">
                <a:solidFill>
                  <a:schemeClr val="tx1"/>
                </a:solidFill>
                <a:latin typeface="Aptos Narrow" panose="020B0004020202020204" pitchFamily="34" charset="0"/>
              </a:rPr>
              <a:t>However, In 2023, we received CDC funding from 2 separate awards. </a:t>
            </a:r>
          </a:p>
          <a:p>
            <a:pPr marL="1257300" lvl="2" indent="-342900">
              <a:lnSpc>
                <a:spcPct val="150000"/>
              </a:lnSpc>
              <a:buFont typeface="Courier New" panose="02070309020205020404" pitchFamily="49" charset="0"/>
              <a:buChar char="o"/>
            </a:pPr>
            <a:r>
              <a:rPr lang="en-US" sz="1200" dirty="0">
                <a:solidFill>
                  <a:schemeClr val="tx1"/>
                </a:solidFill>
                <a:latin typeface="Aptos Narrow" panose="020B0004020202020204" pitchFamily="34" charset="0"/>
              </a:rPr>
              <a:t>In Spring 2013, applied for and received federal funding through CDC Cooperative Agreement 1305 </a:t>
            </a:r>
            <a:r>
              <a:rPr lang="en-US" sz="1200" dirty="0">
                <a:solidFill>
                  <a:srgbClr val="0F56AD"/>
                </a:solidFill>
                <a:latin typeface="Aptos Narrow" panose="020B0004020202020204" pitchFamily="34" charset="0"/>
              </a:rPr>
              <a:t>(2013 – 2018)</a:t>
            </a:r>
          </a:p>
          <a:p>
            <a:pPr marL="1257300" lvl="2" indent="-342900">
              <a:lnSpc>
                <a:spcPct val="150000"/>
              </a:lnSpc>
              <a:buFont typeface="Courier New" panose="02070309020205020404" pitchFamily="49" charset="0"/>
              <a:buChar char="o"/>
            </a:pPr>
            <a:r>
              <a:rPr lang="en-US" sz="1200" dirty="0">
                <a:solidFill>
                  <a:schemeClr val="tx1"/>
                </a:solidFill>
                <a:latin typeface="Aptos Narrow" panose="020B0004020202020204" pitchFamily="34" charset="0"/>
              </a:rPr>
              <a:t>In Spring 2018, applied for and received federal funding through CDC Cooperative Agreement 1815 </a:t>
            </a:r>
            <a:r>
              <a:rPr lang="en-US" sz="1200" dirty="0">
                <a:solidFill>
                  <a:srgbClr val="7030A0"/>
                </a:solidFill>
                <a:latin typeface="Aptos Narrow" panose="020B0004020202020204" pitchFamily="34" charset="0"/>
              </a:rPr>
              <a:t>(2018-2023) </a:t>
            </a:r>
          </a:p>
          <a:p>
            <a:endParaRPr lang="en-US" dirty="0"/>
          </a:p>
        </p:txBody>
      </p:sp>
      <p:sp>
        <p:nvSpPr>
          <p:cNvPr id="4" name="Slide Number Placeholder 3">
            <a:extLst>
              <a:ext uri="{FF2B5EF4-FFF2-40B4-BE49-F238E27FC236}">
                <a16:creationId xmlns:a16="http://schemas.microsoft.com/office/drawing/2014/main" id="{FC599248-0AB0-0D63-D39C-270EE0C9EF48}"/>
              </a:ext>
            </a:extLst>
          </p:cNvPr>
          <p:cNvSpPr>
            <a:spLocks noGrp="1"/>
          </p:cNvSpPr>
          <p:nvPr>
            <p:ph type="sldNum" sz="quarter" idx="5"/>
          </p:nvPr>
        </p:nvSpPr>
        <p:spPr/>
        <p:txBody>
          <a:bodyPr/>
          <a:lstStyle/>
          <a:p>
            <a:fld id="{82AD7F1E-0092-4D42-BE6F-DB0889B527DB}" type="slidenum">
              <a:rPr lang="en-US" smtClean="0"/>
              <a:t>4</a:t>
            </a:fld>
            <a:endParaRPr lang="en-US"/>
          </a:p>
        </p:txBody>
      </p:sp>
    </p:spTree>
    <p:extLst>
      <p:ext uri="{BB962C8B-B14F-4D97-AF65-F5344CB8AC3E}">
        <p14:creationId xmlns:p14="http://schemas.microsoft.com/office/powerpoint/2010/main" val="16828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21506-4504-1012-CA95-F74DF6BC6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B5DA0-DBAF-EA24-ADE2-7D1FACAEA8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3FD46-AF61-A278-B1E1-4D6100522612}"/>
              </a:ext>
            </a:extLst>
          </p:cNvPr>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1D1F"/>
                </a:solidFill>
                <a:effectLst/>
                <a:latin typeface="Nunito" pitchFamily="2" charset="0"/>
              </a:rPr>
              <a:t>To identify the priority populations, we are to focus on, we use a national Social Vulnerability Index (SVI) which is a place-based index, database, and mapping tool designed to identify and quantify communities experiencing social vulnerability.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1D1F"/>
                </a:solidFill>
                <a:effectLst/>
                <a:latin typeface="Nunito" pitchFamily="2" charset="0"/>
              </a:rPr>
              <a:t>Social vulnerability refers to the demographic and socioeconomic factors (such as poverty, lack of access to transportation, and crowded housing) that adversely affect communities that encounter hazards and other community-level stressors. </a:t>
            </a:r>
            <a:endParaRPr lang="en-US" dirty="0"/>
          </a:p>
          <a:p>
            <a:endParaRPr lang="en-US" dirty="0"/>
          </a:p>
        </p:txBody>
      </p:sp>
      <p:sp>
        <p:nvSpPr>
          <p:cNvPr id="4" name="Slide Number Placeholder 3">
            <a:extLst>
              <a:ext uri="{FF2B5EF4-FFF2-40B4-BE49-F238E27FC236}">
                <a16:creationId xmlns:a16="http://schemas.microsoft.com/office/drawing/2014/main" id="{021F3E8B-3D13-E622-0A19-D268EAC5031E}"/>
              </a:ext>
            </a:extLst>
          </p:cNvPr>
          <p:cNvSpPr>
            <a:spLocks noGrp="1"/>
          </p:cNvSpPr>
          <p:nvPr>
            <p:ph type="sldNum" sz="quarter" idx="5"/>
          </p:nvPr>
        </p:nvSpPr>
        <p:spPr/>
        <p:txBody>
          <a:bodyPr/>
          <a:lstStyle/>
          <a:p>
            <a:fld id="{82AD7F1E-0092-4D42-BE6F-DB0889B527DB}" type="slidenum">
              <a:rPr lang="en-US" smtClean="0"/>
              <a:t>5</a:t>
            </a:fld>
            <a:endParaRPr lang="en-US"/>
          </a:p>
        </p:txBody>
      </p:sp>
    </p:spTree>
    <p:extLst>
      <p:ext uri="{BB962C8B-B14F-4D97-AF65-F5344CB8AC3E}">
        <p14:creationId xmlns:p14="http://schemas.microsoft.com/office/powerpoint/2010/main" val="300752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D7801-79F0-6432-8346-9200918DA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4681D-BF20-9E63-CFF4-00A9437AE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6A388-ACD7-FE1A-4315-88F46604A5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A2D03969-C22D-2259-7E4A-0C4AB956A0A8}"/>
              </a:ext>
            </a:extLst>
          </p:cNvPr>
          <p:cNvSpPr>
            <a:spLocks noGrp="1"/>
          </p:cNvSpPr>
          <p:nvPr>
            <p:ph type="sldNum" sz="quarter" idx="5"/>
          </p:nvPr>
        </p:nvSpPr>
        <p:spPr/>
        <p:txBody>
          <a:bodyPr/>
          <a:lstStyle/>
          <a:p>
            <a:fld id="{82AD7F1E-0092-4D42-BE6F-DB0889B527DB}" type="slidenum">
              <a:rPr lang="en-US" smtClean="0"/>
              <a:t>6</a:t>
            </a:fld>
            <a:endParaRPr lang="en-US"/>
          </a:p>
        </p:txBody>
      </p:sp>
    </p:spTree>
    <p:extLst>
      <p:ext uri="{BB962C8B-B14F-4D97-AF65-F5344CB8AC3E}">
        <p14:creationId xmlns:p14="http://schemas.microsoft.com/office/powerpoint/2010/main" val="44361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F"/>
                </a:solidFill>
                <a:effectLst/>
                <a:latin typeface="Nunito" pitchFamily="2" charset="0"/>
              </a:rPr>
              <a:t>The Centers for Disease Control and Prevention and Agency for Toxic Substances and Disease Registry Social Vulnerability Index (CDC/</a:t>
            </a:r>
            <a:r>
              <a:rPr lang="en-US" b="0" i="0" dirty="0" err="1">
                <a:solidFill>
                  <a:srgbClr val="1C1D1F"/>
                </a:solidFill>
                <a:effectLst/>
                <a:latin typeface="Nunito" pitchFamily="2" charset="0"/>
              </a:rPr>
              <a:t>ATSDR</a:t>
            </a:r>
            <a:r>
              <a:rPr lang="en-US" b="0" i="0" dirty="0">
                <a:solidFill>
                  <a:srgbClr val="1C1D1F"/>
                </a:solidFill>
                <a:effectLst/>
                <a:latin typeface="Nunito" pitchFamily="2" charset="0"/>
              </a:rPr>
              <a:t> SVI or SVI) is a place-based index, database, and mapping application designed to identify and quantify communities experiencing social vulnerability. Social vulnerability refers to the demographic and socioeconomic factors (such as poverty, lack of access to transportation, and crowded housing) that adversely affect communities that encounter hazards and other community-level stressors. </a:t>
            </a:r>
            <a:endParaRPr lang="en-US" dirty="0"/>
          </a:p>
        </p:txBody>
      </p:sp>
      <p:sp>
        <p:nvSpPr>
          <p:cNvPr id="4" name="Slide Number Placeholder 3"/>
          <p:cNvSpPr>
            <a:spLocks noGrp="1"/>
          </p:cNvSpPr>
          <p:nvPr>
            <p:ph type="sldNum" sz="quarter" idx="5"/>
          </p:nvPr>
        </p:nvSpPr>
        <p:spPr/>
        <p:txBody>
          <a:bodyPr/>
          <a:lstStyle/>
          <a:p>
            <a:fld id="{82AD7F1E-0092-4D42-BE6F-DB0889B527DB}" type="slidenum">
              <a:rPr lang="en-US" smtClean="0"/>
              <a:t>7</a:t>
            </a:fld>
            <a:endParaRPr lang="en-US"/>
          </a:p>
        </p:txBody>
      </p:sp>
    </p:spTree>
    <p:extLst>
      <p:ext uri="{BB962C8B-B14F-4D97-AF65-F5344CB8AC3E}">
        <p14:creationId xmlns:p14="http://schemas.microsoft.com/office/powerpoint/2010/main" val="122895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Aptos" panose="020B00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AD7F1E-0092-4D42-BE6F-DB0889B527DB}" type="slidenum">
              <a:rPr lang="en-US" smtClean="0"/>
              <a:t>8</a:t>
            </a:fld>
            <a:endParaRPr lang="en-US"/>
          </a:p>
        </p:txBody>
      </p:sp>
    </p:spTree>
    <p:extLst>
      <p:ext uri="{BB962C8B-B14F-4D97-AF65-F5344CB8AC3E}">
        <p14:creationId xmlns:p14="http://schemas.microsoft.com/office/powerpoint/2010/main" val="234518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AECA3-3030-0794-13BF-C023F43A6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908B3-83CE-25F6-FFD7-F697A0457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006F0-0E45-1AFC-9864-F2C6B80D0B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Aptos" panose="020B00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D1F538B-88AD-F03C-4B85-88FB11E7E8D7}"/>
              </a:ext>
            </a:extLst>
          </p:cNvPr>
          <p:cNvSpPr>
            <a:spLocks noGrp="1"/>
          </p:cNvSpPr>
          <p:nvPr>
            <p:ph type="sldNum" sz="quarter" idx="5"/>
          </p:nvPr>
        </p:nvSpPr>
        <p:spPr/>
        <p:txBody>
          <a:bodyPr/>
          <a:lstStyle/>
          <a:p>
            <a:fld id="{82AD7F1E-0092-4D42-BE6F-DB0889B527DB}" type="slidenum">
              <a:rPr lang="en-US" smtClean="0"/>
              <a:t>9</a:t>
            </a:fld>
            <a:endParaRPr lang="en-US"/>
          </a:p>
        </p:txBody>
      </p:sp>
    </p:spTree>
    <p:extLst>
      <p:ext uri="{BB962C8B-B14F-4D97-AF65-F5344CB8AC3E}">
        <p14:creationId xmlns:p14="http://schemas.microsoft.com/office/powerpoint/2010/main" val="2089043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E90E9E20-4DF6-46E6-9326-15A8FF8337A3}" type="datetimeFigureOut">
              <a:rPr lang="en-US" smtClean="0"/>
              <a:t>3/18/2025</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AFF63A83-78F8-4A52-8A0E-8BB43E4089A6}" type="slidenum">
              <a:rPr lang="en-US" smtClean="0"/>
              <a:t>‹#›</a:t>
            </a:fld>
            <a:endParaRPr lang="en-US"/>
          </a:p>
        </p:txBody>
      </p:sp>
    </p:spTree>
    <p:extLst>
      <p:ext uri="{BB962C8B-B14F-4D97-AF65-F5344CB8AC3E}">
        <p14:creationId xmlns:p14="http://schemas.microsoft.com/office/powerpoint/2010/main" val="273435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E9E20-4DF6-46E6-9326-15A8FF8337A3}"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340227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0E9E20-4DF6-46E6-9326-15A8FF8337A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1905580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0E9E20-4DF6-46E6-9326-15A8FF8337A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125024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E9E20-4DF6-46E6-9326-15A8FF8337A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452198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0E9E20-4DF6-46E6-9326-15A8FF8337A3}"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3113026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0E9E20-4DF6-46E6-9326-15A8FF8337A3}"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65503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E9E20-4DF6-46E6-9326-15A8FF8337A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2473205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E9E20-4DF6-46E6-9326-15A8FF8337A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424182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E9E20-4DF6-46E6-9326-15A8FF8337A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291552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E9E20-4DF6-46E6-9326-15A8FF8337A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194842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0E9E20-4DF6-46E6-9326-15A8FF8337A3}"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319479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0E9E20-4DF6-46E6-9326-15A8FF8337A3}"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311230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0E9E20-4DF6-46E6-9326-15A8FF8337A3}"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84828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9E20-4DF6-46E6-9326-15A8FF8337A3}"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234760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E9E20-4DF6-46E6-9326-15A8FF8337A3}"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149687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E9E20-4DF6-46E6-9326-15A8FF8337A3}"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60927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90E9E20-4DF6-46E6-9326-15A8FF8337A3}" type="datetimeFigureOut">
              <a:rPr lang="en-US" smtClean="0"/>
              <a:t>3/18/2025</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FF63A83-78F8-4A52-8A0E-8BB43E4089A6}" type="slidenum">
              <a:rPr lang="en-US" smtClean="0"/>
              <a:t>‹#›</a:t>
            </a:fld>
            <a:endParaRPr lang="en-US"/>
          </a:p>
        </p:txBody>
      </p:sp>
    </p:spTree>
    <p:extLst>
      <p:ext uri="{BB962C8B-B14F-4D97-AF65-F5344CB8AC3E}">
        <p14:creationId xmlns:p14="http://schemas.microsoft.com/office/powerpoint/2010/main" val="248020529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3986-7DF2-4339-86C2-FEDCDC09DB7E}"/>
              </a:ext>
            </a:extLst>
          </p:cNvPr>
          <p:cNvSpPr>
            <a:spLocks noGrp="1"/>
          </p:cNvSpPr>
          <p:nvPr>
            <p:ph type="ctrTitle"/>
          </p:nvPr>
        </p:nvSpPr>
        <p:spPr>
          <a:xfrm>
            <a:off x="1220047" y="-365181"/>
            <a:ext cx="9966960" cy="2926080"/>
          </a:xfrm>
        </p:spPr>
        <p:txBody>
          <a:bodyPr>
            <a:noAutofit/>
          </a:bodyPr>
          <a:lstStyle/>
          <a:p>
            <a:r>
              <a:rPr lang="en-US" sz="4800" b="1" cap="none" dirty="0">
                <a:solidFill>
                  <a:schemeClr val="accent1">
                    <a:lumMod val="20000"/>
                    <a:lumOff val="80000"/>
                  </a:schemeClr>
                </a:solidFill>
                <a:latin typeface="Aptos" panose="020B0004020202020204" pitchFamily="34" charset="0"/>
              </a:rPr>
              <a:t>Cardiovascular Health </a:t>
            </a:r>
            <a:br>
              <a:rPr lang="en-US" sz="4800" b="1" cap="none" dirty="0">
                <a:solidFill>
                  <a:schemeClr val="accent1">
                    <a:lumMod val="20000"/>
                    <a:lumOff val="80000"/>
                  </a:schemeClr>
                </a:solidFill>
                <a:latin typeface="Aptos" panose="020B0004020202020204" pitchFamily="34" charset="0"/>
              </a:rPr>
            </a:br>
            <a:r>
              <a:rPr lang="en-US" sz="4800" b="1" cap="none" dirty="0">
                <a:solidFill>
                  <a:schemeClr val="accent1">
                    <a:lumMod val="20000"/>
                    <a:lumOff val="80000"/>
                  </a:schemeClr>
                </a:solidFill>
                <a:latin typeface="Aptos" panose="020B0004020202020204" pitchFamily="34" charset="0"/>
              </a:rPr>
              <a:t>in Delaware</a:t>
            </a:r>
          </a:p>
        </p:txBody>
      </p:sp>
      <p:sp>
        <p:nvSpPr>
          <p:cNvPr id="3" name="Subtitle 2">
            <a:extLst>
              <a:ext uri="{FF2B5EF4-FFF2-40B4-BE49-F238E27FC236}">
                <a16:creationId xmlns:a16="http://schemas.microsoft.com/office/drawing/2014/main" id="{2843D14F-4BF4-4B49-8C8F-810D46820F71}"/>
              </a:ext>
            </a:extLst>
          </p:cNvPr>
          <p:cNvSpPr>
            <a:spLocks noGrp="1"/>
          </p:cNvSpPr>
          <p:nvPr>
            <p:ph type="subTitle" idx="1"/>
          </p:nvPr>
        </p:nvSpPr>
        <p:spPr>
          <a:xfrm>
            <a:off x="6698909" y="4297102"/>
            <a:ext cx="4789868" cy="1494179"/>
          </a:xfrm>
        </p:spPr>
        <p:txBody>
          <a:bodyPr>
            <a:normAutofit fontScale="40000" lnSpcReduction="20000"/>
          </a:bodyPr>
          <a:lstStyle/>
          <a:p>
            <a:r>
              <a:rPr lang="en-US" sz="4800" b="1" cap="none" dirty="0">
                <a:solidFill>
                  <a:schemeClr val="accent1">
                    <a:lumMod val="20000"/>
                    <a:lumOff val="80000"/>
                  </a:schemeClr>
                </a:solidFill>
                <a:latin typeface="Aptos" panose="020B0004020202020204" pitchFamily="34" charset="0"/>
                <a:ea typeface="+mj-ea"/>
                <a:cs typeface="+mj-cs"/>
              </a:rPr>
              <a:t>Shebra Hall</a:t>
            </a:r>
          </a:p>
          <a:p>
            <a:r>
              <a:rPr lang="en-US" sz="4800" b="1" cap="none" dirty="0">
                <a:solidFill>
                  <a:schemeClr val="accent1">
                    <a:lumMod val="20000"/>
                    <a:lumOff val="80000"/>
                  </a:schemeClr>
                </a:solidFill>
                <a:latin typeface="Aptos" panose="020B0004020202020204" pitchFamily="34" charset="0"/>
                <a:ea typeface="+mj-ea"/>
                <a:cs typeface="+mj-cs"/>
              </a:rPr>
              <a:t>Chief, Bureau of Chronic Diseases</a:t>
            </a:r>
          </a:p>
          <a:p>
            <a:r>
              <a:rPr lang="en-US" sz="4800" b="1" cap="none" dirty="0">
                <a:solidFill>
                  <a:schemeClr val="accent1">
                    <a:lumMod val="20000"/>
                    <a:lumOff val="80000"/>
                  </a:schemeClr>
                </a:solidFill>
                <a:latin typeface="Aptos" panose="020B0004020202020204" pitchFamily="34" charset="0"/>
                <a:ea typeface="+mj-ea"/>
                <a:cs typeface="+mj-cs"/>
              </a:rPr>
              <a:t>Delaware Division of Public Health</a:t>
            </a:r>
          </a:p>
          <a:p>
            <a:r>
              <a:rPr lang="en-US" sz="4800" b="1" cap="none" dirty="0">
                <a:solidFill>
                  <a:schemeClr val="accent1">
                    <a:lumMod val="20000"/>
                    <a:lumOff val="80000"/>
                  </a:schemeClr>
                </a:solidFill>
                <a:latin typeface="Aptos" panose="020B0004020202020204" pitchFamily="34" charset="0"/>
                <a:ea typeface="+mj-ea"/>
                <a:cs typeface="+mj-cs"/>
              </a:rPr>
              <a:t>March 26, 2025</a:t>
            </a:r>
          </a:p>
        </p:txBody>
      </p:sp>
      <p:sp>
        <p:nvSpPr>
          <p:cNvPr id="5" name="Subtitle 2">
            <a:extLst>
              <a:ext uri="{FF2B5EF4-FFF2-40B4-BE49-F238E27FC236}">
                <a16:creationId xmlns:a16="http://schemas.microsoft.com/office/drawing/2014/main" id="{E5653EF9-4499-A3B7-36A9-9F547B65585E}"/>
              </a:ext>
            </a:extLst>
          </p:cNvPr>
          <p:cNvSpPr txBox="1">
            <a:spLocks/>
          </p:cNvSpPr>
          <p:nvPr/>
        </p:nvSpPr>
        <p:spPr>
          <a:xfrm>
            <a:off x="6397139" y="3995195"/>
            <a:ext cx="4789868" cy="17941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endParaRPr lang="en-US" b="1" dirty="0">
              <a:solidFill>
                <a:schemeClr val="bg1"/>
              </a:solidFill>
            </a:endParaRPr>
          </a:p>
        </p:txBody>
      </p:sp>
      <p:pic>
        <p:nvPicPr>
          <p:cNvPr id="7" name="Picture 6" descr="Text&#10;&#10;AI-generated content may be incorrect.">
            <a:extLst>
              <a:ext uri="{FF2B5EF4-FFF2-40B4-BE49-F238E27FC236}">
                <a16:creationId xmlns:a16="http://schemas.microsoft.com/office/drawing/2014/main" id="{8FDF5688-C9AC-1532-A19E-B0C68F5A7AC5}"/>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930858" y="5146249"/>
            <a:ext cx="3934976" cy="643129"/>
          </a:xfrm>
          <a:prstGeom prst="rect">
            <a:avLst/>
          </a:prstGeom>
        </p:spPr>
      </p:pic>
    </p:spTree>
    <p:extLst>
      <p:ext uri="{BB962C8B-B14F-4D97-AF65-F5344CB8AC3E}">
        <p14:creationId xmlns:p14="http://schemas.microsoft.com/office/powerpoint/2010/main" val="2771745857"/>
      </p:ext>
    </p:extLst>
  </p:cSld>
  <p:clrMapOvr>
    <a:masterClrMapping/>
  </p:clrMapOvr>
  <mc:AlternateContent xmlns:mc="http://schemas.openxmlformats.org/markup-compatibility/2006" xmlns:p14="http://schemas.microsoft.com/office/powerpoint/2010/main">
    <mc:Choice Requires="p14">
      <p:transition spd="slow" p14:dur="2000" advTm="16719"/>
    </mc:Choice>
    <mc:Fallback xmlns="">
      <p:transition spd="slow" advTm="1671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99EC1D-E1FF-C7D4-BB5A-F4C1AB26298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9914E71-52A6-BD61-8A5D-E35A70383795}"/>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1">
                    <a:lumMod val="20000"/>
                    <a:lumOff val="80000"/>
                  </a:schemeClr>
                </a:solidFill>
                <a:latin typeface="Aptos" panose="020B0004020202020204" pitchFamily="34" charset="0"/>
              </a:rPr>
              <a:t>The National Cardiovascular Health Program </a:t>
            </a:r>
          </a:p>
        </p:txBody>
      </p:sp>
      <p:sp>
        <p:nvSpPr>
          <p:cNvPr id="4" name="Rectangle: Rounded Corners 3">
            <a:extLst>
              <a:ext uri="{FF2B5EF4-FFF2-40B4-BE49-F238E27FC236}">
                <a16:creationId xmlns:a16="http://schemas.microsoft.com/office/drawing/2014/main" id="{9C802A75-FCE6-C51A-0F63-5F9B96B06EC4}"/>
              </a:ext>
            </a:extLst>
          </p:cNvPr>
          <p:cNvSpPr/>
          <p:nvPr/>
        </p:nvSpPr>
        <p:spPr>
          <a:xfrm>
            <a:off x="591015" y="2241394"/>
            <a:ext cx="3791414" cy="3323063"/>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dirty="0">
                <a:solidFill>
                  <a:schemeClr val="tx1"/>
                </a:solidFill>
                <a:latin typeface="Aptos Narrow" panose="020B0004020202020204" pitchFamily="34" charset="0"/>
              </a:rPr>
              <a:t>3 Strategies</a:t>
            </a:r>
          </a:p>
        </p:txBody>
      </p:sp>
      <p:sp>
        <p:nvSpPr>
          <p:cNvPr id="5" name="Rectangle: Rounded Corners 4">
            <a:extLst>
              <a:ext uri="{FF2B5EF4-FFF2-40B4-BE49-F238E27FC236}">
                <a16:creationId xmlns:a16="http://schemas.microsoft.com/office/drawing/2014/main" id="{CE296547-8B16-E473-D6BB-2BFE552A3B0B}"/>
              </a:ext>
            </a:extLst>
          </p:cNvPr>
          <p:cNvSpPr/>
          <p:nvPr/>
        </p:nvSpPr>
        <p:spPr>
          <a:xfrm>
            <a:off x="7494653" y="2241395"/>
            <a:ext cx="3791414" cy="332306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ptos Narrow" panose="020B0004020202020204" pitchFamily="34" charset="0"/>
              </a:rPr>
              <a:t>8 Sub-Strategies</a:t>
            </a:r>
          </a:p>
        </p:txBody>
      </p:sp>
      <p:sp>
        <p:nvSpPr>
          <p:cNvPr id="2" name="Arrow: Right 1">
            <a:extLst>
              <a:ext uri="{FF2B5EF4-FFF2-40B4-BE49-F238E27FC236}">
                <a16:creationId xmlns:a16="http://schemas.microsoft.com/office/drawing/2014/main" id="{9B746BF4-E92E-3FE7-489D-F21D17C4FEAC}"/>
              </a:ext>
            </a:extLst>
          </p:cNvPr>
          <p:cNvSpPr/>
          <p:nvPr/>
        </p:nvSpPr>
        <p:spPr>
          <a:xfrm>
            <a:off x="4984916" y="3111521"/>
            <a:ext cx="1955800" cy="6349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405813"/>
      </p:ext>
    </p:extLst>
  </p:cSld>
  <p:clrMapOvr>
    <a:masterClrMapping/>
  </p:clrMapOvr>
  <mc:AlternateContent xmlns:mc="http://schemas.openxmlformats.org/markup-compatibility/2006" xmlns:p14="http://schemas.microsoft.com/office/powerpoint/2010/main">
    <mc:Choice Requires="p14">
      <p:transition spd="slow" p14:dur="2000" advTm="32195"/>
    </mc:Choice>
    <mc:Fallback xmlns="">
      <p:transition spd="slow" advTm="32195"/>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260F4F-C2B2-0073-D25A-F5EB01D23830}"/>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4393C0-2E40-97D5-2488-03DF4C030550}"/>
              </a:ext>
            </a:extLst>
          </p:cNvPr>
          <p:cNvSpPr>
            <a:spLocks noGrp="1"/>
          </p:cNvSpPr>
          <p:nvPr>
            <p:ph idx="1"/>
          </p:nvPr>
        </p:nvSpPr>
        <p:spPr>
          <a:xfrm>
            <a:off x="446664" y="1528233"/>
            <a:ext cx="11440956" cy="4440767"/>
          </a:xfrm>
        </p:spPr>
        <p:txBody>
          <a:bodyPr>
            <a:normAutofit/>
          </a:bodyPr>
          <a:lstStyle/>
          <a:p>
            <a:pPr>
              <a:spcBef>
                <a:spcPts val="0"/>
              </a:spcBef>
              <a:buFont typeface="Arial" panose="020B0604020202020204" pitchFamily="34" charset="0"/>
              <a:buChar char="•"/>
            </a:pPr>
            <a:r>
              <a:rPr lang="en-US" sz="2400" b="1" dirty="0">
                <a:solidFill>
                  <a:schemeClr val="accent5">
                    <a:lumMod val="50000"/>
                  </a:schemeClr>
                </a:solidFill>
                <a:latin typeface="Aptos Narrow" panose="020B0004020202020204" pitchFamily="34" charset="0"/>
              </a:rPr>
              <a:t>Strategy 1: </a:t>
            </a:r>
            <a:r>
              <a:rPr lang="en-US" sz="2400" b="1" u="sng" dirty="0">
                <a:solidFill>
                  <a:schemeClr val="accent5">
                    <a:lumMod val="50000"/>
                  </a:schemeClr>
                </a:solidFill>
                <a:latin typeface="Aptos Narrow" panose="020B0004020202020204" pitchFamily="34" charset="0"/>
              </a:rPr>
              <a:t>Track and monitor clinical and social services and support needs measures </a:t>
            </a:r>
            <a:r>
              <a:rPr lang="en-US" sz="2400" dirty="0">
                <a:solidFill>
                  <a:schemeClr val="accent5">
                    <a:lumMod val="50000"/>
                  </a:schemeClr>
                </a:solidFill>
                <a:latin typeface="Aptos Narrow" panose="020B0004020202020204" pitchFamily="34" charset="0"/>
              </a:rPr>
              <a:t>to improve health and wellness, health care quality, and identify individuals at the highest risk of cardiovascular disease (CVD) with a focus on hypertension and high cholesterol. </a:t>
            </a:r>
          </a:p>
          <a:p>
            <a:pPr>
              <a:spcBef>
                <a:spcPts val="0"/>
              </a:spcBef>
              <a:buFont typeface="Arial" panose="020B0604020202020204" pitchFamily="34" charset="0"/>
              <a:buChar char="•"/>
            </a:pPr>
            <a:endParaRPr lang="en-US" sz="2400" dirty="0">
              <a:solidFill>
                <a:schemeClr val="accent5">
                  <a:lumMod val="50000"/>
                </a:schemeClr>
              </a:solidFill>
              <a:latin typeface="Aptos Narrow" panose="020B0004020202020204" pitchFamily="34" charset="0"/>
            </a:endParaRPr>
          </a:p>
          <a:p>
            <a:pPr>
              <a:spcBef>
                <a:spcPts val="0"/>
              </a:spcBef>
              <a:buFont typeface="Arial" panose="020B0604020202020204" pitchFamily="34" charset="0"/>
              <a:buChar char="•"/>
            </a:pPr>
            <a:endParaRPr lang="en-US" sz="2400" dirty="0">
              <a:solidFill>
                <a:schemeClr val="accent5">
                  <a:lumMod val="50000"/>
                </a:schemeClr>
              </a:solidFill>
              <a:latin typeface="Aptos Narrow" panose="020B0004020202020204" pitchFamily="34" charset="0"/>
            </a:endParaRPr>
          </a:p>
          <a:p>
            <a:pPr marL="914400" lvl="1" indent="-342900">
              <a:spcBef>
                <a:spcPts val="0"/>
              </a:spcBef>
              <a:buFont typeface="Courier New" panose="02070309020205020404" pitchFamily="49" charset="0"/>
              <a:buChar char="o"/>
            </a:pPr>
            <a:r>
              <a:rPr lang="en-US" sz="2400" b="1" dirty="0">
                <a:solidFill>
                  <a:schemeClr val="accent5">
                    <a:lumMod val="50000"/>
                  </a:schemeClr>
                </a:solidFill>
                <a:latin typeface="Aptos Narrow" panose="020B0004020202020204" pitchFamily="34" charset="0"/>
              </a:rPr>
              <a:t>Substrategy 1A: </a:t>
            </a:r>
            <a:r>
              <a:rPr lang="en-US" sz="2400" dirty="0">
                <a:solidFill>
                  <a:schemeClr val="accent5">
                    <a:lumMod val="50000"/>
                  </a:schemeClr>
                </a:solidFill>
                <a:latin typeface="Aptos Narrow" panose="020B0004020202020204" pitchFamily="34" charset="0"/>
              </a:rPr>
              <a:t>Advance the adoption and use of </a:t>
            </a:r>
            <a:r>
              <a:rPr lang="en-US" sz="2400" b="1" u="sng" dirty="0">
                <a:solidFill>
                  <a:schemeClr val="accent5">
                    <a:lumMod val="50000"/>
                  </a:schemeClr>
                </a:solidFill>
                <a:latin typeface="Aptos Narrow" panose="020B0004020202020204" pitchFamily="34" charset="0"/>
              </a:rPr>
              <a:t>electronic health records (EHRs)</a:t>
            </a:r>
            <a:r>
              <a:rPr lang="en-US" sz="2400" dirty="0">
                <a:solidFill>
                  <a:schemeClr val="accent5">
                    <a:lumMod val="50000"/>
                  </a:schemeClr>
                </a:solidFill>
                <a:latin typeface="Aptos Narrow" panose="020B0004020202020204" pitchFamily="34" charset="0"/>
              </a:rPr>
              <a:t> or </a:t>
            </a:r>
            <a:r>
              <a:rPr lang="en-US" sz="2400" b="1" u="sng" dirty="0">
                <a:solidFill>
                  <a:schemeClr val="accent5">
                    <a:lumMod val="50000"/>
                  </a:schemeClr>
                </a:solidFill>
                <a:latin typeface="Aptos Narrow" panose="020B0004020202020204" pitchFamily="34" charset="0"/>
              </a:rPr>
              <a:t>health information technology (HIT)</a:t>
            </a:r>
          </a:p>
          <a:p>
            <a:pPr marL="914400" lvl="1" indent="-342900">
              <a:spcBef>
                <a:spcPts val="0"/>
              </a:spcBef>
              <a:buFont typeface="Courier New" panose="02070309020205020404" pitchFamily="49" charset="0"/>
              <a:buChar char="o"/>
            </a:pPr>
            <a:endParaRPr lang="en-US" sz="2400" dirty="0">
              <a:solidFill>
                <a:schemeClr val="accent5">
                  <a:lumMod val="50000"/>
                </a:schemeClr>
              </a:solidFill>
              <a:latin typeface="Aptos Narrow" panose="020B0004020202020204" pitchFamily="34" charset="0"/>
            </a:endParaRPr>
          </a:p>
          <a:p>
            <a:pPr marL="914400" lvl="1" indent="-342900">
              <a:spcBef>
                <a:spcPts val="0"/>
              </a:spcBef>
              <a:buFont typeface="Courier New" panose="02070309020205020404" pitchFamily="49" charset="0"/>
              <a:buChar char="o"/>
            </a:pPr>
            <a:endParaRPr lang="en-US" sz="2400" dirty="0">
              <a:solidFill>
                <a:schemeClr val="accent5">
                  <a:lumMod val="50000"/>
                </a:schemeClr>
              </a:solidFill>
              <a:latin typeface="Aptos Narrow" panose="020B0004020202020204" pitchFamily="34" charset="0"/>
            </a:endParaRPr>
          </a:p>
          <a:p>
            <a:pPr marL="914400" lvl="1" indent="-342900">
              <a:spcBef>
                <a:spcPts val="0"/>
              </a:spcBef>
              <a:buFont typeface="Courier New" panose="02070309020205020404" pitchFamily="49" charset="0"/>
              <a:buChar char="o"/>
            </a:pPr>
            <a:r>
              <a:rPr lang="en-US" sz="2400" b="1" dirty="0">
                <a:solidFill>
                  <a:schemeClr val="accent5">
                    <a:lumMod val="50000"/>
                  </a:schemeClr>
                </a:solidFill>
                <a:latin typeface="Aptos Narrow" panose="020B0004020202020204" pitchFamily="34" charset="0"/>
              </a:rPr>
              <a:t>Substrategy 1B: </a:t>
            </a:r>
            <a:r>
              <a:rPr lang="en-US" sz="2400" dirty="0">
                <a:solidFill>
                  <a:schemeClr val="accent5">
                    <a:lumMod val="50000"/>
                  </a:schemeClr>
                </a:solidFill>
                <a:latin typeface="Aptos Narrow" panose="020B0004020202020204" pitchFamily="34" charset="0"/>
              </a:rPr>
              <a:t>Promote the use of </a:t>
            </a:r>
            <a:r>
              <a:rPr lang="en-US" sz="2400" b="1" u="sng" dirty="0">
                <a:solidFill>
                  <a:schemeClr val="accent5">
                    <a:lumMod val="50000"/>
                  </a:schemeClr>
                </a:solidFill>
                <a:latin typeface="Aptos Narrow" panose="020B0004020202020204" pitchFamily="34" charset="0"/>
              </a:rPr>
              <a:t>standardized processes or tools </a:t>
            </a:r>
            <a:r>
              <a:rPr lang="en-US" sz="2400" dirty="0">
                <a:solidFill>
                  <a:schemeClr val="accent5">
                    <a:lumMod val="50000"/>
                  </a:schemeClr>
                </a:solidFill>
                <a:latin typeface="Aptos Narrow" panose="020B0004020202020204" pitchFamily="34" charset="0"/>
              </a:rPr>
              <a:t>to identify </a:t>
            </a:r>
            <a:r>
              <a:rPr lang="en-US" sz="2400" b="1" u="sng" dirty="0">
                <a:solidFill>
                  <a:schemeClr val="accent5">
                    <a:lumMod val="50000"/>
                  </a:schemeClr>
                </a:solidFill>
                <a:latin typeface="Aptos Narrow" panose="020B0004020202020204" pitchFamily="34" charset="0"/>
              </a:rPr>
              <a:t>social services and support needs</a:t>
            </a:r>
            <a:endParaRPr lang="en-US" sz="2400" dirty="0">
              <a:solidFill>
                <a:schemeClr val="accent5">
                  <a:lumMod val="50000"/>
                </a:schemeClr>
              </a:solidFill>
              <a:latin typeface="Aptos Narrow" panose="020B0004020202020204" pitchFamily="34" charset="0"/>
            </a:endParaRPr>
          </a:p>
        </p:txBody>
      </p:sp>
      <p:sp>
        <p:nvSpPr>
          <p:cNvPr id="11" name="Title 1">
            <a:extLst>
              <a:ext uri="{FF2B5EF4-FFF2-40B4-BE49-F238E27FC236}">
                <a16:creationId xmlns:a16="http://schemas.microsoft.com/office/drawing/2014/main" id="{FCAD9A2B-EE42-F95C-C41F-B48335D1DC76}"/>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1">
                    <a:lumMod val="20000"/>
                    <a:lumOff val="80000"/>
                  </a:schemeClr>
                </a:solidFill>
                <a:latin typeface="Aptos" panose="020B0004020202020204" pitchFamily="34" charset="0"/>
              </a:rPr>
              <a:t>The National Cardiovascular Health Program </a:t>
            </a:r>
          </a:p>
        </p:txBody>
      </p:sp>
    </p:spTree>
    <p:extLst>
      <p:ext uri="{BB962C8B-B14F-4D97-AF65-F5344CB8AC3E}">
        <p14:creationId xmlns:p14="http://schemas.microsoft.com/office/powerpoint/2010/main" val="4235947580"/>
      </p:ext>
    </p:extLst>
  </p:cSld>
  <p:clrMapOvr>
    <a:masterClrMapping/>
  </p:clrMapOvr>
  <mc:AlternateContent xmlns:mc="http://schemas.openxmlformats.org/markup-compatibility/2006" xmlns:p14="http://schemas.microsoft.com/office/powerpoint/2010/main">
    <mc:Choice Requires="p14">
      <p:transition spd="slow" p14:dur="2000" advTm="32134"/>
    </mc:Choice>
    <mc:Fallback xmlns="">
      <p:transition spd="slow" advTm="32134"/>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565B27-05CD-D75B-112E-FBC07CD38C7F}"/>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5FEFA97-360E-43DC-1B89-0C3A6568123A}"/>
              </a:ext>
            </a:extLst>
          </p:cNvPr>
          <p:cNvSpPr>
            <a:spLocks noGrp="1"/>
          </p:cNvSpPr>
          <p:nvPr>
            <p:ph idx="1"/>
          </p:nvPr>
        </p:nvSpPr>
        <p:spPr>
          <a:xfrm>
            <a:off x="446664" y="1208616"/>
            <a:ext cx="11440956" cy="4440767"/>
          </a:xfrm>
        </p:spPr>
        <p:txBody>
          <a:bodyPr>
            <a:noAutofit/>
          </a:bodyPr>
          <a:lstStyle/>
          <a:p>
            <a:pPr>
              <a:spcBef>
                <a:spcPts val="0"/>
              </a:spcBef>
              <a:buFont typeface="Arial" panose="020B0604020202020204" pitchFamily="34" charset="0"/>
              <a:buChar char="•"/>
            </a:pPr>
            <a:r>
              <a:rPr lang="en-US" sz="2400" b="1" dirty="0">
                <a:solidFill>
                  <a:srgbClr val="00863D"/>
                </a:solidFill>
                <a:latin typeface="Aptos Narrow" panose="020B0004020202020204" pitchFamily="34" charset="0"/>
              </a:rPr>
              <a:t>Strategy 2: </a:t>
            </a:r>
            <a:r>
              <a:rPr lang="en-US" sz="2400" dirty="0">
                <a:solidFill>
                  <a:srgbClr val="00863D"/>
                </a:solidFill>
                <a:latin typeface="Aptos Narrow" panose="020B0004020202020204" pitchFamily="34" charset="0"/>
              </a:rPr>
              <a:t>Implement </a:t>
            </a:r>
            <a:r>
              <a:rPr lang="en-US" sz="2400" b="1" u="sng" dirty="0">
                <a:solidFill>
                  <a:srgbClr val="00863D"/>
                </a:solidFill>
                <a:latin typeface="Aptos Narrow" panose="020B0004020202020204" pitchFamily="34" charset="0"/>
              </a:rPr>
              <a:t>team-based care </a:t>
            </a:r>
            <a:r>
              <a:rPr lang="en-US" sz="2400" dirty="0">
                <a:solidFill>
                  <a:srgbClr val="00863D"/>
                </a:solidFill>
                <a:latin typeface="Aptos Narrow" panose="020B0004020202020204" pitchFamily="34" charset="0"/>
              </a:rPr>
              <a:t>to prevent and reduce CVD risk with a focus on hypertension and high cholesterol prevention, detection, control, and management through </a:t>
            </a:r>
            <a:r>
              <a:rPr lang="en-US" sz="2400" b="1" u="sng" dirty="0">
                <a:solidFill>
                  <a:srgbClr val="00863D"/>
                </a:solidFill>
                <a:latin typeface="Aptos Narrow" panose="020B0004020202020204" pitchFamily="34" charset="0"/>
              </a:rPr>
              <a:t>mitigation of social support barriers </a:t>
            </a:r>
            <a:r>
              <a:rPr lang="en-US" sz="2400" dirty="0">
                <a:solidFill>
                  <a:srgbClr val="00863D"/>
                </a:solidFill>
                <a:latin typeface="Aptos Narrow" panose="020B0004020202020204" pitchFamily="34" charset="0"/>
              </a:rPr>
              <a:t>to improve outcomes.</a:t>
            </a:r>
          </a:p>
          <a:p>
            <a:pPr>
              <a:spcBef>
                <a:spcPts val="0"/>
              </a:spcBef>
              <a:buFont typeface="Arial" panose="020B0604020202020204" pitchFamily="34" charset="0"/>
              <a:buChar char="•"/>
            </a:pPr>
            <a:endParaRPr lang="en-US" sz="2400" dirty="0">
              <a:solidFill>
                <a:srgbClr val="00863D"/>
              </a:solidFill>
              <a:latin typeface="Aptos Narrow" panose="020B0004020202020204" pitchFamily="34" charset="0"/>
            </a:endParaRPr>
          </a:p>
          <a:p>
            <a:pPr>
              <a:spcBef>
                <a:spcPts val="0"/>
              </a:spcBef>
              <a:buFont typeface="Arial" panose="020B0604020202020204" pitchFamily="34" charset="0"/>
              <a:buChar char="•"/>
            </a:pPr>
            <a:endParaRPr lang="en-US" sz="2400" dirty="0">
              <a:solidFill>
                <a:srgbClr val="00863D"/>
              </a:solidFill>
              <a:latin typeface="Aptos Narrow" panose="020B0004020202020204" pitchFamily="34" charset="0"/>
            </a:endParaRPr>
          </a:p>
          <a:p>
            <a:pPr marL="914400" lvl="1" indent="-342900">
              <a:spcBef>
                <a:spcPts val="0"/>
              </a:spcBef>
              <a:buFont typeface="Courier New" panose="02070309020205020404" pitchFamily="49" charset="0"/>
              <a:buChar char="o"/>
            </a:pPr>
            <a:r>
              <a:rPr lang="en-US" sz="2400" b="1" dirty="0">
                <a:solidFill>
                  <a:srgbClr val="00863D"/>
                </a:solidFill>
                <a:latin typeface="Aptos Narrow" panose="020B0004020202020204" pitchFamily="34" charset="0"/>
              </a:rPr>
              <a:t>Substrategy 2A: </a:t>
            </a:r>
            <a:r>
              <a:rPr lang="en-US" sz="2400" dirty="0">
                <a:solidFill>
                  <a:srgbClr val="00863D"/>
                </a:solidFill>
                <a:latin typeface="Aptos Narrow" panose="020B0004020202020204" pitchFamily="34" charset="0"/>
              </a:rPr>
              <a:t>Advance use of </a:t>
            </a:r>
            <a:r>
              <a:rPr lang="en-US" sz="2400" b="1" u="sng" dirty="0">
                <a:solidFill>
                  <a:srgbClr val="00863D"/>
                </a:solidFill>
                <a:latin typeface="Aptos Narrow" panose="020B0004020202020204" pitchFamily="34" charset="0"/>
              </a:rPr>
              <a:t>health information systems </a:t>
            </a:r>
            <a:r>
              <a:rPr lang="en-US" sz="2400" dirty="0">
                <a:solidFill>
                  <a:srgbClr val="00863D"/>
                </a:solidFill>
                <a:latin typeface="Aptos Narrow" panose="020B0004020202020204" pitchFamily="34" charset="0"/>
              </a:rPr>
              <a:t>that support</a:t>
            </a:r>
            <a:r>
              <a:rPr lang="en-US" sz="2400" b="1" dirty="0">
                <a:solidFill>
                  <a:srgbClr val="00863D"/>
                </a:solidFill>
                <a:latin typeface="Aptos Narrow" panose="020B0004020202020204" pitchFamily="34" charset="0"/>
              </a:rPr>
              <a:t> </a:t>
            </a:r>
            <a:r>
              <a:rPr lang="en-US" sz="2400" b="1" u="sng" dirty="0">
                <a:solidFill>
                  <a:srgbClr val="00863D"/>
                </a:solidFill>
                <a:latin typeface="Aptos Narrow" panose="020B0004020202020204" pitchFamily="34" charset="0"/>
              </a:rPr>
              <a:t>team-based care</a:t>
            </a:r>
            <a:r>
              <a:rPr lang="en-US" sz="2400" dirty="0">
                <a:solidFill>
                  <a:srgbClr val="00863D"/>
                </a:solidFill>
                <a:latin typeface="Aptos Narrow" panose="020B0004020202020204" pitchFamily="34" charset="0"/>
              </a:rPr>
              <a:t> </a:t>
            </a:r>
          </a:p>
          <a:p>
            <a:pPr marL="914400" lvl="1" indent="-342900">
              <a:spcBef>
                <a:spcPts val="0"/>
              </a:spcBef>
              <a:buFont typeface="Courier New" panose="02070309020205020404" pitchFamily="49" charset="0"/>
              <a:buChar char="o"/>
            </a:pPr>
            <a:endParaRPr lang="en-US" sz="2400" dirty="0">
              <a:solidFill>
                <a:srgbClr val="00863D"/>
              </a:solidFill>
              <a:latin typeface="Aptos Narrow" panose="020B0004020202020204" pitchFamily="34" charset="0"/>
            </a:endParaRPr>
          </a:p>
          <a:p>
            <a:pPr marL="914400" lvl="1" indent="-342900">
              <a:spcBef>
                <a:spcPts val="0"/>
              </a:spcBef>
              <a:buFont typeface="Courier New" panose="02070309020205020404" pitchFamily="49" charset="0"/>
              <a:buChar char="o"/>
            </a:pPr>
            <a:endParaRPr lang="en-US" sz="2400" dirty="0">
              <a:solidFill>
                <a:srgbClr val="00863D"/>
              </a:solidFill>
              <a:latin typeface="Aptos Narrow" panose="020B0004020202020204" pitchFamily="34" charset="0"/>
            </a:endParaRPr>
          </a:p>
          <a:p>
            <a:pPr marL="914400" lvl="1" indent="-342900">
              <a:spcBef>
                <a:spcPts val="0"/>
              </a:spcBef>
              <a:buFont typeface="Courier New" panose="02070309020205020404" pitchFamily="49" charset="0"/>
              <a:buChar char="o"/>
            </a:pPr>
            <a:r>
              <a:rPr lang="en-US" sz="2400" b="1" dirty="0">
                <a:solidFill>
                  <a:srgbClr val="00863D"/>
                </a:solidFill>
                <a:latin typeface="Aptos Narrow" panose="020B0004020202020204" pitchFamily="34" charset="0"/>
              </a:rPr>
              <a:t>Substrategy 2B: </a:t>
            </a:r>
            <a:r>
              <a:rPr lang="en-US" sz="2400" dirty="0">
                <a:solidFill>
                  <a:srgbClr val="00863D"/>
                </a:solidFill>
                <a:latin typeface="Aptos Narrow" panose="020B0004020202020204" pitchFamily="34" charset="0"/>
              </a:rPr>
              <a:t>Assemble or create </a:t>
            </a:r>
            <a:r>
              <a:rPr lang="en-US" sz="2400" b="1" u="sng" dirty="0">
                <a:solidFill>
                  <a:srgbClr val="00863D"/>
                </a:solidFill>
                <a:latin typeface="Aptos Narrow" panose="020B0004020202020204" pitchFamily="34" charset="0"/>
              </a:rPr>
              <a:t>multidisciplinary teams </a:t>
            </a:r>
          </a:p>
          <a:p>
            <a:pPr marL="914400" lvl="1" indent="-342900">
              <a:spcBef>
                <a:spcPts val="0"/>
              </a:spcBef>
              <a:buFont typeface="Courier New" panose="02070309020205020404" pitchFamily="49" charset="0"/>
              <a:buChar char="o"/>
            </a:pPr>
            <a:endParaRPr lang="en-US" sz="2400" dirty="0">
              <a:solidFill>
                <a:srgbClr val="00863D"/>
              </a:solidFill>
              <a:latin typeface="Aptos Narrow" panose="020B0004020202020204" pitchFamily="34" charset="0"/>
            </a:endParaRPr>
          </a:p>
          <a:p>
            <a:pPr marL="914400" lvl="1" indent="-342900">
              <a:spcBef>
                <a:spcPts val="0"/>
              </a:spcBef>
              <a:buFont typeface="Courier New" panose="02070309020205020404" pitchFamily="49" charset="0"/>
              <a:buChar char="o"/>
            </a:pPr>
            <a:endParaRPr lang="en-US" sz="2400" dirty="0">
              <a:solidFill>
                <a:srgbClr val="00863D"/>
              </a:solidFill>
              <a:latin typeface="Aptos Narrow" panose="020B0004020202020204" pitchFamily="34" charset="0"/>
            </a:endParaRPr>
          </a:p>
          <a:p>
            <a:pPr marL="914400" lvl="1" indent="-342900">
              <a:spcBef>
                <a:spcPts val="0"/>
              </a:spcBef>
              <a:buFont typeface="Courier New" panose="02070309020205020404" pitchFamily="49" charset="0"/>
              <a:buChar char="o"/>
            </a:pPr>
            <a:r>
              <a:rPr lang="en-US" sz="2400" b="1" dirty="0">
                <a:solidFill>
                  <a:srgbClr val="00863D"/>
                </a:solidFill>
                <a:latin typeface="Aptos Narrow" panose="020B0004020202020204" pitchFamily="34" charset="0"/>
              </a:rPr>
              <a:t>Substrategy 2C: </a:t>
            </a:r>
            <a:r>
              <a:rPr lang="en-US" sz="2400" dirty="0">
                <a:solidFill>
                  <a:srgbClr val="00863D"/>
                </a:solidFill>
                <a:latin typeface="Aptos Narrow" panose="020B0004020202020204" pitchFamily="34" charset="0"/>
              </a:rPr>
              <a:t>Build and manage a coordinated network of </a:t>
            </a:r>
            <a:r>
              <a:rPr lang="en-US" sz="2400" b="1" u="sng" dirty="0">
                <a:solidFill>
                  <a:srgbClr val="00863D"/>
                </a:solidFill>
                <a:latin typeface="Aptos Narrow" panose="020B0004020202020204" pitchFamily="34" charset="0"/>
              </a:rPr>
              <a:t>multidisciplinary partnerships</a:t>
            </a:r>
            <a:endParaRPr lang="en-US" sz="2400" dirty="0">
              <a:solidFill>
                <a:srgbClr val="00863D"/>
              </a:solidFill>
              <a:latin typeface="Aptos Narrow" panose="020B0004020202020204" pitchFamily="34" charset="0"/>
            </a:endParaRPr>
          </a:p>
        </p:txBody>
      </p:sp>
      <p:sp>
        <p:nvSpPr>
          <p:cNvPr id="11" name="Title 1">
            <a:extLst>
              <a:ext uri="{FF2B5EF4-FFF2-40B4-BE49-F238E27FC236}">
                <a16:creationId xmlns:a16="http://schemas.microsoft.com/office/drawing/2014/main" id="{9796433B-DA66-68C8-F8EC-CECE3D353CB5}"/>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1">
                    <a:lumMod val="20000"/>
                    <a:lumOff val="80000"/>
                  </a:schemeClr>
                </a:solidFill>
                <a:latin typeface="Aptos" panose="020B0004020202020204" pitchFamily="34" charset="0"/>
              </a:rPr>
              <a:t>The National Cardiovascular Health Program </a:t>
            </a:r>
          </a:p>
        </p:txBody>
      </p:sp>
    </p:spTree>
    <p:extLst>
      <p:ext uri="{BB962C8B-B14F-4D97-AF65-F5344CB8AC3E}">
        <p14:creationId xmlns:p14="http://schemas.microsoft.com/office/powerpoint/2010/main" val="3873352096"/>
      </p:ext>
    </p:extLst>
  </p:cSld>
  <p:clrMapOvr>
    <a:masterClrMapping/>
  </p:clrMapOvr>
  <mc:AlternateContent xmlns:mc="http://schemas.openxmlformats.org/markup-compatibility/2006" xmlns:p14="http://schemas.microsoft.com/office/powerpoint/2010/main">
    <mc:Choice Requires="p14">
      <p:transition spd="slow" p14:dur="2000" advTm="30895"/>
    </mc:Choice>
    <mc:Fallback xmlns="">
      <p:transition spd="slow" advTm="30895"/>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9B126F5-02E4-543F-2110-19E40AB8F5CD}"/>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371C88-3160-D9D0-ABA2-0E63A1246E90}"/>
              </a:ext>
            </a:extLst>
          </p:cNvPr>
          <p:cNvSpPr>
            <a:spLocks noGrp="1"/>
          </p:cNvSpPr>
          <p:nvPr>
            <p:ph idx="1"/>
          </p:nvPr>
        </p:nvSpPr>
        <p:spPr>
          <a:xfrm>
            <a:off x="446664" y="1308099"/>
            <a:ext cx="11440956" cy="4440767"/>
          </a:xfrm>
        </p:spPr>
        <p:txBody>
          <a:bodyPr>
            <a:noAutofit/>
          </a:bodyPr>
          <a:lstStyle/>
          <a:p>
            <a:pPr>
              <a:spcBef>
                <a:spcPts val="0"/>
              </a:spcBef>
              <a:buFont typeface="Arial" panose="020B0604020202020204" pitchFamily="34" charset="0"/>
              <a:buChar char="•"/>
            </a:pPr>
            <a:r>
              <a:rPr lang="en-US" sz="2400" b="1" dirty="0">
                <a:solidFill>
                  <a:schemeClr val="accent4">
                    <a:lumMod val="50000"/>
                  </a:schemeClr>
                </a:solidFill>
                <a:latin typeface="Aptos Narrow" panose="020B0004020202020204" pitchFamily="34" charset="0"/>
              </a:rPr>
              <a:t>Strategy 3: </a:t>
            </a:r>
            <a:r>
              <a:rPr lang="en-US" sz="2400" b="1" u="sng" dirty="0">
                <a:solidFill>
                  <a:schemeClr val="accent4">
                    <a:lumMod val="50000"/>
                  </a:schemeClr>
                </a:solidFill>
                <a:latin typeface="Aptos Narrow" panose="020B0004020202020204" pitchFamily="34" charset="0"/>
              </a:rPr>
              <a:t>Link community resources and clinical services </a:t>
            </a:r>
            <a:r>
              <a:rPr lang="en-US" sz="2400" dirty="0">
                <a:solidFill>
                  <a:schemeClr val="accent4">
                    <a:lumMod val="50000"/>
                  </a:schemeClr>
                </a:solidFill>
                <a:latin typeface="Aptos Narrow" panose="020B0004020202020204" pitchFamily="34" charset="0"/>
              </a:rPr>
              <a:t>that support bidirectional referrals, self-management, and lifestyle change to address social determinants that put the priority populations at increased risk for CVD with a focus on hypertension and high cholesterol.</a:t>
            </a:r>
          </a:p>
          <a:p>
            <a:pPr>
              <a:spcBef>
                <a:spcPts val="0"/>
              </a:spcBef>
              <a:buFont typeface="Arial" panose="020B0604020202020204" pitchFamily="34" charset="0"/>
              <a:buChar char="•"/>
            </a:pPr>
            <a:endParaRPr lang="en-US" sz="2400" dirty="0">
              <a:solidFill>
                <a:schemeClr val="accent4">
                  <a:lumMod val="50000"/>
                </a:schemeClr>
              </a:solidFill>
              <a:latin typeface="Aptos Narrow" panose="020B0004020202020204" pitchFamily="34" charset="0"/>
            </a:endParaRPr>
          </a:p>
          <a:p>
            <a:pPr>
              <a:spcBef>
                <a:spcPts val="0"/>
              </a:spcBef>
              <a:buFont typeface="Arial" panose="020B0604020202020204" pitchFamily="34" charset="0"/>
              <a:buChar char="•"/>
            </a:pPr>
            <a:endParaRPr lang="en-US" sz="2400" dirty="0">
              <a:solidFill>
                <a:schemeClr val="accent4">
                  <a:lumMod val="50000"/>
                </a:schemeClr>
              </a:solidFill>
              <a:latin typeface="Aptos Narrow" panose="020B0004020202020204" pitchFamily="34" charset="0"/>
            </a:endParaRPr>
          </a:p>
          <a:p>
            <a:pPr marL="914400" lvl="1" indent="-342900">
              <a:spcBef>
                <a:spcPts val="0"/>
              </a:spcBef>
              <a:buFont typeface="Courier New" panose="02070309020205020404" pitchFamily="49" charset="0"/>
              <a:buChar char="o"/>
            </a:pPr>
            <a:r>
              <a:rPr lang="en-US" sz="2400" b="1" dirty="0">
                <a:solidFill>
                  <a:schemeClr val="accent4">
                    <a:lumMod val="50000"/>
                  </a:schemeClr>
                </a:solidFill>
                <a:latin typeface="Aptos Narrow" panose="020B0004020202020204" pitchFamily="34" charset="0"/>
              </a:rPr>
              <a:t>Substrategy 3A: </a:t>
            </a:r>
            <a:r>
              <a:rPr lang="en-US" sz="2400" dirty="0">
                <a:solidFill>
                  <a:schemeClr val="accent4">
                    <a:lumMod val="50000"/>
                  </a:schemeClr>
                </a:solidFill>
                <a:latin typeface="Aptos Narrow" panose="020B0004020202020204" pitchFamily="34" charset="0"/>
              </a:rPr>
              <a:t>Create and enhance </a:t>
            </a:r>
            <a:r>
              <a:rPr lang="en-US" sz="2400" b="1" u="sng" dirty="0">
                <a:solidFill>
                  <a:schemeClr val="accent4">
                    <a:lumMod val="50000"/>
                  </a:schemeClr>
                </a:solidFill>
                <a:latin typeface="Aptos Narrow" panose="020B0004020202020204" pitchFamily="34" charset="0"/>
              </a:rPr>
              <a:t>community-clinical linkages</a:t>
            </a:r>
          </a:p>
          <a:p>
            <a:pPr marL="914400" lvl="1" indent="-342900">
              <a:spcBef>
                <a:spcPts val="0"/>
              </a:spcBef>
              <a:buFont typeface="Courier New" panose="02070309020205020404" pitchFamily="49" charset="0"/>
              <a:buChar char="o"/>
            </a:pPr>
            <a:endParaRPr lang="en-US" sz="2400" dirty="0">
              <a:solidFill>
                <a:schemeClr val="accent4">
                  <a:lumMod val="50000"/>
                </a:schemeClr>
              </a:solidFill>
              <a:latin typeface="Aptos Narrow" panose="020B0004020202020204" pitchFamily="34" charset="0"/>
            </a:endParaRPr>
          </a:p>
          <a:p>
            <a:pPr marL="914400" lvl="1" indent="-342900">
              <a:spcBef>
                <a:spcPts val="0"/>
              </a:spcBef>
              <a:buFont typeface="Courier New" panose="02070309020205020404" pitchFamily="49" charset="0"/>
              <a:buChar char="o"/>
            </a:pPr>
            <a:endParaRPr lang="en-US" sz="2400" dirty="0">
              <a:solidFill>
                <a:schemeClr val="accent4">
                  <a:lumMod val="50000"/>
                </a:schemeClr>
              </a:solidFill>
              <a:latin typeface="Aptos Narrow" panose="020B0004020202020204" pitchFamily="34" charset="0"/>
            </a:endParaRPr>
          </a:p>
          <a:p>
            <a:pPr marL="914400" lvl="1" indent="-342900">
              <a:spcBef>
                <a:spcPts val="0"/>
              </a:spcBef>
              <a:buFont typeface="Courier New" panose="02070309020205020404" pitchFamily="49" charset="0"/>
              <a:buChar char="o"/>
            </a:pPr>
            <a:r>
              <a:rPr lang="en-US" sz="2400" b="1" dirty="0">
                <a:solidFill>
                  <a:schemeClr val="accent4">
                    <a:lumMod val="50000"/>
                  </a:schemeClr>
                </a:solidFill>
                <a:latin typeface="Aptos Narrow" panose="020B0004020202020204" pitchFamily="34" charset="0"/>
              </a:rPr>
              <a:t>Substrategy 3B: </a:t>
            </a:r>
            <a:r>
              <a:rPr lang="en-US" sz="2400" dirty="0">
                <a:solidFill>
                  <a:schemeClr val="accent4">
                    <a:lumMod val="50000"/>
                  </a:schemeClr>
                </a:solidFill>
                <a:latin typeface="Aptos Narrow" panose="020B0004020202020204" pitchFamily="34" charset="0"/>
              </a:rPr>
              <a:t>Identify and deploy dedicated </a:t>
            </a:r>
            <a:r>
              <a:rPr lang="en-US" sz="2400" b="1" u="sng" dirty="0">
                <a:solidFill>
                  <a:schemeClr val="accent4">
                    <a:lumMod val="50000"/>
                  </a:schemeClr>
                </a:solidFill>
                <a:latin typeface="Aptos Narrow" panose="020B0004020202020204" pitchFamily="34" charset="0"/>
              </a:rPr>
              <a:t>Community Health Workers </a:t>
            </a:r>
          </a:p>
          <a:p>
            <a:pPr marL="914400" lvl="1" indent="-342900">
              <a:spcBef>
                <a:spcPts val="0"/>
              </a:spcBef>
              <a:buFont typeface="Courier New" panose="02070309020205020404" pitchFamily="49" charset="0"/>
              <a:buChar char="o"/>
            </a:pPr>
            <a:endParaRPr lang="en-US" sz="2400" dirty="0">
              <a:solidFill>
                <a:schemeClr val="accent4">
                  <a:lumMod val="50000"/>
                </a:schemeClr>
              </a:solidFill>
              <a:latin typeface="Aptos Narrow" panose="020B0004020202020204" pitchFamily="34" charset="0"/>
            </a:endParaRPr>
          </a:p>
          <a:p>
            <a:pPr marL="914400" lvl="1" indent="-342900">
              <a:spcBef>
                <a:spcPts val="0"/>
              </a:spcBef>
              <a:buFont typeface="Courier New" panose="02070309020205020404" pitchFamily="49" charset="0"/>
              <a:buChar char="o"/>
            </a:pPr>
            <a:endParaRPr lang="en-US" sz="2400" dirty="0">
              <a:solidFill>
                <a:schemeClr val="accent4">
                  <a:lumMod val="50000"/>
                </a:schemeClr>
              </a:solidFill>
              <a:latin typeface="Aptos Narrow" panose="020B0004020202020204" pitchFamily="34" charset="0"/>
            </a:endParaRPr>
          </a:p>
          <a:p>
            <a:pPr marL="914400" lvl="1" indent="-342900">
              <a:spcBef>
                <a:spcPts val="0"/>
              </a:spcBef>
              <a:buFont typeface="Courier New" panose="02070309020205020404" pitchFamily="49" charset="0"/>
              <a:buChar char="o"/>
            </a:pPr>
            <a:r>
              <a:rPr lang="en-US" sz="2400" b="1" dirty="0">
                <a:solidFill>
                  <a:schemeClr val="accent4">
                    <a:lumMod val="50000"/>
                  </a:schemeClr>
                </a:solidFill>
                <a:latin typeface="Aptos Narrow" panose="020B0004020202020204" pitchFamily="34" charset="0"/>
              </a:rPr>
              <a:t>Substrategy 3C: </a:t>
            </a:r>
            <a:r>
              <a:rPr lang="en-US" sz="2400" dirty="0">
                <a:solidFill>
                  <a:schemeClr val="accent4">
                    <a:lumMod val="50000"/>
                  </a:schemeClr>
                </a:solidFill>
                <a:latin typeface="Aptos Narrow" panose="020B0004020202020204" pitchFamily="34" charset="0"/>
              </a:rPr>
              <a:t>Promote use of </a:t>
            </a:r>
            <a:r>
              <a:rPr lang="en-US" sz="2400" b="1" u="sng" dirty="0">
                <a:solidFill>
                  <a:schemeClr val="accent4">
                    <a:lumMod val="50000"/>
                  </a:schemeClr>
                </a:solidFill>
                <a:latin typeface="Aptos Narrow" panose="020B0004020202020204" pitchFamily="34" charset="0"/>
              </a:rPr>
              <a:t>self-measured blood pressure monitoring </a:t>
            </a:r>
            <a:r>
              <a:rPr lang="en-US" sz="2400" dirty="0">
                <a:solidFill>
                  <a:schemeClr val="accent4">
                    <a:lumMod val="50000"/>
                  </a:schemeClr>
                </a:solidFill>
                <a:latin typeface="Aptos Narrow" panose="020B0004020202020204" pitchFamily="34" charset="0"/>
              </a:rPr>
              <a:t>programs</a:t>
            </a:r>
          </a:p>
        </p:txBody>
      </p:sp>
      <p:sp>
        <p:nvSpPr>
          <p:cNvPr id="11" name="Title 1">
            <a:extLst>
              <a:ext uri="{FF2B5EF4-FFF2-40B4-BE49-F238E27FC236}">
                <a16:creationId xmlns:a16="http://schemas.microsoft.com/office/drawing/2014/main" id="{1C643E6E-BD36-0D2E-3357-B4C06D919006}"/>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1">
                    <a:lumMod val="20000"/>
                    <a:lumOff val="80000"/>
                  </a:schemeClr>
                </a:solidFill>
                <a:latin typeface="Aptos" panose="020B0004020202020204" pitchFamily="34" charset="0"/>
              </a:rPr>
              <a:t>The National Cardiovascular Health Program </a:t>
            </a:r>
          </a:p>
        </p:txBody>
      </p:sp>
      <p:sp>
        <p:nvSpPr>
          <p:cNvPr id="12" name="Rectangle 11">
            <a:extLst>
              <a:ext uri="{FF2B5EF4-FFF2-40B4-BE49-F238E27FC236}">
                <a16:creationId xmlns:a16="http://schemas.microsoft.com/office/drawing/2014/main" id="{FDBE4761-87DD-71BE-93F6-8383E78E0973}"/>
              </a:ext>
            </a:extLst>
          </p:cNvPr>
          <p:cNvSpPr/>
          <p:nvPr/>
        </p:nvSpPr>
        <p:spPr>
          <a:xfrm>
            <a:off x="11286067" y="0"/>
            <a:ext cx="423334" cy="1066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374950"/>
      </p:ext>
    </p:extLst>
  </p:cSld>
  <p:clrMapOvr>
    <a:masterClrMapping/>
  </p:clrMapOvr>
  <mc:AlternateContent xmlns:mc="http://schemas.openxmlformats.org/markup-compatibility/2006" xmlns:p14="http://schemas.microsoft.com/office/powerpoint/2010/main">
    <mc:Choice Requires="p14">
      <p:transition spd="slow" p14:dur="2000" advTm="34363"/>
    </mc:Choice>
    <mc:Fallback xmlns="">
      <p:transition spd="slow" advTm="34363"/>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99EC1D-E1FF-C7D4-BB5A-F4C1AB26298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9914E71-52A6-BD61-8A5D-E35A70383795}"/>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1">
                    <a:lumMod val="20000"/>
                    <a:lumOff val="80000"/>
                  </a:schemeClr>
                </a:solidFill>
                <a:latin typeface="Aptos" panose="020B0004020202020204" pitchFamily="34" charset="0"/>
              </a:rPr>
              <a:t>The National Cardiovascular Health Program </a:t>
            </a:r>
          </a:p>
        </p:txBody>
      </p:sp>
      <p:sp>
        <p:nvSpPr>
          <p:cNvPr id="4" name="Rectangle: Rounded Corners 3">
            <a:extLst>
              <a:ext uri="{FF2B5EF4-FFF2-40B4-BE49-F238E27FC236}">
                <a16:creationId xmlns:a16="http://schemas.microsoft.com/office/drawing/2014/main" id="{9C802A75-FCE6-C51A-0F63-5F9B96B06EC4}"/>
              </a:ext>
            </a:extLst>
          </p:cNvPr>
          <p:cNvSpPr/>
          <p:nvPr/>
        </p:nvSpPr>
        <p:spPr>
          <a:xfrm>
            <a:off x="757147" y="2252545"/>
            <a:ext cx="3178097" cy="2352907"/>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dirty="0">
                <a:solidFill>
                  <a:schemeClr val="tx1"/>
                </a:solidFill>
                <a:latin typeface="Aptos Narrow" panose="020B0004020202020204" pitchFamily="34" charset="0"/>
              </a:rPr>
              <a:t>3 Strategies</a:t>
            </a:r>
          </a:p>
        </p:txBody>
      </p:sp>
      <p:sp>
        <p:nvSpPr>
          <p:cNvPr id="5" name="Rectangle: Rounded Corners 4">
            <a:extLst>
              <a:ext uri="{FF2B5EF4-FFF2-40B4-BE49-F238E27FC236}">
                <a16:creationId xmlns:a16="http://schemas.microsoft.com/office/drawing/2014/main" id="{CE296547-8B16-E473-D6BB-2BFE552A3B0B}"/>
              </a:ext>
            </a:extLst>
          </p:cNvPr>
          <p:cNvSpPr/>
          <p:nvPr/>
        </p:nvSpPr>
        <p:spPr>
          <a:xfrm>
            <a:off x="7405443" y="2252545"/>
            <a:ext cx="3288576" cy="2352907"/>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ptos Narrow" panose="020B0004020202020204" pitchFamily="34" charset="0"/>
              </a:rPr>
              <a:t>8 Sub-Strategies</a:t>
            </a:r>
          </a:p>
        </p:txBody>
      </p:sp>
      <p:sp>
        <p:nvSpPr>
          <p:cNvPr id="2" name="Arrow: Right 1">
            <a:extLst>
              <a:ext uri="{FF2B5EF4-FFF2-40B4-BE49-F238E27FC236}">
                <a16:creationId xmlns:a16="http://schemas.microsoft.com/office/drawing/2014/main" id="{9B746BF4-E92E-3FE7-489D-F21D17C4FEAC}"/>
              </a:ext>
            </a:extLst>
          </p:cNvPr>
          <p:cNvSpPr/>
          <p:nvPr/>
        </p:nvSpPr>
        <p:spPr>
          <a:xfrm>
            <a:off x="4808580" y="3111519"/>
            <a:ext cx="1955800" cy="6349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CA8F-65F1-36B8-37BE-F6C768F5870C}"/>
              </a:ext>
            </a:extLst>
          </p:cNvPr>
          <p:cNvSpPr txBox="1"/>
          <p:nvPr/>
        </p:nvSpPr>
        <p:spPr>
          <a:xfrm>
            <a:off x="3846035" y="1362683"/>
            <a:ext cx="3733800" cy="400110"/>
          </a:xfrm>
          <a:prstGeom prst="rect">
            <a:avLst/>
          </a:prstGeom>
          <a:solidFill>
            <a:schemeClr val="accent5">
              <a:lumMod val="40000"/>
              <a:lumOff val="60000"/>
            </a:schemeClr>
          </a:solidFill>
          <a:ln>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latin typeface="Aptos" panose="020B0004020202020204" pitchFamily="34" charset="0"/>
              </a:rPr>
              <a:t>New in this funding cycle!</a:t>
            </a:r>
          </a:p>
        </p:txBody>
      </p:sp>
      <p:sp>
        <p:nvSpPr>
          <p:cNvPr id="7" name="TextBox 6">
            <a:extLst>
              <a:ext uri="{FF2B5EF4-FFF2-40B4-BE49-F238E27FC236}">
                <a16:creationId xmlns:a16="http://schemas.microsoft.com/office/drawing/2014/main" id="{F50E989F-2327-2988-7673-8D9376289539}"/>
              </a:ext>
            </a:extLst>
          </p:cNvPr>
          <p:cNvSpPr txBox="1"/>
          <p:nvPr/>
        </p:nvSpPr>
        <p:spPr>
          <a:xfrm>
            <a:off x="396270" y="5244785"/>
            <a:ext cx="4403089" cy="1015663"/>
          </a:xfrm>
          <a:prstGeom prst="rect">
            <a:avLst/>
          </a:prstGeom>
          <a:solidFill>
            <a:schemeClr val="accent5">
              <a:lumMod val="40000"/>
              <a:lumOff val="60000"/>
            </a:schemeClr>
          </a:solidFill>
          <a:ln>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latin typeface="Aptos" panose="020B0004020202020204" pitchFamily="34" charset="0"/>
              </a:rPr>
              <a:t>Each recipient (state) must align with an existing Learning Collaborative or create a new Learning Collaborative</a:t>
            </a:r>
          </a:p>
        </p:txBody>
      </p:sp>
      <p:cxnSp>
        <p:nvCxnSpPr>
          <p:cNvPr id="8" name="Straight Arrow Connector 7">
            <a:extLst>
              <a:ext uri="{FF2B5EF4-FFF2-40B4-BE49-F238E27FC236}">
                <a16:creationId xmlns:a16="http://schemas.microsoft.com/office/drawing/2014/main" id="{DCEAFE1C-67A7-1D6B-9308-01BD9F58CA43}"/>
              </a:ext>
            </a:extLst>
          </p:cNvPr>
          <p:cNvCxnSpPr>
            <a:cxnSpLocks/>
          </p:cNvCxnSpPr>
          <p:nvPr/>
        </p:nvCxnSpPr>
        <p:spPr>
          <a:xfrm flipV="1">
            <a:off x="4808580" y="4401114"/>
            <a:ext cx="2607734" cy="1305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9426149"/>
      </p:ext>
    </p:extLst>
  </p:cSld>
  <p:clrMapOvr>
    <a:masterClrMapping/>
  </p:clrMapOvr>
  <mc:AlternateContent xmlns:mc="http://schemas.openxmlformats.org/markup-compatibility/2006" xmlns:p14="http://schemas.microsoft.com/office/powerpoint/2010/main">
    <mc:Choice Requires="p14">
      <p:transition spd="slow" p14:dur="2000" advTm="21722"/>
    </mc:Choice>
    <mc:Fallback xmlns="">
      <p:transition spd="slow" advTm="21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67E28-D690-CE7B-95B3-FDC390C1A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F5F28-3B9B-EE17-F7DF-24B6106E7103}"/>
              </a:ext>
            </a:extLst>
          </p:cNvPr>
          <p:cNvSpPr>
            <a:spLocks noGrp="1"/>
          </p:cNvSpPr>
          <p:nvPr>
            <p:ph type="ctrTitle"/>
          </p:nvPr>
        </p:nvSpPr>
        <p:spPr>
          <a:xfrm>
            <a:off x="1220047" y="502920"/>
            <a:ext cx="9966960" cy="2926080"/>
          </a:xfrm>
        </p:spPr>
        <p:txBody>
          <a:bodyPr>
            <a:noAutofit/>
          </a:bodyPr>
          <a:lstStyle/>
          <a:p>
            <a:r>
              <a:rPr lang="en-US" sz="4800" b="1" dirty="0">
                <a:solidFill>
                  <a:schemeClr val="accent1">
                    <a:lumMod val="20000"/>
                    <a:lumOff val="80000"/>
                  </a:schemeClr>
                </a:solidFill>
                <a:latin typeface="Aptos" panose="020B0004020202020204" pitchFamily="34" charset="0"/>
              </a:rPr>
              <a:t>Cardiovascular Health Learning Collaborative (CVH LC)</a:t>
            </a:r>
          </a:p>
        </p:txBody>
      </p:sp>
    </p:spTree>
    <p:extLst>
      <p:ext uri="{BB962C8B-B14F-4D97-AF65-F5344CB8AC3E}">
        <p14:creationId xmlns:p14="http://schemas.microsoft.com/office/powerpoint/2010/main" val="571067057"/>
      </p:ext>
    </p:extLst>
  </p:cSld>
  <p:clrMapOvr>
    <a:masterClrMapping/>
  </p:clrMapOvr>
  <mc:AlternateContent xmlns:mc="http://schemas.openxmlformats.org/markup-compatibility/2006" xmlns:p14="http://schemas.microsoft.com/office/powerpoint/2010/main">
    <mc:Choice Requires="p14">
      <p:transition spd="slow" p14:dur="2000" advTm="3980"/>
    </mc:Choice>
    <mc:Fallback xmlns="">
      <p:transition spd="slow" advTm="398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009C6F-2199-9B6B-1458-5DC38B11968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DECB846-2556-3656-7D71-EC5F9FA1FAE3}"/>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accent1">
                    <a:lumMod val="20000"/>
                    <a:lumOff val="80000"/>
                  </a:schemeClr>
                </a:solidFill>
                <a:latin typeface="Aptos" panose="020B0004020202020204" pitchFamily="34" charset="0"/>
              </a:rPr>
              <a:t>Cardiovascular Health Learning Collaborative (CVH LC)</a:t>
            </a:r>
          </a:p>
        </p:txBody>
      </p:sp>
      <p:graphicFrame>
        <p:nvGraphicFramePr>
          <p:cNvPr id="2" name="Table 1">
            <a:extLst>
              <a:ext uri="{FF2B5EF4-FFF2-40B4-BE49-F238E27FC236}">
                <a16:creationId xmlns:a16="http://schemas.microsoft.com/office/drawing/2014/main" id="{3CE29607-ED0F-C6A5-E6F6-C1E60277C3DB}"/>
              </a:ext>
            </a:extLst>
          </p:cNvPr>
          <p:cNvGraphicFramePr>
            <a:graphicFrameLocks noGrp="1"/>
          </p:cNvGraphicFramePr>
          <p:nvPr>
            <p:extLst>
              <p:ext uri="{D42A27DB-BD31-4B8C-83A1-F6EECF244321}">
                <p14:modId xmlns:p14="http://schemas.microsoft.com/office/powerpoint/2010/main" val="1083309162"/>
              </p:ext>
            </p:extLst>
          </p:nvPr>
        </p:nvGraphicFramePr>
        <p:xfrm>
          <a:off x="334221" y="1551609"/>
          <a:ext cx="11523554" cy="4053324"/>
        </p:xfrm>
        <a:graphic>
          <a:graphicData uri="http://schemas.openxmlformats.org/drawingml/2006/table">
            <a:tbl>
              <a:tblPr firstRow="1" bandRow="1">
                <a:tableStyleId>{5C22544A-7EE6-4342-B048-85BDC9FD1C3A}</a:tableStyleId>
              </a:tblPr>
              <a:tblGrid>
                <a:gridCol w="11523554">
                  <a:extLst>
                    <a:ext uri="{9D8B030D-6E8A-4147-A177-3AD203B41FA5}">
                      <a16:colId xmlns:a16="http://schemas.microsoft.com/office/drawing/2014/main" val="3019306545"/>
                    </a:ext>
                  </a:extLst>
                </a:gridCol>
              </a:tblGrid>
              <a:tr h="767667">
                <a:tc>
                  <a:txBody>
                    <a:bodyPr/>
                    <a:lstStyle/>
                    <a:p>
                      <a:pPr algn="ctr"/>
                      <a:r>
                        <a:rPr lang="en-US" sz="2400" dirty="0">
                          <a:solidFill>
                            <a:schemeClr val="bg1"/>
                          </a:solidFill>
                          <a:latin typeface="Aptos" panose="020B0004020202020204" pitchFamily="34" charset="0"/>
                        </a:rPr>
                        <a:t>CVH LC Defined</a:t>
                      </a:r>
                    </a:p>
                  </a:txBody>
                  <a:tcPr anchor="ctr">
                    <a:solidFill>
                      <a:schemeClr val="tx2">
                        <a:lumMod val="75000"/>
                      </a:schemeClr>
                    </a:solidFill>
                  </a:tcPr>
                </a:tc>
                <a:extLst>
                  <a:ext uri="{0D108BD9-81ED-4DB2-BD59-A6C34878D82A}">
                    <a16:rowId xmlns:a16="http://schemas.microsoft.com/office/drawing/2014/main" val="2174543206"/>
                  </a:ext>
                </a:extLst>
              </a:tr>
              <a:tr h="1352918">
                <a:tc>
                  <a:txBody>
                    <a:bodyPr/>
                    <a:lstStyle/>
                    <a:p>
                      <a:pPr marL="342900" indent="-342900">
                        <a:buFont typeface="Arial" panose="020B0604020202020204" pitchFamily="34" charset="0"/>
                        <a:buChar char="•"/>
                      </a:pPr>
                      <a:r>
                        <a:rPr lang="en-US" sz="2000" dirty="0">
                          <a:latin typeface="Aptos" panose="020B0004020202020204" pitchFamily="34" charset="0"/>
                        </a:rPr>
                        <a:t>A group of public health entities, health systems, health care providers, and community leaders and their partners with experience working to address and implement evidence-based or evidence-informed practices for CVD prevention, detection, control, and management among approved priority populations of focus. </a:t>
                      </a:r>
                    </a:p>
                  </a:txBody>
                  <a:tcPr anchor="ctr">
                    <a:solidFill>
                      <a:schemeClr val="tx2">
                        <a:lumMod val="20000"/>
                        <a:lumOff val="80000"/>
                      </a:schemeClr>
                    </a:solidFill>
                  </a:tcPr>
                </a:tc>
                <a:extLst>
                  <a:ext uri="{0D108BD9-81ED-4DB2-BD59-A6C34878D82A}">
                    <a16:rowId xmlns:a16="http://schemas.microsoft.com/office/drawing/2014/main" val="2862530606"/>
                  </a:ext>
                </a:extLst>
              </a:tr>
              <a:tr h="1932739">
                <a:tc>
                  <a:txBody>
                    <a:bodyPr/>
                    <a:lstStyle/>
                    <a:p>
                      <a:pPr marL="342900" indent="-342900">
                        <a:buFont typeface="Arial" panose="020B0604020202020204" pitchFamily="34" charset="0"/>
                        <a:buChar char="•"/>
                      </a:pPr>
                      <a:r>
                        <a:rPr lang="en-US" sz="2000" dirty="0">
                          <a:latin typeface="Aptos" panose="020B0004020202020204" pitchFamily="34" charset="0"/>
                        </a:rPr>
                        <a:t>May be an alliance of public health entities, housing, commerce, and transportation agencies, health systems, health care providers, clinical quality improvement organizations, health information technology experts, public and private payers, pharmacists, mental and behavioral health professionals, community-based health care professionals, community organizations, safety net providers, health departments, and others. </a:t>
                      </a:r>
                    </a:p>
                  </a:txBody>
                  <a:tcPr anchor="ctr"/>
                </a:tc>
                <a:extLst>
                  <a:ext uri="{0D108BD9-81ED-4DB2-BD59-A6C34878D82A}">
                    <a16:rowId xmlns:a16="http://schemas.microsoft.com/office/drawing/2014/main" val="3127912319"/>
                  </a:ext>
                </a:extLst>
              </a:tr>
            </a:tbl>
          </a:graphicData>
        </a:graphic>
      </p:graphicFrame>
    </p:spTree>
    <p:extLst>
      <p:ext uri="{BB962C8B-B14F-4D97-AF65-F5344CB8AC3E}">
        <p14:creationId xmlns:p14="http://schemas.microsoft.com/office/powerpoint/2010/main" val="194902374"/>
      </p:ext>
    </p:extLst>
  </p:cSld>
  <p:clrMapOvr>
    <a:masterClrMapping/>
  </p:clrMapOvr>
  <mc:AlternateContent xmlns:mc="http://schemas.openxmlformats.org/markup-compatibility/2006" xmlns:p14="http://schemas.microsoft.com/office/powerpoint/2010/main">
    <mc:Choice Requires="p14">
      <p:transition spd="slow" p14:dur="2000" advTm="36162"/>
    </mc:Choice>
    <mc:Fallback xmlns="">
      <p:transition spd="slow" advTm="36162"/>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C1C0BD-75E4-4E3A-8983-AAED10B56F5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E397B87-DCA9-C669-9468-4CCD28324BC7}"/>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accent1">
                    <a:lumMod val="20000"/>
                    <a:lumOff val="80000"/>
                  </a:schemeClr>
                </a:solidFill>
                <a:latin typeface="Aptos" panose="020B0004020202020204" pitchFamily="34" charset="0"/>
              </a:rPr>
              <a:t>Cardiovascular Health Learning Collaborative (CVHLC)</a:t>
            </a:r>
          </a:p>
        </p:txBody>
      </p:sp>
      <p:graphicFrame>
        <p:nvGraphicFramePr>
          <p:cNvPr id="2" name="Table 1">
            <a:extLst>
              <a:ext uri="{FF2B5EF4-FFF2-40B4-BE49-F238E27FC236}">
                <a16:creationId xmlns:a16="http://schemas.microsoft.com/office/drawing/2014/main" id="{1ABE6BF9-223C-C853-60AA-69405DE69634}"/>
              </a:ext>
            </a:extLst>
          </p:cNvPr>
          <p:cNvGraphicFramePr>
            <a:graphicFrameLocks noGrp="1"/>
          </p:cNvGraphicFramePr>
          <p:nvPr>
            <p:extLst>
              <p:ext uri="{D42A27DB-BD31-4B8C-83A1-F6EECF244321}">
                <p14:modId xmlns:p14="http://schemas.microsoft.com/office/powerpoint/2010/main" val="621218139"/>
              </p:ext>
            </p:extLst>
          </p:nvPr>
        </p:nvGraphicFramePr>
        <p:xfrm>
          <a:off x="364066" y="1540933"/>
          <a:ext cx="11523554" cy="4473738"/>
        </p:xfrm>
        <a:graphic>
          <a:graphicData uri="http://schemas.openxmlformats.org/drawingml/2006/table">
            <a:tbl>
              <a:tblPr firstRow="1" bandRow="1">
                <a:tableStyleId>{5C22544A-7EE6-4342-B048-85BDC9FD1C3A}</a:tableStyleId>
              </a:tblPr>
              <a:tblGrid>
                <a:gridCol w="11523554">
                  <a:extLst>
                    <a:ext uri="{9D8B030D-6E8A-4147-A177-3AD203B41FA5}">
                      <a16:colId xmlns:a16="http://schemas.microsoft.com/office/drawing/2014/main" val="3019306545"/>
                    </a:ext>
                  </a:extLst>
                </a:gridCol>
              </a:tblGrid>
              <a:tr h="635254">
                <a:tc>
                  <a:txBody>
                    <a:bodyPr/>
                    <a:lstStyle/>
                    <a:p>
                      <a:pPr algn="ctr"/>
                      <a:r>
                        <a:rPr lang="en-US" sz="2400" dirty="0">
                          <a:solidFill>
                            <a:schemeClr val="bg1"/>
                          </a:solidFill>
                          <a:latin typeface="Aptos" panose="020B0004020202020204" pitchFamily="34" charset="0"/>
                        </a:rPr>
                        <a:t>Goals of the CVHLC</a:t>
                      </a:r>
                    </a:p>
                  </a:txBody>
                  <a:tcPr anchor="ctr"/>
                </a:tc>
                <a:extLst>
                  <a:ext uri="{0D108BD9-81ED-4DB2-BD59-A6C34878D82A}">
                    <a16:rowId xmlns:a16="http://schemas.microsoft.com/office/drawing/2014/main" val="2174543206"/>
                  </a:ext>
                </a:extLst>
              </a:tr>
              <a:tr h="1119558">
                <a:tc>
                  <a:txBody>
                    <a:bodyPr/>
                    <a:lstStyle/>
                    <a:p>
                      <a:pPr marL="342900" indent="-342900">
                        <a:buFont typeface="Arial" panose="020B0604020202020204" pitchFamily="34" charset="0"/>
                        <a:buChar char="•"/>
                      </a:pPr>
                      <a:r>
                        <a:rPr lang="en-US" sz="2000" dirty="0">
                          <a:latin typeface="Aptos" panose="020B0004020202020204" pitchFamily="34" charset="0"/>
                        </a:rPr>
                        <a:t>Prioritize populations and communities with the highest prevalence of CVD, with a focus on advancing health equity for individuals with hypertension and high cholesterol.</a:t>
                      </a:r>
                    </a:p>
                  </a:txBody>
                  <a:tcPr anchor="ctr"/>
                </a:tc>
                <a:extLst>
                  <a:ext uri="{0D108BD9-81ED-4DB2-BD59-A6C34878D82A}">
                    <a16:rowId xmlns:a16="http://schemas.microsoft.com/office/drawing/2014/main" val="2862530606"/>
                  </a:ext>
                </a:extLst>
              </a:tr>
              <a:tr h="1599368">
                <a:tc>
                  <a:txBody>
                    <a:bodyPr/>
                    <a:lstStyle/>
                    <a:p>
                      <a:pPr marL="342900" indent="-342900">
                        <a:buFont typeface="Arial" panose="020B0604020202020204" pitchFamily="34" charset="0"/>
                        <a:buChar char="•"/>
                      </a:pPr>
                      <a:r>
                        <a:rPr lang="en-US" sz="2000" dirty="0">
                          <a:latin typeface="Aptos" panose="020B0004020202020204" pitchFamily="34" charset="0"/>
                        </a:rPr>
                        <a:t>Serve populations and communities disproportionately affected by CVD, specifically hypertension, high cholesterol, or stroke, due to unfair opportunity structures or social determinants (e.g., limited access to care, inadequate or poor quality of care, or economic instability).</a:t>
                      </a:r>
                    </a:p>
                  </a:txBody>
                  <a:tcPr anchor="ctr"/>
                </a:tc>
                <a:extLst>
                  <a:ext uri="{0D108BD9-81ED-4DB2-BD59-A6C34878D82A}">
                    <a16:rowId xmlns:a16="http://schemas.microsoft.com/office/drawing/2014/main" val="3127912319"/>
                  </a:ext>
                </a:extLst>
              </a:tr>
              <a:tr h="1119558">
                <a:tc>
                  <a:txBody>
                    <a:bodyPr/>
                    <a:lstStyle/>
                    <a:p>
                      <a:pPr marL="342900" indent="-342900">
                        <a:buFont typeface="Arial" panose="020B0604020202020204" pitchFamily="34" charset="0"/>
                        <a:buChar char="•"/>
                      </a:pPr>
                      <a:r>
                        <a:rPr lang="en-US" sz="2000" dirty="0">
                          <a:latin typeface="Aptos" panose="020B0004020202020204" pitchFamily="34" charset="0"/>
                        </a:rPr>
                        <a:t>Achieve optimal health outcomes for priority populations through culturally informed program services that use focused strategies to advance universal health equity goals that are mindful of the social determinants. </a:t>
                      </a:r>
                    </a:p>
                  </a:txBody>
                  <a:tcPr anchor="ctr"/>
                </a:tc>
                <a:extLst>
                  <a:ext uri="{0D108BD9-81ED-4DB2-BD59-A6C34878D82A}">
                    <a16:rowId xmlns:a16="http://schemas.microsoft.com/office/drawing/2014/main" val="2653330903"/>
                  </a:ext>
                </a:extLst>
              </a:tr>
            </a:tbl>
          </a:graphicData>
        </a:graphic>
      </p:graphicFrame>
    </p:spTree>
    <p:extLst>
      <p:ext uri="{BB962C8B-B14F-4D97-AF65-F5344CB8AC3E}">
        <p14:creationId xmlns:p14="http://schemas.microsoft.com/office/powerpoint/2010/main" val="3894814493"/>
      </p:ext>
    </p:extLst>
  </p:cSld>
  <p:clrMapOvr>
    <a:masterClrMapping/>
  </p:clrMapOvr>
  <mc:AlternateContent xmlns:mc="http://schemas.openxmlformats.org/markup-compatibility/2006" xmlns:p14="http://schemas.microsoft.com/office/powerpoint/2010/main">
    <mc:Choice Requires="p14">
      <p:transition spd="slow" p14:dur="2000" advTm="52452"/>
    </mc:Choice>
    <mc:Fallback xmlns="">
      <p:transition spd="slow" advTm="52452"/>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45A3F5-40BE-69FC-E55D-D074D7BF7F07}"/>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8DEE151-BD99-006B-62E6-1F8B92B3E849}"/>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accent1">
                    <a:lumMod val="20000"/>
                    <a:lumOff val="80000"/>
                  </a:schemeClr>
                </a:solidFill>
                <a:latin typeface="Aptos" panose="020B0004020202020204" pitchFamily="34" charset="0"/>
              </a:rPr>
              <a:t>Cardiovascular Health Learning Collaborative (CVHLC)</a:t>
            </a:r>
          </a:p>
        </p:txBody>
      </p:sp>
      <p:graphicFrame>
        <p:nvGraphicFramePr>
          <p:cNvPr id="3" name="Table 2">
            <a:extLst>
              <a:ext uri="{FF2B5EF4-FFF2-40B4-BE49-F238E27FC236}">
                <a16:creationId xmlns:a16="http://schemas.microsoft.com/office/drawing/2014/main" id="{85B0F5F8-4BFF-2234-9391-4460A9DC0445}"/>
              </a:ext>
            </a:extLst>
          </p:cNvPr>
          <p:cNvGraphicFramePr>
            <a:graphicFrameLocks noGrp="1"/>
          </p:cNvGraphicFramePr>
          <p:nvPr>
            <p:extLst>
              <p:ext uri="{D42A27DB-BD31-4B8C-83A1-F6EECF244321}">
                <p14:modId xmlns:p14="http://schemas.microsoft.com/office/powerpoint/2010/main" val="1020901742"/>
              </p:ext>
            </p:extLst>
          </p:nvPr>
        </p:nvGraphicFramePr>
        <p:xfrm>
          <a:off x="304377" y="1231034"/>
          <a:ext cx="11523554" cy="5229033"/>
        </p:xfrm>
        <a:graphic>
          <a:graphicData uri="http://schemas.openxmlformats.org/drawingml/2006/table">
            <a:tbl>
              <a:tblPr firstRow="1" bandRow="1">
                <a:tableStyleId>{0660B408-B3CF-4A94-85FC-2B1E0A45F4A2}</a:tableStyleId>
              </a:tblPr>
              <a:tblGrid>
                <a:gridCol w="11523554">
                  <a:extLst>
                    <a:ext uri="{9D8B030D-6E8A-4147-A177-3AD203B41FA5}">
                      <a16:colId xmlns:a16="http://schemas.microsoft.com/office/drawing/2014/main" val="3019306545"/>
                    </a:ext>
                  </a:extLst>
                </a:gridCol>
              </a:tblGrid>
              <a:tr h="510773">
                <a:tc>
                  <a:txBody>
                    <a:bodyPr/>
                    <a:lstStyle/>
                    <a:p>
                      <a:pPr algn="ctr"/>
                      <a:r>
                        <a:rPr lang="en-US" sz="2400" dirty="0">
                          <a:solidFill>
                            <a:schemeClr val="bg1"/>
                          </a:solidFill>
                        </a:rPr>
                        <a:t>Requirements of the </a:t>
                      </a:r>
                      <a:r>
                        <a:rPr lang="en-US" sz="2400" dirty="0" err="1">
                          <a:solidFill>
                            <a:schemeClr val="bg1"/>
                          </a:solidFill>
                        </a:rPr>
                        <a:t>CVHLC</a:t>
                      </a:r>
                      <a:endParaRPr lang="en-US" sz="2400" dirty="0">
                        <a:solidFill>
                          <a:schemeClr val="bg1"/>
                        </a:solidFill>
                        <a:latin typeface="Aptos" panose="020B0004020202020204" pitchFamily="34" charset="0"/>
                      </a:endParaRPr>
                    </a:p>
                  </a:txBody>
                  <a:tcPr anchor="ctr"/>
                </a:tc>
                <a:extLst>
                  <a:ext uri="{0D108BD9-81ED-4DB2-BD59-A6C34878D82A}">
                    <a16:rowId xmlns:a16="http://schemas.microsoft.com/office/drawing/2014/main" val="2174543206"/>
                  </a:ext>
                </a:extLst>
              </a:tr>
              <a:tr h="1399393">
                <a:tc>
                  <a:txBody>
                    <a:bodyPr/>
                    <a:lstStyle/>
                    <a:p>
                      <a:pPr marL="285750" indent="-285750">
                        <a:buFont typeface="Arial" panose="020B0604020202020204" pitchFamily="34" charset="0"/>
                        <a:buChar char="•"/>
                      </a:pPr>
                      <a:r>
                        <a:rPr lang="en-US" sz="2000" dirty="0">
                          <a:latin typeface="Aptos" panose="020B0004020202020204" pitchFamily="34" charset="0"/>
                        </a:rPr>
                        <a:t>Partnerships must strengthen efforts to expand care teams to include health care providers, community health workers, social workers, patient navigators, pharmacists, and other members of the care team in community settings outside of health care facilities to enhance follow-up, communication, and coordination among identified communities and populations. </a:t>
                      </a:r>
                    </a:p>
                  </a:txBody>
                  <a:tcPr anchor="ctr"/>
                </a:tc>
                <a:extLst>
                  <a:ext uri="{0D108BD9-81ED-4DB2-BD59-A6C34878D82A}">
                    <a16:rowId xmlns:a16="http://schemas.microsoft.com/office/drawing/2014/main" val="2862530606"/>
                  </a:ext>
                </a:extLst>
              </a:tr>
              <a:tr h="1074708">
                <a:tc>
                  <a:txBody>
                    <a:bodyPr/>
                    <a:lstStyle/>
                    <a:p>
                      <a:pPr marL="285750" indent="-285750">
                        <a:buFont typeface="Arial" panose="020B0604020202020204" pitchFamily="34" charset="0"/>
                        <a:buChar char="•"/>
                      </a:pPr>
                      <a:r>
                        <a:rPr lang="en-US" sz="2000" dirty="0">
                          <a:latin typeface="Aptos" panose="020B0004020202020204" pitchFamily="34" charset="0"/>
                        </a:rPr>
                        <a:t>Members of the </a:t>
                      </a:r>
                      <a:r>
                        <a:rPr lang="en-US" sz="2000" dirty="0" err="1">
                          <a:latin typeface="Aptos" panose="020B0004020202020204" pitchFamily="34" charset="0"/>
                        </a:rPr>
                        <a:t>CVHLC</a:t>
                      </a:r>
                      <a:r>
                        <a:rPr lang="en-US" sz="2000" dirty="0">
                          <a:latin typeface="Aptos" panose="020B0004020202020204" pitchFamily="34" charset="0"/>
                        </a:rPr>
                        <a:t> must examine existing policies that are barriers to optimal health outcomes and engage in mitigation strategies aimed at system-level changes that reduce health and health care disparities and improve community conditions. </a:t>
                      </a:r>
                    </a:p>
                  </a:txBody>
                  <a:tcPr anchor="ctr"/>
                </a:tc>
                <a:extLst>
                  <a:ext uri="{0D108BD9-81ED-4DB2-BD59-A6C34878D82A}">
                    <a16:rowId xmlns:a16="http://schemas.microsoft.com/office/drawing/2014/main" val="3445357808"/>
                  </a:ext>
                </a:extLst>
              </a:tr>
              <a:tr h="1169989">
                <a:tc>
                  <a:txBody>
                    <a:bodyPr/>
                    <a:lstStyle/>
                    <a:p>
                      <a:pPr marL="285750" indent="-285750">
                        <a:buFont typeface="Arial" panose="020B0604020202020204" pitchFamily="34" charset="0"/>
                        <a:buChar char="•"/>
                      </a:pPr>
                      <a:r>
                        <a:rPr lang="en-US" sz="2000" dirty="0">
                          <a:latin typeface="Aptos" panose="020B0004020202020204" pitchFamily="34" charset="0"/>
                        </a:rPr>
                        <a:t>Increase the percentage of patients aged 18-85 who have been given a hypertension diagnosis and among those diagnosed, blood pressure was adequately controlled during the measurement year. </a:t>
                      </a:r>
                    </a:p>
                  </a:txBody>
                  <a:tcPr anchor="ctr"/>
                </a:tc>
                <a:extLst>
                  <a:ext uri="{0D108BD9-81ED-4DB2-BD59-A6C34878D82A}">
                    <a16:rowId xmlns:a16="http://schemas.microsoft.com/office/drawing/2014/main" val="840560660"/>
                  </a:ext>
                </a:extLst>
              </a:tr>
              <a:tr h="1074170">
                <a:tc>
                  <a:txBody>
                    <a:bodyPr/>
                    <a:lstStyle/>
                    <a:p>
                      <a:pPr marL="285750" indent="-285750">
                        <a:buFont typeface="Arial" panose="020B0604020202020204" pitchFamily="34" charset="0"/>
                        <a:buChar char="•"/>
                      </a:pPr>
                      <a:r>
                        <a:rPr lang="en-US" sz="2000" dirty="0">
                          <a:latin typeface="Aptos" panose="020B0004020202020204" pitchFamily="34" charset="0"/>
                        </a:rPr>
                        <a:t>Examine and implement models for collaboration between public health, health care, and community partners. </a:t>
                      </a:r>
                    </a:p>
                  </a:txBody>
                  <a:tcPr anchor="ctr"/>
                </a:tc>
                <a:extLst>
                  <a:ext uri="{0D108BD9-81ED-4DB2-BD59-A6C34878D82A}">
                    <a16:rowId xmlns:a16="http://schemas.microsoft.com/office/drawing/2014/main" val="2794243528"/>
                  </a:ext>
                </a:extLst>
              </a:tr>
            </a:tbl>
          </a:graphicData>
        </a:graphic>
      </p:graphicFrame>
    </p:spTree>
    <p:extLst>
      <p:ext uri="{BB962C8B-B14F-4D97-AF65-F5344CB8AC3E}">
        <p14:creationId xmlns:p14="http://schemas.microsoft.com/office/powerpoint/2010/main" val="787089170"/>
      </p:ext>
    </p:extLst>
  </p:cSld>
  <p:clrMapOvr>
    <a:masterClrMapping/>
  </p:clrMapOvr>
  <mc:AlternateContent xmlns:mc="http://schemas.openxmlformats.org/markup-compatibility/2006" xmlns:p14="http://schemas.microsoft.com/office/powerpoint/2010/main">
    <mc:Choice Requires="p14">
      <p:transition spd="slow" p14:dur="2000" advTm="32705"/>
    </mc:Choice>
    <mc:Fallback xmlns="">
      <p:transition spd="slow" advTm="32705"/>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AE37BB-5A8D-9A9F-35FF-1874A3462FC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0815A5E-0E74-12AF-CD09-1BDDC0E3F41D}"/>
              </a:ext>
            </a:extLst>
          </p:cNvPr>
          <p:cNvSpPr/>
          <p:nvPr/>
        </p:nvSpPr>
        <p:spPr>
          <a:xfrm>
            <a:off x="3891917" y="1242688"/>
            <a:ext cx="3584440" cy="1174514"/>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Aptos Narrow" panose="020B0004020202020204" pitchFamily="34" charset="0"/>
              </a:rPr>
              <a:t>CVHLC</a:t>
            </a:r>
          </a:p>
          <a:p>
            <a:pPr algn="ctr"/>
            <a:r>
              <a:rPr lang="en-US" sz="2400" dirty="0">
                <a:solidFill>
                  <a:schemeClr val="tx1"/>
                </a:solidFill>
                <a:latin typeface="Aptos Narrow" panose="020B0004020202020204" pitchFamily="34" charset="0"/>
              </a:rPr>
              <a:t>Steering Committee</a:t>
            </a:r>
          </a:p>
        </p:txBody>
      </p:sp>
      <p:sp>
        <p:nvSpPr>
          <p:cNvPr id="5" name="Rectangle: Rounded Corners 4">
            <a:extLst>
              <a:ext uri="{FF2B5EF4-FFF2-40B4-BE49-F238E27FC236}">
                <a16:creationId xmlns:a16="http://schemas.microsoft.com/office/drawing/2014/main" id="{FA0094DD-FF39-4ED1-F8B5-C7764F1A9FE5}"/>
              </a:ext>
            </a:extLst>
          </p:cNvPr>
          <p:cNvSpPr/>
          <p:nvPr/>
        </p:nvSpPr>
        <p:spPr>
          <a:xfrm>
            <a:off x="1086226" y="3295969"/>
            <a:ext cx="1823374" cy="117214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ptos Narrow" panose="020B0004020202020204" pitchFamily="34" charset="0"/>
              </a:rPr>
              <a:t>Awareness Workgroup</a:t>
            </a:r>
          </a:p>
        </p:txBody>
      </p:sp>
      <p:sp>
        <p:nvSpPr>
          <p:cNvPr id="23" name="Rectangle: Rounded Corners 22">
            <a:extLst>
              <a:ext uri="{FF2B5EF4-FFF2-40B4-BE49-F238E27FC236}">
                <a16:creationId xmlns:a16="http://schemas.microsoft.com/office/drawing/2014/main" id="{EAF0C26E-7870-64FD-6279-9FC7FA0511FF}"/>
              </a:ext>
            </a:extLst>
          </p:cNvPr>
          <p:cNvSpPr/>
          <p:nvPr/>
        </p:nvSpPr>
        <p:spPr>
          <a:xfrm>
            <a:off x="4772450" y="3316339"/>
            <a:ext cx="1823375" cy="1151772"/>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ptos Narrow" panose="020B0004020202020204" pitchFamily="34" charset="0"/>
              </a:rPr>
              <a:t>Availability and Coverage Workgroup</a:t>
            </a:r>
          </a:p>
        </p:txBody>
      </p:sp>
      <p:sp>
        <p:nvSpPr>
          <p:cNvPr id="11" name="Rectangle: Rounded Corners 10">
            <a:extLst>
              <a:ext uri="{FF2B5EF4-FFF2-40B4-BE49-F238E27FC236}">
                <a16:creationId xmlns:a16="http://schemas.microsoft.com/office/drawing/2014/main" id="{BAA0336E-8B6B-37C5-BB53-6C2B525D09ED}"/>
              </a:ext>
            </a:extLst>
          </p:cNvPr>
          <p:cNvSpPr/>
          <p:nvPr/>
        </p:nvSpPr>
        <p:spPr>
          <a:xfrm>
            <a:off x="8458384" y="3295969"/>
            <a:ext cx="1823374" cy="1151772"/>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ptos Narrow" panose="020B0004020202020204" pitchFamily="34" charset="0"/>
              </a:rPr>
              <a:t>Equity Workgroup</a:t>
            </a:r>
          </a:p>
        </p:txBody>
      </p:sp>
      <p:cxnSp>
        <p:nvCxnSpPr>
          <p:cNvPr id="9" name="Straight Connector 8">
            <a:extLst>
              <a:ext uri="{FF2B5EF4-FFF2-40B4-BE49-F238E27FC236}">
                <a16:creationId xmlns:a16="http://schemas.microsoft.com/office/drawing/2014/main" id="{2CFD9A21-ED8B-647D-B4C1-FD392BB566D3}"/>
              </a:ext>
            </a:extLst>
          </p:cNvPr>
          <p:cNvCxnSpPr>
            <a:stCxn id="4" idx="2"/>
          </p:cNvCxnSpPr>
          <p:nvPr/>
        </p:nvCxnSpPr>
        <p:spPr>
          <a:xfrm>
            <a:off x="5684137" y="2417202"/>
            <a:ext cx="0" cy="486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E7AD26-4CAB-2E2C-19D7-DDD58E5BB828}"/>
              </a:ext>
            </a:extLst>
          </p:cNvPr>
          <p:cNvCxnSpPr/>
          <p:nvPr/>
        </p:nvCxnSpPr>
        <p:spPr>
          <a:xfrm>
            <a:off x="1997913" y="2912530"/>
            <a:ext cx="7544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77B056-6926-DC51-A738-8BE2F13ED1D3}"/>
              </a:ext>
            </a:extLst>
          </p:cNvPr>
          <p:cNvCxnSpPr>
            <a:cxnSpLocks/>
            <a:endCxn id="23" idx="0"/>
          </p:cNvCxnSpPr>
          <p:nvPr/>
        </p:nvCxnSpPr>
        <p:spPr>
          <a:xfrm>
            <a:off x="5684137" y="2904067"/>
            <a:ext cx="1" cy="41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DCCFE3-EE6D-0DD2-DBD9-A40E010B72FB}"/>
              </a:ext>
            </a:extLst>
          </p:cNvPr>
          <p:cNvCxnSpPr>
            <a:cxnSpLocks/>
          </p:cNvCxnSpPr>
          <p:nvPr/>
        </p:nvCxnSpPr>
        <p:spPr>
          <a:xfrm>
            <a:off x="9541933" y="2912527"/>
            <a:ext cx="0" cy="395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758650-B466-2092-AC18-12C034F23D9A}"/>
              </a:ext>
            </a:extLst>
          </p:cNvPr>
          <p:cNvCxnSpPr>
            <a:cxnSpLocks/>
            <a:endCxn id="5" idx="0"/>
          </p:cNvCxnSpPr>
          <p:nvPr/>
        </p:nvCxnSpPr>
        <p:spPr>
          <a:xfrm>
            <a:off x="1997913" y="2920994"/>
            <a:ext cx="0" cy="37497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AE49097-93B5-C70A-59D7-BE6B66D5901B}"/>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accent1">
                    <a:lumMod val="20000"/>
                    <a:lumOff val="80000"/>
                  </a:schemeClr>
                </a:solidFill>
                <a:latin typeface="Aptos" panose="020B0004020202020204" pitchFamily="34" charset="0"/>
              </a:rPr>
              <a:t>Cardiovascular Health Learning Collaborative (CVHLC)</a:t>
            </a:r>
          </a:p>
        </p:txBody>
      </p:sp>
    </p:spTree>
    <p:extLst>
      <p:ext uri="{BB962C8B-B14F-4D97-AF65-F5344CB8AC3E}">
        <p14:creationId xmlns:p14="http://schemas.microsoft.com/office/powerpoint/2010/main" val="1267613762"/>
      </p:ext>
    </p:extLst>
  </p:cSld>
  <p:clrMapOvr>
    <a:masterClrMapping/>
  </p:clrMapOvr>
  <mc:AlternateContent xmlns:mc="http://schemas.openxmlformats.org/markup-compatibility/2006" xmlns:p14="http://schemas.microsoft.com/office/powerpoint/2010/main">
    <mc:Choice Requires="p14">
      <p:transition spd="slow" p14:dur="2000" advTm="13362"/>
    </mc:Choice>
    <mc:Fallback xmlns="">
      <p:transition spd="slow" advTm="133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000DD2-F69C-D923-B089-4FDBB47859F5}"/>
              </a:ext>
            </a:extLst>
          </p:cNvPr>
          <p:cNvSpPr txBox="1"/>
          <p:nvPr/>
        </p:nvSpPr>
        <p:spPr>
          <a:xfrm>
            <a:off x="868102" y="3264061"/>
            <a:ext cx="8652151" cy="1754326"/>
          </a:xfrm>
          <a:prstGeom prst="rect">
            <a:avLst/>
          </a:prstGeom>
          <a:noFill/>
        </p:spPr>
        <p:txBody>
          <a:bodyPr wrap="square" rtlCol="0">
            <a:spAutoFit/>
          </a:bodyPr>
          <a:lstStyle/>
          <a:p>
            <a:pPr marL="342900" indent="-342900">
              <a:buFont typeface="Arial" panose="020B0604020202020204" pitchFamily="34" charset="0"/>
              <a:buChar char="•"/>
            </a:pPr>
            <a:r>
              <a:rPr lang="en-US" sz="3600" b="1" dirty="0">
                <a:solidFill>
                  <a:schemeClr val="accent1">
                    <a:lumMod val="20000"/>
                    <a:lumOff val="80000"/>
                  </a:schemeClr>
                </a:solidFill>
                <a:latin typeface="Aptos" panose="020B0004020202020204" pitchFamily="34" charset="0"/>
                <a:ea typeface="+mj-ea"/>
                <a:cs typeface="+mj-cs"/>
              </a:rPr>
              <a:t>Background</a:t>
            </a:r>
          </a:p>
          <a:p>
            <a:pPr marL="342900" indent="-342900">
              <a:buFont typeface="Arial" panose="020B0604020202020204" pitchFamily="34" charset="0"/>
              <a:buChar char="•"/>
            </a:pPr>
            <a:r>
              <a:rPr lang="en-US" sz="3600" b="1" dirty="0">
                <a:solidFill>
                  <a:schemeClr val="accent1">
                    <a:lumMod val="20000"/>
                    <a:lumOff val="80000"/>
                  </a:schemeClr>
                </a:solidFill>
                <a:latin typeface="Aptos" panose="020B0004020202020204" pitchFamily="34" charset="0"/>
                <a:ea typeface="+mj-ea"/>
                <a:cs typeface="+mj-cs"/>
              </a:rPr>
              <a:t>CDC Award</a:t>
            </a:r>
          </a:p>
          <a:p>
            <a:pPr marL="342900" indent="-342900">
              <a:buFont typeface="Arial" panose="020B0604020202020204" pitchFamily="34" charset="0"/>
              <a:buChar char="•"/>
            </a:pPr>
            <a:r>
              <a:rPr lang="en-US" sz="3600" b="1" dirty="0">
                <a:solidFill>
                  <a:schemeClr val="accent1">
                    <a:lumMod val="20000"/>
                    <a:lumOff val="80000"/>
                  </a:schemeClr>
                </a:solidFill>
                <a:latin typeface="Aptos" panose="020B0004020202020204" pitchFamily="34" charset="0"/>
                <a:ea typeface="+mj-ea"/>
                <a:cs typeface="+mj-cs"/>
              </a:rPr>
              <a:t>CVH Learning Collaborative</a:t>
            </a:r>
          </a:p>
        </p:txBody>
      </p:sp>
    </p:spTree>
    <p:extLst>
      <p:ext uri="{BB962C8B-B14F-4D97-AF65-F5344CB8AC3E}">
        <p14:creationId xmlns:p14="http://schemas.microsoft.com/office/powerpoint/2010/main" val="3602100584"/>
      </p:ext>
    </p:extLst>
  </p:cSld>
  <p:clrMapOvr>
    <a:masterClrMapping/>
  </p:clrMapOvr>
  <mc:AlternateContent xmlns:mc="http://schemas.openxmlformats.org/markup-compatibility/2006" xmlns:p14="http://schemas.microsoft.com/office/powerpoint/2010/main">
    <mc:Choice Requires="p14">
      <p:transition spd="slow" p14:dur="2000" advTm="16719"/>
    </mc:Choice>
    <mc:Fallback xmlns="">
      <p:transition spd="slow" advTm="16719"/>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AF4E0C-D920-5321-CEE0-F6E668249BE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3C4F46-4CAC-768B-CE33-C4F7AEE80F1B}"/>
              </a:ext>
            </a:extLst>
          </p:cNvPr>
          <p:cNvSpPr/>
          <p:nvPr/>
        </p:nvSpPr>
        <p:spPr>
          <a:xfrm>
            <a:off x="3891917" y="1242688"/>
            <a:ext cx="3584440" cy="1174514"/>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Aptos Narrow" panose="020B0004020202020204" pitchFamily="34" charset="0"/>
              </a:rPr>
              <a:t>CVHLC</a:t>
            </a:r>
          </a:p>
          <a:p>
            <a:pPr algn="ctr"/>
            <a:r>
              <a:rPr lang="en-US" sz="2400" dirty="0">
                <a:solidFill>
                  <a:schemeClr val="tx1"/>
                </a:solidFill>
                <a:latin typeface="Aptos Narrow" panose="020B0004020202020204" pitchFamily="34" charset="0"/>
              </a:rPr>
              <a:t>Steering Committee</a:t>
            </a:r>
          </a:p>
        </p:txBody>
      </p:sp>
      <p:sp>
        <p:nvSpPr>
          <p:cNvPr id="5" name="Rectangle: Rounded Corners 4">
            <a:extLst>
              <a:ext uri="{FF2B5EF4-FFF2-40B4-BE49-F238E27FC236}">
                <a16:creationId xmlns:a16="http://schemas.microsoft.com/office/drawing/2014/main" id="{36C9779F-0C7E-19E6-2423-F1FB9B526355}"/>
              </a:ext>
            </a:extLst>
          </p:cNvPr>
          <p:cNvSpPr/>
          <p:nvPr/>
        </p:nvSpPr>
        <p:spPr>
          <a:xfrm>
            <a:off x="1086226" y="3295969"/>
            <a:ext cx="1823374" cy="117214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ptos Narrow" panose="020B0004020202020204" pitchFamily="34" charset="0"/>
              </a:rPr>
              <a:t>Awareness Workgroup</a:t>
            </a:r>
          </a:p>
        </p:txBody>
      </p:sp>
      <p:cxnSp>
        <p:nvCxnSpPr>
          <p:cNvPr id="9" name="Straight Connector 8">
            <a:extLst>
              <a:ext uri="{FF2B5EF4-FFF2-40B4-BE49-F238E27FC236}">
                <a16:creationId xmlns:a16="http://schemas.microsoft.com/office/drawing/2014/main" id="{75C4ECC8-AED8-3652-B656-C48B324DA452}"/>
              </a:ext>
            </a:extLst>
          </p:cNvPr>
          <p:cNvCxnSpPr>
            <a:stCxn id="4" idx="2"/>
          </p:cNvCxnSpPr>
          <p:nvPr/>
        </p:nvCxnSpPr>
        <p:spPr>
          <a:xfrm>
            <a:off x="5684137" y="2417202"/>
            <a:ext cx="0" cy="486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BF8972-4A79-4D41-8789-E2F1519AED56}"/>
              </a:ext>
            </a:extLst>
          </p:cNvPr>
          <p:cNvCxnSpPr>
            <a:cxnSpLocks/>
          </p:cNvCxnSpPr>
          <p:nvPr/>
        </p:nvCxnSpPr>
        <p:spPr>
          <a:xfrm>
            <a:off x="1997913" y="2912530"/>
            <a:ext cx="368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54C881-B85C-9FFA-25BA-83DA877CCE90}"/>
              </a:ext>
            </a:extLst>
          </p:cNvPr>
          <p:cNvCxnSpPr>
            <a:cxnSpLocks/>
            <a:endCxn id="5" idx="0"/>
          </p:cNvCxnSpPr>
          <p:nvPr/>
        </p:nvCxnSpPr>
        <p:spPr>
          <a:xfrm>
            <a:off x="1997913" y="2920994"/>
            <a:ext cx="0" cy="374975"/>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1B46A1EC-4699-C0EA-E90E-6010996D2071}"/>
              </a:ext>
            </a:extLst>
          </p:cNvPr>
          <p:cNvSpPr/>
          <p:nvPr/>
        </p:nvSpPr>
        <p:spPr>
          <a:xfrm>
            <a:off x="1086225" y="4758268"/>
            <a:ext cx="10801391" cy="1837264"/>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ptos Narrow" panose="020B0004020202020204" pitchFamily="34" charset="0"/>
              </a:rPr>
              <a:t>Dedicated to increasing public knowledge and understanding of cardiovascular health. This includes raising awareness of risk factors, prevention strategies, early detection, and importance of regular checkups. </a:t>
            </a:r>
          </a:p>
          <a:p>
            <a:endParaRPr lang="en-US" dirty="0">
              <a:solidFill>
                <a:schemeClr val="tx1"/>
              </a:solidFill>
              <a:latin typeface="Aptos Narrow" panose="020B0004020202020204" pitchFamily="34" charset="0"/>
            </a:endParaRPr>
          </a:p>
          <a:p>
            <a:pPr marL="285750" indent="-285750">
              <a:buFont typeface="Arial" panose="020B0604020202020204" pitchFamily="34" charset="0"/>
              <a:buChar char="•"/>
            </a:pPr>
            <a:r>
              <a:rPr lang="en-US" dirty="0">
                <a:solidFill>
                  <a:schemeClr val="tx1"/>
                </a:solidFill>
                <a:latin typeface="Aptos Narrow" panose="020B0004020202020204" pitchFamily="34" charset="0"/>
              </a:rPr>
              <a:t>Works on developing and implementing public education campaigns, community outreach programs, and partnerships to disseminate key messages on CVH. </a:t>
            </a:r>
          </a:p>
        </p:txBody>
      </p:sp>
      <p:sp>
        <p:nvSpPr>
          <p:cNvPr id="3" name="Title 1">
            <a:extLst>
              <a:ext uri="{FF2B5EF4-FFF2-40B4-BE49-F238E27FC236}">
                <a16:creationId xmlns:a16="http://schemas.microsoft.com/office/drawing/2014/main" id="{2D3074EB-EACC-2475-EB40-C0499A9980CE}"/>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accent1">
                    <a:lumMod val="20000"/>
                    <a:lumOff val="80000"/>
                  </a:schemeClr>
                </a:solidFill>
                <a:latin typeface="Aptos" panose="020B0004020202020204" pitchFamily="34" charset="0"/>
              </a:rPr>
              <a:t>Cardiovascular Health Learning Collaborative (CVHLC)</a:t>
            </a:r>
          </a:p>
        </p:txBody>
      </p:sp>
    </p:spTree>
    <p:extLst>
      <p:ext uri="{BB962C8B-B14F-4D97-AF65-F5344CB8AC3E}">
        <p14:creationId xmlns:p14="http://schemas.microsoft.com/office/powerpoint/2010/main" val="4105650837"/>
      </p:ext>
    </p:extLst>
  </p:cSld>
  <p:clrMapOvr>
    <a:masterClrMapping/>
  </p:clrMapOvr>
  <mc:AlternateContent xmlns:mc="http://schemas.openxmlformats.org/markup-compatibility/2006" xmlns:p14="http://schemas.microsoft.com/office/powerpoint/2010/main">
    <mc:Choice Requires="p14">
      <p:transition spd="slow" p14:dur="2000" advTm="2240"/>
    </mc:Choice>
    <mc:Fallback xmlns="">
      <p:transition spd="slow" advTm="224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793478-0BB0-C82C-5F69-A9936ABCC03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CB419D-C79F-A956-AD21-82B157BEA327}"/>
              </a:ext>
            </a:extLst>
          </p:cNvPr>
          <p:cNvSpPr/>
          <p:nvPr/>
        </p:nvSpPr>
        <p:spPr>
          <a:xfrm>
            <a:off x="3891917" y="1242688"/>
            <a:ext cx="3584440" cy="1174514"/>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Aptos Narrow" panose="020B0004020202020204" pitchFamily="34" charset="0"/>
              </a:rPr>
              <a:t>CVHLC</a:t>
            </a:r>
          </a:p>
          <a:p>
            <a:pPr algn="ctr"/>
            <a:r>
              <a:rPr lang="en-US" sz="2400" dirty="0">
                <a:solidFill>
                  <a:schemeClr val="tx1"/>
                </a:solidFill>
                <a:latin typeface="Aptos Narrow" panose="020B0004020202020204" pitchFamily="34" charset="0"/>
              </a:rPr>
              <a:t>Steering Committee</a:t>
            </a:r>
          </a:p>
        </p:txBody>
      </p:sp>
      <p:sp>
        <p:nvSpPr>
          <p:cNvPr id="23" name="Rectangle: Rounded Corners 22">
            <a:extLst>
              <a:ext uri="{FF2B5EF4-FFF2-40B4-BE49-F238E27FC236}">
                <a16:creationId xmlns:a16="http://schemas.microsoft.com/office/drawing/2014/main" id="{EE76D69E-869B-FE84-2F92-95E71B6FE0C8}"/>
              </a:ext>
            </a:extLst>
          </p:cNvPr>
          <p:cNvSpPr/>
          <p:nvPr/>
        </p:nvSpPr>
        <p:spPr>
          <a:xfrm>
            <a:off x="4772450" y="3316339"/>
            <a:ext cx="1823375" cy="1151772"/>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ptos Narrow" panose="020B0004020202020204" pitchFamily="34" charset="0"/>
              </a:rPr>
              <a:t>Availability and Coverage Workgroup</a:t>
            </a:r>
          </a:p>
        </p:txBody>
      </p:sp>
      <p:cxnSp>
        <p:nvCxnSpPr>
          <p:cNvPr id="9" name="Straight Connector 8">
            <a:extLst>
              <a:ext uri="{FF2B5EF4-FFF2-40B4-BE49-F238E27FC236}">
                <a16:creationId xmlns:a16="http://schemas.microsoft.com/office/drawing/2014/main" id="{F2809282-5E56-6F55-7493-70C0E111AF5F}"/>
              </a:ext>
            </a:extLst>
          </p:cNvPr>
          <p:cNvCxnSpPr>
            <a:stCxn id="4" idx="2"/>
          </p:cNvCxnSpPr>
          <p:nvPr/>
        </p:nvCxnSpPr>
        <p:spPr>
          <a:xfrm>
            <a:off x="5684137" y="2417202"/>
            <a:ext cx="0" cy="486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FD50CB-AE49-14F5-5FBE-23667CF83061}"/>
              </a:ext>
            </a:extLst>
          </p:cNvPr>
          <p:cNvCxnSpPr>
            <a:cxnSpLocks/>
            <a:endCxn id="23" idx="0"/>
          </p:cNvCxnSpPr>
          <p:nvPr/>
        </p:nvCxnSpPr>
        <p:spPr>
          <a:xfrm>
            <a:off x="5684137" y="2904067"/>
            <a:ext cx="1" cy="412272"/>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0C3F1CE4-0206-DF9E-BE83-7A8109C83F1F}"/>
              </a:ext>
            </a:extLst>
          </p:cNvPr>
          <p:cNvSpPr/>
          <p:nvPr/>
        </p:nvSpPr>
        <p:spPr>
          <a:xfrm>
            <a:off x="304377" y="4648200"/>
            <a:ext cx="11701356" cy="2045566"/>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ptos Narrow" panose="020B0004020202020204" pitchFamily="34" charset="0"/>
              </a:rPr>
              <a:t>Focuses on ensuring comprehensive access to CVH services by addressing physical availability of care and affordability of coverage. </a:t>
            </a:r>
          </a:p>
          <a:p>
            <a:pPr marL="285750" indent="-285750">
              <a:buFont typeface="Arial" panose="020B0604020202020204" pitchFamily="34" charset="0"/>
              <a:buChar char="•"/>
            </a:pPr>
            <a:r>
              <a:rPr lang="en-US" dirty="0">
                <a:solidFill>
                  <a:schemeClr val="tx1"/>
                </a:solidFill>
                <a:latin typeface="Aptos Narrow" panose="020B0004020202020204" pitchFamily="34" charset="0"/>
              </a:rPr>
              <a:t>Works to ensure that health care facilities, resources, and trained personnel are adequately distributed, especially in underserved areas, while examining insurance policies and programs like Medicaid and Medicare. </a:t>
            </a:r>
          </a:p>
          <a:p>
            <a:pPr marL="285750" indent="-285750">
              <a:buFont typeface="Arial" panose="020B0604020202020204" pitchFamily="34" charset="0"/>
              <a:buChar char="•"/>
            </a:pPr>
            <a:r>
              <a:rPr lang="en-US" dirty="0">
                <a:solidFill>
                  <a:schemeClr val="tx1"/>
                </a:solidFill>
                <a:latin typeface="Aptos Narrow" panose="020B0004020202020204" pitchFamily="34" charset="0"/>
              </a:rPr>
              <a:t>Removes barriers to care while advocating for policies that expand access to affordable preventive services, medications, and treatments that promote CVH. </a:t>
            </a:r>
          </a:p>
        </p:txBody>
      </p:sp>
      <p:sp>
        <p:nvSpPr>
          <p:cNvPr id="3" name="Title 1">
            <a:extLst>
              <a:ext uri="{FF2B5EF4-FFF2-40B4-BE49-F238E27FC236}">
                <a16:creationId xmlns:a16="http://schemas.microsoft.com/office/drawing/2014/main" id="{74099F4E-6BDD-ECAE-3D31-E7705A51DF60}"/>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accent1">
                    <a:lumMod val="20000"/>
                    <a:lumOff val="80000"/>
                  </a:schemeClr>
                </a:solidFill>
                <a:latin typeface="Aptos" panose="020B0004020202020204" pitchFamily="34" charset="0"/>
              </a:rPr>
              <a:t>Cardiovascular Health Learning Collaborative (CVHLC)</a:t>
            </a:r>
          </a:p>
        </p:txBody>
      </p:sp>
    </p:spTree>
    <p:extLst>
      <p:ext uri="{BB962C8B-B14F-4D97-AF65-F5344CB8AC3E}">
        <p14:creationId xmlns:p14="http://schemas.microsoft.com/office/powerpoint/2010/main" val="2097794568"/>
      </p:ext>
    </p:extLst>
  </p:cSld>
  <p:clrMapOvr>
    <a:masterClrMapping/>
  </p:clrMapOvr>
  <mc:AlternateContent xmlns:mc="http://schemas.openxmlformats.org/markup-compatibility/2006" xmlns:p14="http://schemas.microsoft.com/office/powerpoint/2010/main">
    <mc:Choice Requires="p14">
      <p:transition spd="slow" p14:dur="2000" advTm="489"/>
    </mc:Choice>
    <mc:Fallback xmlns="">
      <p:transition spd="slow" advTm="489"/>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258CE8-2E2E-78CD-8CE7-56C6F10002B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01FBE1E-3EB9-9B54-3A89-0C55E17D6CE4}"/>
              </a:ext>
            </a:extLst>
          </p:cNvPr>
          <p:cNvSpPr/>
          <p:nvPr/>
        </p:nvSpPr>
        <p:spPr>
          <a:xfrm>
            <a:off x="3891917" y="1242688"/>
            <a:ext cx="3584440" cy="1174514"/>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Aptos Narrow" panose="020B0004020202020204" pitchFamily="34" charset="0"/>
              </a:rPr>
              <a:t>CVHLC</a:t>
            </a:r>
          </a:p>
          <a:p>
            <a:pPr algn="ctr"/>
            <a:r>
              <a:rPr lang="en-US" sz="2400" dirty="0">
                <a:solidFill>
                  <a:schemeClr val="tx1"/>
                </a:solidFill>
                <a:latin typeface="Aptos Narrow" panose="020B0004020202020204" pitchFamily="34" charset="0"/>
              </a:rPr>
              <a:t>Steering Committee</a:t>
            </a:r>
          </a:p>
        </p:txBody>
      </p:sp>
      <p:sp>
        <p:nvSpPr>
          <p:cNvPr id="11" name="Rectangle: Rounded Corners 10">
            <a:extLst>
              <a:ext uri="{FF2B5EF4-FFF2-40B4-BE49-F238E27FC236}">
                <a16:creationId xmlns:a16="http://schemas.microsoft.com/office/drawing/2014/main" id="{240EF770-09E4-E896-9FD0-E1A0A4E0270D}"/>
              </a:ext>
            </a:extLst>
          </p:cNvPr>
          <p:cNvSpPr/>
          <p:nvPr/>
        </p:nvSpPr>
        <p:spPr>
          <a:xfrm>
            <a:off x="8458384" y="3295969"/>
            <a:ext cx="1823374" cy="1151772"/>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ptos Narrow" panose="020B0004020202020204" pitchFamily="34" charset="0"/>
              </a:rPr>
              <a:t>Equity Workgroup</a:t>
            </a:r>
          </a:p>
        </p:txBody>
      </p:sp>
      <p:cxnSp>
        <p:nvCxnSpPr>
          <p:cNvPr id="9" name="Straight Connector 8">
            <a:extLst>
              <a:ext uri="{FF2B5EF4-FFF2-40B4-BE49-F238E27FC236}">
                <a16:creationId xmlns:a16="http://schemas.microsoft.com/office/drawing/2014/main" id="{CBBB47DF-B5D0-2F5F-173F-290D02C55E2A}"/>
              </a:ext>
            </a:extLst>
          </p:cNvPr>
          <p:cNvCxnSpPr>
            <a:stCxn id="4" idx="2"/>
          </p:cNvCxnSpPr>
          <p:nvPr/>
        </p:nvCxnSpPr>
        <p:spPr>
          <a:xfrm>
            <a:off x="5684137" y="2417202"/>
            <a:ext cx="0" cy="486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0FA9AB-1FC9-3FD6-4334-E53E45A284DE}"/>
              </a:ext>
            </a:extLst>
          </p:cNvPr>
          <p:cNvCxnSpPr>
            <a:cxnSpLocks/>
          </p:cNvCxnSpPr>
          <p:nvPr/>
        </p:nvCxnSpPr>
        <p:spPr>
          <a:xfrm>
            <a:off x="5684137" y="2912530"/>
            <a:ext cx="38577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FB2C68-CBA5-F337-9436-2DDD0380C482}"/>
              </a:ext>
            </a:extLst>
          </p:cNvPr>
          <p:cNvCxnSpPr>
            <a:cxnSpLocks/>
          </p:cNvCxnSpPr>
          <p:nvPr/>
        </p:nvCxnSpPr>
        <p:spPr>
          <a:xfrm>
            <a:off x="9541933" y="2912527"/>
            <a:ext cx="0" cy="395345"/>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CDCCC27-F306-F6A3-B29A-6F1F03E97139}"/>
              </a:ext>
            </a:extLst>
          </p:cNvPr>
          <p:cNvSpPr/>
          <p:nvPr/>
        </p:nvSpPr>
        <p:spPr>
          <a:xfrm>
            <a:off x="304376" y="4614336"/>
            <a:ext cx="11489689" cy="1947328"/>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ptos Narrow" panose="020B0004020202020204" pitchFamily="34" charset="0"/>
              </a:rPr>
              <a:t>Addresses the broader determinants of CVH, including social, economic, and environmental factors. </a:t>
            </a:r>
          </a:p>
          <a:p>
            <a:pPr marL="285750" indent="-285750">
              <a:buFont typeface="Arial" panose="020B0604020202020204" pitchFamily="34" charset="0"/>
              <a:buChar char="•"/>
            </a:pPr>
            <a:r>
              <a:rPr lang="en-US" dirty="0">
                <a:solidFill>
                  <a:schemeClr val="tx1"/>
                </a:solidFill>
                <a:latin typeface="Aptos Narrow" panose="020B0004020202020204" pitchFamily="34" charset="0"/>
              </a:rPr>
              <a:t>Focuses on understanding and mitigating the impact of vital conditions like income, education, housing, food security, and social support on CVH. </a:t>
            </a:r>
          </a:p>
          <a:p>
            <a:pPr marL="285750" indent="-285750">
              <a:buFont typeface="Arial" panose="020B0604020202020204" pitchFamily="34" charset="0"/>
              <a:buChar char="•"/>
            </a:pPr>
            <a:r>
              <a:rPr lang="en-US" dirty="0">
                <a:solidFill>
                  <a:schemeClr val="tx1"/>
                </a:solidFill>
                <a:latin typeface="Aptos Narrow" panose="020B0004020202020204" pitchFamily="34" charset="0"/>
              </a:rPr>
              <a:t>Collaborates with community organizations, policymakers, and health systems to develop strategies that address underlying factors and promote health equity. </a:t>
            </a:r>
          </a:p>
        </p:txBody>
      </p:sp>
      <p:sp>
        <p:nvSpPr>
          <p:cNvPr id="2" name="Title 1">
            <a:extLst>
              <a:ext uri="{FF2B5EF4-FFF2-40B4-BE49-F238E27FC236}">
                <a16:creationId xmlns:a16="http://schemas.microsoft.com/office/drawing/2014/main" id="{869194A4-5E3D-0258-B00C-3D960ADCCA94}"/>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accent1">
                    <a:lumMod val="20000"/>
                    <a:lumOff val="80000"/>
                  </a:schemeClr>
                </a:solidFill>
                <a:latin typeface="Aptos" panose="020B0004020202020204" pitchFamily="34" charset="0"/>
              </a:rPr>
              <a:t>Cardiovascular Health Learning Collaborative (CVHLC)</a:t>
            </a:r>
          </a:p>
        </p:txBody>
      </p:sp>
    </p:spTree>
    <p:extLst>
      <p:ext uri="{BB962C8B-B14F-4D97-AF65-F5344CB8AC3E}">
        <p14:creationId xmlns:p14="http://schemas.microsoft.com/office/powerpoint/2010/main" val="4195981352"/>
      </p:ext>
    </p:extLst>
  </p:cSld>
  <p:clrMapOvr>
    <a:masterClrMapping/>
  </p:clrMapOvr>
  <mc:AlternateContent xmlns:mc="http://schemas.openxmlformats.org/markup-compatibility/2006" xmlns:p14="http://schemas.microsoft.com/office/powerpoint/2010/main">
    <mc:Choice Requires="p14">
      <p:transition spd="slow" p14:dur="2000" advTm="676"/>
    </mc:Choice>
    <mc:Fallback xmlns="">
      <p:transition spd="slow" advTm="67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81D0C-8453-80E4-92CB-71D99E012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7C526-CC20-B1A1-DD3A-DAB2151BC69F}"/>
              </a:ext>
            </a:extLst>
          </p:cNvPr>
          <p:cNvSpPr>
            <a:spLocks noGrp="1"/>
          </p:cNvSpPr>
          <p:nvPr>
            <p:ph type="ctrTitle"/>
          </p:nvPr>
        </p:nvSpPr>
        <p:spPr>
          <a:xfrm>
            <a:off x="1231923" y="-280852"/>
            <a:ext cx="9966960" cy="2926080"/>
          </a:xfrm>
        </p:spPr>
        <p:txBody>
          <a:bodyPr>
            <a:noAutofit/>
          </a:bodyPr>
          <a:lstStyle/>
          <a:p>
            <a:r>
              <a:rPr lang="en-US" sz="4800" b="1" cap="none" dirty="0">
                <a:solidFill>
                  <a:schemeClr val="accent1">
                    <a:lumMod val="20000"/>
                    <a:lumOff val="80000"/>
                  </a:schemeClr>
                </a:solidFill>
                <a:latin typeface="Aptos Narrow" panose="020B0004020202020204" pitchFamily="34" charset="0"/>
              </a:rPr>
              <a:t>Charting a Path Forward</a:t>
            </a:r>
          </a:p>
        </p:txBody>
      </p:sp>
      <p:sp>
        <p:nvSpPr>
          <p:cNvPr id="5" name="TextBox 4">
            <a:extLst>
              <a:ext uri="{FF2B5EF4-FFF2-40B4-BE49-F238E27FC236}">
                <a16:creationId xmlns:a16="http://schemas.microsoft.com/office/drawing/2014/main" id="{5AB628E1-10C7-3384-2F97-4139C4DB03E5}"/>
              </a:ext>
            </a:extLst>
          </p:cNvPr>
          <p:cNvSpPr txBox="1"/>
          <p:nvPr/>
        </p:nvSpPr>
        <p:spPr>
          <a:xfrm>
            <a:off x="7364393" y="4636983"/>
            <a:ext cx="6094070" cy="1200329"/>
          </a:xfrm>
          <a:prstGeom prst="rect">
            <a:avLst/>
          </a:prstGeom>
          <a:noFill/>
        </p:spPr>
        <p:txBody>
          <a:bodyPr wrap="square">
            <a:spAutoFit/>
          </a:bodyPr>
          <a:lstStyle/>
          <a:p>
            <a:r>
              <a:rPr lang="en-US" sz="1800" b="1" cap="none" dirty="0">
                <a:solidFill>
                  <a:schemeClr val="accent1">
                    <a:lumMod val="20000"/>
                    <a:lumOff val="80000"/>
                  </a:schemeClr>
                </a:solidFill>
                <a:latin typeface="Aptos" panose="020B0004020202020204" pitchFamily="34" charset="0"/>
                <a:ea typeface="+mj-ea"/>
                <a:cs typeface="+mj-cs"/>
              </a:rPr>
              <a:t>Shebra Hall</a:t>
            </a:r>
          </a:p>
          <a:p>
            <a:r>
              <a:rPr lang="en-US" sz="1800" b="1" cap="none" dirty="0">
                <a:solidFill>
                  <a:schemeClr val="accent1">
                    <a:lumMod val="20000"/>
                    <a:lumOff val="80000"/>
                  </a:schemeClr>
                </a:solidFill>
                <a:latin typeface="Aptos" panose="020B0004020202020204" pitchFamily="34" charset="0"/>
                <a:ea typeface="+mj-ea"/>
                <a:cs typeface="+mj-cs"/>
              </a:rPr>
              <a:t>Chief, Bureau of Chronic Diseases</a:t>
            </a:r>
          </a:p>
          <a:p>
            <a:r>
              <a:rPr lang="en-US" sz="1800" b="1" cap="none" dirty="0">
                <a:solidFill>
                  <a:schemeClr val="accent1">
                    <a:lumMod val="20000"/>
                    <a:lumOff val="80000"/>
                  </a:schemeClr>
                </a:solidFill>
                <a:latin typeface="Aptos" panose="020B0004020202020204" pitchFamily="34" charset="0"/>
                <a:ea typeface="+mj-ea"/>
                <a:cs typeface="+mj-cs"/>
              </a:rPr>
              <a:t>Delaware Division of Public Health</a:t>
            </a:r>
          </a:p>
          <a:p>
            <a:r>
              <a:rPr lang="en-US" b="1" dirty="0">
                <a:solidFill>
                  <a:schemeClr val="accent1">
                    <a:lumMod val="20000"/>
                    <a:lumOff val="80000"/>
                  </a:schemeClr>
                </a:solidFill>
                <a:latin typeface="Aptos" panose="020B0004020202020204" pitchFamily="34" charset="0"/>
                <a:ea typeface="+mj-ea"/>
                <a:cs typeface="+mj-cs"/>
              </a:rPr>
              <a:t>shebra.hall@delaware.gov</a:t>
            </a:r>
            <a:endParaRPr lang="en-US" sz="1800" b="1" cap="none" dirty="0">
              <a:solidFill>
                <a:schemeClr val="accent1">
                  <a:lumMod val="20000"/>
                  <a:lumOff val="80000"/>
                </a:schemeClr>
              </a:solidFill>
              <a:latin typeface="Aptos" panose="020B0004020202020204" pitchFamily="34" charset="0"/>
              <a:ea typeface="+mj-ea"/>
              <a:cs typeface="+mj-cs"/>
            </a:endParaRPr>
          </a:p>
        </p:txBody>
      </p:sp>
      <p:pic>
        <p:nvPicPr>
          <p:cNvPr id="6" name="Picture 5" descr="Text&#10;&#10;AI-generated content may be incorrect.">
            <a:extLst>
              <a:ext uri="{FF2B5EF4-FFF2-40B4-BE49-F238E27FC236}">
                <a16:creationId xmlns:a16="http://schemas.microsoft.com/office/drawing/2014/main" id="{60A99068-A4A5-0999-0607-F8285DC2734C}"/>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930858" y="5146249"/>
            <a:ext cx="3934976" cy="643129"/>
          </a:xfrm>
          <a:prstGeom prst="rect">
            <a:avLst/>
          </a:prstGeom>
        </p:spPr>
      </p:pic>
    </p:spTree>
    <p:extLst>
      <p:ext uri="{BB962C8B-B14F-4D97-AF65-F5344CB8AC3E}">
        <p14:creationId xmlns:p14="http://schemas.microsoft.com/office/powerpoint/2010/main" val="359767268"/>
      </p:ext>
    </p:extLst>
  </p:cSld>
  <p:clrMapOvr>
    <a:masterClrMapping/>
  </p:clrMapOvr>
  <mc:AlternateContent xmlns:mc="http://schemas.openxmlformats.org/markup-compatibility/2006" xmlns:p14="http://schemas.microsoft.com/office/powerpoint/2010/main">
    <mc:Choice Requires="p14">
      <p:transition spd="slow" p14:dur="2000" advTm="46967"/>
    </mc:Choice>
    <mc:Fallback xmlns="">
      <p:transition spd="slow" advTm="46967"/>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2F74A5-9A07-C828-E6B9-F513EA759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1F071-828D-C2A9-8E48-0B435D5B4DAC}"/>
              </a:ext>
            </a:extLst>
          </p:cNvPr>
          <p:cNvSpPr>
            <a:spLocks noGrp="1"/>
          </p:cNvSpPr>
          <p:nvPr>
            <p:ph type="title"/>
          </p:nvPr>
        </p:nvSpPr>
        <p:spPr>
          <a:xfrm>
            <a:off x="304377" y="164234"/>
            <a:ext cx="11583243" cy="728480"/>
          </a:xfr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a:lstStyle/>
          <a:p>
            <a:r>
              <a:rPr lang="en-US" sz="4000" b="1" dirty="0">
                <a:solidFill>
                  <a:schemeClr val="accent1">
                    <a:lumMod val="20000"/>
                    <a:lumOff val="80000"/>
                  </a:schemeClr>
                </a:solidFill>
                <a:latin typeface="Aptos" panose="020B0004020202020204" pitchFamily="34" charset="0"/>
              </a:rPr>
              <a:t>Background</a:t>
            </a:r>
          </a:p>
        </p:txBody>
      </p:sp>
      <p:sp>
        <p:nvSpPr>
          <p:cNvPr id="4" name="Rectangle: Rounded Corners 3">
            <a:extLst>
              <a:ext uri="{FF2B5EF4-FFF2-40B4-BE49-F238E27FC236}">
                <a16:creationId xmlns:a16="http://schemas.microsoft.com/office/drawing/2014/main" id="{D49A6F32-37A2-E0F3-F6C0-93447023A818}"/>
              </a:ext>
            </a:extLst>
          </p:cNvPr>
          <p:cNvSpPr/>
          <p:nvPr/>
        </p:nvSpPr>
        <p:spPr>
          <a:xfrm>
            <a:off x="380880" y="1177661"/>
            <a:ext cx="2147358" cy="1168400"/>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Aptos Narrow" panose="020B0004020202020204" pitchFamily="34" charset="0"/>
              </a:rPr>
              <a:t>Delaware Health and Social Services (DHSS)</a:t>
            </a:r>
          </a:p>
        </p:txBody>
      </p:sp>
      <p:sp>
        <p:nvSpPr>
          <p:cNvPr id="5" name="Rectangle: Rounded Corners 4">
            <a:extLst>
              <a:ext uri="{FF2B5EF4-FFF2-40B4-BE49-F238E27FC236}">
                <a16:creationId xmlns:a16="http://schemas.microsoft.com/office/drawing/2014/main" id="{2BE56783-00E4-BA64-FF0E-3CFEE5B2D7A4}"/>
              </a:ext>
            </a:extLst>
          </p:cNvPr>
          <p:cNvSpPr/>
          <p:nvPr/>
        </p:nvSpPr>
        <p:spPr>
          <a:xfrm>
            <a:off x="3299280" y="1188479"/>
            <a:ext cx="1949449" cy="1168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ptos Narrow" panose="020B0004020202020204" pitchFamily="34" charset="0"/>
              </a:rPr>
              <a:t>Division of Public Health </a:t>
            </a:r>
          </a:p>
          <a:p>
            <a:pPr algn="ctr"/>
            <a:r>
              <a:rPr lang="en-US" dirty="0">
                <a:solidFill>
                  <a:schemeClr val="tx1"/>
                </a:solidFill>
                <a:latin typeface="Aptos Narrow" panose="020B0004020202020204" pitchFamily="34" charset="0"/>
              </a:rPr>
              <a:t>(DPH)</a:t>
            </a:r>
          </a:p>
        </p:txBody>
      </p:sp>
      <p:sp>
        <p:nvSpPr>
          <p:cNvPr id="6" name="Rectangle: Rounded Corners 5">
            <a:extLst>
              <a:ext uri="{FF2B5EF4-FFF2-40B4-BE49-F238E27FC236}">
                <a16:creationId xmlns:a16="http://schemas.microsoft.com/office/drawing/2014/main" id="{380BAC1B-C7DC-E151-44FF-026F860326E2}"/>
              </a:ext>
            </a:extLst>
          </p:cNvPr>
          <p:cNvSpPr/>
          <p:nvPr/>
        </p:nvSpPr>
        <p:spPr>
          <a:xfrm>
            <a:off x="8718816" y="2380057"/>
            <a:ext cx="2980243" cy="11684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ptos Narrow" panose="020B0004020202020204" pitchFamily="34" charset="0"/>
              </a:rPr>
              <a:t>Diabetes and Heart Disease Prevention and Control Program</a:t>
            </a:r>
          </a:p>
          <a:p>
            <a:pPr algn="ctr"/>
            <a:r>
              <a:rPr lang="en-US" sz="1600" dirty="0">
                <a:solidFill>
                  <a:schemeClr val="tx1"/>
                </a:solidFill>
                <a:latin typeface="Aptos Narrow" panose="020B0004020202020204" pitchFamily="34" charset="0"/>
              </a:rPr>
              <a:t>(DHDPCP)</a:t>
            </a:r>
          </a:p>
        </p:txBody>
      </p:sp>
      <p:sp>
        <p:nvSpPr>
          <p:cNvPr id="16" name="Arrow: Striped Right 15">
            <a:extLst>
              <a:ext uri="{FF2B5EF4-FFF2-40B4-BE49-F238E27FC236}">
                <a16:creationId xmlns:a16="http://schemas.microsoft.com/office/drawing/2014/main" id="{16EC39DD-AC1A-AD08-F385-7D8FE73CEDAF}"/>
              </a:ext>
            </a:extLst>
          </p:cNvPr>
          <p:cNvSpPr/>
          <p:nvPr/>
        </p:nvSpPr>
        <p:spPr>
          <a:xfrm>
            <a:off x="2689406" y="1656027"/>
            <a:ext cx="524933" cy="21166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Striped Right 16">
            <a:extLst>
              <a:ext uri="{FF2B5EF4-FFF2-40B4-BE49-F238E27FC236}">
                <a16:creationId xmlns:a16="http://schemas.microsoft.com/office/drawing/2014/main" id="{DC1F7DDD-0EE9-8DA4-62E8-5AB22678FB6B}"/>
              </a:ext>
            </a:extLst>
          </p:cNvPr>
          <p:cNvSpPr/>
          <p:nvPr/>
        </p:nvSpPr>
        <p:spPr>
          <a:xfrm>
            <a:off x="5377325" y="1656026"/>
            <a:ext cx="524933" cy="21166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19F2D72A-A0A7-D5B6-0F64-2DB63BB56788}"/>
              </a:ext>
            </a:extLst>
          </p:cNvPr>
          <p:cNvSpPr/>
          <p:nvPr/>
        </p:nvSpPr>
        <p:spPr>
          <a:xfrm>
            <a:off x="380880" y="4297666"/>
            <a:ext cx="10549467" cy="229770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85750" indent="-285750">
              <a:buFont typeface="Arial" panose="020B0604020202020204" pitchFamily="34" charset="0"/>
              <a:buChar char="•"/>
            </a:pPr>
            <a:r>
              <a:rPr lang="en-US" sz="2000" dirty="0">
                <a:solidFill>
                  <a:schemeClr val="tx1"/>
                </a:solidFill>
                <a:latin typeface="Aptos Narrow" panose="020B0004020202020204" pitchFamily="34" charset="0"/>
              </a:rPr>
              <a:t>Tasked with decreasing the emotional, physical, and financial burden of diabetes and heart disease among all Delawareans</a:t>
            </a:r>
          </a:p>
          <a:p>
            <a:pPr marL="285750" indent="-285750">
              <a:buFont typeface="Arial" panose="020B0604020202020204" pitchFamily="34" charset="0"/>
              <a:buChar char="•"/>
            </a:pPr>
            <a:endParaRPr lang="en-US" sz="2000" dirty="0">
              <a:solidFill>
                <a:schemeClr val="tx1"/>
              </a:solidFill>
              <a:latin typeface="Aptos Narrow" panose="020B0004020202020204" pitchFamily="34" charset="0"/>
            </a:endParaRPr>
          </a:p>
          <a:p>
            <a:pPr marL="285750" indent="-285750">
              <a:buFont typeface="Arial" panose="020B0604020202020204" pitchFamily="34" charset="0"/>
              <a:buChar char="•"/>
            </a:pPr>
            <a:r>
              <a:rPr lang="en-US" sz="2000" dirty="0">
                <a:solidFill>
                  <a:schemeClr val="tx1"/>
                </a:solidFill>
                <a:latin typeface="Aptos Narrow" panose="020B0004020202020204" pitchFamily="34" charset="0"/>
              </a:rPr>
              <a:t>Program activities target Delaware’s most vulnerable populations, including Black/African American Delawareans, Hispanic Delawareans, older adults, those with low SES, people with disabilities, and those with diabetes and heart disease risk factors</a:t>
            </a:r>
          </a:p>
        </p:txBody>
      </p:sp>
      <p:sp>
        <p:nvSpPr>
          <p:cNvPr id="22" name="Arrow: Striped Right 21">
            <a:extLst>
              <a:ext uri="{FF2B5EF4-FFF2-40B4-BE49-F238E27FC236}">
                <a16:creationId xmlns:a16="http://schemas.microsoft.com/office/drawing/2014/main" id="{825FB378-F0AF-DF68-0A8D-4FE61C619327}"/>
              </a:ext>
            </a:extLst>
          </p:cNvPr>
          <p:cNvSpPr/>
          <p:nvPr/>
        </p:nvSpPr>
        <p:spPr>
          <a:xfrm rot="5400000">
            <a:off x="9840636" y="3817228"/>
            <a:ext cx="524933" cy="21166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02461D7-4E79-DB21-77CB-1EE92B2CBF87}"/>
              </a:ext>
            </a:extLst>
          </p:cNvPr>
          <p:cNvSpPr/>
          <p:nvPr/>
        </p:nvSpPr>
        <p:spPr>
          <a:xfrm>
            <a:off x="6027326" y="1281417"/>
            <a:ext cx="1949449" cy="11684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ptos Narrow" panose="020B0004020202020204" pitchFamily="34" charset="0"/>
              </a:rPr>
              <a:t>Bureau of Chronic Diseases</a:t>
            </a:r>
          </a:p>
        </p:txBody>
      </p:sp>
      <p:sp>
        <p:nvSpPr>
          <p:cNvPr id="25" name="Rectangle: Rounded Corners 24">
            <a:extLst>
              <a:ext uri="{FF2B5EF4-FFF2-40B4-BE49-F238E27FC236}">
                <a16:creationId xmlns:a16="http://schemas.microsoft.com/office/drawing/2014/main" id="{1AA00515-0F32-0135-6329-A0BB4E15D336}"/>
              </a:ext>
            </a:extLst>
          </p:cNvPr>
          <p:cNvSpPr/>
          <p:nvPr/>
        </p:nvSpPr>
        <p:spPr>
          <a:xfrm>
            <a:off x="8718816" y="1053553"/>
            <a:ext cx="2980242" cy="573726"/>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latin typeface="Aptos Narrow" panose="020B0004020202020204" pitchFamily="34" charset="0"/>
              </a:rPr>
              <a:t>Asthma Program</a:t>
            </a:r>
          </a:p>
        </p:txBody>
      </p:sp>
      <p:sp>
        <p:nvSpPr>
          <p:cNvPr id="26" name="Rectangle: Rounded Corners 25">
            <a:extLst>
              <a:ext uri="{FF2B5EF4-FFF2-40B4-BE49-F238E27FC236}">
                <a16:creationId xmlns:a16="http://schemas.microsoft.com/office/drawing/2014/main" id="{83873FA9-F1E5-3A5F-1960-97C55954113A}"/>
              </a:ext>
            </a:extLst>
          </p:cNvPr>
          <p:cNvSpPr/>
          <p:nvPr/>
        </p:nvSpPr>
        <p:spPr>
          <a:xfrm>
            <a:off x="8718815" y="1722042"/>
            <a:ext cx="2980243" cy="573726"/>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latin typeface="Aptos Narrow" panose="020B0004020202020204" pitchFamily="34" charset="0"/>
              </a:rPr>
              <a:t>Self-Management Programs</a:t>
            </a:r>
          </a:p>
        </p:txBody>
      </p:sp>
      <p:cxnSp>
        <p:nvCxnSpPr>
          <p:cNvPr id="30" name="Straight Connector 29">
            <a:extLst>
              <a:ext uri="{FF2B5EF4-FFF2-40B4-BE49-F238E27FC236}">
                <a16:creationId xmlns:a16="http://schemas.microsoft.com/office/drawing/2014/main" id="{6899F360-D5D3-43B7-59BE-829A2E21251F}"/>
              </a:ext>
            </a:extLst>
          </p:cNvPr>
          <p:cNvCxnSpPr>
            <a:cxnSpLocks/>
            <a:stCxn id="23" idx="3"/>
            <a:endCxn id="25" idx="1"/>
          </p:cNvCxnSpPr>
          <p:nvPr/>
        </p:nvCxnSpPr>
        <p:spPr>
          <a:xfrm flipV="1">
            <a:off x="7976775" y="1340416"/>
            <a:ext cx="742041" cy="525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FFFCED-CFD3-71D2-EB85-76433F7EB3CC}"/>
              </a:ext>
            </a:extLst>
          </p:cNvPr>
          <p:cNvCxnSpPr>
            <a:cxnSpLocks/>
            <a:stCxn id="23" idx="3"/>
            <a:endCxn id="26" idx="1"/>
          </p:cNvCxnSpPr>
          <p:nvPr/>
        </p:nvCxnSpPr>
        <p:spPr>
          <a:xfrm>
            <a:off x="7976775" y="1865617"/>
            <a:ext cx="742040" cy="143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BA4532-EA76-FADE-D9C9-7D803EA8EF5C}"/>
              </a:ext>
            </a:extLst>
          </p:cNvPr>
          <p:cNvCxnSpPr>
            <a:stCxn id="23" idx="3"/>
            <a:endCxn id="6" idx="1"/>
          </p:cNvCxnSpPr>
          <p:nvPr/>
        </p:nvCxnSpPr>
        <p:spPr>
          <a:xfrm>
            <a:off x="7976775" y="1865617"/>
            <a:ext cx="742041" cy="10986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551863"/>
      </p:ext>
    </p:extLst>
  </p:cSld>
  <p:clrMapOvr>
    <a:masterClrMapping/>
  </p:clrMapOvr>
  <mc:AlternateContent xmlns:mc="http://schemas.openxmlformats.org/markup-compatibility/2006" xmlns:p14="http://schemas.microsoft.com/office/powerpoint/2010/main">
    <mc:Choice Requires="p14">
      <p:transition spd="slow" p14:dur="2000" advTm="64783"/>
    </mc:Choice>
    <mc:Fallback xmlns="">
      <p:transition spd="slow" advTm="64783"/>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3BDBE4B-69E0-23C1-B4EF-ACF7B83AE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A3CCB-5CA2-FED9-1F83-BFCE275749EE}"/>
              </a:ext>
            </a:extLst>
          </p:cNvPr>
          <p:cNvSpPr>
            <a:spLocks noGrp="1"/>
          </p:cNvSpPr>
          <p:nvPr>
            <p:ph type="title"/>
          </p:nvPr>
        </p:nvSpPr>
        <p:spPr>
          <a:xfrm>
            <a:off x="304377" y="164234"/>
            <a:ext cx="11583243" cy="728480"/>
          </a:xfr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a:lstStyle/>
          <a:p>
            <a:r>
              <a:rPr lang="en-US" sz="4000" b="1" dirty="0">
                <a:solidFill>
                  <a:schemeClr val="accent1">
                    <a:lumMod val="20000"/>
                    <a:lumOff val="80000"/>
                  </a:schemeClr>
                </a:solidFill>
                <a:latin typeface="Aptos" panose="020B0004020202020204" pitchFamily="34" charset="0"/>
              </a:rPr>
              <a:t>Background</a:t>
            </a:r>
          </a:p>
        </p:txBody>
      </p:sp>
      <p:sp>
        <p:nvSpPr>
          <p:cNvPr id="4" name="Rectangle: Rounded Corners 3">
            <a:extLst>
              <a:ext uri="{FF2B5EF4-FFF2-40B4-BE49-F238E27FC236}">
                <a16:creationId xmlns:a16="http://schemas.microsoft.com/office/drawing/2014/main" id="{D0F4AE9E-353F-3323-FFC3-519A1E07E958}"/>
              </a:ext>
            </a:extLst>
          </p:cNvPr>
          <p:cNvSpPr/>
          <p:nvPr/>
        </p:nvSpPr>
        <p:spPr>
          <a:xfrm>
            <a:off x="380880" y="1177661"/>
            <a:ext cx="2147358" cy="1168400"/>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Aptos Narrow" panose="020B0004020202020204" pitchFamily="34" charset="0"/>
              </a:rPr>
              <a:t>Delaware Health and Social Services (DHSS)</a:t>
            </a:r>
          </a:p>
        </p:txBody>
      </p:sp>
      <p:sp>
        <p:nvSpPr>
          <p:cNvPr id="5" name="Rectangle: Rounded Corners 4">
            <a:extLst>
              <a:ext uri="{FF2B5EF4-FFF2-40B4-BE49-F238E27FC236}">
                <a16:creationId xmlns:a16="http://schemas.microsoft.com/office/drawing/2014/main" id="{61846ADD-0F35-D587-1EF0-5247E6A36FA4}"/>
              </a:ext>
            </a:extLst>
          </p:cNvPr>
          <p:cNvSpPr/>
          <p:nvPr/>
        </p:nvSpPr>
        <p:spPr>
          <a:xfrm>
            <a:off x="3299280" y="1188479"/>
            <a:ext cx="1949449" cy="1168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ptos Narrow" panose="020B0004020202020204" pitchFamily="34" charset="0"/>
              </a:rPr>
              <a:t>Division of Public Health </a:t>
            </a:r>
          </a:p>
          <a:p>
            <a:pPr algn="ctr"/>
            <a:r>
              <a:rPr lang="en-US" dirty="0">
                <a:solidFill>
                  <a:schemeClr val="tx1"/>
                </a:solidFill>
                <a:latin typeface="Aptos Narrow" panose="020B0004020202020204" pitchFamily="34" charset="0"/>
              </a:rPr>
              <a:t>(DPH)</a:t>
            </a:r>
          </a:p>
        </p:txBody>
      </p:sp>
      <p:sp>
        <p:nvSpPr>
          <p:cNvPr id="6" name="Rectangle: Rounded Corners 5">
            <a:extLst>
              <a:ext uri="{FF2B5EF4-FFF2-40B4-BE49-F238E27FC236}">
                <a16:creationId xmlns:a16="http://schemas.microsoft.com/office/drawing/2014/main" id="{36961ED1-1D0C-A014-669A-D97EFF247C3E}"/>
              </a:ext>
            </a:extLst>
          </p:cNvPr>
          <p:cNvSpPr/>
          <p:nvPr/>
        </p:nvSpPr>
        <p:spPr>
          <a:xfrm>
            <a:off x="8718816" y="2380057"/>
            <a:ext cx="2980243" cy="11684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ptos Narrow" panose="020B0004020202020204" pitchFamily="34" charset="0"/>
              </a:rPr>
              <a:t>Diabetes and Heart Disease Prevention and Control Program</a:t>
            </a:r>
          </a:p>
          <a:p>
            <a:pPr algn="ctr"/>
            <a:r>
              <a:rPr lang="en-US" sz="1600" dirty="0">
                <a:solidFill>
                  <a:schemeClr val="tx1"/>
                </a:solidFill>
                <a:latin typeface="Aptos Narrow" panose="020B0004020202020204" pitchFamily="34" charset="0"/>
              </a:rPr>
              <a:t>(DHDPCP)</a:t>
            </a:r>
          </a:p>
        </p:txBody>
      </p:sp>
      <p:sp>
        <p:nvSpPr>
          <p:cNvPr id="16" name="Arrow: Striped Right 15">
            <a:extLst>
              <a:ext uri="{FF2B5EF4-FFF2-40B4-BE49-F238E27FC236}">
                <a16:creationId xmlns:a16="http://schemas.microsoft.com/office/drawing/2014/main" id="{17AA93F4-A8A9-A941-955B-EFA81D29EE92}"/>
              </a:ext>
            </a:extLst>
          </p:cNvPr>
          <p:cNvSpPr/>
          <p:nvPr/>
        </p:nvSpPr>
        <p:spPr>
          <a:xfrm>
            <a:off x="2689406" y="1656027"/>
            <a:ext cx="524933" cy="21166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Striped Right 16">
            <a:extLst>
              <a:ext uri="{FF2B5EF4-FFF2-40B4-BE49-F238E27FC236}">
                <a16:creationId xmlns:a16="http://schemas.microsoft.com/office/drawing/2014/main" id="{88B85C20-B0CD-A2E7-B9BB-20687CA3AE39}"/>
              </a:ext>
            </a:extLst>
          </p:cNvPr>
          <p:cNvSpPr/>
          <p:nvPr/>
        </p:nvSpPr>
        <p:spPr>
          <a:xfrm>
            <a:off x="5377325" y="1656026"/>
            <a:ext cx="524933" cy="21166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Striped Right 21">
            <a:extLst>
              <a:ext uri="{FF2B5EF4-FFF2-40B4-BE49-F238E27FC236}">
                <a16:creationId xmlns:a16="http://schemas.microsoft.com/office/drawing/2014/main" id="{9B6FCD7D-2D1A-F40F-9A12-E9FC5440369D}"/>
              </a:ext>
            </a:extLst>
          </p:cNvPr>
          <p:cNvSpPr/>
          <p:nvPr/>
        </p:nvSpPr>
        <p:spPr>
          <a:xfrm rot="5400000">
            <a:off x="9840636" y="3770928"/>
            <a:ext cx="524933" cy="21166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0B4053A-5578-D3E2-B80D-3CACEA886AFC}"/>
              </a:ext>
            </a:extLst>
          </p:cNvPr>
          <p:cNvCxnSpPr>
            <a:cxnSpLocks/>
          </p:cNvCxnSpPr>
          <p:nvPr/>
        </p:nvCxnSpPr>
        <p:spPr>
          <a:xfrm flipV="1">
            <a:off x="7976775" y="1340416"/>
            <a:ext cx="742041" cy="525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052EA6-D1A4-E5C3-9101-88171A4223A4}"/>
              </a:ext>
            </a:extLst>
          </p:cNvPr>
          <p:cNvCxnSpPr>
            <a:cxnSpLocks/>
          </p:cNvCxnSpPr>
          <p:nvPr/>
        </p:nvCxnSpPr>
        <p:spPr>
          <a:xfrm>
            <a:off x="7976775" y="1865617"/>
            <a:ext cx="742040" cy="143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CF4D91-8FDD-D267-359C-6D704A647F42}"/>
              </a:ext>
            </a:extLst>
          </p:cNvPr>
          <p:cNvCxnSpPr>
            <a:cxnSpLocks/>
            <a:endCxn id="6" idx="1"/>
          </p:cNvCxnSpPr>
          <p:nvPr/>
        </p:nvCxnSpPr>
        <p:spPr>
          <a:xfrm>
            <a:off x="7976775" y="1865617"/>
            <a:ext cx="742041" cy="109864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CD4FE5EF-343B-072D-4436-A6B37EEDCED4}"/>
              </a:ext>
            </a:extLst>
          </p:cNvPr>
          <p:cNvSpPr/>
          <p:nvPr/>
        </p:nvSpPr>
        <p:spPr>
          <a:xfrm>
            <a:off x="541867" y="4185528"/>
            <a:ext cx="11157191" cy="242714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lnSpc>
                <a:spcPct val="150000"/>
              </a:lnSpc>
              <a:buFont typeface="Arial" panose="020B0604020202020204" pitchFamily="34" charset="0"/>
              <a:buChar char="•"/>
            </a:pPr>
            <a:r>
              <a:rPr lang="en-US" sz="2000" dirty="0">
                <a:solidFill>
                  <a:schemeClr val="tx1"/>
                </a:solidFill>
                <a:latin typeface="Aptos Narrow" panose="020B0004020202020204" pitchFamily="34" charset="0"/>
              </a:rPr>
              <a:t>DHDPCP Receives Federal Funding to Support Diabetes and Heart Disease Activities:</a:t>
            </a:r>
          </a:p>
          <a:p>
            <a:pPr marL="800100" lvl="1" indent="-342900">
              <a:lnSpc>
                <a:spcPct val="150000"/>
              </a:lnSpc>
              <a:buFont typeface="Courier New" panose="02070309020205020404" pitchFamily="49" charset="0"/>
              <a:buChar char="o"/>
            </a:pPr>
            <a:r>
              <a:rPr lang="en-US" sz="2000" b="1" dirty="0">
                <a:solidFill>
                  <a:schemeClr val="tx1"/>
                </a:solidFill>
                <a:latin typeface="Aptos Narrow" panose="020B0004020202020204" pitchFamily="34" charset="0"/>
              </a:rPr>
              <a:t>In Spring 2023, applied for and received federal funding through CDC Cooperative Agreement 2304 – National Cardiovascular Health Program </a:t>
            </a:r>
            <a:r>
              <a:rPr lang="en-US" sz="2000" b="1" dirty="0">
                <a:solidFill>
                  <a:srgbClr val="C00000"/>
                </a:solidFill>
                <a:latin typeface="Aptos Narrow" panose="020B0004020202020204" pitchFamily="34" charset="0"/>
              </a:rPr>
              <a:t>(2023-2028)</a:t>
            </a:r>
          </a:p>
          <a:p>
            <a:pPr marL="1257300" lvl="2" indent="-342900">
              <a:lnSpc>
                <a:spcPct val="150000"/>
              </a:lnSpc>
              <a:buFont typeface="Arial" panose="020B0604020202020204" pitchFamily="34" charset="0"/>
              <a:buChar char="•"/>
            </a:pPr>
            <a:r>
              <a:rPr lang="en-US" b="1" dirty="0">
                <a:solidFill>
                  <a:schemeClr val="tx1"/>
                </a:solidFill>
                <a:latin typeface="Aptos Narrow" panose="020B0004020202020204" pitchFamily="34" charset="0"/>
              </a:rPr>
              <a:t>Goal is to implement and evaluate evidence-based and evidence-informed strategies to prevent and manage cardiovascular disease (CVD) for priority populations.</a:t>
            </a:r>
          </a:p>
          <a:p>
            <a:pPr marL="800100" lvl="1" indent="-342900">
              <a:lnSpc>
                <a:spcPct val="150000"/>
              </a:lnSpc>
              <a:buFont typeface="Courier New" panose="02070309020205020404" pitchFamily="49" charset="0"/>
              <a:buChar char="o"/>
            </a:pPr>
            <a:endParaRPr lang="en-US" sz="1700" b="1" dirty="0">
              <a:solidFill>
                <a:srgbClr val="C00000"/>
              </a:solidFill>
              <a:latin typeface="Aptos Narrow" panose="020B0004020202020204" pitchFamily="34" charset="0"/>
            </a:endParaRPr>
          </a:p>
        </p:txBody>
      </p:sp>
      <p:sp>
        <p:nvSpPr>
          <p:cNvPr id="7" name="Rectangle: Rounded Corners 6">
            <a:extLst>
              <a:ext uri="{FF2B5EF4-FFF2-40B4-BE49-F238E27FC236}">
                <a16:creationId xmlns:a16="http://schemas.microsoft.com/office/drawing/2014/main" id="{774C0C84-DE2A-BAAB-8121-6049C550BDB3}"/>
              </a:ext>
            </a:extLst>
          </p:cNvPr>
          <p:cNvSpPr/>
          <p:nvPr/>
        </p:nvSpPr>
        <p:spPr>
          <a:xfrm>
            <a:off x="8718815" y="1722042"/>
            <a:ext cx="2980243" cy="573726"/>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latin typeface="Aptos Narrow" panose="020B0004020202020204" pitchFamily="34" charset="0"/>
              </a:rPr>
              <a:t>Self-Management Programs</a:t>
            </a:r>
          </a:p>
        </p:txBody>
      </p:sp>
      <p:sp>
        <p:nvSpPr>
          <p:cNvPr id="9" name="Rectangle: Rounded Corners 8">
            <a:extLst>
              <a:ext uri="{FF2B5EF4-FFF2-40B4-BE49-F238E27FC236}">
                <a16:creationId xmlns:a16="http://schemas.microsoft.com/office/drawing/2014/main" id="{CFDF09BE-6E21-4843-5D5E-D29237FC0F0A}"/>
              </a:ext>
            </a:extLst>
          </p:cNvPr>
          <p:cNvSpPr/>
          <p:nvPr/>
        </p:nvSpPr>
        <p:spPr>
          <a:xfrm>
            <a:off x="8718816" y="1053553"/>
            <a:ext cx="2980242" cy="573726"/>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latin typeface="Aptos Narrow" panose="020B0004020202020204" pitchFamily="34" charset="0"/>
              </a:rPr>
              <a:t>Asthma Program</a:t>
            </a:r>
          </a:p>
        </p:txBody>
      </p:sp>
      <p:sp>
        <p:nvSpPr>
          <p:cNvPr id="10" name="Rectangle: Rounded Corners 9">
            <a:extLst>
              <a:ext uri="{FF2B5EF4-FFF2-40B4-BE49-F238E27FC236}">
                <a16:creationId xmlns:a16="http://schemas.microsoft.com/office/drawing/2014/main" id="{4CF47C91-D9AE-32CC-5A8E-E322BDE7E673}"/>
              </a:ext>
            </a:extLst>
          </p:cNvPr>
          <p:cNvSpPr/>
          <p:nvPr/>
        </p:nvSpPr>
        <p:spPr>
          <a:xfrm>
            <a:off x="6027326" y="1281417"/>
            <a:ext cx="1949449" cy="11684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ptos Narrow" panose="020B0004020202020204" pitchFamily="34" charset="0"/>
              </a:rPr>
              <a:t>Bureau of Chronic Diseases</a:t>
            </a:r>
          </a:p>
        </p:txBody>
      </p:sp>
    </p:spTree>
    <p:extLst>
      <p:ext uri="{BB962C8B-B14F-4D97-AF65-F5344CB8AC3E}">
        <p14:creationId xmlns:p14="http://schemas.microsoft.com/office/powerpoint/2010/main" val="202112524"/>
      </p:ext>
    </p:extLst>
  </p:cSld>
  <p:clrMapOvr>
    <a:masterClrMapping/>
  </p:clrMapOvr>
  <mc:AlternateContent xmlns:mc="http://schemas.openxmlformats.org/markup-compatibility/2006" xmlns:p14="http://schemas.microsoft.com/office/powerpoint/2010/main">
    <mc:Choice Requires="p14">
      <p:transition spd="slow" p14:dur="2000" advTm="59341"/>
    </mc:Choice>
    <mc:Fallback xmlns="">
      <p:transition spd="slow" advTm="5934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2EC05-5FD2-FAFD-7171-E95860995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070BF-6293-A78B-79F0-083EA9729CC2}"/>
              </a:ext>
            </a:extLst>
          </p:cNvPr>
          <p:cNvSpPr>
            <a:spLocks noGrp="1"/>
          </p:cNvSpPr>
          <p:nvPr>
            <p:ph type="ctrTitle"/>
          </p:nvPr>
        </p:nvSpPr>
        <p:spPr>
          <a:xfrm>
            <a:off x="1220047" y="502920"/>
            <a:ext cx="9966960" cy="2926080"/>
          </a:xfrm>
        </p:spPr>
        <p:txBody>
          <a:bodyPr>
            <a:noAutofit/>
          </a:bodyPr>
          <a:lstStyle/>
          <a:p>
            <a:r>
              <a:rPr lang="en-US" sz="4800" b="1" cap="none" dirty="0">
                <a:solidFill>
                  <a:schemeClr val="accent1">
                    <a:lumMod val="20000"/>
                    <a:lumOff val="80000"/>
                  </a:schemeClr>
                </a:solidFill>
                <a:latin typeface="Aptos" panose="020B0004020202020204" pitchFamily="34" charset="0"/>
              </a:rPr>
              <a:t>Priority Populations</a:t>
            </a:r>
          </a:p>
        </p:txBody>
      </p:sp>
    </p:spTree>
    <p:extLst>
      <p:ext uri="{BB962C8B-B14F-4D97-AF65-F5344CB8AC3E}">
        <p14:creationId xmlns:p14="http://schemas.microsoft.com/office/powerpoint/2010/main" val="3133392492"/>
      </p:ext>
    </p:extLst>
  </p:cSld>
  <p:clrMapOvr>
    <a:masterClrMapping/>
  </p:clrMapOvr>
  <mc:AlternateContent xmlns:mc="http://schemas.openxmlformats.org/markup-compatibility/2006" xmlns:p14="http://schemas.microsoft.com/office/powerpoint/2010/main">
    <mc:Choice Requires="p14">
      <p:transition spd="slow" p14:dur="2000" advTm="15320"/>
    </mc:Choice>
    <mc:Fallback xmlns="">
      <p:transition spd="slow" advTm="1532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F35C18-9F46-89DA-D01C-1A9A5973C657}"/>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C560AC2-F57A-DED2-86D2-0A29BBF0FBB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4446209" y="1815800"/>
            <a:ext cx="3508267" cy="4753136"/>
          </a:xfrm>
        </p:spPr>
      </p:pic>
      <p:pic>
        <p:nvPicPr>
          <p:cNvPr id="10" name="Content Placeholder 9">
            <a:extLst>
              <a:ext uri="{FF2B5EF4-FFF2-40B4-BE49-F238E27FC236}">
                <a16:creationId xmlns:a16="http://schemas.microsoft.com/office/drawing/2014/main" id="{5AFB9236-3F41-5A9F-AA10-C1306167EB0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8102534" y="1789962"/>
            <a:ext cx="3627665" cy="4699475"/>
          </a:xfrm>
        </p:spPr>
      </p:pic>
      <p:sp>
        <p:nvSpPr>
          <p:cNvPr id="2" name="Title 1">
            <a:extLst>
              <a:ext uri="{FF2B5EF4-FFF2-40B4-BE49-F238E27FC236}">
                <a16:creationId xmlns:a16="http://schemas.microsoft.com/office/drawing/2014/main" id="{5D46A595-B27E-EE0F-8119-5EC7936EE881}"/>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lumMod val="20000"/>
                    <a:lumOff val="80000"/>
                  </a:schemeClr>
                </a:solidFill>
                <a:latin typeface="Aptos" panose="020B0004020202020204" pitchFamily="34" charset="0"/>
              </a:rPr>
              <a:t>Priority Census Tracts: New Castle County</a:t>
            </a:r>
          </a:p>
        </p:txBody>
      </p:sp>
      <p:sp>
        <p:nvSpPr>
          <p:cNvPr id="7" name="Content Placeholder 2">
            <a:extLst>
              <a:ext uri="{FF2B5EF4-FFF2-40B4-BE49-F238E27FC236}">
                <a16:creationId xmlns:a16="http://schemas.microsoft.com/office/drawing/2014/main" id="{99CE6515-C9D0-0FEE-D03A-64357121BB32}"/>
              </a:ext>
            </a:extLst>
          </p:cNvPr>
          <p:cNvSpPr txBox="1">
            <a:spLocks/>
          </p:cNvSpPr>
          <p:nvPr/>
        </p:nvSpPr>
        <p:spPr>
          <a:xfrm>
            <a:off x="370464" y="1789962"/>
            <a:ext cx="3371803" cy="44407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21 priority CTs</a:t>
            </a:r>
          </a:p>
          <a:p>
            <a:pPr>
              <a:spcBef>
                <a:spcPts val="0"/>
              </a:spcBef>
              <a:buFont typeface="Arial" panose="020B0604020202020204" pitchFamily="34" charset="0"/>
              <a:buChar char="•"/>
            </a:pPr>
            <a:endParaRPr lang="en-US" sz="2000" dirty="0">
              <a:solidFill>
                <a:schemeClr val="accent5">
                  <a:lumMod val="50000"/>
                </a:schemeClr>
              </a:solidFill>
              <a:latin typeface="Aptos Narrow" panose="020B0004020202020204" pitchFamily="34" charset="0"/>
            </a:endParaRP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Wilmington</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New Castle</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Route 9 Corridor</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Eastside</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Adams Four</a:t>
            </a:r>
          </a:p>
          <a:p>
            <a:pPr>
              <a:spcBef>
                <a:spcPts val="0"/>
              </a:spcBef>
              <a:buFont typeface="Arial" panose="020B0604020202020204" pitchFamily="34" charset="0"/>
              <a:buChar char="•"/>
            </a:pPr>
            <a:endParaRPr lang="en-US" sz="2000" dirty="0">
              <a:solidFill>
                <a:schemeClr val="accent5">
                  <a:lumMod val="50000"/>
                </a:schemeClr>
              </a:solidFill>
              <a:latin typeface="Aptos Narrow" panose="020B0004020202020204" pitchFamily="34" charset="0"/>
            </a:endParaRP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62,023 residents</a:t>
            </a:r>
          </a:p>
        </p:txBody>
      </p:sp>
      <p:pic>
        <p:nvPicPr>
          <p:cNvPr id="11" name="Graphic 10" descr="Star with solid fill">
            <a:extLst>
              <a:ext uri="{FF2B5EF4-FFF2-40B4-BE49-F238E27FC236}">
                <a16:creationId xmlns:a16="http://schemas.microsoft.com/office/drawing/2014/main" id="{ED0B4D8E-B3FC-C918-FC23-95E5BCC984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9333" y="2412999"/>
            <a:ext cx="262467" cy="262467"/>
          </a:xfrm>
          <a:prstGeom prst="rect">
            <a:avLst/>
          </a:prstGeom>
        </p:spPr>
      </p:pic>
      <p:pic>
        <p:nvPicPr>
          <p:cNvPr id="12" name="Graphic 11" descr="Star with solid fill">
            <a:extLst>
              <a:ext uri="{FF2B5EF4-FFF2-40B4-BE49-F238E27FC236}">
                <a16:creationId xmlns:a16="http://schemas.microsoft.com/office/drawing/2014/main" id="{F1C347F5-87B9-DFBA-C7A8-4155A9E6D8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9100" y="2281765"/>
            <a:ext cx="262467" cy="262467"/>
          </a:xfrm>
          <a:prstGeom prst="rect">
            <a:avLst/>
          </a:prstGeom>
        </p:spPr>
      </p:pic>
      <p:pic>
        <p:nvPicPr>
          <p:cNvPr id="13" name="Graphic 12" descr="Star with solid fill">
            <a:extLst>
              <a:ext uri="{FF2B5EF4-FFF2-40B4-BE49-F238E27FC236}">
                <a16:creationId xmlns:a16="http://schemas.microsoft.com/office/drawing/2014/main" id="{DD7AA254-FA55-0006-3B03-E977BB88BF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6968" y="2150531"/>
            <a:ext cx="262467" cy="262467"/>
          </a:xfrm>
          <a:prstGeom prst="rect">
            <a:avLst/>
          </a:prstGeom>
        </p:spPr>
      </p:pic>
      <p:pic>
        <p:nvPicPr>
          <p:cNvPr id="14" name="Graphic 13" descr="Star with solid fill">
            <a:extLst>
              <a:ext uri="{FF2B5EF4-FFF2-40B4-BE49-F238E27FC236}">
                <a16:creationId xmlns:a16="http://schemas.microsoft.com/office/drawing/2014/main" id="{9ED284E7-D3BB-7618-812E-62784B594F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1800" y="2544232"/>
            <a:ext cx="262467" cy="262467"/>
          </a:xfrm>
          <a:prstGeom prst="rect">
            <a:avLst/>
          </a:prstGeom>
        </p:spPr>
      </p:pic>
      <p:pic>
        <p:nvPicPr>
          <p:cNvPr id="15" name="Graphic 14" descr="Star with solid fill">
            <a:extLst>
              <a:ext uri="{FF2B5EF4-FFF2-40B4-BE49-F238E27FC236}">
                <a16:creationId xmlns:a16="http://schemas.microsoft.com/office/drawing/2014/main" id="{08F479E3-5B75-E5BF-BCCF-D88BCE9CF6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26168" y="2652961"/>
            <a:ext cx="262467" cy="262467"/>
          </a:xfrm>
          <a:prstGeom prst="rect">
            <a:avLst/>
          </a:prstGeom>
        </p:spPr>
      </p:pic>
      <p:pic>
        <p:nvPicPr>
          <p:cNvPr id="16" name="Graphic 15" descr="Star with solid fill">
            <a:extLst>
              <a:ext uri="{FF2B5EF4-FFF2-40B4-BE49-F238E27FC236}">
                <a16:creationId xmlns:a16="http://schemas.microsoft.com/office/drawing/2014/main" id="{7497ED15-FBA6-FB3E-15D6-92A63B999B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7200" y="2739745"/>
            <a:ext cx="262467" cy="262467"/>
          </a:xfrm>
          <a:prstGeom prst="rect">
            <a:avLst/>
          </a:prstGeom>
        </p:spPr>
      </p:pic>
      <p:pic>
        <p:nvPicPr>
          <p:cNvPr id="17" name="Graphic 16" descr="Star with solid fill">
            <a:extLst>
              <a:ext uri="{FF2B5EF4-FFF2-40B4-BE49-F238E27FC236}">
                <a16:creationId xmlns:a16="http://schemas.microsoft.com/office/drawing/2014/main" id="{B5C2E7E5-9337-9804-8D3E-CA727D7CDE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3332" y="2937932"/>
            <a:ext cx="262467" cy="262467"/>
          </a:xfrm>
          <a:prstGeom prst="rect">
            <a:avLst/>
          </a:prstGeom>
        </p:spPr>
      </p:pic>
      <p:pic>
        <p:nvPicPr>
          <p:cNvPr id="18" name="Graphic 17" descr="Star with solid fill">
            <a:extLst>
              <a:ext uri="{FF2B5EF4-FFF2-40B4-BE49-F238E27FC236}">
                <a16:creationId xmlns:a16="http://schemas.microsoft.com/office/drawing/2014/main" id="{993B240E-F797-1FDC-2C90-B556E9FF20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7700" y="3024157"/>
            <a:ext cx="262467" cy="262467"/>
          </a:xfrm>
          <a:prstGeom prst="rect">
            <a:avLst/>
          </a:prstGeom>
        </p:spPr>
      </p:pic>
      <p:pic>
        <p:nvPicPr>
          <p:cNvPr id="19" name="Graphic 18" descr="Star with solid fill">
            <a:extLst>
              <a:ext uri="{FF2B5EF4-FFF2-40B4-BE49-F238E27FC236}">
                <a16:creationId xmlns:a16="http://schemas.microsoft.com/office/drawing/2014/main" id="{E5BA137F-C87D-F2C7-9641-9BB58483CF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3332" y="3234444"/>
            <a:ext cx="262467" cy="262467"/>
          </a:xfrm>
          <a:prstGeom prst="rect">
            <a:avLst/>
          </a:prstGeom>
        </p:spPr>
      </p:pic>
      <p:pic>
        <p:nvPicPr>
          <p:cNvPr id="20" name="Graphic 19" descr="Star with solid fill">
            <a:extLst>
              <a:ext uri="{FF2B5EF4-FFF2-40B4-BE49-F238E27FC236}">
                <a16:creationId xmlns:a16="http://schemas.microsoft.com/office/drawing/2014/main" id="{4E3B3DC3-C397-9580-FDBD-26CF132BCA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35798" y="3855789"/>
            <a:ext cx="262467" cy="262467"/>
          </a:xfrm>
          <a:prstGeom prst="rect">
            <a:avLst/>
          </a:prstGeom>
        </p:spPr>
      </p:pic>
      <p:pic>
        <p:nvPicPr>
          <p:cNvPr id="21" name="Graphic 20" descr="Star with solid fill">
            <a:extLst>
              <a:ext uri="{FF2B5EF4-FFF2-40B4-BE49-F238E27FC236}">
                <a16:creationId xmlns:a16="http://schemas.microsoft.com/office/drawing/2014/main" id="{C78002B7-1D8E-F090-84B6-A9C1B45C05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6866" y="4215579"/>
            <a:ext cx="262467" cy="262467"/>
          </a:xfrm>
          <a:prstGeom prst="rect">
            <a:avLst/>
          </a:prstGeom>
        </p:spPr>
      </p:pic>
      <p:pic>
        <p:nvPicPr>
          <p:cNvPr id="22" name="Graphic 21" descr="Star with solid fill">
            <a:extLst>
              <a:ext uri="{FF2B5EF4-FFF2-40B4-BE49-F238E27FC236}">
                <a16:creationId xmlns:a16="http://schemas.microsoft.com/office/drawing/2014/main" id="{FAB365D5-994F-ED80-4E03-B900BEFABA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1800" y="4556187"/>
            <a:ext cx="262467" cy="262467"/>
          </a:xfrm>
          <a:prstGeom prst="rect">
            <a:avLst/>
          </a:prstGeom>
        </p:spPr>
      </p:pic>
      <p:pic>
        <p:nvPicPr>
          <p:cNvPr id="23" name="Graphic 22" descr="Star with solid fill">
            <a:extLst>
              <a:ext uri="{FF2B5EF4-FFF2-40B4-BE49-F238E27FC236}">
                <a16:creationId xmlns:a16="http://schemas.microsoft.com/office/drawing/2014/main" id="{1C76B68F-2DD4-A914-5658-1CC01CFA4D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8934" y="4687420"/>
            <a:ext cx="262467" cy="262467"/>
          </a:xfrm>
          <a:prstGeom prst="rect">
            <a:avLst/>
          </a:prstGeom>
        </p:spPr>
      </p:pic>
      <p:pic>
        <p:nvPicPr>
          <p:cNvPr id="24" name="Graphic 23" descr="Star with solid fill">
            <a:extLst>
              <a:ext uri="{FF2B5EF4-FFF2-40B4-BE49-F238E27FC236}">
                <a16:creationId xmlns:a16="http://schemas.microsoft.com/office/drawing/2014/main" id="{61F42FC2-93A7-A992-DD58-C7BB5E720D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1799" y="5350933"/>
            <a:ext cx="262467" cy="262467"/>
          </a:xfrm>
          <a:prstGeom prst="rect">
            <a:avLst/>
          </a:prstGeom>
        </p:spPr>
      </p:pic>
      <p:pic>
        <p:nvPicPr>
          <p:cNvPr id="25" name="Graphic 24" descr="Star with solid fill">
            <a:extLst>
              <a:ext uri="{FF2B5EF4-FFF2-40B4-BE49-F238E27FC236}">
                <a16:creationId xmlns:a16="http://schemas.microsoft.com/office/drawing/2014/main" id="{AEB8C143-C59F-E63B-12E5-654499569D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0532" y="5217103"/>
            <a:ext cx="262467" cy="262467"/>
          </a:xfrm>
          <a:prstGeom prst="rect">
            <a:avLst/>
          </a:prstGeom>
        </p:spPr>
      </p:pic>
      <p:pic>
        <p:nvPicPr>
          <p:cNvPr id="26" name="Graphic 25" descr="Star with solid fill">
            <a:extLst>
              <a:ext uri="{FF2B5EF4-FFF2-40B4-BE49-F238E27FC236}">
                <a16:creationId xmlns:a16="http://schemas.microsoft.com/office/drawing/2014/main" id="{A44617BA-FC80-09DF-3E01-38E16BF518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33598" y="5965666"/>
            <a:ext cx="262467" cy="262467"/>
          </a:xfrm>
          <a:prstGeom prst="rect">
            <a:avLst/>
          </a:prstGeom>
        </p:spPr>
      </p:pic>
      <p:pic>
        <p:nvPicPr>
          <p:cNvPr id="27" name="Graphic 26" descr="Star with solid fill">
            <a:extLst>
              <a:ext uri="{FF2B5EF4-FFF2-40B4-BE49-F238E27FC236}">
                <a16:creationId xmlns:a16="http://schemas.microsoft.com/office/drawing/2014/main" id="{076CD956-EB9E-8017-89D4-422BA1A1F5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9799" y="2761690"/>
            <a:ext cx="262467" cy="262467"/>
          </a:xfrm>
          <a:prstGeom prst="rect">
            <a:avLst/>
          </a:prstGeom>
        </p:spPr>
      </p:pic>
      <p:pic>
        <p:nvPicPr>
          <p:cNvPr id="28" name="Graphic 27" descr="Star with solid fill">
            <a:extLst>
              <a:ext uri="{FF2B5EF4-FFF2-40B4-BE49-F238E27FC236}">
                <a16:creationId xmlns:a16="http://schemas.microsoft.com/office/drawing/2014/main" id="{FB8A984B-34E9-6681-EF20-6CD3B99F4E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0265" y="2856639"/>
            <a:ext cx="262467" cy="262467"/>
          </a:xfrm>
          <a:prstGeom prst="rect">
            <a:avLst/>
          </a:prstGeom>
        </p:spPr>
      </p:pic>
      <p:pic>
        <p:nvPicPr>
          <p:cNvPr id="29" name="Graphic 28" descr="Star with solid fill">
            <a:extLst>
              <a:ext uri="{FF2B5EF4-FFF2-40B4-BE49-F238E27FC236}">
                <a16:creationId xmlns:a16="http://schemas.microsoft.com/office/drawing/2014/main" id="{0432AF06-47BF-F923-8259-80A7464B3A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2933" y="3043755"/>
            <a:ext cx="262467" cy="262467"/>
          </a:xfrm>
          <a:prstGeom prst="rect">
            <a:avLst/>
          </a:prstGeom>
        </p:spPr>
      </p:pic>
      <p:pic>
        <p:nvPicPr>
          <p:cNvPr id="30" name="Graphic 29" descr="Star with solid fill">
            <a:extLst>
              <a:ext uri="{FF2B5EF4-FFF2-40B4-BE49-F238E27FC236}">
                <a16:creationId xmlns:a16="http://schemas.microsoft.com/office/drawing/2014/main" id="{D328A923-C5A7-32B8-BB0D-D80FC55227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5864" y="2971977"/>
            <a:ext cx="262467" cy="262467"/>
          </a:xfrm>
          <a:prstGeom prst="rect">
            <a:avLst/>
          </a:prstGeom>
        </p:spPr>
      </p:pic>
      <p:pic>
        <p:nvPicPr>
          <p:cNvPr id="31" name="Graphic 30" descr="Star with solid fill">
            <a:extLst>
              <a:ext uri="{FF2B5EF4-FFF2-40B4-BE49-F238E27FC236}">
                <a16:creationId xmlns:a16="http://schemas.microsoft.com/office/drawing/2014/main" id="{4CEE9880-F9C1-17B4-A462-5101775AB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6779" y="3160223"/>
            <a:ext cx="262467" cy="262467"/>
          </a:xfrm>
          <a:prstGeom prst="rect">
            <a:avLst/>
          </a:prstGeom>
        </p:spPr>
      </p:pic>
      <p:pic>
        <p:nvPicPr>
          <p:cNvPr id="32" name="Graphic 31" descr="Star with solid fill">
            <a:extLst>
              <a:ext uri="{FF2B5EF4-FFF2-40B4-BE49-F238E27FC236}">
                <a16:creationId xmlns:a16="http://schemas.microsoft.com/office/drawing/2014/main" id="{F462CA85-940D-1449-D035-3A70A48D80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8033" y="2439519"/>
            <a:ext cx="262467" cy="262467"/>
          </a:xfrm>
          <a:prstGeom prst="rect">
            <a:avLst/>
          </a:prstGeom>
        </p:spPr>
      </p:pic>
      <p:pic>
        <p:nvPicPr>
          <p:cNvPr id="33" name="Graphic 32" descr="Star with solid fill">
            <a:extLst>
              <a:ext uri="{FF2B5EF4-FFF2-40B4-BE49-F238E27FC236}">
                <a16:creationId xmlns:a16="http://schemas.microsoft.com/office/drawing/2014/main" id="{55E2F903-D699-AFAD-3FDD-3159912278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7800" y="2308285"/>
            <a:ext cx="262467" cy="262467"/>
          </a:xfrm>
          <a:prstGeom prst="rect">
            <a:avLst/>
          </a:prstGeom>
        </p:spPr>
      </p:pic>
      <p:pic>
        <p:nvPicPr>
          <p:cNvPr id="34" name="Graphic 33" descr="Star with solid fill">
            <a:extLst>
              <a:ext uri="{FF2B5EF4-FFF2-40B4-BE49-F238E27FC236}">
                <a16:creationId xmlns:a16="http://schemas.microsoft.com/office/drawing/2014/main" id="{EAAA81FF-4B9B-2283-D44A-35EEBFA66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5668" y="2177051"/>
            <a:ext cx="262467" cy="262467"/>
          </a:xfrm>
          <a:prstGeom prst="rect">
            <a:avLst/>
          </a:prstGeom>
        </p:spPr>
      </p:pic>
      <p:pic>
        <p:nvPicPr>
          <p:cNvPr id="35" name="Graphic 34" descr="Star with solid fill">
            <a:extLst>
              <a:ext uri="{FF2B5EF4-FFF2-40B4-BE49-F238E27FC236}">
                <a16:creationId xmlns:a16="http://schemas.microsoft.com/office/drawing/2014/main" id="{DEFA96C8-3BC8-7E4E-17E9-527B2D355C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60500" y="2570752"/>
            <a:ext cx="262467" cy="262467"/>
          </a:xfrm>
          <a:prstGeom prst="rect">
            <a:avLst/>
          </a:prstGeom>
        </p:spPr>
      </p:pic>
      <p:pic>
        <p:nvPicPr>
          <p:cNvPr id="36" name="Graphic 35" descr="Star with solid fill">
            <a:extLst>
              <a:ext uri="{FF2B5EF4-FFF2-40B4-BE49-F238E27FC236}">
                <a16:creationId xmlns:a16="http://schemas.microsoft.com/office/drawing/2014/main" id="{CD208709-AB57-F4B3-13CE-1D8FB4916B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4868" y="2679481"/>
            <a:ext cx="262467" cy="262467"/>
          </a:xfrm>
          <a:prstGeom prst="rect">
            <a:avLst/>
          </a:prstGeom>
        </p:spPr>
      </p:pic>
      <p:pic>
        <p:nvPicPr>
          <p:cNvPr id="37" name="Graphic 36" descr="Star with solid fill">
            <a:extLst>
              <a:ext uri="{FF2B5EF4-FFF2-40B4-BE49-F238E27FC236}">
                <a16:creationId xmlns:a16="http://schemas.microsoft.com/office/drawing/2014/main" id="{E15A9A21-7E41-A55D-4F82-1ACFB3078B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95900" y="2766265"/>
            <a:ext cx="262467" cy="262467"/>
          </a:xfrm>
          <a:prstGeom prst="rect">
            <a:avLst/>
          </a:prstGeom>
        </p:spPr>
      </p:pic>
      <p:pic>
        <p:nvPicPr>
          <p:cNvPr id="38" name="Graphic 37" descr="Star with solid fill">
            <a:extLst>
              <a:ext uri="{FF2B5EF4-FFF2-40B4-BE49-F238E27FC236}">
                <a16:creationId xmlns:a16="http://schemas.microsoft.com/office/drawing/2014/main" id="{8020EDD9-EFDD-7CFE-57E2-14DFDB8DC4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52032" y="2964452"/>
            <a:ext cx="262467" cy="262467"/>
          </a:xfrm>
          <a:prstGeom prst="rect">
            <a:avLst/>
          </a:prstGeom>
        </p:spPr>
      </p:pic>
      <p:pic>
        <p:nvPicPr>
          <p:cNvPr id="39" name="Graphic 38" descr="Star with solid fill">
            <a:extLst>
              <a:ext uri="{FF2B5EF4-FFF2-40B4-BE49-F238E27FC236}">
                <a16:creationId xmlns:a16="http://schemas.microsoft.com/office/drawing/2014/main" id="{FCD5BF25-9D40-B3D0-E5F9-D4F6AA4526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96400" y="3050677"/>
            <a:ext cx="262467" cy="262467"/>
          </a:xfrm>
          <a:prstGeom prst="rect">
            <a:avLst/>
          </a:prstGeom>
        </p:spPr>
      </p:pic>
      <p:pic>
        <p:nvPicPr>
          <p:cNvPr id="40" name="Graphic 39" descr="Star with solid fill">
            <a:extLst>
              <a:ext uri="{FF2B5EF4-FFF2-40B4-BE49-F238E27FC236}">
                <a16:creationId xmlns:a16="http://schemas.microsoft.com/office/drawing/2014/main" id="{2646F3B0-592B-9814-74FE-FBA4432053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52032" y="3260964"/>
            <a:ext cx="262467" cy="262467"/>
          </a:xfrm>
          <a:prstGeom prst="rect">
            <a:avLst/>
          </a:prstGeom>
        </p:spPr>
      </p:pic>
      <p:pic>
        <p:nvPicPr>
          <p:cNvPr id="41" name="Graphic 40" descr="Star with solid fill">
            <a:extLst>
              <a:ext uri="{FF2B5EF4-FFF2-40B4-BE49-F238E27FC236}">
                <a16:creationId xmlns:a16="http://schemas.microsoft.com/office/drawing/2014/main" id="{1E7E399B-93C9-3583-1581-E8FA1FF485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4498" y="3882309"/>
            <a:ext cx="262467" cy="262467"/>
          </a:xfrm>
          <a:prstGeom prst="rect">
            <a:avLst/>
          </a:prstGeom>
        </p:spPr>
      </p:pic>
      <p:pic>
        <p:nvPicPr>
          <p:cNvPr id="42" name="Graphic 41" descr="Star with solid fill">
            <a:extLst>
              <a:ext uri="{FF2B5EF4-FFF2-40B4-BE49-F238E27FC236}">
                <a16:creationId xmlns:a16="http://schemas.microsoft.com/office/drawing/2014/main" id="{5A555FAD-25EF-244C-C586-B5E9EEF11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5566" y="4242099"/>
            <a:ext cx="262467" cy="262467"/>
          </a:xfrm>
          <a:prstGeom prst="rect">
            <a:avLst/>
          </a:prstGeom>
        </p:spPr>
      </p:pic>
      <p:pic>
        <p:nvPicPr>
          <p:cNvPr id="43" name="Graphic 42" descr="Star with solid fill">
            <a:extLst>
              <a:ext uri="{FF2B5EF4-FFF2-40B4-BE49-F238E27FC236}">
                <a16:creationId xmlns:a16="http://schemas.microsoft.com/office/drawing/2014/main" id="{985251D8-3136-442B-DA47-6255D0B539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60500" y="4582707"/>
            <a:ext cx="262467" cy="262467"/>
          </a:xfrm>
          <a:prstGeom prst="rect">
            <a:avLst/>
          </a:prstGeom>
        </p:spPr>
      </p:pic>
      <p:pic>
        <p:nvPicPr>
          <p:cNvPr id="44" name="Graphic 43" descr="Star with solid fill">
            <a:extLst>
              <a:ext uri="{FF2B5EF4-FFF2-40B4-BE49-F238E27FC236}">
                <a16:creationId xmlns:a16="http://schemas.microsoft.com/office/drawing/2014/main" id="{867298D3-0C4C-7046-8926-8891D70FCF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37634" y="4713940"/>
            <a:ext cx="262467" cy="262467"/>
          </a:xfrm>
          <a:prstGeom prst="rect">
            <a:avLst/>
          </a:prstGeom>
        </p:spPr>
      </p:pic>
      <p:pic>
        <p:nvPicPr>
          <p:cNvPr id="45" name="Graphic 44" descr="Star with solid fill">
            <a:extLst>
              <a:ext uri="{FF2B5EF4-FFF2-40B4-BE49-F238E27FC236}">
                <a16:creationId xmlns:a16="http://schemas.microsoft.com/office/drawing/2014/main" id="{1AA4C9C9-DD0B-9856-844D-875381259F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0499" y="5377453"/>
            <a:ext cx="262467" cy="262467"/>
          </a:xfrm>
          <a:prstGeom prst="rect">
            <a:avLst/>
          </a:prstGeom>
        </p:spPr>
      </p:pic>
      <p:pic>
        <p:nvPicPr>
          <p:cNvPr id="46" name="Graphic 45" descr="Star with solid fill">
            <a:extLst>
              <a:ext uri="{FF2B5EF4-FFF2-40B4-BE49-F238E27FC236}">
                <a16:creationId xmlns:a16="http://schemas.microsoft.com/office/drawing/2014/main" id="{8B98B62E-D5F0-49B8-73CA-F66D301B0F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9232" y="5243623"/>
            <a:ext cx="262467" cy="262467"/>
          </a:xfrm>
          <a:prstGeom prst="rect">
            <a:avLst/>
          </a:prstGeom>
        </p:spPr>
      </p:pic>
      <p:pic>
        <p:nvPicPr>
          <p:cNvPr id="47" name="Graphic 46" descr="Star with solid fill">
            <a:extLst>
              <a:ext uri="{FF2B5EF4-FFF2-40B4-BE49-F238E27FC236}">
                <a16:creationId xmlns:a16="http://schemas.microsoft.com/office/drawing/2014/main" id="{D704C29C-92F4-1E0B-DC96-32321A1C12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2298" y="5992186"/>
            <a:ext cx="262467" cy="262467"/>
          </a:xfrm>
          <a:prstGeom prst="rect">
            <a:avLst/>
          </a:prstGeom>
        </p:spPr>
      </p:pic>
      <p:pic>
        <p:nvPicPr>
          <p:cNvPr id="48" name="Graphic 47" descr="Star with solid fill">
            <a:extLst>
              <a:ext uri="{FF2B5EF4-FFF2-40B4-BE49-F238E27FC236}">
                <a16:creationId xmlns:a16="http://schemas.microsoft.com/office/drawing/2014/main" id="{037C76B7-E4A5-D754-4AE5-60A64658A4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8499" y="2788210"/>
            <a:ext cx="262467" cy="262467"/>
          </a:xfrm>
          <a:prstGeom prst="rect">
            <a:avLst/>
          </a:prstGeom>
        </p:spPr>
      </p:pic>
      <p:pic>
        <p:nvPicPr>
          <p:cNvPr id="49" name="Graphic 48" descr="Star with solid fill">
            <a:extLst>
              <a:ext uri="{FF2B5EF4-FFF2-40B4-BE49-F238E27FC236}">
                <a16:creationId xmlns:a16="http://schemas.microsoft.com/office/drawing/2014/main" id="{476DB4BC-DA3D-0BFE-1B43-A7B49C7789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98965" y="2883159"/>
            <a:ext cx="262467" cy="262467"/>
          </a:xfrm>
          <a:prstGeom prst="rect">
            <a:avLst/>
          </a:prstGeom>
        </p:spPr>
      </p:pic>
      <p:pic>
        <p:nvPicPr>
          <p:cNvPr id="50" name="Graphic 49" descr="Star with solid fill">
            <a:extLst>
              <a:ext uri="{FF2B5EF4-FFF2-40B4-BE49-F238E27FC236}">
                <a16:creationId xmlns:a16="http://schemas.microsoft.com/office/drawing/2014/main" id="{46D24556-7275-AE7C-DB1D-56556BB406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91633" y="3070275"/>
            <a:ext cx="262467" cy="262467"/>
          </a:xfrm>
          <a:prstGeom prst="rect">
            <a:avLst/>
          </a:prstGeom>
        </p:spPr>
      </p:pic>
      <p:pic>
        <p:nvPicPr>
          <p:cNvPr id="51" name="Graphic 50" descr="Star with solid fill">
            <a:extLst>
              <a:ext uri="{FF2B5EF4-FFF2-40B4-BE49-F238E27FC236}">
                <a16:creationId xmlns:a16="http://schemas.microsoft.com/office/drawing/2014/main" id="{F238C882-44F2-E4BC-0F64-75A2A3532A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4564" y="2998497"/>
            <a:ext cx="262467" cy="262467"/>
          </a:xfrm>
          <a:prstGeom prst="rect">
            <a:avLst/>
          </a:prstGeom>
        </p:spPr>
      </p:pic>
      <p:pic>
        <p:nvPicPr>
          <p:cNvPr id="52" name="Graphic 51" descr="Star with solid fill">
            <a:extLst>
              <a:ext uri="{FF2B5EF4-FFF2-40B4-BE49-F238E27FC236}">
                <a16:creationId xmlns:a16="http://schemas.microsoft.com/office/drawing/2014/main" id="{6D5C80AE-8ADC-653B-4C6A-A22BAB6CE2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5479" y="3186743"/>
            <a:ext cx="262467" cy="262467"/>
          </a:xfrm>
          <a:prstGeom prst="rect">
            <a:avLst/>
          </a:prstGeom>
        </p:spPr>
      </p:pic>
      <p:sp>
        <p:nvSpPr>
          <p:cNvPr id="53" name="TextBox 52">
            <a:extLst>
              <a:ext uri="{FF2B5EF4-FFF2-40B4-BE49-F238E27FC236}">
                <a16:creationId xmlns:a16="http://schemas.microsoft.com/office/drawing/2014/main" id="{F5F5EBC3-2383-5E27-3560-63BEC7CE12A6}"/>
              </a:ext>
            </a:extLst>
          </p:cNvPr>
          <p:cNvSpPr txBox="1"/>
          <p:nvPr/>
        </p:nvSpPr>
        <p:spPr>
          <a:xfrm>
            <a:off x="5141448" y="1508023"/>
            <a:ext cx="2493302" cy="307777"/>
          </a:xfrm>
          <a:prstGeom prst="rect">
            <a:avLst/>
          </a:prstGeom>
          <a:noFill/>
        </p:spPr>
        <p:txBody>
          <a:bodyPr wrap="square" rtlCol="0">
            <a:spAutoFit/>
          </a:bodyPr>
          <a:lstStyle/>
          <a:p>
            <a:r>
              <a:rPr lang="en-US" sz="1400" dirty="0">
                <a:latin typeface="Aptos" panose="020B0004020202020204" pitchFamily="34" charset="0"/>
              </a:rPr>
              <a:t>Hypertension Prevalence</a:t>
            </a:r>
          </a:p>
        </p:txBody>
      </p:sp>
      <p:sp>
        <p:nvSpPr>
          <p:cNvPr id="54" name="TextBox 53">
            <a:extLst>
              <a:ext uri="{FF2B5EF4-FFF2-40B4-BE49-F238E27FC236}">
                <a16:creationId xmlns:a16="http://schemas.microsoft.com/office/drawing/2014/main" id="{AC68F648-7E3A-1634-9D19-949E3BF73DB0}"/>
              </a:ext>
            </a:extLst>
          </p:cNvPr>
          <p:cNvSpPr txBox="1"/>
          <p:nvPr/>
        </p:nvSpPr>
        <p:spPr>
          <a:xfrm>
            <a:off x="8820148" y="1508023"/>
            <a:ext cx="2493302" cy="307777"/>
          </a:xfrm>
          <a:prstGeom prst="rect">
            <a:avLst/>
          </a:prstGeom>
          <a:noFill/>
        </p:spPr>
        <p:txBody>
          <a:bodyPr wrap="square" rtlCol="0">
            <a:spAutoFit/>
          </a:bodyPr>
          <a:lstStyle/>
          <a:p>
            <a:r>
              <a:rPr lang="en-US" sz="1400" dirty="0">
                <a:latin typeface="Aptos" panose="020B0004020202020204" pitchFamily="34" charset="0"/>
              </a:rPr>
              <a:t>Social Vulnerability Index</a:t>
            </a:r>
          </a:p>
        </p:txBody>
      </p:sp>
      <p:sp>
        <p:nvSpPr>
          <p:cNvPr id="4" name="TextBox 3">
            <a:extLst>
              <a:ext uri="{FF2B5EF4-FFF2-40B4-BE49-F238E27FC236}">
                <a16:creationId xmlns:a16="http://schemas.microsoft.com/office/drawing/2014/main" id="{CBAD45E0-10D0-72B6-6EEE-3DFBBC609212}"/>
              </a:ext>
            </a:extLst>
          </p:cNvPr>
          <p:cNvSpPr txBox="1"/>
          <p:nvPr/>
        </p:nvSpPr>
        <p:spPr>
          <a:xfrm>
            <a:off x="150738" y="5661754"/>
            <a:ext cx="4332994" cy="923330"/>
          </a:xfrm>
          <a:prstGeom prst="rect">
            <a:avLst/>
          </a:prstGeom>
          <a:noFill/>
        </p:spPr>
        <p:txBody>
          <a:bodyPr wrap="square">
            <a:spAutoFit/>
          </a:bodyPr>
          <a:lstStyle/>
          <a:p>
            <a:r>
              <a:rPr lang="en-US" sz="900" dirty="0"/>
              <a:t>Data Source: Centers for Disease Control and Prevention, National Center for Chronic Disease Prevention and Health Promotion, Division of Population Health. PLACES: Local Data for Better Health, Census Tract Data 2023 release. https://data.cdc.gov/500-Cities-Places/PLACES-Local-Data-for-Better-Health-Census-Tract-D/cwsq-ngmh. Accessed on December 6, 2023</a:t>
            </a:r>
          </a:p>
        </p:txBody>
      </p:sp>
    </p:spTree>
    <p:extLst>
      <p:ext uri="{BB962C8B-B14F-4D97-AF65-F5344CB8AC3E}">
        <p14:creationId xmlns:p14="http://schemas.microsoft.com/office/powerpoint/2010/main" val="902181244"/>
      </p:ext>
    </p:extLst>
  </p:cSld>
  <p:clrMapOvr>
    <a:masterClrMapping/>
  </p:clrMapOvr>
  <mc:AlternateContent xmlns:mc="http://schemas.openxmlformats.org/markup-compatibility/2006" xmlns:p14="http://schemas.microsoft.com/office/powerpoint/2010/main">
    <mc:Choice Requires="p14">
      <p:transition spd="slow" p14:dur="2000" advTm="138162"/>
    </mc:Choice>
    <mc:Fallback xmlns="">
      <p:transition spd="slow" advTm="138162"/>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222701D-E76F-64B3-76F8-DBEC1A2A66B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4515380" y="1855241"/>
            <a:ext cx="3654154" cy="4724107"/>
          </a:xfrm>
        </p:spPr>
      </p:pic>
      <p:pic>
        <p:nvPicPr>
          <p:cNvPr id="10" name="Content Placeholder 9">
            <a:extLst>
              <a:ext uri="{FF2B5EF4-FFF2-40B4-BE49-F238E27FC236}">
                <a16:creationId xmlns:a16="http://schemas.microsoft.com/office/drawing/2014/main" id="{834C0177-DE11-9D97-D822-B556C157902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8319683" y="1850441"/>
            <a:ext cx="3654154" cy="4728907"/>
          </a:xfrm>
        </p:spPr>
      </p:pic>
      <p:sp>
        <p:nvSpPr>
          <p:cNvPr id="2" name="Title 1">
            <a:extLst>
              <a:ext uri="{FF2B5EF4-FFF2-40B4-BE49-F238E27FC236}">
                <a16:creationId xmlns:a16="http://schemas.microsoft.com/office/drawing/2014/main" id="{25E61C14-772D-F207-3E24-B777185FB72F}"/>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lumMod val="20000"/>
                    <a:lumOff val="80000"/>
                  </a:schemeClr>
                </a:solidFill>
                <a:latin typeface="Aptos" panose="020B0004020202020204" pitchFamily="34" charset="0"/>
              </a:rPr>
              <a:t>Priority Census Tracts: Kent County</a:t>
            </a:r>
          </a:p>
        </p:txBody>
      </p:sp>
      <p:sp>
        <p:nvSpPr>
          <p:cNvPr id="7" name="TextBox 6">
            <a:extLst>
              <a:ext uri="{FF2B5EF4-FFF2-40B4-BE49-F238E27FC236}">
                <a16:creationId xmlns:a16="http://schemas.microsoft.com/office/drawing/2014/main" id="{0A791834-3086-E0A1-EC9C-D2AA9B7B13DD}"/>
              </a:ext>
            </a:extLst>
          </p:cNvPr>
          <p:cNvSpPr txBox="1"/>
          <p:nvPr/>
        </p:nvSpPr>
        <p:spPr>
          <a:xfrm>
            <a:off x="5141448" y="1508023"/>
            <a:ext cx="2493302" cy="307777"/>
          </a:xfrm>
          <a:prstGeom prst="rect">
            <a:avLst/>
          </a:prstGeom>
          <a:noFill/>
        </p:spPr>
        <p:txBody>
          <a:bodyPr wrap="square" rtlCol="0">
            <a:spAutoFit/>
          </a:bodyPr>
          <a:lstStyle/>
          <a:p>
            <a:r>
              <a:rPr lang="en-US" sz="1400" dirty="0">
                <a:latin typeface="Aptos" panose="020B0004020202020204" pitchFamily="34" charset="0"/>
              </a:rPr>
              <a:t>Hypertension Prevalence</a:t>
            </a:r>
          </a:p>
        </p:txBody>
      </p:sp>
      <p:sp>
        <p:nvSpPr>
          <p:cNvPr id="9" name="TextBox 8">
            <a:extLst>
              <a:ext uri="{FF2B5EF4-FFF2-40B4-BE49-F238E27FC236}">
                <a16:creationId xmlns:a16="http://schemas.microsoft.com/office/drawing/2014/main" id="{DBFA35F2-F8D1-D444-842E-E65F465E1B01}"/>
              </a:ext>
            </a:extLst>
          </p:cNvPr>
          <p:cNvSpPr txBox="1"/>
          <p:nvPr/>
        </p:nvSpPr>
        <p:spPr>
          <a:xfrm>
            <a:off x="8820148" y="1508023"/>
            <a:ext cx="2493302" cy="307777"/>
          </a:xfrm>
          <a:prstGeom prst="rect">
            <a:avLst/>
          </a:prstGeom>
          <a:noFill/>
        </p:spPr>
        <p:txBody>
          <a:bodyPr wrap="square" rtlCol="0">
            <a:spAutoFit/>
          </a:bodyPr>
          <a:lstStyle/>
          <a:p>
            <a:r>
              <a:rPr lang="en-US" sz="1400" dirty="0">
                <a:latin typeface="Aptos" panose="020B0004020202020204" pitchFamily="34" charset="0"/>
              </a:rPr>
              <a:t>Social Vulnerability Index</a:t>
            </a:r>
          </a:p>
        </p:txBody>
      </p:sp>
      <p:sp>
        <p:nvSpPr>
          <p:cNvPr id="11" name="Content Placeholder 2">
            <a:extLst>
              <a:ext uri="{FF2B5EF4-FFF2-40B4-BE49-F238E27FC236}">
                <a16:creationId xmlns:a16="http://schemas.microsoft.com/office/drawing/2014/main" id="{C468B526-2CB2-EE7C-4B77-CFF9758EADA4}"/>
              </a:ext>
            </a:extLst>
          </p:cNvPr>
          <p:cNvSpPr txBox="1">
            <a:spLocks/>
          </p:cNvSpPr>
          <p:nvPr/>
        </p:nvSpPr>
        <p:spPr>
          <a:xfrm>
            <a:off x="370464" y="1789962"/>
            <a:ext cx="3371803" cy="44407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6 priority CTs</a:t>
            </a:r>
          </a:p>
          <a:p>
            <a:pPr>
              <a:spcBef>
                <a:spcPts val="0"/>
              </a:spcBef>
              <a:buFont typeface="Arial" panose="020B0604020202020204" pitchFamily="34" charset="0"/>
              <a:buChar char="•"/>
            </a:pPr>
            <a:endParaRPr lang="en-US" sz="2000" dirty="0">
              <a:solidFill>
                <a:schemeClr val="accent5">
                  <a:lumMod val="50000"/>
                </a:schemeClr>
              </a:solidFill>
              <a:latin typeface="Aptos Narrow" panose="020B0004020202020204" pitchFamily="34" charset="0"/>
            </a:endParaRP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Dover</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Leipsic</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Little Creek</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Camden-Wyoming</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Woodside</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Viola </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Bowers</a:t>
            </a:r>
          </a:p>
          <a:p>
            <a:pPr>
              <a:spcBef>
                <a:spcPts val="0"/>
              </a:spcBef>
              <a:buFont typeface="Arial" panose="020B0604020202020204" pitchFamily="34" charset="0"/>
              <a:buChar char="•"/>
            </a:pPr>
            <a:endParaRPr lang="en-US" sz="2000" dirty="0">
              <a:solidFill>
                <a:schemeClr val="accent5">
                  <a:lumMod val="50000"/>
                </a:schemeClr>
              </a:solidFill>
              <a:latin typeface="Aptos Narrow" panose="020B0004020202020204" pitchFamily="34" charset="0"/>
            </a:endParaRP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22,125 residents</a:t>
            </a:r>
          </a:p>
        </p:txBody>
      </p:sp>
      <p:pic>
        <p:nvPicPr>
          <p:cNvPr id="12" name="Graphic 11" descr="Star with solid fill">
            <a:extLst>
              <a:ext uri="{FF2B5EF4-FFF2-40B4-BE49-F238E27FC236}">
                <a16:creationId xmlns:a16="http://schemas.microsoft.com/office/drawing/2014/main" id="{836978F1-E73F-0E18-8B4B-A459169966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2233" y="2647093"/>
            <a:ext cx="262467" cy="262467"/>
          </a:xfrm>
          <a:prstGeom prst="rect">
            <a:avLst/>
          </a:prstGeom>
        </p:spPr>
      </p:pic>
      <p:pic>
        <p:nvPicPr>
          <p:cNvPr id="13" name="Graphic 12" descr="Star with solid fill">
            <a:extLst>
              <a:ext uri="{FF2B5EF4-FFF2-40B4-BE49-F238E27FC236}">
                <a16:creationId xmlns:a16="http://schemas.microsoft.com/office/drawing/2014/main" id="{CF1BC22A-494B-23FC-7072-EFA56A5B55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899" y="3160667"/>
            <a:ext cx="262467" cy="262467"/>
          </a:xfrm>
          <a:prstGeom prst="rect">
            <a:avLst/>
          </a:prstGeom>
        </p:spPr>
      </p:pic>
      <p:pic>
        <p:nvPicPr>
          <p:cNvPr id="14" name="Graphic 13" descr="Star with solid fill">
            <a:extLst>
              <a:ext uri="{FF2B5EF4-FFF2-40B4-BE49-F238E27FC236}">
                <a16:creationId xmlns:a16="http://schemas.microsoft.com/office/drawing/2014/main" id="{11310748-DC1F-A3D9-0871-156EB52F89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1448" y="3603826"/>
            <a:ext cx="262467" cy="262467"/>
          </a:xfrm>
          <a:prstGeom prst="rect">
            <a:avLst/>
          </a:prstGeom>
        </p:spPr>
      </p:pic>
      <p:pic>
        <p:nvPicPr>
          <p:cNvPr id="15" name="Graphic 14" descr="Star with solid fill">
            <a:extLst>
              <a:ext uri="{FF2B5EF4-FFF2-40B4-BE49-F238E27FC236}">
                <a16:creationId xmlns:a16="http://schemas.microsoft.com/office/drawing/2014/main" id="{721B1785-82C1-F840-B001-37C7B13152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740" y="4083660"/>
            <a:ext cx="262467" cy="262467"/>
          </a:xfrm>
          <a:prstGeom prst="rect">
            <a:avLst/>
          </a:prstGeom>
        </p:spPr>
      </p:pic>
      <p:pic>
        <p:nvPicPr>
          <p:cNvPr id="16" name="Graphic 15" descr="Star with solid fill">
            <a:extLst>
              <a:ext uri="{FF2B5EF4-FFF2-40B4-BE49-F238E27FC236}">
                <a16:creationId xmlns:a16="http://schemas.microsoft.com/office/drawing/2014/main" id="{D3595831-09CF-11FC-E2F7-DE6FFBF441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7132" y="4481986"/>
            <a:ext cx="262467" cy="262467"/>
          </a:xfrm>
          <a:prstGeom prst="rect">
            <a:avLst/>
          </a:prstGeom>
        </p:spPr>
      </p:pic>
      <p:pic>
        <p:nvPicPr>
          <p:cNvPr id="17" name="Graphic 16" descr="Star with solid fill">
            <a:extLst>
              <a:ext uri="{FF2B5EF4-FFF2-40B4-BE49-F238E27FC236}">
                <a16:creationId xmlns:a16="http://schemas.microsoft.com/office/drawing/2014/main" id="{F96B9821-1AB1-2B4B-03AA-095A8DB7A9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3766" y="4613219"/>
            <a:ext cx="262467" cy="262467"/>
          </a:xfrm>
          <a:prstGeom prst="rect">
            <a:avLst/>
          </a:prstGeom>
        </p:spPr>
      </p:pic>
      <p:pic>
        <p:nvPicPr>
          <p:cNvPr id="18" name="Graphic 17" descr="Star with solid fill">
            <a:extLst>
              <a:ext uri="{FF2B5EF4-FFF2-40B4-BE49-F238E27FC236}">
                <a16:creationId xmlns:a16="http://schemas.microsoft.com/office/drawing/2014/main" id="{1E90F29C-5BFE-07A1-5769-C0DCCF08C8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12822" y="2647093"/>
            <a:ext cx="262467" cy="262467"/>
          </a:xfrm>
          <a:prstGeom prst="rect">
            <a:avLst/>
          </a:prstGeom>
        </p:spPr>
      </p:pic>
      <p:pic>
        <p:nvPicPr>
          <p:cNvPr id="19" name="Graphic 18" descr="Star with solid fill">
            <a:extLst>
              <a:ext uri="{FF2B5EF4-FFF2-40B4-BE49-F238E27FC236}">
                <a16:creationId xmlns:a16="http://schemas.microsoft.com/office/drawing/2014/main" id="{F5702831-96EC-7510-B42D-DC2646184F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26488" y="3160667"/>
            <a:ext cx="262467" cy="262467"/>
          </a:xfrm>
          <a:prstGeom prst="rect">
            <a:avLst/>
          </a:prstGeom>
        </p:spPr>
      </p:pic>
      <p:pic>
        <p:nvPicPr>
          <p:cNvPr id="20" name="Graphic 19" descr="Star with solid fill">
            <a:extLst>
              <a:ext uri="{FF2B5EF4-FFF2-40B4-BE49-F238E27FC236}">
                <a16:creationId xmlns:a16="http://schemas.microsoft.com/office/drawing/2014/main" id="{19197182-3499-D486-722F-BC46B686F6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2037" y="3603826"/>
            <a:ext cx="262467" cy="262467"/>
          </a:xfrm>
          <a:prstGeom prst="rect">
            <a:avLst/>
          </a:prstGeom>
        </p:spPr>
      </p:pic>
      <p:pic>
        <p:nvPicPr>
          <p:cNvPr id="21" name="Graphic 20" descr="Star with solid fill">
            <a:extLst>
              <a:ext uri="{FF2B5EF4-FFF2-40B4-BE49-F238E27FC236}">
                <a16:creationId xmlns:a16="http://schemas.microsoft.com/office/drawing/2014/main" id="{4464E60A-F85E-E952-08B7-40D7F795F9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9329" y="4083660"/>
            <a:ext cx="262467" cy="262467"/>
          </a:xfrm>
          <a:prstGeom prst="rect">
            <a:avLst/>
          </a:prstGeom>
        </p:spPr>
      </p:pic>
      <p:pic>
        <p:nvPicPr>
          <p:cNvPr id="22" name="Graphic 21" descr="Star with solid fill">
            <a:extLst>
              <a:ext uri="{FF2B5EF4-FFF2-40B4-BE49-F238E27FC236}">
                <a16:creationId xmlns:a16="http://schemas.microsoft.com/office/drawing/2014/main" id="{52FF7FCA-0726-63DA-359A-F64C63E7EC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7721" y="4481986"/>
            <a:ext cx="262467" cy="262467"/>
          </a:xfrm>
          <a:prstGeom prst="rect">
            <a:avLst/>
          </a:prstGeom>
        </p:spPr>
      </p:pic>
      <p:pic>
        <p:nvPicPr>
          <p:cNvPr id="23" name="Graphic 22" descr="Star with solid fill">
            <a:extLst>
              <a:ext uri="{FF2B5EF4-FFF2-40B4-BE49-F238E27FC236}">
                <a16:creationId xmlns:a16="http://schemas.microsoft.com/office/drawing/2014/main" id="{3BAACD64-F59F-02D6-C144-8835BD3B49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4355" y="4613219"/>
            <a:ext cx="262467" cy="262467"/>
          </a:xfrm>
          <a:prstGeom prst="rect">
            <a:avLst/>
          </a:prstGeom>
        </p:spPr>
      </p:pic>
      <p:pic>
        <p:nvPicPr>
          <p:cNvPr id="3" name="Picture 2">
            <a:extLst>
              <a:ext uri="{FF2B5EF4-FFF2-40B4-BE49-F238E27FC236}">
                <a16:creationId xmlns:a16="http://schemas.microsoft.com/office/drawing/2014/main" id="{C440FEC9-A4E3-C493-0AD6-4D498B8F44F7}"/>
              </a:ext>
            </a:extLst>
          </p:cNvPr>
          <p:cNvPicPr>
            <a:picLocks noChangeAspect="1"/>
          </p:cNvPicPr>
          <p:nvPr/>
        </p:nvPicPr>
        <p:blipFill>
          <a:blip r:embed="rId7"/>
          <a:stretch>
            <a:fillRect/>
          </a:stretch>
        </p:blipFill>
        <p:spPr>
          <a:xfrm>
            <a:off x="56308" y="5851319"/>
            <a:ext cx="4340728" cy="938865"/>
          </a:xfrm>
          <a:prstGeom prst="rect">
            <a:avLst/>
          </a:prstGeom>
        </p:spPr>
      </p:pic>
    </p:spTree>
    <p:extLst>
      <p:ext uri="{BB962C8B-B14F-4D97-AF65-F5344CB8AC3E}">
        <p14:creationId xmlns:p14="http://schemas.microsoft.com/office/powerpoint/2010/main" val="452345006"/>
      </p:ext>
    </p:extLst>
  </p:cSld>
  <p:clrMapOvr>
    <a:masterClrMapping/>
  </p:clrMapOvr>
  <mc:AlternateContent xmlns:mc="http://schemas.openxmlformats.org/markup-compatibility/2006" xmlns:p14="http://schemas.microsoft.com/office/powerpoint/2010/main">
    <mc:Choice Requires="p14">
      <p:transition spd="slow" p14:dur="2000" advTm="54277"/>
    </mc:Choice>
    <mc:Fallback xmlns="">
      <p:transition spd="slow" advTm="54277"/>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3A00554-0DF2-27CD-38A4-4C4F39D0F3E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5067856" y="1863363"/>
            <a:ext cx="3212544" cy="4156437"/>
          </a:xfrm>
        </p:spPr>
      </p:pic>
      <p:pic>
        <p:nvPicPr>
          <p:cNvPr id="8" name="Content Placeholder 7">
            <a:extLst>
              <a:ext uri="{FF2B5EF4-FFF2-40B4-BE49-F238E27FC236}">
                <a16:creationId xmlns:a16="http://schemas.microsoft.com/office/drawing/2014/main" id="{AE261CA0-4364-97DF-0ECE-B4F20B2948A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8441466" y="1863363"/>
            <a:ext cx="3212545" cy="4156437"/>
          </a:xfrm>
        </p:spPr>
      </p:pic>
      <p:sp>
        <p:nvSpPr>
          <p:cNvPr id="3" name="Title 1">
            <a:extLst>
              <a:ext uri="{FF2B5EF4-FFF2-40B4-BE49-F238E27FC236}">
                <a16:creationId xmlns:a16="http://schemas.microsoft.com/office/drawing/2014/main" id="{1B9EA7BB-5CF7-9603-1A31-A6C937D8E282}"/>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lumMod val="20000"/>
                    <a:lumOff val="80000"/>
                  </a:schemeClr>
                </a:solidFill>
                <a:latin typeface="Aptos" panose="020B0004020202020204" pitchFamily="34" charset="0"/>
              </a:rPr>
              <a:t>Priority Census Tracts: Sussex County</a:t>
            </a:r>
          </a:p>
        </p:txBody>
      </p:sp>
      <p:sp>
        <p:nvSpPr>
          <p:cNvPr id="9" name="TextBox 8">
            <a:extLst>
              <a:ext uri="{FF2B5EF4-FFF2-40B4-BE49-F238E27FC236}">
                <a16:creationId xmlns:a16="http://schemas.microsoft.com/office/drawing/2014/main" id="{FCB7812D-7AEA-2357-4306-248FCCAC57E1}"/>
              </a:ext>
            </a:extLst>
          </p:cNvPr>
          <p:cNvSpPr txBox="1"/>
          <p:nvPr/>
        </p:nvSpPr>
        <p:spPr>
          <a:xfrm>
            <a:off x="5141448" y="1508023"/>
            <a:ext cx="2493302" cy="307777"/>
          </a:xfrm>
          <a:prstGeom prst="rect">
            <a:avLst/>
          </a:prstGeom>
          <a:noFill/>
        </p:spPr>
        <p:txBody>
          <a:bodyPr wrap="square" rtlCol="0">
            <a:spAutoFit/>
          </a:bodyPr>
          <a:lstStyle/>
          <a:p>
            <a:r>
              <a:rPr lang="en-US" sz="1400" dirty="0">
                <a:latin typeface="Aptos" panose="020B0004020202020204" pitchFamily="34" charset="0"/>
              </a:rPr>
              <a:t>Hypertension Prevalence</a:t>
            </a:r>
          </a:p>
        </p:txBody>
      </p:sp>
      <p:sp>
        <p:nvSpPr>
          <p:cNvPr id="10" name="TextBox 9">
            <a:extLst>
              <a:ext uri="{FF2B5EF4-FFF2-40B4-BE49-F238E27FC236}">
                <a16:creationId xmlns:a16="http://schemas.microsoft.com/office/drawing/2014/main" id="{DDCFD729-504B-0738-4D37-76C80992662C}"/>
              </a:ext>
            </a:extLst>
          </p:cNvPr>
          <p:cNvSpPr txBox="1"/>
          <p:nvPr/>
        </p:nvSpPr>
        <p:spPr>
          <a:xfrm>
            <a:off x="8820148" y="1508023"/>
            <a:ext cx="2493302" cy="307777"/>
          </a:xfrm>
          <a:prstGeom prst="rect">
            <a:avLst/>
          </a:prstGeom>
          <a:noFill/>
        </p:spPr>
        <p:txBody>
          <a:bodyPr wrap="square" rtlCol="0">
            <a:spAutoFit/>
          </a:bodyPr>
          <a:lstStyle/>
          <a:p>
            <a:r>
              <a:rPr lang="en-US" sz="1400" dirty="0">
                <a:latin typeface="Aptos" panose="020B0004020202020204" pitchFamily="34" charset="0"/>
              </a:rPr>
              <a:t>Social Vulnerability Index</a:t>
            </a:r>
          </a:p>
        </p:txBody>
      </p:sp>
      <p:sp>
        <p:nvSpPr>
          <p:cNvPr id="11" name="Content Placeholder 2">
            <a:extLst>
              <a:ext uri="{FF2B5EF4-FFF2-40B4-BE49-F238E27FC236}">
                <a16:creationId xmlns:a16="http://schemas.microsoft.com/office/drawing/2014/main" id="{1FB0703C-92DB-E3D0-4798-3C26A4B1DBE9}"/>
              </a:ext>
            </a:extLst>
          </p:cNvPr>
          <p:cNvSpPr txBox="1">
            <a:spLocks/>
          </p:cNvSpPr>
          <p:nvPr/>
        </p:nvSpPr>
        <p:spPr>
          <a:xfrm>
            <a:off x="370464" y="1789962"/>
            <a:ext cx="3371803" cy="44407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7 priority CTs</a:t>
            </a:r>
          </a:p>
          <a:p>
            <a:pPr>
              <a:spcBef>
                <a:spcPts val="0"/>
              </a:spcBef>
              <a:buFont typeface="Arial" panose="020B0604020202020204" pitchFamily="34" charset="0"/>
              <a:buChar char="•"/>
            </a:pPr>
            <a:endParaRPr lang="en-US" sz="2000" dirty="0">
              <a:solidFill>
                <a:schemeClr val="accent5">
                  <a:lumMod val="50000"/>
                </a:schemeClr>
              </a:solidFill>
              <a:latin typeface="Aptos Narrow" panose="020B0004020202020204" pitchFamily="34" charset="0"/>
            </a:endParaRPr>
          </a:p>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Bridgeville</a:t>
            </a:r>
          </a:p>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Seaford</a:t>
            </a:r>
          </a:p>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Bethel</a:t>
            </a:r>
          </a:p>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Laurel</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Millsboro</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Selbyville</a:t>
            </a:r>
          </a:p>
          <a:p>
            <a:pPr>
              <a:spcBef>
                <a:spcPts val="0"/>
              </a:spcBef>
              <a:buFont typeface="Arial" panose="020B0604020202020204" pitchFamily="34" charset="0"/>
              <a:buChar char="•"/>
            </a:pPr>
            <a:endParaRPr lang="en-US" sz="2000" dirty="0">
              <a:solidFill>
                <a:schemeClr val="accent5">
                  <a:lumMod val="50000"/>
                </a:schemeClr>
              </a:solidFill>
              <a:latin typeface="Aptos Narrow" panose="020B0004020202020204" pitchFamily="34" charset="0"/>
            </a:endParaRP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30,163 residents</a:t>
            </a:r>
          </a:p>
        </p:txBody>
      </p:sp>
      <p:sp>
        <p:nvSpPr>
          <p:cNvPr id="12" name="TextBox 11">
            <a:extLst>
              <a:ext uri="{FF2B5EF4-FFF2-40B4-BE49-F238E27FC236}">
                <a16:creationId xmlns:a16="http://schemas.microsoft.com/office/drawing/2014/main" id="{686737EA-16CD-A631-F384-6D912050F5AB}"/>
              </a:ext>
            </a:extLst>
          </p:cNvPr>
          <p:cNvSpPr txBox="1"/>
          <p:nvPr/>
        </p:nvSpPr>
        <p:spPr>
          <a:xfrm>
            <a:off x="7122648" y="1070261"/>
            <a:ext cx="2493302" cy="307777"/>
          </a:xfrm>
          <a:prstGeom prst="rect">
            <a:avLst/>
          </a:prstGeom>
          <a:noFill/>
        </p:spPr>
        <p:txBody>
          <a:bodyPr wrap="square" rtlCol="0">
            <a:spAutoFit/>
          </a:bodyPr>
          <a:lstStyle/>
          <a:p>
            <a:r>
              <a:rPr lang="en-US" sz="1400" b="1" dirty="0">
                <a:latin typeface="Aptos" panose="020B0004020202020204" pitchFamily="34" charset="0"/>
              </a:rPr>
              <a:t>Western Sussex County</a:t>
            </a:r>
          </a:p>
        </p:txBody>
      </p:sp>
      <p:pic>
        <p:nvPicPr>
          <p:cNvPr id="13" name="Graphic 12" descr="Star with solid fill">
            <a:extLst>
              <a:ext uri="{FF2B5EF4-FFF2-40B4-BE49-F238E27FC236}">
                <a16:creationId xmlns:a16="http://schemas.microsoft.com/office/drawing/2014/main" id="{39CC1B99-8DBC-3685-0919-89005FA991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2894" y="2299875"/>
            <a:ext cx="262467" cy="262467"/>
          </a:xfrm>
          <a:prstGeom prst="rect">
            <a:avLst/>
          </a:prstGeom>
        </p:spPr>
      </p:pic>
      <p:pic>
        <p:nvPicPr>
          <p:cNvPr id="14" name="Graphic 13" descr="Star with solid fill">
            <a:extLst>
              <a:ext uri="{FF2B5EF4-FFF2-40B4-BE49-F238E27FC236}">
                <a16:creationId xmlns:a16="http://schemas.microsoft.com/office/drawing/2014/main" id="{EE8DB208-6567-5D70-BD04-A1A58EAE46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72283" y="2217453"/>
            <a:ext cx="262467" cy="262467"/>
          </a:xfrm>
          <a:prstGeom prst="rect">
            <a:avLst/>
          </a:prstGeom>
        </p:spPr>
      </p:pic>
      <p:pic>
        <p:nvPicPr>
          <p:cNvPr id="15" name="Graphic 14" descr="Star with solid fill">
            <a:extLst>
              <a:ext uri="{FF2B5EF4-FFF2-40B4-BE49-F238E27FC236}">
                <a16:creationId xmlns:a16="http://schemas.microsoft.com/office/drawing/2014/main" id="{82F0F91E-931D-71DD-9387-3B832D9523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5326" y="4162542"/>
            <a:ext cx="262467" cy="262467"/>
          </a:xfrm>
          <a:prstGeom prst="rect">
            <a:avLst/>
          </a:prstGeom>
        </p:spPr>
      </p:pic>
      <p:pic>
        <p:nvPicPr>
          <p:cNvPr id="16" name="Graphic 15" descr="Star with solid fill">
            <a:extLst>
              <a:ext uri="{FF2B5EF4-FFF2-40B4-BE49-F238E27FC236}">
                <a16:creationId xmlns:a16="http://schemas.microsoft.com/office/drawing/2014/main" id="{9F8EC08A-A4A4-BBA7-3943-F1A055FD72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09816" y="4425009"/>
            <a:ext cx="262467" cy="262467"/>
          </a:xfrm>
          <a:prstGeom prst="rect">
            <a:avLst/>
          </a:prstGeom>
        </p:spPr>
      </p:pic>
      <p:pic>
        <p:nvPicPr>
          <p:cNvPr id="17" name="Graphic 16" descr="Star with solid fill">
            <a:extLst>
              <a:ext uri="{FF2B5EF4-FFF2-40B4-BE49-F238E27FC236}">
                <a16:creationId xmlns:a16="http://schemas.microsoft.com/office/drawing/2014/main" id="{97B7B83B-5B76-E671-B662-1F45E2C6A2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0427" y="5218743"/>
            <a:ext cx="262467" cy="262467"/>
          </a:xfrm>
          <a:prstGeom prst="rect">
            <a:avLst/>
          </a:prstGeom>
        </p:spPr>
      </p:pic>
      <p:pic>
        <p:nvPicPr>
          <p:cNvPr id="18" name="Graphic 17" descr="Star with solid fill">
            <a:extLst>
              <a:ext uri="{FF2B5EF4-FFF2-40B4-BE49-F238E27FC236}">
                <a16:creationId xmlns:a16="http://schemas.microsoft.com/office/drawing/2014/main" id="{A48C2870-40A2-70D3-FD76-0B5C3954B0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18355" y="2299875"/>
            <a:ext cx="262467" cy="262467"/>
          </a:xfrm>
          <a:prstGeom prst="rect">
            <a:avLst/>
          </a:prstGeom>
        </p:spPr>
      </p:pic>
      <p:pic>
        <p:nvPicPr>
          <p:cNvPr id="19" name="Graphic 18" descr="Star with solid fill">
            <a:extLst>
              <a:ext uri="{FF2B5EF4-FFF2-40B4-BE49-F238E27FC236}">
                <a16:creationId xmlns:a16="http://schemas.microsoft.com/office/drawing/2014/main" id="{A9D23047-4440-2D82-A678-66BAE16D13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7744" y="2217453"/>
            <a:ext cx="262467" cy="262467"/>
          </a:xfrm>
          <a:prstGeom prst="rect">
            <a:avLst/>
          </a:prstGeom>
        </p:spPr>
      </p:pic>
      <p:pic>
        <p:nvPicPr>
          <p:cNvPr id="20" name="Graphic 19" descr="Star with solid fill">
            <a:extLst>
              <a:ext uri="{FF2B5EF4-FFF2-40B4-BE49-F238E27FC236}">
                <a16:creationId xmlns:a16="http://schemas.microsoft.com/office/drawing/2014/main" id="{7474D7D3-2E04-AC36-007A-F6A61A78F6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90787" y="4162542"/>
            <a:ext cx="262467" cy="262467"/>
          </a:xfrm>
          <a:prstGeom prst="rect">
            <a:avLst/>
          </a:prstGeom>
        </p:spPr>
      </p:pic>
      <p:pic>
        <p:nvPicPr>
          <p:cNvPr id="21" name="Graphic 20" descr="Star with solid fill">
            <a:extLst>
              <a:ext uri="{FF2B5EF4-FFF2-40B4-BE49-F238E27FC236}">
                <a16:creationId xmlns:a16="http://schemas.microsoft.com/office/drawing/2014/main" id="{402690B4-64ED-CE09-B20F-2C5B904C90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85277" y="4425009"/>
            <a:ext cx="262467" cy="262467"/>
          </a:xfrm>
          <a:prstGeom prst="rect">
            <a:avLst/>
          </a:prstGeom>
        </p:spPr>
      </p:pic>
      <p:pic>
        <p:nvPicPr>
          <p:cNvPr id="22" name="Graphic 21" descr="Star with solid fill">
            <a:extLst>
              <a:ext uri="{FF2B5EF4-FFF2-40B4-BE49-F238E27FC236}">
                <a16:creationId xmlns:a16="http://schemas.microsoft.com/office/drawing/2014/main" id="{0E7BFCF5-266A-8A55-DB2B-4498B9F3F2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5888" y="5218743"/>
            <a:ext cx="262467" cy="262467"/>
          </a:xfrm>
          <a:prstGeom prst="rect">
            <a:avLst/>
          </a:prstGeom>
        </p:spPr>
      </p:pic>
      <p:pic>
        <p:nvPicPr>
          <p:cNvPr id="2" name="Picture 1">
            <a:extLst>
              <a:ext uri="{FF2B5EF4-FFF2-40B4-BE49-F238E27FC236}">
                <a16:creationId xmlns:a16="http://schemas.microsoft.com/office/drawing/2014/main" id="{B02D4431-FA55-C1DF-8826-F25507C0E94E}"/>
              </a:ext>
            </a:extLst>
          </p:cNvPr>
          <p:cNvPicPr>
            <a:picLocks noChangeAspect="1"/>
          </p:cNvPicPr>
          <p:nvPr/>
        </p:nvPicPr>
        <p:blipFill>
          <a:blip r:embed="rId7"/>
          <a:stretch>
            <a:fillRect/>
          </a:stretch>
        </p:blipFill>
        <p:spPr>
          <a:xfrm>
            <a:off x="314824" y="5647011"/>
            <a:ext cx="4340728" cy="938865"/>
          </a:xfrm>
          <a:prstGeom prst="rect">
            <a:avLst/>
          </a:prstGeom>
        </p:spPr>
      </p:pic>
    </p:spTree>
    <p:extLst>
      <p:ext uri="{BB962C8B-B14F-4D97-AF65-F5344CB8AC3E}">
        <p14:creationId xmlns:p14="http://schemas.microsoft.com/office/powerpoint/2010/main" val="2971291165"/>
      </p:ext>
    </p:extLst>
  </p:cSld>
  <p:clrMapOvr>
    <a:masterClrMapping/>
  </p:clrMapOvr>
  <mc:AlternateContent xmlns:mc="http://schemas.openxmlformats.org/markup-compatibility/2006" xmlns:p14="http://schemas.microsoft.com/office/powerpoint/2010/main">
    <mc:Choice Requires="p14">
      <p:transition spd="slow" p14:dur="2000" advTm="38721"/>
    </mc:Choice>
    <mc:Fallback xmlns="">
      <p:transition spd="slow" advTm="3872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A3CD7B-47DF-77DD-2E2F-6681417223D7}"/>
            </a:ext>
          </a:extLst>
        </p:cNvPr>
        <p:cNvGrpSpPr/>
        <p:nvPr/>
      </p:nvGrpSpPr>
      <p:grpSpPr>
        <a:xfrm>
          <a:off x="0" y="0"/>
          <a:ext cx="0" cy="0"/>
          <a:chOff x="0" y="0"/>
          <a:chExt cx="0" cy="0"/>
        </a:xfrm>
      </p:grpSpPr>
      <p:pic>
        <p:nvPicPr>
          <p:cNvPr id="24" name="Content Placeholder 19">
            <a:extLst>
              <a:ext uri="{FF2B5EF4-FFF2-40B4-BE49-F238E27FC236}">
                <a16:creationId xmlns:a16="http://schemas.microsoft.com/office/drawing/2014/main" id="{A3D1F740-9404-36E7-2B7A-44C6A0AE42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0822" y="1815800"/>
            <a:ext cx="3734552" cy="4838643"/>
          </a:xfrm>
          <a:prstGeom prst="rect">
            <a:avLst/>
          </a:prstGeom>
        </p:spPr>
      </p:pic>
      <p:pic>
        <p:nvPicPr>
          <p:cNvPr id="25" name="Content Placeholder 21">
            <a:extLst>
              <a:ext uri="{FF2B5EF4-FFF2-40B4-BE49-F238E27FC236}">
                <a16:creationId xmlns:a16="http://schemas.microsoft.com/office/drawing/2014/main" id="{07EF4D5F-56AB-168E-CAA2-FF33E5958D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13545" y="1815800"/>
            <a:ext cx="3734552" cy="4838642"/>
          </a:xfrm>
          <a:prstGeom prst="rect">
            <a:avLst/>
          </a:prstGeom>
        </p:spPr>
      </p:pic>
      <p:sp>
        <p:nvSpPr>
          <p:cNvPr id="3" name="Title 1">
            <a:extLst>
              <a:ext uri="{FF2B5EF4-FFF2-40B4-BE49-F238E27FC236}">
                <a16:creationId xmlns:a16="http://schemas.microsoft.com/office/drawing/2014/main" id="{AFC1AF64-27B7-3805-C512-2C79B0262572}"/>
              </a:ext>
            </a:extLst>
          </p:cNvPr>
          <p:cNvSpPr txBox="1">
            <a:spLocks/>
          </p:cNvSpPr>
          <p:nvPr/>
        </p:nvSpPr>
        <p:spPr bwMode="gray">
          <a:xfrm>
            <a:off x="304377" y="164234"/>
            <a:ext cx="11583243" cy="728480"/>
          </a:xfrm>
          <a:prstGeom prst="rect">
            <a:avLst/>
          </a:prstGeom>
          <a:gradFill flip="none" rotWithShape="1">
            <a:gsLst>
              <a:gs pos="0">
                <a:schemeClr val="accent2">
                  <a:lumMod val="67000"/>
                </a:schemeClr>
              </a:gs>
              <a:gs pos="73000">
                <a:srgbClr val="C00000"/>
              </a:gs>
              <a:gs pos="100000">
                <a:schemeClr val="accent2">
                  <a:lumMod val="60000"/>
                  <a:lumOff val="40000"/>
                </a:schemeClr>
              </a:gs>
            </a:gsLst>
            <a:lin ang="16200000" scaled="1"/>
            <a:tileRect/>
          </a:gradFill>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lumMod val="20000"/>
                    <a:lumOff val="80000"/>
                  </a:schemeClr>
                </a:solidFill>
                <a:latin typeface="Aptos" panose="020B0004020202020204" pitchFamily="34" charset="0"/>
              </a:rPr>
              <a:t>Priority Census Tracts: Sussex County</a:t>
            </a:r>
          </a:p>
        </p:txBody>
      </p:sp>
      <p:sp>
        <p:nvSpPr>
          <p:cNvPr id="9" name="TextBox 8">
            <a:extLst>
              <a:ext uri="{FF2B5EF4-FFF2-40B4-BE49-F238E27FC236}">
                <a16:creationId xmlns:a16="http://schemas.microsoft.com/office/drawing/2014/main" id="{9FD16B00-78CE-5923-BAE5-E463E85F919A}"/>
              </a:ext>
            </a:extLst>
          </p:cNvPr>
          <p:cNvSpPr txBox="1"/>
          <p:nvPr/>
        </p:nvSpPr>
        <p:spPr>
          <a:xfrm>
            <a:off x="5141448" y="1508023"/>
            <a:ext cx="2493302" cy="307777"/>
          </a:xfrm>
          <a:prstGeom prst="rect">
            <a:avLst/>
          </a:prstGeom>
          <a:noFill/>
        </p:spPr>
        <p:txBody>
          <a:bodyPr wrap="square" rtlCol="0">
            <a:spAutoFit/>
          </a:bodyPr>
          <a:lstStyle/>
          <a:p>
            <a:r>
              <a:rPr lang="en-US" sz="1400" dirty="0">
                <a:latin typeface="Aptos" panose="020B0004020202020204" pitchFamily="34" charset="0"/>
              </a:rPr>
              <a:t>Hypertension Prevalence</a:t>
            </a:r>
          </a:p>
        </p:txBody>
      </p:sp>
      <p:sp>
        <p:nvSpPr>
          <p:cNvPr id="10" name="TextBox 9">
            <a:extLst>
              <a:ext uri="{FF2B5EF4-FFF2-40B4-BE49-F238E27FC236}">
                <a16:creationId xmlns:a16="http://schemas.microsoft.com/office/drawing/2014/main" id="{FCF90BE5-FF4F-1A06-DD07-BDCB5D7A7796}"/>
              </a:ext>
            </a:extLst>
          </p:cNvPr>
          <p:cNvSpPr txBox="1"/>
          <p:nvPr/>
        </p:nvSpPr>
        <p:spPr>
          <a:xfrm>
            <a:off x="8820148" y="1508023"/>
            <a:ext cx="2493302" cy="307777"/>
          </a:xfrm>
          <a:prstGeom prst="rect">
            <a:avLst/>
          </a:prstGeom>
          <a:noFill/>
        </p:spPr>
        <p:txBody>
          <a:bodyPr wrap="square" rtlCol="0">
            <a:spAutoFit/>
          </a:bodyPr>
          <a:lstStyle/>
          <a:p>
            <a:r>
              <a:rPr lang="en-US" sz="1400" dirty="0">
                <a:latin typeface="Aptos" panose="020B0004020202020204" pitchFamily="34" charset="0"/>
              </a:rPr>
              <a:t>Social Vulnerability Index</a:t>
            </a:r>
          </a:p>
        </p:txBody>
      </p:sp>
      <p:sp>
        <p:nvSpPr>
          <p:cNvPr id="11" name="Content Placeholder 2">
            <a:extLst>
              <a:ext uri="{FF2B5EF4-FFF2-40B4-BE49-F238E27FC236}">
                <a16:creationId xmlns:a16="http://schemas.microsoft.com/office/drawing/2014/main" id="{E62E964A-DE64-CC2C-BFF5-EA6BEE74151D}"/>
              </a:ext>
            </a:extLst>
          </p:cNvPr>
          <p:cNvSpPr txBox="1">
            <a:spLocks/>
          </p:cNvSpPr>
          <p:nvPr/>
        </p:nvSpPr>
        <p:spPr>
          <a:xfrm>
            <a:off x="370464" y="1789962"/>
            <a:ext cx="3371803" cy="44407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7 priority CTs</a:t>
            </a:r>
          </a:p>
          <a:p>
            <a:pPr>
              <a:spcBef>
                <a:spcPts val="0"/>
              </a:spcBef>
              <a:buFont typeface="Arial" panose="020B0604020202020204" pitchFamily="34" charset="0"/>
              <a:buChar char="•"/>
            </a:pPr>
            <a:endParaRPr lang="en-US" sz="2000" dirty="0">
              <a:solidFill>
                <a:schemeClr val="accent5">
                  <a:lumMod val="50000"/>
                </a:schemeClr>
              </a:solidFill>
              <a:latin typeface="Aptos Narrow" panose="020B0004020202020204" pitchFamily="34" charset="0"/>
            </a:endParaRP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Bridgeville</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Seaford</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Bethel</a:t>
            </a: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Laurel</a:t>
            </a:r>
          </a:p>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Millsboro</a:t>
            </a:r>
          </a:p>
          <a:p>
            <a:pPr>
              <a:spcBef>
                <a:spcPts val="0"/>
              </a:spcBef>
              <a:buFont typeface="Arial" panose="020B0604020202020204" pitchFamily="34" charset="0"/>
              <a:buChar char="•"/>
            </a:pPr>
            <a:r>
              <a:rPr lang="en-US" sz="2000" b="1" dirty="0">
                <a:solidFill>
                  <a:schemeClr val="accent5">
                    <a:lumMod val="50000"/>
                  </a:schemeClr>
                </a:solidFill>
                <a:latin typeface="Aptos Narrow" panose="020B0004020202020204" pitchFamily="34" charset="0"/>
              </a:rPr>
              <a:t>Selbyville</a:t>
            </a:r>
          </a:p>
          <a:p>
            <a:pPr>
              <a:spcBef>
                <a:spcPts val="0"/>
              </a:spcBef>
              <a:buFont typeface="Arial" panose="020B0604020202020204" pitchFamily="34" charset="0"/>
              <a:buChar char="•"/>
            </a:pPr>
            <a:endParaRPr lang="en-US" sz="2000" dirty="0">
              <a:solidFill>
                <a:schemeClr val="accent5">
                  <a:lumMod val="50000"/>
                </a:schemeClr>
              </a:solidFill>
              <a:latin typeface="Aptos Narrow" panose="020B0004020202020204" pitchFamily="34" charset="0"/>
            </a:endParaRPr>
          </a:p>
          <a:p>
            <a:pPr>
              <a:spcBef>
                <a:spcPts val="0"/>
              </a:spcBef>
              <a:buFont typeface="Arial" panose="020B0604020202020204" pitchFamily="34" charset="0"/>
              <a:buChar char="•"/>
            </a:pPr>
            <a:r>
              <a:rPr lang="en-US" sz="2000" dirty="0">
                <a:solidFill>
                  <a:schemeClr val="accent5">
                    <a:lumMod val="50000"/>
                  </a:schemeClr>
                </a:solidFill>
                <a:latin typeface="Aptos Narrow" panose="020B0004020202020204" pitchFamily="34" charset="0"/>
              </a:rPr>
              <a:t>30,163 residents</a:t>
            </a:r>
          </a:p>
        </p:txBody>
      </p:sp>
      <p:sp>
        <p:nvSpPr>
          <p:cNvPr id="12" name="TextBox 11">
            <a:extLst>
              <a:ext uri="{FF2B5EF4-FFF2-40B4-BE49-F238E27FC236}">
                <a16:creationId xmlns:a16="http://schemas.microsoft.com/office/drawing/2014/main" id="{C4409273-9988-BA5A-A583-0EFAD790B193}"/>
              </a:ext>
            </a:extLst>
          </p:cNvPr>
          <p:cNvSpPr txBox="1"/>
          <p:nvPr/>
        </p:nvSpPr>
        <p:spPr>
          <a:xfrm>
            <a:off x="7122648" y="1070261"/>
            <a:ext cx="3212544" cy="307777"/>
          </a:xfrm>
          <a:prstGeom prst="rect">
            <a:avLst/>
          </a:prstGeom>
          <a:noFill/>
        </p:spPr>
        <p:txBody>
          <a:bodyPr wrap="square" rtlCol="0">
            <a:spAutoFit/>
          </a:bodyPr>
          <a:lstStyle/>
          <a:p>
            <a:r>
              <a:rPr lang="en-US" sz="1400" b="1" dirty="0">
                <a:latin typeface="Aptos" panose="020B0004020202020204" pitchFamily="34" charset="0"/>
              </a:rPr>
              <a:t>Central and Eastern Sussex County</a:t>
            </a:r>
          </a:p>
        </p:txBody>
      </p:sp>
      <p:pic>
        <p:nvPicPr>
          <p:cNvPr id="15" name="Graphic 14" descr="Star with solid fill">
            <a:extLst>
              <a:ext uri="{FF2B5EF4-FFF2-40B4-BE49-F238E27FC236}">
                <a16:creationId xmlns:a16="http://schemas.microsoft.com/office/drawing/2014/main" id="{D55ABA6A-5DCB-2B87-7697-7292E2F402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04126" y="3972654"/>
            <a:ext cx="262467" cy="262467"/>
          </a:xfrm>
          <a:prstGeom prst="rect">
            <a:avLst/>
          </a:prstGeom>
        </p:spPr>
      </p:pic>
      <p:pic>
        <p:nvPicPr>
          <p:cNvPr id="17" name="Graphic 16" descr="Star with solid fill">
            <a:extLst>
              <a:ext uri="{FF2B5EF4-FFF2-40B4-BE49-F238E27FC236}">
                <a16:creationId xmlns:a16="http://schemas.microsoft.com/office/drawing/2014/main" id="{83BB4AA8-F402-8DAA-7E0E-7609189567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6910" y="4518513"/>
            <a:ext cx="262467" cy="262467"/>
          </a:xfrm>
          <a:prstGeom prst="rect">
            <a:avLst/>
          </a:prstGeom>
        </p:spPr>
      </p:pic>
      <p:pic>
        <p:nvPicPr>
          <p:cNvPr id="20" name="Graphic 19" descr="Star with solid fill">
            <a:extLst>
              <a:ext uri="{FF2B5EF4-FFF2-40B4-BE49-F238E27FC236}">
                <a16:creationId xmlns:a16="http://schemas.microsoft.com/office/drawing/2014/main" id="{5858DF1A-96F9-9A9B-46D6-18F4CABD6D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71717" y="3977653"/>
            <a:ext cx="262467" cy="262467"/>
          </a:xfrm>
          <a:prstGeom prst="rect">
            <a:avLst/>
          </a:prstGeom>
        </p:spPr>
      </p:pic>
      <p:pic>
        <p:nvPicPr>
          <p:cNvPr id="21" name="Graphic 20" descr="Star with solid fill">
            <a:extLst>
              <a:ext uri="{FF2B5EF4-FFF2-40B4-BE49-F238E27FC236}">
                <a16:creationId xmlns:a16="http://schemas.microsoft.com/office/drawing/2014/main" id="{5A5044F0-4DED-17BE-8442-0B06F03B53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4654" y="4518514"/>
            <a:ext cx="262467" cy="262467"/>
          </a:xfrm>
          <a:prstGeom prst="rect">
            <a:avLst/>
          </a:prstGeom>
        </p:spPr>
      </p:pic>
      <p:pic>
        <p:nvPicPr>
          <p:cNvPr id="2" name="Picture 1">
            <a:extLst>
              <a:ext uri="{FF2B5EF4-FFF2-40B4-BE49-F238E27FC236}">
                <a16:creationId xmlns:a16="http://schemas.microsoft.com/office/drawing/2014/main" id="{D0FDE77B-F9FD-A863-F9C0-CD39CA32AEAD}"/>
              </a:ext>
            </a:extLst>
          </p:cNvPr>
          <p:cNvPicPr>
            <a:picLocks noChangeAspect="1"/>
          </p:cNvPicPr>
          <p:nvPr/>
        </p:nvPicPr>
        <p:blipFill>
          <a:blip r:embed="rId7"/>
          <a:stretch>
            <a:fillRect/>
          </a:stretch>
        </p:blipFill>
        <p:spPr>
          <a:xfrm>
            <a:off x="121923" y="5882861"/>
            <a:ext cx="4340728" cy="938865"/>
          </a:xfrm>
          <a:prstGeom prst="rect">
            <a:avLst/>
          </a:prstGeom>
        </p:spPr>
      </p:pic>
    </p:spTree>
    <p:extLst>
      <p:ext uri="{BB962C8B-B14F-4D97-AF65-F5344CB8AC3E}">
        <p14:creationId xmlns:p14="http://schemas.microsoft.com/office/powerpoint/2010/main" val="3225460134"/>
      </p:ext>
    </p:extLst>
  </p:cSld>
  <p:clrMapOvr>
    <a:masterClrMapping/>
  </p:clrMapOvr>
  <mc:AlternateContent xmlns:mc="http://schemas.openxmlformats.org/markup-compatibility/2006" xmlns:p14="http://schemas.microsoft.com/office/powerpoint/2010/main">
    <mc:Choice Requires="p14">
      <p:transition spd="slow" p14:dur="2000" advTm="7103"/>
    </mc:Choice>
    <mc:Fallback xmlns="">
      <p:transition spd="slow" advTm="710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33121</TotalTime>
  <Words>1696</Words>
  <Application>Microsoft Office PowerPoint</Application>
  <PresentationFormat>Widescreen</PresentationFormat>
  <Paragraphs>215</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Narrow</vt:lpstr>
      <vt:lpstr>Arial</vt:lpstr>
      <vt:lpstr>Calibri</vt:lpstr>
      <vt:lpstr>Century Gothic</vt:lpstr>
      <vt:lpstr>Courier New</vt:lpstr>
      <vt:lpstr>Nunito</vt:lpstr>
      <vt:lpstr>Wingdings 3</vt:lpstr>
      <vt:lpstr>Ion Boardroom</vt:lpstr>
      <vt:lpstr>Cardiovascular Health  in Delaware</vt:lpstr>
      <vt:lpstr>PowerPoint Presentation</vt:lpstr>
      <vt:lpstr>Background</vt:lpstr>
      <vt:lpstr>Background</vt:lpstr>
      <vt:lpstr>Priority 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Cardiovascular Health Learning Collaborative (CVH 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Charting a Path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Prevention and Control Program in Delaware</dc:title>
  <dc:creator>Stephanie BELINSKE</dc:creator>
  <cp:lastModifiedBy>Andrews, Natalie (DHSS)</cp:lastModifiedBy>
  <cp:revision>29</cp:revision>
  <dcterms:created xsi:type="dcterms:W3CDTF">2021-12-03T14:25:37Z</dcterms:created>
  <dcterms:modified xsi:type="dcterms:W3CDTF">2025-03-18T13:32:18Z</dcterms:modified>
</cp:coreProperties>
</file>