
<file path=[Content_Types].xml><?xml version="1.0" encoding="utf-8"?>
<Types xmlns="http://schemas.openxmlformats.org/package/2006/content-types">
  <Default Extension="emf" ContentType="image/x-emf"/>
  <Default Extension="fntdata" ContentType="application/x-fontdata"/>
  <Default Extension="jpeg" ContentType="image/jpeg"/>
  <Default Extension="jpg" ContentType="image/jpeg"/>
  <Default Extension="mp4" ContentType="video/mp4"/>
  <Default Extension="png" ContentType="image/png"/>
  <Default Extension="rels" ContentType="application/vnd.openxmlformats-package.relationships+xml"/>
  <Default Extension="svg" ContentType="image/svg+xml"/>
  <Default Extension="xml" ContentType="applicatio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changesInfos/changesInfo1.xml" ContentType="application/vnd.ms-powerpoint.changesinfo+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revisionInfo.xml" ContentType="application/vnd.ms-powerpoint.revisioninfo+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theme/theme2.xml" ContentType="application/vnd.openxmlformats-officedocument.theme+xml"/>
  <Override PartName="/ppt/viewProps.xml" ContentType="application/vnd.openxmlformats-officedocument.presentationml.viewProps+xml"/>
  <Override PartName="/customXml/itemProps4.xml" ContentType="application/vnd.openxmlformats-officedocument.customXml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60" r:id="rId4"/>
  </p:sldMasterIdLst>
  <p:notesMasterIdLst>
    <p:notesMasterId r:id="rId16"/>
  </p:notesMasterIdLst>
  <p:sldIdLst>
    <p:sldId id="308" r:id="rId5"/>
    <p:sldId id="311" r:id="rId6"/>
    <p:sldId id="306" r:id="rId7"/>
    <p:sldId id="312" r:id="rId8"/>
    <p:sldId id="320" r:id="rId9"/>
    <p:sldId id="319" r:id="rId10"/>
    <p:sldId id="316" r:id="rId11"/>
    <p:sldId id="321" r:id="rId12"/>
    <p:sldId id="323" r:id="rId13"/>
    <p:sldId id="325" r:id="rId14"/>
    <p:sldId id="324" r:id="rId15"/>
  </p:sldIdLst>
  <p:sldSz cx="12192000" cy="6858000"/>
  <p:notesSz cx="6858000" cy="9144000"/>
  <p:embeddedFontLst>
    <p:embeddedFont>
      <p:font typeface="Sen Medium" panose="020B0604020202020204" charset="0"/>
      <p:regular r:id="rId17"/>
    </p:embeddedFont>
    <p:embeddedFont>
      <p:font typeface="Times Newer Roman" panose="020B0604020202020204" charset="0"/>
      <p:regular r:id="rId18"/>
      <p:bold r:id="rId19"/>
      <p:italic r:id="rId20"/>
      <p:boldItalic r:id="rId21"/>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D854712B-C2B6-4D02-ADF9-36AB51E1924F}" v="194" dt="2026-08-19T08:20:11.940"/>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14" autoAdjust="0"/>
    <p:restoredTop sz="94660"/>
  </p:normalViewPr>
  <p:slideViewPr>
    <p:cSldViewPr snapToGrid="0">
      <p:cViewPr>
        <p:scale>
          <a:sx n="99" d="100"/>
          <a:sy n="99" d="100"/>
        </p:scale>
        <p:origin x="68" y="18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font" Target="fonts/font2.fntdata"/><Relationship Id="rId26" Type="http://schemas.microsoft.com/office/2016/11/relationships/changesInfo" Target="changesInfos/changesInfo1.xml"/><Relationship Id="rId3" Type="http://schemas.openxmlformats.org/officeDocument/2006/relationships/customXml" Target="../customXml/item3.xml"/><Relationship Id="rId21" Type="http://schemas.openxmlformats.org/officeDocument/2006/relationships/font" Target="fonts/font5.fntdata"/><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font" Target="fonts/font1.fntdata"/><Relationship Id="rId25"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notesMaster" Target="notesMasters/notesMaster1.xml"/><Relationship Id="rId20" Type="http://schemas.openxmlformats.org/officeDocument/2006/relationships/font" Target="fonts/font4.fntdata"/><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viewProps" Target="viewProps.xml"/><Relationship Id="rId28" Type="http://schemas.openxmlformats.org/officeDocument/2006/relationships/customXml" Target="../customXml/item4.xml"/><Relationship Id="rId10" Type="http://schemas.openxmlformats.org/officeDocument/2006/relationships/slide" Target="slides/slide6.xml"/><Relationship Id="rId19" Type="http://schemas.openxmlformats.org/officeDocument/2006/relationships/font" Target="fonts/font3.fntdata"/><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presProps" Target="presProps.xml"/><Relationship Id="rId27"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Charlotte Stoltenberg Potestas" userId="2d80f158-074e-46ee-a3dc-c122cbf459fd" providerId="ADAL" clId="{F796DC25-24A1-40CB-9F38-EC60B7637357}"/>
    <pc:docChg chg="custSel addSld delSld modSld sldOrd">
      <pc:chgData name="Charlotte Stoltenberg Potestas" userId="2d80f158-074e-46ee-a3dc-c122cbf459fd" providerId="ADAL" clId="{F796DC25-24A1-40CB-9F38-EC60B7637357}" dt="2026-08-19T08:20:50.934" v="3441" actId="34807"/>
      <pc:docMkLst>
        <pc:docMk/>
      </pc:docMkLst>
      <pc:sldChg chg="addSp delSp modSp del mod modClrScheme chgLayout">
        <pc:chgData name="Charlotte Stoltenberg Potestas" userId="2d80f158-074e-46ee-a3dc-c122cbf459fd" providerId="ADAL" clId="{F796DC25-24A1-40CB-9F38-EC60B7637357}" dt="2026-08-19T08:09:11.032" v="3314" actId="2696"/>
        <pc:sldMkLst>
          <pc:docMk/>
          <pc:sldMk cId="3310025264" sldId="284"/>
        </pc:sldMkLst>
        <pc:spChg chg="mod ord">
          <ac:chgData name="Charlotte Stoltenberg Potestas" userId="2d80f158-074e-46ee-a3dc-c122cbf459fd" providerId="ADAL" clId="{F796DC25-24A1-40CB-9F38-EC60B7637357}" dt="2026-08-19T08:05:14.140" v="3311" actId="700"/>
          <ac:spMkLst>
            <pc:docMk/>
            <pc:sldMk cId="3310025264" sldId="284"/>
            <ac:spMk id="2" creationId="{B7A956FE-1AB2-B2FF-966D-7FAF8913AAE0}"/>
          </ac:spMkLst>
        </pc:spChg>
        <pc:spChg chg="mod ord">
          <ac:chgData name="Charlotte Stoltenberg Potestas" userId="2d80f158-074e-46ee-a3dc-c122cbf459fd" providerId="ADAL" clId="{F796DC25-24A1-40CB-9F38-EC60B7637357}" dt="2026-08-19T08:05:14.140" v="3311" actId="700"/>
          <ac:spMkLst>
            <pc:docMk/>
            <pc:sldMk cId="3310025264" sldId="284"/>
            <ac:spMk id="3" creationId="{42F32964-7ED1-3C73-ECC3-D7DAEBF2568A}"/>
          </ac:spMkLst>
        </pc:spChg>
        <pc:spChg chg="mod ord">
          <ac:chgData name="Charlotte Stoltenberg Potestas" userId="2d80f158-074e-46ee-a3dc-c122cbf459fd" providerId="ADAL" clId="{F796DC25-24A1-40CB-9F38-EC60B7637357}" dt="2026-08-19T08:05:14.140" v="3311" actId="700"/>
          <ac:spMkLst>
            <pc:docMk/>
            <pc:sldMk cId="3310025264" sldId="284"/>
            <ac:spMk id="4" creationId="{99923551-FA67-20D4-266A-3274240FEBE1}"/>
          </ac:spMkLst>
        </pc:spChg>
        <pc:spChg chg="add mod ord">
          <ac:chgData name="Charlotte Stoltenberg Potestas" userId="2d80f158-074e-46ee-a3dc-c122cbf459fd" providerId="ADAL" clId="{F796DC25-24A1-40CB-9F38-EC60B7637357}" dt="2026-08-19T08:05:14.140" v="3311" actId="700"/>
          <ac:spMkLst>
            <pc:docMk/>
            <pc:sldMk cId="3310025264" sldId="284"/>
            <ac:spMk id="5" creationId="{E5110890-6E46-07D1-919A-C2E04A0E9717}"/>
          </ac:spMkLst>
        </pc:spChg>
        <pc:spChg chg="add del mod ord">
          <ac:chgData name="Charlotte Stoltenberg Potestas" userId="2d80f158-074e-46ee-a3dc-c122cbf459fd" providerId="ADAL" clId="{F796DC25-24A1-40CB-9F38-EC60B7637357}" dt="2026-08-19T08:05:14.140" v="3311" actId="700"/>
          <ac:spMkLst>
            <pc:docMk/>
            <pc:sldMk cId="3310025264" sldId="284"/>
            <ac:spMk id="6" creationId="{FF83E014-4101-C438-70AF-20A44C528194}"/>
          </ac:spMkLst>
        </pc:spChg>
        <pc:spChg chg="add del mod ord">
          <ac:chgData name="Charlotte Stoltenberg Potestas" userId="2d80f158-074e-46ee-a3dc-c122cbf459fd" providerId="ADAL" clId="{F796DC25-24A1-40CB-9F38-EC60B7637357}" dt="2026-08-19T08:05:14.140" v="3311" actId="700"/>
          <ac:spMkLst>
            <pc:docMk/>
            <pc:sldMk cId="3310025264" sldId="284"/>
            <ac:spMk id="7" creationId="{B5516D90-6ED7-683B-7DA0-9C32E5CE4D5C}"/>
          </ac:spMkLst>
        </pc:spChg>
        <pc:spChg chg="add del mod ord">
          <ac:chgData name="Charlotte Stoltenberg Potestas" userId="2d80f158-074e-46ee-a3dc-c122cbf459fd" providerId="ADAL" clId="{F796DC25-24A1-40CB-9F38-EC60B7637357}" dt="2026-08-19T08:05:14.140" v="3311" actId="700"/>
          <ac:spMkLst>
            <pc:docMk/>
            <pc:sldMk cId="3310025264" sldId="284"/>
            <ac:spMk id="8" creationId="{1F4DE62C-4886-A25E-AA3C-8A5F74E81FD7}"/>
          </ac:spMkLst>
        </pc:spChg>
        <pc:spChg chg="add del mod ord">
          <ac:chgData name="Charlotte Stoltenberg Potestas" userId="2d80f158-074e-46ee-a3dc-c122cbf459fd" providerId="ADAL" clId="{F796DC25-24A1-40CB-9F38-EC60B7637357}" dt="2026-08-19T08:07:55.583" v="3312" actId="34807"/>
          <ac:spMkLst>
            <pc:docMk/>
            <pc:sldMk cId="3310025264" sldId="284"/>
            <ac:spMk id="9" creationId="{10DCF336-5544-7F54-453D-22F01511FCCC}"/>
          </ac:spMkLst>
        </pc:spChg>
        <pc:spChg chg="add mod ord">
          <ac:chgData name="Charlotte Stoltenberg Potestas" userId="2d80f158-074e-46ee-a3dc-c122cbf459fd" providerId="ADAL" clId="{F796DC25-24A1-40CB-9F38-EC60B7637357}" dt="2026-08-19T08:05:14.140" v="3311" actId="700"/>
          <ac:spMkLst>
            <pc:docMk/>
            <pc:sldMk cId="3310025264" sldId="284"/>
            <ac:spMk id="10" creationId="{9727A770-0428-5C1D-9E62-5821BD127669}"/>
          </ac:spMkLst>
        </pc:spChg>
        <pc:spChg chg="add mod ord">
          <ac:chgData name="Charlotte Stoltenberg Potestas" userId="2d80f158-074e-46ee-a3dc-c122cbf459fd" providerId="ADAL" clId="{F796DC25-24A1-40CB-9F38-EC60B7637357}" dt="2026-08-19T08:05:14.140" v="3311" actId="700"/>
          <ac:spMkLst>
            <pc:docMk/>
            <pc:sldMk cId="3310025264" sldId="284"/>
            <ac:spMk id="11" creationId="{D49D1AE8-9F4E-312B-8401-2028D5566FC3}"/>
          </ac:spMkLst>
        </pc:spChg>
        <pc:picChg chg="add mod ord">
          <ac:chgData name="Charlotte Stoltenberg Potestas" userId="2d80f158-074e-46ee-a3dc-c122cbf459fd" providerId="ADAL" clId="{F796DC25-24A1-40CB-9F38-EC60B7637357}" dt="2026-08-19T08:08:03.321" v="3313" actId="1076"/>
          <ac:picMkLst>
            <pc:docMk/>
            <pc:sldMk cId="3310025264" sldId="284"/>
            <ac:picMk id="6" creationId="{3DA89690-F2AE-48E4-9EC6-9CDCD1653FAD}"/>
          </ac:picMkLst>
        </pc:picChg>
      </pc:sldChg>
      <pc:sldChg chg="addSp modSp mod">
        <pc:chgData name="Charlotte Stoltenberg Potestas" userId="2d80f158-074e-46ee-a3dc-c122cbf459fd" providerId="ADAL" clId="{F796DC25-24A1-40CB-9F38-EC60B7637357}" dt="2026-08-18T19:00:53.392" v="2628" actId="167"/>
        <pc:sldMkLst>
          <pc:docMk/>
          <pc:sldMk cId="2671811954" sldId="306"/>
        </pc:sldMkLst>
        <pc:spChg chg="add mod ord">
          <ac:chgData name="Charlotte Stoltenberg Potestas" userId="2d80f158-074e-46ee-a3dc-c122cbf459fd" providerId="ADAL" clId="{F796DC25-24A1-40CB-9F38-EC60B7637357}" dt="2026-08-18T19:00:53.392" v="2628" actId="167"/>
          <ac:spMkLst>
            <pc:docMk/>
            <pc:sldMk cId="2671811954" sldId="306"/>
            <ac:spMk id="6" creationId="{23DBF0AF-6F64-CE71-5B72-3CF5C4FC1A70}"/>
          </ac:spMkLst>
        </pc:spChg>
        <pc:spChg chg="mod">
          <ac:chgData name="Charlotte Stoltenberg Potestas" userId="2d80f158-074e-46ee-a3dc-c122cbf459fd" providerId="ADAL" clId="{F796DC25-24A1-40CB-9F38-EC60B7637357}" dt="2026-08-18T11:31:53.113" v="705" actId="20577"/>
          <ac:spMkLst>
            <pc:docMk/>
            <pc:sldMk cId="2671811954" sldId="306"/>
            <ac:spMk id="13" creationId="{3279A0EF-B14A-2DF2-000D-F1B666389F1C}"/>
          </ac:spMkLst>
        </pc:spChg>
        <pc:spChg chg="mod">
          <ac:chgData name="Charlotte Stoltenberg Potestas" userId="2d80f158-074e-46ee-a3dc-c122cbf459fd" providerId="ADAL" clId="{F796DC25-24A1-40CB-9F38-EC60B7637357}" dt="2026-08-18T11:40:13.380" v="1484" actId="6549"/>
          <ac:spMkLst>
            <pc:docMk/>
            <pc:sldMk cId="2671811954" sldId="306"/>
            <ac:spMk id="16" creationId="{A75F454F-3CB3-5A92-D978-C804EAD94671}"/>
          </ac:spMkLst>
        </pc:spChg>
      </pc:sldChg>
      <pc:sldChg chg="addSp delSp modSp mod modClrScheme chgLayout">
        <pc:chgData name="Charlotte Stoltenberg Potestas" userId="2d80f158-074e-46ee-a3dc-c122cbf459fd" providerId="ADAL" clId="{F796DC25-24A1-40CB-9F38-EC60B7637357}" dt="2026-08-18T09:27:02.252" v="69" actId="20577"/>
        <pc:sldMkLst>
          <pc:docMk/>
          <pc:sldMk cId="1265435032" sldId="308"/>
        </pc:sldMkLst>
        <pc:spChg chg="mod ord">
          <ac:chgData name="Charlotte Stoltenberg Potestas" userId="2d80f158-074e-46ee-a3dc-c122cbf459fd" providerId="ADAL" clId="{F796DC25-24A1-40CB-9F38-EC60B7637357}" dt="2026-08-18T09:21:24.774" v="0" actId="700"/>
          <ac:spMkLst>
            <pc:docMk/>
            <pc:sldMk cId="1265435032" sldId="308"/>
            <ac:spMk id="2" creationId="{6A9E554C-DC65-8382-798C-CE0C81A92E45}"/>
          </ac:spMkLst>
        </pc:spChg>
        <pc:spChg chg="mod ord">
          <ac:chgData name="Charlotte Stoltenberg Potestas" userId="2d80f158-074e-46ee-a3dc-c122cbf459fd" providerId="ADAL" clId="{F796DC25-24A1-40CB-9F38-EC60B7637357}" dt="2026-08-18T09:21:24.774" v="0" actId="700"/>
          <ac:spMkLst>
            <pc:docMk/>
            <pc:sldMk cId="1265435032" sldId="308"/>
            <ac:spMk id="3" creationId="{0F2F699E-C67B-E4BE-A88B-B7D9B4E9ECD1}"/>
          </ac:spMkLst>
        </pc:spChg>
        <pc:spChg chg="mod ord">
          <ac:chgData name="Charlotte Stoltenberg Potestas" userId="2d80f158-074e-46ee-a3dc-c122cbf459fd" providerId="ADAL" clId="{F796DC25-24A1-40CB-9F38-EC60B7637357}" dt="2026-08-18T09:21:24.774" v="0" actId="700"/>
          <ac:spMkLst>
            <pc:docMk/>
            <pc:sldMk cId="1265435032" sldId="308"/>
            <ac:spMk id="4" creationId="{FC266410-2BE6-6B9B-934C-A3EADE6312A3}"/>
          </ac:spMkLst>
        </pc:spChg>
        <pc:spChg chg="del mod ord">
          <ac:chgData name="Charlotte Stoltenberg Potestas" userId="2d80f158-074e-46ee-a3dc-c122cbf459fd" providerId="ADAL" clId="{F796DC25-24A1-40CB-9F38-EC60B7637357}" dt="2026-08-18T09:21:24.774" v="0" actId="700"/>
          <ac:spMkLst>
            <pc:docMk/>
            <pc:sldMk cId="1265435032" sldId="308"/>
            <ac:spMk id="5" creationId="{04484298-E592-940B-F6D4-A81D9D0FEB26}"/>
          </ac:spMkLst>
        </pc:spChg>
        <pc:spChg chg="add mod ord">
          <ac:chgData name="Charlotte Stoltenberg Potestas" userId="2d80f158-074e-46ee-a3dc-c122cbf459fd" providerId="ADAL" clId="{F796DC25-24A1-40CB-9F38-EC60B7637357}" dt="2026-08-18T09:21:24.774" v="0" actId="700"/>
          <ac:spMkLst>
            <pc:docMk/>
            <pc:sldMk cId="1265435032" sldId="308"/>
            <ac:spMk id="6" creationId="{1BFD4C1D-E2B3-8FB4-36FE-D02ED9C1DF7C}"/>
          </ac:spMkLst>
        </pc:spChg>
        <pc:spChg chg="add mod">
          <ac:chgData name="Charlotte Stoltenberg Potestas" userId="2d80f158-074e-46ee-a3dc-c122cbf459fd" providerId="ADAL" clId="{F796DC25-24A1-40CB-9F38-EC60B7637357}" dt="2026-08-18T09:27:02.252" v="69" actId="20577"/>
          <ac:spMkLst>
            <pc:docMk/>
            <pc:sldMk cId="1265435032" sldId="308"/>
            <ac:spMk id="8" creationId="{6D965299-435C-F8D7-B994-5FB59284390A}"/>
          </ac:spMkLst>
        </pc:spChg>
        <pc:spChg chg="mod ord">
          <ac:chgData name="Charlotte Stoltenberg Potestas" userId="2d80f158-074e-46ee-a3dc-c122cbf459fd" providerId="ADAL" clId="{F796DC25-24A1-40CB-9F38-EC60B7637357}" dt="2026-08-18T09:21:47.119" v="38" actId="14100"/>
          <ac:spMkLst>
            <pc:docMk/>
            <pc:sldMk cId="1265435032" sldId="308"/>
            <ac:spMk id="12" creationId="{4233F358-1883-40FF-7613-D4A94F7F1FF0}"/>
          </ac:spMkLst>
        </pc:spChg>
        <pc:spChg chg="del mod ord">
          <ac:chgData name="Charlotte Stoltenberg Potestas" userId="2d80f158-074e-46ee-a3dc-c122cbf459fd" providerId="ADAL" clId="{F796DC25-24A1-40CB-9F38-EC60B7637357}" dt="2026-08-18T09:21:49.920" v="39" actId="478"/>
          <ac:spMkLst>
            <pc:docMk/>
            <pc:sldMk cId="1265435032" sldId="308"/>
            <ac:spMk id="14" creationId="{B954B37A-C754-942C-A27B-6207FF55F301}"/>
          </ac:spMkLst>
        </pc:spChg>
      </pc:sldChg>
      <pc:sldChg chg="del">
        <pc:chgData name="Charlotte Stoltenberg Potestas" userId="2d80f158-074e-46ee-a3dc-c122cbf459fd" providerId="ADAL" clId="{F796DC25-24A1-40CB-9F38-EC60B7637357}" dt="2026-08-18T09:29:08.271" v="71" actId="47"/>
        <pc:sldMkLst>
          <pc:docMk/>
          <pc:sldMk cId="4007749404" sldId="309"/>
        </pc:sldMkLst>
      </pc:sldChg>
      <pc:sldChg chg="del">
        <pc:chgData name="Charlotte Stoltenberg Potestas" userId="2d80f158-074e-46ee-a3dc-c122cbf459fd" providerId="ADAL" clId="{F796DC25-24A1-40CB-9F38-EC60B7637357}" dt="2026-08-18T09:29:08.765" v="72" actId="47"/>
        <pc:sldMkLst>
          <pc:docMk/>
          <pc:sldMk cId="1664200722" sldId="310"/>
        </pc:sldMkLst>
      </pc:sldChg>
      <pc:sldChg chg="addSp delSp modSp mod modClrScheme chgLayout">
        <pc:chgData name="Charlotte Stoltenberg Potestas" userId="2d80f158-074e-46ee-a3dc-c122cbf459fd" providerId="ADAL" clId="{F796DC25-24A1-40CB-9F38-EC60B7637357}" dt="2026-08-18T10:08:16.629" v="682" actId="20577"/>
        <pc:sldMkLst>
          <pc:docMk/>
          <pc:sldMk cId="3658895237" sldId="311"/>
        </pc:sldMkLst>
        <pc:spChg chg="mod ord">
          <ac:chgData name="Charlotte Stoltenberg Potestas" userId="2d80f158-074e-46ee-a3dc-c122cbf459fd" providerId="ADAL" clId="{F796DC25-24A1-40CB-9F38-EC60B7637357}" dt="2026-08-18T09:29:25.616" v="73" actId="700"/>
          <ac:spMkLst>
            <pc:docMk/>
            <pc:sldMk cId="3658895237" sldId="311"/>
            <ac:spMk id="2" creationId="{469A5C18-E153-650D-ED7C-2806F7494DC8}"/>
          </ac:spMkLst>
        </pc:spChg>
        <pc:spChg chg="mod ord">
          <ac:chgData name="Charlotte Stoltenberg Potestas" userId="2d80f158-074e-46ee-a3dc-c122cbf459fd" providerId="ADAL" clId="{F796DC25-24A1-40CB-9F38-EC60B7637357}" dt="2026-08-18T09:29:25.616" v="73" actId="700"/>
          <ac:spMkLst>
            <pc:docMk/>
            <pc:sldMk cId="3658895237" sldId="311"/>
            <ac:spMk id="3" creationId="{349004C1-CF8A-C884-66D8-EC2E114A4D9F}"/>
          </ac:spMkLst>
        </pc:spChg>
        <pc:spChg chg="mod ord">
          <ac:chgData name="Charlotte Stoltenberg Potestas" userId="2d80f158-074e-46ee-a3dc-c122cbf459fd" providerId="ADAL" clId="{F796DC25-24A1-40CB-9F38-EC60B7637357}" dt="2026-08-18T09:29:25.616" v="73" actId="700"/>
          <ac:spMkLst>
            <pc:docMk/>
            <pc:sldMk cId="3658895237" sldId="311"/>
            <ac:spMk id="4" creationId="{7A06BB39-C307-01B2-27E4-3FD06AABF651}"/>
          </ac:spMkLst>
        </pc:spChg>
        <pc:spChg chg="add mod ord">
          <ac:chgData name="Charlotte Stoltenberg Potestas" userId="2d80f158-074e-46ee-a3dc-c122cbf459fd" providerId="ADAL" clId="{F796DC25-24A1-40CB-9F38-EC60B7637357}" dt="2026-08-18T09:29:25.616" v="73" actId="700"/>
          <ac:spMkLst>
            <pc:docMk/>
            <pc:sldMk cId="3658895237" sldId="311"/>
            <ac:spMk id="5" creationId="{538BEEA4-9C1B-99B4-407F-5F95D7EE3B79}"/>
          </ac:spMkLst>
        </pc:spChg>
        <pc:spChg chg="add del mod ord">
          <ac:chgData name="Charlotte Stoltenberg Potestas" userId="2d80f158-074e-46ee-a3dc-c122cbf459fd" providerId="ADAL" clId="{F796DC25-24A1-40CB-9F38-EC60B7637357}" dt="2026-08-18T09:39:55.225" v="290" actId="478"/>
          <ac:spMkLst>
            <pc:docMk/>
            <pc:sldMk cId="3658895237" sldId="311"/>
            <ac:spMk id="6" creationId="{94FB4C40-8D39-6451-D106-B49FCA3D18FC}"/>
          </ac:spMkLst>
        </pc:spChg>
        <pc:spChg chg="add mod">
          <ac:chgData name="Charlotte Stoltenberg Potestas" userId="2d80f158-074e-46ee-a3dc-c122cbf459fd" providerId="ADAL" clId="{F796DC25-24A1-40CB-9F38-EC60B7637357}" dt="2026-08-18T09:40:36.774" v="314" actId="20577"/>
          <ac:spMkLst>
            <pc:docMk/>
            <pc:sldMk cId="3658895237" sldId="311"/>
            <ac:spMk id="7" creationId="{ED1280ED-0E6C-F9BA-8F78-FF12750C2C76}"/>
          </ac:spMkLst>
        </pc:spChg>
        <pc:spChg chg="add mod">
          <ac:chgData name="Charlotte Stoltenberg Potestas" userId="2d80f158-074e-46ee-a3dc-c122cbf459fd" providerId="ADAL" clId="{F796DC25-24A1-40CB-9F38-EC60B7637357}" dt="2026-08-18T10:08:16.629" v="682" actId="20577"/>
          <ac:spMkLst>
            <pc:docMk/>
            <pc:sldMk cId="3658895237" sldId="311"/>
            <ac:spMk id="8" creationId="{C8F47BF5-618F-2D99-F88B-E885F3647F75}"/>
          </ac:spMkLst>
        </pc:spChg>
        <pc:spChg chg="mod ord">
          <ac:chgData name="Charlotte Stoltenberg Potestas" userId="2d80f158-074e-46ee-a3dc-c122cbf459fd" providerId="ADAL" clId="{F796DC25-24A1-40CB-9F38-EC60B7637357}" dt="2026-08-18T09:40:03.083" v="291" actId="1076"/>
          <ac:spMkLst>
            <pc:docMk/>
            <pc:sldMk cId="3658895237" sldId="311"/>
            <ac:spMk id="13" creationId="{B06DA5D6-2071-0FD8-1F5E-B2A7A4D18126}"/>
          </ac:spMkLst>
        </pc:spChg>
        <pc:spChg chg="del mod ord">
          <ac:chgData name="Charlotte Stoltenberg Potestas" userId="2d80f158-074e-46ee-a3dc-c122cbf459fd" providerId="ADAL" clId="{F796DC25-24A1-40CB-9F38-EC60B7637357}" dt="2026-08-18T09:29:25.616" v="73" actId="700"/>
          <ac:spMkLst>
            <pc:docMk/>
            <pc:sldMk cId="3658895237" sldId="311"/>
            <ac:spMk id="14" creationId="{2FB0039B-FAB0-AF24-19FA-7A8328B80397}"/>
          </ac:spMkLst>
        </pc:spChg>
        <pc:spChg chg="mod ord">
          <ac:chgData name="Charlotte Stoltenberg Potestas" userId="2d80f158-074e-46ee-a3dc-c122cbf459fd" providerId="ADAL" clId="{F796DC25-24A1-40CB-9F38-EC60B7637357}" dt="2026-08-18T10:07:10.947" v="510" actId="20577"/>
          <ac:spMkLst>
            <pc:docMk/>
            <pc:sldMk cId="3658895237" sldId="311"/>
            <ac:spMk id="16" creationId="{7409487E-E9A2-3F09-F1F1-5D54ED753630}"/>
          </ac:spMkLst>
        </pc:spChg>
      </pc:sldChg>
      <pc:sldChg chg="addSp delSp modSp mod modClrScheme chgLayout">
        <pc:chgData name="Charlotte Stoltenberg Potestas" userId="2d80f158-074e-46ee-a3dc-c122cbf459fd" providerId="ADAL" clId="{F796DC25-24A1-40CB-9F38-EC60B7637357}" dt="2026-08-19T08:20:50.934" v="3441" actId="34807"/>
        <pc:sldMkLst>
          <pc:docMk/>
          <pc:sldMk cId="2360204210" sldId="312"/>
        </pc:sldMkLst>
        <pc:spChg chg="mod ord">
          <ac:chgData name="Charlotte Stoltenberg Potestas" userId="2d80f158-074e-46ee-a3dc-c122cbf459fd" providerId="ADAL" clId="{F796DC25-24A1-40CB-9F38-EC60B7637357}" dt="2026-08-18T18:06:04.513" v="1486" actId="700"/>
          <ac:spMkLst>
            <pc:docMk/>
            <pc:sldMk cId="2360204210" sldId="312"/>
            <ac:spMk id="2" creationId="{50295614-F544-6836-569C-4D1E63C3D658}"/>
          </ac:spMkLst>
        </pc:spChg>
        <pc:spChg chg="mod ord">
          <ac:chgData name="Charlotte Stoltenberg Potestas" userId="2d80f158-074e-46ee-a3dc-c122cbf459fd" providerId="ADAL" clId="{F796DC25-24A1-40CB-9F38-EC60B7637357}" dt="2026-08-18T18:06:04.513" v="1486" actId="700"/>
          <ac:spMkLst>
            <pc:docMk/>
            <pc:sldMk cId="2360204210" sldId="312"/>
            <ac:spMk id="3" creationId="{19BA2AA3-D037-4969-E3E5-4E9A1BF4DDC5}"/>
          </ac:spMkLst>
        </pc:spChg>
        <pc:spChg chg="mod ord">
          <ac:chgData name="Charlotte Stoltenberg Potestas" userId="2d80f158-074e-46ee-a3dc-c122cbf459fd" providerId="ADAL" clId="{F796DC25-24A1-40CB-9F38-EC60B7637357}" dt="2026-08-18T18:06:04.513" v="1486" actId="700"/>
          <ac:spMkLst>
            <pc:docMk/>
            <pc:sldMk cId="2360204210" sldId="312"/>
            <ac:spMk id="4" creationId="{B470282B-6346-75B7-C9C4-9375BD4539A2}"/>
          </ac:spMkLst>
        </pc:spChg>
        <pc:spChg chg="add mod ord">
          <ac:chgData name="Charlotte Stoltenberg Potestas" userId="2d80f158-074e-46ee-a3dc-c122cbf459fd" providerId="ADAL" clId="{F796DC25-24A1-40CB-9F38-EC60B7637357}" dt="2026-08-18T18:07:58.227" v="1563" actId="20577"/>
          <ac:spMkLst>
            <pc:docMk/>
            <pc:sldMk cId="2360204210" sldId="312"/>
            <ac:spMk id="5" creationId="{F0D83A60-03B0-BF7C-718C-562020F8D5E6}"/>
          </ac:spMkLst>
        </pc:spChg>
        <pc:spChg chg="add mod ord">
          <ac:chgData name="Charlotte Stoltenberg Potestas" userId="2d80f158-074e-46ee-a3dc-c122cbf459fd" providerId="ADAL" clId="{F796DC25-24A1-40CB-9F38-EC60B7637357}" dt="2026-08-18T18:06:04.513" v="1486" actId="700"/>
          <ac:spMkLst>
            <pc:docMk/>
            <pc:sldMk cId="2360204210" sldId="312"/>
            <ac:spMk id="7" creationId="{61C28EA1-2C51-1606-8467-1537069B6F43}"/>
          </ac:spMkLst>
        </pc:spChg>
        <pc:spChg chg="add del mod ord">
          <ac:chgData name="Charlotte Stoltenberg Potestas" userId="2d80f158-074e-46ee-a3dc-c122cbf459fd" providerId="ADAL" clId="{F796DC25-24A1-40CB-9F38-EC60B7637357}" dt="2026-08-19T08:20:50.934" v="3441" actId="34807"/>
          <ac:spMkLst>
            <pc:docMk/>
            <pc:sldMk cId="2360204210" sldId="312"/>
            <ac:spMk id="8" creationId="{DABE3B0A-4BDA-F709-B9F1-7276E61BF866}"/>
          </ac:spMkLst>
        </pc:spChg>
        <pc:spChg chg="add mod ord">
          <ac:chgData name="Charlotte Stoltenberg Potestas" userId="2d80f158-074e-46ee-a3dc-c122cbf459fd" providerId="ADAL" clId="{F796DC25-24A1-40CB-9F38-EC60B7637357}" dt="2026-08-18T18:08:31.549" v="1568" actId="208"/>
          <ac:spMkLst>
            <pc:docMk/>
            <pc:sldMk cId="2360204210" sldId="312"/>
            <ac:spMk id="9" creationId="{305692CF-D241-8831-4B1C-F9442976ACDA}"/>
          </ac:spMkLst>
        </pc:spChg>
        <pc:spChg chg="mod ord">
          <ac:chgData name="Charlotte Stoltenberg Potestas" userId="2d80f158-074e-46ee-a3dc-c122cbf459fd" providerId="ADAL" clId="{F796DC25-24A1-40CB-9F38-EC60B7637357}" dt="2026-08-18T18:06:24.537" v="1488"/>
          <ac:spMkLst>
            <pc:docMk/>
            <pc:sldMk cId="2360204210" sldId="312"/>
            <ac:spMk id="13" creationId="{74DF3E50-5647-324E-2674-BA6D6F156F05}"/>
          </ac:spMkLst>
        </pc:spChg>
        <pc:spChg chg="del mod ord">
          <ac:chgData name="Charlotte Stoltenberg Potestas" userId="2d80f158-074e-46ee-a3dc-c122cbf459fd" providerId="ADAL" clId="{F796DC25-24A1-40CB-9F38-EC60B7637357}" dt="2026-08-18T18:06:04.513" v="1486" actId="700"/>
          <ac:spMkLst>
            <pc:docMk/>
            <pc:sldMk cId="2360204210" sldId="312"/>
            <ac:spMk id="14" creationId="{A1393B9D-CD3A-BDA2-F564-F61E14C67710}"/>
          </ac:spMkLst>
        </pc:spChg>
        <pc:picChg chg="add mod ord">
          <ac:chgData name="Charlotte Stoltenberg Potestas" userId="2d80f158-074e-46ee-a3dc-c122cbf459fd" providerId="ADAL" clId="{F796DC25-24A1-40CB-9F38-EC60B7637357}" dt="2026-08-19T08:20:50.934" v="3441" actId="34807"/>
          <ac:picMkLst>
            <pc:docMk/>
            <pc:sldMk cId="2360204210" sldId="312"/>
            <ac:picMk id="6" creationId="{41AAF370-79AB-48D0-8896-88E02790046F}"/>
          </ac:picMkLst>
        </pc:picChg>
        <pc:picChg chg="del">
          <ac:chgData name="Charlotte Stoltenberg Potestas" userId="2d80f158-074e-46ee-a3dc-c122cbf459fd" providerId="ADAL" clId="{F796DC25-24A1-40CB-9F38-EC60B7637357}" dt="2026-08-18T18:00:10.630" v="1485" actId="478"/>
          <ac:picMkLst>
            <pc:docMk/>
            <pc:sldMk cId="2360204210" sldId="312"/>
            <ac:picMk id="6" creationId="{A4B6BBFD-978B-AF7C-01A5-49F8195DCD5F}"/>
          </ac:picMkLst>
        </pc:picChg>
      </pc:sldChg>
      <pc:sldChg chg="del">
        <pc:chgData name="Charlotte Stoltenberg Potestas" userId="2d80f158-074e-46ee-a3dc-c122cbf459fd" providerId="ADAL" clId="{F796DC25-24A1-40CB-9F38-EC60B7637357}" dt="2026-08-18T18:27:28.354" v="1569" actId="2696"/>
        <pc:sldMkLst>
          <pc:docMk/>
          <pc:sldMk cId="739732288" sldId="313"/>
        </pc:sldMkLst>
      </pc:sldChg>
      <pc:sldChg chg="del">
        <pc:chgData name="Charlotte Stoltenberg Potestas" userId="2d80f158-074e-46ee-a3dc-c122cbf459fd" providerId="ADAL" clId="{F796DC25-24A1-40CB-9F38-EC60B7637357}" dt="2026-08-18T09:29:07.741" v="70" actId="47"/>
        <pc:sldMkLst>
          <pc:docMk/>
          <pc:sldMk cId="274608475" sldId="314"/>
        </pc:sldMkLst>
      </pc:sldChg>
      <pc:sldChg chg="del">
        <pc:chgData name="Charlotte Stoltenberg Potestas" userId="2d80f158-074e-46ee-a3dc-c122cbf459fd" providerId="ADAL" clId="{F796DC25-24A1-40CB-9F38-EC60B7637357}" dt="2026-08-18T18:46:30.409" v="2309" actId="2696"/>
        <pc:sldMkLst>
          <pc:docMk/>
          <pc:sldMk cId="1882855711" sldId="315"/>
        </pc:sldMkLst>
      </pc:sldChg>
      <pc:sldChg chg="addSp delSp modSp mod">
        <pc:chgData name="Charlotte Stoltenberg Potestas" userId="2d80f158-074e-46ee-a3dc-c122cbf459fd" providerId="ADAL" clId="{F796DC25-24A1-40CB-9F38-EC60B7637357}" dt="2026-08-19T07:08:43.086" v="2818" actId="255"/>
        <pc:sldMkLst>
          <pc:docMk/>
          <pc:sldMk cId="241895839" sldId="316"/>
        </pc:sldMkLst>
        <pc:spChg chg="add mod">
          <ac:chgData name="Charlotte Stoltenberg Potestas" userId="2d80f158-074e-46ee-a3dc-c122cbf459fd" providerId="ADAL" clId="{F796DC25-24A1-40CB-9F38-EC60B7637357}" dt="2026-08-19T07:08:43.086" v="2818" actId="255"/>
          <ac:spMkLst>
            <pc:docMk/>
            <pc:sldMk cId="241895839" sldId="316"/>
            <ac:spMk id="7" creationId="{64FC8ACD-534D-7C0A-9A9B-26FB51306768}"/>
          </ac:spMkLst>
        </pc:spChg>
        <pc:spChg chg="mod">
          <ac:chgData name="Charlotte Stoltenberg Potestas" userId="2d80f158-074e-46ee-a3dc-c122cbf459fd" providerId="ADAL" clId="{F796DC25-24A1-40CB-9F38-EC60B7637357}" dt="2026-08-19T06:53:31.861" v="2691" actId="20577"/>
          <ac:spMkLst>
            <pc:docMk/>
            <pc:sldMk cId="241895839" sldId="316"/>
            <ac:spMk id="13" creationId="{4BF32F28-4AE5-BBC0-837B-711543130E96}"/>
          </ac:spMkLst>
        </pc:spChg>
        <pc:picChg chg="del">
          <ac:chgData name="Charlotte Stoltenberg Potestas" userId="2d80f158-074e-46ee-a3dc-c122cbf459fd" providerId="ADAL" clId="{F796DC25-24A1-40CB-9F38-EC60B7637357}" dt="2026-08-19T06:53:34.466" v="2692" actId="478"/>
          <ac:picMkLst>
            <pc:docMk/>
            <pc:sldMk cId="241895839" sldId="316"/>
            <ac:picMk id="6" creationId="{AF7F114D-7FAF-4E72-E39B-9D82250F82F2}"/>
          </ac:picMkLst>
        </pc:picChg>
      </pc:sldChg>
      <pc:sldChg chg="delSp del mod">
        <pc:chgData name="Charlotte Stoltenberg Potestas" userId="2d80f158-074e-46ee-a3dc-c122cbf459fd" providerId="ADAL" clId="{F796DC25-24A1-40CB-9F38-EC60B7637357}" dt="2026-08-19T07:54:08.350" v="2960" actId="2696"/>
        <pc:sldMkLst>
          <pc:docMk/>
          <pc:sldMk cId="3149712262" sldId="317"/>
        </pc:sldMkLst>
        <pc:picChg chg="del">
          <ac:chgData name="Charlotte Stoltenberg Potestas" userId="2d80f158-074e-46ee-a3dc-c122cbf459fd" providerId="ADAL" clId="{F796DC25-24A1-40CB-9F38-EC60B7637357}" dt="2026-08-19T07:54:03.094" v="2959" actId="478"/>
          <ac:picMkLst>
            <pc:docMk/>
            <pc:sldMk cId="3149712262" sldId="317"/>
            <ac:picMk id="7" creationId="{75CA5ADB-F9E1-53FF-435B-7F1B4EF838CC}"/>
          </ac:picMkLst>
        </pc:picChg>
      </pc:sldChg>
      <pc:sldChg chg="del">
        <pc:chgData name="Charlotte Stoltenberg Potestas" userId="2d80f158-074e-46ee-a3dc-c122cbf459fd" providerId="ADAL" clId="{F796DC25-24A1-40CB-9F38-EC60B7637357}" dt="2026-08-19T08:03:07.153" v="3290" actId="2696"/>
        <pc:sldMkLst>
          <pc:docMk/>
          <pc:sldMk cId="2228517183" sldId="318"/>
        </pc:sldMkLst>
      </pc:sldChg>
      <pc:sldChg chg="addSp delSp modSp add del mod modClrScheme chgLayout">
        <pc:chgData name="Charlotte Stoltenberg Potestas" userId="2d80f158-074e-46ee-a3dc-c122cbf459fd" providerId="ADAL" clId="{F796DC25-24A1-40CB-9F38-EC60B7637357}" dt="2026-08-18T18:29:42.458" v="1573" actId="2696"/>
        <pc:sldMkLst>
          <pc:docMk/>
          <pc:sldMk cId="1074044102" sldId="319"/>
        </pc:sldMkLst>
        <pc:spChg chg="mod ord">
          <ac:chgData name="Charlotte Stoltenberg Potestas" userId="2d80f158-074e-46ee-a3dc-c122cbf459fd" providerId="ADAL" clId="{F796DC25-24A1-40CB-9F38-EC60B7637357}" dt="2026-08-18T18:29:33.234" v="1572" actId="700"/>
          <ac:spMkLst>
            <pc:docMk/>
            <pc:sldMk cId="1074044102" sldId="319"/>
            <ac:spMk id="2" creationId="{2083F624-6CFD-2958-1D0B-5CF545AE5586}"/>
          </ac:spMkLst>
        </pc:spChg>
        <pc:spChg chg="mod ord">
          <ac:chgData name="Charlotte Stoltenberg Potestas" userId="2d80f158-074e-46ee-a3dc-c122cbf459fd" providerId="ADAL" clId="{F796DC25-24A1-40CB-9F38-EC60B7637357}" dt="2026-08-18T18:29:33.234" v="1572" actId="700"/>
          <ac:spMkLst>
            <pc:docMk/>
            <pc:sldMk cId="1074044102" sldId="319"/>
            <ac:spMk id="3" creationId="{795F4CB0-1B80-B949-710B-8615DECD871C}"/>
          </ac:spMkLst>
        </pc:spChg>
        <pc:spChg chg="mod ord">
          <ac:chgData name="Charlotte Stoltenberg Potestas" userId="2d80f158-074e-46ee-a3dc-c122cbf459fd" providerId="ADAL" clId="{F796DC25-24A1-40CB-9F38-EC60B7637357}" dt="2026-08-18T18:29:33.234" v="1572" actId="700"/>
          <ac:spMkLst>
            <pc:docMk/>
            <pc:sldMk cId="1074044102" sldId="319"/>
            <ac:spMk id="4" creationId="{AF840E3D-2452-50F1-A89A-D4E4878E5C05}"/>
          </ac:spMkLst>
        </pc:spChg>
        <pc:spChg chg="mod ord">
          <ac:chgData name="Charlotte Stoltenberg Potestas" userId="2d80f158-074e-46ee-a3dc-c122cbf459fd" providerId="ADAL" clId="{F796DC25-24A1-40CB-9F38-EC60B7637357}" dt="2026-08-18T18:29:33.234" v="1572" actId="700"/>
          <ac:spMkLst>
            <pc:docMk/>
            <pc:sldMk cId="1074044102" sldId="319"/>
            <ac:spMk id="5" creationId="{B6199343-AE98-939B-7FFD-534CAC5EFE59}"/>
          </ac:spMkLst>
        </pc:spChg>
        <pc:spChg chg="add del mod ord">
          <ac:chgData name="Charlotte Stoltenberg Potestas" userId="2d80f158-074e-46ee-a3dc-c122cbf459fd" providerId="ADAL" clId="{F796DC25-24A1-40CB-9F38-EC60B7637357}" dt="2026-08-18T18:29:33.234" v="1572" actId="700"/>
          <ac:spMkLst>
            <pc:docMk/>
            <pc:sldMk cId="1074044102" sldId="319"/>
            <ac:spMk id="6" creationId="{5400D163-9097-D6FB-5329-4627B0DE157F}"/>
          </ac:spMkLst>
        </pc:spChg>
        <pc:spChg chg="del mod ord">
          <ac:chgData name="Charlotte Stoltenberg Potestas" userId="2d80f158-074e-46ee-a3dc-c122cbf459fd" providerId="ADAL" clId="{F796DC25-24A1-40CB-9F38-EC60B7637357}" dt="2026-08-18T18:29:20.600" v="1571" actId="700"/>
          <ac:spMkLst>
            <pc:docMk/>
            <pc:sldMk cId="1074044102" sldId="319"/>
            <ac:spMk id="7" creationId="{B67357E0-E183-BAE1-3D5F-614DFFCB3889}"/>
          </ac:spMkLst>
        </pc:spChg>
        <pc:spChg chg="del mod ord">
          <ac:chgData name="Charlotte Stoltenberg Potestas" userId="2d80f158-074e-46ee-a3dc-c122cbf459fd" providerId="ADAL" clId="{F796DC25-24A1-40CB-9F38-EC60B7637357}" dt="2026-08-18T18:29:20.600" v="1571" actId="700"/>
          <ac:spMkLst>
            <pc:docMk/>
            <pc:sldMk cId="1074044102" sldId="319"/>
            <ac:spMk id="8" creationId="{16FAEB40-5CAB-0BC9-79C7-3A3765999317}"/>
          </ac:spMkLst>
        </pc:spChg>
        <pc:spChg chg="add del mod ord">
          <ac:chgData name="Charlotte Stoltenberg Potestas" userId="2d80f158-074e-46ee-a3dc-c122cbf459fd" providerId="ADAL" clId="{F796DC25-24A1-40CB-9F38-EC60B7637357}" dt="2026-08-18T18:29:33.234" v="1572" actId="700"/>
          <ac:spMkLst>
            <pc:docMk/>
            <pc:sldMk cId="1074044102" sldId="319"/>
            <ac:spMk id="10" creationId="{0E87741F-9969-B707-B289-0CDA49A8133E}"/>
          </ac:spMkLst>
        </pc:spChg>
        <pc:spChg chg="add mod ord">
          <ac:chgData name="Charlotte Stoltenberg Potestas" userId="2d80f158-074e-46ee-a3dc-c122cbf459fd" providerId="ADAL" clId="{F796DC25-24A1-40CB-9F38-EC60B7637357}" dt="2026-08-18T18:29:33.234" v="1572" actId="700"/>
          <ac:spMkLst>
            <pc:docMk/>
            <pc:sldMk cId="1074044102" sldId="319"/>
            <ac:spMk id="11" creationId="{6E64DD70-D17D-D621-A0FA-CF99892E025A}"/>
          </ac:spMkLst>
        </pc:spChg>
        <pc:spChg chg="add mod ord">
          <ac:chgData name="Charlotte Stoltenberg Potestas" userId="2d80f158-074e-46ee-a3dc-c122cbf459fd" providerId="ADAL" clId="{F796DC25-24A1-40CB-9F38-EC60B7637357}" dt="2026-08-18T18:29:33.234" v="1572" actId="700"/>
          <ac:spMkLst>
            <pc:docMk/>
            <pc:sldMk cId="1074044102" sldId="319"/>
            <ac:spMk id="12" creationId="{5775718B-274A-5A71-603E-E0197656135A}"/>
          </ac:spMkLst>
        </pc:spChg>
        <pc:spChg chg="mod ord">
          <ac:chgData name="Charlotte Stoltenberg Potestas" userId="2d80f158-074e-46ee-a3dc-c122cbf459fd" providerId="ADAL" clId="{F796DC25-24A1-40CB-9F38-EC60B7637357}" dt="2026-08-18T18:29:33.234" v="1572" actId="700"/>
          <ac:spMkLst>
            <pc:docMk/>
            <pc:sldMk cId="1074044102" sldId="319"/>
            <ac:spMk id="13" creationId="{95530893-3C96-9337-922D-085523C2D0D0}"/>
          </ac:spMkLst>
        </pc:spChg>
        <pc:spChg chg="add mod ord">
          <ac:chgData name="Charlotte Stoltenberg Potestas" userId="2d80f158-074e-46ee-a3dc-c122cbf459fd" providerId="ADAL" clId="{F796DC25-24A1-40CB-9F38-EC60B7637357}" dt="2026-08-18T18:29:33.234" v="1572" actId="700"/>
          <ac:spMkLst>
            <pc:docMk/>
            <pc:sldMk cId="1074044102" sldId="319"/>
            <ac:spMk id="14" creationId="{210BDBCB-E563-1B24-EF94-BC0326CA00C3}"/>
          </ac:spMkLst>
        </pc:spChg>
      </pc:sldChg>
      <pc:sldChg chg="addSp delSp modSp add mod ord">
        <pc:chgData name="Charlotte Stoltenberg Potestas" userId="2d80f158-074e-46ee-a3dc-c122cbf459fd" providerId="ADAL" clId="{F796DC25-24A1-40CB-9F38-EC60B7637357}" dt="2026-08-18T18:59:55.974" v="2621" actId="1076"/>
        <pc:sldMkLst>
          <pc:docMk/>
          <pc:sldMk cId="1726680144" sldId="319"/>
        </pc:sldMkLst>
        <pc:spChg chg="add mod">
          <ac:chgData name="Charlotte Stoltenberg Potestas" userId="2d80f158-074e-46ee-a3dc-c122cbf459fd" providerId="ADAL" clId="{F796DC25-24A1-40CB-9F38-EC60B7637357}" dt="2026-08-18T18:59:48.335" v="2620" actId="20577"/>
          <ac:spMkLst>
            <pc:docMk/>
            <pc:sldMk cId="1726680144" sldId="319"/>
            <ac:spMk id="6" creationId="{18B3027D-DE7C-65B7-55A5-9246B59BE6C0}"/>
          </ac:spMkLst>
        </pc:spChg>
        <pc:spChg chg="add mod ord">
          <ac:chgData name="Charlotte Stoltenberg Potestas" userId="2d80f158-074e-46ee-a3dc-c122cbf459fd" providerId="ADAL" clId="{F796DC25-24A1-40CB-9F38-EC60B7637357}" dt="2026-08-18T18:59:55.974" v="2621" actId="1076"/>
          <ac:spMkLst>
            <pc:docMk/>
            <pc:sldMk cId="1726680144" sldId="319"/>
            <ac:spMk id="7" creationId="{8F02A3FC-3D0E-7A50-40B6-07699C489071}"/>
          </ac:spMkLst>
        </pc:spChg>
        <pc:spChg chg="mod">
          <ac:chgData name="Charlotte Stoltenberg Potestas" userId="2d80f158-074e-46ee-a3dc-c122cbf459fd" providerId="ADAL" clId="{F796DC25-24A1-40CB-9F38-EC60B7637357}" dt="2026-08-18T18:30:00.291" v="1616" actId="20577"/>
          <ac:spMkLst>
            <pc:docMk/>
            <pc:sldMk cId="1726680144" sldId="319"/>
            <ac:spMk id="13" creationId="{4E868ADC-2B79-BC15-E512-858FF1949A04}"/>
          </ac:spMkLst>
        </pc:spChg>
        <pc:spChg chg="del">
          <ac:chgData name="Charlotte Stoltenberg Potestas" userId="2d80f158-074e-46ee-a3dc-c122cbf459fd" providerId="ADAL" clId="{F796DC25-24A1-40CB-9F38-EC60B7637357}" dt="2026-08-18T18:30:03.433" v="1617" actId="478"/>
          <ac:spMkLst>
            <pc:docMk/>
            <pc:sldMk cId="1726680144" sldId="319"/>
            <ac:spMk id="16" creationId="{34589387-255A-ABEC-3B35-368CE9AB1EF5}"/>
          </ac:spMkLst>
        </pc:spChg>
      </pc:sldChg>
      <pc:sldChg chg="modSp add mod">
        <pc:chgData name="Charlotte Stoltenberg Potestas" userId="2d80f158-074e-46ee-a3dc-c122cbf459fd" providerId="ADAL" clId="{F796DC25-24A1-40CB-9F38-EC60B7637357}" dt="2026-08-18T19:00:13.958" v="2624" actId="20577"/>
        <pc:sldMkLst>
          <pc:docMk/>
          <pc:sldMk cId="1991069780" sldId="320"/>
        </pc:sldMkLst>
        <pc:spChg chg="mod">
          <ac:chgData name="Charlotte Stoltenberg Potestas" userId="2d80f158-074e-46ee-a3dc-c122cbf459fd" providerId="ADAL" clId="{F796DC25-24A1-40CB-9F38-EC60B7637357}" dt="2026-08-18T19:00:13.958" v="2624" actId="20577"/>
          <ac:spMkLst>
            <pc:docMk/>
            <pc:sldMk cId="1991069780" sldId="320"/>
            <ac:spMk id="5" creationId="{B62E7214-9E27-7B90-C09B-84F057EAC839}"/>
          </ac:spMkLst>
        </pc:spChg>
        <pc:spChg chg="mod">
          <ac:chgData name="Charlotte Stoltenberg Potestas" userId="2d80f158-074e-46ee-a3dc-c122cbf459fd" providerId="ADAL" clId="{F796DC25-24A1-40CB-9F38-EC60B7637357}" dt="2026-08-18T18:56:21.535" v="2466" actId="1076"/>
          <ac:spMkLst>
            <pc:docMk/>
            <pc:sldMk cId="1991069780" sldId="320"/>
            <ac:spMk id="9" creationId="{82F1BF14-3759-F0FB-1352-BA4C576481B1}"/>
          </ac:spMkLst>
        </pc:spChg>
        <pc:spChg chg="mod">
          <ac:chgData name="Charlotte Stoltenberg Potestas" userId="2d80f158-074e-46ee-a3dc-c122cbf459fd" providerId="ADAL" clId="{F796DC25-24A1-40CB-9F38-EC60B7637357}" dt="2026-08-18T18:52:57.883" v="2397" actId="20577"/>
          <ac:spMkLst>
            <pc:docMk/>
            <pc:sldMk cId="1991069780" sldId="320"/>
            <ac:spMk id="13" creationId="{2836527E-3CA8-4EBB-2A0B-EA3958DF779B}"/>
          </ac:spMkLst>
        </pc:spChg>
      </pc:sldChg>
      <pc:sldChg chg="addSp delSp modSp add mod ord">
        <pc:chgData name="Charlotte Stoltenberg Potestas" userId="2d80f158-074e-46ee-a3dc-c122cbf459fd" providerId="ADAL" clId="{F796DC25-24A1-40CB-9F38-EC60B7637357}" dt="2026-08-19T07:25:24.257" v="2958" actId="167"/>
        <pc:sldMkLst>
          <pc:docMk/>
          <pc:sldMk cId="4172013619" sldId="321"/>
        </pc:sldMkLst>
        <pc:spChg chg="add mod">
          <ac:chgData name="Charlotte Stoltenberg Potestas" userId="2d80f158-074e-46ee-a3dc-c122cbf459fd" providerId="ADAL" clId="{F796DC25-24A1-40CB-9F38-EC60B7637357}" dt="2026-08-19T07:24:52.529" v="2954" actId="1076"/>
          <ac:spMkLst>
            <pc:docMk/>
            <pc:sldMk cId="4172013619" sldId="321"/>
            <ac:spMk id="6" creationId="{8C956665-A76C-D3EE-FC7A-E111121D319A}"/>
          </ac:spMkLst>
        </pc:spChg>
        <pc:spChg chg="del">
          <ac:chgData name="Charlotte Stoltenberg Potestas" userId="2d80f158-074e-46ee-a3dc-c122cbf459fd" providerId="ADAL" clId="{F796DC25-24A1-40CB-9F38-EC60B7637357}" dt="2026-08-19T07:17:14.792" v="2940" actId="478"/>
          <ac:spMkLst>
            <pc:docMk/>
            <pc:sldMk cId="4172013619" sldId="321"/>
            <ac:spMk id="7" creationId="{7CF2FD72-D4D9-D7F6-D65B-4C6265E491CA}"/>
          </ac:spMkLst>
        </pc:spChg>
        <pc:spChg chg="mod">
          <ac:chgData name="Charlotte Stoltenberg Potestas" userId="2d80f158-074e-46ee-a3dc-c122cbf459fd" providerId="ADAL" clId="{F796DC25-24A1-40CB-9F38-EC60B7637357}" dt="2026-08-19T07:19:53.649" v="2948" actId="255"/>
          <ac:spMkLst>
            <pc:docMk/>
            <pc:sldMk cId="4172013619" sldId="321"/>
            <ac:spMk id="8" creationId="{6269F9C1-1ECC-1B6D-5DB5-9D595BB672D9}"/>
          </ac:spMkLst>
        </pc:spChg>
        <pc:spChg chg="add mod ord">
          <ac:chgData name="Charlotte Stoltenberg Potestas" userId="2d80f158-074e-46ee-a3dc-c122cbf459fd" providerId="ADAL" clId="{F796DC25-24A1-40CB-9F38-EC60B7637357}" dt="2026-08-19T07:25:24.257" v="2958" actId="167"/>
          <ac:spMkLst>
            <pc:docMk/>
            <pc:sldMk cId="4172013619" sldId="321"/>
            <ac:spMk id="9" creationId="{AFA69911-B528-A11D-B4DE-E7A2C8FDFDA5}"/>
          </ac:spMkLst>
        </pc:spChg>
        <pc:spChg chg="mod">
          <ac:chgData name="Charlotte Stoltenberg Potestas" userId="2d80f158-074e-46ee-a3dc-c122cbf459fd" providerId="ADAL" clId="{F796DC25-24A1-40CB-9F38-EC60B7637357}" dt="2026-08-19T07:17:00.514" v="2930" actId="20577"/>
          <ac:spMkLst>
            <pc:docMk/>
            <pc:sldMk cId="4172013619" sldId="321"/>
            <ac:spMk id="13" creationId="{394B7D95-D8B6-6A11-6491-74F3D2DFFD02}"/>
          </ac:spMkLst>
        </pc:spChg>
        <pc:spChg chg="mod">
          <ac:chgData name="Charlotte Stoltenberg Potestas" userId="2d80f158-074e-46ee-a3dc-c122cbf459fd" providerId="ADAL" clId="{F796DC25-24A1-40CB-9F38-EC60B7637357}" dt="2026-08-19T07:18:08.731" v="2943" actId="255"/>
          <ac:spMkLst>
            <pc:docMk/>
            <pc:sldMk cId="4172013619" sldId="321"/>
            <ac:spMk id="16" creationId="{2C10EA46-879F-07DF-2828-3F42AD18382B}"/>
          </ac:spMkLst>
        </pc:spChg>
      </pc:sldChg>
      <pc:sldChg chg="modSp add del mod ord">
        <pc:chgData name="Charlotte Stoltenberg Potestas" userId="2d80f158-074e-46ee-a3dc-c122cbf459fd" providerId="ADAL" clId="{F796DC25-24A1-40CB-9F38-EC60B7637357}" dt="2026-08-19T08:00:36.188" v="3234" actId="2696"/>
        <pc:sldMkLst>
          <pc:docMk/>
          <pc:sldMk cId="2044348486" sldId="322"/>
        </pc:sldMkLst>
        <pc:spChg chg="mod">
          <ac:chgData name="Charlotte Stoltenberg Potestas" userId="2d80f158-074e-46ee-a3dc-c122cbf459fd" providerId="ADAL" clId="{F796DC25-24A1-40CB-9F38-EC60B7637357}" dt="2026-08-19T07:54:22.623" v="2964"/>
          <ac:spMkLst>
            <pc:docMk/>
            <pc:sldMk cId="2044348486" sldId="322"/>
            <ac:spMk id="7" creationId="{3D0D9351-FE7D-708A-5278-331A20AB22DB}"/>
          </ac:spMkLst>
        </pc:spChg>
        <pc:spChg chg="mod">
          <ac:chgData name="Charlotte Stoltenberg Potestas" userId="2d80f158-074e-46ee-a3dc-c122cbf459fd" providerId="ADAL" clId="{F796DC25-24A1-40CB-9F38-EC60B7637357}" dt="2026-08-19T07:54:35.292" v="3010" actId="20577"/>
          <ac:spMkLst>
            <pc:docMk/>
            <pc:sldMk cId="2044348486" sldId="322"/>
            <ac:spMk id="13" creationId="{7FF78C89-1BC0-F967-E65D-CB645F44E84C}"/>
          </ac:spMkLst>
        </pc:spChg>
      </pc:sldChg>
      <pc:sldChg chg="modSp add mod">
        <pc:chgData name="Charlotte Stoltenberg Potestas" userId="2d80f158-074e-46ee-a3dc-c122cbf459fd" providerId="ADAL" clId="{F796DC25-24A1-40CB-9F38-EC60B7637357}" dt="2026-08-19T08:02:50.939" v="3289" actId="20577"/>
        <pc:sldMkLst>
          <pc:docMk/>
          <pc:sldMk cId="252557222" sldId="323"/>
        </pc:sldMkLst>
        <pc:spChg chg="mod">
          <ac:chgData name="Charlotte Stoltenberg Potestas" userId="2d80f158-074e-46ee-a3dc-c122cbf459fd" providerId="ADAL" clId="{F796DC25-24A1-40CB-9F38-EC60B7637357}" dt="2026-08-19T08:02:46.087" v="3288" actId="1076"/>
          <ac:spMkLst>
            <pc:docMk/>
            <pc:sldMk cId="252557222" sldId="323"/>
            <ac:spMk id="6" creationId="{3CE53DB1-6E8B-39B3-62E6-04939F6805A7}"/>
          </ac:spMkLst>
        </pc:spChg>
        <pc:spChg chg="mod">
          <ac:chgData name="Charlotte Stoltenberg Potestas" userId="2d80f158-074e-46ee-a3dc-c122cbf459fd" providerId="ADAL" clId="{F796DC25-24A1-40CB-9F38-EC60B7637357}" dt="2026-08-19T08:02:50.939" v="3289" actId="20577"/>
          <ac:spMkLst>
            <pc:docMk/>
            <pc:sldMk cId="252557222" sldId="323"/>
            <ac:spMk id="8" creationId="{CB7DD91D-CC19-30ED-DB6F-EBD7797BCD7C}"/>
          </ac:spMkLst>
        </pc:spChg>
        <pc:spChg chg="mod">
          <ac:chgData name="Charlotte Stoltenberg Potestas" userId="2d80f158-074e-46ee-a3dc-c122cbf459fd" providerId="ADAL" clId="{F796DC25-24A1-40CB-9F38-EC60B7637357}" dt="2026-08-19T08:02:41.488" v="3287" actId="1076"/>
          <ac:spMkLst>
            <pc:docMk/>
            <pc:sldMk cId="252557222" sldId="323"/>
            <ac:spMk id="9" creationId="{D03D324A-487B-D126-B936-6819B8BA38BF}"/>
          </ac:spMkLst>
        </pc:spChg>
        <pc:spChg chg="mod">
          <ac:chgData name="Charlotte Stoltenberg Potestas" userId="2d80f158-074e-46ee-a3dc-c122cbf459fd" providerId="ADAL" clId="{F796DC25-24A1-40CB-9F38-EC60B7637357}" dt="2026-08-19T07:55:00.233" v="3059" actId="20577"/>
          <ac:spMkLst>
            <pc:docMk/>
            <pc:sldMk cId="252557222" sldId="323"/>
            <ac:spMk id="13" creationId="{68CF46E7-5E3F-C69C-A5AB-7BEFD301E26A}"/>
          </ac:spMkLst>
        </pc:spChg>
        <pc:spChg chg="mod">
          <ac:chgData name="Charlotte Stoltenberg Potestas" userId="2d80f158-074e-46ee-a3dc-c122cbf459fd" providerId="ADAL" clId="{F796DC25-24A1-40CB-9F38-EC60B7637357}" dt="2026-08-19T07:58:12.887" v="3151" actId="20577"/>
          <ac:spMkLst>
            <pc:docMk/>
            <pc:sldMk cId="252557222" sldId="323"/>
            <ac:spMk id="16" creationId="{F06F6B98-9FF6-3D81-2DAA-6304330FF781}"/>
          </ac:spMkLst>
        </pc:spChg>
      </pc:sldChg>
      <pc:sldChg chg="add">
        <pc:chgData name="Charlotte Stoltenberg Potestas" userId="2d80f158-074e-46ee-a3dc-c122cbf459fd" providerId="ADAL" clId="{F796DC25-24A1-40CB-9F38-EC60B7637357}" dt="2026-08-19T08:03:39.630" v="3291" actId="2890"/>
        <pc:sldMkLst>
          <pc:docMk/>
          <pc:sldMk cId="2820547763" sldId="324"/>
        </pc:sldMkLst>
      </pc:sldChg>
      <pc:sldChg chg="addSp delSp modSp add del mod modClrScheme chgLayout">
        <pc:chgData name="Charlotte Stoltenberg Potestas" userId="2d80f158-074e-46ee-a3dc-c122cbf459fd" providerId="ADAL" clId="{F796DC25-24A1-40CB-9F38-EC60B7637357}" dt="2026-08-19T08:05:03.297" v="3310" actId="2696"/>
        <pc:sldMkLst>
          <pc:docMk/>
          <pc:sldMk cId="239158803" sldId="325"/>
        </pc:sldMkLst>
        <pc:spChg chg="mod ord">
          <ac:chgData name="Charlotte Stoltenberg Potestas" userId="2d80f158-074e-46ee-a3dc-c122cbf459fd" providerId="ADAL" clId="{F796DC25-24A1-40CB-9F38-EC60B7637357}" dt="2026-08-19T08:04:48.466" v="3309" actId="700"/>
          <ac:spMkLst>
            <pc:docMk/>
            <pc:sldMk cId="239158803" sldId="325"/>
            <ac:spMk id="2" creationId="{D17D76AE-6245-C93D-CD9C-3005D4DCD88F}"/>
          </ac:spMkLst>
        </pc:spChg>
        <pc:spChg chg="mod ord">
          <ac:chgData name="Charlotte Stoltenberg Potestas" userId="2d80f158-074e-46ee-a3dc-c122cbf459fd" providerId="ADAL" clId="{F796DC25-24A1-40CB-9F38-EC60B7637357}" dt="2026-08-19T08:04:48.466" v="3309" actId="700"/>
          <ac:spMkLst>
            <pc:docMk/>
            <pc:sldMk cId="239158803" sldId="325"/>
            <ac:spMk id="3" creationId="{E4CF27D4-8EA9-381C-0D56-9678251E15F1}"/>
          </ac:spMkLst>
        </pc:spChg>
        <pc:spChg chg="mod ord">
          <ac:chgData name="Charlotte Stoltenberg Potestas" userId="2d80f158-074e-46ee-a3dc-c122cbf459fd" providerId="ADAL" clId="{F796DC25-24A1-40CB-9F38-EC60B7637357}" dt="2026-08-19T08:04:48.466" v="3309" actId="700"/>
          <ac:spMkLst>
            <pc:docMk/>
            <pc:sldMk cId="239158803" sldId="325"/>
            <ac:spMk id="4" creationId="{B87D57FF-BEAB-AF69-7B35-A0F29729E723}"/>
          </ac:spMkLst>
        </pc:spChg>
        <pc:spChg chg="add mod ord">
          <ac:chgData name="Charlotte Stoltenberg Potestas" userId="2d80f158-074e-46ee-a3dc-c122cbf459fd" providerId="ADAL" clId="{F796DC25-24A1-40CB-9F38-EC60B7637357}" dt="2026-08-19T08:04:48.466" v="3309" actId="700"/>
          <ac:spMkLst>
            <pc:docMk/>
            <pc:sldMk cId="239158803" sldId="325"/>
            <ac:spMk id="5" creationId="{E9BD5A55-1C80-56B3-DCED-F97BA003724F}"/>
          </ac:spMkLst>
        </pc:spChg>
        <pc:spChg chg="del mod ord">
          <ac:chgData name="Charlotte Stoltenberg Potestas" userId="2d80f158-074e-46ee-a3dc-c122cbf459fd" providerId="ADAL" clId="{F796DC25-24A1-40CB-9F38-EC60B7637357}" dt="2026-08-19T08:04:48.466" v="3309" actId="700"/>
          <ac:spMkLst>
            <pc:docMk/>
            <pc:sldMk cId="239158803" sldId="325"/>
            <ac:spMk id="6" creationId="{51B7F9AA-27E3-1CEE-1CC6-B255607E29F1}"/>
          </ac:spMkLst>
        </pc:spChg>
        <pc:spChg chg="add mod ord">
          <ac:chgData name="Charlotte Stoltenberg Potestas" userId="2d80f158-074e-46ee-a3dc-c122cbf459fd" providerId="ADAL" clId="{F796DC25-24A1-40CB-9F38-EC60B7637357}" dt="2026-08-19T08:04:48.466" v="3309" actId="700"/>
          <ac:spMkLst>
            <pc:docMk/>
            <pc:sldMk cId="239158803" sldId="325"/>
            <ac:spMk id="7" creationId="{2F35D019-3441-4459-B0A2-0A2070CA2E70}"/>
          </ac:spMkLst>
        </pc:spChg>
        <pc:spChg chg="mod ord">
          <ac:chgData name="Charlotte Stoltenberg Potestas" userId="2d80f158-074e-46ee-a3dc-c122cbf459fd" providerId="ADAL" clId="{F796DC25-24A1-40CB-9F38-EC60B7637357}" dt="2026-08-19T08:04:48.466" v="3309" actId="700"/>
          <ac:spMkLst>
            <pc:docMk/>
            <pc:sldMk cId="239158803" sldId="325"/>
            <ac:spMk id="8" creationId="{9AAF24BA-DCD6-36B1-D82D-BE07F300F758}"/>
          </ac:spMkLst>
        </pc:spChg>
        <pc:spChg chg="mod ord">
          <ac:chgData name="Charlotte Stoltenberg Potestas" userId="2d80f158-074e-46ee-a3dc-c122cbf459fd" providerId="ADAL" clId="{F796DC25-24A1-40CB-9F38-EC60B7637357}" dt="2026-08-19T08:04:48.466" v="3309" actId="700"/>
          <ac:spMkLst>
            <pc:docMk/>
            <pc:sldMk cId="239158803" sldId="325"/>
            <ac:spMk id="12" creationId="{39965EDF-93D3-E87A-FADE-493C1BEF1EA7}"/>
          </ac:spMkLst>
        </pc:spChg>
      </pc:sldChg>
      <pc:sldChg chg="addSp delSp modSp new mod modClrScheme chgLayout">
        <pc:chgData name="Charlotte Stoltenberg Potestas" userId="2d80f158-074e-46ee-a3dc-c122cbf459fd" providerId="ADAL" clId="{F796DC25-24A1-40CB-9F38-EC60B7637357}" dt="2026-08-19T08:20:11.940" v="3440" actId="20577"/>
        <pc:sldMkLst>
          <pc:docMk/>
          <pc:sldMk cId="475883082" sldId="325"/>
        </pc:sldMkLst>
        <pc:spChg chg="mod ord">
          <ac:chgData name="Charlotte Stoltenberg Potestas" userId="2d80f158-074e-46ee-a3dc-c122cbf459fd" providerId="ADAL" clId="{F796DC25-24A1-40CB-9F38-EC60B7637357}" dt="2026-08-19T08:14:49.721" v="3316" actId="700"/>
          <ac:spMkLst>
            <pc:docMk/>
            <pc:sldMk cId="475883082" sldId="325"/>
            <ac:spMk id="2" creationId="{63A33133-117E-30D3-A218-F9DF7517F317}"/>
          </ac:spMkLst>
        </pc:spChg>
        <pc:spChg chg="mod ord">
          <ac:chgData name="Charlotte Stoltenberg Potestas" userId="2d80f158-074e-46ee-a3dc-c122cbf459fd" providerId="ADAL" clId="{F796DC25-24A1-40CB-9F38-EC60B7637357}" dt="2026-08-19T08:14:49.721" v="3316" actId="700"/>
          <ac:spMkLst>
            <pc:docMk/>
            <pc:sldMk cId="475883082" sldId="325"/>
            <ac:spMk id="3" creationId="{04A061BA-3729-F7F4-415C-F094EFE78627}"/>
          </ac:spMkLst>
        </pc:spChg>
        <pc:spChg chg="mod ord">
          <ac:chgData name="Charlotte Stoltenberg Potestas" userId="2d80f158-074e-46ee-a3dc-c122cbf459fd" providerId="ADAL" clId="{F796DC25-24A1-40CB-9F38-EC60B7637357}" dt="2026-08-19T08:14:49.721" v="3316" actId="700"/>
          <ac:spMkLst>
            <pc:docMk/>
            <pc:sldMk cId="475883082" sldId="325"/>
            <ac:spMk id="4" creationId="{FA6A29D6-EB9E-CCA5-B510-97C6AEEEEAAE}"/>
          </ac:spMkLst>
        </pc:spChg>
        <pc:spChg chg="del mod ord">
          <ac:chgData name="Charlotte Stoltenberg Potestas" userId="2d80f158-074e-46ee-a3dc-c122cbf459fd" providerId="ADAL" clId="{F796DC25-24A1-40CB-9F38-EC60B7637357}" dt="2026-08-19T08:14:49.721" v="3316" actId="700"/>
          <ac:spMkLst>
            <pc:docMk/>
            <pc:sldMk cId="475883082" sldId="325"/>
            <ac:spMk id="5" creationId="{892797E7-A67C-55A1-793B-FB696B353FA8}"/>
          </ac:spMkLst>
        </pc:spChg>
        <pc:spChg chg="del mod ord">
          <ac:chgData name="Charlotte Stoltenberg Potestas" userId="2d80f158-074e-46ee-a3dc-c122cbf459fd" providerId="ADAL" clId="{F796DC25-24A1-40CB-9F38-EC60B7637357}" dt="2026-08-19T08:14:49.721" v="3316" actId="700"/>
          <ac:spMkLst>
            <pc:docMk/>
            <pc:sldMk cId="475883082" sldId="325"/>
            <ac:spMk id="6" creationId="{63AB61FC-2C62-51B9-974B-E85992CFB4B5}"/>
          </ac:spMkLst>
        </pc:spChg>
        <pc:spChg chg="del mod ord">
          <ac:chgData name="Charlotte Stoltenberg Potestas" userId="2d80f158-074e-46ee-a3dc-c122cbf459fd" providerId="ADAL" clId="{F796DC25-24A1-40CB-9F38-EC60B7637357}" dt="2026-08-19T08:14:49.721" v="3316" actId="700"/>
          <ac:spMkLst>
            <pc:docMk/>
            <pc:sldMk cId="475883082" sldId="325"/>
            <ac:spMk id="7" creationId="{4C998A0D-766B-4BF5-C76C-6F9F013BB2FE}"/>
          </ac:spMkLst>
        </pc:spChg>
        <pc:spChg chg="del">
          <ac:chgData name="Charlotte Stoltenberg Potestas" userId="2d80f158-074e-46ee-a3dc-c122cbf459fd" providerId="ADAL" clId="{F796DC25-24A1-40CB-9F38-EC60B7637357}" dt="2026-08-19T08:14:49.721" v="3316" actId="700"/>
          <ac:spMkLst>
            <pc:docMk/>
            <pc:sldMk cId="475883082" sldId="325"/>
            <ac:spMk id="8" creationId="{C25CD51C-A671-A027-F45E-98E43986C68C}"/>
          </ac:spMkLst>
        </pc:spChg>
        <pc:spChg chg="add del mod ord">
          <ac:chgData name="Charlotte Stoltenberg Potestas" userId="2d80f158-074e-46ee-a3dc-c122cbf459fd" providerId="ADAL" clId="{F796DC25-24A1-40CB-9F38-EC60B7637357}" dt="2026-08-19T08:15:00.763" v="3317" actId="931"/>
          <ac:spMkLst>
            <pc:docMk/>
            <pc:sldMk cId="475883082" sldId="325"/>
            <ac:spMk id="9" creationId="{D269C92A-61A0-8E21-CBB1-F17FCFA7510B}"/>
          </ac:spMkLst>
        </pc:spChg>
        <pc:spChg chg="add mod ord">
          <ac:chgData name="Charlotte Stoltenberg Potestas" userId="2d80f158-074e-46ee-a3dc-c122cbf459fd" providerId="ADAL" clId="{F796DC25-24A1-40CB-9F38-EC60B7637357}" dt="2026-08-19T08:20:11.940" v="3440" actId="20577"/>
          <ac:spMkLst>
            <pc:docMk/>
            <pc:sldMk cId="475883082" sldId="325"/>
            <ac:spMk id="10" creationId="{936A7A43-11E1-AEEF-BA7B-2E1DC2AA839D}"/>
          </ac:spMkLst>
        </pc:spChg>
        <pc:spChg chg="add mod ord">
          <ac:chgData name="Charlotte Stoltenberg Potestas" userId="2d80f158-074e-46ee-a3dc-c122cbf459fd" providerId="ADAL" clId="{F796DC25-24A1-40CB-9F38-EC60B7637357}" dt="2026-08-19T08:14:49.721" v="3316" actId="700"/>
          <ac:spMkLst>
            <pc:docMk/>
            <pc:sldMk cId="475883082" sldId="325"/>
            <ac:spMk id="11" creationId="{756BEB82-ABFF-4B6B-1853-8FF3F6EE135E}"/>
          </ac:spMkLst>
        </pc:spChg>
        <pc:picChg chg="add mod ord">
          <ac:chgData name="Charlotte Stoltenberg Potestas" userId="2d80f158-074e-46ee-a3dc-c122cbf459fd" providerId="ADAL" clId="{F796DC25-24A1-40CB-9F38-EC60B7637357}" dt="2026-08-19T08:15:16.678" v="3339" actId="27614"/>
          <ac:picMkLst>
            <pc:docMk/>
            <pc:sldMk cId="475883082" sldId="325"/>
            <ac:picMk id="13" creationId="{341E3F69-1A5C-FF0A-9432-AF22C52424F4}"/>
          </ac:picMkLst>
        </pc:pic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da-DK"/>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73FCC2A-0E18-4CBE-98B3-E644A46F5B53}" type="datetimeFigureOut">
              <a:rPr lang="da-DK" smtClean="0"/>
              <a:t>18-08-2026</a:t>
            </a:fld>
            <a:endParaRPr lang="da-DK"/>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da-DK"/>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da-DK"/>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da-DK"/>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3467BCF-6E52-48D3-AC6D-A57B6B4E5B45}" type="slidenum">
              <a:rPr lang="da-DK" smtClean="0"/>
              <a:t>‹nr.›</a:t>
            </a:fld>
            <a:endParaRPr lang="da-DK"/>
          </a:p>
        </p:txBody>
      </p:sp>
    </p:spTree>
    <p:extLst>
      <p:ext uri="{BB962C8B-B14F-4D97-AF65-F5344CB8AC3E}">
        <p14:creationId xmlns:p14="http://schemas.microsoft.com/office/powerpoint/2010/main" val="54497062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84A7020-30A8-2328-19B3-CFEDBB5E262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8889B0F-BBF4-36C3-6A5A-BDAB681304C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07BB46C-23B7-810D-7864-D558E2A2CB03}"/>
              </a:ext>
            </a:extLst>
          </p:cNvPr>
          <p:cNvSpPr>
            <a:spLocks noGrp="1"/>
          </p:cNvSpPr>
          <p:nvPr>
            <p:ph type="body" idx="1"/>
          </p:nvPr>
        </p:nvSpPr>
        <p:spPr/>
        <p:txBody>
          <a:bodyPr/>
          <a:lstStyle/>
          <a:p>
            <a:endParaRPr lang="da-DK" dirty="0"/>
          </a:p>
        </p:txBody>
      </p:sp>
      <p:sp>
        <p:nvSpPr>
          <p:cNvPr id="4" name="Slide Number Placeholder 3">
            <a:extLst>
              <a:ext uri="{FF2B5EF4-FFF2-40B4-BE49-F238E27FC236}">
                <a16:creationId xmlns:a16="http://schemas.microsoft.com/office/drawing/2014/main" id="{95D87941-865B-D87F-8BAB-F2FD5F3AD2AA}"/>
              </a:ext>
            </a:extLst>
          </p:cNvPr>
          <p:cNvSpPr>
            <a:spLocks noGrp="1"/>
          </p:cNvSpPr>
          <p:nvPr>
            <p:ph type="sldNum" sz="quarter" idx="5"/>
          </p:nvPr>
        </p:nvSpPr>
        <p:spPr/>
        <p:txBody>
          <a:bodyPr/>
          <a:lstStyle/>
          <a:p>
            <a:fld id="{D00C2B46-3164-4EA2-929F-1A44FCB7460F}" type="slidenum">
              <a:rPr lang="da-DK" smtClean="0"/>
              <a:t>11</a:t>
            </a:fld>
            <a:endParaRPr lang="da-DK"/>
          </a:p>
        </p:txBody>
      </p:sp>
    </p:spTree>
    <p:extLst>
      <p:ext uri="{BB962C8B-B14F-4D97-AF65-F5344CB8AC3E}">
        <p14:creationId xmlns:p14="http://schemas.microsoft.com/office/powerpoint/2010/main" val="337225944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8" Type="http://schemas.openxmlformats.org/officeDocument/2006/relationships/image" Target="../media/image16.emf"/><Relationship Id="rId3" Type="http://schemas.openxmlformats.org/officeDocument/2006/relationships/image" Target="../media/image11.emf"/><Relationship Id="rId7" Type="http://schemas.openxmlformats.org/officeDocument/2006/relationships/image" Target="../media/image15.emf"/><Relationship Id="rId2" Type="http://schemas.openxmlformats.org/officeDocument/2006/relationships/image" Target="../media/image10.jpg"/><Relationship Id="rId1" Type="http://schemas.openxmlformats.org/officeDocument/2006/relationships/slideMaster" Target="../slideMasters/slideMaster1.xml"/><Relationship Id="rId6" Type="http://schemas.openxmlformats.org/officeDocument/2006/relationships/image" Target="../media/image14.emf"/><Relationship Id="rId5" Type="http://schemas.openxmlformats.org/officeDocument/2006/relationships/image" Target="../media/image13.emf"/><Relationship Id="rId10" Type="http://schemas.openxmlformats.org/officeDocument/2006/relationships/image" Target="../media/image18.emf"/><Relationship Id="rId4" Type="http://schemas.openxmlformats.org/officeDocument/2006/relationships/image" Target="../media/image12.emf"/><Relationship Id="rId9" Type="http://schemas.openxmlformats.org/officeDocument/2006/relationships/image" Target="../media/image17.emf"/></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19.jp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20.sv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21.jp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video" Target="../media/media2.mp4"/><Relationship Id="rId1" Type="http://schemas.microsoft.com/office/2007/relationships/media" Target="../media/media2.mp4"/><Relationship Id="rId4" Type="http://schemas.openxmlformats.org/officeDocument/2006/relationships/image" Target="../media/image22.png"/></Relationships>
</file>

<file path=ppt/slideLayouts/_rels/slideLayout3.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2.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Forside - lyserød">
    <p:bg>
      <p:bgPr>
        <a:solidFill>
          <a:schemeClr val="accent3">
            <a:alpha val="75000"/>
          </a:schemeClr>
        </a:solidFill>
        <a:effectLst/>
      </p:bgPr>
    </p:bg>
    <p:spTree>
      <p:nvGrpSpPr>
        <p:cNvPr id="1" name=""/>
        <p:cNvGrpSpPr/>
        <p:nvPr/>
      </p:nvGrpSpPr>
      <p:grpSpPr>
        <a:xfrm>
          <a:off x="0" y="0"/>
          <a:ext cx="0" cy="0"/>
          <a:chOff x="0" y="0"/>
          <a:chExt cx="0" cy="0"/>
        </a:xfrm>
      </p:grpSpPr>
      <p:sp>
        <p:nvSpPr>
          <p:cNvPr id="88" name="Freeform: Shape 87">
            <a:extLst>
              <a:ext uri="{FF2B5EF4-FFF2-40B4-BE49-F238E27FC236}">
                <a16:creationId xmlns:a16="http://schemas.microsoft.com/office/drawing/2014/main" id="{FFAB7BCC-4AF1-31CF-33D9-C0482985710A}"/>
              </a:ext>
            </a:extLst>
          </p:cNvPr>
          <p:cNvSpPr/>
          <p:nvPr/>
        </p:nvSpPr>
        <p:spPr>
          <a:xfrm>
            <a:off x="6899786" y="1239555"/>
            <a:ext cx="8205323" cy="1459258"/>
          </a:xfrm>
          <a:custGeom>
            <a:avLst/>
            <a:gdLst>
              <a:gd name="connsiteX0" fmla="*/ 1101042 w 2259158"/>
              <a:gd name="connsiteY0" fmla="*/ 153698 h 401775"/>
              <a:gd name="connsiteX1" fmla="*/ 933755 w 2259158"/>
              <a:gd name="connsiteY1" fmla="*/ 237756 h 401775"/>
              <a:gd name="connsiteX2" fmla="*/ 763638 w 2259158"/>
              <a:gd name="connsiteY2" fmla="*/ 282552 h 401775"/>
              <a:gd name="connsiteX3" fmla="*/ 652139 w 2259158"/>
              <a:gd name="connsiteY3" fmla="*/ 291172 h 401775"/>
              <a:gd name="connsiteX4" fmla="*/ 541744 w 2259158"/>
              <a:gd name="connsiteY4" fmla="*/ 284400 h 401775"/>
              <a:gd name="connsiteX5" fmla="*/ 384286 w 2259158"/>
              <a:gd name="connsiteY5" fmla="*/ 248005 h 401775"/>
              <a:gd name="connsiteX6" fmla="*/ 238630 w 2259158"/>
              <a:gd name="connsiteY6" fmla="*/ 181320 h 401775"/>
              <a:gd name="connsiteX7" fmla="*/ 73447 w 2259158"/>
              <a:gd name="connsiteY7" fmla="*/ 58029 h 401775"/>
              <a:gd name="connsiteX8" fmla="*/ 36681 w 2259158"/>
              <a:gd name="connsiteY8" fmla="*/ 99101 h 401775"/>
              <a:gd name="connsiteX9" fmla="*/ 0 w 2259158"/>
              <a:gd name="connsiteY9" fmla="*/ 140258 h 401775"/>
              <a:gd name="connsiteX10" fmla="*/ 189509 w 2259158"/>
              <a:gd name="connsiteY10" fmla="*/ 280752 h 401775"/>
              <a:gd name="connsiteX11" fmla="*/ 326365 w 2259158"/>
              <a:gd name="connsiteY11" fmla="*/ 344760 h 401775"/>
              <a:gd name="connsiteX12" fmla="*/ 541734 w 2259158"/>
              <a:gd name="connsiteY12" fmla="*/ 395538 h 401775"/>
              <a:gd name="connsiteX13" fmla="*/ 652139 w 2259158"/>
              <a:gd name="connsiteY13" fmla="*/ 401767 h 401775"/>
              <a:gd name="connsiteX14" fmla="*/ 795538 w 2259158"/>
              <a:gd name="connsiteY14" fmla="*/ 389746 h 401775"/>
              <a:gd name="connsiteX15" fmla="*/ 970436 w 2259158"/>
              <a:gd name="connsiteY15" fmla="*/ 342407 h 401775"/>
              <a:gd name="connsiteX16" fmla="*/ 1158116 w 2259158"/>
              <a:gd name="connsiteY16" fmla="*/ 248110 h 401775"/>
              <a:gd name="connsiteX17" fmla="*/ 1352750 w 2259158"/>
              <a:gd name="connsiteY17" fmla="*/ 153812 h 401775"/>
              <a:gd name="connsiteX18" fmla="*/ 1688878 w 2259158"/>
              <a:gd name="connsiteY18" fmla="*/ 113845 h 401775"/>
              <a:gd name="connsiteX19" fmla="*/ 2011747 w 2259158"/>
              <a:gd name="connsiteY19" fmla="*/ 215191 h 401775"/>
              <a:gd name="connsiteX20" fmla="*/ 2185711 w 2259158"/>
              <a:gd name="connsiteY20" fmla="*/ 343788 h 401775"/>
              <a:gd name="connsiteX21" fmla="*/ 2222392 w 2259158"/>
              <a:gd name="connsiteY21" fmla="*/ 302631 h 401775"/>
              <a:gd name="connsiteX22" fmla="*/ 2259159 w 2259158"/>
              <a:gd name="connsiteY22" fmla="*/ 261559 h 401775"/>
              <a:gd name="connsiteX23" fmla="*/ 2064068 w 2259158"/>
              <a:gd name="connsiteY23" fmla="*/ 117684 h 401775"/>
              <a:gd name="connsiteX24" fmla="*/ 1699032 w 2259158"/>
              <a:gd name="connsiteY24" fmla="*/ 4089 h 401775"/>
              <a:gd name="connsiteX25" fmla="*/ 1462411 w 2259158"/>
              <a:gd name="connsiteY25" fmla="*/ 12261 h 401775"/>
              <a:gd name="connsiteX26" fmla="*/ 1319270 w 2259158"/>
              <a:gd name="connsiteY26" fmla="*/ 48361 h 401775"/>
              <a:gd name="connsiteX27" fmla="*/ 1101042 w 2259158"/>
              <a:gd name="connsiteY27" fmla="*/ 153698 h 401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2259158" h="401775">
                <a:moveTo>
                  <a:pt x="1101042" y="153698"/>
                </a:moveTo>
                <a:cubicBezTo>
                  <a:pt x="1065829" y="175005"/>
                  <a:pt x="1009307" y="208943"/>
                  <a:pt x="933755" y="237756"/>
                </a:cubicBezTo>
                <a:cubicBezTo>
                  <a:pt x="851373" y="269179"/>
                  <a:pt x="784527" y="279456"/>
                  <a:pt x="763638" y="282552"/>
                </a:cubicBezTo>
                <a:cubicBezTo>
                  <a:pt x="735568" y="286715"/>
                  <a:pt x="697421" y="290829"/>
                  <a:pt x="652139" y="291172"/>
                </a:cubicBezTo>
                <a:cubicBezTo>
                  <a:pt x="629631" y="291344"/>
                  <a:pt x="590350" y="290696"/>
                  <a:pt x="541744" y="284400"/>
                </a:cubicBezTo>
                <a:cubicBezTo>
                  <a:pt x="467297" y="274761"/>
                  <a:pt x="410699" y="257006"/>
                  <a:pt x="384286" y="248005"/>
                </a:cubicBezTo>
                <a:cubicBezTo>
                  <a:pt x="365046" y="241442"/>
                  <a:pt x="307372" y="221373"/>
                  <a:pt x="238630" y="181320"/>
                </a:cubicBezTo>
                <a:cubicBezTo>
                  <a:pt x="161068" y="136134"/>
                  <a:pt x="106556" y="87566"/>
                  <a:pt x="73447" y="58029"/>
                </a:cubicBezTo>
                <a:lnTo>
                  <a:pt x="36681" y="99101"/>
                </a:lnTo>
                <a:lnTo>
                  <a:pt x="0" y="140258"/>
                </a:lnTo>
                <a:cubicBezTo>
                  <a:pt x="37595" y="173824"/>
                  <a:pt x="99974" y="229431"/>
                  <a:pt x="189509" y="280752"/>
                </a:cubicBezTo>
                <a:cubicBezTo>
                  <a:pt x="253232" y="317280"/>
                  <a:pt x="306286" y="337349"/>
                  <a:pt x="326365" y="344760"/>
                </a:cubicBezTo>
                <a:cubicBezTo>
                  <a:pt x="356464" y="355876"/>
                  <a:pt x="435607" y="383279"/>
                  <a:pt x="541734" y="395538"/>
                </a:cubicBezTo>
                <a:cubicBezTo>
                  <a:pt x="592579" y="401415"/>
                  <a:pt x="632717" y="401853"/>
                  <a:pt x="652139" y="401767"/>
                </a:cubicBezTo>
                <a:cubicBezTo>
                  <a:pt x="712661" y="401500"/>
                  <a:pt x="762276" y="395233"/>
                  <a:pt x="795538" y="389746"/>
                </a:cubicBezTo>
                <a:cubicBezTo>
                  <a:pt x="829951" y="384070"/>
                  <a:pt x="893864" y="371582"/>
                  <a:pt x="970436" y="342407"/>
                </a:cubicBezTo>
                <a:cubicBezTo>
                  <a:pt x="1055408" y="310032"/>
                  <a:pt x="1118607" y="271979"/>
                  <a:pt x="1158116" y="248110"/>
                </a:cubicBezTo>
                <a:cubicBezTo>
                  <a:pt x="1197445" y="224326"/>
                  <a:pt x="1263301" y="184540"/>
                  <a:pt x="1352750" y="153812"/>
                </a:cubicBezTo>
                <a:cubicBezTo>
                  <a:pt x="1442114" y="123085"/>
                  <a:pt x="1555071" y="101491"/>
                  <a:pt x="1688878" y="113845"/>
                </a:cubicBezTo>
                <a:cubicBezTo>
                  <a:pt x="1822504" y="126285"/>
                  <a:pt x="1929517" y="168452"/>
                  <a:pt x="2011747" y="215191"/>
                </a:cubicBezTo>
                <a:cubicBezTo>
                  <a:pt x="2093976" y="261835"/>
                  <a:pt x="2151326" y="313146"/>
                  <a:pt x="2185711" y="343788"/>
                </a:cubicBezTo>
                <a:lnTo>
                  <a:pt x="2222392" y="302631"/>
                </a:lnTo>
                <a:lnTo>
                  <a:pt x="2259159" y="261559"/>
                </a:lnTo>
                <a:cubicBezTo>
                  <a:pt x="2220744" y="227259"/>
                  <a:pt x="2156632" y="169909"/>
                  <a:pt x="2064068" y="117684"/>
                </a:cubicBezTo>
                <a:cubicBezTo>
                  <a:pt x="1971599" y="65363"/>
                  <a:pt x="1850774" y="18167"/>
                  <a:pt x="1699032" y="4089"/>
                </a:cubicBezTo>
                <a:cubicBezTo>
                  <a:pt x="1612011" y="-3988"/>
                  <a:pt x="1532973" y="507"/>
                  <a:pt x="1462411" y="12261"/>
                </a:cubicBezTo>
                <a:cubicBezTo>
                  <a:pt x="1440437" y="15919"/>
                  <a:pt x="1386488" y="25777"/>
                  <a:pt x="1319270" y="48361"/>
                </a:cubicBezTo>
                <a:cubicBezTo>
                  <a:pt x="1261415" y="67801"/>
                  <a:pt x="1184539" y="99777"/>
                  <a:pt x="1101042" y="153698"/>
                </a:cubicBezTo>
              </a:path>
            </a:pathLst>
          </a:custGeom>
          <a:solidFill>
            <a:schemeClr val="accent3"/>
          </a:solidFill>
          <a:ln w="0" cap="flat">
            <a:noFill/>
            <a:prstDash val="solid"/>
            <a:miter/>
          </a:ln>
        </p:spPr>
        <p:txBody>
          <a:bodyPr rtlCol="0" anchor="ctr"/>
          <a:lstStyle/>
          <a:p>
            <a:endParaRPr lang="da-DK" dirty="0"/>
          </a:p>
        </p:txBody>
      </p:sp>
      <p:sp>
        <p:nvSpPr>
          <p:cNvPr id="89" name="Freeform: Shape 88">
            <a:extLst>
              <a:ext uri="{FF2B5EF4-FFF2-40B4-BE49-F238E27FC236}">
                <a16:creationId xmlns:a16="http://schemas.microsoft.com/office/drawing/2014/main" id="{0FBAB3F9-1427-049B-6FC4-B912AB6B22A8}"/>
              </a:ext>
            </a:extLst>
          </p:cNvPr>
          <p:cNvSpPr/>
          <p:nvPr/>
        </p:nvSpPr>
        <p:spPr>
          <a:xfrm>
            <a:off x="8885092" y="-844546"/>
            <a:ext cx="4245193" cy="6707184"/>
          </a:xfrm>
          <a:custGeom>
            <a:avLst/>
            <a:gdLst>
              <a:gd name="connsiteX0" fmla="*/ 110395 w 1168822"/>
              <a:gd name="connsiteY0" fmla="*/ 432540 h 1846678"/>
              <a:gd name="connsiteX1" fmla="*/ 110395 w 1168822"/>
              <a:gd name="connsiteY1" fmla="*/ 0 h 1846678"/>
              <a:gd name="connsiteX2" fmla="*/ 0 w 1168822"/>
              <a:gd name="connsiteY2" fmla="*/ 0 h 1846678"/>
              <a:gd name="connsiteX3" fmla="*/ 0 w 1168822"/>
              <a:gd name="connsiteY3" fmla="*/ 1408014 h 1846678"/>
              <a:gd name="connsiteX4" fmla="*/ 0 w 1168822"/>
              <a:gd name="connsiteY4" fmla="*/ 1846678 h 1846678"/>
              <a:gd name="connsiteX5" fmla="*/ 1168822 w 1168822"/>
              <a:gd name="connsiteY5" fmla="*/ 1846678 h 1846678"/>
              <a:gd name="connsiteX6" fmla="*/ 1168822 w 1168822"/>
              <a:gd name="connsiteY6" fmla="*/ 1736379 h 1846678"/>
              <a:gd name="connsiteX7" fmla="*/ 110404 w 1168822"/>
              <a:gd name="connsiteY7" fmla="*/ 1736379 h 1846678"/>
              <a:gd name="connsiteX8" fmla="*/ 110404 w 1168822"/>
              <a:gd name="connsiteY8" fmla="*/ 432540 h 18466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68822" h="1846678">
                <a:moveTo>
                  <a:pt x="110395" y="432540"/>
                </a:moveTo>
                <a:lnTo>
                  <a:pt x="110395" y="0"/>
                </a:lnTo>
                <a:lnTo>
                  <a:pt x="0" y="0"/>
                </a:lnTo>
                <a:lnTo>
                  <a:pt x="0" y="1408014"/>
                </a:lnTo>
                <a:cubicBezTo>
                  <a:pt x="0" y="1408014"/>
                  <a:pt x="0" y="1846678"/>
                  <a:pt x="0" y="1846678"/>
                </a:cubicBezTo>
                <a:lnTo>
                  <a:pt x="1168822" y="1846678"/>
                </a:lnTo>
                <a:lnTo>
                  <a:pt x="1168822" y="1736379"/>
                </a:lnTo>
                <a:lnTo>
                  <a:pt x="110404" y="1736379"/>
                </a:lnTo>
                <a:lnTo>
                  <a:pt x="110404" y="432540"/>
                </a:lnTo>
                <a:close/>
              </a:path>
            </a:pathLst>
          </a:custGeom>
          <a:solidFill>
            <a:schemeClr val="accent3"/>
          </a:solidFill>
          <a:ln w="0" cap="flat">
            <a:noFill/>
            <a:prstDash val="solid"/>
            <a:miter/>
          </a:ln>
        </p:spPr>
        <p:txBody>
          <a:bodyPr rtlCol="0" anchor="ctr"/>
          <a:lstStyle/>
          <a:p>
            <a:endParaRPr lang="da-DK" dirty="0"/>
          </a:p>
        </p:txBody>
      </p:sp>
      <p:sp>
        <p:nvSpPr>
          <p:cNvPr id="7" name="Title 6">
            <a:extLst>
              <a:ext uri="{FF2B5EF4-FFF2-40B4-BE49-F238E27FC236}">
                <a16:creationId xmlns:a16="http://schemas.microsoft.com/office/drawing/2014/main" id="{A9E93598-E525-90E1-9A10-63ECA6DAC824}"/>
              </a:ext>
            </a:extLst>
          </p:cNvPr>
          <p:cNvSpPr>
            <a:spLocks noGrp="1"/>
          </p:cNvSpPr>
          <p:nvPr>
            <p:ph type="title" hasCustomPrompt="1"/>
          </p:nvPr>
        </p:nvSpPr>
        <p:spPr>
          <a:xfrm>
            <a:off x="564741" y="1699890"/>
            <a:ext cx="5872018" cy="3553470"/>
          </a:xfrm>
        </p:spPr>
        <p:txBody>
          <a:bodyPr anchor="ctr" anchorCtr="0"/>
          <a:lstStyle>
            <a:lvl1pPr>
              <a:defRPr/>
            </a:lvl1pPr>
          </a:lstStyle>
          <a:p>
            <a:r>
              <a:rPr lang="da-DK" dirty="0"/>
              <a:t>Skriv overskrift</a:t>
            </a:r>
          </a:p>
        </p:txBody>
      </p:sp>
      <p:grpSp>
        <p:nvGrpSpPr>
          <p:cNvPr id="11" name="Group 10">
            <a:extLst>
              <a:ext uri="{FF2B5EF4-FFF2-40B4-BE49-F238E27FC236}">
                <a16:creationId xmlns:a16="http://schemas.microsoft.com/office/drawing/2014/main" id="{53DB819E-2586-B6E7-0FB8-634796D5D238}"/>
              </a:ext>
            </a:extLst>
          </p:cNvPr>
          <p:cNvGrpSpPr/>
          <p:nvPr/>
        </p:nvGrpSpPr>
        <p:grpSpPr>
          <a:xfrm>
            <a:off x="545691" y="457199"/>
            <a:ext cx="1126889" cy="419401"/>
            <a:chOff x="545691" y="457199"/>
            <a:chExt cx="1126889" cy="419401"/>
          </a:xfrm>
        </p:grpSpPr>
        <p:grpSp>
          <p:nvGrpSpPr>
            <p:cNvPr id="12" name="Group 11">
              <a:extLst>
                <a:ext uri="{FF2B5EF4-FFF2-40B4-BE49-F238E27FC236}">
                  <a16:creationId xmlns:a16="http://schemas.microsoft.com/office/drawing/2014/main" id="{0575441E-B5F8-92B7-7450-736A0862D448}"/>
                </a:ext>
              </a:extLst>
            </p:cNvPr>
            <p:cNvGrpSpPr>
              <a:grpSpLocks noChangeAspect="1"/>
            </p:cNvGrpSpPr>
            <p:nvPr/>
          </p:nvGrpSpPr>
          <p:grpSpPr>
            <a:xfrm>
              <a:off x="545691" y="457199"/>
              <a:ext cx="375413" cy="419401"/>
              <a:chOff x="4129962" y="159852"/>
              <a:chExt cx="2203983" cy="2462231"/>
            </a:xfrm>
            <a:solidFill>
              <a:schemeClr val="accent5"/>
            </a:solidFill>
          </p:grpSpPr>
          <p:grpSp>
            <p:nvGrpSpPr>
              <p:cNvPr id="31" name="Graphic 6">
                <a:extLst>
                  <a:ext uri="{FF2B5EF4-FFF2-40B4-BE49-F238E27FC236}">
                    <a16:creationId xmlns:a16="http://schemas.microsoft.com/office/drawing/2014/main" id="{C4D483F2-F2E6-7885-E466-7258298F404F}"/>
                  </a:ext>
                </a:extLst>
              </p:cNvPr>
              <p:cNvGrpSpPr/>
              <p:nvPr/>
            </p:nvGrpSpPr>
            <p:grpSpPr>
              <a:xfrm>
                <a:off x="4129962" y="159852"/>
                <a:ext cx="2203983" cy="2462231"/>
                <a:chOff x="4129962" y="159852"/>
                <a:chExt cx="2203983" cy="2462231"/>
              </a:xfrm>
              <a:grpFill/>
            </p:grpSpPr>
            <p:sp>
              <p:nvSpPr>
                <p:cNvPr id="33" name="Freeform: Shape 32">
                  <a:extLst>
                    <a:ext uri="{FF2B5EF4-FFF2-40B4-BE49-F238E27FC236}">
                      <a16:creationId xmlns:a16="http://schemas.microsoft.com/office/drawing/2014/main" id="{96FC1D34-D49C-F8E5-46C7-C4D505860390}"/>
                    </a:ext>
                  </a:extLst>
                </p:cNvPr>
                <p:cNvSpPr/>
                <p:nvPr/>
              </p:nvSpPr>
              <p:spPr>
                <a:xfrm>
                  <a:off x="4129962" y="159852"/>
                  <a:ext cx="2203983" cy="2462231"/>
                </a:xfrm>
                <a:custGeom>
                  <a:avLst/>
                  <a:gdLst>
                    <a:gd name="connsiteX0" fmla="*/ 2063128 w 2203983"/>
                    <a:gd name="connsiteY0" fmla="*/ 232505 h 2462231"/>
                    <a:gd name="connsiteX1" fmla="*/ 1715992 w 2203983"/>
                    <a:gd name="connsiteY1" fmla="*/ 42989 h 2462231"/>
                    <a:gd name="connsiteX2" fmla="*/ 1101960 w 2203983"/>
                    <a:gd name="connsiteY2" fmla="*/ 0 h 2462231"/>
                    <a:gd name="connsiteX3" fmla="*/ 487991 w 2203983"/>
                    <a:gd name="connsiteY3" fmla="*/ 42989 h 2462231"/>
                    <a:gd name="connsiteX4" fmla="*/ 140792 w 2203983"/>
                    <a:gd name="connsiteY4" fmla="*/ 232505 h 2462231"/>
                    <a:gd name="connsiteX5" fmla="*/ 17621 w 2203983"/>
                    <a:gd name="connsiteY5" fmla="*/ 609219 h 2462231"/>
                    <a:gd name="connsiteX6" fmla="*/ 0 w 2203983"/>
                    <a:gd name="connsiteY6" fmla="*/ 1231176 h 2462231"/>
                    <a:gd name="connsiteX7" fmla="*/ 17621 w 2203983"/>
                    <a:gd name="connsiteY7" fmla="*/ 1853076 h 2462231"/>
                    <a:gd name="connsiteX8" fmla="*/ 140792 w 2203983"/>
                    <a:gd name="connsiteY8" fmla="*/ 2229790 h 2462231"/>
                    <a:gd name="connsiteX9" fmla="*/ 487991 w 2203983"/>
                    <a:gd name="connsiteY9" fmla="*/ 2419306 h 2462231"/>
                    <a:gd name="connsiteX10" fmla="*/ 1101960 w 2203983"/>
                    <a:gd name="connsiteY10" fmla="*/ 2462232 h 2462231"/>
                    <a:gd name="connsiteX11" fmla="*/ 1715992 w 2203983"/>
                    <a:gd name="connsiteY11" fmla="*/ 2419306 h 2462231"/>
                    <a:gd name="connsiteX12" fmla="*/ 2063128 w 2203983"/>
                    <a:gd name="connsiteY12" fmla="*/ 2229790 h 2462231"/>
                    <a:gd name="connsiteX13" fmla="*/ 2186362 w 2203983"/>
                    <a:gd name="connsiteY13" fmla="*/ 1853076 h 2462231"/>
                    <a:gd name="connsiteX14" fmla="*/ 2203983 w 2203983"/>
                    <a:gd name="connsiteY14" fmla="*/ 1231176 h 2462231"/>
                    <a:gd name="connsiteX15" fmla="*/ 2186362 w 2203983"/>
                    <a:gd name="connsiteY15" fmla="*/ 609219 h 2462231"/>
                    <a:gd name="connsiteX16" fmla="*/ 2063128 w 2203983"/>
                    <a:gd name="connsiteY16" fmla="*/ 232505 h 2462231"/>
                    <a:gd name="connsiteX17" fmla="*/ 2004956 w 2203983"/>
                    <a:gd name="connsiteY17" fmla="*/ 2184787 h 2462231"/>
                    <a:gd name="connsiteX18" fmla="*/ 1716234 w 2203983"/>
                    <a:gd name="connsiteY18" fmla="*/ 2343207 h 2462231"/>
                    <a:gd name="connsiteX19" fmla="*/ 1101960 w 2203983"/>
                    <a:gd name="connsiteY19" fmla="*/ 2388699 h 2462231"/>
                    <a:gd name="connsiteX20" fmla="*/ 487744 w 2203983"/>
                    <a:gd name="connsiteY20" fmla="*/ 2343207 h 2462231"/>
                    <a:gd name="connsiteX21" fmla="*/ 199022 w 2203983"/>
                    <a:gd name="connsiteY21" fmla="*/ 2184787 h 2462231"/>
                    <a:gd name="connsiteX22" fmla="*/ 89205 w 2203983"/>
                    <a:gd name="connsiteY22" fmla="*/ 1832159 h 2462231"/>
                    <a:gd name="connsiteX23" fmla="*/ 73533 w 2203983"/>
                    <a:gd name="connsiteY23" fmla="*/ 1231176 h 2462231"/>
                    <a:gd name="connsiteX24" fmla="*/ 89205 w 2203983"/>
                    <a:gd name="connsiteY24" fmla="*/ 630136 h 2462231"/>
                    <a:gd name="connsiteX25" fmla="*/ 199022 w 2203983"/>
                    <a:gd name="connsiteY25" fmla="*/ 277508 h 2462231"/>
                    <a:gd name="connsiteX26" fmla="*/ 487744 w 2203983"/>
                    <a:gd name="connsiteY26" fmla="*/ 119031 h 2462231"/>
                    <a:gd name="connsiteX27" fmla="*/ 1101960 w 2203983"/>
                    <a:gd name="connsiteY27" fmla="*/ 73539 h 2462231"/>
                    <a:gd name="connsiteX28" fmla="*/ 1716234 w 2203983"/>
                    <a:gd name="connsiteY28" fmla="*/ 119031 h 2462231"/>
                    <a:gd name="connsiteX29" fmla="*/ 2004956 w 2203983"/>
                    <a:gd name="connsiteY29" fmla="*/ 277508 h 2462231"/>
                    <a:gd name="connsiteX30" fmla="*/ 2114715 w 2203983"/>
                    <a:gd name="connsiteY30" fmla="*/ 630136 h 2462231"/>
                    <a:gd name="connsiteX31" fmla="*/ 2130444 w 2203983"/>
                    <a:gd name="connsiteY31" fmla="*/ 1231176 h 2462231"/>
                    <a:gd name="connsiteX32" fmla="*/ 2114715 w 2203983"/>
                    <a:gd name="connsiteY32" fmla="*/ 1832159 h 2462231"/>
                    <a:gd name="connsiteX33" fmla="*/ 2004956 w 2203983"/>
                    <a:gd name="connsiteY33" fmla="*/ 2184787 h 24622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2203983" h="2462231">
                      <a:moveTo>
                        <a:pt x="2063128" y="232505"/>
                      </a:moveTo>
                      <a:cubicBezTo>
                        <a:pt x="1987576" y="134760"/>
                        <a:pt x="1873980" y="76651"/>
                        <a:pt x="1715992" y="42989"/>
                      </a:cubicBezTo>
                      <a:cubicBezTo>
                        <a:pt x="1557884" y="9271"/>
                        <a:pt x="1355376" y="0"/>
                        <a:pt x="1101960" y="0"/>
                      </a:cubicBezTo>
                      <a:cubicBezTo>
                        <a:pt x="848544" y="0"/>
                        <a:pt x="646043" y="9271"/>
                        <a:pt x="487991" y="42989"/>
                      </a:cubicBezTo>
                      <a:cubicBezTo>
                        <a:pt x="329940" y="76651"/>
                        <a:pt x="216345" y="134760"/>
                        <a:pt x="140792" y="232505"/>
                      </a:cubicBezTo>
                      <a:cubicBezTo>
                        <a:pt x="70428" y="323602"/>
                        <a:pt x="35179" y="445986"/>
                        <a:pt x="17621" y="609219"/>
                      </a:cubicBezTo>
                      <a:cubicBezTo>
                        <a:pt x="0" y="772452"/>
                        <a:pt x="0" y="976598"/>
                        <a:pt x="0" y="1231176"/>
                      </a:cubicBezTo>
                      <a:cubicBezTo>
                        <a:pt x="0" y="1485690"/>
                        <a:pt x="0" y="1689843"/>
                        <a:pt x="17621" y="1853076"/>
                      </a:cubicBezTo>
                      <a:cubicBezTo>
                        <a:pt x="35185" y="2016309"/>
                        <a:pt x="70428" y="2138687"/>
                        <a:pt x="140792" y="2229790"/>
                      </a:cubicBezTo>
                      <a:cubicBezTo>
                        <a:pt x="216345" y="2327472"/>
                        <a:pt x="329940" y="2385587"/>
                        <a:pt x="487991" y="2419306"/>
                      </a:cubicBezTo>
                      <a:cubicBezTo>
                        <a:pt x="646043" y="2452967"/>
                        <a:pt x="848544" y="2462232"/>
                        <a:pt x="1101960" y="2462232"/>
                      </a:cubicBezTo>
                      <a:cubicBezTo>
                        <a:pt x="1355376" y="2462232"/>
                        <a:pt x="1557877" y="2452960"/>
                        <a:pt x="1715992" y="2419306"/>
                      </a:cubicBezTo>
                      <a:cubicBezTo>
                        <a:pt x="1873980" y="2385587"/>
                        <a:pt x="1987582" y="2327478"/>
                        <a:pt x="2063128" y="2229790"/>
                      </a:cubicBezTo>
                      <a:cubicBezTo>
                        <a:pt x="2133556" y="2138693"/>
                        <a:pt x="2168741" y="2016309"/>
                        <a:pt x="2186362" y="1853076"/>
                      </a:cubicBezTo>
                      <a:cubicBezTo>
                        <a:pt x="2203983" y="1689843"/>
                        <a:pt x="2203983" y="1485697"/>
                        <a:pt x="2203983" y="1231176"/>
                      </a:cubicBezTo>
                      <a:cubicBezTo>
                        <a:pt x="2203983" y="976598"/>
                        <a:pt x="2203983" y="772452"/>
                        <a:pt x="2186362" y="609219"/>
                      </a:cubicBezTo>
                      <a:cubicBezTo>
                        <a:pt x="2168741" y="445986"/>
                        <a:pt x="2133556" y="323609"/>
                        <a:pt x="2063128" y="232505"/>
                      </a:cubicBezTo>
                      <a:moveTo>
                        <a:pt x="2004956" y="2184787"/>
                      </a:moveTo>
                      <a:cubicBezTo>
                        <a:pt x="1946783" y="2260092"/>
                        <a:pt x="1858613" y="2311070"/>
                        <a:pt x="1716234" y="2343207"/>
                      </a:cubicBezTo>
                      <a:cubicBezTo>
                        <a:pt x="1573790" y="2375402"/>
                        <a:pt x="1377144" y="2388699"/>
                        <a:pt x="1101960" y="2388699"/>
                      </a:cubicBezTo>
                      <a:cubicBezTo>
                        <a:pt x="826834" y="2388699"/>
                        <a:pt x="630187" y="2375408"/>
                        <a:pt x="487744" y="2343207"/>
                      </a:cubicBezTo>
                      <a:cubicBezTo>
                        <a:pt x="345364" y="2311070"/>
                        <a:pt x="257194" y="2260099"/>
                        <a:pt x="199022" y="2184787"/>
                      </a:cubicBezTo>
                      <a:cubicBezTo>
                        <a:pt x="136277" y="2103628"/>
                        <a:pt x="104877" y="1988566"/>
                        <a:pt x="89205" y="1832159"/>
                      </a:cubicBezTo>
                      <a:cubicBezTo>
                        <a:pt x="73533" y="1675695"/>
                        <a:pt x="73533" y="1477886"/>
                        <a:pt x="73533" y="1231176"/>
                      </a:cubicBezTo>
                      <a:cubicBezTo>
                        <a:pt x="73533" y="984402"/>
                        <a:pt x="73533" y="786537"/>
                        <a:pt x="89205" y="630136"/>
                      </a:cubicBezTo>
                      <a:cubicBezTo>
                        <a:pt x="104877" y="473672"/>
                        <a:pt x="136277" y="358610"/>
                        <a:pt x="199022" y="277508"/>
                      </a:cubicBezTo>
                      <a:cubicBezTo>
                        <a:pt x="257194" y="202203"/>
                        <a:pt x="345364" y="151225"/>
                        <a:pt x="487744" y="119031"/>
                      </a:cubicBezTo>
                      <a:cubicBezTo>
                        <a:pt x="630187" y="86893"/>
                        <a:pt x="826834" y="73539"/>
                        <a:pt x="1101960" y="73539"/>
                      </a:cubicBezTo>
                      <a:cubicBezTo>
                        <a:pt x="1377144" y="73539"/>
                        <a:pt x="1573797" y="86893"/>
                        <a:pt x="1716234" y="119031"/>
                      </a:cubicBezTo>
                      <a:cubicBezTo>
                        <a:pt x="1858613" y="151225"/>
                        <a:pt x="1946783" y="202203"/>
                        <a:pt x="2004956" y="277508"/>
                      </a:cubicBezTo>
                      <a:cubicBezTo>
                        <a:pt x="2067700" y="358604"/>
                        <a:pt x="2099043" y="473665"/>
                        <a:pt x="2114715" y="630136"/>
                      </a:cubicBezTo>
                      <a:cubicBezTo>
                        <a:pt x="2130444" y="786543"/>
                        <a:pt x="2130444" y="984409"/>
                        <a:pt x="2130444" y="1231176"/>
                      </a:cubicBezTo>
                      <a:cubicBezTo>
                        <a:pt x="2130444" y="1477886"/>
                        <a:pt x="2130444" y="1675695"/>
                        <a:pt x="2114715" y="1832159"/>
                      </a:cubicBezTo>
                      <a:cubicBezTo>
                        <a:pt x="2099043" y="1988566"/>
                        <a:pt x="2067700" y="2103628"/>
                        <a:pt x="2004956" y="2184787"/>
                      </a:cubicBezTo>
                    </a:path>
                  </a:pathLst>
                </a:custGeom>
                <a:grpFill/>
                <a:ln w="6350" cap="flat">
                  <a:noFill/>
                  <a:prstDash val="solid"/>
                  <a:miter/>
                </a:ln>
              </p:spPr>
              <p:txBody>
                <a:bodyPr rtlCol="0" anchor="ctr"/>
                <a:lstStyle/>
                <a:p>
                  <a:endParaRPr lang="da-DK" dirty="0"/>
                </a:p>
              </p:txBody>
            </p:sp>
            <p:sp>
              <p:nvSpPr>
                <p:cNvPr id="34" name="Freeform: Shape 33">
                  <a:extLst>
                    <a:ext uri="{FF2B5EF4-FFF2-40B4-BE49-F238E27FC236}">
                      <a16:creationId xmlns:a16="http://schemas.microsoft.com/office/drawing/2014/main" id="{6E5B4B6F-1DB9-F33C-25F2-B084E0AC4F04}"/>
                    </a:ext>
                  </a:extLst>
                </p:cNvPr>
                <p:cNvSpPr/>
                <p:nvPr/>
              </p:nvSpPr>
              <p:spPr>
                <a:xfrm>
                  <a:off x="4478914" y="874513"/>
                  <a:ext cx="1506105" cy="1231118"/>
                </a:xfrm>
                <a:custGeom>
                  <a:avLst/>
                  <a:gdLst>
                    <a:gd name="connsiteX0" fmla="*/ 734028 w 1506105"/>
                    <a:gd name="connsiteY0" fmla="*/ 485007 h 1231118"/>
                    <a:gd name="connsiteX1" fmla="*/ 622503 w 1506105"/>
                    <a:gd name="connsiteY1" fmla="*/ 541045 h 1231118"/>
                    <a:gd name="connsiteX2" fmla="*/ 434759 w 1506105"/>
                    <a:gd name="connsiteY2" fmla="*/ 576656 h 1231118"/>
                    <a:gd name="connsiteX3" fmla="*/ 434759 w 1506105"/>
                    <a:gd name="connsiteY3" fmla="*/ 288360 h 1231118"/>
                    <a:gd name="connsiteX4" fmla="*/ 434759 w 1506105"/>
                    <a:gd name="connsiteY4" fmla="*/ 0 h 1231118"/>
                    <a:gd name="connsiteX5" fmla="*/ 397993 w 1506105"/>
                    <a:gd name="connsiteY5" fmla="*/ 0 h 1231118"/>
                    <a:gd name="connsiteX6" fmla="*/ 361162 w 1506105"/>
                    <a:gd name="connsiteY6" fmla="*/ 0 h 1231118"/>
                    <a:gd name="connsiteX7" fmla="*/ 361162 w 1506105"/>
                    <a:gd name="connsiteY7" fmla="*/ 286099 h 1231118"/>
                    <a:gd name="connsiteX8" fmla="*/ 361162 w 1506105"/>
                    <a:gd name="connsiteY8" fmla="*/ 572141 h 1231118"/>
                    <a:gd name="connsiteX9" fmla="*/ 159086 w 1506105"/>
                    <a:gd name="connsiteY9" fmla="*/ 503421 h 1231118"/>
                    <a:gd name="connsiteX10" fmla="*/ 48965 w 1506105"/>
                    <a:gd name="connsiteY10" fmla="*/ 421227 h 1231118"/>
                    <a:gd name="connsiteX11" fmla="*/ 24454 w 1506105"/>
                    <a:gd name="connsiteY11" fmla="*/ 448608 h 1231118"/>
                    <a:gd name="connsiteX12" fmla="*/ 0 w 1506105"/>
                    <a:gd name="connsiteY12" fmla="*/ 476047 h 1231118"/>
                    <a:gd name="connsiteX13" fmla="*/ 126340 w 1506105"/>
                    <a:gd name="connsiteY13" fmla="*/ 569709 h 1231118"/>
                    <a:gd name="connsiteX14" fmla="*/ 361156 w 1506105"/>
                    <a:gd name="connsiteY14" fmla="*/ 646233 h 1231118"/>
                    <a:gd name="connsiteX15" fmla="*/ 361156 w 1506105"/>
                    <a:gd name="connsiteY15" fmla="*/ 938676 h 1231118"/>
                    <a:gd name="connsiteX16" fmla="*/ 361156 w 1506105"/>
                    <a:gd name="connsiteY16" fmla="*/ 1231119 h 1231118"/>
                    <a:gd name="connsiteX17" fmla="*/ 750792 w 1506105"/>
                    <a:gd name="connsiteY17" fmla="*/ 1231119 h 1231118"/>
                    <a:gd name="connsiteX18" fmla="*/ 1140371 w 1506105"/>
                    <a:gd name="connsiteY18" fmla="*/ 1231119 h 1231118"/>
                    <a:gd name="connsiteX19" fmla="*/ 1140371 w 1506105"/>
                    <a:gd name="connsiteY19" fmla="*/ 1194353 h 1231118"/>
                    <a:gd name="connsiteX20" fmla="*/ 1140371 w 1506105"/>
                    <a:gd name="connsiteY20" fmla="*/ 1157586 h 1231118"/>
                    <a:gd name="connsiteX21" fmla="*/ 787565 w 1506105"/>
                    <a:gd name="connsiteY21" fmla="*/ 1157586 h 1231118"/>
                    <a:gd name="connsiteX22" fmla="*/ 434759 w 1506105"/>
                    <a:gd name="connsiteY22" fmla="*/ 1157586 h 1231118"/>
                    <a:gd name="connsiteX23" fmla="*/ 434759 w 1506105"/>
                    <a:gd name="connsiteY23" fmla="*/ 903986 h 1231118"/>
                    <a:gd name="connsiteX24" fmla="*/ 434759 w 1506105"/>
                    <a:gd name="connsiteY24" fmla="*/ 650386 h 1231118"/>
                    <a:gd name="connsiteX25" fmla="*/ 646957 w 1506105"/>
                    <a:gd name="connsiteY25" fmla="*/ 610813 h 1231118"/>
                    <a:gd name="connsiteX26" fmla="*/ 772077 w 1506105"/>
                    <a:gd name="connsiteY26" fmla="*/ 547948 h 1231118"/>
                    <a:gd name="connsiteX27" fmla="*/ 901833 w 1506105"/>
                    <a:gd name="connsiteY27" fmla="*/ 485083 h 1231118"/>
                    <a:gd name="connsiteX28" fmla="*/ 1125919 w 1506105"/>
                    <a:gd name="connsiteY28" fmla="*/ 458438 h 1231118"/>
                    <a:gd name="connsiteX29" fmla="*/ 1341164 w 1506105"/>
                    <a:gd name="connsiteY29" fmla="*/ 526002 h 1231118"/>
                    <a:gd name="connsiteX30" fmla="*/ 1457141 w 1506105"/>
                    <a:gd name="connsiteY30" fmla="*/ 611733 h 1231118"/>
                    <a:gd name="connsiteX31" fmla="*/ 1481595 w 1506105"/>
                    <a:gd name="connsiteY31" fmla="*/ 584295 h 1231118"/>
                    <a:gd name="connsiteX32" fmla="*/ 1506106 w 1506105"/>
                    <a:gd name="connsiteY32" fmla="*/ 556914 h 1231118"/>
                    <a:gd name="connsiteX33" fmla="*/ 1376045 w 1506105"/>
                    <a:gd name="connsiteY33" fmla="*/ 460997 h 1231118"/>
                    <a:gd name="connsiteX34" fmla="*/ 1132688 w 1506105"/>
                    <a:gd name="connsiteY34" fmla="*/ 385267 h 1231118"/>
                    <a:gd name="connsiteX35" fmla="*/ 879513 w 1506105"/>
                    <a:gd name="connsiteY35" fmla="*/ 414782 h 1231118"/>
                    <a:gd name="connsiteX36" fmla="*/ 734028 w 1506105"/>
                    <a:gd name="connsiteY36" fmla="*/ 485007 h 12311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1506105" h="1231118">
                      <a:moveTo>
                        <a:pt x="734028" y="485007"/>
                      </a:moveTo>
                      <a:cubicBezTo>
                        <a:pt x="710552" y="499212"/>
                        <a:pt x="672871" y="521837"/>
                        <a:pt x="622503" y="541045"/>
                      </a:cubicBezTo>
                      <a:cubicBezTo>
                        <a:pt x="572198" y="560311"/>
                        <a:pt x="509086" y="576104"/>
                        <a:pt x="434759" y="576656"/>
                      </a:cubicBezTo>
                      <a:lnTo>
                        <a:pt x="434759" y="288360"/>
                      </a:lnTo>
                      <a:lnTo>
                        <a:pt x="434759" y="0"/>
                      </a:lnTo>
                      <a:lnTo>
                        <a:pt x="397993" y="0"/>
                      </a:lnTo>
                      <a:lnTo>
                        <a:pt x="361162" y="0"/>
                      </a:lnTo>
                      <a:lnTo>
                        <a:pt x="361162" y="286099"/>
                      </a:lnTo>
                      <a:lnTo>
                        <a:pt x="361162" y="572141"/>
                      </a:lnTo>
                      <a:cubicBezTo>
                        <a:pt x="277806" y="561473"/>
                        <a:pt x="210795" y="533603"/>
                        <a:pt x="159086" y="503421"/>
                      </a:cubicBezTo>
                      <a:cubicBezTo>
                        <a:pt x="107379" y="473297"/>
                        <a:pt x="71038" y="440919"/>
                        <a:pt x="48965" y="421227"/>
                      </a:cubicBezTo>
                      <a:lnTo>
                        <a:pt x="24454" y="448608"/>
                      </a:lnTo>
                      <a:lnTo>
                        <a:pt x="0" y="476047"/>
                      </a:lnTo>
                      <a:cubicBezTo>
                        <a:pt x="25063" y="498424"/>
                        <a:pt x="66650" y="535495"/>
                        <a:pt x="126340" y="569709"/>
                      </a:cubicBezTo>
                      <a:cubicBezTo>
                        <a:pt x="186036" y="603917"/>
                        <a:pt x="263779" y="635260"/>
                        <a:pt x="361156" y="646233"/>
                      </a:cubicBezTo>
                      <a:lnTo>
                        <a:pt x="361156" y="938676"/>
                      </a:lnTo>
                      <a:lnTo>
                        <a:pt x="361156" y="1231119"/>
                      </a:lnTo>
                      <a:lnTo>
                        <a:pt x="750792" y="1231119"/>
                      </a:lnTo>
                      <a:lnTo>
                        <a:pt x="1140371" y="1231119"/>
                      </a:lnTo>
                      <a:lnTo>
                        <a:pt x="1140371" y="1194353"/>
                      </a:lnTo>
                      <a:lnTo>
                        <a:pt x="1140371" y="1157586"/>
                      </a:lnTo>
                      <a:lnTo>
                        <a:pt x="787565" y="1157586"/>
                      </a:lnTo>
                      <a:lnTo>
                        <a:pt x="434759" y="1157586"/>
                      </a:lnTo>
                      <a:lnTo>
                        <a:pt x="434759" y="903986"/>
                      </a:lnTo>
                      <a:lnTo>
                        <a:pt x="434759" y="650386"/>
                      </a:lnTo>
                      <a:cubicBezTo>
                        <a:pt x="519150" y="650018"/>
                        <a:pt x="590309" y="632339"/>
                        <a:pt x="646957" y="610813"/>
                      </a:cubicBezTo>
                      <a:cubicBezTo>
                        <a:pt x="703606" y="589229"/>
                        <a:pt x="745738" y="563861"/>
                        <a:pt x="772077" y="547948"/>
                      </a:cubicBezTo>
                      <a:cubicBezTo>
                        <a:pt x="798297" y="532092"/>
                        <a:pt x="842201" y="505568"/>
                        <a:pt x="901833" y="485083"/>
                      </a:cubicBezTo>
                      <a:cubicBezTo>
                        <a:pt x="961409" y="464598"/>
                        <a:pt x="1036714" y="450202"/>
                        <a:pt x="1125919" y="458438"/>
                      </a:cubicBezTo>
                      <a:cubicBezTo>
                        <a:pt x="1215003" y="466731"/>
                        <a:pt x="1286345" y="494843"/>
                        <a:pt x="1341164" y="526002"/>
                      </a:cubicBezTo>
                      <a:cubicBezTo>
                        <a:pt x="1395984" y="557098"/>
                        <a:pt x="1434218" y="591306"/>
                        <a:pt x="1457141" y="611733"/>
                      </a:cubicBezTo>
                      <a:lnTo>
                        <a:pt x="1481595" y="584295"/>
                      </a:lnTo>
                      <a:lnTo>
                        <a:pt x="1506106" y="556914"/>
                      </a:lnTo>
                      <a:cubicBezTo>
                        <a:pt x="1480496" y="534047"/>
                        <a:pt x="1437755" y="495814"/>
                        <a:pt x="1376045" y="460997"/>
                      </a:cubicBezTo>
                      <a:cubicBezTo>
                        <a:pt x="1314399" y="426117"/>
                        <a:pt x="1233850" y="394652"/>
                        <a:pt x="1132688" y="385267"/>
                      </a:cubicBezTo>
                      <a:cubicBezTo>
                        <a:pt x="1031526" y="375875"/>
                        <a:pt x="946525" y="391973"/>
                        <a:pt x="879513" y="414782"/>
                      </a:cubicBezTo>
                      <a:cubicBezTo>
                        <a:pt x="812502" y="437629"/>
                        <a:pt x="763416" y="467259"/>
                        <a:pt x="734028" y="485007"/>
                      </a:cubicBezTo>
                    </a:path>
                  </a:pathLst>
                </a:custGeom>
                <a:grpFill/>
                <a:ln w="6350" cap="flat">
                  <a:noFill/>
                  <a:prstDash val="solid"/>
                  <a:miter/>
                </a:ln>
              </p:spPr>
              <p:txBody>
                <a:bodyPr rtlCol="0" anchor="ctr"/>
                <a:lstStyle/>
                <a:p>
                  <a:endParaRPr lang="da-DK" dirty="0"/>
                </a:p>
              </p:txBody>
            </p:sp>
          </p:grpSp>
          <p:sp>
            <p:nvSpPr>
              <p:cNvPr id="32" name="Freeform: Shape 31">
                <a:extLst>
                  <a:ext uri="{FF2B5EF4-FFF2-40B4-BE49-F238E27FC236}">
                    <a16:creationId xmlns:a16="http://schemas.microsoft.com/office/drawing/2014/main" id="{D477B704-265D-8396-1F0A-ACED85BE7635}"/>
                  </a:ext>
                </a:extLst>
              </p:cNvPr>
              <p:cNvSpPr/>
              <p:nvPr/>
            </p:nvSpPr>
            <p:spPr>
              <a:xfrm>
                <a:off x="4844604" y="676342"/>
                <a:ext cx="774700" cy="73532"/>
              </a:xfrm>
              <a:custGeom>
                <a:avLst/>
                <a:gdLst>
                  <a:gd name="connsiteX0" fmla="*/ 774700 w 774700"/>
                  <a:gd name="connsiteY0" fmla="*/ 0 h 73532"/>
                  <a:gd name="connsiteX1" fmla="*/ 387318 w 774700"/>
                  <a:gd name="connsiteY1" fmla="*/ 0 h 73532"/>
                  <a:gd name="connsiteX2" fmla="*/ 0 w 774700"/>
                  <a:gd name="connsiteY2" fmla="*/ 0 h 73532"/>
                  <a:gd name="connsiteX3" fmla="*/ 0 w 774700"/>
                  <a:gd name="connsiteY3" fmla="*/ 36767 h 73532"/>
                  <a:gd name="connsiteX4" fmla="*/ 0 w 774700"/>
                  <a:gd name="connsiteY4" fmla="*/ 73533 h 73532"/>
                  <a:gd name="connsiteX5" fmla="*/ 387318 w 774700"/>
                  <a:gd name="connsiteY5" fmla="*/ 73533 h 73532"/>
                  <a:gd name="connsiteX6" fmla="*/ 774700 w 774700"/>
                  <a:gd name="connsiteY6" fmla="*/ 73533 h 73532"/>
                  <a:gd name="connsiteX7" fmla="*/ 774700 w 774700"/>
                  <a:gd name="connsiteY7" fmla="*/ 36767 h 735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74700" h="73532">
                    <a:moveTo>
                      <a:pt x="774700" y="0"/>
                    </a:moveTo>
                    <a:lnTo>
                      <a:pt x="387318" y="0"/>
                    </a:lnTo>
                    <a:lnTo>
                      <a:pt x="0" y="0"/>
                    </a:lnTo>
                    <a:lnTo>
                      <a:pt x="0" y="36767"/>
                    </a:lnTo>
                    <a:lnTo>
                      <a:pt x="0" y="73533"/>
                    </a:lnTo>
                    <a:lnTo>
                      <a:pt x="387318" y="73533"/>
                    </a:lnTo>
                    <a:lnTo>
                      <a:pt x="774700" y="73533"/>
                    </a:lnTo>
                    <a:lnTo>
                      <a:pt x="774700" y="36767"/>
                    </a:lnTo>
                    <a:close/>
                  </a:path>
                </a:pathLst>
              </a:custGeom>
              <a:grpFill/>
              <a:ln w="6350" cap="flat">
                <a:noFill/>
                <a:prstDash val="solid"/>
                <a:miter/>
              </a:ln>
            </p:spPr>
            <p:txBody>
              <a:bodyPr rtlCol="0" anchor="ctr"/>
              <a:lstStyle/>
              <a:p>
                <a:endParaRPr lang="da-DK" dirty="0"/>
              </a:p>
            </p:txBody>
          </p:sp>
        </p:grpSp>
        <p:grpSp>
          <p:nvGrpSpPr>
            <p:cNvPr id="13" name="Graphic 6">
              <a:extLst>
                <a:ext uri="{FF2B5EF4-FFF2-40B4-BE49-F238E27FC236}">
                  <a16:creationId xmlns:a16="http://schemas.microsoft.com/office/drawing/2014/main" id="{FBEBAFD0-C578-07E2-44BB-F0D40D90EB47}"/>
                </a:ext>
              </a:extLst>
            </p:cNvPr>
            <p:cNvGrpSpPr>
              <a:grpSpLocks noChangeAspect="1"/>
            </p:cNvGrpSpPr>
            <p:nvPr/>
          </p:nvGrpSpPr>
          <p:grpSpPr>
            <a:xfrm>
              <a:off x="984984" y="499519"/>
              <a:ext cx="687596" cy="334765"/>
              <a:chOff x="6708971" y="408308"/>
              <a:chExt cx="4036758" cy="1965350"/>
            </a:xfrm>
            <a:solidFill>
              <a:schemeClr val="tx2"/>
            </a:solidFill>
          </p:grpSpPr>
          <p:sp>
            <p:nvSpPr>
              <p:cNvPr id="14" name="Freeform: Shape 13">
                <a:extLst>
                  <a:ext uri="{FF2B5EF4-FFF2-40B4-BE49-F238E27FC236}">
                    <a16:creationId xmlns:a16="http://schemas.microsoft.com/office/drawing/2014/main" id="{A6907BF3-E7D9-5703-7E16-F9B1A49112C6}"/>
                  </a:ext>
                </a:extLst>
              </p:cNvPr>
              <p:cNvSpPr/>
              <p:nvPr/>
            </p:nvSpPr>
            <p:spPr>
              <a:xfrm>
                <a:off x="6739603" y="408334"/>
                <a:ext cx="313785" cy="544575"/>
              </a:xfrm>
              <a:custGeom>
                <a:avLst/>
                <a:gdLst>
                  <a:gd name="connsiteX0" fmla="*/ 83725 w 313785"/>
                  <a:gd name="connsiteY0" fmla="*/ 475126 h 544575"/>
                  <a:gd name="connsiteX1" fmla="*/ 254578 w 313785"/>
                  <a:gd name="connsiteY1" fmla="*/ 475126 h 544575"/>
                  <a:gd name="connsiteX2" fmla="*/ 313786 w 313785"/>
                  <a:gd name="connsiteY2" fmla="*/ 460794 h 544575"/>
                  <a:gd name="connsiteX3" fmla="*/ 302933 w 313785"/>
                  <a:gd name="connsiteY3" fmla="*/ 544576 h 544575"/>
                  <a:gd name="connsiteX4" fmla="*/ 0 w 313785"/>
                  <a:gd name="connsiteY4" fmla="*/ 544576 h 544575"/>
                  <a:gd name="connsiteX5" fmla="*/ 10185 w 313785"/>
                  <a:gd name="connsiteY5" fmla="*/ 499637 h 544575"/>
                  <a:gd name="connsiteX6" fmla="*/ 10185 w 313785"/>
                  <a:gd name="connsiteY6" fmla="*/ 44939 h 544575"/>
                  <a:gd name="connsiteX7" fmla="*/ 0 w 313785"/>
                  <a:gd name="connsiteY7" fmla="*/ 0 h 544575"/>
                  <a:gd name="connsiteX8" fmla="*/ 93968 w 313785"/>
                  <a:gd name="connsiteY8" fmla="*/ 0 h 544575"/>
                  <a:gd name="connsiteX9" fmla="*/ 83725 w 313785"/>
                  <a:gd name="connsiteY9" fmla="*/ 44939 h 544575"/>
                  <a:gd name="connsiteX10" fmla="*/ 83725 w 313785"/>
                  <a:gd name="connsiteY10" fmla="*/ 475126 h 544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785" h="544575">
                    <a:moveTo>
                      <a:pt x="83725" y="475126"/>
                    </a:moveTo>
                    <a:lnTo>
                      <a:pt x="254578" y="475126"/>
                    </a:lnTo>
                    <a:cubicBezTo>
                      <a:pt x="282505" y="475126"/>
                      <a:pt x="298177" y="469697"/>
                      <a:pt x="313786" y="460794"/>
                    </a:cubicBezTo>
                    <a:lnTo>
                      <a:pt x="302933" y="544576"/>
                    </a:lnTo>
                    <a:lnTo>
                      <a:pt x="0" y="544576"/>
                    </a:lnTo>
                    <a:cubicBezTo>
                      <a:pt x="6826" y="530981"/>
                      <a:pt x="10185" y="519392"/>
                      <a:pt x="10185" y="499637"/>
                    </a:cubicBezTo>
                    <a:lnTo>
                      <a:pt x="10185" y="44939"/>
                    </a:lnTo>
                    <a:cubicBezTo>
                      <a:pt x="10185" y="25184"/>
                      <a:pt x="6833" y="13595"/>
                      <a:pt x="0" y="0"/>
                    </a:cubicBezTo>
                    <a:lnTo>
                      <a:pt x="93968" y="0"/>
                    </a:lnTo>
                    <a:cubicBezTo>
                      <a:pt x="87135" y="13595"/>
                      <a:pt x="83725" y="25184"/>
                      <a:pt x="83725" y="44939"/>
                    </a:cubicBezTo>
                    <a:lnTo>
                      <a:pt x="83725" y="475126"/>
                    </a:lnTo>
                    <a:close/>
                  </a:path>
                </a:pathLst>
              </a:custGeom>
              <a:grpFill/>
              <a:ln w="6350" cap="flat">
                <a:noFill/>
                <a:prstDash val="solid"/>
                <a:miter/>
              </a:ln>
            </p:spPr>
            <p:txBody>
              <a:bodyPr rtlCol="0" anchor="ctr"/>
              <a:lstStyle/>
              <a:p>
                <a:endParaRPr lang="da-DK" dirty="0"/>
              </a:p>
            </p:txBody>
          </p:sp>
          <p:sp>
            <p:nvSpPr>
              <p:cNvPr id="15" name="Freeform: Shape 14">
                <a:extLst>
                  <a:ext uri="{FF2B5EF4-FFF2-40B4-BE49-F238E27FC236}">
                    <a16:creationId xmlns:a16="http://schemas.microsoft.com/office/drawing/2014/main" id="{4A7CBB90-2CD4-75C6-6715-81021A0ECBD2}"/>
                  </a:ext>
                </a:extLst>
              </p:cNvPr>
              <p:cNvSpPr/>
              <p:nvPr/>
            </p:nvSpPr>
            <p:spPr>
              <a:xfrm>
                <a:off x="7132897" y="408315"/>
                <a:ext cx="474516" cy="551408"/>
              </a:xfrm>
              <a:custGeom>
                <a:avLst/>
                <a:gdLst>
                  <a:gd name="connsiteX0" fmla="*/ 10242 w 474516"/>
                  <a:gd name="connsiteY0" fmla="*/ 44939 h 551408"/>
                  <a:gd name="connsiteX1" fmla="*/ 0 w 474516"/>
                  <a:gd name="connsiteY1" fmla="*/ 0 h 551408"/>
                  <a:gd name="connsiteX2" fmla="*/ 93967 w 474516"/>
                  <a:gd name="connsiteY2" fmla="*/ 0 h 551408"/>
                  <a:gd name="connsiteX3" fmla="*/ 83782 w 474516"/>
                  <a:gd name="connsiteY3" fmla="*/ 44939 h 551408"/>
                  <a:gd name="connsiteX4" fmla="*/ 83782 w 474516"/>
                  <a:gd name="connsiteY4" fmla="*/ 318599 h 551408"/>
                  <a:gd name="connsiteX5" fmla="*/ 238963 w 474516"/>
                  <a:gd name="connsiteY5" fmla="*/ 480613 h 551408"/>
                  <a:gd name="connsiteX6" fmla="*/ 394151 w 474516"/>
                  <a:gd name="connsiteY6" fmla="*/ 318599 h 551408"/>
                  <a:gd name="connsiteX7" fmla="*/ 394151 w 474516"/>
                  <a:gd name="connsiteY7" fmla="*/ 44939 h 551408"/>
                  <a:gd name="connsiteX8" fmla="*/ 383965 w 474516"/>
                  <a:gd name="connsiteY8" fmla="*/ 0 h 551408"/>
                  <a:gd name="connsiteX9" fmla="*/ 474516 w 474516"/>
                  <a:gd name="connsiteY9" fmla="*/ 0 h 551408"/>
                  <a:gd name="connsiteX10" fmla="*/ 463601 w 474516"/>
                  <a:gd name="connsiteY10" fmla="*/ 44939 h 551408"/>
                  <a:gd name="connsiteX11" fmla="*/ 463601 w 474516"/>
                  <a:gd name="connsiteY11" fmla="*/ 328784 h 551408"/>
                  <a:gd name="connsiteX12" fmla="*/ 236893 w 474516"/>
                  <a:gd name="connsiteY12" fmla="*/ 551409 h 551408"/>
                  <a:gd name="connsiteX13" fmla="*/ 10242 w 474516"/>
                  <a:gd name="connsiteY13" fmla="*/ 329457 h 551408"/>
                  <a:gd name="connsiteX14" fmla="*/ 10242 w 474516"/>
                  <a:gd name="connsiteY14" fmla="*/ 44939 h 5514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474516" h="551408">
                    <a:moveTo>
                      <a:pt x="10242" y="44939"/>
                    </a:moveTo>
                    <a:cubicBezTo>
                      <a:pt x="10242" y="25184"/>
                      <a:pt x="6826" y="13595"/>
                      <a:pt x="0" y="0"/>
                    </a:cubicBezTo>
                    <a:lnTo>
                      <a:pt x="93967" y="0"/>
                    </a:lnTo>
                    <a:cubicBezTo>
                      <a:pt x="87135" y="13595"/>
                      <a:pt x="83782" y="25184"/>
                      <a:pt x="83782" y="44939"/>
                    </a:cubicBezTo>
                    <a:lnTo>
                      <a:pt x="83782" y="318599"/>
                    </a:lnTo>
                    <a:cubicBezTo>
                      <a:pt x="83782" y="416585"/>
                      <a:pt x="151162" y="480613"/>
                      <a:pt x="238963" y="480613"/>
                    </a:cubicBezTo>
                    <a:cubicBezTo>
                      <a:pt x="326771" y="480613"/>
                      <a:pt x="394151" y="422078"/>
                      <a:pt x="394151" y="318599"/>
                    </a:cubicBezTo>
                    <a:lnTo>
                      <a:pt x="394151" y="44939"/>
                    </a:lnTo>
                    <a:cubicBezTo>
                      <a:pt x="394151" y="25184"/>
                      <a:pt x="390734" y="13595"/>
                      <a:pt x="383965" y="0"/>
                    </a:cubicBezTo>
                    <a:lnTo>
                      <a:pt x="474516" y="0"/>
                    </a:lnTo>
                    <a:cubicBezTo>
                      <a:pt x="467684" y="13595"/>
                      <a:pt x="463601" y="25184"/>
                      <a:pt x="463601" y="44939"/>
                    </a:cubicBezTo>
                    <a:lnTo>
                      <a:pt x="463601" y="328784"/>
                    </a:lnTo>
                    <a:cubicBezTo>
                      <a:pt x="463601" y="460191"/>
                      <a:pt x="372383" y="551409"/>
                      <a:pt x="236893" y="551409"/>
                    </a:cubicBezTo>
                    <a:cubicBezTo>
                      <a:pt x="104819" y="551409"/>
                      <a:pt x="10242" y="458114"/>
                      <a:pt x="10242" y="329457"/>
                    </a:cubicBezTo>
                    <a:lnTo>
                      <a:pt x="10242" y="44939"/>
                    </a:lnTo>
                    <a:close/>
                  </a:path>
                </a:pathLst>
              </a:custGeom>
              <a:grpFill/>
              <a:ln w="6350" cap="flat">
                <a:noFill/>
                <a:prstDash val="solid"/>
                <a:miter/>
              </a:ln>
            </p:spPr>
            <p:txBody>
              <a:bodyPr rtlCol="0" anchor="ctr"/>
              <a:lstStyle/>
              <a:p>
                <a:endParaRPr lang="da-DK" dirty="0"/>
              </a:p>
            </p:txBody>
          </p:sp>
          <p:sp>
            <p:nvSpPr>
              <p:cNvPr id="16" name="Freeform: Shape 15">
                <a:extLst>
                  <a:ext uri="{FF2B5EF4-FFF2-40B4-BE49-F238E27FC236}">
                    <a16:creationId xmlns:a16="http://schemas.microsoft.com/office/drawing/2014/main" id="{6886BBB2-5CD6-B84E-D68E-E110E17EB348}"/>
                  </a:ext>
                </a:extLst>
              </p:cNvPr>
              <p:cNvSpPr/>
              <p:nvPr/>
            </p:nvSpPr>
            <p:spPr>
              <a:xfrm>
                <a:off x="6739578" y="1115286"/>
                <a:ext cx="313842" cy="544575"/>
              </a:xfrm>
              <a:custGeom>
                <a:avLst/>
                <a:gdLst>
                  <a:gd name="connsiteX0" fmla="*/ 288652 w 313842"/>
                  <a:gd name="connsiteY0" fmla="*/ 6 h 544575"/>
                  <a:gd name="connsiteX1" fmla="*/ 292068 w 313842"/>
                  <a:gd name="connsiteY1" fmla="*/ 83725 h 544575"/>
                  <a:gd name="connsiteX2" fmla="*/ 232861 w 313842"/>
                  <a:gd name="connsiteY2" fmla="*/ 69456 h 544575"/>
                  <a:gd name="connsiteX3" fmla="*/ 83776 w 313842"/>
                  <a:gd name="connsiteY3" fmla="*/ 69456 h 544575"/>
                  <a:gd name="connsiteX4" fmla="*/ 83776 w 313842"/>
                  <a:gd name="connsiteY4" fmla="*/ 232810 h 544575"/>
                  <a:gd name="connsiteX5" fmla="*/ 238290 w 313842"/>
                  <a:gd name="connsiteY5" fmla="*/ 232810 h 544575"/>
                  <a:gd name="connsiteX6" fmla="*/ 283229 w 313842"/>
                  <a:gd name="connsiteY6" fmla="*/ 222625 h 544575"/>
                  <a:gd name="connsiteX7" fmla="*/ 283229 w 313842"/>
                  <a:gd name="connsiteY7" fmla="*/ 312445 h 544575"/>
                  <a:gd name="connsiteX8" fmla="*/ 238290 w 313842"/>
                  <a:gd name="connsiteY8" fmla="*/ 302260 h 544575"/>
                  <a:gd name="connsiteX9" fmla="*/ 83776 w 313842"/>
                  <a:gd name="connsiteY9" fmla="*/ 302260 h 544575"/>
                  <a:gd name="connsiteX10" fmla="*/ 83776 w 313842"/>
                  <a:gd name="connsiteY10" fmla="*/ 475126 h 544575"/>
                  <a:gd name="connsiteX11" fmla="*/ 249206 w 313842"/>
                  <a:gd name="connsiteY11" fmla="*/ 475126 h 544575"/>
                  <a:gd name="connsiteX12" fmla="*/ 313842 w 313842"/>
                  <a:gd name="connsiteY12" fmla="*/ 460858 h 544575"/>
                  <a:gd name="connsiteX13" fmla="*/ 294818 w 313842"/>
                  <a:gd name="connsiteY13" fmla="*/ 544576 h 544575"/>
                  <a:gd name="connsiteX14" fmla="*/ 0 w 313842"/>
                  <a:gd name="connsiteY14" fmla="*/ 544576 h 544575"/>
                  <a:gd name="connsiteX15" fmla="*/ 10242 w 313842"/>
                  <a:gd name="connsiteY15" fmla="*/ 499637 h 544575"/>
                  <a:gd name="connsiteX16" fmla="*/ 10242 w 313842"/>
                  <a:gd name="connsiteY16" fmla="*/ 44939 h 544575"/>
                  <a:gd name="connsiteX17" fmla="*/ 0 w 313842"/>
                  <a:gd name="connsiteY17" fmla="*/ 0 h 544575"/>
                  <a:gd name="connsiteX18" fmla="*/ 288652 w 313842"/>
                  <a:gd name="connsiteY18" fmla="*/ 0 h 544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313842" h="544575">
                    <a:moveTo>
                      <a:pt x="288652" y="6"/>
                    </a:moveTo>
                    <a:lnTo>
                      <a:pt x="292068" y="83725"/>
                    </a:lnTo>
                    <a:cubicBezTo>
                      <a:pt x="276396" y="74886"/>
                      <a:pt x="260724" y="69456"/>
                      <a:pt x="232861" y="69456"/>
                    </a:cubicBezTo>
                    <a:lnTo>
                      <a:pt x="83776" y="69456"/>
                    </a:lnTo>
                    <a:lnTo>
                      <a:pt x="83776" y="232810"/>
                    </a:lnTo>
                    <a:lnTo>
                      <a:pt x="238290" y="232810"/>
                    </a:lnTo>
                    <a:cubicBezTo>
                      <a:pt x="258045" y="232810"/>
                      <a:pt x="269570" y="229394"/>
                      <a:pt x="283229" y="222625"/>
                    </a:cubicBezTo>
                    <a:lnTo>
                      <a:pt x="283229" y="312445"/>
                    </a:lnTo>
                    <a:cubicBezTo>
                      <a:pt x="269570" y="305676"/>
                      <a:pt x="258045" y="302260"/>
                      <a:pt x="238290" y="302260"/>
                    </a:cubicBezTo>
                    <a:lnTo>
                      <a:pt x="83776" y="302260"/>
                    </a:lnTo>
                    <a:lnTo>
                      <a:pt x="83776" y="475126"/>
                    </a:lnTo>
                    <a:lnTo>
                      <a:pt x="249206" y="475126"/>
                    </a:lnTo>
                    <a:cubicBezTo>
                      <a:pt x="277070" y="475126"/>
                      <a:pt x="298171" y="469697"/>
                      <a:pt x="313842" y="460858"/>
                    </a:cubicBezTo>
                    <a:lnTo>
                      <a:pt x="294818" y="544576"/>
                    </a:lnTo>
                    <a:lnTo>
                      <a:pt x="0" y="544576"/>
                    </a:lnTo>
                    <a:cubicBezTo>
                      <a:pt x="6833" y="530981"/>
                      <a:pt x="10242" y="519392"/>
                      <a:pt x="10242" y="499637"/>
                    </a:cubicBezTo>
                    <a:lnTo>
                      <a:pt x="10242" y="44939"/>
                    </a:lnTo>
                    <a:cubicBezTo>
                      <a:pt x="10242" y="25184"/>
                      <a:pt x="6826" y="13595"/>
                      <a:pt x="0" y="0"/>
                    </a:cubicBezTo>
                    <a:lnTo>
                      <a:pt x="288652" y="0"/>
                    </a:lnTo>
                    <a:close/>
                  </a:path>
                </a:pathLst>
              </a:custGeom>
              <a:grpFill/>
              <a:ln w="6350" cap="flat">
                <a:noFill/>
                <a:prstDash val="solid"/>
                <a:miter/>
              </a:ln>
            </p:spPr>
            <p:txBody>
              <a:bodyPr rtlCol="0" anchor="ctr"/>
              <a:lstStyle/>
              <a:p>
                <a:endParaRPr lang="da-DK" dirty="0"/>
              </a:p>
            </p:txBody>
          </p:sp>
          <p:sp>
            <p:nvSpPr>
              <p:cNvPr id="17" name="Freeform: Shape 16">
                <a:extLst>
                  <a:ext uri="{FF2B5EF4-FFF2-40B4-BE49-F238E27FC236}">
                    <a16:creationId xmlns:a16="http://schemas.microsoft.com/office/drawing/2014/main" id="{E847DB9A-110F-9D1B-3128-BA3FCE9C31D1}"/>
                  </a:ext>
                </a:extLst>
              </p:cNvPr>
              <p:cNvSpPr/>
              <p:nvPr/>
            </p:nvSpPr>
            <p:spPr>
              <a:xfrm>
                <a:off x="7152372" y="1115305"/>
                <a:ext cx="313785" cy="544575"/>
              </a:xfrm>
              <a:custGeom>
                <a:avLst/>
                <a:gdLst>
                  <a:gd name="connsiteX0" fmla="*/ 83725 w 313785"/>
                  <a:gd name="connsiteY0" fmla="*/ 475126 h 544575"/>
                  <a:gd name="connsiteX1" fmla="*/ 254577 w 313785"/>
                  <a:gd name="connsiteY1" fmla="*/ 475126 h 544575"/>
                  <a:gd name="connsiteX2" fmla="*/ 313785 w 313785"/>
                  <a:gd name="connsiteY2" fmla="*/ 460858 h 544575"/>
                  <a:gd name="connsiteX3" fmla="*/ 302933 w 313785"/>
                  <a:gd name="connsiteY3" fmla="*/ 544576 h 544575"/>
                  <a:gd name="connsiteX4" fmla="*/ 0 w 313785"/>
                  <a:gd name="connsiteY4" fmla="*/ 544576 h 544575"/>
                  <a:gd name="connsiteX5" fmla="*/ 10185 w 313785"/>
                  <a:gd name="connsiteY5" fmla="*/ 499637 h 544575"/>
                  <a:gd name="connsiteX6" fmla="*/ 10185 w 313785"/>
                  <a:gd name="connsiteY6" fmla="*/ 44939 h 544575"/>
                  <a:gd name="connsiteX7" fmla="*/ 0 w 313785"/>
                  <a:gd name="connsiteY7" fmla="*/ 0 h 544575"/>
                  <a:gd name="connsiteX8" fmla="*/ 93967 w 313785"/>
                  <a:gd name="connsiteY8" fmla="*/ 0 h 544575"/>
                  <a:gd name="connsiteX9" fmla="*/ 83725 w 313785"/>
                  <a:gd name="connsiteY9" fmla="*/ 44939 h 544575"/>
                  <a:gd name="connsiteX10" fmla="*/ 83725 w 313785"/>
                  <a:gd name="connsiteY10" fmla="*/ 475126 h 544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785" h="544575">
                    <a:moveTo>
                      <a:pt x="83725" y="475126"/>
                    </a:moveTo>
                    <a:lnTo>
                      <a:pt x="254577" y="475126"/>
                    </a:lnTo>
                    <a:cubicBezTo>
                      <a:pt x="282505" y="475126"/>
                      <a:pt x="298177" y="469697"/>
                      <a:pt x="313785" y="460858"/>
                    </a:cubicBezTo>
                    <a:lnTo>
                      <a:pt x="302933" y="544576"/>
                    </a:lnTo>
                    <a:lnTo>
                      <a:pt x="0" y="544576"/>
                    </a:lnTo>
                    <a:cubicBezTo>
                      <a:pt x="6833" y="530917"/>
                      <a:pt x="10185" y="519392"/>
                      <a:pt x="10185" y="499637"/>
                    </a:cubicBezTo>
                    <a:lnTo>
                      <a:pt x="10185" y="44939"/>
                    </a:lnTo>
                    <a:cubicBezTo>
                      <a:pt x="10185" y="25184"/>
                      <a:pt x="6833" y="13595"/>
                      <a:pt x="0" y="0"/>
                    </a:cubicBezTo>
                    <a:lnTo>
                      <a:pt x="93967" y="0"/>
                    </a:lnTo>
                    <a:cubicBezTo>
                      <a:pt x="87135" y="13595"/>
                      <a:pt x="83725" y="25184"/>
                      <a:pt x="83725" y="44939"/>
                    </a:cubicBezTo>
                    <a:lnTo>
                      <a:pt x="83725" y="475126"/>
                    </a:lnTo>
                    <a:close/>
                  </a:path>
                </a:pathLst>
              </a:custGeom>
              <a:grpFill/>
              <a:ln w="6350" cap="flat">
                <a:noFill/>
                <a:prstDash val="solid"/>
                <a:miter/>
              </a:ln>
            </p:spPr>
            <p:txBody>
              <a:bodyPr rtlCol="0" anchor="ctr"/>
              <a:lstStyle/>
              <a:p>
                <a:endParaRPr lang="da-DK" dirty="0"/>
              </a:p>
            </p:txBody>
          </p:sp>
          <p:sp>
            <p:nvSpPr>
              <p:cNvPr id="18" name="Freeform: Shape 17">
                <a:extLst>
                  <a:ext uri="{FF2B5EF4-FFF2-40B4-BE49-F238E27FC236}">
                    <a16:creationId xmlns:a16="http://schemas.microsoft.com/office/drawing/2014/main" id="{CCCF2436-F02B-EAAD-767B-5782EC708E6B}"/>
                  </a:ext>
                </a:extLst>
              </p:cNvPr>
              <p:cNvSpPr/>
              <p:nvPr/>
            </p:nvSpPr>
            <p:spPr>
              <a:xfrm>
                <a:off x="7566843" y="1115317"/>
                <a:ext cx="516648" cy="544518"/>
              </a:xfrm>
              <a:custGeom>
                <a:avLst/>
                <a:gdLst>
                  <a:gd name="connsiteX0" fmla="*/ 426098 w 516648"/>
                  <a:gd name="connsiteY0" fmla="*/ 163354 h 544518"/>
                  <a:gd name="connsiteX1" fmla="*/ 284492 w 516648"/>
                  <a:gd name="connsiteY1" fmla="*/ 456038 h 544518"/>
                  <a:gd name="connsiteX2" fmla="*/ 232105 w 516648"/>
                  <a:gd name="connsiteY2" fmla="*/ 456038 h 544518"/>
                  <a:gd name="connsiteX3" fmla="*/ 88474 w 516648"/>
                  <a:gd name="connsiteY3" fmla="*/ 164694 h 544518"/>
                  <a:gd name="connsiteX4" fmla="*/ 80975 w 516648"/>
                  <a:gd name="connsiteY4" fmla="*/ 499637 h 544518"/>
                  <a:gd name="connsiteX5" fmla="*/ 91218 w 516648"/>
                  <a:gd name="connsiteY5" fmla="*/ 544519 h 544518"/>
                  <a:gd name="connsiteX6" fmla="*/ 0 w 516648"/>
                  <a:gd name="connsiteY6" fmla="*/ 544519 h 544518"/>
                  <a:gd name="connsiteX7" fmla="*/ 10185 w 516648"/>
                  <a:gd name="connsiteY7" fmla="*/ 499637 h 544518"/>
                  <a:gd name="connsiteX8" fmla="*/ 21101 w 516648"/>
                  <a:gd name="connsiteY8" fmla="*/ 59207 h 544518"/>
                  <a:gd name="connsiteX9" fmla="*/ 2013 w 516648"/>
                  <a:gd name="connsiteY9" fmla="*/ 0 h 544518"/>
                  <a:gd name="connsiteX10" fmla="*/ 89820 w 516648"/>
                  <a:gd name="connsiteY10" fmla="*/ 0 h 544518"/>
                  <a:gd name="connsiteX11" fmla="*/ 259347 w 516648"/>
                  <a:gd name="connsiteY11" fmla="*/ 343053 h 544518"/>
                  <a:gd name="connsiteX12" fmla="*/ 426098 w 516648"/>
                  <a:gd name="connsiteY12" fmla="*/ 0 h 544518"/>
                  <a:gd name="connsiteX13" fmla="*/ 512585 w 516648"/>
                  <a:gd name="connsiteY13" fmla="*/ 0 h 544518"/>
                  <a:gd name="connsiteX14" fmla="*/ 495566 w 516648"/>
                  <a:gd name="connsiteY14" fmla="*/ 44875 h 544518"/>
                  <a:gd name="connsiteX15" fmla="*/ 506489 w 516648"/>
                  <a:gd name="connsiteY15" fmla="*/ 499637 h 544518"/>
                  <a:gd name="connsiteX16" fmla="*/ 516649 w 516648"/>
                  <a:gd name="connsiteY16" fmla="*/ 544519 h 544518"/>
                  <a:gd name="connsiteX17" fmla="*/ 424002 w 516648"/>
                  <a:gd name="connsiteY17" fmla="*/ 544519 h 544518"/>
                  <a:gd name="connsiteX18" fmla="*/ 434289 w 516648"/>
                  <a:gd name="connsiteY18" fmla="*/ 499637 h 544518"/>
                  <a:gd name="connsiteX19" fmla="*/ 426098 w 516648"/>
                  <a:gd name="connsiteY19" fmla="*/ 163354 h 5445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516648" h="544518">
                    <a:moveTo>
                      <a:pt x="426098" y="163354"/>
                    </a:moveTo>
                    <a:lnTo>
                      <a:pt x="284492" y="456038"/>
                    </a:lnTo>
                    <a:lnTo>
                      <a:pt x="232105" y="456038"/>
                    </a:lnTo>
                    <a:lnTo>
                      <a:pt x="88474" y="164694"/>
                    </a:lnTo>
                    <a:lnTo>
                      <a:pt x="80975" y="499637"/>
                    </a:lnTo>
                    <a:cubicBezTo>
                      <a:pt x="80302" y="519392"/>
                      <a:pt x="84391" y="530917"/>
                      <a:pt x="91218" y="544519"/>
                    </a:cubicBezTo>
                    <a:lnTo>
                      <a:pt x="0" y="544519"/>
                    </a:lnTo>
                    <a:cubicBezTo>
                      <a:pt x="6769" y="530924"/>
                      <a:pt x="9512" y="519398"/>
                      <a:pt x="10185" y="499637"/>
                    </a:cubicBezTo>
                    <a:lnTo>
                      <a:pt x="21101" y="59207"/>
                    </a:lnTo>
                    <a:cubicBezTo>
                      <a:pt x="21774" y="25184"/>
                      <a:pt x="15615" y="13595"/>
                      <a:pt x="2013" y="0"/>
                    </a:cubicBezTo>
                    <a:lnTo>
                      <a:pt x="89820" y="0"/>
                    </a:lnTo>
                    <a:lnTo>
                      <a:pt x="259347" y="343053"/>
                    </a:lnTo>
                    <a:lnTo>
                      <a:pt x="426098" y="0"/>
                    </a:lnTo>
                    <a:lnTo>
                      <a:pt x="512585" y="0"/>
                    </a:lnTo>
                    <a:cubicBezTo>
                      <a:pt x="498932" y="13595"/>
                      <a:pt x="494804" y="25184"/>
                      <a:pt x="495566" y="44875"/>
                    </a:cubicBezTo>
                    <a:lnTo>
                      <a:pt x="506489" y="499637"/>
                    </a:lnTo>
                    <a:cubicBezTo>
                      <a:pt x="507060" y="519392"/>
                      <a:pt x="509790" y="530917"/>
                      <a:pt x="516649" y="544519"/>
                    </a:cubicBezTo>
                    <a:lnTo>
                      <a:pt x="424002" y="544519"/>
                    </a:lnTo>
                    <a:cubicBezTo>
                      <a:pt x="430860" y="530924"/>
                      <a:pt x="434924" y="519398"/>
                      <a:pt x="434289" y="499637"/>
                    </a:cubicBezTo>
                    <a:lnTo>
                      <a:pt x="426098" y="163354"/>
                    </a:lnTo>
                    <a:close/>
                  </a:path>
                </a:pathLst>
              </a:custGeom>
              <a:grpFill/>
              <a:ln w="6350" cap="flat">
                <a:noFill/>
                <a:prstDash val="solid"/>
                <a:miter/>
              </a:ln>
            </p:spPr>
            <p:txBody>
              <a:bodyPr rtlCol="0" anchor="ctr"/>
              <a:lstStyle/>
              <a:p>
                <a:endParaRPr lang="da-DK" dirty="0"/>
              </a:p>
            </p:txBody>
          </p:sp>
          <p:sp>
            <p:nvSpPr>
              <p:cNvPr id="19" name="Freeform: Shape 18">
                <a:extLst>
                  <a:ext uri="{FF2B5EF4-FFF2-40B4-BE49-F238E27FC236}">
                    <a16:creationId xmlns:a16="http://schemas.microsoft.com/office/drawing/2014/main" id="{E44052F0-D3EE-4FE5-2AB7-B002E321D542}"/>
                  </a:ext>
                </a:extLst>
              </p:cNvPr>
              <p:cNvSpPr/>
              <p:nvPr/>
            </p:nvSpPr>
            <p:spPr>
              <a:xfrm>
                <a:off x="8202998" y="1115286"/>
                <a:ext cx="313817" cy="544575"/>
              </a:xfrm>
              <a:custGeom>
                <a:avLst/>
                <a:gdLst>
                  <a:gd name="connsiteX0" fmla="*/ 288608 w 313817"/>
                  <a:gd name="connsiteY0" fmla="*/ 6 h 544575"/>
                  <a:gd name="connsiteX1" fmla="*/ 292036 w 313817"/>
                  <a:gd name="connsiteY1" fmla="*/ 83725 h 544575"/>
                  <a:gd name="connsiteX2" fmla="*/ 232791 w 313817"/>
                  <a:gd name="connsiteY2" fmla="*/ 69456 h 544575"/>
                  <a:gd name="connsiteX3" fmla="*/ 83757 w 313817"/>
                  <a:gd name="connsiteY3" fmla="*/ 69456 h 544575"/>
                  <a:gd name="connsiteX4" fmla="*/ 83757 w 313817"/>
                  <a:gd name="connsiteY4" fmla="*/ 232810 h 544575"/>
                  <a:gd name="connsiteX5" fmla="*/ 238252 w 313817"/>
                  <a:gd name="connsiteY5" fmla="*/ 232810 h 544575"/>
                  <a:gd name="connsiteX6" fmla="*/ 283210 w 313817"/>
                  <a:gd name="connsiteY6" fmla="*/ 222625 h 544575"/>
                  <a:gd name="connsiteX7" fmla="*/ 283210 w 313817"/>
                  <a:gd name="connsiteY7" fmla="*/ 312445 h 544575"/>
                  <a:gd name="connsiteX8" fmla="*/ 238252 w 313817"/>
                  <a:gd name="connsiteY8" fmla="*/ 302260 h 544575"/>
                  <a:gd name="connsiteX9" fmla="*/ 83757 w 313817"/>
                  <a:gd name="connsiteY9" fmla="*/ 302260 h 544575"/>
                  <a:gd name="connsiteX10" fmla="*/ 83757 w 313817"/>
                  <a:gd name="connsiteY10" fmla="*/ 475126 h 544575"/>
                  <a:gd name="connsiteX11" fmla="*/ 249174 w 313817"/>
                  <a:gd name="connsiteY11" fmla="*/ 475126 h 544575"/>
                  <a:gd name="connsiteX12" fmla="*/ 313817 w 313817"/>
                  <a:gd name="connsiteY12" fmla="*/ 460858 h 544575"/>
                  <a:gd name="connsiteX13" fmla="*/ 294767 w 313817"/>
                  <a:gd name="connsiteY13" fmla="*/ 544576 h 544575"/>
                  <a:gd name="connsiteX14" fmla="*/ 0 w 313817"/>
                  <a:gd name="connsiteY14" fmla="*/ 544576 h 544575"/>
                  <a:gd name="connsiteX15" fmla="*/ 10223 w 313817"/>
                  <a:gd name="connsiteY15" fmla="*/ 499637 h 544575"/>
                  <a:gd name="connsiteX16" fmla="*/ 10223 w 313817"/>
                  <a:gd name="connsiteY16" fmla="*/ 44939 h 544575"/>
                  <a:gd name="connsiteX17" fmla="*/ 0 w 313817"/>
                  <a:gd name="connsiteY17" fmla="*/ 0 h 544575"/>
                  <a:gd name="connsiteX18" fmla="*/ 288608 w 313817"/>
                  <a:gd name="connsiteY18" fmla="*/ 0 h 544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313817" h="544575">
                    <a:moveTo>
                      <a:pt x="288608" y="6"/>
                    </a:moveTo>
                    <a:lnTo>
                      <a:pt x="292036" y="83725"/>
                    </a:lnTo>
                    <a:cubicBezTo>
                      <a:pt x="276352" y="74886"/>
                      <a:pt x="260668" y="69456"/>
                      <a:pt x="232791" y="69456"/>
                    </a:cubicBezTo>
                    <a:lnTo>
                      <a:pt x="83757" y="69456"/>
                    </a:lnTo>
                    <a:lnTo>
                      <a:pt x="83757" y="232810"/>
                    </a:lnTo>
                    <a:lnTo>
                      <a:pt x="238252" y="232810"/>
                    </a:lnTo>
                    <a:cubicBezTo>
                      <a:pt x="258001" y="232810"/>
                      <a:pt x="269558" y="229394"/>
                      <a:pt x="283210" y="222625"/>
                    </a:cubicBezTo>
                    <a:lnTo>
                      <a:pt x="283210" y="312445"/>
                    </a:lnTo>
                    <a:cubicBezTo>
                      <a:pt x="269558" y="305676"/>
                      <a:pt x="258001" y="302260"/>
                      <a:pt x="238252" y="302260"/>
                    </a:cubicBezTo>
                    <a:lnTo>
                      <a:pt x="83757" y="302260"/>
                    </a:lnTo>
                    <a:lnTo>
                      <a:pt x="83757" y="475126"/>
                    </a:lnTo>
                    <a:lnTo>
                      <a:pt x="249174" y="475126"/>
                    </a:lnTo>
                    <a:cubicBezTo>
                      <a:pt x="277051" y="475126"/>
                      <a:pt x="298133" y="469697"/>
                      <a:pt x="313817" y="460858"/>
                    </a:cubicBezTo>
                    <a:lnTo>
                      <a:pt x="294767" y="544576"/>
                    </a:lnTo>
                    <a:lnTo>
                      <a:pt x="0" y="544576"/>
                    </a:lnTo>
                    <a:cubicBezTo>
                      <a:pt x="6795" y="530981"/>
                      <a:pt x="10223" y="519392"/>
                      <a:pt x="10223" y="499637"/>
                    </a:cubicBezTo>
                    <a:lnTo>
                      <a:pt x="10223" y="44939"/>
                    </a:lnTo>
                    <a:cubicBezTo>
                      <a:pt x="10223" y="25184"/>
                      <a:pt x="6795" y="13595"/>
                      <a:pt x="0" y="0"/>
                    </a:cubicBezTo>
                    <a:lnTo>
                      <a:pt x="288608" y="0"/>
                    </a:lnTo>
                    <a:close/>
                  </a:path>
                </a:pathLst>
              </a:custGeom>
              <a:grpFill/>
              <a:ln w="6350" cap="flat">
                <a:noFill/>
                <a:prstDash val="solid"/>
                <a:miter/>
              </a:ln>
            </p:spPr>
            <p:txBody>
              <a:bodyPr rtlCol="0" anchor="ctr"/>
              <a:lstStyle/>
              <a:p>
                <a:endParaRPr lang="da-DK" dirty="0"/>
              </a:p>
            </p:txBody>
          </p:sp>
          <p:sp>
            <p:nvSpPr>
              <p:cNvPr id="20" name="Freeform: Shape 19">
                <a:extLst>
                  <a:ext uri="{FF2B5EF4-FFF2-40B4-BE49-F238E27FC236}">
                    <a16:creationId xmlns:a16="http://schemas.microsoft.com/office/drawing/2014/main" id="{867CF64F-3B29-437A-E4BD-F87597E00069}"/>
                  </a:ext>
                </a:extLst>
              </p:cNvPr>
              <p:cNvSpPr/>
              <p:nvPr/>
            </p:nvSpPr>
            <p:spPr>
              <a:xfrm>
                <a:off x="8615748" y="1115311"/>
                <a:ext cx="402335" cy="544525"/>
              </a:xfrm>
              <a:custGeom>
                <a:avLst/>
                <a:gdLst>
                  <a:gd name="connsiteX0" fmla="*/ 157290 w 402335"/>
                  <a:gd name="connsiteY0" fmla="*/ 6 h 544525"/>
                  <a:gd name="connsiteX1" fmla="*/ 322644 w 402335"/>
                  <a:gd name="connsiteY1" fmla="*/ 157874 h 544525"/>
                  <a:gd name="connsiteX2" fmla="*/ 220535 w 402335"/>
                  <a:gd name="connsiteY2" fmla="*/ 302203 h 544525"/>
                  <a:gd name="connsiteX3" fmla="*/ 247777 w 402335"/>
                  <a:gd name="connsiteY3" fmla="*/ 332810 h 544525"/>
                  <a:gd name="connsiteX4" fmla="*/ 359410 w 402335"/>
                  <a:gd name="connsiteY4" fmla="*/ 494150 h 544525"/>
                  <a:gd name="connsiteX5" fmla="*/ 402336 w 402335"/>
                  <a:gd name="connsiteY5" fmla="*/ 544519 h 544525"/>
                  <a:gd name="connsiteX6" fmla="*/ 293370 w 402335"/>
                  <a:gd name="connsiteY6" fmla="*/ 544519 h 544525"/>
                  <a:gd name="connsiteX7" fmla="*/ 275019 w 402335"/>
                  <a:gd name="connsiteY7" fmla="*/ 502996 h 544525"/>
                  <a:gd name="connsiteX8" fmla="*/ 176276 w 402335"/>
                  <a:gd name="connsiteY8" fmla="*/ 359397 h 544525"/>
                  <a:gd name="connsiteX9" fmla="*/ 122492 w 402335"/>
                  <a:gd name="connsiteY9" fmla="*/ 316528 h 544525"/>
                  <a:gd name="connsiteX10" fmla="*/ 83757 w 402335"/>
                  <a:gd name="connsiteY10" fmla="*/ 311772 h 544525"/>
                  <a:gd name="connsiteX11" fmla="*/ 83757 w 402335"/>
                  <a:gd name="connsiteY11" fmla="*/ 499644 h 544525"/>
                  <a:gd name="connsiteX12" fmla="*/ 93917 w 402335"/>
                  <a:gd name="connsiteY12" fmla="*/ 544525 h 544525"/>
                  <a:gd name="connsiteX13" fmla="*/ 0 w 402335"/>
                  <a:gd name="connsiteY13" fmla="*/ 544525 h 544525"/>
                  <a:gd name="connsiteX14" fmla="*/ 10160 w 402335"/>
                  <a:gd name="connsiteY14" fmla="*/ 499644 h 544525"/>
                  <a:gd name="connsiteX15" fmla="*/ 10160 w 402335"/>
                  <a:gd name="connsiteY15" fmla="*/ 44882 h 544525"/>
                  <a:gd name="connsiteX16" fmla="*/ 0 w 402335"/>
                  <a:gd name="connsiteY16" fmla="*/ 0 h 544525"/>
                  <a:gd name="connsiteX17" fmla="*/ 157290 w 402335"/>
                  <a:gd name="connsiteY17" fmla="*/ 0 h 544525"/>
                  <a:gd name="connsiteX18" fmla="*/ 83757 w 402335"/>
                  <a:gd name="connsiteY18" fmla="*/ 242329 h 544525"/>
                  <a:gd name="connsiteX19" fmla="*/ 132080 w 402335"/>
                  <a:gd name="connsiteY19" fmla="*/ 247085 h 544525"/>
                  <a:gd name="connsiteX20" fmla="*/ 245745 w 402335"/>
                  <a:gd name="connsiteY20" fmla="*/ 158610 h 544525"/>
                  <a:gd name="connsiteX21" fmla="*/ 142939 w 402335"/>
                  <a:gd name="connsiteY21" fmla="*/ 68732 h 544525"/>
                  <a:gd name="connsiteX22" fmla="*/ 83757 w 402335"/>
                  <a:gd name="connsiteY22" fmla="*/ 68732 h 544525"/>
                  <a:gd name="connsiteX23" fmla="*/ 83757 w 402335"/>
                  <a:gd name="connsiteY23" fmla="*/ 242329 h 544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402335" h="544525">
                    <a:moveTo>
                      <a:pt x="157290" y="6"/>
                    </a:moveTo>
                    <a:cubicBezTo>
                      <a:pt x="260097" y="6"/>
                      <a:pt x="322644" y="70739"/>
                      <a:pt x="322644" y="157874"/>
                    </a:cubicBezTo>
                    <a:cubicBezTo>
                      <a:pt x="322644" y="227997"/>
                      <a:pt x="285179" y="279095"/>
                      <a:pt x="220535" y="302203"/>
                    </a:cubicBezTo>
                    <a:cubicBezTo>
                      <a:pt x="232156" y="312445"/>
                      <a:pt x="238887" y="321957"/>
                      <a:pt x="247777" y="332810"/>
                    </a:cubicBezTo>
                    <a:cubicBezTo>
                      <a:pt x="287274" y="384582"/>
                      <a:pt x="328803" y="448545"/>
                      <a:pt x="359410" y="494150"/>
                    </a:cubicBezTo>
                    <a:cubicBezTo>
                      <a:pt x="374397" y="515919"/>
                      <a:pt x="385255" y="530250"/>
                      <a:pt x="402336" y="544519"/>
                    </a:cubicBezTo>
                    <a:lnTo>
                      <a:pt x="293370" y="544519"/>
                    </a:lnTo>
                    <a:cubicBezTo>
                      <a:pt x="289306" y="527507"/>
                      <a:pt x="283845" y="515919"/>
                      <a:pt x="275019" y="502996"/>
                    </a:cubicBezTo>
                    <a:cubicBezTo>
                      <a:pt x="242316" y="454704"/>
                      <a:pt x="209614" y="407022"/>
                      <a:pt x="176276" y="359397"/>
                    </a:cubicBezTo>
                    <a:cubicBezTo>
                      <a:pt x="164719" y="343726"/>
                      <a:pt x="145669" y="323298"/>
                      <a:pt x="122492" y="316528"/>
                    </a:cubicBezTo>
                    <a:cubicBezTo>
                      <a:pt x="108268" y="312445"/>
                      <a:pt x="94615" y="311772"/>
                      <a:pt x="83757" y="311772"/>
                    </a:cubicBezTo>
                    <a:lnTo>
                      <a:pt x="83757" y="499644"/>
                    </a:lnTo>
                    <a:cubicBezTo>
                      <a:pt x="83757" y="519398"/>
                      <a:pt x="87122" y="530923"/>
                      <a:pt x="93917" y="544525"/>
                    </a:cubicBezTo>
                    <a:lnTo>
                      <a:pt x="0" y="544525"/>
                    </a:lnTo>
                    <a:cubicBezTo>
                      <a:pt x="6795" y="530930"/>
                      <a:pt x="10160" y="519405"/>
                      <a:pt x="10160" y="499644"/>
                    </a:cubicBezTo>
                    <a:lnTo>
                      <a:pt x="10160" y="44882"/>
                    </a:lnTo>
                    <a:cubicBezTo>
                      <a:pt x="10160" y="25184"/>
                      <a:pt x="6795" y="13602"/>
                      <a:pt x="0" y="0"/>
                    </a:cubicBezTo>
                    <a:lnTo>
                      <a:pt x="157290" y="0"/>
                    </a:lnTo>
                    <a:close/>
                    <a:moveTo>
                      <a:pt x="83757" y="242329"/>
                    </a:moveTo>
                    <a:cubicBezTo>
                      <a:pt x="100711" y="246412"/>
                      <a:pt x="115062" y="247085"/>
                      <a:pt x="132080" y="247085"/>
                    </a:cubicBezTo>
                    <a:cubicBezTo>
                      <a:pt x="211710" y="247085"/>
                      <a:pt x="245745" y="208242"/>
                      <a:pt x="245745" y="158610"/>
                    </a:cubicBezTo>
                    <a:cubicBezTo>
                      <a:pt x="245745" y="107512"/>
                      <a:pt x="211710" y="68732"/>
                      <a:pt x="142939" y="68732"/>
                    </a:cubicBezTo>
                    <a:lnTo>
                      <a:pt x="83757" y="68732"/>
                    </a:lnTo>
                    <a:lnTo>
                      <a:pt x="83757" y="242329"/>
                    </a:lnTo>
                    <a:close/>
                  </a:path>
                </a:pathLst>
              </a:custGeom>
              <a:grpFill/>
              <a:ln w="6350" cap="flat">
                <a:noFill/>
                <a:prstDash val="solid"/>
                <a:miter/>
              </a:ln>
            </p:spPr>
            <p:txBody>
              <a:bodyPr rtlCol="0" anchor="ctr"/>
              <a:lstStyle/>
              <a:p>
                <a:endParaRPr lang="da-DK" dirty="0"/>
              </a:p>
            </p:txBody>
          </p:sp>
          <p:sp>
            <p:nvSpPr>
              <p:cNvPr id="21" name="Freeform: Shape 20">
                <a:extLst>
                  <a:ext uri="{FF2B5EF4-FFF2-40B4-BE49-F238E27FC236}">
                    <a16:creationId xmlns:a16="http://schemas.microsoft.com/office/drawing/2014/main" id="{C38E793F-746F-A665-C1D7-9E72A6DBAB33}"/>
                  </a:ext>
                </a:extLst>
              </p:cNvPr>
              <p:cNvSpPr/>
              <p:nvPr/>
            </p:nvSpPr>
            <p:spPr>
              <a:xfrm>
                <a:off x="6708971" y="1815468"/>
                <a:ext cx="311765" cy="558184"/>
              </a:xfrm>
              <a:custGeom>
                <a:avLst/>
                <a:gdLst>
                  <a:gd name="connsiteX0" fmla="*/ 0 w 311765"/>
                  <a:gd name="connsiteY0" fmla="*/ 147015 h 558184"/>
                  <a:gd name="connsiteX1" fmla="*/ 175609 w 311765"/>
                  <a:gd name="connsiteY1" fmla="*/ 0 h 558184"/>
                  <a:gd name="connsiteX2" fmla="*/ 286588 w 311765"/>
                  <a:gd name="connsiteY2" fmla="*/ 22441 h 558184"/>
                  <a:gd name="connsiteX3" fmla="*/ 289268 w 311765"/>
                  <a:gd name="connsiteY3" fmla="*/ 115735 h 558184"/>
                  <a:gd name="connsiteX4" fmla="*/ 240303 w 311765"/>
                  <a:gd name="connsiteY4" fmla="*/ 82321 h 558184"/>
                  <a:gd name="connsiteX5" fmla="*/ 176276 w 311765"/>
                  <a:gd name="connsiteY5" fmla="*/ 70129 h 558184"/>
                  <a:gd name="connsiteX6" fmla="*/ 76213 w 311765"/>
                  <a:gd name="connsiteY6" fmla="*/ 147022 h 558184"/>
                  <a:gd name="connsiteX7" fmla="*/ 169507 w 311765"/>
                  <a:gd name="connsiteY7" fmla="*/ 234156 h 558184"/>
                  <a:gd name="connsiteX8" fmla="*/ 268167 w 311765"/>
                  <a:gd name="connsiteY8" fmla="*/ 289281 h 558184"/>
                  <a:gd name="connsiteX9" fmla="*/ 311766 w 311765"/>
                  <a:gd name="connsiteY9" fmla="*/ 401600 h 558184"/>
                  <a:gd name="connsiteX10" fmla="*/ 136093 w 311765"/>
                  <a:gd name="connsiteY10" fmla="*/ 558184 h 558184"/>
                  <a:gd name="connsiteX11" fmla="*/ 10909 w 311765"/>
                  <a:gd name="connsiteY11" fmla="*/ 534340 h 558184"/>
                  <a:gd name="connsiteX12" fmla="*/ 6826 w 311765"/>
                  <a:gd name="connsiteY12" fmla="*/ 442449 h 558184"/>
                  <a:gd name="connsiteX13" fmla="*/ 55791 w 311765"/>
                  <a:gd name="connsiteY13" fmla="*/ 474459 h 558184"/>
                  <a:gd name="connsiteX14" fmla="*/ 131344 w 311765"/>
                  <a:gd name="connsiteY14" fmla="*/ 488055 h 558184"/>
                  <a:gd name="connsiteX15" fmla="*/ 235553 w 311765"/>
                  <a:gd name="connsiteY15" fmla="*/ 404336 h 558184"/>
                  <a:gd name="connsiteX16" fmla="*/ 130734 w 311765"/>
                  <a:gd name="connsiteY16" fmla="*/ 300190 h 558184"/>
                  <a:gd name="connsiteX17" fmla="*/ 0 w 311765"/>
                  <a:gd name="connsiteY17" fmla="*/ 147015 h 5581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11765" h="558184">
                    <a:moveTo>
                      <a:pt x="0" y="147015"/>
                    </a:moveTo>
                    <a:cubicBezTo>
                      <a:pt x="0" y="56464"/>
                      <a:pt x="77559" y="0"/>
                      <a:pt x="175609" y="0"/>
                    </a:cubicBezTo>
                    <a:cubicBezTo>
                      <a:pt x="220548" y="0"/>
                      <a:pt x="251161" y="6096"/>
                      <a:pt x="286588" y="22441"/>
                    </a:cubicBezTo>
                    <a:lnTo>
                      <a:pt x="289268" y="115735"/>
                    </a:lnTo>
                    <a:cubicBezTo>
                      <a:pt x="272256" y="98723"/>
                      <a:pt x="257315" y="89148"/>
                      <a:pt x="240303" y="82321"/>
                    </a:cubicBezTo>
                    <a:cubicBezTo>
                      <a:pt x="222618" y="75552"/>
                      <a:pt x="205549" y="70129"/>
                      <a:pt x="176276" y="70129"/>
                    </a:cubicBezTo>
                    <a:cubicBezTo>
                      <a:pt x="115056" y="70129"/>
                      <a:pt x="76213" y="100736"/>
                      <a:pt x="76213" y="147022"/>
                    </a:cubicBezTo>
                    <a:cubicBezTo>
                      <a:pt x="76213" y="189218"/>
                      <a:pt x="106883" y="208306"/>
                      <a:pt x="169507" y="234156"/>
                    </a:cubicBezTo>
                    <a:cubicBezTo>
                      <a:pt x="213042" y="251841"/>
                      <a:pt x="245726" y="266840"/>
                      <a:pt x="268167" y="289281"/>
                    </a:cubicBezTo>
                    <a:cubicBezTo>
                      <a:pt x="298107" y="319221"/>
                      <a:pt x="311766" y="356660"/>
                      <a:pt x="311766" y="401600"/>
                    </a:cubicBezTo>
                    <a:cubicBezTo>
                      <a:pt x="311766" y="498310"/>
                      <a:pt x="237560" y="558184"/>
                      <a:pt x="136093" y="558184"/>
                    </a:cubicBezTo>
                    <a:cubicBezTo>
                      <a:pt x="84385" y="558184"/>
                      <a:pt x="47676" y="550012"/>
                      <a:pt x="10909" y="534340"/>
                    </a:cubicBezTo>
                    <a:lnTo>
                      <a:pt x="6826" y="442449"/>
                    </a:lnTo>
                    <a:cubicBezTo>
                      <a:pt x="23838" y="459461"/>
                      <a:pt x="38779" y="466960"/>
                      <a:pt x="55791" y="474459"/>
                    </a:cubicBezTo>
                    <a:cubicBezTo>
                      <a:pt x="74879" y="482632"/>
                      <a:pt x="102133" y="488055"/>
                      <a:pt x="131344" y="488055"/>
                    </a:cubicBezTo>
                    <a:cubicBezTo>
                      <a:pt x="196710" y="488055"/>
                      <a:pt x="235553" y="453358"/>
                      <a:pt x="235553" y="404336"/>
                    </a:cubicBezTo>
                    <a:cubicBezTo>
                      <a:pt x="235553" y="362141"/>
                      <a:pt x="220554" y="334887"/>
                      <a:pt x="130734" y="300190"/>
                    </a:cubicBezTo>
                    <a:cubicBezTo>
                      <a:pt x="27927" y="260674"/>
                      <a:pt x="0" y="208293"/>
                      <a:pt x="0" y="147015"/>
                    </a:cubicBezTo>
                  </a:path>
                </a:pathLst>
              </a:custGeom>
              <a:grpFill/>
              <a:ln w="6350" cap="flat">
                <a:noFill/>
                <a:prstDash val="solid"/>
                <a:miter/>
              </a:ln>
            </p:spPr>
            <p:txBody>
              <a:bodyPr rtlCol="0" anchor="ctr"/>
              <a:lstStyle/>
              <a:p>
                <a:endParaRPr lang="da-DK" dirty="0"/>
              </a:p>
            </p:txBody>
          </p:sp>
          <p:sp>
            <p:nvSpPr>
              <p:cNvPr id="22" name="Freeform: Shape 21">
                <a:extLst>
                  <a:ext uri="{FF2B5EF4-FFF2-40B4-BE49-F238E27FC236}">
                    <a16:creationId xmlns:a16="http://schemas.microsoft.com/office/drawing/2014/main" id="{EC9140DC-24ED-466E-B960-C2A6FD266DAF}"/>
                  </a:ext>
                </a:extLst>
              </p:cNvPr>
              <p:cNvSpPr/>
              <p:nvPr/>
            </p:nvSpPr>
            <p:spPr>
              <a:xfrm>
                <a:off x="7061840" y="1822276"/>
                <a:ext cx="543902" cy="544576"/>
              </a:xfrm>
              <a:custGeom>
                <a:avLst/>
                <a:gdLst>
                  <a:gd name="connsiteX0" fmla="*/ 372993 w 543902"/>
                  <a:gd name="connsiteY0" fmla="*/ 348539 h 544576"/>
                  <a:gd name="connsiteX1" fmla="*/ 162014 w 543902"/>
                  <a:gd name="connsiteY1" fmla="*/ 348539 h 544576"/>
                  <a:gd name="connsiteX2" fmla="*/ 99390 w 543902"/>
                  <a:gd name="connsiteY2" fmla="*/ 499637 h 544576"/>
                  <a:gd name="connsiteX3" fmla="*/ 91891 w 543902"/>
                  <a:gd name="connsiteY3" fmla="*/ 544576 h 544576"/>
                  <a:gd name="connsiteX4" fmla="*/ 0 w 543902"/>
                  <a:gd name="connsiteY4" fmla="*/ 544576 h 544576"/>
                  <a:gd name="connsiteX5" fmla="*/ 24511 w 543902"/>
                  <a:gd name="connsiteY5" fmla="*/ 499637 h 544576"/>
                  <a:gd name="connsiteX6" fmla="*/ 232804 w 543902"/>
                  <a:gd name="connsiteY6" fmla="*/ 0 h 544576"/>
                  <a:gd name="connsiteX7" fmla="*/ 300184 w 543902"/>
                  <a:gd name="connsiteY7" fmla="*/ 0 h 544576"/>
                  <a:gd name="connsiteX8" fmla="*/ 519392 w 543902"/>
                  <a:gd name="connsiteY8" fmla="*/ 499637 h 544576"/>
                  <a:gd name="connsiteX9" fmla="*/ 543903 w 543902"/>
                  <a:gd name="connsiteY9" fmla="*/ 544576 h 544576"/>
                  <a:gd name="connsiteX10" fmla="*/ 447192 w 543902"/>
                  <a:gd name="connsiteY10" fmla="*/ 544576 h 544576"/>
                  <a:gd name="connsiteX11" fmla="*/ 439020 w 543902"/>
                  <a:gd name="connsiteY11" fmla="*/ 499637 h 544576"/>
                  <a:gd name="connsiteX12" fmla="*/ 372993 w 543902"/>
                  <a:gd name="connsiteY12" fmla="*/ 348539 h 544576"/>
                  <a:gd name="connsiteX13" fmla="*/ 191281 w 543902"/>
                  <a:gd name="connsiteY13" fmla="*/ 279083 h 544576"/>
                  <a:gd name="connsiteX14" fmla="*/ 342379 w 543902"/>
                  <a:gd name="connsiteY14" fmla="*/ 279083 h 544576"/>
                  <a:gd name="connsiteX15" fmla="*/ 264820 w 543902"/>
                  <a:gd name="connsiteY15" fmla="*/ 101397 h 544576"/>
                  <a:gd name="connsiteX16" fmla="*/ 191281 w 543902"/>
                  <a:gd name="connsiteY16" fmla="*/ 279083 h 5445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543902" h="544576">
                    <a:moveTo>
                      <a:pt x="372993" y="348539"/>
                    </a:moveTo>
                    <a:lnTo>
                      <a:pt x="162014" y="348539"/>
                    </a:lnTo>
                    <a:lnTo>
                      <a:pt x="99390" y="499637"/>
                    </a:lnTo>
                    <a:cubicBezTo>
                      <a:pt x="93904" y="513232"/>
                      <a:pt x="91891" y="530244"/>
                      <a:pt x="91891" y="544576"/>
                    </a:cubicBezTo>
                    <a:lnTo>
                      <a:pt x="0" y="544576"/>
                    </a:lnTo>
                    <a:cubicBezTo>
                      <a:pt x="9512" y="530917"/>
                      <a:pt x="17012" y="517989"/>
                      <a:pt x="24511" y="499637"/>
                    </a:cubicBezTo>
                    <a:lnTo>
                      <a:pt x="232804" y="0"/>
                    </a:lnTo>
                    <a:lnTo>
                      <a:pt x="300184" y="0"/>
                    </a:lnTo>
                    <a:lnTo>
                      <a:pt x="519392" y="499637"/>
                    </a:lnTo>
                    <a:cubicBezTo>
                      <a:pt x="527564" y="517989"/>
                      <a:pt x="534333" y="530917"/>
                      <a:pt x="543903" y="544576"/>
                    </a:cubicBezTo>
                    <a:lnTo>
                      <a:pt x="447192" y="544576"/>
                    </a:lnTo>
                    <a:cubicBezTo>
                      <a:pt x="447192" y="526834"/>
                      <a:pt x="444513" y="512566"/>
                      <a:pt x="439020" y="499637"/>
                    </a:cubicBezTo>
                    <a:lnTo>
                      <a:pt x="372993" y="348539"/>
                    </a:lnTo>
                    <a:close/>
                    <a:moveTo>
                      <a:pt x="191281" y="279083"/>
                    </a:moveTo>
                    <a:lnTo>
                      <a:pt x="342379" y="279083"/>
                    </a:lnTo>
                    <a:lnTo>
                      <a:pt x="264820" y="101397"/>
                    </a:lnTo>
                    <a:lnTo>
                      <a:pt x="191281" y="279083"/>
                    </a:lnTo>
                    <a:close/>
                  </a:path>
                </a:pathLst>
              </a:custGeom>
              <a:grpFill/>
              <a:ln w="6350" cap="flat">
                <a:noFill/>
                <a:prstDash val="solid"/>
                <a:miter/>
              </a:ln>
            </p:spPr>
            <p:txBody>
              <a:bodyPr rtlCol="0" anchor="ctr"/>
              <a:lstStyle/>
              <a:p>
                <a:endParaRPr lang="da-DK" dirty="0"/>
              </a:p>
            </p:txBody>
          </p:sp>
          <p:sp>
            <p:nvSpPr>
              <p:cNvPr id="23" name="Freeform: Shape 22">
                <a:extLst>
                  <a:ext uri="{FF2B5EF4-FFF2-40B4-BE49-F238E27FC236}">
                    <a16:creationId xmlns:a16="http://schemas.microsoft.com/office/drawing/2014/main" id="{45991E5C-8527-CFEA-D58E-6507053587FC}"/>
                  </a:ext>
                </a:extLst>
              </p:cNvPr>
              <p:cNvSpPr/>
              <p:nvPr/>
            </p:nvSpPr>
            <p:spPr>
              <a:xfrm>
                <a:off x="7671249" y="1822276"/>
                <a:ext cx="488124" cy="544576"/>
              </a:xfrm>
              <a:custGeom>
                <a:avLst/>
                <a:gdLst>
                  <a:gd name="connsiteX0" fmla="*/ 477838 w 488124"/>
                  <a:gd name="connsiteY0" fmla="*/ 499637 h 544576"/>
                  <a:gd name="connsiteX1" fmla="*/ 481267 w 488124"/>
                  <a:gd name="connsiteY1" fmla="*/ 544576 h 544576"/>
                  <a:gd name="connsiteX2" fmla="*/ 409131 w 488124"/>
                  <a:gd name="connsiteY2" fmla="*/ 544576 h 544576"/>
                  <a:gd name="connsiteX3" fmla="*/ 79629 w 488124"/>
                  <a:gd name="connsiteY3" fmla="*/ 119145 h 544576"/>
                  <a:gd name="connsiteX4" fmla="*/ 79629 w 488124"/>
                  <a:gd name="connsiteY4" fmla="*/ 499637 h 544576"/>
                  <a:gd name="connsiteX5" fmla="*/ 89853 w 488124"/>
                  <a:gd name="connsiteY5" fmla="*/ 544576 h 544576"/>
                  <a:gd name="connsiteX6" fmla="*/ 0 w 488124"/>
                  <a:gd name="connsiteY6" fmla="*/ 544576 h 544576"/>
                  <a:gd name="connsiteX7" fmla="*/ 10243 w 488124"/>
                  <a:gd name="connsiteY7" fmla="*/ 499637 h 544576"/>
                  <a:gd name="connsiteX8" fmla="*/ 10243 w 488124"/>
                  <a:gd name="connsiteY8" fmla="*/ 44939 h 544576"/>
                  <a:gd name="connsiteX9" fmla="*/ 0 w 488124"/>
                  <a:gd name="connsiteY9" fmla="*/ 0 h 544576"/>
                  <a:gd name="connsiteX10" fmla="*/ 81724 w 488124"/>
                  <a:gd name="connsiteY10" fmla="*/ 0 h 544576"/>
                  <a:gd name="connsiteX11" fmla="*/ 408432 w 488124"/>
                  <a:gd name="connsiteY11" fmla="*/ 419271 h 544576"/>
                  <a:gd name="connsiteX12" fmla="*/ 408432 w 488124"/>
                  <a:gd name="connsiteY12" fmla="*/ 44939 h 544576"/>
                  <a:gd name="connsiteX13" fmla="*/ 398208 w 488124"/>
                  <a:gd name="connsiteY13" fmla="*/ 0 h 544576"/>
                  <a:gd name="connsiteX14" fmla="*/ 488124 w 488124"/>
                  <a:gd name="connsiteY14" fmla="*/ 0 h 544576"/>
                  <a:gd name="connsiteX15" fmla="*/ 477838 w 488124"/>
                  <a:gd name="connsiteY15" fmla="*/ 44939 h 544576"/>
                  <a:gd name="connsiteX16" fmla="*/ 477838 w 488124"/>
                  <a:gd name="connsiteY16" fmla="*/ 499637 h 5445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88124" h="544576">
                    <a:moveTo>
                      <a:pt x="477838" y="499637"/>
                    </a:moveTo>
                    <a:cubicBezTo>
                      <a:pt x="477838" y="519392"/>
                      <a:pt x="479298" y="530917"/>
                      <a:pt x="481267" y="544576"/>
                    </a:cubicBezTo>
                    <a:lnTo>
                      <a:pt x="409131" y="544576"/>
                    </a:lnTo>
                    <a:lnTo>
                      <a:pt x="79629" y="119145"/>
                    </a:lnTo>
                    <a:lnTo>
                      <a:pt x="79629" y="499637"/>
                    </a:lnTo>
                    <a:cubicBezTo>
                      <a:pt x="79629" y="519392"/>
                      <a:pt x="83058" y="530917"/>
                      <a:pt x="89853" y="544576"/>
                    </a:cubicBezTo>
                    <a:lnTo>
                      <a:pt x="0" y="544576"/>
                    </a:lnTo>
                    <a:cubicBezTo>
                      <a:pt x="6833" y="530917"/>
                      <a:pt x="10243" y="519392"/>
                      <a:pt x="10243" y="499637"/>
                    </a:cubicBezTo>
                    <a:lnTo>
                      <a:pt x="10243" y="44939"/>
                    </a:lnTo>
                    <a:cubicBezTo>
                      <a:pt x="10243" y="25184"/>
                      <a:pt x="6826" y="13595"/>
                      <a:pt x="0" y="0"/>
                    </a:cubicBezTo>
                    <a:lnTo>
                      <a:pt x="81724" y="0"/>
                    </a:lnTo>
                    <a:lnTo>
                      <a:pt x="408432" y="419271"/>
                    </a:lnTo>
                    <a:lnTo>
                      <a:pt x="408432" y="44939"/>
                    </a:lnTo>
                    <a:cubicBezTo>
                      <a:pt x="408432" y="25184"/>
                      <a:pt x="405067" y="13595"/>
                      <a:pt x="398208" y="0"/>
                    </a:cubicBezTo>
                    <a:lnTo>
                      <a:pt x="488124" y="0"/>
                    </a:lnTo>
                    <a:cubicBezTo>
                      <a:pt x="481267" y="13595"/>
                      <a:pt x="477838" y="25184"/>
                      <a:pt x="477838" y="44939"/>
                    </a:cubicBezTo>
                    <a:lnTo>
                      <a:pt x="477838" y="499637"/>
                    </a:lnTo>
                    <a:close/>
                  </a:path>
                </a:pathLst>
              </a:custGeom>
              <a:grpFill/>
              <a:ln w="6350" cap="flat">
                <a:noFill/>
                <a:prstDash val="solid"/>
                <a:miter/>
              </a:ln>
            </p:spPr>
            <p:txBody>
              <a:bodyPr rtlCol="0" anchor="ctr"/>
              <a:lstStyle/>
              <a:p>
                <a:endParaRPr lang="da-DK" dirty="0"/>
              </a:p>
            </p:txBody>
          </p:sp>
          <p:sp>
            <p:nvSpPr>
              <p:cNvPr id="24" name="Freeform: Shape 23">
                <a:extLst>
                  <a:ext uri="{FF2B5EF4-FFF2-40B4-BE49-F238E27FC236}">
                    <a16:creationId xmlns:a16="http://schemas.microsoft.com/office/drawing/2014/main" id="{CCEC0EFF-BC0D-05AE-D369-A7170DD4AF33}"/>
                  </a:ext>
                </a:extLst>
              </p:cNvPr>
              <p:cNvSpPr/>
              <p:nvPr/>
            </p:nvSpPr>
            <p:spPr>
              <a:xfrm>
                <a:off x="8279707" y="1822250"/>
                <a:ext cx="482600" cy="548665"/>
              </a:xfrm>
              <a:custGeom>
                <a:avLst/>
                <a:gdLst>
                  <a:gd name="connsiteX0" fmla="*/ 199453 w 482600"/>
                  <a:gd name="connsiteY0" fmla="*/ 0 h 548665"/>
                  <a:gd name="connsiteX1" fmla="*/ 482600 w 482600"/>
                  <a:gd name="connsiteY1" fmla="*/ 272993 h 548665"/>
                  <a:gd name="connsiteX2" fmla="*/ 196723 w 482600"/>
                  <a:gd name="connsiteY2" fmla="*/ 548665 h 548665"/>
                  <a:gd name="connsiteX3" fmla="*/ 48323 w 482600"/>
                  <a:gd name="connsiteY3" fmla="*/ 544582 h 548665"/>
                  <a:gd name="connsiteX4" fmla="*/ 0 w 482600"/>
                  <a:gd name="connsiteY4" fmla="*/ 544582 h 548665"/>
                  <a:gd name="connsiteX5" fmla="*/ 10160 w 482600"/>
                  <a:gd name="connsiteY5" fmla="*/ 499644 h 548665"/>
                  <a:gd name="connsiteX6" fmla="*/ 10160 w 482600"/>
                  <a:gd name="connsiteY6" fmla="*/ 44945 h 548665"/>
                  <a:gd name="connsiteX7" fmla="*/ 0 w 482600"/>
                  <a:gd name="connsiteY7" fmla="*/ 7 h 548665"/>
                  <a:gd name="connsiteX8" fmla="*/ 199453 w 482600"/>
                  <a:gd name="connsiteY8" fmla="*/ 7 h 548665"/>
                  <a:gd name="connsiteX9" fmla="*/ 83693 w 482600"/>
                  <a:gd name="connsiteY9" fmla="*/ 435674 h 548665"/>
                  <a:gd name="connsiteX10" fmla="*/ 105473 w 482600"/>
                  <a:gd name="connsiteY10" fmla="*/ 475793 h 548665"/>
                  <a:gd name="connsiteX11" fmla="*/ 191960 w 482600"/>
                  <a:gd name="connsiteY11" fmla="*/ 481952 h 548665"/>
                  <a:gd name="connsiteX12" fmla="*/ 402336 w 482600"/>
                  <a:gd name="connsiteY12" fmla="*/ 273660 h 548665"/>
                  <a:gd name="connsiteX13" fmla="*/ 189864 w 482600"/>
                  <a:gd name="connsiteY13" fmla="*/ 69450 h 548665"/>
                  <a:gd name="connsiteX14" fmla="*/ 83693 w 482600"/>
                  <a:gd name="connsiteY14" fmla="*/ 69450 h 548665"/>
                  <a:gd name="connsiteX15" fmla="*/ 83693 w 482600"/>
                  <a:gd name="connsiteY15" fmla="*/ 435674 h 5486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482600" h="548665">
                    <a:moveTo>
                      <a:pt x="199453" y="0"/>
                    </a:moveTo>
                    <a:cubicBezTo>
                      <a:pt x="366902" y="0"/>
                      <a:pt x="482600" y="113722"/>
                      <a:pt x="482600" y="272993"/>
                    </a:cubicBezTo>
                    <a:cubicBezTo>
                      <a:pt x="482600" y="432264"/>
                      <a:pt x="364172" y="548665"/>
                      <a:pt x="196723" y="548665"/>
                    </a:cubicBezTo>
                    <a:cubicBezTo>
                      <a:pt x="114364" y="548665"/>
                      <a:pt x="89153" y="544582"/>
                      <a:pt x="48323" y="544582"/>
                    </a:cubicBezTo>
                    <a:lnTo>
                      <a:pt x="0" y="544582"/>
                    </a:lnTo>
                    <a:cubicBezTo>
                      <a:pt x="6794" y="530987"/>
                      <a:pt x="10160" y="519399"/>
                      <a:pt x="10160" y="499644"/>
                    </a:cubicBezTo>
                    <a:lnTo>
                      <a:pt x="10160" y="44945"/>
                    </a:lnTo>
                    <a:cubicBezTo>
                      <a:pt x="10160" y="25191"/>
                      <a:pt x="6794" y="13665"/>
                      <a:pt x="0" y="7"/>
                    </a:cubicBezTo>
                    <a:lnTo>
                      <a:pt x="199453" y="7"/>
                    </a:lnTo>
                    <a:close/>
                    <a:moveTo>
                      <a:pt x="83693" y="435674"/>
                    </a:moveTo>
                    <a:cubicBezTo>
                      <a:pt x="83693" y="456102"/>
                      <a:pt x="85789" y="469697"/>
                      <a:pt x="105473" y="475793"/>
                    </a:cubicBezTo>
                    <a:cubicBezTo>
                      <a:pt x="121793" y="481279"/>
                      <a:pt x="151764" y="481952"/>
                      <a:pt x="191960" y="481952"/>
                    </a:cubicBezTo>
                    <a:cubicBezTo>
                      <a:pt x="319277" y="481952"/>
                      <a:pt x="402336" y="390061"/>
                      <a:pt x="402336" y="273660"/>
                    </a:cubicBezTo>
                    <a:cubicBezTo>
                      <a:pt x="402336" y="157258"/>
                      <a:pt x="319277" y="69450"/>
                      <a:pt x="189864" y="69450"/>
                    </a:cubicBezTo>
                    <a:lnTo>
                      <a:pt x="83693" y="69450"/>
                    </a:lnTo>
                    <a:lnTo>
                      <a:pt x="83693" y="435674"/>
                    </a:lnTo>
                    <a:close/>
                  </a:path>
                </a:pathLst>
              </a:custGeom>
              <a:grpFill/>
              <a:ln w="6350" cap="flat">
                <a:noFill/>
                <a:prstDash val="solid"/>
                <a:miter/>
              </a:ln>
            </p:spPr>
            <p:txBody>
              <a:bodyPr rtlCol="0" anchor="ctr"/>
              <a:lstStyle/>
              <a:p>
                <a:endParaRPr lang="da-DK" dirty="0"/>
              </a:p>
            </p:txBody>
          </p:sp>
          <p:sp>
            <p:nvSpPr>
              <p:cNvPr id="25" name="Freeform: Shape 24">
                <a:extLst>
                  <a:ext uri="{FF2B5EF4-FFF2-40B4-BE49-F238E27FC236}">
                    <a16:creationId xmlns:a16="http://schemas.microsoft.com/office/drawing/2014/main" id="{5341A495-9ADA-C618-A6CA-13BD0B7797B5}"/>
                  </a:ext>
                </a:extLst>
              </p:cNvPr>
              <p:cNvSpPr/>
              <p:nvPr/>
            </p:nvSpPr>
            <p:spPr>
              <a:xfrm>
                <a:off x="8781737" y="1822276"/>
                <a:ext cx="543941" cy="544576"/>
              </a:xfrm>
              <a:custGeom>
                <a:avLst/>
                <a:gdLst>
                  <a:gd name="connsiteX0" fmla="*/ 373063 w 543941"/>
                  <a:gd name="connsiteY0" fmla="*/ 348539 h 544576"/>
                  <a:gd name="connsiteX1" fmla="*/ 162052 w 543941"/>
                  <a:gd name="connsiteY1" fmla="*/ 348539 h 544576"/>
                  <a:gd name="connsiteX2" fmla="*/ 99441 w 543941"/>
                  <a:gd name="connsiteY2" fmla="*/ 499637 h 544576"/>
                  <a:gd name="connsiteX3" fmla="*/ 91948 w 543941"/>
                  <a:gd name="connsiteY3" fmla="*/ 544576 h 544576"/>
                  <a:gd name="connsiteX4" fmla="*/ 0 w 543941"/>
                  <a:gd name="connsiteY4" fmla="*/ 544576 h 544576"/>
                  <a:gd name="connsiteX5" fmla="*/ 24511 w 543941"/>
                  <a:gd name="connsiteY5" fmla="*/ 499637 h 544576"/>
                  <a:gd name="connsiteX6" fmla="*/ 232855 w 543941"/>
                  <a:gd name="connsiteY6" fmla="*/ 0 h 544576"/>
                  <a:gd name="connsiteX7" fmla="*/ 300228 w 543941"/>
                  <a:gd name="connsiteY7" fmla="*/ 0 h 544576"/>
                  <a:gd name="connsiteX8" fmla="*/ 519430 w 543941"/>
                  <a:gd name="connsiteY8" fmla="*/ 499637 h 544576"/>
                  <a:gd name="connsiteX9" fmla="*/ 543941 w 543941"/>
                  <a:gd name="connsiteY9" fmla="*/ 544576 h 544576"/>
                  <a:gd name="connsiteX10" fmla="*/ 447294 w 543941"/>
                  <a:gd name="connsiteY10" fmla="*/ 544576 h 544576"/>
                  <a:gd name="connsiteX11" fmla="*/ 439103 w 543941"/>
                  <a:gd name="connsiteY11" fmla="*/ 499637 h 544576"/>
                  <a:gd name="connsiteX12" fmla="*/ 373063 w 543941"/>
                  <a:gd name="connsiteY12" fmla="*/ 348539 h 544576"/>
                  <a:gd name="connsiteX13" fmla="*/ 191326 w 543941"/>
                  <a:gd name="connsiteY13" fmla="*/ 279083 h 544576"/>
                  <a:gd name="connsiteX14" fmla="*/ 342392 w 543941"/>
                  <a:gd name="connsiteY14" fmla="*/ 279083 h 544576"/>
                  <a:gd name="connsiteX15" fmla="*/ 264858 w 543941"/>
                  <a:gd name="connsiteY15" fmla="*/ 101397 h 544576"/>
                  <a:gd name="connsiteX16" fmla="*/ 191326 w 543941"/>
                  <a:gd name="connsiteY16" fmla="*/ 279083 h 5445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543941" h="544576">
                    <a:moveTo>
                      <a:pt x="373063" y="348539"/>
                    </a:moveTo>
                    <a:lnTo>
                      <a:pt x="162052" y="348539"/>
                    </a:lnTo>
                    <a:lnTo>
                      <a:pt x="99441" y="499637"/>
                    </a:lnTo>
                    <a:cubicBezTo>
                      <a:pt x="93980" y="513232"/>
                      <a:pt x="91948" y="530244"/>
                      <a:pt x="91948" y="544576"/>
                    </a:cubicBezTo>
                    <a:lnTo>
                      <a:pt x="0" y="544576"/>
                    </a:lnTo>
                    <a:cubicBezTo>
                      <a:pt x="9589" y="530917"/>
                      <a:pt x="17018" y="517989"/>
                      <a:pt x="24511" y="499637"/>
                    </a:cubicBezTo>
                    <a:lnTo>
                      <a:pt x="232855" y="0"/>
                    </a:lnTo>
                    <a:lnTo>
                      <a:pt x="300228" y="0"/>
                    </a:lnTo>
                    <a:lnTo>
                      <a:pt x="519430" y="499637"/>
                    </a:lnTo>
                    <a:cubicBezTo>
                      <a:pt x="527621" y="517989"/>
                      <a:pt x="534416" y="530917"/>
                      <a:pt x="543941" y="544576"/>
                    </a:cubicBezTo>
                    <a:lnTo>
                      <a:pt x="447294" y="544576"/>
                    </a:lnTo>
                    <a:cubicBezTo>
                      <a:pt x="447294" y="526834"/>
                      <a:pt x="444564" y="512566"/>
                      <a:pt x="439103" y="499637"/>
                    </a:cubicBezTo>
                    <a:lnTo>
                      <a:pt x="373063" y="348539"/>
                    </a:lnTo>
                    <a:close/>
                    <a:moveTo>
                      <a:pt x="191326" y="279083"/>
                    </a:moveTo>
                    <a:lnTo>
                      <a:pt x="342392" y="279083"/>
                    </a:lnTo>
                    <a:lnTo>
                      <a:pt x="264858" y="101397"/>
                    </a:lnTo>
                    <a:lnTo>
                      <a:pt x="191326" y="279083"/>
                    </a:lnTo>
                    <a:close/>
                  </a:path>
                </a:pathLst>
              </a:custGeom>
              <a:grpFill/>
              <a:ln w="6350" cap="flat">
                <a:noFill/>
                <a:prstDash val="solid"/>
                <a:miter/>
              </a:ln>
            </p:spPr>
            <p:txBody>
              <a:bodyPr rtlCol="0" anchor="ctr"/>
              <a:lstStyle/>
              <a:p>
                <a:endParaRPr lang="da-DK" dirty="0"/>
              </a:p>
            </p:txBody>
          </p:sp>
          <p:sp>
            <p:nvSpPr>
              <p:cNvPr id="26" name="Freeform: Shape 25">
                <a:extLst>
                  <a:ext uri="{FF2B5EF4-FFF2-40B4-BE49-F238E27FC236}">
                    <a16:creationId xmlns:a16="http://schemas.microsoft.com/office/drawing/2014/main" id="{CB2580A0-CAC1-B623-3BCC-434120AA6DD0}"/>
                  </a:ext>
                </a:extLst>
              </p:cNvPr>
              <p:cNvSpPr/>
              <p:nvPr/>
            </p:nvSpPr>
            <p:spPr>
              <a:xfrm>
                <a:off x="7727701" y="408334"/>
                <a:ext cx="488124" cy="544575"/>
              </a:xfrm>
              <a:custGeom>
                <a:avLst/>
                <a:gdLst>
                  <a:gd name="connsiteX0" fmla="*/ 477901 w 488124"/>
                  <a:gd name="connsiteY0" fmla="*/ 499637 h 544575"/>
                  <a:gd name="connsiteX1" fmla="*/ 481330 w 488124"/>
                  <a:gd name="connsiteY1" fmla="*/ 544576 h 544575"/>
                  <a:gd name="connsiteX2" fmla="*/ 409194 w 488124"/>
                  <a:gd name="connsiteY2" fmla="*/ 544576 h 544575"/>
                  <a:gd name="connsiteX3" fmla="*/ 79629 w 488124"/>
                  <a:gd name="connsiteY3" fmla="*/ 119145 h 544575"/>
                  <a:gd name="connsiteX4" fmla="*/ 79629 w 488124"/>
                  <a:gd name="connsiteY4" fmla="*/ 499637 h 544575"/>
                  <a:gd name="connsiteX5" fmla="*/ 89916 w 488124"/>
                  <a:gd name="connsiteY5" fmla="*/ 544576 h 544575"/>
                  <a:gd name="connsiteX6" fmla="*/ 0 w 488124"/>
                  <a:gd name="connsiteY6" fmla="*/ 544576 h 544575"/>
                  <a:gd name="connsiteX7" fmla="*/ 10287 w 488124"/>
                  <a:gd name="connsiteY7" fmla="*/ 499637 h 544575"/>
                  <a:gd name="connsiteX8" fmla="*/ 10287 w 488124"/>
                  <a:gd name="connsiteY8" fmla="*/ 44939 h 544575"/>
                  <a:gd name="connsiteX9" fmla="*/ 0 w 488124"/>
                  <a:gd name="connsiteY9" fmla="*/ 0 h 544575"/>
                  <a:gd name="connsiteX10" fmla="*/ 81724 w 488124"/>
                  <a:gd name="connsiteY10" fmla="*/ 0 h 544575"/>
                  <a:gd name="connsiteX11" fmla="*/ 408432 w 488124"/>
                  <a:gd name="connsiteY11" fmla="*/ 419335 h 544575"/>
                  <a:gd name="connsiteX12" fmla="*/ 408432 w 488124"/>
                  <a:gd name="connsiteY12" fmla="*/ 44939 h 544575"/>
                  <a:gd name="connsiteX13" fmla="*/ 398272 w 488124"/>
                  <a:gd name="connsiteY13" fmla="*/ 0 h 544575"/>
                  <a:gd name="connsiteX14" fmla="*/ 488124 w 488124"/>
                  <a:gd name="connsiteY14" fmla="*/ 0 h 544575"/>
                  <a:gd name="connsiteX15" fmla="*/ 477901 w 488124"/>
                  <a:gd name="connsiteY15" fmla="*/ 44939 h 544575"/>
                  <a:gd name="connsiteX16" fmla="*/ 477901 w 488124"/>
                  <a:gd name="connsiteY16" fmla="*/ 499637 h 544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88124" h="544575">
                    <a:moveTo>
                      <a:pt x="477901" y="499637"/>
                    </a:moveTo>
                    <a:cubicBezTo>
                      <a:pt x="477901" y="519392"/>
                      <a:pt x="479298" y="530917"/>
                      <a:pt x="481330" y="544576"/>
                    </a:cubicBezTo>
                    <a:lnTo>
                      <a:pt x="409194" y="544576"/>
                    </a:lnTo>
                    <a:lnTo>
                      <a:pt x="79629" y="119145"/>
                    </a:lnTo>
                    <a:lnTo>
                      <a:pt x="79629" y="499637"/>
                    </a:lnTo>
                    <a:cubicBezTo>
                      <a:pt x="79629" y="519392"/>
                      <a:pt x="83058" y="530917"/>
                      <a:pt x="89916" y="544576"/>
                    </a:cubicBezTo>
                    <a:lnTo>
                      <a:pt x="0" y="544576"/>
                    </a:lnTo>
                    <a:cubicBezTo>
                      <a:pt x="6858" y="530917"/>
                      <a:pt x="10287" y="519392"/>
                      <a:pt x="10287" y="499637"/>
                    </a:cubicBezTo>
                    <a:lnTo>
                      <a:pt x="10287" y="44939"/>
                    </a:lnTo>
                    <a:cubicBezTo>
                      <a:pt x="10287" y="25184"/>
                      <a:pt x="6858" y="13595"/>
                      <a:pt x="0" y="0"/>
                    </a:cubicBezTo>
                    <a:lnTo>
                      <a:pt x="81724" y="0"/>
                    </a:lnTo>
                    <a:lnTo>
                      <a:pt x="408432" y="419335"/>
                    </a:lnTo>
                    <a:lnTo>
                      <a:pt x="408432" y="44939"/>
                    </a:lnTo>
                    <a:cubicBezTo>
                      <a:pt x="408432" y="25184"/>
                      <a:pt x="405067" y="13595"/>
                      <a:pt x="398272" y="0"/>
                    </a:cubicBezTo>
                    <a:lnTo>
                      <a:pt x="488124" y="0"/>
                    </a:lnTo>
                    <a:cubicBezTo>
                      <a:pt x="481330" y="13595"/>
                      <a:pt x="477901" y="25184"/>
                      <a:pt x="477901" y="44939"/>
                    </a:cubicBezTo>
                    <a:lnTo>
                      <a:pt x="477901" y="499637"/>
                    </a:lnTo>
                    <a:close/>
                  </a:path>
                </a:pathLst>
              </a:custGeom>
              <a:grpFill/>
              <a:ln w="6350" cap="flat">
                <a:noFill/>
                <a:prstDash val="solid"/>
                <a:miter/>
              </a:ln>
            </p:spPr>
            <p:txBody>
              <a:bodyPr rtlCol="0" anchor="ctr"/>
              <a:lstStyle/>
              <a:p>
                <a:endParaRPr lang="da-DK" dirty="0"/>
              </a:p>
            </p:txBody>
          </p:sp>
          <p:sp>
            <p:nvSpPr>
              <p:cNvPr id="27" name="Freeform: Shape 26">
                <a:extLst>
                  <a:ext uri="{FF2B5EF4-FFF2-40B4-BE49-F238E27FC236}">
                    <a16:creationId xmlns:a16="http://schemas.microsoft.com/office/drawing/2014/main" id="{E99E1F40-7194-B124-0EA2-DFCBA0B83EA9}"/>
                  </a:ext>
                </a:extLst>
              </p:cNvPr>
              <p:cNvSpPr/>
              <p:nvPr/>
            </p:nvSpPr>
            <p:spPr>
              <a:xfrm>
                <a:off x="8336158" y="408308"/>
                <a:ext cx="482663" cy="548665"/>
              </a:xfrm>
              <a:custGeom>
                <a:avLst/>
                <a:gdLst>
                  <a:gd name="connsiteX0" fmla="*/ 199454 w 482663"/>
                  <a:gd name="connsiteY0" fmla="*/ 0 h 548665"/>
                  <a:gd name="connsiteX1" fmla="*/ 482664 w 482663"/>
                  <a:gd name="connsiteY1" fmla="*/ 272993 h 548665"/>
                  <a:gd name="connsiteX2" fmla="*/ 196724 w 482663"/>
                  <a:gd name="connsiteY2" fmla="*/ 548665 h 548665"/>
                  <a:gd name="connsiteX3" fmla="*/ 48324 w 482663"/>
                  <a:gd name="connsiteY3" fmla="*/ 544582 h 548665"/>
                  <a:gd name="connsiteX4" fmla="*/ 0 w 482663"/>
                  <a:gd name="connsiteY4" fmla="*/ 544582 h 548665"/>
                  <a:gd name="connsiteX5" fmla="*/ 10224 w 482663"/>
                  <a:gd name="connsiteY5" fmla="*/ 499643 h 548665"/>
                  <a:gd name="connsiteX6" fmla="*/ 10224 w 482663"/>
                  <a:gd name="connsiteY6" fmla="*/ 44945 h 548665"/>
                  <a:gd name="connsiteX7" fmla="*/ 0 w 482663"/>
                  <a:gd name="connsiteY7" fmla="*/ 6 h 548665"/>
                  <a:gd name="connsiteX8" fmla="*/ 199454 w 482663"/>
                  <a:gd name="connsiteY8" fmla="*/ 6 h 548665"/>
                  <a:gd name="connsiteX9" fmla="*/ 83757 w 482663"/>
                  <a:gd name="connsiteY9" fmla="*/ 435673 h 548665"/>
                  <a:gd name="connsiteX10" fmla="*/ 105538 w 482663"/>
                  <a:gd name="connsiteY10" fmla="*/ 475856 h 548665"/>
                  <a:gd name="connsiteX11" fmla="*/ 191961 w 482663"/>
                  <a:gd name="connsiteY11" fmla="*/ 481952 h 548665"/>
                  <a:gd name="connsiteX12" fmla="*/ 402337 w 482663"/>
                  <a:gd name="connsiteY12" fmla="*/ 273659 h 548665"/>
                  <a:gd name="connsiteX13" fmla="*/ 189929 w 482663"/>
                  <a:gd name="connsiteY13" fmla="*/ 69450 h 548665"/>
                  <a:gd name="connsiteX14" fmla="*/ 83757 w 482663"/>
                  <a:gd name="connsiteY14" fmla="*/ 69450 h 548665"/>
                  <a:gd name="connsiteX15" fmla="*/ 83757 w 482663"/>
                  <a:gd name="connsiteY15" fmla="*/ 435673 h 5486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482663" h="548665">
                    <a:moveTo>
                      <a:pt x="199454" y="0"/>
                    </a:moveTo>
                    <a:cubicBezTo>
                      <a:pt x="366903" y="0"/>
                      <a:pt x="482664" y="113722"/>
                      <a:pt x="482664" y="272993"/>
                    </a:cubicBezTo>
                    <a:cubicBezTo>
                      <a:pt x="482664" y="432264"/>
                      <a:pt x="364173" y="548665"/>
                      <a:pt x="196724" y="548665"/>
                    </a:cubicBezTo>
                    <a:cubicBezTo>
                      <a:pt x="114364" y="548665"/>
                      <a:pt x="89154" y="544582"/>
                      <a:pt x="48324" y="544582"/>
                    </a:cubicBezTo>
                    <a:lnTo>
                      <a:pt x="0" y="544582"/>
                    </a:lnTo>
                    <a:cubicBezTo>
                      <a:pt x="6795" y="530987"/>
                      <a:pt x="10224" y="519398"/>
                      <a:pt x="10224" y="499643"/>
                    </a:cubicBezTo>
                    <a:lnTo>
                      <a:pt x="10224" y="44945"/>
                    </a:lnTo>
                    <a:cubicBezTo>
                      <a:pt x="10224" y="25190"/>
                      <a:pt x="6795" y="13665"/>
                      <a:pt x="0" y="6"/>
                    </a:cubicBezTo>
                    <a:lnTo>
                      <a:pt x="199454" y="6"/>
                    </a:lnTo>
                    <a:close/>
                    <a:moveTo>
                      <a:pt x="83757" y="435673"/>
                    </a:moveTo>
                    <a:cubicBezTo>
                      <a:pt x="83757" y="456101"/>
                      <a:pt x="85789" y="469697"/>
                      <a:pt x="105538" y="475856"/>
                    </a:cubicBezTo>
                    <a:cubicBezTo>
                      <a:pt x="121857" y="481286"/>
                      <a:pt x="151765" y="481952"/>
                      <a:pt x="191961" y="481952"/>
                    </a:cubicBezTo>
                    <a:cubicBezTo>
                      <a:pt x="319278" y="481952"/>
                      <a:pt x="402337" y="390061"/>
                      <a:pt x="402337" y="273659"/>
                    </a:cubicBezTo>
                    <a:cubicBezTo>
                      <a:pt x="402337" y="157258"/>
                      <a:pt x="319278" y="69450"/>
                      <a:pt x="189929" y="69450"/>
                    </a:cubicBezTo>
                    <a:lnTo>
                      <a:pt x="83757" y="69450"/>
                    </a:lnTo>
                    <a:lnTo>
                      <a:pt x="83757" y="435673"/>
                    </a:lnTo>
                    <a:close/>
                  </a:path>
                </a:pathLst>
              </a:custGeom>
              <a:grpFill/>
              <a:ln w="6350" cap="flat">
                <a:noFill/>
                <a:prstDash val="solid"/>
                <a:miter/>
              </a:ln>
            </p:spPr>
            <p:txBody>
              <a:bodyPr rtlCol="0" anchor="ctr"/>
              <a:lstStyle/>
              <a:p>
                <a:endParaRPr lang="da-DK" dirty="0"/>
              </a:p>
            </p:txBody>
          </p:sp>
          <p:sp>
            <p:nvSpPr>
              <p:cNvPr id="28" name="Freeform: Shape 27">
                <a:extLst>
                  <a:ext uri="{FF2B5EF4-FFF2-40B4-BE49-F238E27FC236}">
                    <a16:creationId xmlns:a16="http://schemas.microsoft.com/office/drawing/2014/main" id="{A3071DAD-B77F-F8E8-D715-183B6CE8C08C}"/>
                  </a:ext>
                </a:extLst>
              </p:cNvPr>
              <p:cNvSpPr/>
              <p:nvPr/>
            </p:nvSpPr>
            <p:spPr>
              <a:xfrm>
                <a:off x="9341871" y="1815481"/>
                <a:ext cx="474536" cy="558177"/>
              </a:xfrm>
              <a:custGeom>
                <a:avLst/>
                <a:gdLst>
                  <a:gd name="connsiteX0" fmla="*/ 464312 w 474536"/>
                  <a:gd name="connsiteY0" fmla="*/ 463537 h 558177"/>
                  <a:gd name="connsiteX1" fmla="*/ 469012 w 474536"/>
                  <a:gd name="connsiteY1" fmla="*/ 520065 h 558177"/>
                  <a:gd name="connsiteX2" fmla="*/ 315214 w 474536"/>
                  <a:gd name="connsiteY2" fmla="*/ 558178 h 558177"/>
                  <a:gd name="connsiteX3" fmla="*/ 0 w 474536"/>
                  <a:gd name="connsiteY3" fmla="*/ 279089 h 558177"/>
                  <a:gd name="connsiteX4" fmla="*/ 300927 w 474536"/>
                  <a:gd name="connsiteY4" fmla="*/ 0 h 558177"/>
                  <a:gd name="connsiteX5" fmla="*/ 458089 w 474536"/>
                  <a:gd name="connsiteY5" fmla="*/ 30607 h 558177"/>
                  <a:gd name="connsiteX6" fmla="*/ 460185 w 474536"/>
                  <a:gd name="connsiteY6" fmla="*/ 127254 h 558177"/>
                  <a:gd name="connsiteX7" fmla="*/ 390081 w 474536"/>
                  <a:gd name="connsiteY7" fmla="*/ 83719 h 558177"/>
                  <a:gd name="connsiteX8" fmla="*/ 301562 w 474536"/>
                  <a:gd name="connsiteY8" fmla="*/ 70123 h 558177"/>
                  <a:gd name="connsiteX9" fmla="*/ 78994 w 474536"/>
                  <a:gd name="connsiteY9" fmla="*/ 279089 h 558177"/>
                  <a:gd name="connsiteX10" fmla="*/ 318580 w 474536"/>
                  <a:gd name="connsiteY10" fmla="*/ 488055 h 558177"/>
                  <a:gd name="connsiteX11" fmla="*/ 390716 w 474536"/>
                  <a:gd name="connsiteY11" fmla="*/ 471043 h 558177"/>
                  <a:gd name="connsiteX12" fmla="*/ 390716 w 474536"/>
                  <a:gd name="connsiteY12" fmla="*/ 340309 h 558177"/>
                  <a:gd name="connsiteX13" fmla="*/ 380556 w 474536"/>
                  <a:gd name="connsiteY13" fmla="*/ 295427 h 558177"/>
                  <a:gd name="connsiteX14" fmla="*/ 474536 w 474536"/>
                  <a:gd name="connsiteY14" fmla="*/ 295427 h 558177"/>
                  <a:gd name="connsiteX15" fmla="*/ 464249 w 474536"/>
                  <a:gd name="connsiteY15" fmla="*/ 340309 h 558177"/>
                  <a:gd name="connsiteX16" fmla="*/ 464249 w 474536"/>
                  <a:gd name="connsiteY16" fmla="*/ 463537 h 5581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74536" h="558177">
                    <a:moveTo>
                      <a:pt x="464312" y="463537"/>
                    </a:moveTo>
                    <a:cubicBezTo>
                      <a:pt x="464312" y="493478"/>
                      <a:pt x="466281" y="505060"/>
                      <a:pt x="469012" y="520065"/>
                    </a:cubicBezTo>
                    <a:cubicBezTo>
                      <a:pt x="420053" y="543846"/>
                      <a:pt x="368300" y="558178"/>
                      <a:pt x="315214" y="558178"/>
                    </a:cubicBezTo>
                    <a:cubicBezTo>
                      <a:pt x="120524" y="558178"/>
                      <a:pt x="0" y="437020"/>
                      <a:pt x="0" y="279089"/>
                    </a:cubicBezTo>
                    <a:cubicBezTo>
                      <a:pt x="0" y="121101"/>
                      <a:pt x="125985" y="0"/>
                      <a:pt x="300927" y="0"/>
                    </a:cubicBezTo>
                    <a:cubicBezTo>
                      <a:pt x="365570" y="0"/>
                      <a:pt x="407734" y="6769"/>
                      <a:pt x="458089" y="30607"/>
                    </a:cubicBezTo>
                    <a:lnTo>
                      <a:pt x="460185" y="127254"/>
                    </a:lnTo>
                    <a:cubicBezTo>
                      <a:pt x="443865" y="108903"/>
                      <a:pt x="420053" y="94571"/>
                      <a:pt x="390081" y="83719"/>
                    </a:cubicBezTo>
                    <a:cubicBezTo>
                      <a:pt x="366205" y="74879"/>
                      <a:pt x="334264" y="70123"/>
                      <a:pt x="301562" y="70123"/>
                    </a:cubicBezTo>
                    <a:cubicBezTo>
                      <a:pt x="164783" y="70123"/>
                      <a:pt x="78994" y="161284"/>
                      <a:pt x="78994" y="279089"/>
                    </a:cubicBezTo>
                    <a:cubicBezTo>
                      <a:pt x="78994" y="397504"/>
                      <a:pt x="172911" y="488055"/>
                      <a:pt x="318580" y="488055"/>
                    </a:cubicBezTo>
                    <a:cubicBezTo>
                      <a:pt x="332931" y="488055"/>
                      <a:pt x="366205" y="484638"/>
                      <a:pt x="390716" y="471043"/>
                    </a:cubicBezTo>
                    <a:lnTo>
                      <a:pt x="390716" y="340309"/>
                    </a:lnTo>
                    <a:cubicBezTo>
                      <a:pt x="390716" y="320611"/>
                      <a:pt x="387414" y="309029"/>
                      <a:pt x="380556" y="295427"/>
                    </a:cubicBezTo>
                    <a:lnTo>
                      <a:pt x="474536" y="295427"/>
                    </a:lnTo>
                    <a:cubicBezTo>
                      <a:pt x="467678" y="309023"/>
                      <a:pt x="464249" y="320611"/>
                      <a:pt x="464249" y="340309"/>
                    </a:cubicBezTo>
                    <a:lnTo>
                      <a:pt x="464249" y="463537"/>
                    </a:lnTo>
                    <a:close/>
                  </a:path>
                </a:pathLst>
              </a:custGeom>
              <a:grpFill/>
              <a:ln w="6350" cap="flat">
                <a:noFill/>
                <a:prstDash val="solid"/>
                <a:miter/>
              </a:ln>
            </p:spPr>
            <p:txBody>
              <a:bodyPr rtlCol="0" anchor="ctr"/>
              <a:lstStyle/>
              <a:p>
                <a:endParaRPr lang="da-DK" dirty="0"/>
              </a:p>
            </p:txBody>
          </p:sp>
          <p:sp>
            <p:nvSpPr>
              <p:cNvPr id="29" name="Freeform: Shape 28">
                <a:extLst>
                  <a:ext uri="{FF2B5EF4-FFF2-40B4-BE49-F238E27FC236}">
                    <a16:creationId xmlns:a16="http://schemas.microsoft.com/office/drawing/2014/main" id="{E0D08822-AF01-CD8C-C0BD-0779DC96E1B8}"/>
                  </a:ext>
                </a:extLst>
              </p:cNvPr>
              <p:cNvSpPr/>
              <p:nvPr/>
            </p:nvSpPr>
            <p:spPr>
              <a:xfrm>
                <a:off x="9930643" y="1822257"/>
                <a:ext cx="313816" cy="544575"/>
              </a:xfrm>
              <a:custGeom>
                <a:avLst/>
                <a:gdLst>
                  <a:gd name="connsiteX0" fmla="*/ 288607 w 313816"/>
                  <a:gd name="connsiteY0" fmla="*/ 6 h 544575"/>
                  <a:gd name="connsiteX1" fmla="*/ 292036 w 313816"/>
                  <a:gd name="connsiteY1" fmla="*/ 83725 h 544575"/>
                  <a:gd name="connsiteX2" fmla="*/ 232790 w 313816"/>
                  <a:gd name="connsiteY2" fmla="*/ 69456 h 544575"/>
                  <a:gd name="connsiteX3" fmla="*/ 83756 w 313816"/>
                  <a:gd name="connsiteY3" fmla="*/ 69456 h 544575"/>
                  <a:gd name="connsiteX4" fmla="*/ 83756 w 313816"/>
                  <a:gd name="connsiteY4" fmla="*/ 232810 h 544575"/>
                  <a:gd name="connsiteX5" fmla="*/ 238252 w 313816"/>
                  <a:gd name="connsiteY5" fmla="*/ 232810 h 544575"/>
                  <a:gd name="connsiteX6" fmla="*/ 283210 w 313816"/>
                  <a:gd name="connsiteY6" fmla="*/ 222624 h 544575"/>
                  <a:gd name="connsiteX7" fmla="*/ 283210 w 313816"/>
                  <a:gd name="connsiteY7" fmla="*/ 312445 h 544575"/>
                  <a:gd name="connsiteX8" fmla="*/ 238252 w 313816"/>
                  <a:gd name="connsiteY8" fmla="*/ 302260 h 544575"/>
                  <a:gd name="connsiteX9" fmla="*/ 83756 w 313816"/>
                  <a:gd name="connsiteY9" fmla="*/ 302260 h 544575"/>
                  <a:gd name="connsiteX10" fmla="*/ 83756 w 313816"/>
                  <a:gd name="connsiteY10" fmla="*/ 475126 h 544575"/>
                  <a:gd name="connsiteX11" fmla="*/ 249110 w 313816"/>
                  <a:gd name="connsiteY11" fmla="*/ 475126 h 544575"/>
                  <a:gd name="connsiteX12" fmla="*/ 313817 w 313816"/>
                  <a:gd name="connsiteY12" fmla="*/ 460858 h 544575"/>
                  <a:gd name="connsiteX13" fmla="*/ 294767 w 313816"/>
                  <a:gd name="connsiteY13" fmla="*/ 544576 h 544575"/>
                  <a:gd name="connsiteX14" fmla="*/ 0 w 313816"/>
                  <a:gd name="connsiteY14" fmla="*/ 544576 h 544575"/>
                  <a:gd name="connsiteX15" fmla="*/ 10223 w 313816"/>
                  <a:gd name="connsiteY15" fmla="*/ 499637 h 544575"/>
                  <a:gd name="connsiteX16" fmla="*/ 10223 w 313816"/>
                  <a:gd name="connsiteY16" fmla="*/ 44939 h 544575"/>
                  <a:gd name="connsiteX17" fmla="*/ 0 w 313816"/>
                  <a:gd name="connsiteY17" fmla="*/ 0 h 544575"/>
                  <a:gd name="connsiteX18" fmla="*/ 288607 w 313816"/>
                  <a:gd name="connsiteY18" fmla="*/ 0 h 544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313816" h="544575">
                    <a:moveTo>
                      <a:pt x="288607" y="6"/>
                    </a:moveTo>
                    <a:lnTo>
                      <a:pt x="292036" y="83725"/>
                    </a:lnTo>
                    <a:cubicBezTo>
                      <a:pt x="276352" y="74885"/>
                      <a:pt x="260667" y="69456"/>
                      <a:pt x="232790" y="69456"/>
                    </a:cubicBezTo>
                    <a:lnTo>
                      <a:pt x="83756" y="69456"/>
                    </a:lnTo>
                    <a:lnTo>
                      <a:pt x="83756" y="232810"/>
                    </a:lnTo>
                    <a:lnTo>
                      <a:pt x="238252" y="232810"/>
                    </a:lnTo>
                    <a:cubicBezTo>
                      <a:pt x="258001" y="232810"/>
                      <a:pt x="269494" y="229394"/>
                      <a:pt x="283210" y="222624"/>
                    </a:cubicBezTo>
                    <a:lnTo>
                      <a:pt x="283210" y="312445"/>
                    </a:lnTo>
                    <a:cubicBezTo>
                      <a:pt x="269494" y="305619"/>
                      <a:pt x="258001" y="302260"/>
                      <a:pt x="238252" y="302260"/>
                    </a:cubicBezTo>
                    <a:lnTo>
                      <a:pt x="83756" y="302260"/>
                    </a:lnTo>
                    <a:lnTo>
                      <a:pt x="83756" y="475126"/>
                    </a:lnTo>
                    <a:lnTo>
                      <a:pt x="249110" y="475126"/>
                    </a:lnTo>
                    <a:cubicBezTo>
                      <a:pt x="277051" y="475126"/>
                      <a:pt x="298132" y="469697"/>
                      <a:pt x="313817" y="460858"/>
                    </a:cubicBezTo>
                    <a:lnTo>
                      <a:pt x="294767" y="544576"/>
                    </a:lnTo>
                    <a:lnTo>
                      <a:pt x="0" y="544576"/>
                    </a:lnTo>
                    <a:cubicBezTo>
                      <a:pt x="6794" y="530980"/>
                      <a:pt x="10223" y="519392"/>
                      <a:pt x="10223" y="499637"/>
                    </a:cubicBezTo>
                    <a:lnTo>
                      <a:pt x="10223" y="44939"/>
                    </a:lnTo>
                    <a:cubicBezTo>
                      <a:pt x="10223" y="25184"/>
                      <a:pt x="6794" y="13595"/>
                      <a:pt x="0" y="0"/>
                    </a:cubicBezTo>
                    <a:lnTo>
                      <a:pt x="288607" y="0"/>
                    </a:lnTo>
                    <a:close/>
                  </a:path>
                </a:pathLst>
              </a:custGeom>
              <a:grpFill/>
              <a:ln w="6350" cap="flat">
                <a:noFill/>
                <a:prstDash val="solid"/>
                <a:miter/>
              </a:ln>
            </p:spPr>
            <p:txBody>
              <a:bodyPr rtlCol="0" anchor="ctr"/>
              <a:lstStyle/>
              <a:p>
                <a:endParaRPr lang="da-DK" dirty="0"/>
              </a:p>
            </p:txBody>
          </p:sp>
          <p:sp>
            <p:nvSpPr>
              <p:cNvPr id="30" name="Freeform: Shape 29">
                <a:extLst>
                  <a:ext uri="{FF2B5EF4-FFF2-40B4-BE49-F238E27FC236}">
                    <a16:creationId xmlns:a16="http://schemas.microsoft.com/office/drawing/2014/main" id="{A14874E5-8CF2-211E-6635-FDCD0EBB00F8}"/>
                  </a:ext>
                </a:extLst>
              </p:cNvPr>
              <p:cNvSpPr/>
              <p:nvPr/>
            </p:nvSpPr>
            <p:spPr>
              <a:xfrm>
                <a:off x="10343393" y="1822276"/>
                <a:ext cx="402335" cy="544518"/>
              </a:xfrm>
              <a:custGeom>
                <a:avLst/>
                <a:gdLst>
                  <a:gd name="connsiteX0" fmla="*/ 157290 w 402335"/>
                  <a:gd name="connsiteY0" fmla="*/ 6 h 544518"/>
                  <a:gd name="connsiteX1" fmla="*/ 322643 w 402335"/>
                  <a:gd name="connsiteY1" fmla="*/ 157874 h 544518"/>
                  <a:gd name="connsiteX2" fmla="*/ 220535 w 402335"/>
                  <a:gd name="connsiteY2" fmla="*/ 302203 h 544518"/>
                  <a:gd name="connsiteX3" fmla="*/ 247777 w 402335"/>
                  <a:gd name="connsiteY3" fmla="*/ 332810 h 544518"/>
                  <a:gd name="connsiteX4" fmla="*/ 359410 w 402335"/>
                  <a:gd name="connsiteY4" fmla="*/ 494150 h 544518"/>
                  <a:gd name="connsiteX5" fmla="*/ 402336 w 402335"/>
                  <a:gd name="connsiteY5" fmla="*/ 544519 h 544518"/>
                  <a:gd name="connsiteX6" fmla="*/ 293433 w 402335"/>
                  <a:gd name="connsiteY6" fmla="*/ 544519 h 544518"/>
                  <a:gd name="connsiteX7" fmla="*/ 275018 w 402335"/>
                  <a:gd name="connsiteY7" fmla="*/ 502996 h 544518"/>
                  <a:gd name="connsiteX8" fmla="*/ 176276 w 402335"/>
                  <a:gd name="connsiteY8" fmla="*/ 359397 h 544518"/>
                  <a:gd name="connsiteX9" fmla="*/ 122491 w 402335"/>
                  <a:gd name="connsiteY9" fmla="*/ 316528 h 544518"/>
                  <a:gd name="connsiteX10" fmla="*/ 83693 w 402335"/>
                  <a:gd name="connsiteY10" fmla="*/ 311772 h 544518"/>
                  <a:gd name="connsiteX11" fmla="*/ 83693 w 402335"/>
                  <a:gd name="connsiteY11" fmla="*/ 499643 h 544518"/>
                  <a:gd name="connsiteX12" fmla="*/ 93916 w 402335"/>
                  <a:gd name="connsiteY12" fmla="*/ 544519 h 544518"/>
                  <a:gd name="connsiteX13" fmla="*/ 0 w 402335"/>
                  <a:gd name="connsiteY13" fmla="*/ 544519 h 544518"/>
                  <a:gd name="connsiteX14" fmla="*/ 10160 w 402335"/>
                  <a:gd name="connsiteY14" fmla="*/ 499643 h 544518"/>
                  <a:gd name="connsiteX15" fmla="*/ 10160 w 402335"/>
                  <a:gd name="connsiteY15" fmla="*/ 44882 h 544518"/>
                  <a:gd name="connsiteX16" fmla="*/ 0 w 402335"/>
                  <a:gd name="connsiteY16" fmla="*/ 0 h 544518"/>
                  <a:gd name="connsiteX17" fmla="*/ 157290 w 402335"/>
                  <a:gd name="connsiteY17" fmla="*/ 0 h 544518"/>
                  <a:gd name="connsiteX18" fmla="*/ 83693 w 402335"/>
                  <a:gd name="connsiteY18" fmla="*/ 242329 h 544518"/>
                  <a:gd name="connsiteX19" fmla="*/ 132080 w 402335"/>
                  <a:gd name="connsiteY19" fmla="*/ 247085 h 544518"/>
                  <a:gd name="connsiteX20" fmla="*/ 245745 w 402335"/>
                  <a:gd name="connsiteY20" fmla="*/ 158610 h 544518"/>
                  <a:gd name="connsiteX21" fmla="*/ 142939 w 402335"/>
                  <a:gd name="connsiteY21" fmla="*/ 68732 h 544518"/>
                  <a:gd name="connsiteX22" fmla="*/ 83693 w 402335"/>
                  <a:gd name="connsiteY22" fmla="*/ 68732 h 544518"/>
                  <a:gd name="connsiteX23" fmla="*/ 83693 w 402335"/>
                  <a:gd name="connsiteY23" fmla="*/ 242329 h 5445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402335" h="544518">
                    <a:moveTo>
                      <a:pt x="157290" y="6"/>
                    </a:moveTo>
                    <a:cubicBezTo>
                      <a:pt x="260032" y="6"/>
                      <a:pt x="322643" y="70739"/>
                      <a:pt x="322643" y="157874"/>
                    </a:cubicBezTo>
                    <a:cubicBezTo>
                      <a:pt x="322643" y="227997"/>
                      <a:pt x="285178" y="279095"/>
                      <a:pt x="220535" y="302203"/>
                    </a:cubicBezTo>
                    <a:cubicBezTo>
                      <a:pt x="232156" y="312445"/>
                      <a:pt x="238887" y="321957"/>
                      <a:pt x="247777" y="332810"/>
                    </a:cubicBezTo>
                    <a:cubicBezTo>
                      <a:pt x="287274" y="384581"/>
                      <a:pt x="328802" y="448545"/>
                      <a:pt x="359410" y="494150"/>
                    </a:cubicBezTo>
                    <a:cubicBezTo>
                      <a:pt x="374396" y="515982"/>
                      <a:pt x="385318" y="530250"/>
                      <a:pt x="402336" y="544519"/>
                    </a:cubicBezTo>
                    <a:lnTo>
                      <a:pt x="293433" y="544519"/>
                    </a:lnTo>
                    <a:cubicBezTo>
                      <a:pt x="289242" y="527507"/>
                      <a:pt x="283845" y="515982"/>
                      <a:pt x="275018" y="502996"/>
                    </a:cubicBezTo>
                    <a:cubicBezTo>
                      <a:pt x="242315" y="454704"/>
                      <a:pt x="209614" y="407022"/>
                      <a:pt x="176276" y="359397"/>
                    </a:cubicBezTo>
                    <a:cubicBezTo>
                      <a:pt x="164719" y="343726"/>
                      <a:pt x="145669" y="323297"/>
                      <a:pt x="122491" y="316528"/>
                    </a:cubicBezTo>
                    <a:cubicBezTo>
                      <a:pt x="108203" y="312445"/>
                      <a:pt x="94614" y="311772"/>
                      <a:pt x="83693" y="311772"/>
                    </a:cubicBezTo>
                    <a:lnTo>
                      <a:pt x="83693" y="499643"/>
                    </a:lnTo>
                    <a:cubicBezTo>
                      <a:pt x="83693" y="519398"/>
                      <a:pt x="87122" y="530923"/>
                      <a:pt x="93916" y="544519"/>
                    </a:cubicBezTo>
                    <a:lnTo>
                      <a:pt x="0" y="544519"/>
                    </a:lnTo>
                    <a:cubicBezTo>
                      <a:pt x="6794" y="530923"/>
                      <a:pt x="10160" y="519398"/>
                      <a:pt x="10160" y="499643"/>
                    </a:cubicBezTo>
                    <a:lnTo>
                      <a:pt x="10160" y="44882"/>
                    </a:lnTo>
                    <a:cubicBezTo>
                      <a:pt x="10160" y="25184"/>
                      <a:pt x="6858" y="13601"/>
                      <a:pt x="0" y="0"/>
                    </a:cubicBezTo>
                    <a:lnTo>
                      <a:pt x="157290" y="0"/>
                    </a:lnTo>
                    <a:close/>
                    <a:moveTo>
                      <a:pt x="83693" y="242329"/>
                    </a:moveTo>
                    <a:cubicBezTo>
                      <a:pt x="100711" y="246412"/>
                      <a:pt x="115062" y="247085"/>
                      <a:pt x="132080" y="247085"/>
                    </a:cubicBezTo>
                    <a:cubicBezTo>
                      <a:pt x="211709" y="247085"/>
                      <a:pt x="245745" y="208306"/>
                      <a:pt x="245745" y="158610"/>
                    </a:cubicBezTo>
                    <a:cubicBezTo>
                      <a:pt x="245745" y="107512"/>
                      <a:pt x="211709" y="68732"/>
                      <a:pt x="142939" y="68732"/>
                    </a:cubicBezTo>
                    <a:lnTo>
                      <a:pt x="83693" y="68732"/>
                    </a:lnTo>
                    <a:lnTo>
                      <a:pt x="83693" y="242329"/>
                    </a:lnTo>
                    <a:close/>
                  </a:path>
                </a:pathLst>
              </a:custGeom>
              <a:grpFill/>
              <a:ln w="6350" cap="flat">
                <a:noFill/>
                <a:prstDash val="solid"/>
                <a:miter/>
              </a:ln>
            </p:spPr>
            <p:txBody>
              <a:bodyPr rtlCol="0" anchor="ctr"/>
              <a:lstStyle/>
              <a:p>
                <a:endParaRPr lang="da-DK" dirty="0"/>
              </a:p>
            </p:txBody>
          </p:sp>
        </p:grpSp>
      </p:grpSp>
      <p:sp>
        <p:nvSpPr>
          <p:cNvPr id="35" name="Date Placeholder 34">
            <a:extLst>
              <a:ext uri="{FF2B5EF4-FFF2-40B4-BE49-F238E27FC236}">
                <a16:creationId xmlns:a16="http://schemas.microsoft.com/office/drawing/2014/main" id="{75049AC9-677A-8F5F-2812-C780148DF8B2}"/>
              </a:ext>
            </a:extLst>
          </p:cNvPr>
          <p:cNvSpPr>
            <a:spLocks noGrp="1"/>
          </p:cNvSpPr>
          <p:nvPr>
            <p:ph type="dt" sz="half" idx="10"/>
          </p:nvPr>
        </p:nvSpPr>
        <p:spPr/>
        <p:txBody>
          <a:bodyPr/>
          <a:lstStyle/>
          <a:p>
            <a:fld id="{26152619-0BC6-4C1D-8EF5-8C893A5661FE}" type="datetime2">
              <a:rPr lang="da-DK" smtClean="0"/>
              <a:t>18. august 2026</a:t>
            </a:fld>
            <a:endParaRPr lang="da-DK"/>
          </a:p>
        </p:txBody>
      </p:sp>
      <p:sp>
        <p:nvSpPr>
          <p:cNvPr id="36" name="Footer Placeholder 35">
            <a:extLst>
              <a:ext uri="{FF2B5EF4-FFF2-40B4-BE49-F238E27FC236}">
                <a16:creationId xmlns:a16="http://schemas.microsoft.com/office/drawing/2014/main" id="{1A86A4C1-AF3C-2DA9-7900-97EC9C74ECF0}"/>
              </a:ext>
            </a:extLst>
          </p:cNvPr>
          <p:cNvSpPr>
            <a:spLocks noGrp="1"/>
          </p:cNvSpPr>
          <p:nvPr>
            <p:ph type="ftr" sz="quarter" idx="11"/>
          </p:nvPr>
        </p:nvSpPr>
        <p:spPr/>
        <p:txBody>
          <a:bodyPr/>
          <a:lstStyle/>
          <a:p>
            <a:r>
              <a:rPr lang="da-DK"/>
              <a:t>Tag det personligt</a:t>
            </a:r>
          </a:p>
        </p:txBody>
      </p:sp>
      <p:sp>
        <p:nvSpPr>
          <p:cNvPr id="37" name="Slide Number Placeholder 36">
            <a:extLst>
              <a:ext uri="{FF2B5EF4-FFF2-40B4-BE49-F238E27FC236}">
                <a16:creationId xmlns:a16="http://schemas.microsoft.com/office/drawing/2014/main" id="{A883E910-E33E-7387-4CA7-2E910CDC04F2}"/>
              </a:ext>
            </a:extLst>
          </p:cNvPr>
          <p:cNvSpPr>
            <a:spLocks noGrp="1"/>
          </p:cNvSpPr>
          <p:nvPr>
            <p:ph type="sldNum" sz="quarter" idx="12"/>
          </p:nvPr>
        </p:nvSpPr>
        <p:spPr/>
        <p:txBody>
          <a:bodyPr/>
          <a:lstStyle/>
          <a:p>
            <a:fld id="{323FE598-7428-4E38-8409-8C9921B334C8}" type="slidenum">
              <a:rPr lang="da-DK" smtClean="0"/>
              <a:t>‹nr.›</a:t>
            </a:fld>
            <a:endParaRPr lang="da-DK"/>
          </a:p>
        </p:txBody>
      </p:sp>
      <p:sp>
        <p:nvSpPr>
          <p:cNvPr id="39" name="Text Placeholder 38">
            <a:extLst>
              <a:ext uri="{FF2B5EF4-FFF2-40B4-BE49-F238E27FC236}">
                <a16:creationId xmlns:a16="http://schemas.microsoft.com/office/drawing/2014/main" id="{9F1DC146-FD35-7EC1-F257-8A05271C38A0}"/>
              </a:ext>
            </a:extLst>
          </p:cNvPr>
          <p:cNvSpPr>
            <a:spLocks noGrp="1"/>
          </p:cNvSpPr>
          <p:nvPr>
            <p:ph type="body" sz="quarter" idx="13" hasCustomPrompt="1"/>
          </p:nvPr>
        </p:nvSpPr>
        <p:spPr>
          <a:xfrm>
            <a:off x="605129" y="5647164"/>
            <a:ext cx="3276600" cy="257175"/>
          </a:xfrm>
        </p:spPr>
        <p:txBody>
          <a:bodyPr/>
          <a:lstStyle>
            <a:lvl1pPr>
              <a:defRPr sz="1400" b="1" spc="0">
                <a:latin typeface="+mj-lt"/>
              </a:defRPr>
            </a:lvl1pPr>
          </a:lstStyle>
          <a:p>
            <a:pPr lvl="0"/>
            <a:r>
              <a:rPr lang="da-DK" dirty="0"/>
              <a:t>Skriv navn på foredragsholder her</a:t>
            </a:r>
          </a:p>
          <a:p>
            <a:pPr lvl="1"/>
            <a:r>
              <a:rPr lang="da-DK" dirty="0"/>
              <a:t>Second level</a:t>
            </a:r>
          </a:p>
          <a:p>
            <a:pPr lvl="2"/>
            <a:r>
              <a:rPr lang="da-DK" dirty="0"/>
              <a:t>Third level</a:t>
            </a:r>
          </a:p>
          <a:p>
            <a:pPr lvl="3"/>
            <a:r>
              <a:rPr lang="da-DK" dirty="0"/>
              <a:t>Fourth level</a:t>
            </a:r>
          </a:p>
          <a:p>
            <a:pPr lvl="4"/>
            <a:r>
              <a:rPr lang="da-DK" dirty="0"/>
              <a:t>Fifth level</a:t>
            </a:r>
          </a:p>
        </p:txBody>
      </p:sp>
      <p:sp>
        <p:nvSpPr>
          <p:cNvPr id="54" name="Freeform: Shape 53">
            <a:extLst>
              <a:ext uri="{FF2B5EF4-FFF2-40B4-BE49-F238E27FC236}">
                <a16:creationId xmlns:a16="http://schemas.microsoft.com/office/drawing/2014/main" id="{C1A07724-74E3-D17B-F7B0-45C7B156E236}"/>
              </a:ext>
            </a:extLst>
          </p:cNvPr>
          <p:cNvSpPr/>
          <p:nvPr/>
        </p:nvSpPr>
        <p:spPr>
          <a:xfrm>
            <a:off x="3242176" y="2109568"/>
            <a:ext cx="4999481" cy="9525"/>
          </a:xfrm>
          <a:custGeom>
            <a:avLst/>
            <a:gdLst>
              <a:gd name="connsiteX0" fmla="*/ 0 w 4999481"/>
              <a:gd name="connsiteY0" fmla="*/ 0 h 9525"/>
              <a:gd name="connsiteX1" fmla="*/ 4999482 w 4999481"/>
              <a:gd name="connsiteY1" fmla="*/ 0 h 9525"/>
            </a:gdLst>
            <a:ahLst/>
            <a:cxnLst>
              <a:cxn ang="0">
                <a:pos x="connsiteX0" y="connsiteY0"/>
              </a:cxn>
              <a:cxn ang="0">
                <a:pos x="connsiteX1" y="connsiteY1"/>
              </a:cxn>
            </a:cxnLst>
            <a:rect l="l" t="t" r="r" b="b"/>
            <a:pathLst>
              <a:path w="4999481" h="9525">
                <a:moveTo>
                  <a:pt x="0" y="0"/>
                </a:moveTo>
                <a:lnTo>
                  <a:pt x="4999482" y="0"/>
                </a:lnTo>
              </a:path>
            </a:pathLst>
          </a:custGeom>
          <a:ln w="9525" cap="flat">
            <a:noFill/>
            <a:prstDash val="solid"/>
            <a:miter/>
          </a:ln>
        </p:spPr>
        <p:txBody>
          <a:bodyPr rtlCol="0" anchor="ctr"/>
          <a:lstStyle/>
          <a:p>
            <a:endParaRPr lang="da-DK" dirty="0"/>
          </a:p>
        </p:txBody>
      </p:sp>
      <p:sp>
        <p:nvSpPr>
          <p:cNvPr id="59" name="Text Placeholder 58">
            <a:extLst>
              <a:ext uri="{FF2B5EF4-FFF2-40B4-BE49-F238E27FC236}">
                <a16:creationId xmlns:a16="http://schemas.microsoft.com/office/drawing/2014/main" id="{2E7DC3AE-1659-A4F8-8982-68DDDD0CD205}"/>
              </a:ext>
            </a:extLst>
          </p:cNvPr>
          <p:cNvSpPr>
            <a:spLocks noGrp="1"/>
          </p:cNvSpPr>
          <p:nvPr>
            <p:ph type="body" sz="quarter" idx="14"/>
          </p:nvPr>
        </p:nvSpPr>
        <p:spPr>
          <a:xfrm>
            <a:off x="4998621" y="655150"/>
            <a:ext cx="6647689" cy="4763"/>
          </a:xfrm>
          <a:custGeom>
            <a:avLst/>
            <a:gdLst>
              <a:gd name="connsiteX0" fmla="*/ 0 w 6647689"/>
              <a:gd name="connsiteY0" fmla="*/ 0 h 4763"/>
              <a:gd name="connsiteX1" fmla="*/ 6647689 w 6647689"/>
              <a:gd name="connsiteY1" fmla="*/ 0 h 4763"/>
              <a:gd name="connsiteX2" fmla="*/ 6647689 w 6647689"/>
              <a:gd name="connsiteY2" fmla="*/ 4763 h 4763"/>
              <a:gd name="connsiteX3" fmla="*/ 0 w 6647689"/>
              <a:gd name="connsiteY3" fmla="*/ 4763 h 4763"/>
            </a:gdLst>
            <a:ahLst/>
            <a:cxnLst>
              <a:cxn ang="0">
                <a:pos x="connsiteX0" y="connsiteY0"/>
              </a:cxn>
              <a:cxn ang="0">
                <a:pos x="connsiteX1" y="connsiteY1"/>
              </a:cxn>
              <a:cxn ang="0">
                <a:pos x="connsiteX2" y="connsiteY2"/>
              </a:cxn>
              <a:cxn ang="0">
                <a:pos x="connsiteX3" y="connsiteY3"/>
              </a:cxn>
            </a:cxnLst>
            <a:rect l="l" t="t" r="r" b="b"/>
            <a:pathLst>
              <a:path w="6647689" h="4763">
                <a:moveTo>
                  <a:pt x="0" y="0"/>
                </a:moveTo>
                <a:lnTo>
                  <a:pt x="6647689" y="0"/>
                </a:lnTo>
                <a:lnTo>
                  <a:pt x="6647689" y="4763"/>
                </a:lnTo>
                <a:lnTo>
                  <a:pt x="0" y="4763"/>
                </a:lnTo>
                <a:close/>
              </a:path>
            </a:pathLst>
          </a:custGeom>
          <a:solidFill>
            <a:schemeClr val="bg2"/>
          </a:solidFill>
        </p:spPr>
        <p:txBody>
          <a:bodyPr wrap="square">
            <a:noAutofit/>
          </a:bodyPr>
          <a:lstStyle>
            <a:lvl1pPr marL="0" indent="0">
              <a:buFontTx/>
              <a:buNone/>
              <a:defRPr>
                <a:noFill/>
              </a:defRPr>
            </a:lvl1pPr>
            <a:lvl2pPr marL="0" indent="0">
              <a:buFontTx/>
              <a:buNone/>
              <a:defRPr>
                <a:noFill/>
              </a:defRPr>
            </a:lvl2pPr>
            <a:lvl3pPr marL="0" indent="0">
              <a:buFontTx/>
              <a:buNone/>
              <a:defRPr>
                <a:noFill/>
              </a:defRPr>
            </a:lvl3pPr>
            <a:lvl4pPr marL="0" indent="0">
              <a:buFontTx/>
              <a:buNone/>
              <a:defRPr>
                <a:noFill/>
              </a:defRPr>
            </a:lvl4pPr>
            <a:lvl5pPr marL="0" indent="0">
              <a:buFontTx/>
              <a:buNone/>
              <a:defRPr>
                <a:noFill/>
              </a:defRPr>
            </a:lvl5p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endParaRPr lang="da-DK" dirty="0"/>
          </a:p>
        </p:txBody>
      </p:sp>
    </p:spTree>
    <p:extLst>
      <p:ext uri="{BB962C8B-B14F-4D97-AF65-F5344CB8AC3E}">
        <p14:creationId xmlns:p14="http://schemas.microsoft.com/office/powerpoint/2010/main" val="1258831448"/>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decel="100000" fill="hold" grpId="0" nodeType="afterEffect">
                                  <p:stCondLst>
                                    <p:cond delay="0"/>
                                  </p:stCondLst>
                                  <p:childTnLst>
                                    <p:set>
                                      <p:cBhvr>
                                        <p:cTn id="6" dur="1" fill="hold">
                                          <p:stCondLst>
                                            <p:cond delay="0"/>
                                          </p:stCondLst>
                                        </p:cTn>
                                        <p:tgtEl>
                                          <p:spTgt spid="88"/>
                                        </p:tgtEl>
                                        <p:attrNameLst>
                                          <p:attrName>style.visibility</p:attrName>
                                        </p:attrNameLst>
                                      </p:cBhvr>
                                      <p:to>
                                        <p:strVal val="visible"/>
                                      </p:to>
                                    </p:set>
                                    <p:anim calcmode="lin" valueType="num">
                                      <p:cBhvr additive="base">
                                        <p:cTn id="7" dur="1500" fill="hold"/>
                                        <p:tgtEl>
                                          <p:spTgt spid="88"/>
                                        </p:tgtEl>
                                        <p:attrNameLst>
                                          <p:attrName>ppt_x</p:attrName>
                                        </p:attrNameLst>
                                      </p:cBhvr>
                                      <p:tavLst>
                                        <p:tav tm="0">
                                          <p:val>
                                            <p:strVal val="1+#ppt_w/2"/>
                                          </p:val>
                                        </p:tav>
                                        <p:tav tm="100000">
                                          <p:val>
                                            <p:strVal val="#ppt_x"/>
                                          </p:val>
                                        </p:tav>
                                      </p:tavLst>
                                    </p:anim>
                                    <p:anim calcmode="lin" valueType="num">
                                      <p:cBhvr additive="base">
                                        <p:cTn id="8" dur="1500" fill="hold"/>
                                        <p:tgtEl>
                                          <p:spTgt spid="88"/>
                                        </p:tgtEl>
                                        <p:attrNameLst>
                                          <p:attrName>ppt_y</p:attrName>
                                        </p:attrNameLst>
                                      </p:cBhvr>
                                      <p:tavLst>
                                        <p:tav tm="0">
                                          <p:val>
                                            <p:strVal val="#ppt_y"/>
                                          </p:val>
                                        </p:tav>
                                        <p:tav tm="100000">
                                          <p:val>
                                            <p:strVal val="#ppt_y"/>
                                          </p:val>
                                        </p:tav>
                                      </p:tavLst>
                                    </p:anim>
                                  </p:childTnLst>
                                </p:cTn>
                              </p:par>
                              <p:par>
                                <p:cTn id="9" presetID="2" presetClass="entr" presetSubtype="4" decel="100000" fill="hold" grpId="0" nodeType="withEffect">
                                  <p:stCondLst>
                                    <p:cond delay="0"/>
                                  </p:stCondLst>
                                  <p:childTnLst>
                                    <p:set>
                                      <p:cBhvr>
                                        <p:cTn id="10" dur="1" fill="hold">
                                          <p:stCondLst>
                                            <p:cond delay="0"/>
                                          </p:stCondLst>
                                        </p:cTn>
                                        <p:tgtEl>
                                          <p:spTgt spid="89"/>
                                        </p:tgtEl>
                                        <p:attrNameLst>
                                          <p:attrName>style.visibility</p:attrName>
                                        </p:attrNameLst>
                                      </p:cBhvr>
                                      <p:to>
                                        <p:strVal val="visible"/>
                                      </p:to>
                                    </p:set>
                                    <p:anim calcmode="lin" valueType="num">
                                      <p:cBhvr additive="base">
                                        <p:cTn id="11" dur="1500" fill="hold"/>
                                        <p:tgtEl>
                                          <p:spTgt spid="89"/>
                                        </p:tgtEl>
                                        <p:attrNameLst>
                                          <p:attrName>ppt_x</p:attrName>
                                        </p:attrNameLst>
                                      </p:cBhvr>
                                      <p:tavLst>
                                        <p:tav tm="0">
                                          <p:val>
                                            <p:strVal val="#ppt_x"/>
                                          </p:val>
                                        </p:tav>
                                        <p:tav tm="100000">
                                          <p:val>
                                            <p:strVal val="#ppt_x"/>
                                          </p:val>
                                        </p:tav>
                                      </p:tavLst>
                                    </p:anim>
                                    <p:anim calcmode="lin" valueType="num">
                                      <p:cBhvr additive="base">
                                        <p:cTn id="12" dur="1500" fill="hold"/>
                                        <p:tgtEl>
                                          <p:spTgt spid="89"/>
                                        </p:tgtEl>
                                        <p:attrNameLst>
                                          <p:attrName>ppt_y</p:attrName>
                                        </p:attrNameLst>
                                      </p:cBhvr>
                                      <p:tavLst>
                                        <p:tav tm="0">
                                          <p:val>
                                            <p:strVal val="1+#ppt_h/2"/>
                                          </p:val>
                                        </p:tav>
                                        <p:tav tm="100000">
                                          <p:val>
                                            <p:strVal val="#ppt_y"/>
                                          </p:val>
                                        </p:tav>
                                      </p:tavLst>
                                    </p:anim>
                                  </p:childTnLst>
                                </p:cTn>
                              </p:par>
                              <p:par>
                                <p:cTn id="13" presetID="42" presetClass="entr" presetSubtype="0" fill="hold" grpId="0" nodeType="withEffect">
                                  <p:stCondLst>
                                    <p:cond delay="250"/>
                                  </p:stCondLst>
                                  <p:childTnLst>
                                    <p:set>
                                      <p:cBhvr>
                                        <p:cTn id="14" dur="1" fill="hold">
                                          <p:stCondLst>
                                            <p:cond delay="0"/>
                                          </p:stCondLst>
                                        </p:cTn>
                                        <p:tgtEl>
                                          <p:spTgt spid="7"/>
                                        </p:tgtEl>
                                        <p:attrNameLst>
                                          <p:attrName>style.visibility</p:attrName>
                                        </p:attrNameLst>
                                      </p:cBhvr>
                                      <p:to>
                                        <p:strVal val="visible"/>
                                      </p:to>
                                    </p:set>
                                    <p:animEffect transition="in" filter="fade">
                                      <p:cBhvr>
                                        <p:cTn id="15" dur="1000"/>
                                        <p:tgtEl>
                                          <p:spTgt spid="7"/>
                                        </p:tgtEl>
                                      </p:cBhvr>
                                    </p:animEffect>
                                    <p:anim calcmode="lin" valueType="num">
                                      <p:cBhvr>
                                        <p:cTn id="16" dur="1000" fill="hold"/>
                                        <p:tgtEl>
                                          <p:spTgt spid="7"/>
                                        </p:tgtEl>
                                        <p:attrNameLst>
                                          <p:attrName>ppt_x</p:attrName>
                                        </p:attrNameLst>
                                      </p:cBhvr>
                                      <p:tavLst>
                                        <p:tav tm="0">
                                          <p:val>
                                            <p:strVal val="#ppt_x"/>
                                          </p:val>
                                        </p:tav>
                                        <p:tav tm="100000">
                                          <p:val>
                                            <p:strVal val="#ppt_x"/>
                                          </p:val>
                                        </p:tav>
                                      </p:tavLst>
                                    </p:anim>
                                    <p:anim calcmode="lin" valueType="num">
                                      <p:cBhvr>
                                        <p:cTn id="17"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8" grpId="0" animBg="1"/>
      <p:bldP spid="89" grpId="0" animBg="1"/>
      <p:bldP spid="7" grpId="0"/>
    </p:bldLst>
  </p:timing>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Billede med tekst - lyserød">
    <p:bg>
      <p:bgPr>
        <a:solidFill>
          <a:schemeClr val="bg1"/>
        </a:solidFill>
        <a:effectLst/>
      </p:bgPr>
    </p:bg>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A520AD10-DF14-D6DA-30EF-AB5BFD7FDE24}"/>
              </a:ext>
            </a:extLst>
          </p:cNvPr>
          <p:cNvSpPr>
            <a:spLocks noGrp="1"/>
          </p:cNvSpPr>
          <p:nvPr>
            <p:ph type="dt" sz="half" idx="10"/>
          </p:nvPr>
        </p:nvSpPr>
        <p:spPr/>
        <p:txBody>
          <a:bodyPr/>
          <a:lstStyle>
            <a:lvl1pPr>
              <a:defRPr>
                <a:solidFill>
                  <a:schemeClr val="accent3"/>
                </a:solidFill>
              </a:defRPr>
            </a:lvl1pPr>
          </a:lstStyle>
          <a:p>
            <a:fld id="{205C4DCC-7A4B-4C9E-AB3D-89670EB1F646}" type="datetime2">
              <a:rPr lang="da-DK" smtClean="0"/>
              <a:t>18. august 2026</a:t>
            </a:fld>
            <a:endParaRPr lang="da-DK"/>
          </a:p>
        </p:txBody>
      </p:sp>
      <p:sp>
        <p:nvSpPr>
          <p:cNvPr id="4" name="Footer Placeholder 3">
            <a:extLst>
              <a:ext uri="{FF2B5EF4-FFF2-40B4-BE49-F238E27FC236}">
                <a16:creationId xmlns:a16="http://schemas.microsoft.com/office/drawing/2014/main" id="{91BC416E-2ABF-6098-B5D8-11B3F8ED69B6}"/>
              </a:ext>
            </a:extLst>
          </p:cNvPr>
          <p:cNvSpPr>
            <a:spLocks noGrp="1"/>
          </p:cNvSpPr>
          <p:nvPr>
            <p:ph type="ftr" sz="quarter" idx="11"/>
          </p:nvPr>
        </p:nvSpPr>
        <p:spPr/>
        <p:txBody>
          <a:bodyPr/>
          <a:lstStyle>
            <a:lvl1pPr>
              <a:defRPr>
                <a:solidFill>
                  <a:schemeClr val="accent3"/>
                </a:solidFill>
              </a:defRPr>
            </a:lvl1pPr>
          </a:lstStyle>
          <a:p>
            <a:r>
              <a:rPr lang="da-DK"/>
              <a:t>Tag det personligt</a:t>
            </a:r>
          </a:p>
        </p:txBody>
      </p:sp>
      <p:sp>
        <p:nvSpPr>
          <p:cNvPr id="5" name="Slide Number Placeholder 4">
            <a:extLst>
              <a:ext uri="{FF2B5EF4-FFF2-40B4-BE49-F238E27FC236}">
                <a16:creationId xmlns:a16="http://schemas.microsoft.com/office/drawing/2014/main" id="{3F2ED9A1-71E1-4ED4-5F4D-5075BB09E14E}"/>
              </a:ext>
            </a:extLst>
          </p:cNvPr>
          <p:cNvSpPr>
            <a:spLocks noGrp="1"/>
          </p:cNvSpPr>
          <p:nvPr>
            <p:ph type="sldNum" sz="quarter" idx="12"/>
          </p:nvPr>
        </p:nvSpPr>
        <p:spPr/>
        <p:txBody>
          <a:bodyPr/>
          <a:lstStyle>
            <a:lvl1pPr>
              <a:defRPr>
                <a:solidFill>
                  <a:schemeClr val="accent3"/>
                </a:solidFill>
              </a:defRPr>
            </a:lvl1pPr>
          </a:lstStyle>
          <a:p>
            <a:fld id="{323FE598-7428-4E38-8409-8C9921B334C8}" type="slidenum">
              <a:rPr lang="da-DK" smtClean="0"/>
              <a:t>‹nr.›</a:t>
            </a:fld>
            <a:endParaRPr lang="da-DK"/>
          </a:p>
        </p:txBody>
      </p:sp>
      <p:grpSp>
        <p:nvGrpSpPr>
          <p:cNvPr id="6" name="Group 5">
            <a:extLst>
              <a:ext uri="{FF2B5EF4-FFF2-40B4-BE49-F238E27FC236}">
                <a16:creationId xmlns:a16="http://schemas.microsoft.com/office/drawing/2014/main" id="{710228E8-4FE8-6527-8618-63F71E2D61F9}"/>
              </a:ext>
            </a:extLst>
          </p:cNvPr>
          <p:cNvGrpSpPr>
            <a:grpSpLocks noChangeAspect="1"/>
          </p:cNvGrpSpPr>
          <p:nvPr/>
        </p:nvGrpSpPr>
        <p:grpSpPr>
          <a:xfrm>
            <a:off x="545691" y="397566"/>
            <a:ext cx="834251" cy="310488"/>
            <a:chOff x="545691" y="457199"/>
            <a:chExt cx="1126889" cy="419401"/>
          </a:xfrm>
        </p:grpSpPr>
        <p:grpSp>
          <p:nvGrpSpPr>
            <p:cNvPr id="7" name="Group 6">
              <a:extLst>
                <a:ext uri="{FF2B5EF4-FFF2-40B4-BE49-F238E27FC236}">
                  <a16:creationId xmlns:a16="http://schemas.microsoft.com/office/drawing/2014/main" id="{C7E2BEA7-9E59-FD01-EF30-A609ABF6AA97}"/>
                </a:ext>
              </a:extLst>
            </p:cNvPr>
            <p:cNvGrpSpPr>
              <a:grpSpLocks noChangeAspect="1"/>
            </p:cNvGrpSpPr>
            <p:nvPr/>
          </p:nvGrpSpPr>
          <p:grpSpPr>
            <a:xfrm>
              <a:off x="545691" y="457199"/>
              <a:ext cx="375413" cy="419401"/>
              <a:chOff x="4129962" y="159852"/>
              <a:chExt cx="2203983" cy="2462231"/>
            </a:xfrm>
            <a:solidFill>
              <a:schemeClr val="accent5"/>
            </a:solidFill>
          </p:grpSpPr>
          <p:grpSp>
            <p:nvGrpSpPr>
              <p:cNvPr id="26" name="Graphic 6">
                <a:extLst>
                  <a:ext uri="{FF2B5EF4-FFF2-40B4-BE49-F238E27FC236}">
                    <a16:creationId xmlns:a16="http://schemas.microsoft.com/office/drawing/2014/main" id="{5C096393-FEAC-82AB-BB13-892336A1701B}"/>
                  </a:ext>
                </a:extLst>
              </p:cNvPr>
              <p:cNvGrpSpPr/>
              <p:nvPr/>
            </p:nvGrpSpPr>
            <p:grpSpPr>
              <a:xfrm>
                <a:off x="4129962" y="159852"/>
                <a:ext cx="2203983" cy="2462231"/>
                <a:chOff x="4129962" y="159852"/>
                <a:chExt cx="2203983" cy="2462231"/>
              </a:xfrm>
              <a:grpFill/>
            </p:grpSpPr>
            <p:sp>
              <p:nvSpPr>
                <p:cNvPr id="28" name="Freeform: Shape 27">
                  <a:extLst>
                    <a:ext uri="{FF2B5EF4-FFF2-40B4-BE49-F238E27FC236}">
                      <a16:creationId xmlns:a16="http://schemas.microsoft.com/office/drawing/2014/main" id="{590160F3-53F2-1310-008C-DE0334809F06}"/>
                    </a:ext>
                  </a:extLst>
                </p:cNvPr>
                <p:cNvSpPr/>
                <p:nvPr/>
              </p:nvSpPr>
              <p:spPr>
                <a:xfrm>
                  <a:off x="4129962" y="159852"/>
                  <a:ext cx="2203983" cy="2462231"/>
                </a:xfrm>
                <a:custGeom>
                  <a:avLst/>
                  <a:gdLst>
                    <a:gd name="connsiteX0" fmla="*/ 2063128 w 2203983"/>
                    <a:gd name="connsiteY0" fmla="*/ 232505 h 2462231"/>
                    <a:gd name="connsiteX1" fmla="*/ 1715992 w 2203983"/>
                    <a:gd name="connsiteY1" fmla="*/ 42989 h 2462231"/>
                    <a:gd name="connsiteX2" fmla="*/ 1101960 w 2203983"/>
                    <a:gd name="connsiteY2" fmla="*/ 0 h 2462231"/>
                    <a:gd name="connsiteX3" fmla="*/ 487991 w 2203983"/>
                    <a:gd name="connsiteY3" fmla="*/ 42989 h 2462231"/>
                    <a:gd name="connsiteX4" fmla="*/ 140792 w 2203983"/>
                    <a:gd name="connsiteY4" fmla="*/ 232505 h 2462231"/>
                    <a:gd name="connsiteX5" fmla="*/ 17621 w 2203983"/>
                    <a:gd name="connsiteY5" fmla="*/ 609219 h 2462231"/>
                    <a:gd name="connsiteX6" fmla="*/ 0 w 2203983"/>
                    <a:gd name="connsiteY6" fmla="*/ 1231176 h 2462231"/>
                    <a:gd name="connsiteX7" fmla="*/ 17621 w 2203983"/>
                    <a:gd name="connsiteY7" fmla="*/ 1853076 h 2462231"/>
                    <a:gd name="connsiteX8" fmla="*/ 140792 w 2203983"/>
                    <a:gd name="connsiteY8" fmla="*/ 2229790 h 2462231"/>
                    <a:gd name="connsiteX9" fmla="*/ 487991 w 2203983"/>
                    <a:gd name="connsiteY9" fmla="*/ 2419306 h 2462231"/>
                    <a:gd name="connsiteX10" fmla="*/ 1101960 w 2203983"/>
                    <a:gd name="connsiteY10" fmla="*/ 2462232 h 2462231"/>
                    <a:gd name="connsiteX11" fmla="*/ 1715992 w 2203983"/>
                    <a:gd name="connsiteY11" fmla="*/ 2419306 h 2462231"/>
                    <a:gd name="connsiteX12" fmla="*/ 2063128 w 2203983"/>
                    <a:gd name="connsiteY12" fmla="*/ 2229790 h 2462231"/>
                    <a:gd name="connsiteX13" fmla="*/ 2186362 w 2203983"/>
                    <a:gd name="connsiteY13" fmla="*/ 1853076 h 2462231"/>
                    <a:gd name="connsiteX14" fmla="*/ 2203983 w 2203983"/>
                    <a:gd name="connsiteY14" fmla="*/ 1231176 h 2462231"/>
                    <a:gd name="connsiteX15" fmla="*/ 2186362 w 2203983"/>
                    <a:gd name="connsiteY15" fmla="*/ 609219 h 2462231"/>
                    <a:gd name="connsiteX16" fmla="*/ 2063128 w 2203983"/>
                    <a:gd name="connsiteY16" fmla="*/ 232505 h 2462231"/>
                    <a:gd name="connsiteX17" fmla="*/ 2004956 w 2203983"/>
                    <a:gd name="connsiteY17" fmla="*/ 2184787 h 2462231"/>
                    <a:gd name="connsiteX18" fmla="*/ 1716234 w 2203983"/>
                    <a:gd name="connsiteY18" fmla="*/ 2343207 h 2462231"/>
                    <a:gd name="connsiteX19" fmla="*/ 1101960 w 2203983"/>
                    <a:gd name="connsiteY19" fmla="*/ 2388699 h 2462231"/>
                    <a:gd name="connsiteX20" fmla="*/ 487744 w 2203983"/>
                    <a:gd name="connsiteY20" fmla="*/ 2343207 h 2462231"/>
                    <a:gd name="connsiteX21" fmla="*/ 199022 w 2203983"/>
                    <a:gd name="connsiteY21" fmla="*/ 2184787 h 2462231"/>
                    <a:gd name="connsiteX22" fmla="*/ 89205 w 2203983"/>
                    <a:gd name="connsiteY22" fmla="*/ 1832159 h 2462231"/>
                    <a:gd name="connsiteX23" fmla="*/ 73533 w 2203983"/>
                    <a:gd name="connsiteY23" fmla="*/ 1231176 h 2462231"/>
                    <a:gd name="connsiteX24" fmla="*/ 89205 w 2203983"/>
                    <a:gd name="connsiteY24" fmla="*/ 630136 h 2462231"/>
                    <a:gd name="connsiteX25" fmla="*/ 199022 w 2203983"/>
                    <a:gd name="connsiteY25" fmla="*/ 277508 h 2462231"/>
                    <a:gd name="connsiteX26" fmla="*/ 487744 w 2203983"/>
                    <a:gd name="connsiteY26" fmla="*/ 119031 h 2462231"/>
                    <a:gd name="connsiteX27" fmla="*/ 1101960 w 2203983"/>
                    <a:gd name="connsiteY27" fmla="*/ 73539 h 2462231"/>
                    <a:gd name="connsiteX28" fmla="*/ 1716234 w 2203983"/>
                    <a:gd name="connsiteY28" fmla="*/ 119031 h 2462231"/>
                    <a:gd name="connsiteX29" fmla="*/ 2004956 w 2203983"/>
                    <a:gd name="connsiteY29" fmla="*/ 277508 h 2462231"/>
                    <a:gd name="connsiteX30" fmla="*/ 2114715 w 2203983"/>
                    <a:gd name="connsiteY30" fmla="*/ 630136 h 2462231"/>
                    <a:gd name="connsiteX31" fmla="*/ 2130444 w 2203983"/>
                    <a:gd name="connsiteY31" fmla="*/ 1231176 h 2462231"/>
                    <a:gd name="connsiteX32" fmla="*/ 2114715 w 2203983"/>
                    <a:gd name="connsiteY32" fmla="*/ 1832159 h 2462231"/>
                    <a:gd name="connsiteX33" fmla="*/ 2004956 w 2203983"/>
                    <a:gd name="connsiteY33" fmla="*/ 2184787 h 24622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2203983" h="2462231">
                      <a:moveTo>
                        <a:pt x="2063128" y="232505"/>
                      </a:moveTo>
                      <a:cubicBezTo>
                        <a:pt x="1987576" y="134760"/>
                        <a:pt x="1873980" y="76651"/>
                        <a:pt x="1715992" y="42989"/>
                      </a:cubicBezTo>
                      <a:cubicBezTo>
                        <a:pt x="1557884" y="9271"/>
                        <a:pt x="1355376" y="0"/>
                        <a:pt x="1101960" y="0"/>
                      </a:cubicBezTo>
                      <a:cubicBezTo>
                        <a:pt x="848544" y="0"/>
                        <a:pt x="646043" y="9271"/>
                        <a:pt x="487991" y="42989"/>
                      </a:cubicBezTo>
                      <a:cubicBezTo>
                        <a:pt x="329940" y="76651"/>
                        <a:pt x="216345" y="134760"/>
                        <a:pt x="140792" y="232505"/>
                      </a:cubicBezTo>
                      <a:cubicBezTo>
                        <a:pt x="70428" y="323602"/>
                        <a:pt x="35179" y="445986"/>
                        <a:pt x="17621" y="609219"/>
                      </a:cubicBezTo>
                      <a:cubicBezTo>
                        <a:pt x="0" y="772452"/>
                        <a:pt x="0" y="976598"/>
                        <a:pt x="0" y="1231176"/>
                      </a:cubicBezTo>
                      <a:cubicBezTo>
                        <a:pt x="0" y="1485690"/>
                        <a:pt x="0" y="1689843"/>
                        <a:pt x="17621" y="1853076"/>
                      </a:cubicBezTo>
                      <a:cubicBezTo>
                        <a:pt x="35185" y="2016309"/>
                        <a:pt x="70428" y="2138687"/>
                        <a:pt x="140792" y="2229790"/>
                      </a:cubicBezTo>
                      <a:cubicBezTo>
                        <a:pt x="216345" y="2327472"/>
                        <a:pt x="329940" y="2385587"/>
                        <a:pt x="487991" y="2419306"/>
                      </a:cubicBezTo>
                      <a:cubicBezTo>
                        <a:pt x="646043" y="2452967"/>
                        <a:pt x="848544" y="2462232"/>
                        <a:pt x="1101960" y="2462232"/>
                      </a:cubicBezTo>
                      <a:cubicBezTo>
                        <a:pt x="1355376" y="2462232"/>
                        <a:pt x="1557877" y="2452960"/>
                        <a:pt x="1715992" y="2419306"/>
                      </a:cubicBezTo>
                      <a:cubicBezTo>
                        <a:pt x="1873980" y="2385587"/>
                        <a:pt x="1987582" y="2327478"/>
                        <a:pt x="2063128" y="2229790"/>
                      </a:cubicBezTo>
                      <a:cubicBezTo>
                        <a:pt x="2133556" y="2138693"/>
                        <a:pt x="2168741" y="2016309"/>
                        <a:pt x="2186362" y="1853076"/>
                      </a:cubicBezTo>
                      <a:cubicBezTo>
                        <a:pt x="2203983" y="1689843"/>
                        <a:pt x="2203983" y="1485697"/>
                        <a:pt x="2203983" y="1231176"/>
                      </a:cubicBezTo>
                      <a:cubicBezTo>
                        <a:pt x="2203983" y="976598"/>
                        <a:pt x="2203983" y="772452"/>
                        <a:pt x="2186362" y="609219"/>
                      </a:cubicBezTo>
                      <a:cubicBezTo>
                        <a:pt x="2168741" y="445986"/>
                        <a:pt x="2133556" y="323609"/>
                        <a:pt x="2063128" y="232505"/>
                      </a:cubicBezTo>
                      <a:moveTo>
                        <a:pt x="2004956" y="2184787"/>
                      </a:moveTo>
                      <a:cubicBezTo>
                        <a:pt x="1946783" y="2260092"/>
                        <a:pt x="1858613" y="2311070"/>
                        <a:pt x="1716234" y="2343207"/>
                      </a:cubicBezTo>
                      <a:cubicBezTo>
                        <a:pt x="1573790" y="2375402"/>
                        <a:pt x="1377144" y="2388699"/>
                        <a:pt x="1101960" y="2388699"/>
                      </a:cubicBezTo>
                      <a:cubicBezTo>
                        <a:pt x="826834" y="2388699"/>
                        <a:pt x="630187" y="2375408"/>
                        <a:pt x="487744" y="2343207"/>
                      </a:cubicBezTo>
                      <a:cubicBezTo>
                        <a:pt x="345364" y="2311070"/>
                        <a:pt x="257194" y="2260099"/>
                        <a:pt x="199022" y="2184787"/>
                      </a:cubicBezTo>
                      <a:cubicBezTo>
                        <a:pt x="136277" y="2103628"/>
                        <a:pt x="104877" y="1988566"/>
                        <a:pt x="89205" y="1832159"/>
                      </a:cubicBezTo>
                      <a:cubicBezTo>
                        <a:pt x="73533" y="1675695"/>
                        <a:pt x="73533" y="1477886"/>
                        <a:pt x="73533" y="1231176"/>
                      </a:cubicBezTo>
                      <a:cubicBezTo>
                        <a:pt x="73533" y="984402"/>
                        <a:pt x="73533" y="786537"/>
                        <a:pt x="89205" y="630136"/>
                      </a:cubicBezTo>
                      <a:cubicBezTo>
                        <a:pt x="104877" y="473672"/>
                        <a:pt x="136277" y="358610"/>
                        <a:pt x="199022" y="277508"/>
                      </a:cubicBezTo>
                      <a:cubicBezTo>
                        <a:pt x="257194" y="202203"/>
                        <a:pt x="345364" y="151225"/>
                        <a:pt x="487744" y="119031"/>
                      </a:cubicBezTo>
                      <a:cubicBezTo>
                        <a:pt x="630187" y="86893"/>
                        <a:pt x="826834" y="73539"/>
                        <a:pt x="1101960" y="73539"/>
                      </a:cubicBezTo>
                      <a:cubicBezTo>
                        <a:pt x="1377144" y="73539"/>
                        <a:pt x="1573797" y="86893"/>
                        <a:pt x="1716234" y="119031"/>
                      </a:cubicBezTo>
                      <a:cubicBezTo>
                        <a:pt x="1858613" y="151225"/>
                        <a:pt x="1946783" y="202203"/>
                        <a:pt x="2004956" y="277508"/>
                      </a:cubicBezTo>
                      <a:cubicBezTo>
                        <a:pt x="2067700" y="358604"/>
                        <a:pt x="2099043" y="473665"/>
                        <a:pt x="2114715" y="630136"/>
                      </a:cubicBezTo>
                      <a:cubicBezTo>
                        <a:pt x="2130444" y="786543"/>
                        <a:pt x="2130444" y="984409"/>
                        <a:pt x="2130444" y="1231176"/>
                      </a:cubicBezTo>
                      <a:cubicBezTo>
                        <a:pt x="2130444" y="1477886"/>
                        <a:pt x="2130444" y="1675695"/>
                        <a:pt x="2114715" y="1832159"/>
                      </a:cubicBezTo>
                      <a:cubicBezTo>
                        <a:pt x="2099043" y="1988566"/>
                        <a:pt x="2067700" y="2103628"/>
                        <a:pt x="2004956" y="2184787"/>
                      </a:cubicBezTo>
                    </a:path>
                  </a:pathLst>
                </a:custGeom>
                <a:grpFill/>
                <a:ln w="6350" cap="flat">
                  <a:noFill/>
                  <a:prstDash val="solid"/>
                  <a:miter/>
                </a:ln>
              </p:spPr>
              <p:txBody>
                <a:bodyPr rtlCol="0" anchor="ctr"/>
                <a:lstStyle/>
                <a:p>
                  <a:endParaRPr lang="da-DK" dirty="0"/>
                </a:p>
              </p:txBody>
            </p:sp>
            <p:sp>
              <p:nvSpPr>
                <p:cNvPr id="29" name="Freeform: Shape 28">
                  <a:extLst>
                    <a:ext uri="{FF2B5EF4-FFF2-40B4-BE49-F238E27FC236}">
                      <a16:creationId xmlns:a16="http://schemas.microsoft.com/office/drawing/2014/main" id="{F795DC01-2C04-209B-AB71-D7C0EF770AAC}"/>
                    </a:ext>
                  </a:extLst>
                </p:cNvPr>
                <p:cNvSpPr/>
                <p:nvPr/>
              </p:nvSpPr>
              <p:spPr>
                <a:xfrm>
                  <a:off x="4478914" y="874513"/>
                  <a:ext cx="1506105" cy="1231118"/>
                </a:xfrm>
                <a:custGeom>
                  <a:avLst/>
                  <a:gdLst>
                    <a:gd name="connsiteX0" fmla="*/ 734028 w 1506105"/>
                    <a:gd name="connsiteY0" fmla="*/ 485007 h 1231118"/>
                    <a:gd name="connsiteX1" fmla="*/ 622503 w 1506105"/>
                    <a:gd name="connsiteY1" fmla="*/ 541045 h 1231118"/>
                    <a:gd name="connsiteX2" fmla="*/ 434759 w 1506105"/>
                    <a:gd name="connsiteY2" fmla="*/ 576656 h 1231118"/>
                    <a:gd name="connsiteX3" fmla="*/ 434759 w 1506105"/>
                    <a:gd name="connsiteY3" fmla="*/ 288360 h 1231118"/>
                    <a:gd name="connsiteX4" fmla="*/ 434759 w 1506105"/>
                    <a:gd name="connsiteY4" fmla="*/ 0 h 1231118"/>
                    <a:gd name="connsiteX5" fmla="*/ 397993 w 1506105"/>
                    <a:gd name="connsiteY5" fmla="*/ 0 h 1231118"/>
                    <a:gd name="connsiteX6" fmla="*/ 361162 w 1506105"/>
                    <a:gd name="connsiteY6" fmla="*/ 0 h 1231118"/>
                    <a:gd name="connsiteX7" fmla="*/ 361162 w 1506105"/>
                    <a:gd name="connsiteY7" fmla="*/ 286099 h 1231118"/>
                    <a:gd name="connsiteX8" fmla="*/ 361162 w 1506105"/>
                    <a:gd name="connsiteY8" fmla="*/ 572141 h 1231118"/>
                    <a:gd name="connsiteX9" fmla="*/ 159086 w 1506105"/>
                    <a:gd name="connsiteY9" fmla="*/ 503421 h 1231118"/>
                    <a:gd name="connsiteX10" fmla="*/ 48965 w 1506105"/>
                    <a:gd name="connsiteY10" fmla="*/ 421227 h 1231118"/>
                    <a:gd name="connsiteX11" fmla="*/ 24454 w 1506105"/>
                    <a:gd name="connsiteY11" fmla="*/ 448608 h 1231118"/>
                    <a:gd name="connsiteX12" fmla="*/ 0 w 1506105"/>
                    <a:gd name="connsiteY12" fmla="*/ 476047 h 1231118"/>
                    <a:gd name="connsiteX13" fmla="*/ 126340 w 1506105"/>
                    <a:gd name="connsiteY13" fmla="*/ 569709 h 1231118"/>
                    <a:gd name="connsiteX14" fmla="*/ 361156 w 1506105"/>
                    <a:gd name="connsiteY14" fmla="*/ 646233 h 1231118"/>
                    <a:gd name="connsiteX15" fmla="*/ 361156 w 1506105"/>
                    <a:gd name="connsiteY15" fmla="*/ 938676 h 1231118"/>
                    <a:gd name="connsiteX16" fmla="*/ 361156 w 1506105"/>
                    <a:gd name="connsiteY16" fmla="*/ 1231119 h 1231118"/>
                    <a:gd name="connsiteX17" fmla="*/ 750792 w 1506105"/>
                    <a:gd name="connsiteY17" fmla="*/ 1231119 h 1231118"/>
                    <a:gd name="connsiteX18" fmla="*/ 1140371 w 1506105"/>
                    <a:gd name="connsiteY18" fmla="*/ 1231119 h 1231118"/>
                    <a:gd name="connsiteX19" fmla="*/ 1140371 w 1506105"/>
                    <a:gd name="connsiteY19" fmla="*/ 1194353 h 1231118"/>
                    <a:gd name="connsiteX20" fmla="*/ 1140371 w 1506105"/>
                    <a:gd name="connsiteY20" fmla="*/ 1157586 h 1231118"/>
                    <a:gd name="connsiteX21" fmla="*/ 787565 w 1506105"/>
                    <a:gd name="connsiteY21" fmla="*/ 1157586 h 1231118"/>
                    <a:gd name="connsiteX22" fmla="*/ 434759 w 1506105"/>
                    <a:gd name="connsiteY22" fmla="*/ 1157586 h 1231118"/>
                    <a:gd name="connsiteX23" fmla="*/ 434759 w 1506105"/>
                    <a:gd name="connsiteY23" fmla="*/ 903986 h 1231118"/>
                    <a:gd name="connsiteX24" fmla="*/ 434759 w 1506105"/>
                    <a:gd name="connsiteY24" fmla="*/ 650386 h 1231118"/>
                    <a:gd name="connsiteX25" fmla="*/ 646957 w 1506105"/>
                    <a:gd name="connsiteY25" fmla="*/ 610813 h 1231118"/>
                    <a:gd name="connsiteX26" fmla="*/ 772077 w 1506105"/>
                    <a:gd name="connsiteY26" fmla="*/ 547948 h 1231118"/>
                    <a:gd name="connsiteX27" fmla="*/ 901833 w 1506105"/>
                    <a:gd name="connsiteY27" fmla="*/ 485083 h 1231118"/>
                    <a:gd name="connsiteX28" fmla="*/ 1125919 w 1506105"/>
                    <a:gd name="connsiteY28" fmla="*/ 458438 h 1231118"/>
                    <a:gd name="connsiteX29" fmla="*/ 1341164 w 1506105"/>
                    <a:gd name="connsiteY29" fmla="*/ 526002 h 1231118"/>
                    <a:gd name="connsiteX30" fmla="*/ 1457141 w 1506105"/>
                    <a:gd name="connsiteY30" fmla="*/ 611733 h 1231118"/>
                    <a:gd name="connsiteX31" fmla="*/ 1481595 w 1506105"/>
                    <a:gd name="connsiteY31" fmla="*/ 584295 h 1231118"/>
                    <a:gd name="connsiteX32" fmla="*/ 1506106 w 1506105"/>
                    <a:gd name="connsiteY32" fmla="*/ 556914 h 1231118"/>
                    <a:gd name="connsiteX33" fmla="*/ 1376045 w 1506105"/>
                    <a:gd name="connsiteY33" fmla="*/ 460997 h 1231118"/>
                    <a:gd name="connsiteX34" fmla="*/ 1132688 w 1506105"/>
                    <a:gd name="connsiteY34" fmla="*/ 385267 h 1231118"/>
                    <a:gd name="connsiteX35" fmla="*/ 879513 w 1506105"/>
                    <a:gd name="connsiteY35" fmla="*/ 414782 h 1231118"/>
                    <a:gd name="connsiteX36" fmla="*/ 734028 w 1506105"/>
                    <a:gd name="connsiteY36" fmla="*/ 485007 h 12311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1506105" h="1231118">
                      <a:moveTo>
                        <a:pt x="734028" y="485007"/>
                      </a:moveTo>
                      <a:cubicBezTo>
                        <a:pt x="710552" y="499212"/>
                        <a:pt x="672871" y="521837"/>
                        <a:pt x="622503" y="541045"/>
                      </a:cubicBezTo>
                      <a:cubicBezTo>
                        <a:pt x="572198" y="560311"/>
                        <a:pt x="509086" y="576104"/>
                        <a:pt x="434759" y="576656"/>
                      </a:cubicBezTo>
                      <a:lnTo>
                        <a:pt x="434759" y="288360"/>
                      </a:lnTo>
                      <a:lnTo>
                        <a:pt x="434759" y="0"/>
                      </a:lnTo>
                      <a:lnTo>
                        <a:pt x="397993" y="0"/>
                      </a:lnTo>
                      <a:lnTo>
                        <a:pt x="361162" y="0"/>
                      </a:lnTo>
                      <a:lnTo>
                        <a:pt x="361162" y="286099"/>
                      </a:lnTo>
                      <a:lnTo>
                        <a:pt x="361162" y="572141"/>
                      </a:lnTo>
                      <a:cubicBezTo>
                        <a:pt x="277806" y="561473"/>
                        <a:pt x="210795" y="533603"/>
                        <a:pt x="159086" y="503421"/>
                      </a:cubicBezTo>
                      <a:cubicBezTo>
                        <a:pt x="107379" y="473297"/>
                        <a:pt x="71038" y="440919"/>
                        <a:pt x="48965" y="421227"/>
                      </a:cubicBezTo>
                      <a:lnTo>
                        <a:pt x="24454" y="448608"/>
                      </a:lnTo>
                      <a:lnTo>
                        <a:pt x="0" y="476047"/>
                      </a:lnTo>
                      <a:cubicBezTo>
                        <a:pt x="25063" y="498424"/>
                        <a:pt x="66650" y="535495"/>
                        <a:pt x="126340" y="569709"/>
                      </a:cubicBezTo>
                      <a:cubicBezTo>
                        <a:pt x="186036" y="603917"/>
                        <a:pt x="263779" y="635260"/>
                        <a:pt x="361156" y="646233"/>
                      </a:cubicBezTo>
                      <a:lnTo>
                        <a:pt x="361156" y="938676"/>
                      </a:lnTo>
                      <a:lnTo>
                        <a:pt x="361156" y="1231119"/>
                      </a:lnTo>
                      <a:lnTo>
                        <a:pt x="750792" y="1231119"/>
                      </a:lnTo>
                      <a:lnTo>
                        <a:pt x="1140371" y="1231119"/>
                      </a:lnTo>
                      <a:lnTo>
                        <a:pt x="1140371" y="1194353"/>
                      </a:lnTo>
                      <a:lnTo>
                        <a:pt x="1140371" y="1157586"/>
                      </a:lnTo>
                      <a:lnTo>
                        <a:pt x="787565" y="1157586"/>
                      </a:lnTo>
                      <a:lnTo>
                        <a:pt x="434759" y="1157586"/>
                      </a:lnTo>
                      <a:lnTo>
                        <a:pt x="434759" y="903986"/>
                      </a:lnTo>
                      <a:lnTo>
                        <a:pt x="434759" y="650386"/>
                      </a:lnTo>
                      <a:cubicBezTo>
                        <a:pt x="519150" y="650018"/>
                        <a:pt x="590309" y="632339"/>
                        <a:pt x="646957" y="610813"/>
                      </a:cubicBezTo>
                      <a:cubicBezTo>
                        <a:pt x="703606" y="589229"/>
                        <a:pt x="745738" y="563861"/>
                        <a:pt x="772077" y="547948"/>
                      </a:cubicBezTo>
                      <a:cubicBezTo>
                        <a:pt x="798297" y="532092"/>
                        <a:pt x="842201" y="505568"/>
                        <a:pt x="901833" y="485083"/>
                      </a:cubicBezTo>
                      <a:cubicBezTo>
                        <a:pt x="961409" y="464598"/>
                        <a:pt x="1036714" y="450202"/>
                        <a:pt x="1125919" y="458438"/>
                      </a:cubicBezTo>
                      <a:cubicBezTo>
                        <a:pt x="1215003" y="466731"/>
                        <a:pt x="1286345" y="494843"/>
                        <a:pt x="1341164" y="526002"/>
                      </a:cubicBezTo>
                      <a:cubicBezTo>
                        <a:pt x="1395984" y="557098"/>
                        <a:pt x="1434218" y="591306"/>
                        <a:pt x="1457141" y="611733"/>
                      </a:cubicBezTo>
                      <a:lnTo>
                        <a:pt x="1481595" y="584295"/>
                      </a:lnTo>
                      <a:lnTo>
                        <a:pt x="1506106" y="556914"/>
                      </a:lnTo>
                      <a:cubicBezTo>
                        <a:pt x="1480496" y="534047"/>
                        <a:pt x="1437755" y="495814"/>
                        <a:pt x="1376045" y="460997"/>
                      </a:cubicBezTo>
                      <a:cubicBezTo>
                        <a:pt x="1314399" y="426117"/>
                        <a:pt x="1233850" y="394652"/>
                        <a:pt x="1132688" y="385267"/>
                      </a:cubicBezTo>
                      <a:cubicBezTo>
                        <a:pt x="1031526" y="375875"/>
                        <a:pt x="946525" y="391973"/>
                        <a:pt x="879513" y="414782"/>
                      </a:cubicBezTo>
                      <a:cubicBezTo>
                        <a:pt x="812502" y="437629"/>
                        <a:pt x="763416" y="467259"/>
                        <a:pt x="734028" y="485007"/>
                      </a:cubicBezTo>
                    </a:path>
                  </a:pathLst>
                </a:custGeom>
                <a:grpFill/>
                <a:ln w="6350" cap="flat">
                  <a:noFill/>
                  <a:prstDash val="solid"/>
                  <a:miter/>
                </a:ln>
              </p:spPr>
              <p:txBody>
                <a:bodyPr rtlCol="0" anchor="ctr"/>
                <a:lstStyle/>
                <a:p>
                  <a:endParaRPr lang="da-DK" dirty="0"/>
                </a:p>
              </p:txBody>
            </p:sp>
          </p:grpSp>
          <p:sp>
            <p:nvSpPr>
              <p:cNvPr id="27" name="Freeform: Shape 26">
                <a:extLst>
                  <a:ext uri="{FF2B5EF4-FFF2-40B4-BE49-F238E27FC236}">
                    <a16:creationId xmlns:a16="http://schemas.microsoft.com/office/drawing/2014/main" id="{4CD2F021-640C-F7CF-4452-1A240BB63036}"/>
                  </a:ext>
                </a:extLst>
              </p:cNvPr>
              <p:cNvSpPr/>
              <p:nvPr/>
            </p:nvSpPr>
            <p:spPr>
              <a:xfrm>
                <a:off x="4844604" y="676342"/>
                <a:ext cx="774700" cy="73532"/>
              </a:xfrm>
              <a:custGeom>
                <a:avLst/>
                <a:gdLst>
                  <a:gd name="connsiteX0" fmla="*/ 774700 w 774700"/>
                  <a:gd name="connsiteY0" fmla="*/ 0 h 73532"/>
                  <a:gd name="connsiteX1" fmla="*/ 387318 w 774700"/>
                  <a:gd name="connsiteY1" fmla="*/ 0 h 73532"/>
                  <a:gd name="connsiteX2" fmla="*/ 0 w 774700"/>
                  <a:gd name="connsiteY2" fmla="*/ 0 h 73532"/>
                  <a:gd name="connsiteX3" fmla="*/ 0 w 774700"/>
                  <a:gd name="connsiteY3" fmla="*/ 36767 h 73532"/>
                  <a:gd name="connsiteX4" fmla="*/ 0 w 774700"/>
                  <a:gd name="connsiteY4" fmla="*/ 73533 h 73532"/>
                  <a:gd name="connsiteX5" fmla="*/ 387318 w 774700"/>
                  <a:gd name="connsiteY5" fmla="*/ 73533 h 73532"/>
                  <a:gd name="connsiteX6" fmla="*/ 774700 w 774700"/>
                  <a:gd name="connsiteY6" fmla="*/ 73533 h 73532"/>
                  <a:gd name="connsiteX7" fmla="*/ 774700 w 774700"/>
                  <a:gd name="connsiteY7" fmla="*/ 36767 h 735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74700" h="73532">
                    <a:moveTo>
                      <a:pt x="774700" y="0"/>
                    </a:moveTo>
                    <a:lnTo>
                      <a:pt x="387318" y="0"/>
                    </a:lnTo>
                    <a:lnTo>
                      <a:pt x="0" y="0"/>
                    </a:lnTo>
                    <a:lnTo>
                      <a:pt x="0" y="36767"/>
                    </a:lnTo>
                    <a:lnTo>
                      <a:pt x="0" y="73533"/>
                    </a:lnTo>
                    <a:lnTo>
                      <a:pt x="387318" y="73533"/>
                    </a:lnTo>
                    <a:lnTo>
                      <a:pt x="774700" y="73533"/>
                    </a:lnTo>
                    <a:lnTo>
                      <a:pt x="774700" y="36767"/>
                    </a:lnTo>
                    <a:close/>
                  </a:path>
                </a:pathLst>
              </a:custGeom>
              <a:grpFill/>
              <a:ln w="6350" cap="flat">
                <a:noFill/>
                <a:prstDash val="solid"/>
                <a:miter/>
              </a:ln>
            </p:spPr>
            <p:txBody>
              <a:bodyPr rtlCol="0" anchor="ctr"/>
              <a:lstStyle/>
              <a:p>
                <a:endParaRPr lang="da-DK" dirty="0"/>
              </a:p>
            </p:txBody>
          </p:sp>
        </p:grpSp>
        <p:grpSp>
          <p:nvGrpSpPr>
            <p:cNvPr id="8" name="Graphic 6">
              <a:extLst>
                <a:ext uri="{FF2B5EF4-FFF2-40B4-BE49-F238E27FC236}">
                  <a16:creationId xmlns:a16="http://schemas.microsoft.com/office/drawing/2014/main" id="{839114A7-CFBF-F505-9BDA-04DBEDE3F305}"/>
                </a:ext>
              </a:extLst>
            </p:cNvPr>
            <p:cNvGrpSpPr>
              <a:grpSpLocks noChangeAspect="1"/>
            </p:cNvGrpSpPr>
            <p:nvPr/>
          </p:nvGrpSpPr>
          <p:grpSpPr>
            <a:xfrm>
              <a:off x="984984" y="499519"/>
              <a:ext cx="687596" cy="334765"/>
              <a:chOff x="6708971" y="408308"/>
              <a:chExt cx="4036758" cy="1965350"/>
            </a:xfrm>
            <a:solidFill>
              <a:schemeClr val="tx2"/>
            </a:solidFill>
          </p:grpSpPr>
          <p:sp>
            <p:nvSpPr>
              <p:cNvPr id="9" name="Freeform: Shape 8">
                <a:extLst>
                  <a:ext uri="{FF2B5EF4-FFF2-40B4-BE49-F238E27FC236}">
                    <a16:creationId xmlns:a16="http://schemas.microsoft.com/office/drawing/2014/main" id="{3B304380-CA51-2F64-7C92-C98320895C84}"/>
                  </a:ext>
                </a:extLst>
              </p:cNvPr>
              <p:cNvSpPr/>
              <p:nvPr/>
            </p:nvSpPr>
            <p:spPr>
              <a:xfrm>
                <a:off x="6739603" y="408334"/>
                <a:ext cx="313785" cy="544575"/>
              </a:xfrm>
              <a:custGeom>
                <a:avLst/>
                <a:gdLst>
                  <a:gd name="connsiteX0" fmla="*/ 83725 w 313785"/>
                  <a:gd name="connsiteY0" fmla="*/ 475126 h 544575"/>
                  <a:gd name="connsiteX1" fmla="*/ 254578 w 313785"/>
                  <a:gd name="connsiteY1" fmla="*/ 475126 h 544575"/>
                  <a:gd name="connsiteX2" fmla="*/ 313786 w 313785"/>
                  <a:gd name="connsiteY2" fmla="*/ 460794 h 544575"/>
                  <a:gd name="connsiteX3" fmla="*/ 302933 w 313785"/>
                  <a:gd name="connsiteY3" fmla="*/ 544576 h 544575"/>
                  <a:gd name="connsiteX4" fmla="*/ 0 w 313785"/>
                  <a:gd name="connsiteY4" fmla="*/ 544576 h 544575"/>
                  <a:gd name="connsiteX5" fmla="*/ 10185 w 313785"/>
                  <a:gd name="connsiteY5" fmla="*/ 499637 h 544575"/>
                  <a:gd name="connsiteX6" fmla="*/ 10185 w 313785"/>
                  <a:gd name="connsiteY6" fmla="*/ 44939 h 544575"/>
                  <a:gd name="connsiteX7" fmla="*/ 0 w 313785"/>
                  <a:gd name="connsiteY7" fmla="*/ 0 h 544575"/>
                  <a:gd name="connsiteX8" fmla="*/ 93968 w 313785"/>
                  <a:gd name="connsiteY8" fmla="*/ 0 h 544575"/>
                  <a:gd name="connsiteX9" fmla="*/ 83725 w 313785"/>
                  <a:gd name="connsiteY9" fmla="*/ 44939 h 544575"/>
                  <a:gd name="connsiteX10" fmla="*/ 83725 w 313785"/>
                  <a:gd name="connsiteY10" fmla="*/ 475126 h 544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785" h="544575">
                    <a:moveTo>
                      <a:pt x="83725" y="475126"/>
                    </a:moveTo>
                    <a:lnTo>
                      <a:pt x="254578" y="475126"/>
                    </a:lnTo>
                    <a:cubicBezTo>
                      <a:pt x="282505" y="475126"/>
                      <a:pt x="298177" y="469697"/>
                      <a:pt x="313786" y="460794"/>
                    </a:cubicBezTo>
                    <a:lnTo>
                      <a:pt x="302933" y="544576"/>
                    </a:lnTo>
                    <a:lnTo>
                      <a:pt x="0" y="544576"/>
                    </a:lnTo>
                    <a:cubicBezTo>
                      <a:pt x="6826" y="530981"/>
                      <a:pt x="10185" y="519392"/>
                      <a:pt x="10185" y="499637"/>
                    </a:cubicBezTo>
                    <a:lnTo>
                      <a:pt x="10185" y="44939"/>
                    </a:lnTo>
                    <a:cubicBezTo>
                      <a:pt x="10185" y="25184"/>
                      <a:pt x="6833" y="13595"/>
                      <a:pt x="0" y="0"/>
                    </a:cubicBezTo>
                    <a:lnTo>
                      <a:pt x="93968" y="0"/>
                    </a:lnTo>
                    <a:cubicBezTo>
                      <a:pt x="87135" y="13595"/>
                      <a:pt x="83725" y="25184"/>
                      <a:pt x="83725" y="44939"/>
                    </a:cubicBezTo>
                    <a:lnTo>
                      <a:pt x="83725" y="475126"/>
                    </a:lnTo>
                    <a:close/>
                  </a:path>
                </a:pathLst>
              </a:custGeom>
              <a:grpFill/>
              <a:ln w="6350" cap="flat">
                <a:noFill/>
                <a:prstDash val="solid"/>
                <a:miter/>
              </a:ln>
            </p:spPr>
            <p:txBody>
              <a:bodyPr rtlCol="0" anchor="ctr"/>
              <a:lstStyle/>
              <a:p>
                <a:endParaRPr lang="da-DK" dirty="0"/>
              </a:p>
            </p:txBody>
          </p:sp>
          <p:sp>
            <p:nvSpPr>
              <p:cNvPr id="10" name="Freeform: Shape 9">
                <a:extLst>
                  <a:ext uri="{FF2B5EF4-FFF2-40B4-BE49-F238E27FC236}">
                    <a16:creationId xmlns:a16="http://schemas.microsoft.com/office/drawing/2014/main" id="{03193F6D-0DEE-B474-8D60-77F203E57156}"/>
                  </a:ext>
                </a:extLst>
              </p:cNvPr>
              <p:cNvSpPr/>
              <p:nvPr/>
            </p:nvSpPr>
            <p:spPr>
              <a:xfrm>
                <a:off x="7132897" y="408315"/>
                <a:ext cx="474516" cy="551408"/>
              </a:xfrm>
              <a:custGeom>
                <a:avLst/>
                <a:gdLst>
                  <a:gd name="connsiteX0" fmla="*/ 10242 w 474516"/>
                  <a:gd name="connsiteY0" fmla="*/ 44939 h 551408"/>
                  <a:gd name="connsiteX1" fmla="*/ 0 w 474516"/>
                  <a:gd name="connsiteY1" fmla="*/ 0 h 551408"/>
                  <a:gd name="connsiteX2" fmla="*/ 93967 w 474516"/>
                  <a:gd name="connsiteY2" fmla="*/ 0 h 551408"/>
                  <a:gd name="connsiteX3" fmla="*/ 83782 w 474516"/>
                  <a:gd name="connsiteY3" fmla="*/ 44939 h 551408"/>
                  <a:gd name="connsiteX4" fmla="*/ 83782 w 474516"/>
                  <a:gd name="connsiteY4" fmla="*/ 318599 h 551408"/>
                  <a:gd name="connsiteX5" fmla="*/ 238963 w 474516"/>
                  <a:gd name="connsiteY5" fmla="*/ 480613 h 551408"/>
                  <a:gd name="connsiteX6" fmla="*/ 394151 w 474516"/>
                  <a:gd name="connsiteY6" fmla="*/ 318599 h 551408"/>
                  <a:gd name="connsiteX7" fmla="*/ 394151 w 474516"/>
                  <a:gd name="connsiteY7" fmla="*/ 44939 h 551408"/>
                  <a:gd name="connsiteX8" fmla="*/ 383965 w 474516"/>
                  <a:gd name="connsiteY8" fmla="*/ 0 h 551408"/>
                  <a:gd name="connsiteX9" fmla="*/ 474516 w 474516"/>
                  <a:gd name="connsiteY9" fmla="*/ 0 h 551408"/>
                  <a:gd name="connsiteX10" fmla="*/ 463601 w 474516"/>
                  <a:gd name="connsiteY10" fmla="*/ 44939 h 551408"/>
                  <a:gd name="connsiteX11" fmla="*/ 463601 w 474516"/>
                  <a:gd name="connsiteY11" fmla="*/ 328784 h 551408"/>
                  <a:gd name="connsiteX12" fmla="*/ 236893 w 474516"/>
                  <a:gd name="connsiteY12" fmla="*/ 551409 h 551408"/>
                  <a:gd name="connsiteX13" fmla="*/ 10242 w 474516"/>
                  <a:gd name="connsiteY13" fmla="*/ 329457 h 551408"/>
                  <a:gd name="connsiteX14" fmla="*/ 10242 w 474516"/>
                  <a:gd name="connsiteY14" fmla="*/ 44939 h 5514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474516" h="551408">
                    <a:moveTo>
                      <a:pt x="10242" y="44939"/>
                    </a:moveTo>
                    <a:cubicBezTo>
                      <a:pt x="10242" y="25184"/>
                      <a:pt x="6826" y="13595"/>
                      <a:pt x="0" y="0"/>
                    </a:cubicBezTo>
                    <a:lnTo>
                      <a:pt x="93967" y="0"/>
                    </a:lnTo>
                    <a:cubicBezTo>
                      <a:pt x="87135" y="13595"/>
                      <a:pt x="83782" y="25184"/>
                      <a:pt x="83782" y="44939"/>
                    </a:cubicBezTo>
                    <a:lnTo>
                      <a:pt x="83782" y="318599"/>
                    </a:lnTo>
                    <a:cubicBezTo>
                      <a:pt x="83782" y="416585"/>
                      <a:pt x="151162" y="480613"/>
                      <a:pt x="238963" y="480613"/>
                    </a:cubicBezTo>
                    <a:cubicBezTo>
                      <a:pt x="326771" y="480613"/>
                      <a:pt x="394151" y="422078"/>
                      <a:pt x="394151" y="318599"/>
                    </a:cubicBezTo>
                    <a:lnTo>
                      <a:pt x="394151" y="44939"/>
                    </a:lnTo>
                    <a:cubicBezTo>
                      <a:pt x="394151" y="25184"/>
                      <a:pt x="390734" y="13595"/>
                      <a:pt x="383965" y="0"/>
                    </a:cubicBezTo>
                    <a:lnTo>
                      <a:pt x="474516" y="0"/>
                    </a:lnTo>
                    <a:cubicBezTo>
                      <a:pt x="467684" y="13595"/>
                      <a:pt x="463601" y="25184"/>
                      <a:pt x="463601" y="44939"/>
                    </a:cubicBezTo>
                    <a:lnTo>
                      <a:pt x="463601" y="328784"/>
                    </a:lnTo>
                    <a:cubicBezTo>
                      <a:pt x="463601" y="460191"/>
                      <a:pt x="372383" y="551409"/>
                      <a:pt x="236893" y="551409"/>
                    </a:cubicBezTo>
                    <a:cubicBezTo>
                      <a:pt x="104819" y="551409"/>
                      <a:pt x="10242" y="458114"/>
                      <a:pt x="10242" y="329457"/>
                    </a:cubicBezTo>
                    <a:lnTo>
                      <a:pt x="10242" y="44939"/>
                    </a:lnTo>
                    <a:close/>
                  </a:path>
                </a:pathLst>
              </a:custGeom>
              <a:grpFill/>
              <a:ln w="6350" cap="flat">
                <a:noFill/>
                <a:prstDash val="solid"/>
                <a:miter/>
              </a:ln>
            </p:spPr>
            <p:txBody>
              <a:bodyPr rtlCol="0" anchor="ctr"/>
              <a:lstStyle/>
              <a:p>
                <a:endParaRPr lang="da-DK" dirty="0"/>
              </a:p>
            </p:txBody>
          </p:sp>
          <p:sp>
            <p:nvSpPr>
              <p:cNvPr id="11" name="Freeform: Shape 10">
                <a:extLst>
                  <a:ext uri="{FF2B5EF4-FFF2-40B4-BE49-F238E27FC236}">
                    <a16:creationId xmlns:a16="http://schemas.microsoft.com/office/drawing/2014/main" id="{7081D7B1-6977-2F23-A5C9-570D5435D9E1}"/>
                  </a:ext>
                </a:extLst>
              </p:cNvPr>
              <p:cNvSpPr/>
              <p:nvPr/>
            </p:nvSpPr>
            <p:spPr>
              <a:xfrm>
                <a:off x="6739578" y="1115286"/>
                <a:ext cx="313842" cy="544575"/>
              </a:xfrm>
              <a:custGeom>
                <a:avLst/>
                <a:gdLst>
                  <a:gd name="connsiteX0" fmla="*/ 288652 w 313842"/>
                  <a:gd name="connsiteY0" fmla="*/ 6 h 544575"/>
                  <a:gd name="connsiteX1" fmla="*/ 292068 w 313842"/>
                  <a:gd name="connsiteY1" fmla="*/ 83725 h 544575"/>
                  <a:gd name="connsiteX2" fmla="*/ 232861 w 313842"/>
                  <a:gd name="connsiteY2" fmla="*/ 69456 h 544575"/>
                  <a:gd name="connsiteX3" fmla="*/ 83776 w 313842"/>
                  <a:gd name="connsiteY3" fmla="*/ 69456 h 544575"/>
                  <a:gd name="connsiteX4" fmla="*/ 83776 w 313842"/>
                  <a:gd name="connsiteY4" fmla="*/ 232810 h 544575"/>
                  <a:gd name="connsiteX5" fmla="*/ 238290 w 313842"/>
                  <a:gd name="connsiteY5" fmla="*/ 232810 h 544575"/>
                  <a:gd name="connsiteX6" fmla="*/ 283229 w 313842"/>
                  <a:gd name="connsiteY6" fmla="*/ 222625 h 544575"/>
                  <a:gd name="connsiteX7" fmla="*/ 283229 w 313842"/>
                  <a:gd name="connsiteY7" fmla="*/ 312445 h 544575"/>
                  <a:gd name="connsiteX8" fmla="*/ 238290 w 313842"/>
                  <a:gd name="connsiteY8" fmla="*/ 302260 h 544575"/>
                  <a:gd name="connsiteX9" fmla="*/ 83776 w 313842"/>
                  <a:gd name="connsiteY9" fmla="*/ 302260 h 544575"/>
                  <a:gd name="connsiteX10" fmla="*/ 83776 w 313842"/>
                  <a:gd name="connsiteY10" fmla="*/ 475126 h 544575"/>
                  <a:gd name="connsiteX11" fmla="*/ 249206 w 313842"/>
                  <a:gd name="connsiteY11" fmla="*/ 475126 h 544575"/>
                  <a:gd name="connsiteX12" fmla="*/ 313842 w 313842"/>
                  <a:gd name="connsiteY12" fmla="*/ 460858 h 544575"/>
                  <a:gd name="connsiteX13" fmla="*/ 294818 w 313842"/>
                  <a:gd name="connsiteY13" fmla="*/ 544576 h 544575"/>
                  <a:gd name="connsiteX14" fmla="*/ 0 w 313842"/>
                  <a:gd name="connsiteY14" fmla="*/ 544576 h 544575"/>
                  <a:gd name="connsiteX15" fmla="*/ 10242 w 313842"/>
                  <a:gd name="connsiteY15" fmla="*/ 499637 h 544575"/>
                  <a:gd name="connsiteX16" fmla="*/ 10242 w 313842"/>
                  <a:gd name="connsiteY16" fmla="*/ 44939 h 544575"/>
                  <a:gd name="connsiteX17" fmla="*/ 0 w 313842"/>
                  <a:gd name="connsiteY17" fmla="*/ 0 h 544575"/>
                  <a:gd name="connsiteX18" fmla="*/ 288652 w 313842"/>
                  <a:gd name="connsiteY18" fmla="*/ 0 h 544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313842" h="544575">
                    <a:moveTo>
                      <a:pt x="288652" y="6"/>
                    </a:moveTo>
                    <a:lnTo>
                      <a:pt x="292068" y="83725"/>
                    </a:lnTo>
                    <a:cubicBezTo>
                      <a:pt x="276396" y="74886"/>
                      <a:pt x="260724" y="69456"/>
                      <a:pt x="232861" y="69456"/>
                    </a:cubicBezTo>
                    <a:lnTo>
                      <a:pt x="83776" y="69456"/>
                    </a:lnTo>
                    <a:lnTo>
                      <a:pt x="83776" y="232810"/>
                    </a:lnTo>
                    <a:lnTo>
                      <a:pt x="238290" y="232810"/>
                    </a:lnTo>
                    <a:cubicBezTo>
                      <a:pt x="258045" y="232810"/>
                      <a:pt x="269570" y="229394"/>
                      <a:pt x="283229" y="222625"/>
                    </a:cubicBezTo>
                    <a:lnTo>
                      <a:pt x="283229" y="312445"/>
                    </a:lnTo>
                    <a:cubicBezTo>
                      <a:pt x="269570" y="305676"/>
                      <a:pt x="258045" y="302260"/>
                      <a:pt x="238290" y="302260"/>
                    </a:cubicBezTo>
                    <a:lnTo>
                      <a:pt x="83776" y="302260"/>
                    </a:lnTo>
                    <a:lnTo>
                      <a:pt x="83776" y="475126"/>
                    </a:lnTo>
                    <a:lnTo>
                      <a:pt x="249206" y="475126"/>
                    </a:lnTo>
                    <a:cubicBezTo>
                      <a:pt x="277070" y="475126"/>
                      <a:pt x="298171" y="469697"/>
                      <a:pt x="313842" y="460858"/>
                    </a:cubicBezTo>
                    <a:lnTo>
                      <a:pt x="294818" y="544576"/>
                    </a:lnTo>
                    <a:lnTo>
                      <a:pt x="0" y="544576"/>
                    </a:lnTo>
                    <a:cubicBezTo>
                      <a:pt x="6833" y="530981"/>
                      <a:pt x="10242" y="519392"/>
                      <a:pt x="10242" y="499637"/>
                    </a:cubicBezTo>
                    <a:lnTo>
                      <a:pt x="10242" y="44939"/>
                    </a:lnTo>
                    <a:cubicBezTo>
                      <a:pt x="10242" y="25184"/>
                      <a:pt x="6826" y="13595"/>
                      <a:pt x="0" y="0"/>
                    </a:cubicBezTo>
                    <a:lnTo>
                      <a:pt x="288652" y="0"/>
                    </a:lnTo>
                    <a:close/>
                  </a:path>
                </a:pathLst>
              </a:custGeom>
              <a:grpFill/>
              <a:ln w="6350" cap="flat">
                <a:noFill/>
                <a:prstDash val="solid"/>
                <a:miter/>
              </a:ln>
            </p:spPr>
            <p:txBody>
              <a:bodyPr rtlCol="0" anchor="ctr"/>
              <a:lstStyle/>
              <a:p>
                <a:endParaRPr lang="da-DK" dirty="0"/>
              </a:p>
            </p:txBody>
          </p:sp>
          <p:sp>
            <p:nvSpPr>
              <p:cNvPr id="12" name="Freeform: Shape 11">
                <a:extLst>
                  <a:ext uri="{FF2B5EF4-FFF2-40B4-BE49-F238E27FC236}">
                    <a16:creationId xmlns:a16="http://schemas.microsoft.com/office/drawing/2014/main" id="{5B32968E-FDBF-2D28-05B2-02FBE3CCC2CE}"/>
                  </a:ext>
                </a:extLst>
              </p:cNvPr>
              <p:cNvSpPr/>
              <p:nvPr/>
            </p:nvSpPr>
            <p:spPr>
              <a:xfrm>
                <a:off x="7152372" y="1115305"/>
                <a:ext cx="313785" cy="544575"/>
              </a:xfrm>
              <a:custGeom>
                <a:avLst/>
                <a:gdLst>
                  <a:gd name="connsiteX0" fmla="*/ 83725 w 313785"/>
                  <a:gd name="connsiteY0" fmla="*/ 475126 h 544575"/>
                  <a:gd name="connsiteX1" fmla="*/ 254577 w 313785"/>
                  <a:gd name="connsiteY1" fmla="*/ 475126 h 544575"/>
                  <a:gd name="connsiteX2" fmla="*/ 313785 w 313785"/>
                  <a:gd name="connsiteY2" fmla="*/ 460858 h 544575"/>
                  <a:gd name="connsiteX3" fmla="*/ 302933 w 313785"/>
                  <a:gd name="connsiteY3" fmla="*/ 544576 h 544575"/>
                  <a:gd name="connsiteX4" fmla="*/ 0 w 313785"/>
                  <a:gd name="connsiteY4" fmla="*/ 544576 h 544575"/>
                  <a:gd name="connsiteX5" fmla="*/ 10185 w 313785"/>
                  <a:gd name="connsiteY5" fmla="*/ 499637 h 544575"/>
                  <a:gd name="connsiteX6" fmla="*/ 10185 w 313785"/>
                  <a:gd name="connsiteY6" fmla="*/ 44939 h 544575"/>
                  <a:gd name="connsiteX7" fmla="*/ 0 w 313785"/>
                  <a:gd name="connsiteY7" fmla="*/ 0 h 544575"/>
                  <a:gd name="connsiteX8" fmla="*/ 93967 w 313785"/>
                  <a:gd name="connsiteY8" fmla="*/ 0 h 544575"/>
                  <a:gd name="connsiteX9" fmla="*/ 83725 w 313785"/>
                  <a:gd name="connsiteY9" fmla="*/ 44939 h 544575"/>
                  <a:gd name="connsiteX10" fmla="*/ 83725 w 313785"/>
                  <a:gd name="connsiteY10" fmla="*/ 475126 h 544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785" h="544575">
                    <a:moveTo>
                      <a:pt x="83725" y="475126"/>
                    </a:moveTo>
                    <a:lnTo>
                      <a:pt x="254577" y="475126"/>
                    </a:lnTo>
                    <a:cubicBezTo>
                      <a:pt x="282505" y="475126"/>
                      <a:pt x="298177" y="469697"/>
                      <a:pt x="313785" y="460858"/>
                    </a:cubicBezTo>
                    <a:lnTo>
                      <a:pt x="302933" y="544576"/>
                    </a:lnTo>
                    <a:lnTo>
                      <a:pt x="0" y="544576"/>
                    </a:lnTo>
                    <a:cubicBezTo>
                      <a:pt x="6833" y="530917"/>
                      <a:pt x="10185" y="519392"/>
                      <a:pt x="10185" y="499637"/>
                    </a:cubicBezTo>
                    <a:lnTo>
                      <a:pt x="10185" y="44939"/>
                    </a:lnTo>
                    <a:cubicBezTo>
                      <a:pt x="10185" y="25184"/>
                      <a:pt x="6833" y="13595"/>
                      <a:pt x="0" y="0"/>
                    </a:cubicBezTo>
                    <a:lnTo>
                      <a:pt x="93967" y="0"/>
                    </a:lnTo>
                    <a:cubicBezTo>
                      <a:pt x="87135" y="13595"/>
                      <a:pt x="83725" y="25184"/>
                      <a:pt x="83725" y="44939"/>
                    </a:cubicBezTo>
                    <a:lnTo>
                      <a:pt x="83725" y="475126"/>
                    </a:lnTo>
                    <a:close/>
                  </a:path>
                </a:pathLst>
              </a:custGeom>
              <a:grpFill/>
              <a:ln w="6350" cap="flat">
                <a:noFill/>
                <a:prstDash val="solid"/>
                <a:miter/>
              </a:ln>
            </p:spPr>
            <p:txBody>
              <a:bodyPr rtlCol="0" anchor="ctr"/>
              <a:lstStyle/>
              <a:p>
                <a:endParaRPr lang="da-DK" dirty="0"/>
              </a:p>
            </p:txBody>
          </p:sp>
          <p:sp>
            <p:nvSpPr>
              <p:cNvPr id="13" name="Freeform: Shape 12">
                <a:extLst>
                  <a:ext uri="{FF2B5EF4-FFF2-40B4-BE49-F238E27FC236}">
                    <a16:creationId xmlns:a16="http://schemas.microsoft.com/office/drawing/2014/main" id="{5E40B761-70E7-91FC-EBA2-4A7A5754759B}"/>
                  </a:ext>
                </a:extLst>
              </p:cNvPr>
              <p:cNvSpPr/>
              <p:nvPr/>
            </p:nvSpPr>
            <p:spPr>
              <a:xfrm>
                <a:off x="7566843" y="1115317"/>
                <a:ext cx="516648" cy="544518"/>
              </a:xfrm>
              <a:custGeom>
                <a:avLst/>
                <a:gdLst>
                  <a:gd name="connsiteX0" fmla="*/ 426098 w 516648"/>
                  <a:gd name="connsiteY0" fmla="*/ 163354 h 544518"/>
                  <a:gd name="connsiteX1" fmla="*/ 284492 w 516648"/>
                  <a:gd name="connsiteY1" fmla="*/ 456038 h 544518"/>
                  <a:gd name="connsiteX2" fmla="*/ 232105 w 516648"/>
                  <a:gd name="connsiteY2" fmla="*/ 456038 h 544518"/>
                  <a:gd name="connsiteX3" fmla="*/ 88474 w 516648"/>
                  <a:gd name="connsiteY3" fmla="*/ 164694 h 544518"/>
                  <a:gd name="connsiteX4" fmla="*/ 80975 w 516648"/>
                  <a:gd name="connsiteY4" fmla="*/ 499637 h 544518"/>
                  <a:gd name="connsiteX5" fmla="*/ 91218 w 516648"/>
                  <a:gd name="connsiteY5" fmla="*/ 544519 h 544518"/>
                  <a:gd name="connsiteX6" fmla="*/ 0 w 516648"/>
                  <a:gd name="connsiteY6" fmla="*/ 544519 h 544518"/>
                  <a:gd name="connsiteX7" fmla="*/ 10185 w 516648"/>
                  <a:gd name="connsiteY7" fmla="*/ 499637 h 544518"/>
                  <a:gd name="connsiteX8" fmla="*/ 21101 w 516648"/>
                  <a:gd name="connsiteY8" fmla="*/ 59207 h 544518"/>
                  <a:gd name="connsiteX9" fmla="*/ 2013 w 516648"/>
                  <a:gd name="connsiteY9" fmla="*/ 0 h 544518"/>
                  <a:gd name="connsiteX10" fmla="*/ 89820 w 516648"/>
                  <a:gd name="connsiteY10" fmla="*/ 0 h 544518"/>
                  <a:gd name="connsiteX11" fmla="*/ 259347 w 516648"/>
                  <a:gd name="connsiteY11" fmla="*/ 343053 h 544518"/>
                  <a:gd name="connsiteX12" fmla="*/ 426098 w 516648"/>
                  <a:gd name="connsiteY12" fmla="*/ 0 h 544518"/>
                  <a:gd name="connsiteX13" fmla="*/ 512585 w 516648"/>
                  <a:gd name="connsiteY13" fmla="*/ 0 h 544518"/>
                  <a:gd name="connsiteX14" fmla="*/ 495566 w 516648"/>
                  <a:gd name="connsiteY14" fmla="*/ 44875 h 544518"/>
                  <a:gd name="connsiteX15" fmla="*/ 506489 w 516648"/>
                  <a:gd name="connsiteY15" fmla="*/ 499637 h 544518"/>
                  <a:gd name="connsiteX16" fmla="*/ 516649 w 516648"/>
                  <a:gd name="connsiteY16" fmla="*/ 544519 h 544518"/>
                  <a:gd name="connsiteX17" fmla="*/ 424002 w 516648"/>
                  <a:gd name="connsiteY17" fmla="*/ 544519 h 544518"/>
                  <a:gd name="connsiteX18" fmla="*/ 434289 w 516648"/>
                  <a:gd name="connsiteY18" fmla="*/ 499637 h 544518"/>
                  <a:gd name="connsiteX19" fmla="*/ 426098 w 516648"/>
                  <a:gd name="connsiteY19" fmla="*/ 163354 h 5445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516648" h="544518">
                    <a:moveTo>
                      <a:pt x="426098" y="163354"/>
                    </a:moveTo>
                    <a:lnTo>
                      <a:pt x="284492" y="456038"/>
                    </a:lnTo>
                    <a:lnTo>
                      <a:pt x="232105" y="456038"/>
                    </a:lnTo>
                    <a:lnTo>
                      <a:pt x="88474" y="164694"/>
                    </a:lnTo>
                    <a:lnTo>
                      <a:pt x="80975" y="499637"/>
                    </a:lnTo>
                    <a:cubicBezTo>
                      <a:pt x="80302" y="519392"/>
                      <a:pt x="84391" y="530917"/>
                      <a:pt x="91218" y="544519"/>
                    </a:cubicBezTo>
                    <a:lnTo>
                      <a:pt x="0" y="544519"/>
                    </a:lnTo>
                    <a:cubicBezTo>
                      <a:pt x="6769" y="530924"/>
                      <a:pt x="9512" y="519398"/>
                      <a:pt x="10185" y="499637"/>
                    </a:cubicBezTo>
                    <a:lnTo>
                      <a:pt x="21101" y="59207"/>
                    </a:lnTo>
                    <a:cubicBezTo>
                      <a:pt x="21774" y="25184"/>
                      <a:pt x="15615" y="13595"/>
                      <a:pt x="2013" y="0"/>
                    </a:cubicBezTo>
                    <a:lnTo>
                      <a:pt x="89820" y="0"/>
                    </a:lnTo>
                    <a:lnTo>
                      <a:pt x="259347" y="343053"/>
                    </a:lnTo>
                    <a:lnTo>
                      <a:pt x="426098" y="0"/>
                    </a:lnTo>
                    <a:lnTo>
                      <a:pt x="512585" y="0"/>
                    </a:lnTo>
                    <a:cubicBezTo>
                      <a:pt x="498932" y="13595"/>
                      <a:pt x="494804" y="25184"/>
                      <a:pt x="495566" y="44875"/>
                    </a:cubicBezTo>
                    <a:lnTo>
                      <a:pt x="506489" y="499637"/>
                    </a:lnTo>
                    <a:cubicBezTo>
                      <a:pt x="507060" y="519392"/>
                      <a:pt x="509790" y="530917"/>
                      <a:pt x="516649" y="544519"/>
                    </a:cubicBezTo>
                    <a:lnTo>
                      <a:pt x="424002" y="544519"/>
                    </a:lnTo>
                    <a:cubicBezTo>
                      <a:pt x="430860" y="530924"/>
                      <a:pt x="434924" y="519398"/>
                      <a:pt x="434289" y="499637"/>
                    </a:cubicBezTo>
                    <a:lnTo>
                      <a:pt x="426098" y="163354"/>
                    </a:lnTo>
                    <a:close/>
                  </a:path>
                </a:pathLst>
              </a:custGeom>
              <a:grpFill/>
              <a:ln w="6350" cap="flat">
                <a:noFill/>
                <a:prstDash val="solid"/>
                <a:miter/>
              </a:ln>
            </p:spPr>
            <p:txBody>
              <a:bodyPr rtlCol="0" anchor="ctr"/>
              <a:lstStyle/>
              <a:p>
                <a:endParaRPr lang="da-DK" dirty="0"/>
              </a:p>
            </p:txBody>
          </p:sp>
          <p:sp>
            <p:nvSpPr>
              <p:cNvPr id="14" name="Freeform: Shape 13">
                <a:extLst>
                  <a:ext uri="{FF2B5EF4-FFF2-40B4-BE49-F238E27FC236}">
                    <a16:creationId xmlns:a16="http://schemas.microsoft.com/office/drawing/2014/main" id="{3C96F669-FB9E-039E-E082-74CCD728CE17}"/>
                  </a:ext>
                </a:extLst>
              </p:cNvPr>
              <p:cNvSpPr/>
              <p:nvPr/>
            </p:nvSpPr>
            <p:spPr>
              <a:xfrm>
                <a:off x="8202998" y="1115286"/>
                <a:ext cx="313817" cy="544575"/>
              </a:xfrm>
              <a:custGeom>
                <a:avLst/>
                <a:gdLst>
                  <a:gd name="connsiteX0" fmla="*/ 288608 w 313817"/>
                  <a:gd name="connsiteY0" fmla="*/ 6 h 544575"/>
                  <a:gd name="connsiteX1" fmla="*/ 292036 w 313817"/>
                  <a:gd name="connsiteY1" fmla="*/ 83725 h 544575"/>
                  <a:gd name="connsiteX2" fmla="*/ 232791 w 313817"/>
                  <a:gd name="connsiteY2" fmla="*/ 69456 h 544575"/>
                  <a:gd name="connsiteX3" fmla="*/ 83757 w 313817"/>
                  <a:gd name="connsiteY3" fmla="*/ 69456 h 544575"/>
                  <a:gd name="connsiteX4" fmla="*/ 83757 w 313817"/>
                  <a:gd name="connsiteY4" fmla="*/ 232810 h 544575"/>
                  <a:gd name="connsiteX5" fmla="*/ 238252 w 313817"/>
                  <a:gd name="connsiteY5" fmla="*/ 232810 h 544575"/>
                  <a:gd name="connsiteX6" fmla="*/ 283210 w 313817"/>
                  <a:gd name="connsiteY6" fmla="*/ 222625 h 544575"/>
                  <a:gd name="connsiteX7" fmla="*/ 283210 w 313817"/>
                  <a:gd name="connsiteY7" fmla="*/ 312445 h 544575"/>
                  <a:gd name="connsiteX8" fmla="*/ 238252 w 313817"/>
                  <a:gd name="connsiteY8" fmla="*/ 302260 h 544575"/>
                  <a:gd name="connsiteX9" fmla="*/ 83757 w 313817"/>
                  <a:gd name="connsiteY9" fmla="*/ 302260 h 544575"/>
                  <a:gd name="connsiteX10" fmla="*/ 83757 w 313817"/>
                  <a:gd name="connsiteY10" fmla="*/ 475126 h 544575"/>
                  <a:gd name="connsiteX11" fmla="*/ 249174 w 313817"/>
                  <a:gd name="connsiteY11" fmla="*/ 475126 h 544575"/>
                  <a:gd name="connsiteX12" fmla="*/ 313817 w 313817"/>
                  <a:gd name="connsiteY12" fmla="*/ 460858 h 544575"/>
                  <a:gd name="connsiteX13" fmla="*/ 294767 w 313817"/>
                  <a:gd name="connsiteY13" fmla="*/ 544576 h 544575"/>
                  <a:gd name="connsiteX14" fmla="*/ 0 w 313817"/>
                  <a:gd name="connsiteY14" fmla="*/ 544576 h 544575"/>
                  <a:gd name="connsiteX15" fmla="*/ 10223 w 313817"/>
                  <a:gd name="connsiteY15" fmla="*/ 499637 h 544575"/>
                  <a:gd name="connsiteX16" fmla="*/ 10223 w 313817"/>
                  <a:gd name="connsiteY16" fmla="*/ 44939 h 544575"/>
                  <a:gd name="connsiteX17" fmla="*/ 0 w 313817"/>
                  <a:gd name="connsiteY17" fmla="*/ 0 h 544575"/>
                  <a:gd name="connsiteX18" fmla="*/ 288608 w 313817"/>
                  <a:gd name="connsiteY18" fmla="*/ 0 h 544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313817" h="544575">
                    <a:moveTo>
                      <a:pt x="288608" y="6"/>
                    </a:moveTo>
                    <a:lnTo>
                      <a:pt x="292036" y="83725"/>
                    </a:lnTo>
                    <a:cubicBezTo>
                      <a:pt x="276352" y="74886"/>
                      <a:pt x="260668" y="69456"/>
                      <a:pt x="232791" y="69456"/>
                    </a:cubicBezTo>
                    <a:lnTo>
                      <a:pt x="83757" y="69456"/>
                    </a:lnTo>
                    <a:lnTo>
                      <a:pt x="83757" y="232810"/>
                    </a:lnTo>
                    <a:lnTo>
                      <a:pt x="238252" y="232810"/>
                    </a:lnTo>
                    <a:cubicBezTo>
                      <a:pt x="258001" y="232810"/>
                      <a:pt x="269558" y="229394"/>
                      <a:pt x="283210" y="222625"/>
                    </a:cubicBezTo>
                    <a:lnTo>
                      <a:pt x="283210" y="312445"/>
                    </a:lnTo>
                    <a:cubicBezTo>
                      <a:pt x="269558" y="305676"/>
                      <a:pt x="258001" y="302260"/>
                      <a:pt x="238252" y="302260"/>
                    </a:cubicBezTo>
                    <a:lnTo>
                      <a:pt x="83757" y="302260"/>
                    </a:lnTo>
                    <a:lnTo>
                      <a:pt x="83757" y="475126"/>
                    </a:lnTo>
                    <a:lnTo>
                      <a:pt x="249174" y="475126"/>
                    </a:lnTo>
                    <a:cubicBezTo>
                      <a:pt x="277051" y="475126"/>
                      <a:pt x="298133" y="469697"/>
                      <a:pt x="313817" y="460858"/>
                    </a:cubicBezTo>
                    <a:lnTo>
                      <a:pt x="294767" y="544576"/>
                    </a:lnTo>
                    <a:lnTo>
                      <a:pt x="0" y="544576"/>
                    </a:lnTo>
                    <a:cubicBezTo>
                      <a:pt x="6795" y="530981"/>
                      <a:pt x="10223" y="519392"/>
                      <a:pt x="10223" y="499637"/>
                    </a:cubicBezTo>
                    <a:lnTo>
                      <a:pt x="10223" y="44939"/>
                    </a:lnTo>
                    <a:cubicBezTo>
                      <a:pt x="10223" y="25184"/>
                      <a:pt x="6795" y="13595"/>
                      <a:pt x="0" y="0"/>
                    </a:cubicBezTo>
                    <a:lnTo>
                      <a:pt x="288608" y="0"/>
                    </a:lnTo>
                    <a:close/>
                  </a:path>
                </a:pathLst>
              </a:custGeom>
              <a:grpFill/>
              <a:ln w="6350" cap="flat">
                <a:noFill/>
                <a:prstDash val="solid"/>
                <a:miter/>
              </a:ln>
            </p:spPr>
            <p:txBody>
              <a:bodyPr rtlCol="0" anchor="ctr"/>
              <a:lstStyle/>
              <a:p>
                <a:endParaRPr lang="da-DK" dirty="0"/>
              </a:p>
            </p:txBody>
          </p:sp>
          <p:sp>
            <p:nvSpPr>
              <p:cNvPr id="15" name="Freeform: Shape 14">
                <a:extLst>
                  <a:ext uri="{FF2B5EF4-FFF2-40B4-BE49-F238E27FC236}">
                    <a16:creationId xmlns:a16="http://schemas.microsoft.com/office/drawing/2014/main" id="{561EC296-991D-84A5-5733-3BCD0D16F4F5}"/>
                  </a:ext>
                </a:extLst>
              </p:cNvPr>
              <p:cNvSpPr/>
              <p:nvPr/>
            </p:nvSpPr>
            <p:spPr>
              <a:xfrm>
                <a:off x="8615748" y="1115311"/>
                <a:ext cx="402335" cy="544525"/>
              </a:xfrm>
              <a:custGeom>
                <a:avLst/>
                <a:gdLst>
                  <a:gd name="connsiteX0" fmla="*/ 157290 w 402335"/>
                  <a:gd name="connsiteY0" fmla="*/ 6 h 544525"/>
                  <a:gd name="connsiteX1" fmla="*/ 322644 w 402335"/>
                  <a:gd name="connsiteY1" fmla="*/ 157874 h 544525"/>
                  <a:gd name="connsiteX2" fmla="*/ 220535 w 402335"/>
                  <a:gd name="connsiteY2" fmla="*/ 302203 h 544525"/>
                  <a:gd name="connsiteX3" fmla="*/ 247777 w 402335"/>
                  <a:gd name="connsiteY3" fmla="*/ 332810 h 544525"/>
                  <a:gd name="connsiteX4" fmla="*/ 359410 w 402335"/>
                  <a:gd name="connsiteY4" fmla="*/ 494150 h 544525"/>
                  <a:gd name="connsiteX5" fmla="*/ 402336 w 402335"/>
                  <a:gd name="connsiteY5" fmla="*/ 544519 h 544525"/>
                  <a:gd name="connsiteX6" fmla="*/ 293370 w 402335"/>
                  <a:gd name="connsiteY6" fmla="*/ 544519 h 544525"/>
                  <a:gd name="connsiteX7" fmla="*/ 275019 w 402335"/>
                  <a:gd name="connsiteY7" fmla="*/ 502996 h 544525"/>
                  <a:gd name="connsiteX8" fmla="*/ 176276 w 402335"/>
                  <a:gd name="connsiteY8" fmla="*/ 359397 h 544525"/>
                  <a:gd name="connsiteX9" fmla="*/ 122492 w 402335"/>
                  <a:gd name="connsiteY9" fmla="*/ 316528 h 544525"/>
                  <a:gd name="connsiteX10" fmla="*/ 83757 w 402335"/>
                  <a:gd name="connsiteY10" fmla="*/ 311772 h 544525"/>
                  <a:gd name="connsiteX11" fmla="*/ 83757 w 402335"/>
                  <a:gd name="connsiteY11" fmla="*/ 499644 h 544525"/>
                  <a:gd name="connsiteX12" fmla="*/ 93917 w 402335"/>
                  <a:gd name="connsiteY12" fmla="*/ 544525 h 544525"/>
                  <a:gd name="connsiteX13" fmla="*/ 0 w 402335"/>
                  <a:gd name="connsiteY13" fmla="*/ 544525 h 544525"/>
                  <a:gd name="connsiteX14" fmla="*/ 10160 w 402335"/>
                  <a:gd name="connsiteY14" fmla="*/ 499644 h 544525"/>
                  <a:gd name="connsiteX15" fmla="*/ 10160 w 402335"/>
                  <a:gd name="connsiteY15" fmla="*/ 44882 h 544525"/>
                  <a:gd name="connsiteX16" fmla="*/ 0 w 402335"/>
                  <a:gd name="connsiteY16" fmla="*/ 0 h 544525"/>
                  <a:gd name="connsiteX17" fmla="*/ 157290 w 402335"/>
                  <a:gd name="connsiteY17" fmla="*/ 0 h 544525"/>
                  <a:gd name="connsiteX18" fmla="*/ 83757 w 402335"/>
                  <a:gd name="connsiteY18" fmla="*/ 242329 h 544525"/>
                  <a:gd name="connsiteX19" fmla="*/ 132080 w 402335"/>
                  <a:gd name="connsiteY19" fmla="*/ 247085 h 544525"/>
                  <a:gd name="connsiteX20" fmla="*/ 245745 w 402335"/>
                  <a:gd name="connsiteY20" fmla="*/ 158610 h 544525"/>
                  <a:gd name="connsiteX21" fmla="*/ 142939 w 402335"/>
                  <a:gd name="connsiteY21" fmla="*/ 68732 h 544525"/>
                  <a:gd name="connsiteX22" fmla="*/ 83757 w 402335"/>
                  <a:gd name="connsiteY22" fmla="*/ 68732 h 544525"/>
                  <a:gd name="connsiteX23" fmla="*/ 83757 w 402335"/>
                  <a:gd name="connsiteY23" fmla="*/ 242329 h 544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402335" h="544525">
                    <a:moveTo>
                      <a:pt x="157290" y="6"/>
                    </a:moveTo>
                    <a:cubicBezTo>
                      <a:pt x="260097" y="6"/>
                      <a:pt x="322644" y="70739"/>
                      <a:pt x="322644" y="157874"/>
                    </a:cubicBezTo>
                    <a:cubicBezTo>
                      <a:pt x="322644" y="227997"/>
                      <a:pt x="285179" y="279095"/>
                      <a:pt x="220535" y="302203"/>
                    </a:cubicBezTo>
                    <a:cubicBezTo>
                      <a:pt x="232156" y="312445"/>
                      <a:pt x="238887" y="321957"/>
                      <a:pt x="247777" y="332810"/>
                    </a:cubicBezTo>
                    <a:cubicBezTo>
                      <a:pt x="287274" y="384582"/>
                      <a:pt x="328803" y="448545"/>
                      <a:pt x="359410" y="494150"/>
                    </a:cubicBezTo>
                    <a:cubicBezTo>
                      <a:pt x="374397" y="515919"/>
                      <a:pt x="385255" y="530250"/>
                      <a:pt x="402336" y="544519"/>
                    </a:cubicBezTo>
                    <a:lnTo>
                      <a:pt x="293370" y="544519"/>
                    </a:lnTo>
                    <a:cubicBezTo>
                      <a:pt x="289306" y="527507"/>
                      <a:pt x="283845" y="515919"/>
                      <a:pt x="275019" y="502996"/>
                    </a:cubicBezTo>
                    <a:cubicBezTo>
                      <a:pt x="242316" y="454704"/>
                      <a:pt x="209614" y="407022"/>
                      <a:pt x="176276" y="359397"/>
                    </a:cubicBezTo>
                    <a:cubicBezTo>
                      <a:pt x="164719" y="343726"/>
                      <a:pt x="145669" y="323298"/>
                      <a:pt x="122492" y="316528"/>
                    </a:cubicBezTo>
                    <a:cubicBezTo>
                      <a:pt x="108268" y="312445"/>
                      <a:pt x="94615" y="311772"/>
                      <a:pt x="83757" y="311772"/>
                    </a:cubicBezTo>
                    <a:lnTo>
                      <a:pt x="83757" y="499644"/>
                    </a:lnTo>
                    <a:cubicBezTo>
                      <a:pt x="83757" y="519398"/>
                      <a:pt x="87122" y="530923"/>
                      <a:pt x="93917" y="544525"/>
                    </a:cubicBezTo>
                    <a:lnTo>
                      <a:pt x="0" y="544525"/>
                    </a:lnTo>
                    <a:cubicBezTo>
                      <a:pt x="6795" y="530930"/>
                      <a:pt x="10160" y="519405"/>
                      <a:pt x="10160" y="499644"/>
                    </a:cubicBezTo>
                    <a:lnTo>
                      <a:pt x="10160" y="44882"/>
                    </a:lnTo>
                    <a:cubicBezTo>
                      <a:pt x="10160" y="25184"/>
                      <a:pt x="6795" y="13602"/>
                      <a:pt x="0" y="0"/>
                    </a:cubicBezTo>
                    <a:lnTo>
                      <a:pt x="157290" y="0"/>
                    </a:lnTo>
                    <a:close/>
                    <a:moveTo>
                      <a:pt x="83757" y="242329"/>
                    </a:moveTo>
                    <a:cubicBezTo>
                      <a:pt x="100711" y="246412"/>
                      <a:pt x="115062" y="247085"/>
                      <a:pt x="132080" y="247085"/>
                    </a:cubicBezTo>
                    <a:cubicBezTo>
                      <a:pt x="211710" y="247085"/>
                      <a:pt x="245745" y="208242"/>
                      <a:pt x="245745" y="158610"/>
                    </a:cubicBezTo>
                    <a:cubicBezTo>
                      <a:pt x="245745" y="107512"/>
                      <a:pt x="211710" y="68732"/>
                      <a:pt x="142939" y="68732"/>
                    </a:cubicBezTo>
                    <a:lnTo>
                      <a:pt x="83757" y="68732"/>
                    </a:lnTo>
                    <a:lnTo>
                      <a:pt x="83757" y="242329"/>
                    </a:lnTo>
                    <a:close/>
                  </a:path>
                </a:pathLst>
              </a:custGeom>
              <a:grpFill/>
              <a:ln w="6350" cap="flat">
                <a:noFill/>
                <a:prstDash val="solid"/>
                <a:miter/>
              </a:ln>
            </p:spPr>
            <p:txBody>
              <a:bodyPr rtlCol="0" anchor="ctr"/>
              <a:lstStyle/>
              <a:p>
                <a:endParaRPr lang="da-DK" dirty="0"/>
              </a:p>
            </p:txBody>
          </p:sp>
          <p:sp>
            <p:nvSpPr>
              <p:cNvPr id="16" name="Freeform: Shape 15">
                <a:extLst>
                  <a:ext uri="{FF2B5EF4-FFF2-40B4-BE49-F238E27FC236}">
                    <a16:creationId xmlns:a16="http://schemas.microsoft.com/office/drawing/2014/main" id="{92D799E2-06B0-2BB6-B9FF-F8D3C0B467B4}"/>
                  </a:ext>
                </a:extLst>
              </p:cNvPr>
              <p:cNvSpPr/>
              <p:nvPr/>
            </p:nvSpPr>
            <p:spPr>
              <a:xfrm>
                <a:off x="6708971" y="1815468"/>
                <a:ext cx="311765" cy="558184"/>
              </a:xfrm>
              <a:custGeom>
                <a:avLst/>
                <a:gdLst>
                  <a:gd name="connsiteX0" fmla="*/ 0 w 311765"/>
                  <a:gd name="connsiteY0" fmla="*/ 147015 h 558184"/>
                  <a:gd name="connsiteX1" fmla="*/ 175609 w 311765"/>
                  <a:gd name="connsiteY1" fmla="*/ 0 h 558184"/>
                  <a:gd name="connsiteX2" fmla="*/ 286588 w 311765"/>
                  <a:gd name="connsiteY2" fmla="*/ 22441 h 558184"/>
                  <a:gd name="connsiteX3" fmla="*/ 289268 w 311765"/>
                  <a:gd name="connsiteY3" fmla="*/ 115735 h 558184"/>
                  <a:gd name="connsiteX4" fmla="*/ 240303 w 311765"/>
                  <a:gd name="connsiteY4" fmla="*/ 82321 h 558184"/>
                  <a:gd name="connsiteX5" fmla="*/ 176276 w 311765"/>
                  <a:gd name="connsiteY5" fmla="*/ 70129 h 558184"/>
                  <a:gd name="connsiteX6" fmla="*/ 76213 w 311765"/>
                  <a:gd name="connsiteY6" fmla="*/ 147022 h 558184"/>
                  <a:gd name="connsiteX7" fmla="*/ 169507 w 311765"/>
                  <a:gd name="connsiteY7" fmla="*/ 234156 h 558184"/>
                  <a:gd name="connsiteX8" fmla="*/ 268167 w 311765"/>
                  <a:gd name="connsiteY8" fmla="*/ 289281 h 558184"/>
                  <a:gd name="connsiteX9" fmla="*/ 311766 w 311765"/>
                  <a:gd name="connsiteY9" fmla="*/ 401600 h 558184"/>
                  <a:gd name="connsiteX10" fmla="*/ 136093 w 311765"/>
                  <a:gd name="connsiteY10" fmla="*/ 558184 h 558184"/>
                  <a:gd name="connsiteX11" fmla="*/ 10909 w 311765"/>
                  <a:gd name="connsiteY11" fmla="*/ 534340 h 558184"/>
                  <a:gd name="connsiteX12" fmla="*/ 6826 w 311765"/>
                  <a:gd name="connsiteY12" fmla="*/ 442449 h 558184"/>
                  <a:gd name="connsiteX13" fmla="*/ 55791 w 311765"/>
                  <a:gd name="connsiteY13" fmla="*/ 474459 h 558184"/>
                  <a:gd name="connsiteX14" fmla="*/ 131344 w 311765"/>
                  <a:gd name="connsiteY14" fmla="*/ 488055 h 558184"/>
                  <a:gd name="connsiteX15" fmla="*/ 235553 w 311765"/>
                  <a:gd name="connsiteY15" fmla="*/ 404336 h 558184"/>
                  <a:gd name="connsiteX16" fmla="*/ 130734 w 311765"/>
                  <a:gd name="connsiteY16" fmla="*/ 300190 h 558184"/>
                  <a:gd name="connsiteX17" fmla="*/ 0 w 311765"/>
                  <a:gd name="connsiteY17" fmla="*/ 147015 h 5581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11765" h="558184">
                    <a:moveTo>
                      <a:pt x="0" y="147015"/>
                    </a:moveTo>
                    <a:cubicBezTo>
                      <a:pt x="0" y="56464"/>
                      <a:pt x="77559" y="0"/>
                      <a:pt x="175609" y="0"/>
                    </a:cubicBezTo>
                    <a:cubicBezTo>
                      <a:pt x="220548" y="0"/>
                      <a:pt x="251161" y="6096"/>
                      <a:pt x="286588" y="22441"/>
                    </a:cubicBezTo>
                    <a:lnTo>
                      <a:pt x="289268" y="115735"/>
                    </a:lnTo>
                    <a:cubicBezTo>
                      <a:pt x="272256" y="98723"/>
                      <a:pt x="257315" y="89148"/>
                      <a:pt x="240303" y="82321"/>
                    </a:cubicBezTo>
                    <a:cubicBezTo>
                      <a:pt x="222618" y="75552"/>
                      <a:pt x="205549" y="70129"/>
                      <a:pt x="176276" y="70129"/>
                    </a:cubicBezTo>
                    <a:cubicBezTo>
                      <a:pt x="115056" y="70129"/>
                      <a:pt x="76213" y="100736"/>
                      <a:pt x="76213" y="147022"/>
                    </a:cubicBezTo>
                    <a:cubicBezTo>
                      <a:pt x="76213" y="189218"/>
                      <a:pt x="106883" y="208306"/>
                      <a:pt x="169507" y="234156"/>
                    </a:cubicBezTo>
                    <a:cubicBezTo>
                      <a:pt x="213042" y="251841"/>
                      <a:pt x="245726" y="266840"/>
                      <a:pt x="268167" y="289281"/>
                    </a:cubicBezTo>
                    <a:cubicBezTo>
                      <a:pt x="298107" y="319221"/>
                      <a:pt x="311766" y="356660"/>
                      <a:pt x="311766" y="401600"/>
                    </a:cubicBezTo>
                    <a:cubicBezTo>
                      <a:pt x="311766" y="498310"/>
                      <a:pt x="237560" y="558184"/>
                      <a:pt x="136093" y="558184"/>
                    </a:cubicBezTo>
                    <a:cubicBezTo>
                      <a:pt x="84385" y="558184"/>
                      <a:pt x="47676" y="550012"/>
                      <a:pt x="10909" y="534340"/>
                    </a:cubicBezTo>
                    <a:lnTo>
                      <a:pt x="6826" y="442449"/>
                    </a:lnTo>
                    <a:cubicBezTo>
                      <a:pt x="23838" y="459461"/>
                      <a:pt x="38779" y="466960"/>
                      <a:pt x="55791" y="474459"/>
                    </a:cubicBezTo>
                    <a:cubicBezTo>
                      <a:pt x="74879" y="482632"/>
                      <a:pt x="102133" y="488055"/>
                      <a:pt x="131344" y="488055"/>
                    </a:cubicBezTo>
                    <a:cubicBezTo>
                      <a:pt x="196710" y="488055"/>
                      <a:pt x="235553" y="453358"/>
                      <a:pt x="235553" y="404336"/>
                    </a:cubicBezTo>
                    <a:cubicBezTo>
                      <a:pt x="235553" y="362141"/>
                      <a:pt x="220554" y="334887"/>
                      <a:pt x="130734" y="300190"/>
                    </a:cubicBezTo>
                    <a:cubicBezTo>
                      <a:pt x="27927" y="260674"/>
                      <a:pt x="0" y="208293"/>
                      <a:pt x="0" y="147015"/>
                    </a:cubicBezTo>
                  </a:path>
                </a:pathLst>
              </a:custGeom>
              <a:grpFill/>
              <a:ln w="6350" cap="flat">
                <a:noFill/>
                <a:prstDash val="solid"/>
                <a:miter/>
              </a:ln>
            </p:spPr>
            <p:txBody>
              <a:bodyPr rtlCol="0" anchor="ctr"/>
              <a:lstStyle/>
              <a:p>
                <a:endParaRPr lang="da-DK" dirty="0"/>
              </a:p>
            </p:txBody>
          </p:sp>
          <p:sp>
            <p:nvSpPr>
              <p:cNvPr id="17" name="Freeform: Shape 16">
                <a:extLst>
                  <a:ext uri="{FF2B5EF4-FFF2-40B4-BE49-F238E27FC236}">
                    <a16:creationId xmlns:a16="http://schemas.microsoft.com/office/drawing/2014/main" id="{19041F0C-0F5A-8DCF-0537-61D0DB17EB30}"/>
                  </a:ext>
                </a:extLst>
              </p:cNvPr>
              <p:cNvSpPr/>
              <p:nvPr/>
            </p:nvSpPr>
            <p:spPr>
              <a:xfrm>
                <a:off x="7061840" y="1822276"/>
                <a:ext cx="543902" cy="544576"/>
              </a:xfrm>
              <a:custGeom>
                <a:avLst/>
                <a:gdLst>
                  <a:gd name="connsiteX0" fmla="*/ 372993 w 543902"/>
                  <a:gd name="connsiteY0" fmla="*/ 348539 h 544576"/>
                  <a:gd name="connsiteX1" fmla="*/ 162014 w 543902"/>
                  <a:gd name="connsiteY1" fmla="*/ 348539 h 544576"/>
                  <a:gd name="connsiteX2" fmla="*/ 99390 w 543902"/>
                  <a:gd name="connsiteY2" fmla="*/ 499637 h 544576"/>
                  <a:gd name="connsiteX3" fmla="*/ 91891 w 543902"/>
                  <a:gd name="connsiteY3" fmla="*/ 544576 h 544576"/>
                  <a:gd name="connsiteX4" fmla="*/ 0 w 543902"/>
                  <a:gd name="connsiteY4" fmla="*/ 544576 h 544576"/>
                  <a:gd name="connsiteX5" fmla="*/ 24511 w 543902"/>
                  <a:gd name="connsiteY5" fmla="*/ 499637 h 544576"/>
                  <a:gd name="connsiteX6" fmla="*/ 232804 w 543902"/>
                  <a:gd name="connsiteY6" fmla="*/ 0 h 544576"/>
                  <a:gd name="connsiteX7" fmla="*/ 300184 w 543902"/>
                  <a:gd name="connsiteY7" fmla="*/ 0 h 544576"/>
                  <a:gd name="connsiteX8" fmla="*/ 519392 w 543902"/>
                  <a:gd name="connsiteY8" fmla="*/ 499637 h 544576"/>
                  <a:gd name="connsiteX9" fmla="*/ 543903 w 543902"/>
                  <a:gd name="connsiteY9" fmla="*/ 544576 h 544576"/>
                  <a:gd name="connsiteX10" fmla="*/ 447192 w 543902"/>
                  <a:gd name="connsiteY10" fmla="*/ 544576 h 544576"/>
                  <a:gd name="connsiteX11" fmla="*/ 439020 w 543902"/>
                  <a:gd name="connsiteY11" fmla="*/ 499637 h 544576"/>
                  <a:gd name="connsiteX12" fmla="*/ 372993 w 543902"/>
                  <a:gd name="connsiteY12" fmla="*/ 348539 h 544576"/>
                  <a:gd name="connsiteX13" fmla="*/ 191281 w 543902"/>
                  <a:gd name="connsiteY13" fmla="*/ 279083 h 544576"/>
                  <a:gd name="connsiteX14" fmla="*/ 342379 w 543902"/>
                  <a:gd name="connsiteY14" fmla="*/ 279083 h 544576"/>
                  <a:gd name="connsiteX15" fmla="*/ 264820 w 543902"/>
                  <a:gd name="connsiteY15" fmla="*/ 101397 h 544576"/>
                  <a:gd name="connsiteX16" fmla="*/ 191281 w 543902"/>
                  <a:gd name="connsiteY16" fmla="*/ 279083 h 5445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543902" h="544576">
                    <a:moveTo>
                      <a:pt x="372993" y="348539"/>
                    </a:moveTo>
                    <a:lnTo>
                      <a:pt x="162014" y="348539"/>
                    </a:lnTo>
                    <a:lnTo>
                      <a:pt x="99390" y="499637"/>
                    </a:lnTo>
                    <a:cubicBezTo>
                      <a:pt x="93904" y="513232"/>
                      <a:pt x="91891" y="530244"/>
                      <a:pt x="91891" y="544576"/>
                    </a:cubicBezTo>
                    <a:lnTo>
                      <a:pt x="0" y="544576"/>
                    </a:lnTo>
                    <a:cubicBezTo>
                      <a:pt x="9512" y="530917"/>
                      <a:pt x="17012" y="517989"/>
                      <a:pt x="24511" y="499637"/>
                    </a:cubicBezTo>
                    <a:lnTo>
                      <a:pt x="232804" y="0"/>
                    </a:lnTo>
                    <a:lnTo>
                      <a:pt x="300184" y="0"/>
                    </a:lnTo>
                    <a:lnTo>
                      <a:pt x="519392" y="499637"/>
                    </a:lnTo>
                    <a:cubicBezTo>
                      <a:pt x="527564" y="517989"/>
                      <a:pt x="534333" y="530917"/>
                      <a:pt x="543903" y="544576"/>
                    </a:cubicBezTo>
                    <a:lnTo>
                      <a:pt x="447192" y="544576"/>
                    </a:lnTo>
                    <a:cubicBezTo>
                      <a:pt x="447192" y="526834"/>
                      <a:pt x="444513" y="512566"/>
                      <a:pt x="439020" y="499637"/>
                    </a:cubicBezTo>
                    <a:lnTo>
                      <a:pt x="372993" y="348539"/>
                    </a:lnTo>
                    <a:close/>
                    <a:moveTo>
                      <a:pt x="191281" y="279083"/>
                    </a:moveTo>
                    <a:lnTo>
                      <a:pt x="342379" y="279083"/>
                    </a:lnTo>
                    <a:lnTo>
                      <a:pt x="264820" y="101397"/>
                    </a:lnTo>
                    <a:lnTo>
                      <a:pt x="191281" y="279083"/>
                    </a:lnTo>
                    <a:close/>
                  </a:path>
                </a:pathLst>
              </a:custGeom>
              <a:grpFill/>
              <a:ln w="6350" cap="flat">
                <a:noFill/>
                <a:prstDash val="solid"/>
                <a:miter/>
              </a:ln>
            </p:spPr>
            <p:txBody>
              <a:bodyPr rtlCol="0" anchor="ctr"/>
              <a:lstStyle/>
              <a:p>
                <a:endParaRPr lang="da-DK" dirty="0"/>
              </a:p>
            </p:txBody>
          </p:sp>
          <p:sp>
            <p:nvSpPr>
              <p:cNvPr id="18" name="Freeform: Shape 17">
                <a:extLst>
                  <a:ext uri="{FF2B5EF4-FFF2-40B4-BE49-F238E27FC236}">
                    <a16:creationId xmlns:a16="http://schemas.microsoft.com/office/drawing/2014/main" id="{B64B5ECA-9960-3608-2501-D61837874C48}"/>
                  </a:ext>
                </a:extLst>
              </p:cNvPr>
              <p:cNvSpPr/>
              <p:nvPr/>
            </p:nvSpPr>
            <p:spPr>
              <a:xfrm>
                <a:off x="7671249" y="1822276"/>
                <a:ext cx="488124" cy="544576"/>
              </a:xfrm>
              <a:custGeom>
                <a:avLst/>
                <a:gdLst>
                  <a:gd name="connsiteX0" fmla="*/ 477838 w 488124"/>
                  <a:gd name="connsiteY0" fmla="*/ 499637 h 544576"/>
                  <a:gd name="connsiteX1" fmla="*/ 481267 w 488124"/>
                  <a:gd name="connsiteY1" fmla="*/ 544576 h 544576"/>
                  <a:gd name="connsiteX2" fmla="*/ 409131 w 488124"/>
                  <a:gd name="connsiteY2" fmla="*/ 544576 h 544576"/>
                  <a:gd name="connsiteX3" fmla="*/ 79629 w 488124"/>
                  <a:gd name="connsiteY3" fmla="*/ 119145 h 544576"/>
                  <a:gd name="connsiteX4" fmla="*/ 79629 w 488124"/>
                  <a:gd name="connsiteY4" fmla="*/ 499637 h 544576"/>
                  <a:gd name="connsiteX5" fmla="*/ 89853 w 488124"/>
                  <a:gd name="connsiteY5" fmla="*/ 544576 h 544576"/>
                  <a:gd name="connsiteX6" fmla="*/ 0 w 488124"/>
                  <a:gd name="connsiteY6" fmla="*/ 544576 h 544576"/>
                  <a:gd name="connsiteX7" fmla="*/ 10243 w 488124"/>
                  <a:gd name="connsiteY7" fmla="*/ 499637 h 544576"/>
                  <a:gd name="connsiteX8" fmla="*/ 10243 w 488124"/>
                  <a:gd name="connsiteY8" fmla="*/ 44939 h 544576"/>
                  <a:gd name="connsiteX9" fmla="*/ 0 w 488124"/>
                  <a:gd name="connsiteY9" fmla="*/ 0 h 544576"/>
                  <a:gd name="connsiteX10" fmla="*/ 81724 w 488124"/>
                  <a:gd name="connsiteY10" fmla="*/ 0 h 544576"/>
                  <a:gd name="connsiteX11" fmla="*/ 408432 w 488124"/>
                  <a:gd name="connsiteY11" fmla="*/ 419271 h 544576"/>
                  <a:gd name="connsiteX12" fmla="*/ 408432 w 488124"/>
                  <a:gd name="connsiteY12" fmla="*/ 44939 h 544576"/>
                  <a:gd name="connsiteX13" fmla="*/ 398208 w 488124"/>
                  <a:gd name="connsiteY13" fmla="*/ 0 h 544576"/>
                  <a:gd name="connsiteX14" fmla="*/ 488124 w 488124"/>
                  <a:gd name="connsiteY14" fmla="*/ 0 h 544576"/>
                  <a:gd name="connsiteX15" fmla="*/ 477838 w 488124"/>
                  <a:gd name="connsiteY15" fmla="*/ 44939 h 544576"/>
                  <a:gd name="connsiteX16" fmla="*/ 477838 w 488124"/>
                  <a:gd name="connsiteY16" fmla="*/ 499637 h 5445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88124" h="544576">
                    <a:moveTo>
                      <a:pt x="477838" y="499637"/>
                    </a:moveTo>
                    <a:cubicBezTo>
                      <a:pt x="477838" y="519392"/>
                      <a:pt x="479298" y="530917"/>
                      <a:pt x="481267" y="544576"/>
                    </a:cubicBezTo>
                    <a:lnTo>
                      <a:pt x="409131" y="544576"/>
                    </a:lnTo>
                    <a:lnTo>
                      <a:pt x="79629" y="119145"/>
                    </a:lnTo>
                    <a:lnTo>
                      <a:pt x="79629" y="499637"/>
                    </a:lnTo>
                    <a:cubicBezTo>
                      <a:pt x="79629" y="519392"/>
                      <a:pt x="83058" y="530917"/>
                      <a:pt x="89853" y="544576"/>
                    </a:cubicBezTo>
                    <a:lnTo>
                      <a:pt x="0" y="544576"/>
                    </a:lnTo>
                    <a:cubicBezTo>
                      <a:pt x="6833" y="530917"/>
                      <a:pt x="10243" y="519392"/>
                      <a:pt x="10243" y="499637"/>
                    </a:cubicBezTo>
                    <a:lnTo>
                      <a:pt x="10243" y="44939"/>
                    </a:lnTo>
                    <a:cubicBezTo>
                      <a:pt x="10243" y="25184"/>
                      <a:pt x="6826" y="13595"/>
                      <a:pt x="0" y="0"/>
                    </a:cubicBezTo>
                    <a:lnTo>
                      <a:pt x="81724" y="0"/>
                    </a:lnTo>
                    <a:lnTo>
                      <a:pt x="408432" y="419271"/>
                    </a:lnTo>
                    <a:lnTo>
                      <a:pt x="408432" y="44939"/>
                    </a:lnTo>
                    <a:cubicBezTo>
                      <a:pt x="408432" y="25184"/>
                      <a:pt x="405067" y="13595"/>
                      <a:pt x="398208" y="0"/>
                    </a:cubicBezTo>
                    <a:lnTo>
                      <a:pt x="488124" y="0"/>
                    </a:lnTo>
                    <a:cubicBezTo>
                      <a:pt x="481267" y="13595"/>
                      <a:pt x="477838" y="25184"/>
                      <a:pt x="477838" y="44939"/>
                    </a:cubicBezTo>
                    <a:lnTo>
                      <a:pt x="477838" y="499637"/>
                    </a:lnTo>
                    <a:close/>
                  </a:path>
                </a:pathLst>
              </a:custGeom>
              <a:grpFill/>
              <a:ln w="6350" cap="flat">
                <a:noFill/>
                <a:prstDash val="solid"/>
                <a:miter/>
              </a:ln>
            </p:spPr>
            <p:txBody>
              <a:bodyPr rtlCol="0" anchor="ctr"/>
              <a:lstStyle/>
              <a:p>
                <a:endParaRPr lang="da-DK" dirty="0"/>
              </a:p>
            </p:txBody>
          </p:sp>
          <p:sp>
            <p:nvSpPr>
              <p:cNvPr id="19" name="Freeform: Shape 18">
                <a:extLst>
                  <a:ext uri="{FF2B5EF4-FFF2-40B4-BE49-F238E27FC236}">
                    <a16:creationId xmlns:a16="http://schemas.microsoft.com/office/drawing/2014/main" id="{69C91D89-FCC3-483D-90C5-A3FD322F8924}"/>
                  </a:ext>
                </a:extLst>
              </p:cNvPr>
              <p:cNvSpPr/>
              <p:nvPr/>
            </p:nvSpPr>
            <p:spPr>
              <a:xfrm>
                <a:off x="8279707" y="1822250"/>
                <a:ext cx="482600" cy="548665"/>
              </a:xfrm>
              <a:custGeom>
                <a:avLst/>
                <a:gdLst>
                  <a:gd name="connsiteX0" fmla="*/ 199453 w 482600"/>
                  <a:gd name="connsiteY0" fmla="*/ 0 h 548665"/>
                  <a:gd name="connsiteX1" fmla="*/ 482600 w 482600"/>
                  <a:gd name="connsiteY1" fmla="*/ 272993 h 548665"/>
                  <a:gd name="connsiteX2" fmla="*/ 196723 w 482600"/>
                  <a:gd name="connsiteY2" fmla="*/ 548665 h 548665"/>
                  <a:gd name="connsiteX3" fmla="*/ 48323 w 482600"/>
                  <a:gd name="connsiteY3" fmla="*/ 544582 h 548665"/>
                  <a:gd name="connsiteX4" fmla="*/ 0 w 482600"/>
                  <a:gd name="connsiteY4" fmla="*/ 544582 h 548665"/>
                  <a:gd name="connsiteX5" fmla="*/ 10160 w 482600"/>
                  <a:gd name="connsiteY5" fmla="*/ 499644 h 548665"/>
                  <a:gd name="connsiteX6" fmla="*/ 10160 w 482600"/>
                  <a:gd name="connsiteY6" fmla="*/ 44945 h 548665"/>
                  <a:gd name="connsiteX7" fmla="*/ 0 w 482600"/>
                  <a:gd name="connsiteY7" fmla="*/ 7 h 548665"/>
                  <a:gd name="connsiteX8" fmla="*/ 199453 w 482600"/>
                  <a:gd name="connsiteY8" fmla="*/ 7 h 548665"/>
                  <a:gd name="connsiteX9" fmla="*/ 83693 w 482600"/>
                  <a:gd name="connsiteY9" fmla="*/ 435674 h 548665"/>
                  <a:gd name="connsiteX10" fmla="*/ 105473 w 482600"/>
                  <a:gd name="connsiteY10" fmla="*/ 475793 h 548665"/>
                  <a:gd name="connsiteX11" fmla="*/ 191960 w 482600"/>
                  <a:gd name="connsiteY11" fmla="*/ 481952 h 548665"/>
                  <a:gd name="connsiteX12" fmla="*/ 402336 w 482600"/>
                  <a:gd name="connsiteY12" fmla="*/ 273660 h 548665"/>
                  <a:gd name="connsiteX13" fmla="*/ 189864 w 482600"/>
                  <a:gd name="connsiteY13" fmla="*/ 69450 h 548665"/>
                  <a:gd name="connsiteX14" fmla="*/ 83693 w 482600"/>
                  <a:gd name="connsiteY14" fmla="*/ 69450 h 548665"/>
                  <a:gd name="connsiteX15" fmla="*/ 83693 w 482600"/>
                  <a:gd name="connsiteY15" fmla="*/ 435674 h 5486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482600" h="548665">
                    <a:moveTo>
                      <a:pt x="199453" y="0"/>
                    </a:moveTo>
                    <a:cubicBezTo>
                      <a:pt x="366902" y="0"/>
                      <a:pt x="482600" y="113722"/>
                      <a:pt x="482600" y="272993"/>
                    </a:cubicBezTo>
                    <a:cubicBezTo>
                      <a:pt x="482600" y="432264"/>
                      <a:pt x="364172" y="548665"/>
                      <a:pt x="196723" y="548665"/>
                    </a:cubicBezTo>
                    <a:cubicBezTo>
                      <a:pt x="114364" y="548665"/>
                      <a:pt x="89153" y="544582"/>
                      <a:pt x="48323" y="544582"/>
                    </a:cubicBezTo>
                    <a:lnTo>
                      <a:pt x="0" y="544582"/>
                    </a:lnTo>
                    <a:cubicBezTo>
                      <a:pt x="6794" y="530987"/>
                      <a:pt x="10160" y="519399"/>
                      <a:pt x="10160" y="499644"/>
                    </a:cubicBezTo>
                    <a:lnTo>
                      <a:pt x="10160" y="44945"/>
                    </a:lnTo>
                    <a:cubicBezTo>
                      <a:pt x="10160" y="25191"/>
                      <a:pt x="6794" y="13665"/>
                      <a:pt x="0" y="7"/>
                    </a:cubicBezTo>
                    <a:lnTo>
                      <a:pt x="199453" y="7"/>
                    </a:lnTo>
                    <a:close/>
                    <a:moveTo>
                      <a:pt x="83693" y="435674"/>
                    </a:moveTo>
                    <a:cubicBezTo>
                      <a:pt x="83693" y="456102"/>
                      <a:pt x="85789" y="469697"/>
                      <a:pt x="105473" y="475793"/>
                    </a:cubicBezTo>
                    <a:cubicBezTo>
                      <a:pt x="121793" y="481279"/>
                      <a:pt x="151764" y="481952"/>
                      <a:pt x="191960" y="481952"/>
                    </a:cubicBezTo>
                    <a:cubicBezTo>
                      <a:pt x="319277" y="481952"/>
                      <a:pt x="402336" y="390061"/>
                      <a:pt x="402336" y="273660"/>
                    </a:cubicBezTo>
                    <a:cubicBezTo>
                      <a:pt x="402336" y="157258"/>
                      <a:pt x="319277" y="69450"/>
                      <a:pt x="189864" y="69450"/>
                    </a:cubicBezTo>
                    <a:lnTo>
                      <a:pt x="83693" y="69450"/>
                    </a:lnTo>
                    <a:lnTo>
                      <a:pt x="83693" y="435674"/>
                    </a:lnTo>
                    <a:close/>
                  </a:path>
                </a:pathLst>
              </a:custGeom>
              <a:grpFill/>
              <a:ln w="6350" cap="flat">
                <a:noFill/>
                <a:prstDash val="solid"/>
                <a:miter/>
              </a:ln>
            </p:spPr>
            <p:txBody>
              <a:bodyPr rtlCol="0" anchor="ctr"/>
              <a:lstStyle/>
              <a:p>
                <a:endParaRPr lang="da-DK" dirty="0"/>
              </a:p>
            </p:txBody>
          </p:sp>
          <p:sp>
            <p:nvSpPr>
              <p:cNvPr id="20" name="Freeform: Shape 19">
                <a:extLst>
                  <a:ext uri="{FF2B5EF4-FFF2-40B4-BE49-F238E27FC236}">
                    <a16:creationId xmlns:a16="http://schemas.microsoft.com/office/drawing/2014/main" id="{826D89C4-42EB-3178-E248-6525FBB464EF}"/>
                  </a:ext>
                </a:extLst>
              </p:cNvPr>
              <p:cNvSpPr/>
              <p:nvPr/>
            </p:nvSpPr>
            <p:spPr>
              <a:xfrm>
                <a:off x="8781737" y="1822276"/>
                <a:ext cx="543941" cy="544576"/>
              </a:xfrm>
              <a:custGeom>
                <a:avLst/>
                <a:gdLst>
                  <a:gd name="connsiteX0" fmla="*/ 373063 w 543941"/>
                  <a:gd name="connsiteY0" fmla="*/ 348539 h 544576"/>
                  <a:gd name="connsiteX1" fmla="*/ 162052 w 543941"/>
                  <a:gd name="connsiteY1" fmla="*/ 348539 h 544576"/>
                  <a:gd name="connsiteX2" fmla="*/ 99441 w 543941"/>
                  <a:gd name="connsiteY2" fmla="*/ 499637 h 544576"/>
                  <a:gd name="connsiteX3" fmla="*/ 91948 w 543941"/>
                  <a:gd name="connsiteY3" fmla="*/ 544576 h 544576"/>
                  <a:gd name="connsiteX4" fmla="*/ 0 w 543941"/>
                  <a:gd name="connsiteY4" fmla="*/ 544576 h 544576"/>
                  <a:gd name="connsiteX5" fmla="*/ 24511 w 543941"/>
                  <a:gd name="connsiteY5" fmla="*/ 499637 h 544576"/>
                  <a:gd name="connsiteX6" fmla="*/ 232855 w 543941"/>
                  <a:gd name="connsiteY6" fmla="*/ 0 h 544576"/>
                  <a:gd name="connsiteX7" fmla="*/ 300228 w 543941"/>
                  <a:gd name="connsiteY7" fmla="*/ 0 h 544576"/>
                  <a:gd name="connsiteX8" fmla="*/ 519430 w 543941"/>
                  <a:gd name="connsiteY8" fmla="*/ 499637 h 544576"/>
                  <a:gd name="connsiteX9" fmla="*/ 543941 w 543941"/>
                  <a:gd name="connsiteY9" fmla="*/ 544576 h 544576"/>
                  <a:gd name="connsiteX10" fmla="*/ 447294 w 543941"/>
                  <a:gd name="connsiteY10" fmla="*/ 544576 h 544576"/>
                  <a:gd name="connsiteX11" fmla="*/ 439103 w 543941"/>
                  <a:gd name="connsiteY11" fmla="*/ 499637 h 544576"/>
                  <a:gd name="connsiteX12" fmla="*/ 373063 w 543941"/>
                  <a:gd name="connsiteY12" fmla="*/ 348539 h 544576"/>
                  <a:gd name="connsiteX13" fmla="*/ 191326 w 543941"/>
                  <a:gd name="connsiteY13" fmla="*/ 279083 h 544576"/>
                  <a:gd name="connsiteX14" fmla="*/ 342392 w 543941"/>
                  <a:gd name="connsiteY14" fmla="*/ 279083 h 544576"/>
                  <a:gd name="connsiteX15" fmla="*/ 264858 w 543941"/>
                  <a:gd name="connsiteY15" fmla="*/ 101397 h 544576"/>
                  <a:gd name="connsiteX16" fmla="*/ 191326 w 543941"/>
                  <a:gd name="connsiteY16" fmla="*/ 279083 h 5445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543941" h="544576">
                    <a:moveTo>
                      <a:pt x="373063" y="348539"/>
                    </a:moveTo>
                    <a:lnTo>
                      <a:pt x="162052" y="348539"/>
                    </a:lnTo>
                    <a:lnTo>
                      <a:pt x="99441" y="499637"/>
                    </a:lnTo>
                    <a:cubicBezTo>
                      <a:pt x="93980" y="513232"/>
                      <a:pt x="91948" y="530244"/>
                      <a:pt x="91948" y="544576"/>
                    </a:cubicBezTo>
                    <a:lnTo>
                      <a:pt x="0" y="544576"/>
                    </a:lnTo>
                    <a:cubicBezTo>
                      <a:pt x="9589" y="530917"/>
                      <a:pt x="17018" y="517989"/>
                      <a:pt x="24511" y="499637"/>
                    </a:cubicBezTo>
                    <a:lnTo>
                      <a:pt x="232855" y="0"/>
                    </a:lnTo>
                    <a:lnTo>
                      <a:pt x="300228" y="0"/>
                    </a:lnTo>
                    <a:lnTo>
                      <a:pt x="519430" y="499637"/>
                    </a:lnTo>
                    <a:cubicBezTo>
                      <a:pt x="527621" y="517989"/>
                      <a:pt x="534416" y="530917"/>
                      <a:pt x="543941" y="544576"/>
                    </a:cubicBezTo>
                    <a:lnTo>
                      <a:pt x="447294" y="544576"/>
                    </a:lnTo>
                    <a:cubicBezTo>
                      <a:pt x="447294" y="526834"/>
                      <a:pt x="444564" y="512566"/>
                      <a:pt x="439103" y="499637"/>
                    </a:cubicBezTo>
                    <a:lnTo>
                      <a:pt x="373063" y="348539"/>
                    </a:lnTo>
                    <a:close/>
                    <a:moveTo>
                      <a:pt x="191326" y="279083"/>
                    </a:moveTo>
                    <a:lnTo>
                      <a:pt x="342392" y="279083"/>
                    </a:lnTo>
                    <a:lnTo>
                      <a:pt x="264858" y="101397"/>
                    </a:lnTo>
                    <a:lnTo>
                      <a:pt x="191326" y="279083"/>
                    </a:lnTo>
                    <a:close/>
                  </a:path>
                </a:pathLst>
              </a:custGeom>
              <a:grpFill/>
              <a:ln w="6350" cap="flat">
                <a:noFill/>
                <a:prstDash val="solid"/>
                <a:miter/>
              </a:ln>
            </p:spPr>
            <p:txBody>
              <a:bodyPr rtlCol="0" anchor="ctr"/>
              <a:lstStyle/>
              <a:p>
                <a:endParaRPr lang="da-DK" dirty="0"/>
              </a:p>
            </p:txBody>
          </p:sp>
          <p:sp>
            <p:nvSpPr>
              <p:cNvPr id="21" name="Freeform: Shape 20">
                <a:extLst>
                  <a:ext uri="{FF2B5EF4-FFF2-40B4-BE49-F238E27FC236}">
                    <a16:creationId xmlns:a16="http://schemas.microsoft.com/office/drawing/2014/main" id="{11D54876-98AE-F188-907A-C5E68A81C49D}"/>
                  </a:ext>
                </a:extLst>
              </p:cNvPr>
              <p:cNvSpPr/>
              <p:nvPr/>
            </p:nvSpPr>
            <p:spPr>
              <a:xfrm>
                <a:off x="7727701" y="408334"/>
                <a:ext cx="488124" cy="544575"/>
              </a:xfrm>
              <a:custGeom>
                <a:avLst/>
                <a:gdLst>
                  <a:gd name="connsiteX0" fmla="*/ 477901 w 488124"/>
                  <a:gd name="connsiteY0" fmla="*/ 499637 h 544575"/>
                  <a:gd name="connsiteX1" fmla="*/ 481330 w 488124"/>
                  <a:gd name="connsiteY1" fmla="*/ 544576 h 544575"/>
                  <a:gd name="connsiteX2" fmla="*/ 409194 w 488124"/>
                  <a:gd name="connsiteY2" fmla="*/ 544576 h 544575"/>
                  <a:gd name="connsiteX3" fmla="*/ 79629 w 488124"/>
                  <a:gd name="connsiteY3" fmla="*/ 119145 h 544575"/>
                  <a:gd name="connsiteX4" fmla="*/ 79629 w 488124"/>
                  <a:gd name="connsiteY4" fmla="*/ 499637 h 544575"/>
                  <a:gd name="connsiteX5" fmla="*/ 89916 w 488124"/>
                  <a:gd name="connsiteY5" fmla="*/ 544576 h 544575"/>
                  <a:gd name="connsiteX6" fmla="*/ 0 w 488124"/>
                  <a:gd name="connsiteY6" fmla="*/ 544576 h 544575"/>
                  <a:gd name="connsiteX7" fmla="*/ 10287 w 488124"/>
                  <a:gd name="connsiteY7" fmla="*/ 499637 h 544575"/>
                  <a:gd name="connsiteX8" fmla="*/ 10287 w 488124"/>
                  <a:gd name="connsiteY8" fmla="*/ 44939 h 544575"/>
                  <a:gd name="connsiteX9" fmla="*/ 0 w 488124"/>
                  <a:gd name="connsiteY9" fmla="*/ 0 h 544575"/>
                  <a:gd name="connsiteX10" fmla="*/ 81724 w 488124"/>
                  <a:gd name="connsiteY10" fmla="*/ 0 h 544575"/>
                  <a:gd name="connsiteX11" fmla="*/ 408432 w 488124"/>
                  <a:gd name="connsiteY11" fmla="*/ 419335 h 544575"/>
                  <a:gd name="connsiteX12" fmla="*/ 408432 w 488124"/>
                  <a:gd name="connsiteY12" fmla="*/ 44939 h 544575"/>
                  <a:gd name="connsiteX13" fmla="*/ 398272 w 488124"/>
                  <a:gd name="connsiteY13" fmla="*/ 0 h 544575"/>
                  <a:gd name="connsiteX14" fmla="*/ 488124 w 488124"/>
                  <a:gd name="connsiteY14" fmla="*/ 0 h 544575"/>
                  <a:gd name="connsiteX15" fmla="*/ 477901 w 488124"/>
                  <a:gd name="connsiteY15" fmla="*/ 44939 h 544575"/>
                  <a:gd name="connsiteX16" fmla="*/ 477901 w 488124"/>
                  <a:gd name="connsiteY16" fmla="*/ 499637 h 544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88124" h="544575">
                    <a:moveTo>
                      <a:pt x="477901" y="499637"/>
                    </a:moveTo>
                    <a:cubicBezTo>
                      <a:pt x="477901" y="519392"/>
                      <a:pt x="479298" y="530917"/>
                      <a:pt x="481330" y="544576"/>
                    </a:cubicBezTo>
                    <a:lnTo>
                      <a:pt x="409194" y="544576"/>
                    </a:lnTo>
                    <a:lnTo>
                      <a:pt x="79629" y="119145"/>
                    </a:lnTo>
                    <a:lnTo>
                      <a:pt x="79629" y="499637"/>
                    </a:lnTo>
                    <a:cubicBezTo>
                      <a:pt x="79629" y="519392"/>
                      <a:pt x="83058" y="530917"/>
                      <a:pt x="89916" y="544576"/>
                    </a:cubicBezTo>
                    <a:lnTo>
                      <a:pt x="0" y="544576"/>
                    </a:lnTo>
                    <a:cubicBezTo>
                      <a:pt x="6858" y="530917"/>
                      <a:pt x="10287" y="519392"/>
                      <a:pt x="10287" y="499637"/>
                    </a:cubicBezTo>
                    <a:lnTo>
                      <a:pt x="10287" y="44939"/>
                    </a:lnTo>
                    <a:cubicBezTo>
                      <a:pt x="10287" y="25184"/>
                      <a:pt x="6858" y="13595"/>
                      <a:pt x="0" y="0"/>
                    </a:cubicBezTo>
                    <a:lnTo>
                      <a:pt x="81724" y="0"/>
                    </a:lnTo>
                    <a:lnTo>
                      <a:pt x="408432" y="419335"/>
                    </a:lnTo>
                    <a:lnTo>
                      <a:pt x="408432" y="44939"/>
                    </a:lnTo>
                    <a:cubicBezTo>
                      <a:pt x="408432" y="25184"/>
                      <a:pt x="405067" y="13595"/>
                      <a:pt x="398272" y="0"/>
                    </a:cubicBezTo>
                    <a:lnTo>
                      <a:pt x="488124" y="0"/>
                    </a:lnTo>
                    <a:cubicBezTo>
                      <a:pt x="481330" y="13595"/>
                      <a:pt x="477901" y="25184"/>
                      <a:pt x="477901" y="44939"/>
                    </a:cubicBezTo>
                    <a:lnTo>
                      <a:pt x="477901" y="499637"/>
                    </a:lnTo>
                    <a:close/>
                  </a:path>
                </a:pathLst>
              </a:custGeom>
              <a:grpFill/>
              <a:ln w="6350" cap="flat">
                <a:noFill/>
                <a:prstDash val="solid"/>
                <a:miter/>
              </a:ln>
            </p:spPr>
            <p:txBody>
              <a:bodyPr rtlCol="0" anchor="ctr"/>
              <a:lstStyle/>
              <a:p>
                <a:endParaRPr lang="da-DK" dirty="0"/>
              </a:p>
            </p:txBody>
          </p:sp>
          <p:sp>
            <p:nvSpPr>
              <p:cNvPr id="22" name="Freeform: Shape 21">
                <a:extLst>
                  <a:ext uri="{FF2B5EF4-FFF2-40B4-BE49-F238E27FC236}">
                    <a16:creationId xmlns:a16="http://schemas.microsoft.com/office/drawing/2014/main" id="{EAD5EB04-ECB0-AD34-D43E-89BBC8D2D842}"/>
                  </a:ext>
                </a:extLst>
              </p:cNvPr>
              <p:cNvSpPr/>
              <p:nvPr/>
            </p:nvSpPr>
            <p:spPr>
              <a:xfrm>
                <a:off x="8336158" y="408308"/>
                <a:ext cx="482663" cy="548665"/>
              </a:xfrm>
              <a:custGeom>
                <a:avLst/>
                <a:gdLst>
                  <a:gd name="connsiteX0" fmla="*/ 199454 w 482663"/>
                  <a:gd name="connsiteY0" fmla="*/ 0 h 548665"/>
                  <a:gd name="connsiteX1" fmla="*/ 482664 w 482663"/>
                  <a:gd name="connsiteY1" fmla="*/ 272993 h 548665"/>
                  <a:gd name="connsiteX2" fmla="*/ 196724 w 482663"/>
                  <a:gd name="connsiteY2" fmla="*/ 548665 h 548665"/>
                  <a:gd name="connsiteX3" fmla="*/ 48324 w 482663"/>
                  <a:gd name="connsiteY3" fmla="*/ 544582 h 548665"/>
                  <a:gd name="connsiteX4" fmla="*/ 0 w 482663"/>
                  <a:gd name="connsiteY4" fmla="*/ 544582 h 548665"/>
                  <a:gd name="connsiteX5" fmla="*/ 10224 w 482663"/>
                  <a:gd name="connsiteY5" fmla="*/ 499643 h 548665"/>
                  <a:gd name="connsiteX6" fmla="*/ 10224 w 482663"/>
                  <a:gd name="connsiteY6" fmla="*/ 44945 h 548665"/>
                  <a:gd name="connsiteX7" fmla="*/ 0 w 482663"/>
                  <a:gd name="connsiteY7" fmla="*/ 6 h 548665"/>
                  <a:gd name="connsiteX8" fmla="*/ 199454 w 482663"/>
                  <a:gd name="connsiteY8" fmla="*/ 6 h 548665"/>
                  <a:gd name="connsiteX9" fmla="*/ 83757 w 482663"/>
                  <a:gd name="connsiteY9" fmla="*/ 435673 h 548665"/>
                  <a:gd name="connsiteX10" fmla="*/ 105538 w 482663"/>
                  <a:gd name="connsiteY10" fmla="*/ 475856 h 548665"/>
                  <a:gd name="connsiteX11" fmla="*/ 191961 w 482663"/>
                  <a:gd name="connsiteY11" fmla="*/ 481952 h 548665"/>
                  <a:gd name="connsiteX12" fmla="*/ 402337 w 482663"/>
                  <a:gd name="connsiteY12" fmla="*/ 273659 h 548665"/>
                  <a:gd name="connsiteX13" fmla="*/ 189929 w 482663"/>
                  <a:gd name="connsiteY13" fmla="*/ 69450 h 548665"/>
                  <a:gd name="connsiteX14" fmla="*/ 83757 w 482663"/>
                  <a:gd name="connsiteY14" fmla="*/ 69450 h 548665"/>
                  <a:gd name="connsiteX15" fmla="*/ 83757 w 482663"/>
                  <a:gd name="connsiteY15" fmla="*/ 435673 h 5486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482663" h="548665">
                    <a:moveTo>
                      <a:pt x="199454" y="0"/>
                    </a:moveTo>
                    <a:cubicBezTo>
                      <a:pt x="366903" y="0"/>
                      <a:pt x="482664" y="113722"/>
                      <a:pt x="482664" y="272993"/>
                    </a:cubicBezTo>
                    <a:cubicBezTo>
                      <a:pt x="482664" y="432264"/>
                      <a:pt x="364173" y="548665"/>
                      <a:pt x="196724" y="548665"/>
                    </a:cubicBezTo>
                    <a:cubicBezTo>
                      <a:pt x="114364" y="548665"/>
                      <a:pt x="89154" y="544582"/>
                      <a:pt x="48324" y="544582"/>
                    </a:cubicBezTo>
                    <a:lnTo>
                      <a:pt x="0" y="544582"/>
                    </a:lnTo>
                    <a:cubicBezTo>
                      <a:pt x="6795" y="530987"/>
                      <a:pt x="10224" y="519398"/>
                      <a:pt x="10224" y="499643"/>
                    </a:cubicBezTo>
                    <a:lnTo>
                      <a:pt x="10224" y="44945"/>
                    </a:lnTo>
                    <a:cubicBezTo>
                      <a:pt x="10224" y="25190"/>
                      <a:pt x="6795" y="13665"/>
                      <a:pt x="0" y="6"/>
                    </a:cubicBezTo>
                    <a:lnTo>
                      <a:pt x="199454" y="6"/>
                    </a:lnTo>
                    <a:close/>
                    <a:moveTo>
                      <a:pt x="83757" y="435673"/>
                    </a:moveTo>
                    <a:cubicBezTo>
                      <a:pt x="83757" y="456101"/>
                      <a:pt x="85789" y="469697"/>
                      <a:pt x="105538" y="475856"/>
                    </a:cubicBezTo>
                    <a:cubicBezTo>
                      <a:pt x="121857" y="481286"/>
                      <a:pt x="151765" y="481952"/>
                      <a:pt x="191961" y="481952"/>
                    </a:cubicBezTo>
                    <a:cubicBezTo>
                      <a:pt x="319278" y="481952"/>
                      <a:pt x="402337" y="390061"/>
                      <a:pt x="402337" y="273659"/>
                    </a:cubicBezTo>
                    <a:cubicBezTo>
                      <a:pt x="402337" y="157258"/>
                      <a:pt x="319278" y="69450"/>
                      <a:pt x="189929" y="69450"/>
                    </a:cubicBezTo>
                    <a:lnTo>
                      <a:pt x="83757" y="69450"/>
                    </a:lnTo>
                    <a:lnTo>
                      <a:pt x="83757" y="435673"/>
                    </a:lnTo>
                    <a:close/>
                  </a:path>
                </a:pathLst>
              </a:custGeom>
              <a:grpFill/>
              <a:ln w="6350" cap="flat">
                <a:noFill/>
                <a:prstDash val="solid"/>
                <a:miter/>
              </a:ln>
            </p:spPr>
            <p:txBody>
              <a:bodyPr rtlCol="0" anchor="ctr"/>
              <a:lstStyle/>
              <a:p>
                <a:endParaRPr lang="da-DK" dirty="0"/>
              </a:p>
            </p:txBody>
          </p:sp>
          <p:sp>
            <p:nvSpPr>
              <p:cNvPr id="23" name="Freeform: Shape 22">
                <a:extLst>
                  <a:ext uri="{FF2B5EF4-FFF2-40B4-BE49-F238E27FC236}">
                    <a16:creationId xmlns:a16="http://schemas.microsoft.com/office/drawing/2014/main" id="{0F99A802-90E3-7F20-1C33-46654A687F78}"/>
                  </a:ext>
                </a:extLst>
              </p:cNvPr>
              <p:cNvSpPr/>
              <p:nvPr/>
            </p:nvSpPr>
            <p:spPr>
              <a:xfrm>
                <a:off x="9341871" y="1815481"/>
                <a:ext cx="474536" cy="558177"/>
              </a:xfrm>
              <a:custGeom>
                <a:avLst/>
                <a:gdLst>
                  <a:gd name="connsiteX0" fmla="*/ 464312 w 474536"/>
                  <a:gd name="connsiteY0" fmla="*/ 463537 h 558177"/>
                  <a:gd name="connsiteX1" fmla="*/ 469012 w 474536"/>
                  <a:gd name="connsiteY1" fmla="*/ 520065 h 558177"/>
                  <a:gd name="connsiteX2" fmla="*/ 315214 w 474536"/>
                  <a:gd name="connsiteY2" fmla="*/ 558178 h 558177"/>
                  <a:gd name="connsiteX3" fmla="*/ 0 w 474536"/>
                  <a:gd name="connsiteY3" fmla="*/ 279089 h 558177"/>
                  <a:gd name="connsiteX4" fmla="*/ 300927 w 474536"/>
                  <a:gd name="connsiteY4" fmla="*/ 0 h 558177"/>
                  <a:gd name="connsiteX5" fmla="*/ 458089 w 474536"/>
                  <a:gd name="connsiteY5" fmla="*/ 30607 h 558177"/>
                  <a:gd name="connsiteX6" fmla="*/ 460185 w 474536"/>
                  <a:gd name="connsiteY6" fmla="*/ 127254 h 558177"/>
                  <a:gd name="connsiteX7" fmla="*/ 390081 w 474536"/>
                  <a:gd name="connsiteY7" fmla="*/ 83719 h 558177"/>
                  <a:gd name="connsiteX8" fmla="*/ 301562 w 474536"/>
                  <a:gd name="connsiteY8" fmla="*/ 70123 h 558177"/>
                  <a:gd name="connsiteX9" fmla="*/ 78994 w 474536"/>
                  <a:gd name="connsiteY9" fmla="*/ 279089 h 558177"/>
                  <a:gd name="connsiteX10" fmla="*/ 318580 w 474536"/>
                  <a:gd name="connsiteY10" fmla="*/ 488055 h 558177"/>
                  <a:gd name="connsiteX11" fmla="*/ 390716 w 474536"/>
                  <a:gd name="connsiteY11" fmla="*/ 471043 h 558177"/>
                  <a:gd name="connsiteX12" fmla="*/ 390716 w 474536"/>
                  <a:gd name="connsiteY12" fmla="*/ 340309 h 558177"/>
                  <a:gd name="connsiteX13" fmla="*/ 380556 w 474536"/>
                  <a:gd name="connsiteY13" fmla="*/ 295427 h 558177"/>
                  <a:gd name="connsiteX14" fmla="*/ 474536 w 474536"/>
                  <a:gd name="connsiteY14" fmla="*/ 295427 h 558177"/>
                  <a:gd name="connsiteX15" fmla="*/ 464249 w 474536"/>
                  <a:gd name="connsiteY15" fmla="*/ 340309 h 558177"/>
                  <a:gd name="connsiteX16" fmla="*/ 464249 w 474536"/>
                  <a:gd name="connsiteY16" fmla="*/ 463537 h 5581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74536" h="558177">
                    <a:moveTo>
                      <a:pt x="464312" y="463537"/>
                    </a:moveTo>
                    <a:cubicBezTo>
                      <a:pt x="464312" y="493478"/>
                      <a:pt x="466281" y="505060"/>
                      <a:pt x="469012" y="520065"/>
                    </a:cubicBezTo>
                    <a:cubicBezTo>
                      <a:pt x="420053" y="543846"/>
                      <a:pt x="368300" y="558178"/>
                      <a:pt x="315214" y="558178"/>
                    </a:cubicBezTo>
                    <a:cubicBezTo>
                      <a:pt x="120524" y="558178"/>
                      <a:pt x="0" y="437020"/>
                      <a:pt x="0" y="279089"/>
                    </a:cubicBezTo>
                    <a:cubicBezTo>
                      <a:pt x="0" y="121101"/>
                      <a:pt x="125985" y="0"/>
                      <a:pt x="300927" y="0"/>
                    </a:cubicBezTo>
                    <a:cubicBezTo>
                      <a:pt x="365570" y="0"/>
                      <a:pt x="407734" y="6769"/>
                      <a:pt x="458089" y="30607"/>
                    </a:cubicBezTo>
                    <a:lnTo>
                      <a:pt x="460185" y="127254"/>
                    </a:lnTo>
                    <a:cubicBezTo>
                      <a:pt x="443865" y="108903"/>
                      <a:pt x="420053" y="94571"/>
                      <a:pt x="390081" y="83719"/>
                    </a:cubicBezTo>
                    <a:cubicBezTo>
                      <a:pt x="366205" y="74879"/>
                      <a:pt x="334264" y="70123"/>
                      <a:pt x="301562" y="70123"/>
                    </a:cubicBezTo>
                    <a:cubicBezTo>
                      <a:pt x="164783" y="70123"/>
                      <a:pt x="78994" y="161284"/>
                      <a:pt x="78994" y="279089"/>
                    </a:cubicBezTo>
                    <a:cubicBezTo>
                      <a:pt x="78994" y="397504"/>
                      <a:pt x="172911" y="488055"/>
                      <a:pt x="318580" y="488055"/>
                    </a:cubicBezTo>
                    <a:cubicBezTo>
                      <a:pt x="332931" y="488055"/>
                      <a:pt x="366205" y="484638"/>
                      <a:pt x="390716" y="471043"/>
                    </a:cubicBezTo>
                    <a:lnTo>
                      <a:pt x="390716" y="340309"/>
                    </a:lnTo>
                    <a:cubicBezTo>
                      <a:pt x="390716" y="320611"/>
                      <a:pt x="387414" y="309029"/>
                      <a:pt x="380556" y="295427"/>
                    </a:cubicBezTo>
                    <a:lnTo>
                      <a:pt x="474536" y="295427"/>
                    </a:lnTo>
                    <a:cubicBezTo>
                      <a:pt x="467678" y="309023"/>
                      <a:pt x="464249" y="320611"/>
                      <a:pt x="464249" y="340309"/>
                    </a:cubicBezTo>
                    <a:lnTo>
                      <a:pt x="464249" y="463537"/>
                    </a:lnTo>
                    <a:close/>
                  </a:path>
                </a:pathLst>
              </a:custGeom>
              <a:grpFill/>
              <a:ln w="6350" cap="flat">
                <a:noFill/>
                <a:prstDash val="solid"/>
                <a:miter/>
              </a:ln>
            </p:spPr>
            <p:txBody>
              <a:bodyPr rtlCol="0" anchor="ctr"/>
              <a:lstStyle/>
              <a:p>
                <a:endParaRPr lang="da-DK" dirty="0"/>
              </a:p>
            </p:txBody>
          </p:sp>
          <p:sp>
            <p:nvSpPr>
              <p:cNvPr id="24" name="Freeform: Shape 23">
                <a:extLst>
                  <a:ext uri="{FF2B5EF4-FFF2-40B4-BE49-F238E27FC236}">
                    <a16:creationId xmlns:a16="http://schemas.microsoft.com/office/drawing/2014/main" id="{F1AE5761-D727-6319-6C39-591EAD83C7BC}"/>
                  </a:ext>
                </a:extLst>
              </p:cNvPr>
              <p:cNvSpPr/>
              <p:nvPr/>
            </p:nvSpPr>
            <p:spPr>
              <a:xfrm>
                <a:off x="9930643" y="1822257"/>
                <a:ext cx="313816" cy="544575"/>
              </a:xfrm>
              <a:custGeom>
                <a:avLst/>
                <a:gdLst>
                  <a:gd name="connsiteX0" fmla="*/ 288607 w 313816"/>
                  <a:gd name="connsiteY0" fmla="*/ 6 h 544575"/>
                  <a:gd name="connsiteX1" fmla="*/ 292036 w 313816"/>
                  <a:gd name="connsiteY1" fmla="*/ 83725 h 544575"/>
                  <a:gd name="connsiteX2" fmla="*/ 232790 w 313816"/>
                  <a:gd name="connsiteY2" fmla="*/ 69456 h 544575"/>
                  <a:gd name="connsiteX3" fmla="*/ 83756 w 313816"/>
                  <a:gd name="connsiteY3" fmla="*/ 69456 h 544575"/>
                  <a:gd name="connsiteX4" fmla="*/ 83756 w 313816"/>
                  <a:gd name="connsiteY4" fmla="*/ 232810 h 544575"/>
                  <a:gd name="connsiteX5" fmla="*/ 238252 w 313816"/>
                  <a:gd name="connsiteY5" fmla="*/ 232810 h 544575"/>
                  <a:gd name="connsiteX6" fmla="*/ 283210 w 313816"/>
                  <a:gd name="connsiteY6" fmla="*/ 222624 h 544575"/>
                  <a:gd name="connsiteX7" fmla="*/ 283210 w 313816"/>
                  <a:gd name="connsiteY7" fmla="*/ 312445 h 544575"/>
                  <a:gd name="connsiteX8" fmla="*/ 238252 w 313816"/>
                  <a:gd name="connsiteY8" fmla="*/ 302260 h 544575"/>
                  <a:gd name="connsiteX9" fmla="*/ 83756 w 313816"/>
                  <a:gd name="connsiteY9" fmla="*/ 302260 h 544575"/>
                  <a:gd name="connsiteX10" fmla="*/ 83756 w 313816"/>
                  <a:gd name="connsiteY10" fmla="*/ 475126 h 544575"/>
                  <a:gd name="connsiteX11" fmla="*/ 249110 w 313816"/>
                  <a:gd name="connsiteY11" fmla="*/ 475126 h 544575"/>
                  <a:gd name="connsiteX12" fmla="*/ 313817 w 313816"/>
                  <a:gd name="connsiteY12" fmla="*/ 460858 h 544575"/>
                  <a:gd name="connsiteX13" fmla="*/ 294767 w 313816"/>
                  <a:gd name="connsiteY13" fmla="*/ 544576 h 544575"/>
                  <a:gd name="connsiteX14" fmla="*/ 0 w 313816"/>
                  <a:gd name="connsiteY14" fmla="*/ 544576 h 544575"/>
                  <a:gd name="connsiteX15" fmla="*/ 10223 w 313816"/>
                  <a:gd name="connsiteY15" fmla="*/ 499637 h 544575"/>
                  <a:gd name="connsiteX16" fmla="*/ 10223 w 313816"/>
                  <a:gd name="connsiteY16" fmla="*/ 44939 h 544575"/>
                  <a:gd name="connsiteX17" fmla="*/ 0 w 313816"/>
                  <a:gd name="connsiteY17" fmla="*/ 0 h 544575"/>
                  <a:gd name="connsiteX18" fmla="*/ 288607 w 313816"/>
                  <a:gd name="connsiteY18" fmla="*/ 0 h 544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313816" h="544575">
                    <a:moveTo>
                      <a:pt x="288607" y="6"/>
                    </a:moveTo>
                    <a:lnTo>
                      <a:pt x="292036" y="83725"/>
                    </a:lnTo>
                    <a:cubicBezTo>
                      <a:pt x="276352" y="74885"/>
                      <a:pt x="260667" y="69456"/>
                      <a:pt x="232790" y="69456"/>
                    </a:cubicBezTo>
                    <a:lnTo>
                      <a:pt x="83756" y="69456"/>
                    </a:lnTo>
                    <a:lnTo>
                      <a:pt x="83756" y="232810"/>
                    </a:lnTo>
                    <a:lnTo>
                      <a:pt x="238252" y="232810"/>
                    </a:lnTo>
                    <a:cubicBezTo>
                      <a:pt x="258001" y="232810"/>
                      <a:pt x="269494" y="229394"/>
                      <a:pt x="283210" y="222624"/>
                    </a:cubicBezTo>
                    <a:lnTo>
                      <a:pt x="283210" y="312445"/>
                    </a:lnTo>
                    <a:cubicBezTo>
                      <a:pt x="269494" y="305619"/>
                      <a:pt x="258001" y="302260"/>
                      <a:pt x="238252" y="302260"/>
                    </a:cubicBezTo>
                    <a:lnTo>
                      <a:pt x="83756" y="302260"/>
                    </a:lnTo>
                    <a:lnTo>
                      <a:pt x="83756" y="475126"/>
                    </a:lnTo>
                    <a:lnTo>
                      <a:pt x="249110" y="475126"/>
                    </a:lnTo>
                    <a:cubicBezTo>
                      <a:pt x="277051" y="475126"/>
                      <a:pt x="298132" y="469697"/>
                      <a:pt x="313817" y="460858"/>
                    </a:cubicBezTo>
                    <a:lnTo>
                      <a:pt x="294767" y="544576"/>
                    </a:lnTo>
                    <a:lnTo>
                      <a:pt x="0" y="544576"/>
                    </a:lnTo>
                    <a:cubicBezTo>
                      <a:pt x="6794" y="530980"/>
                      <a:pt x="10223" y="519392"/>
                      <a:pt x="10223" y="499637"/>
                    </a:cubicBezTo>
                    <a:lnTo>
                      <a:pt x="10223" y="44939"/>
                    </a:lnTo>
                    <a:cubicBezTo>
                      <a:pt x="10223" y="25184"/>
                      <a:pt x="6794" y="13595"/>
                      <a:pt x="0" y="0"/>
                    </a:cubicBezTo>
                    <a:lnTo>
                      <a:pt x="288607" y="0"/>
                    </a:lnTo>
                    <a:close/>
                  </a:path>
                </a:pathLst>
              </a:custGeom>
              <a:grpFill/>
              <a:ln w="6350" cap="flat">
                <a:noFill/>
                <a:prstDash val="solid"/>
                <a:miter/>
              </a:ln>
            </p:spPr>
            <p:txBody>
              <a:bodyPr rtlCol="0" anchor="ctr"/>
              <a:lstStyle/>
              <a:p>
                <a:endParaRPr lang="da-DK" dirty="0"/>
              </a:p>
            </p:txBody>
          </p:sp>
          <p:sp>
            <p:nvSpPr>
              <p:cNvPr id="25" name="Freeform: Shape 24">
                <a:extLst>
                  <a:ext uri="{FF2B5EF4-FFF2-40B4-BE49-F238E27FC236}">
                    <a16:creationId xmlns:a16="http://schemas.microsoft.com/office/drawing/2014/main" id="{A3F4CF5D-DE43-F40E-391D-4AA7075E4219}"/>
                  </a:ext>
                </a:extLst>
              </p:cNvPr>
              <p:cNvSpPr/>
              <p:nvPr/>
            </p:nvSpPr>
            <p:spPr>
              <a:xfrm>
                <a:off x="10343393" y="1822276"/>
                <a:ext cx="402335" cy="544518"/>
              </a:xfrm>
              <a:custGeom>
                <a:avLst/>
                <a:gdLst>
                  <a:gd name="connsiteX0" fmla="*/ 157290 w 402335"/>
                  <a:gd name="connsiteY0" fmla="*/ 6 h 544518"/>
                  <a:gd name="connsiteX1" fmla="*/ 322643 w 402335"/>
                  <a:gd name="connsiteY1" fmla="*/ 157874 h 544518"/>
                  <a:gd name="connsiteX2" fmla="*/ 220535 w 402335"/>
                  <a:gd name="connsiteY2" fmla="*/ 302203 h 544518"/>
                  <a:gd name="connsiteX3" fmla="*/ 247777 w 402335"/>
                  <a:gd name="connsiteY3" fmla="*/ 332810 h 544518"/>
                  <a:gd name="connsiteX4" fmla="*/ 359410 w 402335"/>
                  <a:gd name="connsiteY4" fmla="*/ 494150 h 544518"/>
                  <a:gd name="connsiteX5" fmla="*/ 402336 w 402335"/>
                  <a:gd name="connsiteY5" fmla="*/ 544519 h 544518"/>
                  <a:gd name="connsiteX6" fmla="*/ 293433 w 402335"/>
                  <a:gd name="connsiteY6" fmla="*/ 544519 h 544518"/>
                  <a:gd name="connsiteX7" fmla="*/ 275018 w 402335"/>
                  <a:gd name="connsiteY7" fmla="*/ 502996 h 544518"/>
                  <a:gd name="connsiteX8" fmla="*/ 176276 w 402335"/>
                  <a:gd name="connsiteY8" fmla="*/ 359397 h 544518"/>
                  <a:gd name="connsiteX9" fmla="*/ 122491 w 402335"/>
                  <a:gd name="connsiteY9" fmla="*/ 316528 h 544518"/>
                  <a:gd name="connsiteX10" fmla="*/ 83693 w 402335"/>
                  <a:gd name="connsiteY10" fmla="*/ 311772 h 544518"/>
                  <a:gd name="connsiteX11" fmla="*/ 83693 w 402335"/>
                  <a:gd name="connsiteY11" fmla="*/ 499643 h 544518"/>
                  <a:gd name="connsiteX12" fmla="*/ 93916 w 402335"/>
                  <a:gd name="connsiteY12" fmla="*/ 544519 h 544518"/>
                  <a:gd name="connsiteX13" fmla="*/ 0 w 402335"/>
                  <a:gd name="connsiteY13" fmla="*/ 544519 h 544518"/>
                  <a:gd name="connsiteX14" fmla="*/ 10160 w 402335"/>
                  <a:gd name="connsiteY14" fmla="*/ 499643 h 544518"/>
                  <a:gd name="connsiteX15" fmla="*/ 10160 w 402335"/>
                  <a:gd name="connsiteY15" fmla="*/ 44882 h 544518"/>
                  <a:gd name="connsiteX16" fmla="*/ 0 w 402335"/>
                  <a:gd name="connsiteY16" fmla="*/ 0 h 544518"/>
                  <a:gd name="connsiteX17" fmla="*/ 157290 w 402335"/>
                  <a:gd name="connsiteY17" fmla="*/ 0 h 544518"/>
                  <a:gd name="connsiteX18" fmla="*/ 83693 w 402335"/>
                  <a:gd name="connsiteY18" fmla="*/ 242329 h 544518"/>
                  <a:gd name="connsiteX19" fmla="*/ 132080 w 402335"/>
                  <a:gd name="connsiteY19" fmla="*/ 247085 h 544518"/>
                  <a:gd name="connsiteX20" fmla="*/ 245745 w 402335"/>
                  <a:gd name="connsiteY20" fmla="*/ 158610 h 544518"/>
                  <a:gd name="connsiteX21" fmla="*/ 142939 w 402335"/>
                  <a:gd name="connsiteY21" fmla="*/ 68732 h 544518"/>
                  <a:gd name="connsiteX22" fmla="*/ 83693 w 402335"/>
                  <a:gd name="connsiteY22" fmla="*/ 68732 h 544518"/>
                  <a:gd name="connsiteX23" fmla="*/ 83693 w 402335"/>
                  <a:gd name="connsiteY23" fmla="*/ 242329 h 5445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402335" h="544518">
                    <a:moveTo>
                      <a:pt x="157290" y="6"/>
                    </a:moveTo>
                    <a:cubicBezTo>
                      <a:pt x="260032" y="6"/>
                      <a:pt x="322643" y="70739"/>
                      <a:pt x="322643" y="157874"/>
                    </a:cubicBezTo>
                    <a:cubicBezTo>
                      <a:pt x="322643" y="227997"/>
                      <a:pt x="285178" y="279095"/>
                      <a:pt x="220535" y="302203"/>
                    </a:cubicBezTo>
                    <a:cubicBezTo>
                      <a:pt x="232156" y="312445"/>
                      <a:pt x="238887" y="321957"/>
                      <a:pt x="247777" y="332810"/>
                    </a:cubicBezTo>
                    <a:cubicBezTo>
                      <a:pt x="287274" y="384581"/>
                      <a:pt x="328802" y="448545"/>
                      <a:pt x="359410" y="494150"/>
                    </a:cubicBezTo>
                    <a:cubicBezTo>
                      <a:pt x="374396" y="515982"/>
                      <a:pt x="385318" y="530250"/>
                      <a:pt x="402336" y="544519"/>
                    </a:cubicBezTo>
                    <a:lnTo>
                      <a:pt x="293433" y="544519"/>
                    </a:lnTo>
                    <a:cubicBezTo>
                      <a:pt x="289242" y="527507"/>
                      <a:pt x="283845" y="515982"/>
                      <a:pt x="275018" y="502996"/>
                    </a:cubicBezTo>
                    <a:cubicBezTo>
                      <a:pt x="242315" y="454704"/>
                      <a:pt x="209614" y="407022"/>
                      <a:pt x="176276" y="359397"/>
                    </a:cubicBezTo>
                    <a:cubicBezTo>
                      <a:pt x="164719" y="343726"/>
                      <a:pt x="145669" y="323297"/>
                      <a:pt x="122491" y="316528"/>
                    </a:cubicBezTo>
                    <a:cubicBezTo>
                      <a:pt x="108203" y="312445"/>
                      <a:pt x="94614" y="311772"/>
                      <a:pt x="83693" y="311772"/>
                    </a:cubicBezTo>
                    <a:lnTo>
                      <a:pt x="83693" y="499643"/>
                    </a:lnTo>
                    <a:cubicBezTo>
                      <a:pt x="83693" y="519398"/>
                      <a:pt x="87122" y="530923"/>
                      <a:pt x="93916" y="544519"/>
                    </a:cubicBezTo>
                    <a:lnTo>
                      <a:pt x="0" y="544519"/>
                    </a:lnTo>
                    <a:cubicBezTo>
                      <a:pt x="6794" y="530923"/>
                      <a:pt x="10160" y="519398"/>
                      <a:pt x="10160" y="499643"/>
                    </a:cubicBezTo>
                    <a:lnTo>
                      <a:pt x="10160" y="44882"/>
                    </a:lnTo>
                    <a:cubicBezTo>
                      <a:pt x="10160" y="25184"/>
                      <a:pt x="6858" y="13601"/>
                      <a:pt x="0" y="0"/>
                    </a:cubicBezTo>
                    <a:lnTo>
                      <a:pt x="157290" y="0"/>
                    </a:lnTo>
                    <a:close/>
                    <a:moveTo>
                      <a:pt x="83693" y="242329"/>
                    </a:moveTo>
                    <a:cubicBezTo>
                      <a:pt x="100711" y="246412"/>
                      <a:pt x="115062" y="247085"/>
                      <a:pt x="132080" y="247085"/>
                    </a:cubicBezTo>
                    <a:cubicBezTo>
                      <a:pt x="211709" y="247085"/>
                      <a:pt x="245745" y="208306"/>
                      <a:pt x="245745" y="158610"/>
                    </a:cubicBezTo>
                    <a:cubicBezTo>
                      <a:pt x="245745" y="107512"/>
                      <a:pt x="211709" y="68732"/>
                      <a:pt x="142939" y="68732"/>
                    </a:cubicBezTo>
                    <a:lnTo>
                      <a:pt x="83693" y="68732"/>
                    </a:lnTo>
                    <a:lnTo>
                      <a:pt x="83693" y="242329"/>
                    </a:lnTo>
                    <a:close/>
                  </a:path>
                </a:pathLst>
              </a:custGeom>
              <a:grpFill/>
              <a:ln w="6350" cap="flat">
                <a:noFill/>
                <a:prstDash val="solid"/>
                <a:miter/>
              </a:ln>
            </p:spPr>
            <p:txBody>
              <a:bodyPr rtlCol="0" anchor="ctr"/>
              <a:lstStyle/>
              <a:p>
                <a:endParaRPr lang="da-DK" dirty="0"/>
              </a:p>
            </p:txBody>
          </p:sp>
        </p:grpSp>
      </p:grpSp>
      <p:sp>
        <p:nvSpPr>
          <p:cNvPr id="32" name="Text Placeholder 31">
            <a:extLst>
              <a:ext uri="{FF2B5EF4-FFF2-40B4-BE49-F238E27FC236}">
                <a16:creationId xmlns:a16="http://schemas.microsoft.com/office/drawing/2014/main" id="{00C346A0-02C2-FFB7-1B51-F953F611A703}"/>
              </a:ext>
            </a:extLst>
          </p:cNvPr>
          <p:cNvSpPr>
            <a:spLocks noGrp="1"/>
          </p:cNvSpPr>
          <p:nvPr>
            <p:ph type="body" sz="quarter" idx="13" hasCustomPrompt="1"/>
          </p:nvPr>
        </p:nvSpPr>
        <p:spPr>
          <a:xfrm>
            <a:off x="7166113" y="1709928"/>
            <a:ext cx="4480197" cy="3608387"/>
          </a:xfrm>
        </p:spPr>
        <p:txBody>
          <a:bodyPr/>
          <a:lstStyle>
            <a:lvl1pPr>
              <a:defRPr/>
            </a:lvl1pPr>
          </a:lstStyle>
          <a:p>
            <a:pPr lvl="1"/>
            <a:r>
              <a:rPr lang="da-DK" dirty="0"/>
              <a:t>Brug niveau 2 til brødtekst. Se første side for information om </a:t>
            </a:r>
            <a:r>
              <a:rPr lang="da-DK" dirty="0" err="1"/>
              <a:t>tekstniveauer</a:t>
            </a:r>
            <a:r>
              <a:rPr lang="da-DK" dirty="0"/>
              <a:t>.</a:t>
            </a:r>
          </a:p>
          <a:p>
            <a:pPr lvl="1"/>
            <a:r>
              <a:rPr lang="da-DK" dirty="0"/>
              <a:t>Second level</a:t>
            </a:r>
          </a:p>
          <a:p>
            <a:pPr lvl="2"/>
            <a:r>
              <a:rPr lang="da-DK" dirty="0"/>
              <a:t>Third level</a:t>
            </a:r>
          </a:p>
          <a:p>
            <a:pPr lvl="3"/>
            <a:r>
              <a:rPr lang="da-DK" dirty="0"/>
              <a:t>Fourth level</a:t>
            </a:r>
          </a:p>
          <a:p>
            <a:pPr lvl="4"/>
            <a:r>
              <a:rPr lang="da-DK" dirty="0"/>
              <a:t>Fifth level</a:t>
            </a:r>
          </a:p>
        </p:txBody>
      </p:sp>
      <p:sp>
        <p:nvSpPr>
          <p:cNvPr id="33" name="Text Placeholder 58">
            <a:extLst>
              <a:ext uri="{FF2B5EF4-FFF2-40B4-BE49-F238E27FC236}">
                <a16:creationId xmlns:a16="http://schemas.microsoft.com/office/drawing/2014/main" id="{2005978B-A451-5995-DE21-D8E18AC552B8}"/>
              </a:ext>
            </a:extLst>
          </p:cNvPr>
          <p:cNvSpPr>
            <a:spLocks noGrp="1"/>
          </p:cNvSpPr>
          <p:nvPr>
            <p:ph type="body" sz="quarter" idx="14"/>
          </p:nvPr>
        </p:nvSpPr>
        <p:spPr>
          <a:xfrm>
            <a:off x="4998621" y="655150"/>
            <a:ext cx="6647689" cy="4763"/>
          </a:xfrm>
          <a:custGeom>
            <a:avLst/>
            <a:gdLst>
              <a:gd name="connsiteX0" fmla="*/ 0 w 6647689"/>
              <a:gd name="connsiteY0" fmla="*/ 0 h 4763"/>
              <a:gd name="connsiteX1" fmla="*/ 6647689 w 6647689"/>
              <a:gd name="connsiteY1" fmla="*/ 0 h 4763"/>
              <a:gd name="connsiteX2" fmla="*/ 6647689 w 6647689"/>
              <a:gd name="connsiteY2" fmla="*/ 4763 h 4763"/>
              <a:gd name="connsiteX3" fmla="*/ 0 w 6647689"/>
              <a:gd name="connsiteY3" fmla="*/ 4763 h 4763"/>
            </a:gdLst>
            <a:ahLst/>
            <a:cxnLst>
              <a:cxn ang="0">
                <a:pos x="connsiteX0" y="connsiteY0"/>
              </a:cxn>
              <a:cxn ang="0">
                <a:pos x="connsiteX1" y="connsiteY1"/>
              </a:cxn>
              <a:cxn ang="0">
                <a:pos x="connsiteX2" y="connsiteY2"/>
              </a:cxn>
              <a:cxn ang="0">
                <a:pos x="connsiteX3" y="connsiteY3"/>
              </a:cxn>
            </a:cxnLst>
            <a:rect l="l" t="t" r="r" b="b"/>
            <a:pathLst>
              <a:path w="6647689" h="4763">
                <a:moveTo>
                  <a:pt x="0" y="0"/>
                </a:moveTo>
                <a:lnTo>
                  <a:pt x="6647689" y="0"/>
                </a:lnTo>
                <a:lnTo>
                  <a:pt x="6647689" y="4763"/>
                </a:lnTo>
                <a:lnTo>
                  <a:pt x="0" y="4763"/>
                </a:lnTo>
                <a:close/>
              </a:path>
            </a:pathLst>
          </a:custGeom>
          <a:solidFill>
            <a:schemeClr val="accent3"/>
          </a:solidFill>
        </p:spPr>
        <p:txBody>
          <a:bodyPr wrap="square">
            <a:noAutofit/>
          </a:bodyPr>
          <a:lstStyle>
            <a:lvl1pPr marL="0" indent="0">
              <a:buFontTx/>
              <a:buNone/>
              <a:defRPr>
                <a:noFill/>
              </a:defRPr>
            </a:lvl1pPr>
            <a:lvl2pPr marL="0" indent="0">
              <a:buFontTx/>
              <a:buNone/>
              <a:defRPr>
                <a:noFill/>
              </a:defRPr>
            </a:lvl2pPr>
            <a:lvl3pPr marL="0" indent="0">
              <a:buFontTx/>
              <a:buNone/>
              <a:defRPr>
                <a:noFill/>
              </a:defRPr>
            </a:lvl3pPr>
            <a:lvl4pPr marL="0" indent="0">
              <a:buFontTx/>
              <a:buNone/>
              <a:defRPr>
                <a:noFill/>
              </a:defRPr>
            </a:lvl4pPr>
            <a:lvl5pPr marL="0" indent="0">
              <a:buFontTx/>
              <a:buNone/>
              <a:defRPr>
                <a:noFill/>
              </a:defRPr>
            </a:lvl5p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endParaRPr lang="da-DK" dirty="0"/>
          </a:p>
        </p:txBody>
      </p:sp>
      <p:sp>
        <p:nvSpPr>
          <p:cNvPr id="35" name="Rectangle 34">
            <a:extLst>
              <a:ext uri="{FF2B5EF4-FFF2-40B4-BE49-F238E27FC236}">
                <a16:creationId xmlns:a16="http://schemas.microsoft.com/office/drawing/2014/main" id="{F1134141-7CBC-0C79-0F7A-602F93A783E4}"/>
              </a:ext>
            </a:extLst>
          </p:cNvPr>
          <p:cNvSpPr/>
          <p:nvPr/>
        </p:nvSpPr>
        <p:spPr>
          <a:xfrm>
            <a:off x="545690" y="1241770"/>
            <a:ext cx="5550309" cy="5049699"/>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a-DK" dirty="0"/>
          </a:p>
        </p:txBody>
      </p:sp>
      <p:sp>
        <p:nvSpPr>
          <p:cNvPr id="39" name="Picture Placeholder 38">
            <a:extLst>
              <a:ext uri="{FF2B5EF4-FFF2-40B4-BE49-F238E27FC236}">
                <a16:creationId xmlns:a16="http://schemas.microsoft.com/office/drawing/2014/main" id="{29379F92-76D7-B024-678F-8E6BCB70F588}"/>
              </a:ext>
            </a:extLst>
          </p:cNvPr>
          <p:cNvSpPr>
            <a:spLocks noGrp="1" noChangeAspect="1"/>
          </p:cNvSpPr>
          <p:nvPr>
            <p:ph type="pic" sz="quarter" idx="15" hasCustomPrompt="1"/>
          </p:nvPr>
        </p:nvSpPr>
        <p:spPr>
          <a:xfrm>
            <a:off x="545689" y="1240905"/>
            <a:ext cx="5550309" cy="5049699"/>
          </a:xfrm>
          <a:custGeom>
            <a:avLst/>
            <a:gdLst>
              <a:gd name="connsiteX0" fmla="*/ 0 w 5550309"/>
              <a:gd name="connsiteY0" fmla="*/ 0 h 5049699"/>
              <a:gd name="connsiteX1" fmla="*/ 5550309 w 5550309"/>
              <a:gd name="connsiteY1" fmla="*/ 0 h 5049699"/>
              <a:gd name="connsiteX2" fmla="*/ 5550309 w 5550309"/>
              <a:gd name="connsiteY2" fmla="*/ 5049699 h 5049699"/>
              <a:gd name="connsiteX3" fmla="*/ 0 w 5550309"/>
              <a:gd name="connsiteY3" fmla="*/ 5049699 h 5049699"/>
            </a:gdLst>
            <a:ahLst/>
            <a:cxnLst>
              <a:cxn ang="0">
                <a:pos x="connsiteX0" y="connsiteY0"/>
              </a:cxn>
              <a:cxn ang="0">
                <a:pos x="connsiteX1" y="connsiteY1"/>
              </a:cxn>
              <a:cxn ang="0">
                <a:pos x="connsiteX2" y="connsiteY2"/>
              </a:cxn>
              <a:cxn ang="0">
                <a:pos x="connsiteX3" y="connsiteY3"/>
              </a:cxn>
            </a:cxnLst>
            <a:rect l="l" t="t" r="r" b="b"/>
            <a:pathLst>
              <a:path w="5550309" h="5049699">
                <a:moveTo>
                  <a:pt x="0" y="0"/>
                </a:moveTo>
                <a:lnTo>
                  <a:pt x="5550309" y="0"/>
                </a:lnTo>
                <a:lnTo>
                  <a:pt x="5550309" y="5049699"/>
                </a:lnTo>
                <a:lnTo>
                  <a:pt x="0" y="5049699"/>
                </a:lnTo>
                <a:close/>
              </a:path>
            </a:pathLst>
          </a:custGeom>
          <a:blipFill>
            <a:blip r:embed="rId2"/>
            <a:srcRect/>
            <a:stretch>
              <a:fillRect l="-587" r="-587"/>
            </a:stretch>
          </a:blipFill>
        </p:spPr>
        <p:txBody>
          <a:bodyPr wrap="square">
            <a:noAutofit/>
          </a:bodyPr>
          <a:lstStyle>
            <a:lvl1pPr>
              <a:defRPr sz="1100"/>
            </a:lvl1pPr>
          </a:lstStyle>
          <a:p>
            <a:r>
              <a:rPr lang="da-DK" dirty="0"/>
              <a:t>Skift billede ved at klikke på ikonet i midten</a:t>
            </a:r>
          </a:p>
        </p:txBody>
      </p:sp>
      <p:sp>
        <p:nvSpPr>
          <p:cNvPr id="2" name="Title 1">
            <a:extLst>
              <a:ext uri="{FF2B5EF4-FFF2-40B4-BE49-F238E27FC236}">
                <a16:creationId xmlns:a16="http://schemas.microsoft.com/office/drawing/2014/main" id="{15E9644A-C310-90C3-A3AC-0B1798135F1E}"/>
              </a:ext>
            </a:extLst>
          </p:cNvPr>
          <p:cNvSpPr>
            <a:spLocks noGrp="1"/>
          </p:cNvSpPr>
          <p:nvPr>
            <p:ph type="title" hasCustomPrompt="1"/>
          </p:nvPr>
        </p:nvSpPr>
        <p:spPr>
          <a:xfrm>
            <a:off x="7166113" y="1241770"/>
            <a:ext cx="4480197" cy="318380"/>
          </a:xfrm>
        </p:spPr>
        <p:txBody>
          <a:bodyPr/>
          <a:lstStyle>
            <a:lvl1pPr>
              <a:defRPr sz="1800" spc="-20" baseline="0"/>
            </a:lvl1pPr>
          </a:lstStyle>
          <a:p>
            <a:r>
              <a:rPr lang="en-US" dirty="0" err="1"/>
              <a:t>Overskrift</a:t>
            </a:r>
            <a:r>
              <a:rPr lang="en-US" dirty="0"/>
              <a:t> </a:t>
            </a:r>
            <a:r>
              <a:rPr lang="en-US" dirty="0" err="1"/>
              <a:t>i</a:t>
            </a:r>
            <a:r>
              <a:rPr lang="en-US" dirty="0"/>
              <a:t> </a:t>
            </a:r>
            <a:r>
              <a:rPr lang="en-US" dirty="0" err="1"/>
              <a:t>én</a:t>
            </a:r>
            <a:r>
              <a:rPr lang="en-US" dirty="0"/>
              <a:t> </a:t>
            </a:r>
            <a:r>
              <a:rPr lang="en-US" dirty="0" err="1"/>
              <a:t>linje</a:t>
            </a:r>
            <a:endParaRPr lang="da-DK" dirty="0"/>
          </a:p>
        </p:txBody>
      </p:sp>
    </p:spTree>
    <p:extLst>
      <p:ext uri="{BB962C8B-B14F-4D97-AF65-F5344CB8AC3E}">
        <p14:creationId xmlns:p14="http://schemas.microsoft.com/office/powerpoint/2010/main" val="1632807302"/>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decel="100000" fill="hold" grpId="0" nodeType="afterEffect">
                                  <p:stCondLst>
                                    <p:cond delay="0"/>
                                  </p:stCondLst>
                                  <p:childTnLst>
                                    <p:set>
                                      <p:cBhvr>
                                        <p:cTn id="6" dur="1" fill="hold">
                                          <p:stCondLst>
                                            <p:cond delay="0"/>
                                          </p:stCondLst>
                                        </p:cTn>
                                        <p:tgtEl>
                                          <p:spTgt spid="35"/>
                                        </p:tgtEl>
                                        <p:attrNameLst>
                                          <p:attrName>style.visibility</p:attrName>
                                        </p:attrNameLst>
                                      </p:cBhvr>
                                      <p:to>
                                        <p:strVal val="visible"/>
                                      </p:to>
                                    </p:set>
                                    <p:anim calcmode="lin" valueType="num">
                                      <p:cBhvr additive="base">
                                        <p:cTn id="7" dur="500" fill="hold"/>
                                        <p:tgtEl>
                                          <p:spTgt spid="35"/>
                                        </p:tgtEl>
                                        <p:attrNameLst>
                                          <p:attrName>ppt_x</p:attrName>
                                        </p:attrNameLst>
                                      </p:cBhvr>
                                      <p:tavLst>
                                        <p:tav tm="0">
                                          <p:val>
                                            <p:strVal val="0-#ppt_w/2"/>
                                          </p:val>
                                        </p:tav>
                                        <p:tav tm="100000">
                                          <p:val>
                                            <p:strVal val="#ppt_x"/>
                                          </p:val>
                                        </p:tav>
                                      </p:tavLst>
                                    </p:anim>
                                    <p:anim calcmode="lin" valueType="num">
                                      <p:cBhvr additive="base">
                                        <p:cTn id="8" dur="500" fill="hold"/>
                                        <p:tgtEl>
                                          <p:spTgt spid="35"/>
                                        </p:tgtEl>
                                        <p:attrNameLst>
                                          <p:attrName>ppt_y</p:attrName>
                                        </p:attrNameLst>
                                      </p:cBhvr>
                                      <p:tavLst>
                                        <p:tav tm="0">
                                          <p:val>
                                            <p:strVal val="#ppt_y"/>
                                          </p:val>
                                        </p:tav>
                                        <p:tav tm="100000">
                                          <p:val>
                                            <p:strVal val="#ppt_y"/>
                                          </p:val>
                                        </p:tav>
                                      </p:tavLst>
                                    </p:anim>
                                  </p:childTnLst>
                                </p:cTn>
                              </p:par>
                              <p:par>
                                <p:cTn id="9" presetID="2" presetClass="entr" presetSubtype="8" decel="100000" fill="hold" grpId="0" nodeType="withEffect">
                                  <p:stCondLst>
                                    <p:cond delay="0"/>
                                  </p:stCondLst>
                                  <p:childTnLst>
                                    <p:set>
                                      <p:cBhvr>
                                        <p:cTn id="10" dur="1" fill="hold">
                                          <p:stCondLst>
                                            <p:cond delay="0"/>
                                          </p:stCondLst>
                                        </p:cTn>
                                        <p:tgtEl>
                                          <p:spTgt spid="39"/>
                                        </p:tgtEl>
                                        <p:attrNameLst>
                                          <p:attrName>style.visibility</p:attrName>
                                        </p:attrNameLst>
                                      </p:cBhvr>
                                      <p:to>
                                        <p:strVal val="visible"/>
                                      </p:to>
                                    </p:set>
                                    <p:anim calcmode="lin" valueType="num">
                                      <p:cBhvr additive="base">
                                        <p:cTn id="11" dur="1000" fill="hold"/>
                                        <p:tgtEl>
                                          <p:spTgt spid="39"/>
                                        </p:tgtEl>
                                        <p:attrNameLst>
                                          <p:attrName>ppt_x</p:attrName>
                                        </p:attrNameLst>
                                      </p:cBhvr>
                                      <p:tavLst>
                                        <p:tav tm="0">
                                          <p:val>
                                            <p:strVal val="0-#ppt_w/2"/>
                                          </p:val>
                                        </p:tav>
                                        <p:tav tm="100000">
                                          <p:val>
                                            <p:strVal val="#ppt_x"/>
                                          </p:val>
                                        </p:tav>
                                      </p:tavLst>
                                    </p:anim>
                                    <p:anim calcmode="lin" valueType="num">
                                      <p:cBhvr additive="base">
                                        <p:cTn id="12" dur="1000" fill="hold"/>
                                        <p:tgtEl>
                                          <p:spTgt spid="39"/>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5" grpId="0" animBg="1"/>
      <p:bldP spid="39" grpId="0" animBg="1"/>
    </p:bld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Stort billede med tekst - grå">
    <p:bg>
      <p:bgPr>
        <a:solidFill>
          <a:schemeClr val="bg1"/>
        </a:solidFill>
        <a:effectLst/>
      </p:bgPr>
    </p:bg>
    <p:spTree>
      <p:nvGrpSpPr>
        <p:cNvPr id="1" name=""/>
        <p:cNvGrpSpPr/>
        <p:nvPr/>
      </p:nvGrpSpPr>
      <p:grpSpPr>
        <a:xfrm>
          <a:off x="0" y="0"/>
          <a:ext cx="0" cy="0"/>
          <a:chOff x="0" y="0"/>
          <a:chExt cx="0" cy="0"/>
        </a:xfrm>
      </p:grpSpPr>
      <p:sp>
        <p:nvSpPr>
          <p:cNvPr id="35" name="Rectangle 34">
            <a:extLst>
              <a:ext uri="{FF2B5EF4-FFF2-40B4-BE49-F238E27FC236}">
                <a16:creationId xmlns:a16="http://schemas.microsoft.com/office/drawing/2014/main" id="{F1134141-7CBC-0C79-0F7A-602F93A783E4}"/>
              </a:ext>
            </a:extLst>
          </p:cNvPr>
          <p:cNvSpPr/>
          <p:nvPr/>
        </p:nvSpPr>
        <p:spPr>
          <a:xfrm>
            <a:off x="0" y="0"/>
            <a:ext cx="6095999" cy="68580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a-DK" dirty="0"/>
          </a:p>
        </p:txBody>
      </p:sp>
      <p:sp>
        <p:nvSpPr>
          <p:cNvPr id="39" name="Picture Placeholder 38">
            <a:extLst>
              <a:ext uri="{FF2B5EF4-FFF2-40B4-BE49-F238E27FC236}">
                <a16:creationId xmlns:a16="http://schemas.microsoft.com/office/drawing/2014/main" id="{29379F92-76D7-B024-678F-8E6BCB70F588}"/>
              </a:ext>
            </a:extLst>
          </p:cNvPr>
          <p:cNvSpPr>
            <a:spLocks noGrp="1"/>
          </p:cNvSpPr>
          <p:nvPr>
            <p:ph type="pic" sz="quarter" idx="15" hasCustomPrompt="1"/>
          </p:nvPr>
        </p:nvSpPr>
        <p:spPr>
          <a:xfrm>
            <a:off x="0" y="1"/>
            <a:ext cx="6095999" cy="6848474"/>
          </a:xfrm>
          <a:custGeom>
            <a:avLst/>
            <a:gdLst>
              <a:gd name="connsiteX0" fmla="*/ 0 w 5550309"/>
              <a:gd name="connsiteY0" fmla="*/ 0 h 5049699"/>
              <a:gd name="connsiteX1" fmla="*/ 5550309 w 5550309"/>
              <a:gd name="connsiteY1" fmla="*/ 0 h 5049699"/>
              <a:gd name="connsiteX2" fmla="*/ 5550309 w 5550309"/>
              <a:gd name="connsiteY2" fmla="*/ 5049699 h 5049699"/>
              <a:gd name="connsiteX3" fmla="*/ 0 w 5550309"/>
              <a:gd name="connsiteY3" fmla="*/ 5049699 h 5049699"/>
            </a:gdLst>
            <a:ahLst/>
            <a:cxnLst>
              <a:cxn ang="0">
                <a:pos x="connsiteX0" y="connsiteY0"/>
              </a:cxn>
              <a:cxn ang="0">
                <a:pos x="connsiteX1" y="connsiteY1"/>
              </a:cxn>
              <a:cxn ang="0">
                <a:pos x="connsiteX2" y="connsiteY2"/>
              </a:cxn>
              <a:cxn ang="0">
                <a:pos x="connsiteX3" y="connsiteY3"/>
              </a:cxn>
            </a:cxnLst>
            <a:rect l="l" t="t" r="r" b="b"/>
            <a:pathLst>
              <a:path w="5550309" h="5049699">
                <a:moveTo>
                  <a:pt x="0" y="0"/>
                </a:moveTo>
                <a:lnTo>
                  <a:pt x="5550309" y="0"/>
                </a:lnTo>
                <a:lnTo>
                  <a:pt x="5550309" y="5049699"/>
                </a:lnTo>
                <a:lnTo>
                  <a:pt x="0" y="5049699"/>
                </a:lnTo>
                <a:close/>
              </a:path>
            </a:pathLst>
          </a:custGeom>
          <a:blipFill>
            <a:blip r:embed="rId2"/>
            <a:srcRect/>
            <a:stretch>
              <a:fillRect l="-1220" r="-23710"/>
            </a:stretch>
          </a:blipFill>
        </p:spPr>
        <p:txBody>
          <a:bodyPr wrap="square">
            <a:noAutofit/>
          </a:bodyPr>
          <a:lstStyle>
            <a:lvl1pPr>
              <a:defRPr sz="1100"/>
            </a:lvl1pPr>
          </a:lstStyle>
          <a:p>
            <a:r>
              <a:rPr lang="da-DK" dirty="0"/>
              <a:t>Skift billede ved at klikke på ikonet i midten</a:t>
            </a:r>
          </a:p>
        </p:txBody>
      </p:sp>
      <p:sp>
        <p:nvSpPr>
          <p:cNvPr id="3" name="Date Placeholder 2">
            <a:extLst>
              <a:ext uri="{FF2B5EF4-FFF2-40B4-BE49-F238E27FC236}">
                <a16:creationId xmlns:a16="http://schemas.microsoft.com/office/drawing/2014/main" id="{A520AD10-DF14-D6DA-30EF-AB5BFD7FDE24}"/>
              </a:ext>
            </a:extLst>
          </p:cNvPr>
          <p:cNvSpPr>
            <a:spLocks noGrp="1"/>
          </p:cNvSpPr>
          <p:nvPr>
            <p:ph type="dt" sz="half" idx="10"/>
          </p:nvPr>
        </p:nvSpPr>
        <p:spPr/>
        <p:txBody>
          <a:bodyPr/>
          <a:lstStyle/>
          <a:p>
            <a:fld id="{8DE0CA08-AAF2-4B81-99C1-1369A3841CEE}" type="datetime2">
              <a:rPr lang="da-DK" smtClean="0"/>
              <a:t>18. august 2026</a:t>
            </a:fld>
            <a:endParaRPr lang="da-DK"/>
          </a:p>
        </p:txBody>
      </p:sp>
      <p:sp>
        <p:nvSpPr>
          <p:cNvPr id="4" name="Footer Placeholder 3">
            <a:extLst>
              <a:ext uri="{FF2B5EF4-FFF2-40B4-BE49-F238E27FC236}">
                <a16:creationId xmlns:a16="http://schemas.microsoft.com/office/drawing/2014/main" id="{91BC416E-2ABF-6098-B5D8-11B3F8ED69B6}"/>
              </a:ext>
            </a:extLst>
          </p:cNvPr>
          <p:cNvSpPr>
            <a:spLocks noGrp="1"/>
          </p:cNvSpPr>
          <p:nvPr>
            <p:ph type="ftr" sz="quarter" idx="11"/>
          </p:nvPr>
        </p:nvSpPr>
        <p:spPr/>
        <p:txBody>
          <a:bodyPr/>
          <a:lstStyle/>
          <a:p>
            <a:r>
              <a:rPr lang="da-DK"/>
              <a:t>Tag det personligt</a:t>
            </a:r>
          </a:p>
        </p:txBody>
      </p:sp>
      <p:sp>
        <p:nvSpPr>
          <p:cNvPr id="5" name="Slide Number Placeholder 4">
            <a:extLst>
              <a:ext uri="{FF2B5EF4-FFF2-40B4-BE49-F238E27FC236}">
                <a16:creationId xmlns:a16="http://schemas.microsoft.com/office/drawing/2014/main" id="{3F2ED9A1-71E1-4ED4-5F4D-5075BB09E14E}"/>
              </a:ext>
            </a:extLst>
          </p:cNvPr>
          <p:cNvSpPr>
            <a:spLocks noGrp="1"/>
          </p:cNvSpPr>
          <p:nvPr>
            <p:ph type="sldNum" sz="quarter" idx="12"/>
          </p:nvPr>
        </p:nvSpPr>
        <p:spPr/>
        <p:txBody>
          <a:bodyPr/>
          <a:lstStyle/>
          <a:p>
            <a:fld id="{323FE598-7428-4E38-8409-8C9921B334C8}" type="slidenum">
              <a:rPr lang="da-DK" smtClean="0"/>
              <a:t>‹nr.›</a:t>
            </a:fld>
            <a:endParaRPr lang="da-DK"/>
          </a:p>
        </p:txBody>
      </p:sp>
      <p:sp>
        <p:nvSpPr>
          <p:cNvPr id="32" name="Text Placeholder 31">
            <a:extLst>
              <a:ext uri="{FF2B5EF4-FFF2-40B4-BE49-F238E27FC236}">
                <a16:creationId xmlns:a16="http://schemas.microsoft.com/office/drawing/2014/main" id="{00C346A0-02C2-FFB7-1B51-F953F611A703}"/>
              </a:ext>
            </a:extLst>
          </p:cNvPr>
          <p:cNvSpPr>
            <a:spLocks noGrp="1"/>
          </p:cNvSpPr>
          <p:nvPr>
            <p:ph type="body" sz="quarter" idx="13" hasCustomPrompt="1"/>
          </p:nvPr>
        </p:nvSpPr>
        <p:spPr>
          <a:xfrm>
            <a:off x="7166113" y="1709928"/>
            <a:ext cx="4480197" cy="3608387"/>
          </a:xfrm>
        </p:spPr>
        <p:txBody>
          <a:bodyPr/>
          <a:lstStyle>
            <a:lvl1pPr>
              <a:defRPr/>
            </a:lvl1pPr>
          </a:lstStyle>
          <a:p>
            <a:pPr lvl="1"/>
            <a:r>
              <a:rPr lang="da-DK" dirty="0"/>
              <a:t>Brug niveau 2 til brødtekst. Se første side for information om </a:t>
            </a:r>
            <a:r>
              <a:rPr lang="da-DK" dirty="0" err="1"/>
              <a:t>tekstniveauer</a:t>
            </a:r>
            <a:r>
              <a:rPr lang="da-DK" dirty="0"/>
              <a:t>.</a:t>
            </a:r>
          </a:p>
          <a:p>
            <a:pPr lvl="1"/>
            <a:r>
              <a:rPr lang="da-DK" dirty="0"/>
              <a:t>Second level</a:t>
            </a:r>
          </a:p>
          <a:p>
            <a:pPr lvl="2"/>
            <a:r>
              <a:rPr lang="da-DK" dirty="0"/>
              <a:t>Third level</a:t>
            </a:r>
          </a:p>
          <a:p>
            <a:pPr lvl="3"/>
            <a:r>
              <a:rPr lang="da-DK" dirty="0"/>
              <a:t>Fourth level</a:t>
            </a:r>
          </a:p>
          <a:p>
            <a:pPr lvl="4"/>
            <a:r>
              <a:rPr lang="da-DK" dirty="0"/>
              <a:t>Fifth level</a:t>
            </a:r>
          </a:p>
        </p:txBody>
      </p:sp>
      <p:sp>
        <p:nvSpPr>
          <p:cNvPr id="33" name="Text Placeholder 58">
            <a:extLst>
              <a:ext uri="{FF2B5EF4-FFF2-40B4-BE49-F238E27FC236}">
                <a16:creationId xmlns:a16="http://schemas.microsoft.com/office/drawing/2014/main" id="{2005978B-A451-5995-DE21-D8E18AC552B8}"/>
              </a:ext>
            </a:extLst>
          </p:cNvPr>
          <p:cNvSpPr>
            <a:spLocks noGrp="1"/>
          </p:cNvSpPr>
          <p:nvPr>
            <p:ph type="body" sz="quarter" idx="14"/>
          </p:nvPr>
        </p:nvSpPr>
        <p:spPr>
          <a:xfrm>
            <a:off x="4998621" y="655150"/>
            <a:ext cx="6647689" cy="4763"/>
          </a:xfrm>
          <a:custGeom>
            <a:avLst/>
            <a:gdLst>
              <a:gd name="connsiteX0" fmla="*/ 0 w 6647689"/>
              <a:gd name="connsiteY0" fmla="*/ 0 h 4763"/>
              <a:gd name="connsiteX1" fmla="*/ 6647689 w 6647689"/>
              <a:gd name="connsiteY1" fmla="*/ 0 h 4763"/>
              <a:gd name="connsiteX2" fmla="*/ 6647689 w 6647689"/>
              <a:gd name="connsiteY2" fmla="*/ 4763 h 4763"/>
              <a:gd name="connsiteX3" fmla="*/ 0 w 6647689"/>
              <a:gd name="connsiteY3" fmla="*/ 4763 h 4763"/>
            </a:gdLst>
            <a:ahLst/>
            <a:cxnLst>
              <a:cxn ang="0">
                <a:pos x="connsiteX0" y="connsiteY0"/>
              </a:cxn>
              <a:cxn ang="0">
                <a:pos x="connsiteX1" y="connsiteY1"/>
              </a:cxn>
              <a:cxn ang="0">
                <a:pos x="connsiteX2" y="connsiteY2"/>
              </a:cxn>
              <a:cxn ang="0">
                <a:pos x="connsiteX3" y="connsiteY3"/>
              </a:cxn>
            </a:cxnLst>
            <a:rect l="l" t="t" r="r" b="b"/>
            <a:pathLst>
              <a:path w="6647689" h="4763">
                <a:moveTo>
                  <a:pt x="0" y="0"/>
                </a:moveTo>
                <a:lnTo>
                  <a:pt x="6647689" y="0"/>
                </a:lnTo>
                <a:lnTo>
                  <a:pt x="6647689" y="4763"/>
                </a:lnTo>
                <a:lnTo>
                  <a:pt x="0" y="4763"/>
                </a:lnTo>
                <a:close/>
              </a:path>
            </a:pathLst>
          </a:custGeom>
          <a:solidFill>
            <a:schemeClr val="bg2"/>
          </a:solidFill>
        </p:spPr>
        <p:txBody>
          <a:bodyPr wrap="square">
            <a:noAutofit/>
          </a:bodyPr>
          <a:lstStyle>
            <a:lvl1pPr marL="0" indent="0">
              <a:buFontTx/>
              <a:buNone/>
              <a:defRPr>
                <a:noFill/>
              </a:defRPr>
            </a:lvl1pPr>
            <a:lvl2pPr marL="0" indent="0">
              <a:buFontTx/>
              <a:buNone/>
              <a:defRPr>
                <a:noFill/>
              </a:defRPr>
            </a:lvl2pPr>
            <a:lvl3pPr marL="0" indent="0">
              <a:buFontTx/>
              <a:buNone/>
              <a:defRPr>
                <a:noFill/>
              </a:defRPr>
            </a:lvl3pPr>
            <a:lvl4pPr marL="0" indent="0">
              <a:buFontTx/>
              <a:buNone/>
              <a:defRPr>
                <a:noFill/>
              </a:defRPr>
            </a:lvl4pPr>
            <a:lvl5pPr marL="0" indent="0">
              <a:buFontTx/>
              <a:buNone/>
              <a:defRPr>
                <a:noFill/>
              </a:defRPr>
            </a:lvl5p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endParaRPr lang="da-DK" dirty="0"/>
          </a:p>
        </p:txBody>
      </p:sp>
      <p:sp>
        <p:nvSpPr>
          <p:cNvPr id="63" name="Text Placeholder 62">
            <a:extLst>
              <a:ext uri="{FF2B5EF4-FFF2-40B4-BE49-F238E27FC236}">
                <a16:creationId xmlns:a16="http://schemas.microsoft.com/office/drawing/2014/main" id="{CC0CE96B-53B9-139D-78EF-C02A42C5F3B2}"/>
              </a:ext>
            </a:extLst>
          </p:cNvPr>
          <p:cNvSpPr>
            <a:spLocks noGrp="1" noRot="1" noMove="1" noResize="1" noEditPoints="1" noAdjustHandles="1" noChangeArrowheads="1" noChangeShapeType="1"/>
          </p:cNvSpPr>
          <p:nvPr>
            <p:ph type="body" sz="quarter" idx="16"/>
          </p:nvPr>
        </p:nvSpPr>
        <p:spPr>
          <a:xfrm>
            <a:off x="506413" y="360363"/>
            <a:ext cx="938212" cy="381000"/>
          </a:xfrm>
          <a:blipFill>
            <a:blip>
              <a:extLst>
                <a:ext uri="{96DAC541-7B7A-43D3-8B79-37D633B846F1}">
                  <asvg:svgBlip xmlns:asvg="http://schemas.microsoft.com/office/drawing/2016/SVG/main" r:embed="rId3"/>
                </a:ext>
              </a:extLst>
            </a:blip>
            <a:srcRect/>
            <a:stretch>
              <a:fillRect l="-32505" t="-61478" r="-29196" b="-62500"/>
            </a:stretch>
          </a:blipFill>
        </p:spPr>
        <p:txBody>
          <a:bodyPr/>
          <a:lstStyle>
            <a:lvl1pPr>
              <a:buFontTx/>
              <a:buNone/>
              <a:defRPr>
                <a:noFill/>
              </a:defRPr>
            </a:lvl1pPr>
            <a:lvl2pPr marL="0" indent="0">
              <a:buFontTx/>
              <a:buNone/>
              <a:defRPr>
                <a:noFill/>
              </a:defRPr>
            </a:lvl2pPr>
            <a:lvl3pPr>
              <a:buFontTx/>
              <a:buNone/>
              <a:defRPr>
                <a:noFill/>
              </a:defRPr>
            </a:lvl3pPr>
            <a:lvl4pPr>
              <a:buFontTx/>
              <a:buNone/>
              <a:defRPr>
                <a:noFill/>
              </a:defRPr>
            </a:lvl4pPr>
            <a:lvl5pPr>
              <a:buFontTx/>
              <a:buNone/>
              <a:defRPr>
                <a:noFill/>
              </a:defRPr>
            </a:lvl5p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endParaRPr lang="da-DK" dirty="0"/>
          </a:p>
        </p:txBody>
      </p:sp>
      <p:sp>
        <p:nvSpPr>
          <p:cNvPr id="2" name="Title 1">
            <a:extLst>
              <a:ext uri="{FF2B5EF4-FFF2-40B4-BE49-F238E27FC236}">
                <a16:creationId xmlns:a16="http://schemas.microsoft.com/office/drawing/2014/main" id="{1EB5C656-6408-3B83-28F1-8AD5118D20F8}"/>
              </a:ext>
            </a:extLst>
          </p:cNvPr>
          <p:cNvSpPr>
            <a:spLocks noGrp="1"/>
          </p:cNvSpPr>
          <p:nvPr>
            <p:ph type="title" hasCustomPrompt="1"/>
          </p:nvPr>
        </p:nvSpPr>
        <p:spPr>
          <a:xfrm>
            <a:off x="7166113" y="1241770"/>
            <a:ext cx="4480197" cy="318380"/>
          </a:xfrm>
        </p:spPr>
        <p:txBody>
          <a:bodyPr/>
          <a:lstStyle>
            <a:lvl1pPr>
              <a:defRPr sz="1800" spc="-20" baseline="0"/>
            </a:lvl1pPr>
          </a:lstStyle>
          <a:p>
            <a:r>
              <a:rPr lang="en-US" dirty="0" err="1"/>
              <a:t>Overskrift</a:t>
            </a:r>
            <a:r>
              <a:rPr lang="en-US" dirty="0"/>
              <a:t> </a:t>
            </a:r>
            <a:r>
              <a:rPr lang="en-US" dirty="0" err="1"/>
              <a:t>i</a:t>
            </a:r>
            <a:r>
              <a:rPr lang="en-US" dirty="0"/>
              <a:t> </a:t>
            </a:r>
            <a:r>
              <a:rPr lang="en-US" dirty="0" err="1"/>
              <a:t>én</a:t>
            </a:r>
            <a:r>
              <a:rPr lang="en-US" dirty="0"/>
              <a:t> </a:t>
            </a:r>
            <a:r>
              <a:rPr lang="en-US" dirty="0" err="1"/>
              <a:t>linje</a:t>
            </a:r>
            <a:endParaRPr lang="da-DK" dirty="0"/>
          </a:p>
        </p:txBody>
      </p:sp>
    </p:spTree>
    <p:extLst>
      <p:ext uri="{BB962C8B-B14F-4D97-AF65-F5344CB8AC3E}">
        <p14:creationId xmlns:p14="http://schemas.microsoft.com/office/powerpoint/2010/main" val="1882546775"/>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decel="100000" fill="hold" grpId="0" nodeType="afterEffect">
                                  <p:stCondLst>
                                    <p:cond delay="0"/>
                                  </p:stCondLst>
                                  <p:childTnLst>
                                    <p:set>
                                      <p:cBhvr>
                                        <p:cTn id="6" dur="1" fill="hold">
                                          <p:stCondLst>
                                            <p:cond delay="0"/>
                                          </p:stCondLst>
                                        </p:cTn>
                                        <p:tgtEl>
                                          <p:spTgt spid="35"/>
                                        </p:tgtEl>
                                        <p:attrNameLst>
                                          <p:attrName>style.visibility</p:attrName>
                                        </p:attrNameLst>
                                      </p:cBhvr>
                                      <p:to>
                                        <p:strVal val="visible"/>
                                      </p:to>
                                    </p:set>
                                    <p:anim calcmode="lin" valueType="num">
                                      <p:cBhvr additive="base">
                                        <p:cTn id="7" dur="500" fill="hold"/>
                                        <p:tgtEl>
                                          <p:spTgt spid="35"/>
                                        </p:tgtEl>
                                        <p:attrNameLst>
                                          <p:attrName>ppt_x</p:attrName>
                                        </p:attrNameLst>
                                      </p:cBhvr>
                                      <p:tavLst>
                                        <p:tav tm="0">
                                          <p:val>
                                            <p:strVal val="0-#ppt_w/2"/>
                                          </p:val>
                                        </p:tav>
                                        <p:tav tm="100000">
                                          <p:val>
                                            <p:strVal val="#ppt_x"/>
                                          </p:val>
                                        </p:tav>
                                      </p:tavLst>
                                    </p:anim>
                                    <p:anim calcmode="lin" valueType="num">
                                      <p:cBhvr additive="base">
                                        <p:cTn id="8" dur="500" fill="hold"/>
                                        <p:tgtEl>
                                          <p:spTgt spid="35"/>
                                        </p:tgtEl>
                                        <p:attrNameLst>
                                          <p:attrName>ppt_y</p:attrName>
                                        </p:attrNameLst>
                                      </p:cBhvr>
                                      <p:tavLst>
                                        <p:tav tm="0">
                                          <p:val>
                                            <p:strVal val="#ppt_y"/>
                                          </p:val>
                                        </p:tav>
                                        <p:tav tm="100000">
                                          <p:val>
                                            <p:strVal val="#ppt_y"/>
                                          </p:val>
                                        </p:tav>
                                      </p:tavLst>
                                    </p:anim>
                                  </p:childTnLst>
                                </p:cTn>
                              </p:par>
                              <p:par>
                                <p:cTn id="9" presetID="2" presetClass="entr" presetSubtype="8" decel="100000" fill="hold" grpId="0" nodeType="withEffect">
                                  <p:stCondLst>
                                    <p:cond delay="0"/>
                                  </p:stCondLst>
                                  <p:childTnLst>
                                    <p:set>
                                      <p:cBhvr>
                                        <p:cTn id="10" dur="1" fill="hold">
                                          <p:stCondLst>
                                            <p:cond delay="0"/>
                                          </p:stCondLst>
                                        </p:cTn>
                                        <p:tgtEl>
                                          <p:spTgt spid="39"/>
                                        </p:tgtEl>
                                        <p:attrNameLst>
                                          <p:attrName>style.visibility</p:attrName>
                                        </p:attrNameLst>
                                      </p:cBhvr>
                                      <p:to>
                                        <p:strVal val="visible"/>
                                      </p:to>
                                    </p:set>
                                    <p:anim calcmode="lin" valueType="num">
                                      <p:cBhvr additive="base">
                                        <p:cTn id="11" dur="1000" fill="hold"/>
                                        <p:tgtEl>
                                          <p:spTgt spid="39"/>
                                        </p:tgtEl>
                                        <p:attrNameLst>
                                          <p:attrName>ppt_x</p:attrName>
                                        </p:attrNameLst>
                                      </p:cBhvr>
                                      <p:tavLst>
                                        <p:tav tm="0">
                                          <p:val>
                                            <p:strVal val="0-#ppt_w/2"/>
                                          </p:val>
                                        </p:tav>
                                        <p:tav tm="100000">
                                          <p:val>
                                            <p:strVal val="#ppt_x"/>
                                          </p:val>
                                        </p:tav>
                                      </p:tavLst>
                                    </p:anim>
                                    <p:anim calcmode="lin" valueType="num">
                                      <p:cBhvr additive="base">
                                        <p:cTn id="12" dur="1000" fill="hold"/>
                                        <p:tgtEl>
                                          <p:spTgt spid="39"/>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5" grpId="0" animBg="1"/>
      <p:bldP spid="39" grpId="0" animBg="1"/>
    </p:bldLst>
  </p:timing>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Stort billede med tekst - lyserød">
    <p:bg>
      <p:bgPr>
        <a:solidFill>
          <a:schemeClr val="bg1"/>
        </a:solidFill>
        <a:effectLst/>
      </p:bgPr>
    </p:bg>
    <p:spTree>
      <p:nvGrpSpPr>
        <p:cNvPr id="1" name=""/>
        <p:cNvGrpSpPr/>
        <p:nvPr/>
      </p:nvGrpSpPr>
      <p:grpSpPr>
        <a:xfrm>
          <a:off x="0" y="0"/>
          <a:ext cx="0" cy="0"/>
          <a:chOff x="0" y="0"/>
          <a:chExt cx="0" cy="0"/>
        </a:xfrm>
      </p:grpSpPr>
      <p:sp>
        <p:nvSpPr>
          <p:cNvPr id="35" name="Rectangle 34">
            <a:extLst>
              <a:ext uri="{FF2B5EF4-FFF2-40B4-BE49-F238E27FC236}">
                <a16:creationId xmlns:a16="http://schemas.microsoft.com/office/drawing/2014/main" id="{F1134141-7CBC-0C79-0F7A-602F93A783E4}"/>
              </a:ext>
            </a:extLst>
          </p:cNvPr>
          <p:cNvSpPr/>
          <p:nvPr/>
        </p:nvSpPr>
        <p:spPr>
          <a:xfrm>
            <a:off x="0" y="0"/>
            <a:ext cx="6095999" cy="68580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a-DK" dirty="0"/>
          </a:p>
        </p:txBody>
      </p:sp>
      <p:sp>
        <p:nvSpPr>
          <p:cNvPr id="39" name="Picture Placeholder 38">
            <a:extLst>
              <a:ext uri="{FF2B5EF4-FFF2-40B4-BE49-F238E27FC236}">
                <a16:creationId xmlns:a16="http://schemas.microsoft.com/office/drawing/2014/main" id="{29379F92-76D7-B024-678F-8E6BCB70F588}"/>
              </a:ext>
            </a:extLst>
          </p:cNvPr>
          <p:cNvSpPr>
            <a:spLocks noGrp="1"/>
          </p:cNvSpPr>
          <p:nvPr>
            <p:ph type="pic" sz="quarter" idx="15" hasCustomPrompt="1"/>
          </p:nvPr>
        </p:nvSpPr>
        <p:spPr>
          <a:xfrm>
            <a:off x="0" y="1"/>
            <a:ext cx="6095999" cy="6848474"/>
          </a:xfrm>
          <a:custGeom>
            <a:avLst/>
            <a:gdLst>
              <a:gd name="connsiteX0" fmla="*/ 0 w 5550309"/>
              <a:gd name="connsiteY0" fmla="*/ 0 h 5049699"/>
              <a:gd name="connsiteX1" fmla="*/ 5550309 w 5550309"/>
              <a:gd name="connsiteY1" fmla="*/ 0 h 5049699"/>
              <a:gd name="connsiteX2" fmla="*/ 5550309 w 5550309"/>
              <a:gd name="connsiteY2" fmla="*/ 5049699 h 5049699"/>
              <a:gd name="connsiteX3" fmla="*/ 0 w 5550309"/>
              <a:gd name="connsiteY3" fmla="*/ 5049699 h 5049699"/>
            </a:gdLst>
            <a:ahLst/>
            <a:cxnLst>
              <a:cxn ang="0">
                <a:pos x="connsiteX0" y="connsiteY0"/>
              </a:cxn>
              <a:cxn ang="0">
                <a:pos x="connsiteX1" y="connsiteY1"/>
              </a:cxn>
              <a:cxn ang="0">
                <a:pos x="connsiteX2" y="connsiteY2"/>
              </a:cxn>
              <a:cxn ang="0">
                <a:pos x="connsiteX3" y="connsiteY3"/>
              </a:cxn>
            </a:cxnLst>
            <a:rect l="l" t="t" r="r" b="b"/>
            <a:pathLst>
              <a:path w="5550309" h="5049699">
                <a:moveTo>
                  <a:pt x="0" y="0"/>
                </a:moveTo>
                <a:lnTo>
                  <a:pt x="5550309" y="0"/>
                </a:lnTo>
                <a:lnTo>
                  <a:pt x="5550309" y="5049699"/>
                </a:lnTo>
                <a:lnTo>
                  <a:pt x="0" y="5049699"/>
                </a:lnTo>
                <a:close/>
              </a:path>
            </a:pathLst>
          </a:custGeom>
          <a:blipFill>
            <a:blip r:embed="rId2"/>
            <a:srcRect/>
            <a:stretch>
              <a:fillRect l="-1220" r="-23710"/>
            </a:stretch>
          </a:blipFill>
        </p:spPr>
        <p:txBody>
          <a:bodyPr wrap="square">
            <a:noAutofit/>
          </a:bodyPr>
          <a:lstStyle>
            <a:lvl1pPr>
              <a:defRPr sz="1100"/>
            </a:lvl1pPr>
          </a:lstStyle>
          <a:p>
            <a:r>
              <a:rPr lang="da-DK" dirty="0"/>
              <a:t>Skift billede ved at klikke på ikonet i midten</a:t>
            </a:r>
          </a:p>
        </p:txBody>
      </p:sp>
      <p:sp>
        <p:nvSpPr>
          <p:cNvPr id="3" name="Date Placeholder 2">
            <a:extLst>
              <a:ext uri="{FF2B5EF4-FFF2-40B4-BE49-F238E27FC236}">
                <a16:creationId xmlns:a16="http://schemas.microsoft.com/office/drawing/2014/main" id="{A520AD10-DF14-D6DA-30EF-AB5BFD7FDE24}"/>
              </a:ext>
            </a:extLst>
          </p:cNvPr>
          <p:cNvSpPr>
            <a:spLocks noGrp="1"/>
          </p:cNvSpPr>
          <p:nvPr>
            <p:ph type="dt" sz="half" idx="10"/>
          </p:nvPr>
        </p:nvSpPr>
        <p:spPr/>
        <p:txBody>
          <a:bodyPr/>
          <a:lstStyle>
            <a:lvl1pPr>
              <a:defRPr>
                <a:solidFill>
                  <a:schemeClr val="accent3"/>
                </a:solidFill>
              </a:defRPr>
            </a:lvl1pPr>
          </a:lstStyle>
          <a:p>
            <a:fld id="{FF17B1AD-73D8-41F2-83E7-FB700A598D44}" type="datetime2">
              <a:rPr lang="da-DK" smtClean="0"/>
              <a:t>18. august 2026</a:t>
            </a:fld>
            <a:endParaRPr lang="da-DK"/>
          </a:p>
        </p:txBody>
      </p:sp>
      <p:sp>
        <p:nvSpPr>
          <p:cNvPr id="4" name="Footer Placeholder 3">
            <a:extLst>
              <a:ext uri="{FF2B5EF4-FFF2-40B4-BE49-F238E27FC236}">
                <a16:creationId xmlns:a16="http://schemas.microsoft.com/office/drawing/2014/main" id="{91BC416E-2ABF-6098-B5D8-11B3F8ED69B6}"/>
              </a:ext>
            </a:extLst>
          </p:cNvPr>
          <p:cNvSpPr>
            <a:spLocks noGrp="1"/>
          </p:cNvSpPr>
          <p:nvPr>
            <p:ph type="ftr" sz="quarter" idx="11"/>
          </p:nvPr>
        </p:nvSpPr>
        <p:spPr/>
        <p:txBody>
          <a:bodyPr/>
          <a:lstStyle>
            <a:lvl1pPr>
              <a:defRPr>
                <a:solidFill>
                  <a:schemeClr val="accent3"/>
                </a:solidFill>
              </a:defRPr>
            </a:lvl1pPr>
          </a:lstStyle>
          <a:p>
            <a:r>
              <a:rPr lang="da-DK"/>
              <a:t>Tag det personligt</a:t>
            </a:r>
          </a:p>
        </p:txBody>
      </p:sp>
      <p:sp>
        <p:nvSpPr>
          <p:cNvPr id="5" name="Slide Number Placeholder 4">
            <a:extLst>
              <a:ext uri="{FF2B5EF4-FFF2-40B4-BE49-F238E27FC236}">
                <a16:creationId xmlns:a16="http://schemas.microsoft.com/office/drawing/2014/main" id="{3F2ED9A1-71E1-4ED4-5F4D-5075BB09E14E}"/>
              </a:ext>
            </a:extLst>
          </p:cNvPr>
          <p:cNvSpPr>
            <a:spLocks noGrp="1"/>
          </p:cNvSpPr>
          <p:nvPr>
            <p:ph type="sldNum" sz="quarter" idx="12"/>
          </p:nvPr>
        </p:nvSpPr>
        <p:spPr/>
        <p:txBody>
          <a:bodyPr/>
          <a:lstStyle>
            <a:lvl1pPr>
              <a:defRPr>
                <a:solidFill>
                  <a:schemeClr val="accent3"/>
                </a:solidFill>
              </a:defRPr>
            </a:lvl1pPr>
          </a:lstStyle>
          <a:p>
            <a:fld id="{323FE598-7428-4E38-8409-8C9921B334C8}" type="slidenum">
              <a:rPr lang="da-DK" smtClean="0"/>
              <a:t>‹nr.›</a:t>
            </a:fld>
            <a:endParaRPr lang="da-DK"/>
          </a:p>
        </p:txBody>
      </p:sp>
      <p:sp>
        <p:nvSpPr>
          <p:cNvPr id="32" name="Text Placeholder 31">
            <a:extLst>
              <a:ext uri="{FF2B5EF4-FFF2-40B4-BE49-F238E27FC236}">
                <a16:creationId xmlns:a16="http://schemas.microsoft.com/office/drawing/2014/main" id="{00C346A0-02C2-FFB7-1B51-F953F611A703}"/>
              </a:ext>
            </a:extLst>
          </p:cNvPr>
          <p:cNvSpPr>
            <a:spLocks noGrp="1"/>
          </p:cNvSpPr>
          <p:nvPr>
            <p:ph type="body" sz="quarter" idx="13" hasCustomPrompt="1"/>
          </p:nvPr>
        </p:nvSpPr>
        <p:spPr>
          <a:xfrm>
            <a:off x="7166113" y="1709928"/>
            <a:ext cx="4480197" cy="3608387"/>
          </a:xfrm>
        </p:spPr>
        <p:txBody>
          <a:bodyPr/>
          <a:lstStyle>
            <a:lvl1pPr>
              <a:defRPr/>
            </a:lvl1pPr>
          </a:lstStyle>
          <a:p>
            <a:pPr lvl="1"/>
            <a:r>
              <a:rPr lang="da-DK" dirty="0"/>
              <a:t>Brug niveau 2 til brødtekst. Se første side for information om </a:t>
            </a:r>
            <a:r>
              <a:rPr lang="da-DK" dirty="0" err="1"/>
              <a:t>tekstniveauer</a:t>
            </a:r>
            <a:r>
              <a:rPr lang="da-DK" dirty="0"/>
              <a:t>.</a:t>
            </a:r>
          </a:p>
          <a:p>
            <a:pPr lvl="1"/>
            <a:r>
              <a:rPr lang="da-DK" dirty="0"/>
              <a:t>Second level</a:t>
            </a:r>
          </a:p>
          <a:p>
            <a:pPr lvl="2"/>
            <a:r>
              <a:rPr lang="da-DK" dirty="0"/>
              <a:t>Third level</a:t>
            </a:r>
          </a:p>
          <a:p>
            <a:pPr lvl="3"/>
            <a:r>
              <a:rPr lang="da-DK" dirty="0"/>
              <a:t>Fourth level</a:t>
            </a:r>
          </a:p>
          <a:p>
            <a:pPr lvl="4"/>
            <a:r>
              <a:rPr lang="da-DK" dirty="0"/>
              <a:t>Fifth level</a:t>
            </a:r>
          </a:p>
        </p:txBody>
      </p:sp>
      <p:sp>
        <p:nvSpPr>
          <p:cNvPr id="33" name="Text Placeholder 58">
            <a:extLst>
              <a:ext uri="{FF2B5EF4-FFF2-40B4-BE49-F238E27FC236}">
                <a16:creationId xmlns:a16="http://schemas.microsoft.com/office/drawing/2014/main" id="{2005978B-A451-5995-DE21-D8E18AC552B8}"/>
              </a:ext>
            </a:extLst>
          </p:cNvPr>
          <p:cNvSpPr>
            <a:spLocks noGrp="1"/>
          </p:cNvSpPr>
          <p:nvPr>
            <p:ph type="body" sz="quarter" idx="14"/>
          </p:nvPr>
        </p:nvSpPr>
        <p:spPr>
          <a:xfrm>
            <a:off x="4998621" y="655150"/>
            <a:ext cx="6647689" cy="4763"/>
          </a:xfrm>
          <a:custGeom>
            <a:avLst/>
            <a:gdLst>
              <a:gd name="connsiteX0" fmla="*/ 0 w 6647689"/>
              <a:gd name="connsiteY0" fmla="*/ 0 h 4763"/>
              <a:gd name="connsiteX1" fmla="*/ 6647689 w 6647689"/>
              <a:gd name="connsiteY1" fmla="*/ 0 h 4763"/>
              <a:gd name="connsiteX2" fmla="*/ 6647689 w 6647689"/>
              <a:gd name="connsiteY2" fmla="*/ 4763 h 4763"/>
              <a:gd name="connsiteX3" fmla="*/ 0 w 6647689"/>
              <a:gd name="connsiteY3" fmla="*/ 4763 h 4763"/>
            </a:gdLst>
            <a:ahLst/>
            <a:cxnLst>
              <a:cxn ang="0">
                <a:pos x="connsiteX0" y="connsiteY0"/>
              </a:cxn>
              <a:cxn ang="0">
                <a:pos x="connsiteX1" y="connsiteY1"/>
              </a:cxn>
              <a:cxn ang="0">
                <a:pos x="connsiteX2" y="connsiteY2"/>
              </a:cxn>
              <a:cxn ang="0">
                <a:pos x="connsiteX3" y="connsiteY3"/>
              </a:cxn>
            </a:cxnLst>
            <a:rect l="l" t="t" r="r" b="b"/>
            <a:pathLst>
              <a:path w="6647689" h="4763">
                <a:moveTo>
                  <a:pt x="0" y="0"/>
                </a:moveTo>
                <a:lnTo>
                  <a:pt x="6647689" y="0"/>
                </a:lnTo>
                <a:lnTo>
                  <a:pt x="6647689" y="4763"/>
                </a:lnTo>
                <a:lnTo>
                  <a:pt x="0" y="4763"/>
                </a:lnTo>
                <a:close/>
              </a:path>
            </a:pathLst>
          </a:custGeom>
          <a:solidFill>
            <a:schemeClr val="accent3"/>
          </a:solidFill>
        </p:spPr>
        <p:txBody>
          <a:bodyPr wrap="square">
            <a:noAutofit/>
          </a:bodyPr>
          <a:lstStyle>
            <a:lvl1pPr marL="0" indent="0">
              <a:buFontTx/>
              <a:buNone/>
              <a:defRPr>
                <a:noFill/>
              </a:defRPr>
            </a:lvl1pPr>
            <a:lvl2pPr marL="0" indent="0">
              <a:buFontTx/>
              <a:buNone/>
              <a:defRPr>
                <a:noFill/>
              </a:defRPr>
            </a:lvl2pPr>
            <a:lvl3pPr marL="0" indent="0">
              <a:buFontTx/>
              <a:buNone/>
              <a:defRPr>
                <a:noFill/>
              </a:defRPr>
            </a:lvl3pPr>
            <a:lvl4pPr marL="0" indent="0">
              <a:buFontTx/>
              <a:buNone/>
              <a:defRPr>
                <a:noFill/>
              </a:defRPr>
            </a:lvl4pPr>
            <a:lvl5pPr marL="0" indent="0">
              <a:buFontTx/>
              <a:buNone/>
              <a:defRPr>
                <a:noFill/>
              </a:defRPr>
            </a:lvl5p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endParaRPr lang="da-DK" dirty="0"/>
          </a:p>
        </p:txBody>
      </p:sp>
      <p:sp>
        <p:nvSpPr>
          <p:cNvPr id="63" name="Text Placeholder 62">
            <a:extLst>
              <a:ext uri="{FF2B5EF4-FFF2-40B4-BE49-F238E27FC236}">
                <a16:creationId xmlns:a16="http://schemas.microsoft.com/office/drawing/2014/main" id="{CC0CE96B-53B9-139D-78EF-C02A42C5F3B2}"/>
              </a:ext>
            </a:extLst>
          </p:cNvPr>
          <p:cNvSpPr>
            <a:spLocks noGrp="1" noRot="1" noMove="1" noResize="1" noEditPoints="1" noAdjustHandles="1" noChangeArrowheads="1" noChangeShapeType="1"/>
          </p:cNvSpPr>
          <p:nvPr>
            <p:ph type="body" sz="quarter" idx="16"/>
          </p:nvPr>
        </p:nvSpPr>
        <p:spPr>
          <a:xfrm>
            <a:off x="506413" y="360363"/>
            <a:ext cx="938212" cy="381000"/>
          </a:xfrm>
          <a:blipFill>
            <a:blip>
              <a:extLst>
                <a:ext uri="{96DAC541-7B7A-43D3-8B79-37D633B846F1}">
                  <asvg:svgBlip xmlns:asvg="http://schemas.microsoft.com/office/drawing/2016/SVG/main" r:embed="rId3"/>
                </a:ext>
              </a:extLst>
            </a:blip>
            <a:srcRect/>
            <a:stretch>
              <a:fillRect l="-32505" t="-61478" r="-29196" b="-62500"/>
            </a:stretch>
          </a:blipFill>
        </p:spPr>
        <p:txBody>
          <a:bodyPr/>
          <a:lstStyle>
            <a:lvl1pPr>
              <a:buFontTx/>
              <a:buNone/>
              <a:defRPr>
                <a:noFill/>
              </a:defRPr>
            </a:lvl1pPr>
            <a:lvl2pPr marL="0" indent="0">
              <a:buFontTx/>
              <a:buNone/>
              <a:defRPr>
                <a:noFill/>
              </a:defRPr>
            </a:lvl2pPr>
            <a:lvl3pPr>
              <a:buFontTx/>
              <a:buNone/>
              <a:defRPr>
                <a:noFill/>
              </a:defRPr>
            </a:lvl3pPr>
            <a:lvl4pPr>
              <a:buFontTx/>
              <a:buNone/>
              <a:defRPr>
                <a:noFill/>
              </a:defRPr>
            </a:lvl4pPr>
            <a:lvl5pPr>
              <a:buFontTx/>
              <a:buNone/>
              <a:defRPr>
                <a:noFill/>
              </a:defRPr>
            </a:lvl5p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endParaRPr lang="da-DK" dirty="0"/>
          </a:p>
        </p:txBody>
      </p:sp>
      <p:sp>
        <p:nvSpPr>
          <p:cNvPr id="2" name="Title 1">
            <a:extLst>
              <a:ext uri="{FF2B5EF4-FFF2-40B4-BE49-F238E27FC236}">
                <a16:creationId xmlns:a16="http://schemas.microsoft.com/office/drawing/2014/main" id="{E84AF35F-BD74-76EE-2EE9-5F80F502F458}"/>
              </a:ext>
            </a:extLst>
          </p:cNvPr>
          <p:cNvSpPr>
            <a:spLocks noGrp="1"/>
          </p:cNvSpPr>
          <p:nvPr>
            <p:ph type="title" hasCustomPrompt="1"/>
          </p:nvPr>
        </p:nvSpPr>
        <p:spPr>
          <a:xfrm>
            <a:off x="7166113" y="1241770"/>
            <a:ext cx="4480197" cy="318380"/>
          </a:xfrm>
        </p:spPr>
        <p:txBody>
          <a:bodyPr/>
          <a:lstStyle>
            <a:lvl1pPr>
              <a:defRPr sz="1800" spc="-20" baseline="0"/>
            </a:lvl1pPr>
          </a:lstStyle>
          <a:p>
            <a:r>
              <a:rPr lang="en-US" dirty="0" err="1"/>
              <a:t>Overskrift</a:t>
            </a:r>
            <a:r>
              <a:rPr lang="en-US" dirty="0"/>
              <a:t> </a:t>
            </a:r>
            <a:r>
              <a:rPr lang="en-US" dirty="0" err="1"/>
              <a:t>i</a:t>
            </a:r>
            <a:r>
              <a:rPr lang="en-US" dirty="0"/>
              <a:t> </a:t>
            </a:r>
            <a:r>
              <a:rPr lang="en-US" dirty="0" err="1"/>
              <a:t>én</a:t>
            </a:r>
            <a:r>
              <a:rPr lang="en-US" dirty="0"/>
              <a:t> </a:t>
            </a:r>
            <a:r>
              <a:rPr lang="en-US" dirty="0" err="1"/>
              <a:t>linje</a:t>
            </a:r>
            <a:endParaRPr lang="da-DK" dirty="0"/>
          </a:p>
        </p:txBody>
      </p:sp>
    </p:spTree>
    <p:extLst>
      <p:ext uri="{BB962C8B-B14F-4D97-AF65-F5344CB8AC3E}">
        <p14:creationId xmlns:p14="http://schemas.microsoft.com/office/powerpoint/2010/main" val="1628345340"/>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decel="100000" fill="hold" grpId="0" nodeType="afterEffect">
                                  <p:stCondLst>
                                    <p:cond delay="0"/>
                                  </p:stCondLst>
                                  <p:childTnLst>
                                    <p:set>
                                      <p:cBhvr>
                                        <p:cTn id="6" dur="1" fill="hold">
                                          <p:stCondLst>
                                            <p:cond delay="0"/>
                                          </p:stCondLst>
                                        </p:cTn>
                                        <p:tgtEl>
                                          <p:spTgt spid="35"/>
                                        </p:tgtEl>
                                        <p:attrNameLst>
                                          <p:attrName>style.visibility</p:attrName>
                                        </p:attrNameLst>
                                      </p:cBhvr>
                                      <p:to>
                                        <p:strVal val="visible"/>
                                      </p:to>
                                    </p:set>
                                    <p:anim calcmode="lin" valueType="num">
                                      <p:cBhvr additive="base">
                                        <p:cTn id="7" dur="500" fill="hold"/>
                                        <p:tgtEl>
                                          <p:spTgt spid="35"/>
                                        </p:tgtEl>
                                        <p:attrNameLst>
                                          <p:attrName>ppt_x</p:attrName>
                                        </p:attrNameLst>
                                      </p:cBhvr>
                                      <p:tavLst>
                                        <p:tav tm="0">
                                          <p:val>
                                            <p:strVal val="0-#ppt_w/2"/>
                                          </p:val>
                                        </p:tav>
                                        <p:tav tm="100000">
                                          <p:val>
                                            <p:strVal val="#ppt_x"/>
                                          </p:val>
                                        </p:tav>
                                      </p:tavLst>
                                    </p:anim>
                                    <p:anim calcmode="lin" valueType="num">
                                      <p:cBhvr additive="base">
                                        <p:cTn id="8" dur="500" fill="hold"/>
                                        <p:tgtEl>
                                          <p:spTgt spid="35"/>
                                        </p:tgtEl>
                                        <p:attrNameLst>
                                          <p:attrName>ppt_y</p:attrName>
                                        </p:attrNameLst>
                                      </p:cBhvr>
                                      <p:tavLst>
                                        <p:tav tm="0">
                                          <p:val>
                                            <p:strVal val="#ppt_y"/>
                                          </p:val>
                                        </p:tav>
                                        <p:tav tm="100000">
                                          <p:val>
                                            <p:strVal val="#ppt_y"/>
                                          </p:val>
                                        </p:tav>
                                      </p:tavLst>
                                    </p:anim>
                                  </p:childTnLst>
                                </p:cTn>
                              </p:par>
                              <p:par>
                                <p:cTn id="9" presetID="2" presetClass="entr" presetSubtype="8" decel="100000" fill="hold" grpId="0" nodeType="withEffect">
                                  <p:stCondLst>
                                    <p:cond delay="0"/>
                                  </p:stCondLst>
                                  <p:childTnLst>
                                    <p:set>
                                      <p:cBhvr>
                                        <p:cTn id="10" dur="1" fill="hold">
                                          <p:stCondLst>
                                            <p:cond delay="0"/>
                                          </p:stCondLst>
                                        </p:cTn>
                                        <p:tgtEl>
                                          <p:spTgt spid="39"/>
                                        </p:tgtEl>
                                        <p:attrNameLst>
                                          <p:attrName>style.visibility</p:attrName>
                                        </p:attrNameLst>
                                      </p:cBhvr>
                                      <p:to>
                                        <p:strVal val="visible"/>
                                      </p:to>
                                    </p:set>
                                    <p:anim calcmode="lin" valueType="num">
                                      <p:cBhvr additive="base">
                                        <p:cTn id="11" dur="1000" fill="hold"/>
                                        <p:tgtEl>
                                          <p:spTgt spid="39"/>
                                        </p:tgtEl>
                                        <p:attrNameLst>
                                          <p:attrName>ppt_x</p:attrName>
                                        </p:attrNameLst>
                                      </p:cBhvr>
                                      <p:tavLst>
                                        <p:tav tm="0">
                                          <p:val>
                                            <p:strVal val="0-#ppt_w/2"/>
                                          </p:val>
                                        </p:tav>
                                        <p:tav tm="100000">
                                          <p:val>
                                            <p:strVal val="#ppt_x"/>
                                          </p:val>
                                        </p:tav>
                                      </p:tavLst>
                                    </p:anim>
                                    <p:anim calcmode="lin" valueType="num">
                                      <p:cBhvr additive="base">
                                        <p:cTn id="12" dur="1000" fill="hold"/>
                                        <p:tgtEl>
                                          <p:spTgt spid="39"/>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5" grpId="0" animBg="1"/>
      <p:bldP spid="39" grpId="0" animBg="1"/>
    </p:bld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ekst (fuld bredde)">
    <p:bg>
      <p:bgPr>
        <a:solidFill>
          <a:schemeClr val="bg1"/>
        </a:solidFill>
        <a:effectLst/>
      </p:bgPr>
    </p:bg>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A520AD10-DF14-D6DA-30EF-AB5BFD7FDE24}"/>
              </a:ext>
            </a:extLst>
          </p:cNvPr>
          <p:cNvSpPr>
            <a:spLocks noGrp="1"/>
          </p:cNvSpPr>
          <p:nvPr>
            <p:ph type="dt" sz="half" idx="10"/>
          </p:nvPr>
        </p:nvSpPr>
        <p:spPr/>
        <p:txBody>
          <a:bodyPr/>
          <a:lstStyle/>
          <a:p>
            <a:fld id="{86E676CC-A8D8-4436-B64E-9DCD8AFA0F0C}" type="datetime2">
              <a:rPr lang="da-DK" smtClean="0"/>
              <a:t>18. august 2026</a:t>
            </a:fld>
            <a:endParaRPr lang="da-DK"/>
          </a:p>
        </p:txBody>
      </p:sp>
      <p:sp>
        <p:nvSpPr>
          <p:cNvPr id="4" name="Footer Placeholder 3">
            <a:extLst>
              <a:ext uri="{FF2B5EF4-FFF2-40B4-BE49-F238E27FC236}">
                <a16:creationId xmlns:a16="http://schemas.microsoft.com/office/drawing/2014/main" id="{91BC416E-2ABF-6098-B5D8-11B3F8ED69B6}"/>
              </a:ext>
            </a:extLst>
          </p:cNvPr>
          <p:cNvSpPr>
            <a:spLocks noGrp="1"/>
          </p:cNvSpPr>
          <p:nvPr>
            <p:ph type="ftr" sz="quarter" idx="11"/>
          </p:nvPr>
        </p:nvSpPr>
        <p:spPr/>
        <p:txBody>
          <a:bodyPr/>
          <a:lstStyle/>
          <a:p>
            <a:r>
              <a:rPr lang="da-DK"/>
              <a:t>Tag det personligt</a:t>
            </a:r>
          </a:p>
        </p:txBody>
      </p:sp>
      <p:sp>
        <p:nvSpPr>
          <p:cNvPr id="5" name="Slide Number Placeholder 4">
            <a:extLst>
              <a:ext uri="{FF2B5EF4-FFF2-40B4-BE49-F238E27FC236}">
                <a16:creationId xmlns:a16="http://schemas.microsoft.com/office/drawing/2014/main" id="{3F2ED9A1-71E1-4ED4-5F4D-5075BB09E14E}"/>
              </a:ext>
            </a:extLst>
          </p:cNvPr>
          <p:cNvSpPr>
            <a:spLocks noGrp="1"/>
          </p:cNvSpPr>
          <p:nvPr>
            <p:ph type="sldNum" sz="quarter" idx="12"/>
          </p:nvPr>
        </p:nvSpPr>
        <p:spPr/>
        <p:txBody>
          <a:bodyPr/>
          <a:lstStyle/>
          <a:p>
            <a:fld id="{323FE598-7428-4E38-8409-8C9921B334C8}" type="slidenum">
              <a:rPr lang="da-DK" smtClean="0"/>
              <a:t>‹nr.›</a:t>
            </a:fld>
            <a:endParaRPr lang="da-DK"/>
          </a:p>
        </p:txBody>
      </p:sp>
      <p:grpSp>
        <p:nvGrpSpPr>
          <p:cNvPr id="6" name="Group 5">
            <a:extLst>
              <a:ext uri="{FF2B5EF4-FFF2-40B4-BE49-F238E27FC236}">
                <a16:creationId xmlns:a16="http://schemas.microsoft.com/office/drawing/2014/main" id="{710228E8-4FE8-6527-8618-63F71E2D61F9}"/>
              </a:ext>
            </a:extLst>
          </p:cNvPr>
          <p:cNvGrpSpPr>
            <a:grpSpLocks noChangeAspect="1"/>
          </p:cNvGrpSpPr>
          <p:nvPr/>
        </p:nvGrpSpPr>
        <p:grpSpPr>
          <a:xfrm>
            <a:off x="545691" y="397566"/>
            <a:ext cx="834251" cy="310488"/>
            <a:chOff x="545691" y="457199"/>
            <a:chExt cx="1126889" cy="419401"/>
          </a:xfrm>
        </p:grpSpPr>
        <p:grpSp>
          <p:nvGrpSpPr>
            <p:cNvPr id="7" name="Group 6">
              <a:extLst>
                <a:ext uri="{FF2B5EF4-FFF2-40B4-BE49-F238E27FC236}">
                  <a16:creationId xmlns:a16="http://schemas.microsoft.com/office/drawing/2014/main" id="{C7E2BEA7-9E59-FD01-EF30-A609ABF6AA97}"/>
                </a:ext>
              </a:extLst>
            </p:cNvPr>
            <p:cNvGrpSpPr>
              <a:grpSpLocks noChangeAspect="1"/>
            </p:cNvGrpSpPr>
            <p:nvPr/>
          </p:nvGrpSpPr>
          <p:grpSpPr>
            <a:xfrm>
              <a:off x="545691" y="457199"/>
              <a:ext cx="375413" cy="419401"/>
              <a:chOff x="4129962" y="159852"/>
              <a:chExt cx="2203983" cy="2462231"/>
            </a:xfrm>
            <a:solidFill>
              <a:schemeClr val="accent5"/>
            </a:solidFill>
          </p:grpSpPr>
          <p:grpSp>
            <p:nvGrpSpPr>
              <p:cNvPr id="26" name="Graphic 6">
                <a:extLst>
                  <a:ext uri="{FF2B5EF4-FFF2-40B4-BE49-F238E27FC236}">
                    <a16:creationId xmlns:a16="http://schemas.microsoft.com/office/drawing/2014/main" id="{5C096393-FEAC-82AB-BB13-892336A1701B}"/>
                  </a:ext>
                </a:extLst>
              </p:cNvPr>
              <p:cNvGrpSpPr/>
              <p:nvPr/>
            </p:nvGrpSpPr>
            <p:grpSpPr>
              <a:xfrm>
                <a:off x="4129962" y="159852"/>
                <a:ext cx="2203983" cy="2462231"/>
                <a:chOff x="4129962" y="159852"/>
                <a:chExt cx="2203983" cy="2462231"/>
              </a:xfrm>
              <a:grpFill/>
            </p:grpSpPr>
            <p:sp>
              <p:nvSpPr>
                <p:cNvPr id="28" name="Freeform: Shape 27">
                  <a:extLst>
                    <a:ext uri="{FF2B5EF4-FFF2-40B4-BE49-F238E27FC236}">
                      <a16:creationId xmlns:a16="http://schemas.microsoft.com/office/drawing/2014/main" id="{590160F3-53F2-1310-008C-DE0334809F06}"/>
                    </a:ext>
                  </a:extLst>
                </p:cNvPr>
                <p:cNvSpPr/>
                <p:nvPr/>
              </p:nvSpPr>
              <p:spPr>
                <a:xfrm>
                  <a:off x="4129962" y="159852"/>
                  <a:ext cx="2203983" cy="2462231"/>
                </a:xfrm>
                <a:custGeom>
                  <a:avLst/>
                  <a:gdLst>
                    <a:gd name="connsiteX0" fmla="*/ 2063128 w 2203983"/>
                    <a:gd name="connsiteY0" fmla="*/ 232505 h 2462231"/>
                    <a:gd name="connsiteX1" fmla="*/ 1715992 w 2203983"/>
                    <a:gd name="connsiteY1" fmla="*/ 42989 h 2462231"/>
                    <a:gd name="connsiteX2" fmla="*/ 1101960 w 2203983"/>
                    <a:gd name="connsiteY2" fmla="*/ 0 h 2462231"/>
                    <a:gd name="connsiteX3" fmla="*/ 487991 w 2203983"/>
                    <a:gd name="connsiteY3" fmla="*/ 42989 h 2462231"/>
                    <a:gd name="connsiteX4" fmla="*/ 140792 w 2203983"/>
                    <a:gd name="connsiteY4" fmla="*/ 232505 h 2462231"/>
                    <a:gd name="connsiteX5" fmla="*/ 17621 w 2203983"/>
                    <a:gd name="connsiteY5" fmla="*/ 609219 h 2462231"/>
                    <a:gd name="connsiteX6" fmla="*/ 0 w 2203983"/>
                    <a:gd name="connsiteY6" fmla="*/ 1231176 h 2462231"/>
                    <a:gd name="connsiteX7" fmla="*/ 17621 w 2203983"/>
                    <a:gd name="connsiteY7" fmla="*/ 1853076 h 2462231"/>
                    <a:gd name="connsiteX8" fmla="*/ 140792 w 2203983"/>
                    <a:gd name="connsiteY8" fmla="*/ 2229790 h 2462231"/>
                    <a:gd name="connsiteX9" fmla="*/ 487991 w 2203983"/>
                    <a:gd name="connsiteY9" fmla="*/ 2419306 h 2462231"/>
                    <a:gd name="connsiteX10" fmla="*/ 1101960 w 2203983"/>
                    <a:gd name="connsiteY10" fmla="*/ 2462232 h 2462231"/>
                    <a:gd name="connsiteX11" fmla="*/ 1715992 w 2203983"/>
                    <a:gd name="connsiteY11" fmla="*/ 2419306 h 2462231"/>
                    <a:gd name="connsiteX12" fmla="*/ 2063128 w 2203983"/>
                    <a:gd name="connsiteY12" fmla="*/ 2229790 h 2462231"/>
                    <a:gd name="connsiteX13" fmla="*/ 2186362 w 2203983"/>
                    <a:gd name="connsiteY13" fmla="*/ 1853076 h 2462231"/>
                    <a:gd name="connsiteX14" fmla="*/ 2203983 w 2203983"/>
                    <a:gd name="connsiteY14" fmla="*/ 1231176 h 2462231"/>
                    <a:gd name="connsiteX15" fmla="*/ 2186362 w 2203983"/>
                    <a:gd name="connsiteY15" fmla="*/ 609219 h 2462231"/>
                    <a:gd name="connsiteX16" fmla="*/ 2063128 w 2203983"/>
                    <a:gd name="connsiteY16" fmla="*/ 232505 h 2462231"/>
                    <a:gd name="connsiteX17" fmla="*/ 2004956 w 2203983"/>
                    <a:gd name="connsiteY17" fmla="*/ 2184787 h 2462231"/>
                    <a:gd name="connsiteX18" fmla="*/ 1716234 w 2203983"/>
                    <a:gd name="connsiteY18" fmla="*/ 2343207 h 2462231"/>
                    <a:gd name="connsiteX19" fmla="*/ 1101960 w 2203983"/>
                    <a:gd name="connsiteY19" fmla="*/ 2388699 h 2462231"/>
                    <a:gd name="connsiteX20" fmla="*/ 487744 w 2203983"/>
                    <a:gd name="connsiteY20" fmla="*/ 2343207 h 2462231"/>
                    <a:gd name="connsiteX21" fmla="*/ 199022 w 2203983"/>
                    <a:gd name="connsiteY21" fmla="*/ 2184787 h 2462231"/>
                    <a:gd name="connsiteX22" fmla="*/ 89205 w 2203983"/>
                    <a:gd name="connsiteY22" fmla="*/ 1832159 h 2462231"/>
                    <a:gd name="connsiteX23" fmla="*/ 73533 w 2203983"/>
                    <a:gd name="connsiteY23" fmla="*/ 1231176 h 2462231"/>
                    <a:gd name="connsiteX24" fmla="*/ 89205 w 2203983"/>
                    <a:gd name="connsiteY24" fmla="*/ 630136 h 2462231"/>
                    <a:gd name="connsiteX25" fmla="*/ 199022 w 2203983"/>
                    <a:gd name="connsiteY25" fmla="*/ 277508 h 2462231"/>
                    <a:gd name="connsiteX26" fmla="*/ 487744 w 2203983"/>
                    <a:gd name="connsiteY26" fmla="*/ 119031 h 2462231"/>
                    <a:gd name="connsiteX27" fmla="*/ 1101960 w 2203983"/>
                    <a:gd name="connsiteY27" fmla="*/ 73539 h 2462231"/>
                    <a:gd name="connsiteX28" fmla="*/ 1716234 w 2203983"/>
                    <a:gd name="connsiteY28" fmla="*/ 119031 h 2462231"/>
                    <a:gd name="connsiteX29" fmla="*/ 2004956 w 2203983"/>
                    <a:gd name="connsiteY29" fmla="*/ 277508 h 2462231"/>
                    <a:gd name="connsiteX30" fmla="*/ 2114715 w 2203983"/>
                    <a:gd name="connsiteY30" fmla="*/ 630136 h 2462231"/>
                    <a:gd name="connsiteX31" fmla="*/ 2130444 w 2203983"/>
                    <a:gd name="connsiteY31" fmla="*/ 1231176 h 2462231"/>
                    <a:gd name="connsiteX32" fmla="*/ 2114715 w 2203983"/>
                    <a:gd name="connsiteY32" fmla="*/ 1832159 h 2462231"/>
                    <a:gd name="connsiteX33" fmla="*/ 2004956 w 2203983"/>
                    <a:gd name="connsiteY33" fmla="*/ 2184787 h 24622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2203983" h="2462231">
                      <a:moveTo>
                        <a:pt x="2063128" y="232505"/>
                      </a:moveTo>
                      <a:cubicBezTo>
                        <a:pt x="1987576" y="134760"/>
                        <a:pt x="1873980" y="76651"/>
                        <a:pt x="1715992" y="42989"/>
                      </a:cubicBezTo>
                      <a:cubicBezTo>
                        <a:pt x="1557884" y="9271"/>
                        <a:pt x="1355376" y="0"/>
                        <a:pt x="1101960" y="0"/>
                      </a:cubicBezTo>
                      <a:cubicBezTo>
                        <a:pt x="848544" y="0"/>
                        <a:pt x="646043" y="9271"/>
                        <a:pt x="487991" y="42989"/>
                      </a:cubicBezTo>
                      <a:cubicBezTo>
                        <a:pt x="329940" y="76651"/>
                        <a:pt x="216345" y="134760"/>
                        <a:pt x="140792" y="232505"/>
                      </a:cubicBezTo>
                      <a:cubicBezTo>
                        <a:pt x="70428" y="323602"/>
                        <a:pt x="35179" y="445986"/>
                        <a:pt x="17621" y="609219"/>
                      </a:cubicBezTo>
                      <a:cubicBezTo>
                        <a:pt x="0" y="772452"/>
                        <a:pt x="0" y="976598"/>
                        <a:pt x="0" y="1231176"/>
                      </a:cubicBezTo>
                      <a:cubicBezTo>
                        <a:pt x="0" y="1485690"/>
                        <a:pt x="0" y="1689843"/>
                        <a:pt x="17621" y="1853076"/>
                      </a:cubicBezTo>
                      <a:cubicBezTo>
                        <a:pt x="35185" y="2016309"/>
                        <a:pt x="70428" y="2138687"/>
                        <a:pt x="140792" y="2229790"/>
                      </a:cubicBezTo>
                      <a:cubicBezTo>
                        <a:pt x="216345" y="2327472"/>
                        <a:pt x="329940" y="2385587"/>
                        <a:pt x="487991" y="2419306"/>
                      </a:cubicBezTo>
                      <a:cubicBezTo>
                        <a:pt x="646043" y="2452967"/>
                        <a:pt x="848544" y="2462232"/>
                        <a:pt x="1101960" y="2462232"/>
                      </a:cubicBezTo>
                      <a:cubicBezTo>
                        <a:pt x="1355376" y="2462232"/>
                        <a:pt x="1557877" y="2452960"/>
                        <a:pt x="1715992" y="2419306"/>
                      </a:cubicBezTo>
                      <a:cubicBezTo>
                        <a:pt x="1873980" y="2385587"/>
                        <a:pt x="1987582" y="2327478"/>
                        <a:pt x="2063128" y="2229790"/>
                      </a:cubicBezTo>
                      <a:cubicBezTo>
                        <a:pt x="2133556" y="2138693"/>
                        <a:pt x="2168741" y="2016309"/>
                        <a:pt x="2186362" y="1853076"/>
                      </a:cubicBezTo>
                      <a:cubicBezTo>
                        <a:pt x="2203983" y="1689843"/>
                        <a:pt x="2203983" y="1485697"/>
                        <a:pt x="2203983" y="1231176"/>
                      </a:cubicBezTo>
                      <a:cubicBezTo>
                        <a:pt x="2203983" y="976598"/>
                        <a:pt x="2203983" y="772452"/>
                        <a:pt x="2186362" y="609219"/>
                      </a:cubicBezTo>
                      <a:cubicBezTo>
                        <a:pt x="2168741" y="445986"/>
                        <a:pt x="2133556" y="323609"/>
                        <a:pt x="2063128" y="232505"/>
                      </a:cubicBezTo>
                      <a:moveTo>
                        <a:pt x="2004956" y="2184787"/>
                      </a:moveTo>
                      <a:cubicBezTo>
                        <a:pt x="1946783" y="2260092"/>
                        <a:pt x="1858613" y="2311070"/>
                        <a:pt x="1716234" y="2343207"/>
                      </a:cubicBezTo>
                      <a:cubicBezTo>
                        <a:pt x="1573790" y="2375402"/>
                        <a:pt x="1377144" y="2388699"/>
                        <a:pt x="1101960" y="2388699"/>
                      </a:cubicBezTo>
                      <a:cubicBezTo>
                        <a:pt x="826834" y="2388699"/>
                        <a:pt x="630187" y="2375408"/>
                        <a:pt x="487744" y="2343207"/>
                      </a:cubicBezTo>
                      <a:cubicBezTo>
                        <a:pt x="345364" y="2311070"/>
                        <a:pt x="257194" y="2260099"/>
                        <a:pt x="199022" y="2184787"/>
                      </a:cubicBezTo>
                      <a:cubicBezTo>
                        <a:pt x="136277" y="2103628"/>
                        <a:pt x="104877" y="1988566"/>
                        <a:pt x="89205" y="1832159"/>
                      </a:cubicBezTo>
                      <a:cubicBezTo>
                        <a:pt x="73533" y="1675695"/>
                        <a:pt x="73533" y="1477886"/>
                        <a:pt x="73533" y="1231176"/>
                      </a:cubicBezTo>
                      <a:cubicBezTo>
                        <a:pt x="73533" y="984402"/>
                        <a:pt x="73533" y="786537"/>
                        <a:pt x="89205" y="630136"/>
                      </a:cubicBezTo>
                      <a:cubicBezTo>
                        <a:pt x="104877" y="473672"/>
                        <a:pt x="136277" y="358610"/>
                        <a:pt x="199022" y="277508"/>
                      </a:cubicBezTo>
                      <a:cubicBezTo>
                        <a:pt x="257194" y="202203"/>
                        <a:pt x="345364" y="151225"/>
                        <a:pt x="487744" y="119031"/>
                      </a:cubicBezTo>
                      <a:cubicBezTo>
                        <a:pt x="630187" y="86893"/>
                        <a:pt x="826834" y="73539"/>
                        <a:pt x="1101960" y="73539"/>
                      </a:cubicBezTo>
                      <a:cubicBezTo>
                        <a:pt x="1377144" y="73539"/>
                        <a:pt x="1573797" y="86893"/>
                        <a:pt x="1716234" y="119031"/>
                      </a:cubicBezTo>
                      <a:cubicBezTo>
                        <a:pt x="1858613" y="151225"/>
                        <a:pt x="1946783" y="202203"/>
                        <a:pt x="2004956" y="277508"/>
                      </a:cubicBezTo>
                      <a:cubicBezTo>
                        <a:pt x="2067700" y="358604"/>
                        <a:pt x="2099043" y="473665"/>
                        <a:pt x="2114715" y="630136"/>
                      </a:cubicBezTo>
                      <a:cubicBezTo>
                        <a:pt x="2130444" y="786543"/>
                        <a:pt x="2130444" y="984409"/>
                        <a:pt x="2130444" y="1231176"/>
                      </a:cubicBezTo>
                      <a:cubicBezTo>
                        <a:pt x="2130444" y="1477886"/>
                        <a:pt x="2130444" y="1675695"/>
                        <a:pt x="2114715" y="1832159"/>
                      </a:cubicBezTo>
                      <a:cubicBezTo>
                        <a:pt x="2099043" y="1988566"/>
                        <a:pt x="2067700" y="2103628"/>
                        <a:pt x="2004956" y="2184787"/>
                      </a:cubicBezTo>
                    </a:path>
                  </a:pathLst>
                </a:custGeom>
                <a:grpFill/>
                <a:ln w="6350" cap="flat">
                  <a:noFill/>
                  <a:prstDash val="solid"/>
                  <a:miter/>
                </a:ln>
              </p:spPr>
              <p:txBody>
                <a:bodyPr rtlCol="0" anchor="ctr"/>
                <a:lstStyle/>
                <a:p>
                  <a:endParaRPr lang="da-DK" dirty="0"/>
                </a:p>
              </p:txBody>
            </p:sp>
            <p:sp>
              <p:nvSpPr>
                <p:cNvPr id="29" name="Freeform: Shape 28">
                  <a:extLst>
                    <a:ext uri="{FF2B5EF4-FFF2-40B4-BE49-F238E27FC236}">
                      <a16:creationId xmlns:a16="http://schemas.microsoft.com/office/drawing/2014/main" id="{F795DC01-2C04-209B-AB71-D7C0EF770AAC}"/>
                    </a:ext>
                  </a:extLst>
                </p:cNvPr>
                <p:cNvSpPr/>
                <p:nvPr/>
              </p:nvSpPr>
              <p:spPr>
                <a:xfrm>
                  <a:off x="4478914" y="874513"/>
                  <a:ext cx="1506105" cy="1231118"/>
                </a:xfrm>
                <a:custGeom>
                  <a:avLst/>
                  <a:gdLst>
                    <a:gd name="connsiteX0" fmla="*/ 734028 w 1506105"/>
                    <a:gd name="connsiteY0" fmla="*/ 485007 h 1231118"/>
                    <a:gd name="connsiteX1" fmla="*/ 622503 w 1506105"/>
                    <a:gd name="connsiteY1" fmla="*/ 541045 h 1231118"/>
                    <a:gd name="connsiteX2" fmla="*/ 434759 w 1506105"/>
                    <a:gd name="connsiteY2" fmla="*/ 576656 h 1231118"/>
                    <a:gd name="connsiteX3" fmla="*/ 434759 w 1506105"/>
                    <a:gd name="connsiteY3" fmla="*/ 288360 h 1231118"/>
                    <a:gd name="connsiteX4" fmla="*/ 434759 w 1506105"/>
                    <a:gd name="connsiteY4" fmla="*/ 0 h 1231118"/>
                    <a:gd name="connsiteX5" fmla="*/ 397993 w 1506105"/>
                    <a:gd name="connsiteY5" fmla="*/ 0 h 1231118"/>
                    <a:gd name="connsiteX6" fmla="*/ 361162 w 1506105"/>
                    <a:gd name="connsiteY6" fmla="*/ 0 h 1231118"/>
                    <a:gd name="connsiteX7" fmla="*/ 361162 w 1506105"/>
                    <a:gd name="connsiteY7" fmla="*/ 286099 h 1231118"/>
                    <a:gd name="connsiteX8" fmla="*/ 361162 w 1506105"/>
                    <a:gd name="connsiteY8" fmla="*/ 572141 h 1231118"/>
                    <a:gd name="connsiteX9" fmla="*/ 159086 w 1506105"/>
                    <a:gd name="connsiteY9" fmla="*/ 503421 h 1231118"/>
                    <a:gd name="connsiteX10" fmla="*/ 48965 w 1506105"/>
                    <a:gd name="connsiteY10" fmla="*/ 421227 h 1231118"/>
                    <a:gd name="connsiteX11" fmla="*/ 24454 w 1506105"/>
                    <a:gd name="connsiteY11" fmla="*/ 448608 h 1231118"/>
                    <a:gd name="connsiteX12" fmla="*/ 0 w 1506105"/>
                    <a:gd name="connsiteY12" fmla="*/ 476047 h 1231118"/>
                    <a:gd name="connsiteX13" fmla="*/ 126340 w 1506105"/>
                    <a:gd name="connsiteY13" fmla="*/ 569709 h 1231118"/>
                    <a:gd name="connsiteX14" fmla="*/ 361156 w 1506105"/>
                    <a:gd name="connsiteY14" fmla="*/ 646233 h 1231118"/>
                    <a:gd name="connsiteX15" fmla="*/ 361156 w 1506105"/>
                    <a:gd name="connsiteY15" fmla="*/ 938676 h 1231118"/>
                    <a:gd name="connsiteX16" fmla="*/ 361156 w 1506105"/>
                    <a:gd name="connsiteY16" fmla="*/ 1231119 h 1231118"/>
                    <a:gd name="connsiteX17" fmla="*/ 750792 w 1506105"/>
                    <a:gd name="connsiteY17" fmla="*/ 1231119 h 1231118"/>
                    <a:gd name="connsiteX18" fmla="*/ 1140371 w 1506105"/>
                    <a:gd name="connsiteY18" fmla="*/ 1231119 h 1231118"/>
                    <a:gd name="connsiteX19" fmla="*/ 1140371 w 1506105"/>
                    <a:gd name="connsiteY19" fmla="*/ 1194353 h 1231118"/>
                    <a:gd name="connsiteX20" fmla="*/ 1140371 w 1506105"/>
                    <a:gd name="connsiteY20" fmla="*/ 1157586 h 1231118"/>
                    <a:gd name="connsiteX21" fmla="*/ 787565 w 1506105"/>
                    <a:gd name="connsiteY21" fmla="*/ 1157586 h 1231118"/>
                    <a:gd name="connsiteX22" fmla="*/ 434759 w 1506105"/>
                    <a:gd name="connsiteY22" fmla="*/ 1157586 h 1231118"/>
                    <a:gd name="connsiteX23" fmla="*/ 434759 w 1506105"/>
                    <a:gd name="connsiteY23" fmla="*/ 903986 h 1231118"/>
                    <a:gd name="connsiteX24" fmla="*/ 434759 w 1506105"/>
                    <a:gd name="connsiteY24" fmla="*/ 650386 h 1231118"/>
                    <a:gd name="connsiteX25" fmla="*/ 646957 w 1506105"/>
                    <a:gd name="connsiteY25" fmla="*/ 610813 h 1231118"/>
                    <a:gd name="connsiteX26" fmla="*/ 772077 w 1506105"/>
                    <a:gd name="connsiteY26" fmla="*/ 547948 h 1231118"/>
                    <a:gd name="connsiteX27" fmla="*/ 901833 w 1506105"/>
                    <a:gd name="connsiteY27" fmla="*/ 485083 h 1231118"/>
                    <a:gd name="connsiteX28" fmla="*/ 1125919 w 1506105"/>
                    <a:gd name="connsiteY28" fmla="*/ 458438 h 1231118"/>
                    <a:gd name="connsiteX29" fmla="*/ 1341164 w 1506105"/>
                    <a:gd name="connsiteY29" fmla="*/ 526002 h 1231118"/>
                    <a:gd name="connsiteX30" fmla="*/ 1457141 w 1506105"/>
                    <a:gd name="connsiteY30" fmla="*/ 611733 h 1231118"/>
                    <a:gd name="connsiteX31" fmla="*/ 1481595 w 1506105"/>
                    <a:gd name="connsiteY31" fmla="*/ 584295 h 1231118"/>
                    <a:gd name="connsiteX32" fmla="*/ 1506106 w 1506105"/>
                    <a:gd name="connsiteY32" fmla="*/ 556914 h 1231118"/>
                    <a:gd name="connsiteX33" fmla="*/ 1376045 w 1506105"/>
                    <a:gd name="connsiteY33" fmla="*/ 460997 h 1231118"/>
                    <a:gd name="connsiteX34" fmla="*/ 1132688 w 1506105"/>
                    <a:gd name="connsiteY34" fmla="*/ 385267 h 1231118"/>
                    <a:gd name="connsiteX35" fmla="*/ 879513 w 1506105"/>
                    <a:gd name="connsiteY35" fmla="*/ 414782 h 1231118"/>
                    <a:gd name="connsiteX36" fmla="*/ 734028 w 1506105"/>
                    <a:gd name="connsiteY36" fmla="*/ 485007 h 12311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1506105" h="1231118">
                      <a:moveTo>
                        <a:pt x="734028" y="485007"/>
                      </a:moveTo>
                      <a:cubicBezTo>
                        <a:pt x="710552" y="499212"/>
                        <a:pt x="672871" y="521837"/>
                        <a:pt x="622503" y="541045"/>
                      </a:cubicBezTo>
                      <a:cubicBezTo>
                        <a:pt x="572198" y="560311"/>
                        <a:pt x="509086" y="576104"/>
                        <a:pt x="434759" y="576656"/>
                      </a:cubicBezTo>
                      <a:lnTo>
                        <a:pt x="434759" y="288360"/>
                      </a:lnTo>
                      <a:lnTo>
                        <a:pt x="434759" y="0"/>
                      </a:lnTo>
                      <a:lnTo>
                        <a:pt x="397993" y="0"/>
                      </a:lnTo>
                      <a:lnTo>
                        <a:pt x="361162" y="0"/>
                      </a:lnTo>
                      <a:lnTo>
                        <a:pt x="361162" y="286099"/>
                      </a:lnTo>
                      <a:lnTo>
                        <a:pt x="361162" y="572141"/>
                      </a:lnTo>
                      <a:cubicBezTo>
                        <a:pt x="277806" y="561473"/>
                        <a:pt x="210795" y="533603"/>
                        <a:pt x="159086" y="503421"/>
                      </a:cubicBezTo>
                      <a:cubicBezTo>
                        <a:pt x="107379" y="473297"/>
                        <a:pt x="71038" y="440919"/>
                        <a:pt x="48965" y="421227"/>
                      </a:cubicBezTo>
                      <a:lnTo>
                        <a:pt x="24454" y="448608"/>
                      </a:lnTo>
                      <a:lnTo>
                        <a:pt x="0" y="476047"/>
                      </a:lnTo>
                      <a:cubicBezTo>
                        <a:pt x="25063" y="498424"/>
                        <a:pt x="66650" y="535495"/>
                        <a:pt x="126340" y="569709"/>
                      </a:cubicBezTo>
                      <a:cubicBezTo>
                        <a:pt x="186036" y="603917"/>
                        <a:pt x="263779" y="635260"/>
                        <a:pt x="361156" y="646233"/>
                      </a:cubicBezTo>
                      <a:lnTo>
                        <a:pt x="361156" y="938676"/>
                      </a:lnTo>
                      <a:lnTo>
                        <a:pt x="361156" y="1231119"/>
                      </a:lnTo>
                      <a:lnTo>
                        <a:pt x="750792" y="1231119"/>
                      </a:lnTo>
                      <a:lnTo>
                        <a:pt x="1140371" y="1231119"/>
                      </a:lnTo>
                      <a:lnTo>
                        <a:pt x="1140371" y="1194353"/>
                      </a:lnTo>
                      <a:lnTo>
                        <a:pt x="1140371" y="1157586"/>
                      </a:lnTo>
                      <a:lnTo>
                        <a:pt x="787565" y="1157586"/>
                      </a:lnTo>
                      <a:lnTo>
                        <a:pt x="434759" y="1157586"/>
                      </a:lnTo>
                      <a:lnTo>
                        <a:pt x="434759" y="903986"/>
                      </a:lnTo>
                      <a:lnTo>
                        <a:pt x="434759" y="650386"/>
                      </a:lnTo>
                      <a:cubicBezTo>
                        <a:pt x="519150" y="650018"/>
                        <a:pt x="590309" y="632339"/>
                        <a:pt x="646957" y="610813"/>
                      </a:cubicBezTo>
                      <a:cubicBezTo>
                        <a:pt x="703606" y="589229"/>
                        <a:pt x="745738" y="563861"/>
                        <a:pt x="772077" y="547948"/>
                      </a:cubicBezTo>
                      <a:cubicBezTo>
                        <a:pt x="798297" y="532092"/>
                        <a:pt x="842201" y="505568"/>
                        <a:pt x="901833" y="485083"/>
                      </a:cubicBezTo>
                      <a:cubicBezTo>
                        <a:pt x="961409" y="464598"/>
                        <a:pt x="1036714" y="450202"/>
                        <a:pt x="1125919" y="458438"/>
                      </a:cubicBezTo>
                      <a:cubicBezTo>
                        <a:pt x="1215003" y="466731"/>
                        <a:pt x="1286345" y="494843"/>
                        <a:pt x="1341164" y="526002"/>
                      </a:cubicBezTo>
                      <a:cubicBezTo>
                        <a:pt x="1395984" y="557098"/>
                        <a:pt x="1434218" y="591306"/>
                        <a:pt x="1457141" y="611733"/>
                      </a:cubicBezTo>
                      <a:lnTo>
                        <a:pt x="1481595" y="584295"/>
                      </a:lnTo>
                      <a:lnTo>
                        <a:pt x="1506106" y="556914"/>
                      </a:lnTo>
                      <a:cubicBezTo>
                        <a:pt x="1480496" y="534047"/>
                        <a:pt x="1437755" y="495814"/>
                        <a:pt x="1376045" y="460997"/>
                      </a:cubicBezTo>
                      <a:cubicBezTo>
                        <a:pt x="1314399" y="426117"/>
                        <a:pt x="1233850" y="394652"/>
                        <a:pt x="1132688" y="385267"/>
                      </a:cubicBezTo>
                      <a:cubicBezTo>
                        <a:pt x="1031526" y="375875"/>
                        <a:pt x="946525" y="391973"/>
                        <a:pt x="879513" y="414782"/>
                      </a:cubicBezTo>
                      <a:cubicBezTo>
                        <a:pt x="812502" y="437629"/>
                        <a:pt x="763416" y="467259"/>
                        <a:pt x="734028" y="485007"/>
                      </a:cubicBezTo>
                    </a:path>
                  </a:pathLst>
                </a:custGeom>
                <a:grpFill/>
                <a:ln w="6350" cap="flat">
                  <a:noFill/>
                  <a:prstDash val="solid"/>
                  <a:miter/>
                </a:ln>
              </p:spPr>
              <p:txBody>
                <a:bodyPr rtlCol="0" anchor="ctr"/>
                <a:lstStyle/>
                <a:p>
                  <a:endParaRPr lang="da-DK" dirty="0"/>
                </a:p>
              </p:txBody>
            </p:sp>
          </p:grpSp>
          <p:sp>
            <p:nvSpPr>
              <p:cNvPr id="27" name="Freeform: Shape 26">
                <a:extLst>
                  <a:ext uri="{FF2B5EF4-FFF2-40B4-BE49-F238E27FC236}">
                    <a16:creationId xmlns:a16="http://schemas.microsoft.com/office/drawing/2014/main" id="{4CD2F021-640C-F7CF-4452-1A240BB63036}"/>
                  </a:ext>
                </a:extLst>
              </p:cNvPr>
              <p:cNvSpPr/>
              <p:nvPr/>
            </p:nvSpPr>
            <p:spPr>
              <a:xfrm>
                <a:off x="4844604" y="676342"/>
                <a:ext cx="774700" cy="73532"/>
              </a:xfrm>
              <a:custGeom>
                <a:avLst/>
                <a:gdLst>
                  <a:gd name="connsiteX0" fmla="*/ 774700 w 774700"/>
                  <a:gd name="connsiteY0" fmla="*/ 0 h 73532"/>
                  <a:gd name="connsiteX1" fmla="*/ 387318 w 774700"/>
                  <a:gd name="connsiteY1" fmla="*/ 0 h 73532"/>
                  <a:gd name="connsiteX2" fmla="*/ 0 w 774700"/>
                  <a:gd name="connsiteY2" fmla="*/ 0 h 73532"/>
                  <a:gd name="connsiteX3" fmla="*/ 0 w 774700"/>
                  <a:gd name="connsiteY3" fmla="*/ 36767 h 73532"/>
                  <a:gd name="connsiteX4" fmla="*/ 0 w 774700"/>
                  <a:gd name="connsiteY4" fmla="*/ 73533 h 73532"/>
                  <a:gd name="connsiteX5" fmla="*/ 387318 w 774700"/>
                  <a:gd name="connsiteY5" fmla="*/ 73533 h 73532"/>
                  <a:gd name="connsiteX6" fmla="*/ 774700 w 774700"/>
                  <a:gd name="connsiteY6" fmla="*/ 73533 h 73532"/>
                  <a:gd name="connsiteX7" fmla="*/ 774700 w 774700"/>
                  <a:gd name="connsiteY7" fmla="*/ 36767 h 735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74700" h="73532">
                    <a:moveTo>
                      <a:pt x="774700" y="0"/>
                    </a:moveTo>
                    <a:lnTo>
                      <a:pt x="387318" y="0"/>
                    </a:lnTo>
                    <a:lnTo>
                      <a:pt x="0" y="0"/>
                    </a:lnTo>
                    <a:lnTo>
                      <a:pt x="0" y="36767"/>
                    </a:lnTo>
                    <a:lnTo>
                      <a:pt x="0" y="73533"/>
                    </a:lnTo>
                    <a:lnTo>
                      <a:pt x="387318" y="73533"/>
                    </a:lnTo>
                    <a:lnTo>
                      <a:pt x="774700" y="73533"/>
                    </a:lnTo>
                    <a:lnTo>
                      <a:pt x="774700" y="36767"/>
                    </a:lnTo>
                    <a:close/>
                  </a:path>
                </a:pathLst>
              </a:custGeom>
              <a:grpFill/>
              <a:ln w="6350" cap="flat">
                <a:noFill/>
                <a:prstDash val="solid"/>
                <a:miter/>
              </a:ln>
            </p:spPr>
            <p:txBody>
              <a:bodyPr rtlCol="0" anchor="ctr"/>
              <a:lstStyle/>
              <a:p>
                <a:endParaRPr lang="da-DK" dirty="0"/>
              </a:p>
            </p:txBody>
          </p:sp>
        </p:grpSp>
        <p:grpSp>
          <p:nvGrpSpPr>
            <p:cNvPr id="8" name="Graphic 6">
              <a:extLst>
                <a:ext uri="{FF2B5EF4-FFF2-40B4-BE49-F238E27FC236}">
                  <a16:creationId xmlns:a16="http://schemas.microsoft.com/office/drawing/2014/main" id="{839114A7-CFBF-F505-9BDA-04DBEDE3F305}"/>
                </a:ext>
              </a:extLst>
            </p:cNvPr>
            <p:cNvGrpSpPr>
              <a:grpSpLocks noChangeAspect="1"/>
            </p:cNvGrpSpPr>
            <p:nvPr/>
          </p:nvGrpSpPr>
          <p:grpSpPr>
            <a:xfrm>
              <a:off x="984984" y="499519"/>
              <a:ext cx="687596" cy="334765"/>
              <a:chOff x="6708971" y="408308"/>
              <a:chExt cx="4036758" cy="1965350"/>
            </a:xfrm>
            <a:solidFill>
              <a:schemeClr val="tx2"/>
            </a:solidFill>
          </p:grpSpPr>
          <p:sp>
            <p:nvSpPr>
              <p:cNvPr id="9" name="Freeform: Shape 8">
                <a:extLst>
                  <a:ext uri="{FF2B5EF4-FFF2-40B4-BE49-F238E27FC236}">
                    <a16:creationId xmlns:a16="http://schemas.microsoft.com/office/drawing/2014/main" id="{3B304380-CA51-2F64-7C92-C98320895C84}"/>
                  </a:ext>
                </a:extLst>
              </p:cNvPr>
              <p:cNvSpPr/>
              <p:nvPr/>
            </p:nvSpPr>
            <p:spPr>
              <a:xfrm>
                <a:off x="6739603" y="408334"/>
                <a:ext cx="313785" cy="544575"/>
              </a:xfrm>
              <a:custGeom>
                <a:avLst/>
                <a:gdLst>
                  <a:gd name="connsiteX0" fmla="*/ 83725 w 313785"/>
                  <a:gd name="connsiteY0" fmla="*/ 475126 h 544575"/>
                  <a:gd name="connsiteX1" fmla="*/ 254578 w 313785"/>
                  <a:gd name="connsiteY1" fmla="*/ 475126 h 544575"/>
                  <a:gd name="connsiteX2" fmla="*/ 313786 w 313785"/>
                  <a:gd name="connsiteY2" fmla="*/ 460794 h 544575"/>
                  <a:gd name="connsiteX3" fmla="*/ 302933 w 313785"/>
                  <a:gd name="connsiteY3" fmla="*/ 544576 h 544575"/>
                  <a:gd name="connsiteX4" fmla="*/ 0 w 313785"/>
                  <a:gd name="connsiteY4" fmla="*/ 544576 h 544575"/>
                  <a:gd name="connsiteX5" fmla="*/ 10185 w 313785"/>
                  <a:gd name="connsiteY5" fmla="*/ 499637 h 544575"/>
                  <a:gd name="connsiteX6" fmla="*/ 10185 w 313785"/>
                  <a:gd name="connsiteY6" fmla="*/ 44939 h 544575"/>
                  <a:gd name="connsiteX7" fmla="*/ 0 w 313785"/>
                  <a:gd name="connsiteY7" fmla="*/ 0 h 544575"/>
                  <a:gd name="connsiteX8" fmla="*/ 93968 w 313785"/>
                  <a:gd name="connsiteY8" fmla="*/ 0 h 544575"/>
                  <a:gd name="connsiteX9" fmla="*/ 83725 w 313785"/>
                  <a:gd name="connsiteY9" fmla="*/ 44939 h 544575"/>
                  <a:gd name="connsiteX10" fmla="*/ 83725 w 313785"/>
                  <a:gd name="connsiteY10" fmla="*/ 475126 h 544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785" h="544575">
                    <a:moveTo>
                      <a:pt x="83725" y="475126"/>
                    </a:moveTo>
                    <a:lnTo>
                      <a:pt x="254578" y="475126"/>
                    </a:lnTo>
                    <a:cubicBezTo>
                      <a:pt x="282505" y="475126"/>
                      <a:pt x="298177" y="469697"/>
                      <a:pt x="313786" y="460794"/>
                    </a:cubicBezTo>
                    <a:lnTo>
                      <a:pt x="302933" y="544576"/>
                    </a:lnTo>
                    <a:lnTo>
                      <a:pt x="0" y="544576"/>
                    </a:lnTo>
                    <a:cubicBezTo>
                      <a:pt x="6826" y="530981"/>
                      <a:pt x="10185" y="519392"/>
                      <a:pt x="10185" y="499637"/>
                    </a:cubicBezTo>
                    <a:lnTo>
                      <a:pt x="10185" y="44939"/>
                    </a:lnTo>
                    <a:cubicBezTo>
                      <a:pt x="10185" y="25184"/>
                      <a:pt x="6833" y="13595"/>
                      <a:pt x="0" y="0"/>
                    </a:cubicBezTo>
                    <a:lnTo>
                      <a:pt x="93968" y="0"/>
                    </a:lnTo>
                    <a:cubicBezTo>
                      <a:pt x="87135" y="13595"/>
                      <a:pt x="83725" y="25184"/>
                      <a:pt x="83725" y="44939"/>
                    </a:cubicBezTo>
                    <a:lnTo>
                      <a:pt x="83725" y="475126"/>
                    </a:lnTo>
                    <a:close/>
                  </a:path>
                </a:pathLst>
              </a:custGeom>
              <a:grpFill/>
              <a:ln w="6350" cap="flat">
                <a:noFill/>
                <a:prstDash val="solid"/>
                <a:miter/>
              </a:ln>
            </p:spPr>
            <p:txBody>
              <a:bodyPr rtlCol="0" anchor="ctr"/>
              <a:lstStyle/>
              <a:p>
                <a:endParaRPr lang="da-DK" dirty="0"/>
              </a:p>
            </p:txBody>
          </p:sp>
          <p:sp>
            <p:nvSpPr>
              <p:cNvPr id="10" name="Freeform: Shape 9">
                <a:extLst>
                  <a:ext uri="{FF2B5EF4-FFF2-40B4-BE49-F238E27FC236}">
                    <a16:creationId xmlns:a16="http://schemas.microsoft.com/office/drawing/2014/main" id="{03193F6D-0DEE-B474-8D60-77F203E57156}"/>
                  </a:ext>
                </a:extLst>
              </p:cNvPr>
              <p:cNvSpPr/>
              <p:nvPr/>
            </p:nvSpPr>
            <p:spPr>
              <a:xfrm>
                <a:off x="7132897" y="408315"/>
                <a:ext cx="474516" cy="551408"/>
              </a:xfrm>
              <a:custGeom>
                <a:avLst/>
                <a:gdLst>
                  <a:gd name="connsiteX0" fmla="*/ 10242 w 474516"/>
                  <a:gd name="connsiteY0" fmla="*/ 44939 h 551408"/>
                  <a:gd name="connsiteX1" fmla="*/ 0 w 474516"/>
                  <a:gd name="connsiteY1" fmla="*/ 0 h 551408"/>
                  <a:gd name="connsiteX2" fmla="*/ 93967 w 474516"/>
                  <a:gd name="connsiteY2" fmla="*/ 0 h 551408"/>
                  <a:gd name="connsiteX3" fmla="*/ 83782 w 474516"/>
                  <a:gd name="connsiteY3" fmla="*/ 44939 h 551408"/>
                  <a:gd name="connsiteX4" fmla="*/ 83782 w 474516"/>
                  <a:gd name="connsiteY4" fmla="*/ 318599 h 551408"/>
                  <a:gd name="connsiteX5" fmla="*/ 238963 w 474516"/>
                  <a:gd name="connsiteY5" fmla="*/ 480613 h 551408"/>
                  <a:gd name="connsiteX6" fmla="*/ 394151 w 474516"/>
                  <a:gd name="connsiteY6" fmla="*/ 318599 h 551408"/>
                  <a:gd name="connsiteX7" fmla="*/ 394151 w 474516"/>
                  <a:gd name="connsiteY7" fmla="*/ 44939 h 551408"/>
                  <a:gd name="connsiteX8" fmla="*/ 383965 w 474516"/>
                  <a:gd name="connsiteY8" fmla="*/ 0 h 551408"/>
                  <a:gd name="connsiteX9" fmla="*/ 474516 w 474516"/>
                  <a:gd name="connsiteY9" fmla="*/ 0 h 551408"/>
                  <a:gd name="connsiteX10" fmla="*/ 463601 w 474516"/>
                  <a:gd name="connsiteY10" fmla="*/ 44939 h 551408"/>
                  <a:gd name="connsiteX11" fmla="*/ 463601 w 474516"/>
                  <a:gd name="connsiteY11" fmla="*/ 328784 h 551408"/>
                  <a:gd name="connsiteX12" fmla="*/ 236893 w 474516"/>
                  <a:gd name="connsiteY12" fmla="*/ 551409 h 551408"/>
                  <a:gd name="connsiteX13" fmla="*/ 10242 w 474516"/>
                  <a:gd name="connsiteY13" fmla="*/ 329457 h 551408"/>
                  <a:gd name="connsiteX14" fmla="*/ 10242 w 474516"/>
                  <a:gd name="connsiteY14" fmla="*/ 44939 h 5514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474516" h="551408">
                    <a:moveTo>
                      <a:pt x="10242" y="44939"/>
                    </a:moveTo>
                    <a:cubicBezTo>
                      <a:pt x="10242" y="25184"/>
                      <a:pt x="6826" y="13595"/>
                      <a:pt x="0" y="0"/>
                    </a:cubicBezTo>
                    <a:lnTo>
                      <a:pt x="93967" y="0"/>
                    </a:lnTo>
                    <a:cubicBezTo>
                      <a:pt x="87135" y="13595"/>
                      <a:pt x="83782" y="25184"/>
                      <a:pt x="83782" y="44939"/>
                    </a:cubicBezTo>
                    <a:lnTo>
                      <a:pt x="83782" y="318599"/>
                    </a:lnTo>
                    <a:cubicBezTo>
                      <a:pt x="83782" y="416585"/>
                      <a:pt x="151162" y="480613"/>
                      <a:pt x="238963" y="480613"/>
                    </a:cubicBezTo>
                    <a:cubicBezTo>
                      <a:pt x="326771" y="480613"/>
                      <a:pt x="394151" y="422078"/>
                      <a:pt x="394151" y="318599"/>
                    </a:cubicBezTo>
                    <a:lnTo>
                      <a:pt x="394151" y="44939"/>
                    </a:lnTo>
                    <a:cubicBezTo>
                      <a:pt x="394151" y="25184"/>
                      <a:pt x="390734" y="13595"/>
                      <a:pt x="383965" y="0"/>
                    </a:cubicBezTo>
                    <a:lnTo>
                      <a:pt x="474516" y="0"/>
                    </a:lnTo>
                    <a:cubicBezTo>
                      <a:pt x="467684" y="13595"/>
                      <a:pt x="463601" y="25184"/>
                      <a:pt x="463601" y="44939"/>
                    </a:cubicBezTo>
                    <a:lnTo>
                      <a:pt x="463601" y="328784"/>
                    </a:lnTo>
                    <a:cubicBezTo>
                      <a:pt x="463601" y="460191"/>
                      <a:pt x="372383" y="551409"/>
                      <a:pt x="236893" y="551409"/>
                    </a:cubicBezTo>
                    <a:cubicBezTo>
                      <a:pt x="104819" y="551409"/>
                      <a:pt x="10242" y="458114"/>
                      <a:pt x="10242" y="329457"/>
                    </a:cubicBezTo>
                    <a:lnTo>
                      <a:pt x="10242" y="44939"/>
                    </a:lnTo>
                    <a:close/>
                  </a:path>
                </a:pathLst>
              </a:custGeom>
              <a:grpFill/>
              <a:ln w="6350" cap="flat">
                <a:noFill/>
                <a:prstDash val="solid"/>
                <a:miter/>
              </a:ln>
            </p:spPr>
            <p:txBody>
              <a:bodyPr rtlCol="0" anchor="ctr"/>
              <a:lstStyle/>
              <a:p>
                <a:endParaRPr lang="da-DK" dirty="0"/>
              </a:p>
            </p:txBody>
          </p:sp>
          <p:sp>
            <p:nvSpPr>
              <p:cNvPr id="11" name="Freeform: Shape 10">
                <a:extLst>
                  <a:ext uri="{FF2B5EF4-FFF2-40B4-BE49-F238E27FC236}">
                    <a16:creationId xmlns:a16="http://schemas.microsoft.com/office/drawing/2014/main" id="{7081D7B1-6977-2F23-A5C9-570D5435D9E1}"/>
                  </a:ext>
                </a:extLst>
              </p:cNvPr>
              <p:cNvSpPr/>
              <p:nvPr/>
            </p:nvSpPr>
            <p:spPr>
              <a:xfrm>
                <a:off x="6739578" y="1115286"/>
                <a:ext cx="313842" cy="544575"/>
              </a:xfrm>
              <a:custGeom>
                <a:avLst/>
                <a:gdLst>
                  <a:gd name="connsiteX0" fmla="*/ 288652 w 313842"/>
                  <a:gd name="connsiteY0" fmla="*/ 6 h 544575"/>
                  <a:gd name="connsiteX1" fmla="*/ 292068 w 313842"/>
                  <a:gd name="connsiteY1" fmla="*/ 83725 h 544575"/>
                  <a:gd name="connsiteX2" fmla="*/ 232861 w 313842"/>
                  <a:gd name="connsiteY2" fmla="*/ 69456 h 544575"/>
                  <a:gd name="connsiteX3" fmla="*/ 83776 w 313842"/>
                  <a:gd name="connsiteY3" fmla="*/ 69456 h 544575"/>
                  <a:gd name="connsiteX4" fmla="*/ 83776 w 313842"/>
                  <a:gd name="connsiteY4" fmla="*/ 232810 h 544575"/>
                  <a:gd name="connsiteX5" fmla="*/ 238290 w 313842"/>
                  <a:gd name="connsiteY5" fmla="*/ 232810 h 544575"/>
                  <a:gd name="connsiteX6" fmla="*/ 283229 w 313842"/>
                  <a:gd name="connsiteY6" fmla="*/ 222625 h 544575"/>
                  <a:gd name="connsiteX7" fmla="*/ 283229 w 313842"/>
                  <a:gd name="connsiteY7" fmla="*/ 312445 h 544575"/>
                  <a:gd name="connsiteX8" fmla="*/ 238290 w 313842"/>
                  <a:gd name="connsiteY8" fmla="*/ 302260 h 544575"/>
                  <a:gd name="connsiteX9" fmla="*/ 83776 w 313842"/>
                  <a:gd name="connsiteY9" fmla="*/ 302260 h 544575"/>
                  <a:gd name="connsiteX10" fmla="*/ 83776 w 313842"/>
                  <a:gd name="connsiteY10" fmla="*/ 475126 h 544575"/>
                  <a:gd name="connsiteX11" fmla="*/ 249206 w 313842"/>
                  <a:gd name="connsiteY11" fmla="*/ 475126 h 544575"/>
                  <a:gd name="connsiteX12" fmla="*/ 313842 w 313842"/>
                  <a:gd name="connsiteY12" fmla="*/ 460858 h 544575"/>
                  <a:gd name="connsiteX13" fmla="*/ 294818 w 313842"/>
                  <a:gd name="connsiteY13" fmla="*/ 544576 h 544575"/>
                  <a:gd name="connsiteX14" fmla="*/ 0 w 313842"/>
                  <a:gd name="connsiteY14" fmla="*/ 544576 h 544575"/>
                  <a:gd name="connsiteX15" fmla="*/ 10242 w 313842"/>
                  <a:gd name="connsiteY15" fmla="*/ 499637 h 544575"/>
                  <a:gd name="connsiteX16" fmla="*/ 10242 w 313842"/>
                  <a:gd name="connsiteY16" fmla="*/ 44939 h 544575"/>
                  <a:gd name="connsiteX17" fmla="*/ 0 w 313842"/>
                  <a:gd name="connsiteY17" fmla="*/ 0 h 544575"/>
                  <a:gd name="connsiteX18" fmla="*/ 288652 w 313842"/>
                  <a:gd name="connsiteY18" fmla="*/ 0 h 544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313842" h="544575">
                    <a:moveTo>
                      <a:pt x="288652" y="6"/>
                    </a:moveTo>
                    <a:lnTo>
                      <a:pt x="292068" y="83725"/>
                    </a:lnTo>
                    <a:cubicBezTo>
                      <a:pt x="276396" y="74886"/>
                      <a:pt x="260724" y="69456"/>
                      <a:pt x="232861" y="69456"/>
                    </a:cubicBezTo>
                    <a:lnTo>
                      <a:pt x="83776" y="69456"/>
                    </a:lnTo>
                    <a:lnTo>
                      <a:pt x="83776" y="232810"/>
                    </a:lnTo>
                    <a:lnTo>
                      <a:pt x="238290" y="232810"/>
                    </a:lnTo>
                    <a:cubicBezTo>
                      <a:pt x="258045" y="232810"/>
                      <a:pt x="269570" y="229394"/>
                      <a:pt x="283229" y="222625"/>
                    </a:cubicBezTo>
                    <a:lnTo>
                      <a:pt x="283229" y="312445"/>
                    </a:lnTo>
                    <a:cubicBezTo>
                      <a:pt x="269570" y="305676"/>
                      <a:pt x="258045" y="302260"/>
                      <a:pt x="238290" y="302260"/>
                    </a:cubicBezTo>
                    <a:lnTo>
                      <a:pt x="83776" y="302260"/>
                    </a:lnTo>
                    <a:lnTo>
                      <a:pt x="83776" y="475126"/>
                    </a:lnTo>
                    <a:lnTo>
                      <a:pt x="249206" y="475126"/>
                    </a:lnTo>
                    <a:cubicBezTo>
                      <a:pt x="277070" y="475126"/>
                      <a:pt x="298171" y="469697"/>
                      <a:pt x="313842" y="460858"/>
                    </a:cubicBezTo>
                    <a:lnTo>
                      <a:pt x="294818" y="544576"/>
                    </a:lnTo>
                    <a:lnTo>
                      <a:pt x="0" y="544576"/>
                    </a:lnTo>
                    <a:cubicBezTo>
                      <a:pt x="6833" y="530981"/>
                      <a:pt x="10242" y="519392"/>
                      <a:pt x="10242" y="499637"/>
                    </a:cubicBezTo>
                    <a:lnTo>
                      <a:pt x="10242" y="44939"/>
                    </a:lnTo>
                    <a:cubicBezTo>
                      <a:pt x="10242" y="25184"/>
                      <a:pt x="6826" y="13595"/>
                      <a:pt x="0" y="0"/>
                    </a:cubicBezTo>
                    <a:lnTo>
                      <a:pt x="288652" y="0"/>
                    </a:lnTo>
                    <a:close/>
                  </a:path>
                </a:pathLst>
              </a:custGeom>
              <a:grpFill/>
              <a:ln w="6350" cap="flat">
                <a:noFill/>
                <a:prstDash val="solid"/>
                <a:miter/>
              </a:ln>
            </p:spPr>
            <p:txBody>
              <a:bodyPr rtlCol="0" anchor="ctr"/>
              <a:lstStyle/>
              <a:p>
                <a:endParaRPr lang="da-DK" dirty="0"/>
              </a:p>
            </p:txBody>
          </p:sp>
          <p:sp>
            <p:nvSpPr>
              <p:cNvPr id="12" name="Freeform: Shape 11">
                <a:extLst>
                  <a:ext uri="{FF2B5EF4-FFF2-40B4-BE49-F238E27FC236}">
                    <a16:creationId xmlns:a16="http://schemas.microsoft.com/office/drawing/2014/main" id="{5B32968E-FDBF-2D28-05B2-02FBE3CCC2CE}"/>
                  </a:ext>
                </a:extLst>
              </p:cNvPr>
              <p:cNvSpPr/>
              <p:nvPr/>
            </p:nvSpPr>
            <p:spPr>
              <a:xfrm>
                <a:off x="7152372" y="1115305"/>
                <a:ext cx="313785" cy="544575"/>
              </a:xfrm>
              <a:custGeom>
                <a:avLst/>
                <a:gdLst>
                  <a:gd name="connsiteX0" fmla="*/ 83725 w 313785"/>
                  <a:gd name="connsiteY0" fmla="*/ 475126 h 544575"/>
                  <a:gd name="connsiteX1" fmla="*/ 254577 w 313785"/>
                  <a:gd name="connsiteY1" fmla="*/ 475126 h 544575"/>
                  <a:gd name="connsiteX2" fmla="*/ 313785 w 313785"/>
                  <a:gd name="connsiteY2" fmla="*/ 460858 h 544575"/>
                  <a:gd name="connsiteX3" fmla="*/ 302933 w 313785"/>
                  <a:gd name="connsiteY3" fmla="*/ 544576 h 544575"/>
                  <a:gd name="connsiteX4" fmla="*/ 0 w 313785"/>
                  <a:gd name="connsiteY4" fmla="*/ 544576 h 544575"/>
                  <a:gd name="connsiteX5" fmla="*/ 10185 w 313785"/>
                  <a:gd name="connsiteY5" fmla="*/ 499637 h 544575"/>
                  <a:gd name="connsiteX6" fmla="*/ 10185 w 313785"/>
                  <a:gd name="connsiteY6" fmla="*/ 44939 h 544575"/>
                  <a:gd name="connsiteX7" fmla="*/ 0 w 313785"/>
                  <a:gd name="connsiteY7" fmla="*/ 0 h 544575"/>
                  <a:gd name="connsiteX8" fmla="*/ 93967 w 313785"/>
                  <a:gd name="connsiteY8" fmla="*/ 0 h 544575"/>
                  <a:gd name="connsiteX9" fmla="*/ 83725 w 313785"/>
                  <a:gd name="connsiteY9" fmla="*/ 44939 h 544575"/>
                  <a:gd name="connsiteX10" fmla="*/ 83725 w 313785"/>
                  <a:gd name="connsiteY10" fmla="*/ 475126 h 544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785" h="544575">
                    <a:moveTo>
                      <a:pt x="83725" y="475126"/>
                    </a:moveTo>
                    <a:lnTo>
                      <a:pt x="254577" y="475126"/>
                    </a:lnTo>
                    <a:cubicBezTo>
                      <a:pt x="282505" y="475126"/>
                      <a:pt x="298177" y="469697"/>
                      <a:pt x="313785" y="460858"/>
                    </a:cubicBezTo>
                    <a:lnTo>
                      <a:pt x="302933" y="544576"/>
                    </a:lnTo>
                    <a:lnTo>
                      <a:pt x="0" y="544576"/>
                    </a:lnTo>
                    <a:cubicBezTo>
                      <a:pt x="6833" y="530917"/>
                      <a:pt x="10185" y="519392"/>
                      <a:pt x="10185" y="499637"/>
                    </a:cubicBezTo>
                    <a:lnTo>
                      <a:pt x="10185" y="44939"/>
                    </a:lnTo>
                    <a:cubicBezTo>
                      <a:pt x="10185" y="25184"/>
                      <a:pt x="6833" y="13595"/>
                      <a:pt x="0" y="0"/>
                    </a:cubicBezTo>
                    <a:lnTo>
                      <a:pt x="93967" y="0"/>
                    </a:lnTo>
                    <a:cubicBezTo>
                      <a:pt x="87135" y="13595"/>
                      <a:pt x="83725" y="25184"/>
                      <a:pt x="83725" y="44939"/>
                    </a:cubicBezTo>
                    <a:lnTo>
                      <a:pt x="83725" y="475126"/>
                    </a:lnTo>
                    <a:close/>
                  </a:path>
                </a:pathLst>
              </a:custGeom>
              <a:grpFill/>
              <a:ln w="6350" cap="flat">
                <a:noFill/>
                <a:prstDash val="solid"/>
                <a:miter/>
              </a:ln>
            </p:spPr>
            <p:txBody>
              <a:bodyPr rtlCol="0" anchor="ctr"/>
              <a:lstStyle/>
              <a:p>
                <a:endParaRPr lang="da-DK" dirty="0"/>
              </a:p>
            </p:txBody>
          </p:sp>
          <p:sp>
            <p:nvSpPr>
              <p:cNvPr id="13" name="Freeform: Shape 12">
                <a:extLst>
                  <a:ext uri="{FF2B5EF4-FFF2-40B4-BE49-F238E27FC236}">
                    <a16:creationId xmlns:a16="http://schemas.microsoft.com/office/drawing/2014/main" id="{5E40B761-70E7-91FC-EBA2-4A7A5754759B}"/>
                  </a:ext>
                </a:extLst>
              </p:cNvPr>
              <p:cNvSpPr/>
              <p:nvPr/>
            </p:nvSpPr>
            <p:spPr>
              <a:xfrm>
                <a:off x="7566843" y="1115317"/>
                <a:ext cx="516648" cy="544518"/>
              </a:xfrm>
              <a:custGeom>
                <a:avLst/>
                <a:gdLst>
                  <a:gd name="connsiteX0" fmla="*/ 426098 w 516648"/>
                  <a:gd name="connsiteY0" fmla="*/ 163354 h 544518"/>
                  <a:gd name="connsiteX1" fmla="*/ 284492 w 516648"/>
                  <a:gd name="connsiteY1" fmla="*/ 456038 h 544518"/>
                  <a:gd name="connsiteX2" fmla="*/ 232105 w 516648"/>
                  <a:gd name="connsiteY2" fmla="*/ 456038 h 544518"/>
                  <a:gd name="connsiteX3" fmla="*/ 88474 w 516648"/>
                  <a:gd name="connsiteY3" fmla="*/ 164694 h 544518"/>
                  <a:gd name="connsiteX4" fmla="*/ 80975 w 516648"/>
                  <a:gd name="connsiteY4" fmla="*/ 499637 h 544518"/>
                  <a:gd name="connsiteX5" fmla="*/ 91218 w 516648"/>
                  <a:gd name="connsiteY5" fmla="*/ 544519 h 544518"/>
                  <a:gd name="connsiteX6" fmla="*/ 0 w 516648"/>
                  <a:gd name="connsiteY6" fmla="*/ 544519 h 544518"/>
                  <a:gd name="connsiteX7" fmla="*/ 10185 w 516648"/>
                  <a:gd name="connsiteY7" fmla="*/ 499637 h 544518"/>
                  <a:gd name="connsiteX8" fmla="*/ 21101 w 516648"/>
                  <a:gd name="connsiteY8" fmla="*/ 59207 h 544518"/>
                  <a:gd name="connsiteX9" fmla="*/ 2013 w 516648"/>
                  <a:gd name="connsiteY9" fmla="*/ 0 h 544518"/>
                  <a:gd name="connsiteX10" fmla="*/ 89820 w 516648"/>
                  <a:gd name="connsiteY10" fmla="*/ 0 h 544518"/>
                  <a:gd name="connsiteX11" fmla="*/ 259347 w 516648"/>
                  <a:gd name="connsiteY11" fmla="*/ 343053 h 544518"/>
                  <a:gd name="connsiteX12" fmla="*/ 426098 w 516648"/>
                  <a:gd name="connsiteY12" fmla="*/ 0 h 544518"/>
                  <a:gd name="connsiteX13" fmla="*/ 512585 w 516648"/>
                  <a:gd name="connsiteY13" fmla="*/ 0 h 544518"/>
                  <a:gd name="connsiteX14" fmla="*/ 495566 w 516648"/>
                  <a:gd name="connsiteY14" fmla="*/ 44875 h 544518"/>
                  <a:gd name="connsiteX15" fmla="*/ 506489 w 516648"/>
                  <a:gd name="connsiteY15" fmla="*/ 499637 h 544518"/>
                  <a:gd name="connsiteX16" fmla="*/ 516649 w 516648"/>
                  <a:gd name="connsiteY16" fmla="*/ 544519 h 544518"/>
                  <a:gd name="connsiteX17" fmla="*/ 424002 w 516648"/>
                  <a:gd name="connsiteY17" fmla="*/ 544519 h 544518"/>
                  <a:gd name="connsiteX18" fmla="*/ 434289 w 516648"/>
                  <a:gd name="connsiteY18" fmla="*/ 499637 h 544518"/>
                  <a:gd name="connsiteX19" fmla="*/ 426098 w 516648"/>
                  <a:gd name="connsiteY19" fmla="*/ 163354 h 5445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516648" h="544518">
                    <a:moveTo>
                      <a:pt x="426098" y="163354"/>
                    </a:moveTo>
                    <a:lnTo>
                      <a:pt x="284492" y="456038"/>
                    </a:lnTo>
                    <a:lnTo>
                      <a:pt x="232105" y="456038"/>
                    </a:lnTo>
                    <a:lnTo>
                      <a:pt x="88474" y="164694"/>
                    </a:lnTo>
                    <a:lnTo>
                      <a:pt x="80975" y="499637"/>
                    </a:lnTo>
                    <a:cubicBezTo>
                      <a:pt x="80302" y="519392"/>
                      <a:pt x="84391" y="530917"/>
                      <a:pt x="91218" y="544519"/>
                    </a:cubicBezTo>
                    <a:lnTo>
                      <a:pt x="0" y="544519"/>
                    </a:lnTo>
                    <a:cubicBezTo>
                      <a:pt x="6769" y="530924"/>
                      <a:pt x="9512" y="519398"/>
                      <a:pt x="10185" y="499637"/>
                    </a:cubicBezTo>
                    <a:lnTo>
                      <a:pt x="21101" y="59207"/>
                    </a:lnTo>
                    <a:cubicBezTo>
                      <a:pt x="21774" y="25184"/>
                      <a:pt x="15615" y="13595"/>
                      <a:pt x="2013" y="0"/>
                    </a:cubicBezTo>
                    <a:lnTo>
                      <a:pt x="89820" y="0"/>
                    </a:lnTo>
                    <a:lnTo>
                      <a:pt x="259347" y="343053"/>
                    </a:lnTo>
                    <a:lnTo>
                      <a:pt x="426098" y="0"/>
                    </a:lnTo>
                    <a:lnTo>
                      <a:pt x="512585" y="0"/>
                    </a:lnTo>
                    <a:cubicBezTo>
                      <a:pt x="498932" y="13595"/>
                      <a:pt x="494804" y="25184"/>
                      <a:pt x="495566" y="44875"/>
                    </a:cubicBezTo>
                    <a:lnTo>
                      <a:pt x="506489" y="499637"/>
                    </a:lnTo>
                    <a:cubicBezTo>
                      <a:pt x="507060" y="519392"/>
                      <a:pt x="509790" y="530917"/>
                      <a:pt x="516649" y="544519"/>
                    </a:cubicBezTo>
                    <a:lnTo>
                      <a:pt x="424002" y="544519"/>
                    </a:lnTo>
                    <a:cubicBezTo>
                      <a:pt x="430860" y="530924"/>
                      <a:pt x="434924" y="519398"/>
                      <a:pt x="434289" y="499637"/>
                    </a:cubicBezTo>
                    <a:lnTo>
                      <a:pt x="426098" y="163354"/>
                    </a:lnTo>
                    <a:close/>
                  </a:path>
                </a:pathLst>
              </a:custGeom>
              <a:grpFill/>
              <a:ln w="6350" cap="flat">
                <a:noFill/>
                <a:prstDash val="solid"/>
                <a:miter/>
              </a:ln>
            </p:spPr>
            <p:txBody>
              <a:bodyPr rtlCol="0" anchor="ctr"/>
              <a:lstStyle/>
              <a:p>
                <a:endParaRPr lang="da-DK" dirty="0"/>
              </a:p>
            </p:txBody>
          </p:sp>
          <p:sp>
            <p:nvSpPr>
              <p:cNvPr id="14" name="Freeform: Shape 13">
                <a:extLst>
                  <a:ext uri="{FF2B5EF4-FFF2-40B4-BE49-F238E27FC236}">
                    <a16:creationId xmlns:a16="http://schemas.microsoft.com/office/drawing/2014/main" id="{3C96F669-FB9E-039E-E082-74CCD728CE17}"/>
                  </a:ext>
                </a:extLst>
              </p:cNvPr>
              <p:cNvSpPr/>
              <p:nvPr/>
            </p:nvSpPr>
            <p:spPr>
              <a:xfrm>
                <a:off x="8202998" y="1115286"/>
                <a:ext cx="313817" cy="544575"/>
              </a:xfrm>
              <a:custGeom>
                <a:avLst/>
                <a:gdLst>
                  <a:gd name="connsiteX0" fmla="*/ 288608 w 313817"/>
                  <a:gd name="connsiteY0" fmla="*/ 6 h 544575"/>
                  <a:gd name="connsiteX1" fmla="*/ 292036 w 313817"/>
                  <a:gd name="connsiteY1" fmla="*/ 83725 h 544575"/>
                  <a:gd name="connsiteX2" fmla="*/ 232791 w 313817"/>
                  <a:gd name="connsiteY2" fmla="*/ 69456 h 544575"/>
                  <a:gd name="connsiteX3" fmla="*/ 83757 w 313817"/>
                  <a:gd name="connsiteY3" fmla="*/ 69456 h 544575"/>
                  <a:gd name="connsiteX4" fmla="*/ 83757 w 313817"/>
                  <a:gd name="connsiteY4" fmla="*/ 232810 h 544575"/>
                  <a:gd name="connsiteX5" fmla="*/ 238252 w 313817"/>
                  <a:gd name="connsiteY5" fmla="*/ 232810 h 544575"/>
                  <a:gd name="connsiteX6" fmla="*/ 283210 w 313817"/>
                  <a:gd name="connsiteY6" fmla="*/ 222625 h 544575"/>
                  <a:gd name="connsiteX7" fmla="*/ 283210 w 313817"/>
                  <a:gd name="connsiteY7" fmla="*/ 312445 h 544575"/>
                  <a:gd name="connsiteX8" fmla="*/ 238252 w 313817"/>
                  <a:gd name="connsiteY8" fmla="*/ 302260 h 544575"/>
                  <a:gd name="connsiteX9" fmla="*/ 83757 w 313817"/>
                  <a:gd name="connsiteY9" fmla="*/ 302260 h 544575"/>
                  <a:gd name="connsiteX10" fmla="*/ 83757 w 313817"/>
                  <a:gd name="connsiteY10" fmla="*/ 475126 h 544575"/>
                  <a:gd name="connsiteX11" fmla="*/ 249174 w 313817"/>
                  <a:gd name="connsiteY11" fmla="*/ 475126 h 544575"/>
                  <a:gd name="connsiteX12" fmla="*/ 313817 w 313817"/>
                  <a:gd name="connsiteY12" fmla="*/ 460858 h 544575"/>
                  <a:gd name="connsiteX13" fmla="*/ 294767 w 313817"/>
                  <a:gd name="connsiteY13" fmla="*/ 544576 h 544575"/>
                  <a:gd name="connsiteX14" fmla="*/ 0 w 313817"/>
                  <a:gd name="connsiteY14" fmla="*/ 544576 h 544575"/>
                  <a:gd name="connsiteX15" fmla="*/ 10223 w 313817"/>
                  <a:gd name="connsiteY15" fmla="*/ 499637 h 544575"/>
                  <a:gd name="connsiteX16" fmla="*/ 10223 w 313817"/>
                  <a:gd name="connsiteY16" fmla="*/ 44939 h 544575"/>
                  <a:gd name="connsiteX17" fmla="*/ 0 w 313817"/>
                  <a:gd name="connsiteY17" fmla="*/ 0 h 544575"/>
                  <a:gd name="connsiteX18" fmla="*/ 288608 w 313817"/>
                  <a:gd name="connsiteY18" fmla="*/ 0 h 544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313817" h="544575">
                    <a:moveTo>
                      <a:pt x="288608" y="6"/>
                    </a:moveTo>
                    <a:lnTo>
                      <a:pt x="292036" y="83725"/>
                    </a:lnTo>
                    <a:cubicBezTo>
                      <a:pt x="276352" y="74886"/>
                      <a:pt x="260668" y="69456"/>
                      <a:pt x="232791" y="69456"/>
                    </a:cubicBezTo>
                    <a:lnTo>
                      <a:pt x="83757" y="69456"/>
                    </a:lnTo>
                    <a:lnTo>
                      <a:pt x="83757" y="232810"/>
                    </a:lnTo>
                    <a:lnTo>
                      <a:pt x="238252" y="232810"/>
                    </a:lnTo>
                    <a:cubicBezTo>
                      <a:pt x="258001" y="232810"/>
                      <a:pt x="269558" y="229394"/>
                      <a:pt x="283210" y="222625"/>
                    </a:cubicBezTo>
                    <a:lnTo>
                      <a:pt x="283210" y="312445"/>
                    </a:lnTo>
                    <a:cubicBezTo>
                      <a:pt x="269558" y="305676"/>
                      <a:pt x="258001" y="302260"/>
                      <a:pt x="238252" y="302260"/>
                    </a:cubicBezTo>
                    <a:lnTo>
                      <a:pt x="83757" y="302260"/>
                    </a:lnTo>
                    <a:lnTo>
                      <a:pt x="83757" y="475126"/>
                    </a:lnTo>
                    <a:lnTo>
                      <a:pt x="249174" y="475126"/>
                    </a:lnTo>
                    <a:cubicBezTo>
                      <a:pt x="277051" y="475126"/>
                      <a:pt x="298133" y="469697"/>
                      <a:pt x="313817" y="460858"/>
                    </a:cubicBezTo>
                    <a:lnTo>
                      <a:pt x="294767" y="544576"/>
                    </a:lnTo>
                    <a:lnTo>
                      <a:pt x="0" y="544576"/>
                    </a:lnTo>
                    <a:cubicBezTo>
                      <a:pt x="6795" y="530981"/>
                      <a:pt x="10223" y="519392"/>
                      <a:pt x="10223" y="499637"/>
                    </a:cubicBezTo>
                    <a:lnTo>
                      <a:pt x="10223" y="44939"/>
                    </a:lnTo>
                    <a:cubicBezTo>
                      <a:pt x="10223" y="25184"/>
                      <a:pt x="6795" y="13595"/>
                      <a:pt x="0" y="0"/>
                    </a:cubicBezTo>
                    <a:lnTo>
                      <a:pt x="288608" y="0"/>
                    </a:lnTo>
                    <a:close/>
                  </a:path>
                </a:pathLst>
              </a:custGeom>
              <a:grpFill/>
              <a:ln w="6350" cap="flat">
                <a:noFill/>
                <a:prstDash val="solid"/>
                <a:miter/>
              </a:ln>
            </p:spPr>
            <p:txBody>
              <a:bodyPr rtlCol="0" anchor="ctr"/>
              <a:lstStyle/>
              <a:p>
                <a:endParaRPr lang="da-DK" dirty="0"/>
              </a:p>
            </p:txBody>
          </p:sp>
          <p:sp>
            <p:nvSpPr>
              <p:cNvPr id="15" name="Freeform: Shape 14">
                <a:extLst>
                  <a:ext uri="{FF2B5EF4-FFF2-40B4-BE49-F238E27FC236}">
                    <a16:creationId xmlns:a16="http://schemas.microsoft.com/office/drawing/2014/main" id="{561EC296-991D-84A5-5733-3BCD0D16F4F5}"/>
                  </a:ext>
                </a:extLst>
              </p:cNvPr>
              <p:cNvSpPr/>
              <p:nvPr/>
            </p:nvSpPr>
            <p:spPr>
              <a:xfrm>
                <a:off x="8615748" y="1115311"/>
                <a:ext cx="402335" cy="544525"/>
              </a:xfrm>
              <a:custGeom>
                <a:avLst/>
                <a:gdLst>
                  <a:gd name="connsiteX0" fmla="*/ 157290 w 402335"/>
                  <a:gd name="connsiteY0" fmla="*/ 6 h 544525"/>
                  <a:gd name="connsiteX1" fmla="*/ 322644 w 402335"/>
                  <a:gd name="connsiteY1" fmla="*/ 157874 h 544525"/>
                  <a:gd name="connsiteX2" fmla="*/ 220535 w 402335"/>
                  <a:gd name="connsiteY2" fmla="*/ 302203 h 544525"/>
                  <a:gd name="connsiteX3" fmla="*/ 247777 w 402335"/>
                  <a:gd name="connsiteY3" fmla="*/ 332810 h 544525"/>
                  <a:gd name="connsiteX4" fmla="*/ 359410 w 402335"/>
                  <a:gd name="connsiteY4" fmla="*/ 494150 h 544525"/>
                  <a:gd name="connsiteX5" fmla="*/ 402336 w 402335"/>
                  <a:gd name="connsiteY5" fmla="*/ 544519 h 544525"/>
                  <a:gd name="connsiteX6" fmla="*/ 293370 w 402335"/>
                  <a:gd name="connsiteY6" fmla="*/ 544519 h 544525"/>
                  <a:gd name="connsiteX7" fmla="*/ 275019 w 402335"/>
                  <a:gd name="connsiteY7" fmla="*/ 502996 h 544525"/>
                  <a:gd name="connsiteX8" fmla="*/ 176276 w 402335"/>
                  <a:gd name="connsiteY8" fmla="*/ 359397 h 544525"/>
                  <a:gd name="connsiteX9" fmla="*/ 122492 w 402335"/>
                  <a:gd name="connsiteY9" fmla="*/ 316528 h 544525"/>
                  <a:gd name="connsiteX10" fmla="*/ 83757 w 402335"/>
                  <a:gd name="connsiteY10" fmla="*/ 311772 h 544525"/>
                  <a:gd name="connsiteX11" fmla="*/ 83757 w 402335"/>
                  <a:gd name="connsiteY11" fmla="*/ 499644 h 544525"/>
                  <a:gd name="connsiteX12" fmla="*/ 93917 w 402335"/>
                  <a:gd name="connsiteY12" fmla="*/ 544525 h 544525"/>
                  <a:gd name="connsiteX13" fmla="*/ 0 w 402335"/>
                  <a:gd name="connsiteY13" fmla="*/ 544525 h 544525"/>
                  <a:gd name="connsiteX14" fmla="*/ 10160 w 402335"/>
                  <a:gd name="connsiteY14" fmla="*/ 499644 h 544525"/>
                  <a:gd name="connsiteX15" fmla="*/ 10160 w 402335"/>
                  <a:gd name="connsiteY15" fmla="*/ 44882 h 544525"/>
                  <a:gd name="connsiteX16" fmla="*/ 0 w 402335"/>
                  <a:gd name="connsiteY16" fmla="*/ 0 h 544525"/>
                  <a:gd name="connsiteX17" fmla="*/ 157290 w 402335"/>
                  <a:gd name="connsiteY17" fmla="*/ 0 h 544525"/>
                  <a:gd name="connsiteX18" fmla="*/ 83757 w 402335"/>
                  <a:gd name="connsiteY18" fmla="*/ 242329 h 544525"/>
                  <a:gd name="connsiteX19" fmla="*/ 132080 w 402335"/>
                  <a:gd name="connsiteY19" fmla="*/ 247085 h 544525"/>
                  <a:gd name="connsiteX20" fmla="*/ 245745 w 402335"/>
                  <a:gd name="connsiteY20" fmla="*/ 158610 h 544525"/>
                  <a:gd name="connsiteX21" fmla="*/ 142939 w 402335"/>
                  <a:gd name="connsiteY21" fmla="*/ 68732 h 544525"/>
                  <a:gd name="connsiteX22" fmla="*/ 83757 w 402335"/>
                  <a:gd name="connsiteY22" fmla="*/ 68732 h 544525"/>
                  <a:gd name="connsiteX23" fmla="*/ 83757 w 402335"/>
                  <a:gd name="connsiteY23" fmla="*/ 242329 h 544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402335" h="544525">
                    <a:moveTo>
                      <a:pt x="157290" y="6"/>
                    </a:moveTo>
                    <a:cubicBezTo>
                      <a:pt x="260097" y="6"/>
                      <a:pt x="322644" y="70739"/>
                      <a:pt x="322644" y="157874"/>
                    </a:cubicBezTo>
                    <a:cubicBezTo>
                      <a:pt x="322644" y="227997"/>
                      <a:pt x="285179" y="279095"/>
                      <a:pt x="220535" y="302203"/>
                    </a:cubicBezTo>
                    <a:cubicBezTo>
                      <a:pt x="232156" y="312445"/>
                      <a:pt x="238887" y="321957"/>
                      <a:pt x="247777" y="332810"/>
                    </a:cubicBezTo>
                    <a:cubicBezTo>
                      <a:pt x="287274" y="384582"/>
                      <a:pt x="328803" y="448545"/>
                      <a:pt x="359410" y="494150"/>
                    </a:cubicBezTo>
                    <a:cubicBezTo>
                      <a:pt x="374397" y="515919"/>
                      <a:pt x="385255" y="530250"/>
                      <a:pt x="402336" y="544519"/>
                    </a:cubicBezTo>
                    <a:lnTo>
                      <a:pt x="293370" y="544519"/>
                    </a:lnTo>
                    <a:cubicBezTo>
                      <a:pt x="289306" y="527507"/>
                      <a:pt x="283845" y="515919"/>
                      <a:pt x="275019" y="502996"/>
                    </a:cubicBezTo>
                    <a:cubicBezTo>
                      <a:pt x="242316" y="454704"/>
                      <a:pt x="209614" y="407022"/>
                      <a:pt x="176276" y="359397"/>
                    </a:cubicBezTo>
                    <a:cubicBezTo>
                      <a:pt x="164719" y="343726"/>
                      <a:pt x="145669" y="323298"/>
                      <a:pt x="122492" y="316528"/>
                    </a:cubicBezTo>
                    <a:cubicBezTo>
                      <a:pt x="108268" y="312445"/>
                      <a:pt x="94615" y="311772"/>
                      <a:pt x="83757" y="311772"/>
                    </a:cubicBezTo>
                    <a:lnTo>
                      <a:pt x="83757" y="499644"/>
                    </a:lnTo>
                    <a:cubicBezTo>
                      <a:pt x="83757" y="519398"/>
                      <a:pt x="87122" y="530923"/>
                      <a:pt x="93917" y="544525"/>
                    </a:cubicBezTo>
                    <a:lnTo>
                      <a:pt x="0" y="544525"/>
                    </a:lnTo>
                    <a:cubicBezTo>
                      <a:pt x="6795" y="530930"/>
                      <a:pt x="10160" y="519405"/>
                      <a:pt x="10160" y="499644"/>
                    </a:cubicBezTo>
                    <a:lnTo>
                      <a:pt x="10160" y="44882"/>
                    </a:lnTo>
                    <a:cubicBezTo>
                      <a:pt x="10160" y="25184"/>
                      <a:pt x="6795" y="13602"/>
                      <a:pt x="0" y="0"/>
                    </a:cubicBezTo>
                    <a:lnTo>
                      <a:pt x="157290" y="0"/>
                    </a:lnTo>
                    <a:close/>
                    <a:moveTo>
                      <a:pt x="83757" y="242329"/>
                    </a:moveTo>
                    <a:cubicBezTo>
                      <a:pt x="100711" y="246412"/>
                      <a:pt x="115062" y="247085"/>
                      <a:pt x="132080" y="247085"/>
                    </a:cubicBezTo>
                    <a:cubicBezTo>
                      <a:pt x="211710" y="247085"/>
                      <a:pt x="245745" y="208242"/>
                      <a:pt x="245745" y="158610"/>
                    </a:cubicBezTo>
                    <a:cubicBezTo>
                      <a:pt x="245745" y="107512"/>
                      <a:pt x="211710" y="68732"/>
                      <a:pt x="142939" y="68732"/>
                    </a:cubicBezTo>
                    <a:lnTo>
                      <a:pt x="83757" y="68732"/>
                    </a:lnTo>
                    <a:lnTo>
                      <a:pt x="83757" y="242329"/>
                    </a:lnTo>
                    <a:close/>
                  </a:path>
                </a:pathLst>
              </a:custGeom>
              <a:grpFill/>
              <a:ln w="6350" cap="flat">
                <a:noFill/>
                <a:prstDash val="solid"/>
                <a:miter/>
              </a:ln>
            </p:spPr>
            <p:txBody>
              <a:bodyPr rtlCol="0" anchor="ctr"/>
              <a:lstStyle/>
              <a:p>
                <a:endParaRPr lang="da-DK" dirty="0"/>
              </a:p>
            </p:txBody>
          </p:sp>
          <p:sp>
            <p:nvSpPr>
              <p:cNvPr id="16" name="Freeform: Shape 15">
                <a:extLst>
                  <a:ext uri="{FF2B5EF4-FFF2-40B4-BE49-F238E27FC236}">
                    <a16:creationId xmlns:a16="http://schemas.microsoft.com/office/drawing/2014/main" id="{92D799E2-06B0-2BB6-B9FF-F8D3C0B467B4}"/>
                  </a:ext>
                </a:extLst>
              </p:cNvPr>
              <p:cNvSpPr/>
              <p:nvPr/>
            </p:nvSpPr>
            <p:spPr>
              <a:xfrm>
                <a:off x="6708971" y="1815468"/>
                <a:ext cx="311765" cy="558184"/>
              </a:xfrm>
              <a:custGeom>
                <a:avLst/>
                <a:gdLst>
                  <a:gd name="connsiteX0" fmla="*/ 0 w 311765"/>
                  <a:gd name="connsiteY0" fmla="*/ 147015 h 558184"/>
                  <a:gd name="connsiteX1" fmla="*/ 175609 w 311765"/>
                  <a:gd name="connsiteY1" fmla="*/ 0 h 558184"/>
                  <a:gd name="connsiteX2" fmla="*/ 286588 w 311765"/>
                  <a:gd name="connsiteY2" fmla="*/ 22441 h 558184"/>
                  <a:gd name="connsiteX3" fmla="*/ 289268 w 311765"/>
                  <a:gd name="connsiteY3" fmla="*/ 115735 h 558184"/>
                  <a:gd name="connsiteX4" fmla="*/ 240303 w 311765"/>
                  <a:gd name="connsiteY4" fmla="*/ 82321 h 558184"/>
                  <a:gd name="connsiteX5" fmla="*/ 176276 w 311765"/>
                  <a:gd name="connsiteY5" fmla="*/ 70129 h 558184"/>
                  <a:gd name="connsiteX6" fmla="*/ 76213 w 311765"/>
                  <a:gd name="connsiteY6" fmla="*/ 147022 h 558184"/>
                  <a:gd name="connsiteX7" fmla="*/ 169507 w 311765"/>
                  <a:gd name="connsiteY7" fmla="*/ 234156 h 558184"/>
                  <a:gd name="connsiteX8" fmla="*/ 268167 w 311765"/>
                  <a:gd name="connsiteY8" fmla="*/ 289281 h 558184"/>
                  <a:gd name="connsiteX9" fmla="*/ 311766 w 311765"/>
                  <a:gd name="connsiteY9" fmla="*/ 401600 h 558184"/>
                  <a:gd name="connsiteX10" fmla="*/ 136093 w 311765"/>
                  <a:gd name="connsiteY10" fmla="*/ 558184 h 558184"/>
                  <a:gd name="connsiteX11" fmla="*/ 10909 w 311765"/>
                  <a:gd name="connsiteY11" fmla="*/ 534340 h 558184"/>
                  <a:gd name="connsiteX12" fmla="*/ 6826 w 311765"/>
                  <a:gd name="connsiteY12" fmla="*/ 442449 h 558184"/>
                  <a:gd name="connsiteX13" fmla="*/ 55791 w 311765"/>
                  <a:gd name="connsiteY13" fmla="*/ 474459 h 558184"/>
                  <a:gd name="connsiteX14" fmla="*/ 131344 w 311765"/>
                  <a:gd name="connsiteY14" fmla="*/ 488055 h 558184"/>
                  <a:gd name="connsiteX15" fmla="*/ 235553 w 311765"/>
                  <a:gd name="connsiteY15" fmla="*/ 404336 h 558184"/>
                  <a:gd name="connsiteX16" fmla="*/ 130734 w 311765"/>
                  <a:gd name="connsiteY16" fmla="*/ 300190 h 558184"/>
                  <a:gd name="connsiteX17" fmla="*/ 0 w 311765"/>
                  <a:gd name="connsiteY17" fmla="*/ 147015 h 5581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11765" h="558184">
                    <a:moveTo>
                      <a:pt x="0" y="147015"/>
                    </a:moveTo>
                    <a:cubicBezTo>
                      <a:pt x="0" y="56464"/>
                      <a:pt x="77559" y="0"/>
                      <a:pt x="175609" y="0"/>
                    </a:cubicBezTo>
                    <a:cubicBezTo>
                      <a:pt x="220548" y="0"/>
                      <a:pt x="251161" y="6096"/>
                      <a:pt x="286588" y="22441"/>
                    </a:cubicBezTo>
                    <a:lnTo>
                      <a:pt x="289268" y="115735"/>
                    </a:lnTo>
                    <a:cubicBezTo>
                      <a:pt x="272256" y="98723"/>
                      <a:pt x="257315" y="89148"/>
                      <a:pt x="240303" y="82321"/>
                    </a:cubicBezTo>
                    <a:cubicBezTo>
                      <a:pt x="222618" y="75552"/>
                      <a:pt x="205549" y="70129"/>
                      <a:pt x="176276" y="70129"/>
                    </a:cubicBezTo>
                    <a:cubicBezTo>
                      <a:pt x="115056" y="70129"/>
                      <a:pt x="76213" y="100736"/>
                      <a:pt x="76213" y="147022"/>
                    </a:cubicBezTo>
                    <a:cubicBezTo>
                      <a:pt x="76213" y="189218"/>
                      <a:pt x="106883" y="208306"/>
                      <a:pt x="169507" y="234156"/>
                    </a:cubicBezTo>
                    <a:cubicBezTo>
                      <a:pt x="213042" y="251841"/>
                      <a:pt x="245726" y="266840"/>
                      <a:pt x="268167" y="289281"/>
                    </a:cubicBezTo>
                    <a:cubicBezTo>
                      <a:pt x="298107" y="319221"/>
                      <a:pt x="311766" y="356660"/>
                      <a:pt x="311766" y="401600"/>
                    </a:cubicBezTo>
                    <a:cubicBezTo>
                      <a:pt x="311766" y="498310"/>
                      <a:pt x="237560" y="558184"/>
                      <a:pt x="136093" y="558184"/>
                    </a:cubicBezTo>
                    <a:cubicBezTo>
                      <a:pt x="84385" y="558184"/>
                      <a:pt x="47676" y="550012"/>
                      <a:pt x="10909" y="534340"/>
                    </a:cubicBezTo>
                    <a:lnTo>
                      <a:pt x="6826" y="442449"/>
                    </a:lnTo>
                    <a:cubicBezTo>
                      <a:pt x="23838" y="459461"/>
                      <a:pt x="38779" y="466960"/>
                      <a:pt x="55791" y="474459"/>
                    </a:cubicBezTo>
                    <a:cubicBezTo>
                      <a:pt x="74879" y="482632"/>
                      <a:pt x="102133" y="488055"/>
                      <a:pt x="131344" y="488055"/>
                    </a:cubicBezTo>
                    <a:cubicBezTo>
                      <a:pt x="196710" y="488055"/>
                      <a:pt x="235553" y="453358"/>
                      <a:pt x="235553" y="404336"/>
                    </a:cubicBezTo>
                    <a:cubicBezTo>
                      <a:pt x="235553" y="362141"/>
                      <a:pt x="220554" y="334887"/>
                      <a:pt x="130734" y="300190"/>
                    </a:cubicBezTo>
                    <a:cubicBezTo>
                      <a:pt x="27927" y="260674"/>
                      <a:pt x="0" y="208293"/>
                      <a:pt x="0" y="147015"/>
                    </a:cubicBezTo>
                  </a:path>
                </a:pathLst>
              </a:custGeom>
              <a:grpFill/>
              <a:ln w="6350" cap="flat">
                <a:noFill/>
                <a:prstDash val="solid"/>
                <a:miter/>
              </a:ln>
            </p:spPr>
            <p:txBody>
              <a:bodyPr rtlCol="0" anchor="ctr"/>
              <a:lstStyle/>
              <a:p>
                <a:endParaRPr lang="da-DK" dirty="0"/>
              </a:p>
            </p:txBody>
          </p:sp>
          <p:sp>
            <p:nvSpPr>
              <p:cNvPr id="17" name="Freeform: Shape 16">
                <a:extLst>
                  <a:ext uri="{FF2B5EF4-FFF2-40B4-BE49-F238E27FC236}">
                    <a16:creationId xmlns:a16="http://schemas.microsoft.com/office/drawing/2014/main" id="{19041F0C-0F5A-8DCF-0537-61D0DB17EB30}"/>
                  </a:ext>
                </a:extLst>
              </p:cNvPr>
              <p:cNvSpPr/>
              <p:nvPr/>
            </p:nvSpPr>
            <p:spPr>
              <a:xfrm>
                <a:off x="7061840" y="1822276"/>
                <a:ext cx="543902" cy="544576"/>
              </a:xfrm>
              <a:custGeom>
                <a:avLst/>
                <a:gdLst>
                  <a:gd name="connsiteX0" fmla="*/ 372993 w 543902"/>
                  <a:gd name="connsiteY0" fmla="*/ 348539 h 544576"/>
                  <a:gd name="connsiteX1" fmla="*/ 162014 w 543902"/>
                  <a:gd name="connsiteY1" fmla="*/ 348539 h 544576"/>
                  <a:gd name="connsiteX2" fmla="*/ 99390 w 543902"/>
                  <a:gd name="connsiteY2" fmla="*/ 499637 h 544576"/>
                  <a:gd name="connsiteX3" fmla="*/ 91891 w 543902"/>
                  <a:gd name="connsiteY3" fmla="*/ 544576 h 544576"/>
                  <a:gd name="connsiteX4" fmla="*/ 0 w 543902"/>
                  <a:gd name="connsiteY4" fmla="*/ 544576 h 544576"/>
                  <a:gd name="connsiteX5" fmla="*/ 24511 w 543902"/>
                  <a:gd name="connsiteY5" fmla="*/ 499637 h 544576"/>
                  <a:gd name="connsiteX6" fmla="*/ 232804 w 543902"/>
                  <a:gd name="connsiteY6" fmla="*/ 0 h 544576"/>
                  <a:gd name="connsiteX7" fmla="*/ 300184 w 543902"/>
                  <a:gd name="connsiteY7" fmla="*/ 0 h 544576"/>
                  <a:gd name="connsiteX8" fmla="*/ 519392 w 543902"/>
                  <a:gd name="connsiteY8" fmla="*/ 499637 h 544576"/>
                  <a:gd name="connsiteX9" fmla="*/ 543903 w 543902"/>
                  <a:gd name="connsiteY9" fmla="*/ 544576 h 544576"/>
                  <a:gd name="connsiteX10" fmla="*/ 447192 w 543902"/>
                  <a:gd name="connsiteY10" fmla="*/ 544576 h 544576"/>
                  <a:gd name="connsiteX11" fmla="*/ 439020 w 543902"/>
                  <a:gd name="connsiteY11" fmla="*/ 499637 h 544576"/>
                  <a:gd name="connsiteX12" fmla="*/ 372993 w 543902"/>
                  <a:gd name="connsiteY12" fmla="*/ 348539 h 544576"/>
                  <a:gd name="connsiteX13" fmla="*/ 191281 w 543902"/>
                  <a:gd name="connsiteY13" fmla="*/ 279083 h 544576"/>
                  <a:gd name="connsiteX14" fmla="*/ 342379 w 543902"/>
                  <a:gd name="connsiteY14" fmla="*/ 279083 h 544576"/>
                  <a:gd name="connsiteX15" fmla="*/ 264820 w 543902"/>
                  <a:gd name="connsiteY15" fmla="*/ 101397 h 544576"/>
                  <a:gd name="connsiteX16" fmla="*/ 191281 w 543902"/>
                  <a:gd name="connsiteY16" fmla="*/ 279083 h 5445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543902" h="544576">
                    <a:moveTo>
                      <a:pt x="372993" y="348539"/>
                    </a:moveTo>
                    <a:lnTo>
                      <a:pt x="162014" y="348539"/>
                    </a:lnTo>
                    <a:lnTo>
                      <a:pt x="99390" y="499637"/>
                    </a:lnTo>
                    <a:cubicBezTo>
                      <a:pt x="93904" y="513232"/>
                      <a:pt x="91891" y="530244"/>
                      <a:pt x="91891" y="544576"/>
                    </a:cubicBezTo>
                    <a:lnTo>
                      <a:pt x="0" y="544576"/>
                    </a:lnTo>
                    <a:cubicBezTo>
                      <a:pt x="9512" y="530917"/>
                      <a:pt x="17012" y="517989"/>
                      <a:pt x="24511" y="499637"/>
                    </a:cubicBezTo>
                    <a:lnTo>
                      <a:pt x="232804" y="0"/>
                    </a:lnTo>
                    <a:lnTo>
                      <a:pt x="300184" y="0"/>
                    </a:lnTo>
                    <a:lnTo>
                      <a:pt x="519392" y="499637"/>
                    </a:lnTo>
                    <a:cubicBezTo>
                      <a:pt x="527564" y="517989"/>
                      <a:pt x="534333" y="530917"/>
                      <a:pt x="543903" y="544576"/>
                    </a:cubicBezTo>
                    <a:lnTo>
                      <a:pt x="447192" y="544576"/>
                    </a:lnTo>
                    <a:cubicBezTo>
                      <a:pt x="447192" y="526834"/>
                      <a:pt x="444513" y="512566"/>
                      <a:pt x="439020" y="499637"/>
                    </a:cubicBezTo>
                    <a:lnTo>
                      <a:pt x="372993" y="348539"/>
                    </a:lnTo>
                    <a:close/>
                    <a:moveTo>
                      <a:pt x="191281" y="279083"/>
                    </a:moveTo>
                    <a:lnTo>
                      <a:pt x="342379" y="279083"/>
                    </a:lnTo>
                    <a:lnTo>
                      <a:pt x="264820" y="101397"/>
                    </a:lnTo>
                    <a:lnTo>
                      <a:pt x="191281" y="279083"/>
                    </a:lnTo>
                    <a:close/>
                  </a:path>
                </a:pathLst>
              </a:custGeom>
              <a:grpFill/>
              <a:ln w="6350" cap="flat">
                <a:noFill/>
                <a:prstDash val="solid"/>
                <a:miter/>
              </a:ln>
            </p:spPr>
            <p:txBody>
              <a:bodyPr rtlCol="0" anchor="ctr"/>
              <a:lstStyle/>
              <a:p>
                <a:endParaRPr lang="da-DK" dirty="0"/>
              </a:p>
            </p:txBody>
          </p:sp>
          <p:sp>
            <p:nvSpPr>
              <p:cNvPr id="18" name="Freeform: Shape 17">
                <a:extLst>
                  <a:ext uri="{FF2B5EF4-FFF2-40B4-BE49-F238E27FC236}">
                    <a16:creationId xmlns:a16="http://schemas.microsoft.com/office/drawing/2014/main" id="{B64B5ECA-9960-3608-2501-D61837874C48}"/>
                  </a:ext>
                </a:extLst>
              </p:cNvPr>
              <p:cNvSpPr/>
              <p:nvPr/>
            </p:nvSpPr>
            <p:spPr>
              <a:xfrm>
                <a:off x="7671249" y="1822276"/>
                <a:ext cx="488124" cy="544576"/>
              </a:xfrm>
              <a:custGeom>
                <a:avLst/>
                <a:gdLst>
                  <a:gd name="connsiteX0" fmla="*/ 477838 w 488124"/>
                  <a:gd name="connsiteY0" fmla="*/ 499637 h 544576"/>
                  <a:gd name="connsiteX1" fmla="*/ 481267 w 488124"/>
                  <a:gd name="connsiteY1" fmla="*/ 544576 h 544576"/>
                  <a:gd name="connsiteX2" fmla="*/ 409131 w 488124"/>
                  <a:gd name="connsiteY2" fmla="*/ 544576 h 544576"/>
                  <a:gd name="connsiteX3" fmla="*/ 79629 w 488124"/>
                  <a:gd name="connsiteY3" fmla="*/ 119145 h 544576"/>
                  <a:gd name="connsiteX4" fmla="*/ 79629 w 488124"/>
                  <a:gd name="connsiteY4" fmla="*/ 499637 h 544576"/>
                  <a:gd name="connsiteX5" fmla="*/ 89853 w 488124"/>
                  <a:gd name="connsiteY5" fmla="*/ 544576 h 544576"/>
                  <a:gd name="connsiteX6" fmla="*/ 0 w 488124"/>
                  <a:gd name="connsiteY6" fmla="*/ 544576 h 544576"/>
                  <a:gd name="connsiteX7" fmla="*/ 10243 w 488124"/>
                  <a:gd name="connsiteY7" fmla="*/ 499637 h 544576"/>
                  <a:gd name="connsiteX8" fmla="*/ 10243 w 488124"/>
                  <a:gd name="connsiteY8" fmla="*/ 44939 h 544576"/>
                  <a:gd name="connsiteX9" fmla="*/ 0 w 488124"/>
                  <a:gd name="connsiteY9" fmla="*/ 0 h 544576"/>
                  <a:gd name="connsiteX10" fmla="*/ 81724 w 488124"/>
                  <a:gd name="connsiteY10" fmla="*/ 0 h 544576"/>
                  <a:gd name="connsiteX11" fmla="*/ 408432 w 488124"/>
                  <a:gd name="connsiteY11" fmla="*/ 419271 h 544576"/>
                  <a:gd name="connsiteX12" fmla="*/ 408432 w 488124"/>
                  <a:gd name="connsiteY12" fmla="*/ 44939 h 544576"/>
                  <a:gd name="connsiteX13" fmla="*/ 398208 w 488124"/>
                  <a:gd name="connsiteY13" fmla="*/ 0 h 544576"/>
                  <a:gd name="connsiteX14" fmla="*/ 488124 w 488124"/>
                  <a:gd name="connsiteY14" fmla="*/ 0 h 544576"/>
                  <a:gd name="connsiteX15" fmla="*/ 477838 w 488124"/>
                  <a:gd name="connsiteY15" fmla="*/ 44939 h 544576"/>
                  <a:gd name="connsiteX16" fmla="*/ 477838 w 488124"/>
                  <a:gd name="connsiteY16" fmla="*/ 499637 h 5445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88124" h="544576">
                    <a:moveTo>
                      <a:pt x="477838" y="499637"/>
                    </a:moveTo>
                    <a:cubicBezTo>
                      <a:pt x="477838" y="519392"/>
                      <a:pt x="479298" y="530917"/>
                      <a:pt x="481267" y="544576"/>
                    </a:cubicBezTo>
                    <a:lnTo>
                      <a:pt x="409131" y="544576"/>
                    </a:lnTo>
                    <a:lnTo>
                      <a:pt x="79629" y="119145"/>
                    </a:lnTo>
                    <a:lnTo>
                      <a:pt x="79629" y="499637"/>
                    </a:lnTo>
                    <a:cubicBezTo>
                      <a:pt x="79629" y="519392"/>
                      <a:pt x="83058" y="530917"/>
                      <a:pt x="89853" y="544576"/>
                    </a:cubicBezTo>
                    <a:lnTo>
                      <a:pt x="0" y="544576"/>
                    </a:lnTo>
                    <a:cubicBezTo>
                      <a:pt x="6833" y="530917"/>
                      <a:pt x="10243" y="519392"/>
                      <a:pt x="10243" y="499637"/>
                    </a:cubicBezTo>
                    <a:lnTo>
                      <a:pt x="10243" y="44939"/>
                    </a:lnTo>
                    <a:cubicBezTo>
                      <a:pt x="10243" y="25184"/>
                      <a:pt x="6826" y="13595"/>
                      <a:pt x="0" y="0"/>
                    </a:cubicBezTo>
                    <a:lnTo>
                      <a:pt x="81724" y="0"/>
                    </a:lnTo>
                    <a:lnTo>
                      <a:pt x="408432" y="419271"/>
                    </a:lnTo>
                    <a:lnTo>
                      <a:pt x="408432" y="44939"/>
                    </a:lnTo>
                    <a:cubicBezTo>
                      <a:pt x="408432" y="25184"/>
                      <a:pt x="405067" y="13595"/>
                      <a:pt x="398208" y="0"/>
                    </a:cubicBezTo>
                    <a:lnTo>
                      <a:pt x="488124" y="0"/>
                    </a:lnTo>
                    <a:cubicBezTo>
                      <a:pt x="481267" y="13595"/>
                      <a:pt x="477838" y="25184"/>
                      <a:pt x="477838" y="44939"/>
                    </a:cubicBezTo>
                    <a:lnTo>
                      <a:pt x="477838" y="499637"/>
                    </a:lnTo>
                    <a:close/>
                  </a:path>
                </a:pathLst>
              </a:custGeom>
              <a:grpFill/>
              <a:ln w="6350" cap="flat">
                <a:noFill/>
                <a:prstDash val="solid"/>
                <a:miter/>
              </a:ln>
            </p:spPr>
            <p:txBody>
              <a:bodyPr rtlCol="0" anchor="ctr"/>
              <a:lstStyle/>
              <a:p>
                <a:endParaRPr lang="da-DK" dirty="0"/>
              </a:p>
            </p:txBody>
          </p:sp>
          <p:sp>
            <p:nvSpPr>
              <p:cNvPr id="19" name="Freeform: Shape 18">
                <a:extLst>
                  <a:ext uri="{FF2B5EF4-FFF2-40B4-BE49-F238E27FC236}">
                    <a16:creationId xmlns:a16="http://schemas.microsoft.com/office/drawing/2014/main" id="{69C91D89-FCC3-483D-90C5-A3FD322F8924}"/>
                  </a:ext>
                </a:extLst>
              </p:cNvPr>
              <p:cNvSpPr/>
              <p:nvPr/>
            </p:nvSpPr>
            <p:spPr>
              <a:xfrm>
                <a:off x="8279707" y="1822250"/>
                <a:ext cx="482600" cy="548665"/>
              </a:xfrm>
              <a:custGeom>
                <a:avLst/>
                <a:gdLst>
                  <a:gd name="connsiteX0" fmla="*/ 199453 w 482600"/>
                  <a:gd name="connsiteY0" fmla="*/ 0 h 548665"/>
                  <a:gd name="connsiteX1" fmla="*/ 482600 w 482600"/>
                  <a:gd name="connsiteY1" fmla="*/ 272993 h 548665"/>
                  <a:gd name="connsiteX2" fmla="*/ 196723 w 482600"/>
                  <a:gd name="connsiteY2" fmla="*/ 548665 h 548665"/>
                  <a:gd name="connsiteX3" fmla="*/ 48323 w 482600"/>
                  <a:gd name="connsiteY3" fmla="*/ 544582 h 548665"/>
                  <a:gd name="connsiteX4" fmla="*/ 0 w 482600"/>
                  <a:gd name="connsiteY4" fmla="*/ 544582 h 548665"/>
                  <a:gd name="connsiteX5" fmla="*/ 10160 w 482600"/>
                  <a:gd name="connsiteY5" fmla="*/ 499644 h 548665"/>
                  <a:gd name="connsiteX6" fmla="*/ 10160 w 482600"/>
                  <a:gd name="connsiteY6" fmla="*/ 44945 h 548665"/>
                  <a:gd name="connsiteX7" fmla="*/ 0 w 482600"/>
                  <a:gd name="connsiteY7" fmla="*/ 7 h 548665"/>
                  <a:gd name="connsiteX8" fmla="*/ 199453 w 482600"/>
                  <a:gd name="connsiteY8" fmla="*/ 7 h 548665"/>
                  <a:gd name="connsiteX9" fmla="*/ 83693 w 482600"/>
                  <a:gd name="connsiteY9" fmla="*/ 435674 h 548665"/>
                  <a:gd name="connsiteX10" fmla="*/ 105473 w 482600"/>
                  <a:gd name="connsiteY10" fmla="*/ 475793 h 548665"/>
                  <a:gd name="connsiteX11" fmla="*/ 191960 w 482600"/>
                  <a:gd name="connsiteY11" fmla="*/ 481952 h 548665"/>
                  <a:gd name="connsiteX12" fmla="*/ 402336 w 482600"/>
                  <a:gd name="connsiteY12" fmla="*/ 273660 h 548665"/>
                  <a:gd name="connsiteX13" fmla="*/ 189864 w 482600"/>
                  <a:gd name="connsiteY13" fmla="*/ 69450 h 548665"/>
                  <a:gd name="connsiteX14" fmla="*/ 83693 w 482600"/>
                  <a:gd name="connsiteY14" fmla="*/ 69450 h 548665"/>
                  <a:gd name="connsiteX15" fmla="*/ 83693 w 482600"/>
                  <a:gd name="connsiteY15" fmla="*/ 435674 h 5486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482600" h="548665">
                    <a:moveTo>
                      <a:pt x="199453" y="0"/>
                    </a:moveTo>
                    <a:cubicBezTo>
                      <a:pt x="366902" y="0"/>
                      <a:pt x="482600" y="113722"/>
                      <a:pt x="482600" y="272993"/>
                    </a:cubicBezTo>
                    <a:cubicBezTo>
                      <a:pt x="482600" y="432264"/>
                      <a:pt x="364172" y="548665"/>
                      <a:pt x="196723" y="548665"/>
                    </a:cubicBezTo>
                    <a:cubicBezTo>
                      <a:pt x="114364" y="548665"/>
                      <a:pt x="89153" y="544582"/>
                      <a:pt x="48323" y="544582"/>
                    </a:cubicBezTo>
                    <a:lnTo>
                      <a:pt x="0" y="544582"/>
                    </a:lnTo>
                    <a:cubicBezTo>
                      <a:pt x="6794" y="530987"/>
                      <a:pt x="10160" y="519399"/>
                      <a:pt x="10160" y="499644"/>
                    </a:cubicBezTo>
                    <a:lnTo>
                      <a:pt x="10160" y="44945"/>
                    </a:lnTo>
                    <a:cubicBezTo>
                      <a:pt x="10160" y="25191"/>
                      <a:pt x="6794" y="13665"/>
                      <a:pt x="0" y="7"/>
                    </a:cubicBezTo>
                    <a:lnTo>
                      <a:pt x="199453" y="7"/>
                    </a:lnTo>
                    <a:close/>
                    <a:moveTo>
                      <a:pt x="83693" y="435674"/>
                    </a:moveTo>
                    <a:cubicBezTo>
                      <a:pt x="83693" y="456102"/>
                      <a:pt x="85789" y="469697"/>
                      <a:pt x="105473" y="475793"/>
                    </a:cubicBezTo>
                    <a:cubicBezTo>
                      <a:pt x="121793" y="481279"/>
                      <a:pt x="151764" y="481952"/>
                      <a:pt x="191960" y="481952"/>
                    </a:cubicBezTo>
                    <a:cubicBezTo>
                      <a:pt x="319277" y="481952"/>
                      <a:pt x="402336" y="390061"/>
                      <a:pt x="402336" y="273660"/>
                    </a:cubicBezTo>
                    <a:cubicBezTo>
                      <a:pt x="402336" y="157258"/>
                      <a:pt x="319277" y="69450"/>
                      <a:pt x="189864" y="69450"/>
                    </a:cubicBezTo>
                    <a:lnTo>
                      <a:pt x="83693" y="69450"/>
                    </a:lnTo>
                    <a:lnTo>
                      <a:pt x="83693" y="435674"/>
                    </a:lnTo>
                    <a:close/>
                  </a:path>
                </a:pathLst>
              </a:custGeom>
              <a:grpFill/>
              <a:ln w="6350" cap="flat">
                <a:noFill/>
                <a:prstDash val="solid"/>
                <a:miter/>
              </a:ln>
            </p:spPr>
            <p:txBody>
              <a:bodyPr rtlCol="0" anchor="ctr"/>
              <a:lstStyle/>
              <a:p>
                <a:endParaRPr lang="da-DK" dirty="0"/>
              </a:p>
            </p:txBody>
          </p:sp>
          <p:sp>
            <p:nvSpPr>
              <p:cNvPr id="20" name="Freeform: Shape 19">
                <a:extLst>
                  <a:ext uri="{FF2B5EF4-FFF2-40B4-BE49-F238E27FC236}">
                    <a16:creationId xmlns:a16="http://schemas.microsoft.com/office/drawing/2014/main" id="{826D89C4-42EB-3178-E248-6525FBB464EF}"/>
                  </a:ext>
                </a:extLst>
              </p:cNvPr>
              <p:cNvSpPr/>
              <p:nvPr/>
            </p:nvSpPr>
            <p:spPr>
              <a:xfrm>
                <a:off x="8781737" y="1822276"/>
                <a:ext cx="543941" cy="544576"/>
              </a:xfrm>
              <a:custGeom>
                <a:avLst/>
                <a:gdLst>
                  <a:gd name="connsiteX0" fmla="*/ 373063 w 543941"/>
                  <a:gd name="connsiteY0" fmla="*/ 348539 h 544576"/>
                  <a:gd name="connsiteX1" fmla="*/ 162052 w 543941"/>
                  <a:gd name="connsiteY1" fmla="*/ 348539 h 544576"/>
                  <a:gd name="connsiteX2" fmla="*/ 99441 w 543941"/>
                  <a:gd name="connsiteY2" fmla="*/ 499637 h 544576"/>
                  <a:gd name="connsiteX3" fmla="*/ 91948 w 543941"/>
                  <a:gd name="connsiteY3" fmla="*/ 544576 h 544576"/>
                  <a:gd name="connsiteX4" fmla="*/ 0 w 543941"/>
                  <a:gd name="connsiteY4" fmla="*/ 544576 h 544576"/>
                  <a:gd name="connsiteX5" fmla="*/ 24511 w 543941"/>
                  <a:gd name="connsiteY5" fmla="*/ 499637 h 544576"/>
                  <a:gd name="connsiteX6" fmla="*/ 232855 w 543941"/>
                  <a:gd name="connsiteY6" fmla="*/ 0 h 544576"/>
                  <a:gd name="connsiteX7" fmla="*/ 300228 w 543941"/>
                  <a:gd name="connsiteY7" fmla="*/ 0 h 544576"/>
                  <a:gd name="connsiteX8" fmla="*/ 519430 w 543941"/>
                  <a:gd name="connsiteY8" fmla="*/ 499637 h 544576"/>
                  <a:gd name="connsiteX9" fmla="*/ 543941 w 543941"/>
                  <a:gd name="connsiteY9" fmla="*/ 544576 h 544576"/>
                  <a:gd name="connsiteX10" fmla="*/ 447294 w 543941"/>
                  <a:gd name="connsiteY10" fmla="*/ 544576 h 544576"/>
                  <a:gd name="connsiteX11" fmla="*/ 439103 w 543941"/>
                  <a:gd name="connsiteY11" fmla="*/ 499637 h 544576"/>
                  <a:gd name="connsiteX12" fmla="*/ 373063 w 543941"/>
                  <a:gd name="connsiteY12" fmla="*/ 348539 h 544576"/>
                  <a:gd name="connsiteX13" fmla="*/ 191326 w 543941"/>
                  <a:gd name="connsiteY13" fmla="*/ 279083 h 544576"/>
                  <a:gd name="connsiteX14" fmla="*/ 342392 w 543941"/>
                  <a:gd name="connsiteY14" fmla="*/ 279083 h 544576"/>
                  <a:gd name="connsiteX15" fmla="*/ 264858 w 543941"/>
                  <a:gd name="connsiteY15" fmla="*/ 101397 h 544576"/>
                  <a:gd name="connsiteX16" fmla="*/ 191326 w 543941"/>
                  <a:gd name="connsiteY16" fmla="*/ 279083 h 5445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543941" h="544576">
                    <a:moveTo>
                      <a:pt x="373063" y="348539"/>
                    </a:moveTo>
                    <a:lnTo>
                      <a:pt x="162052" y="348539"/>
                    </a:lnTo>
                    <a:lnTo>
                      <a:pt x="99441" y="499637"/>
                    </a:lnTo>
                    <a:cubicBezTo>
                      <a:pt x="93980" y="513232"/>
                      <a:pt x="91948" y="530244"/>
                      <a:pt x="91948" y="544576"/>
                    </a:cubicBezTo>
                    <a:lnTo>
                      <a:pt x="0" y="544576"/>
                    </a:lnTo>
                    <a:cubicBezTo>
                      <a:pt x="9589" y="530917"/>
                      <a:pt x="17018" y="517989"/>
                      <a:pt x="24511" y="499637"/>
                    </a:cubicBezTo>
                    <a:lnTo>
                      <a:pt x="232855" y="0"/>
                    </a:lnTo>
                    <a:lnTo>
                      <a:pt x="300228" y="0"/>
                    </a:lnTo>
                    <a:lnTo>
                      <a:pt x="519430" y="499637"/>
                    </a:lnTo>
                    <a:cubicBezTo>
                      <a:pt x="527621" y="517989"/>
                      <a:pt x="534416" y="530917"/>
                      <a:pt x="543941" y="544576"/>
                    </a:cubicBezTo>
                    <a:lnTo>
                      <a:pt x="447294" y="544576"/>
                    </a:lnTo>
                    <a:cubicBezTo>
                      <a:pt x="447294" y="526834"/>
                      <a:pt x="444564" y="512566"/>
                      <a:pt x="439103" y="499637"/>
                    </a:cubicBezTo>
                    <a:lnTo>
                      <a:pt x="373063" y="348539"/>
                    </a:lnTo>
                    <a:close/>
                    <a:moveTo>
                      <a:pt x="191326" y="279083"/>
                    </a:moveTo>
                    <a:lnTo>
                      <a:pt x="342392" y="279083"/>
                    </a:lnTo>
                    <a:lnTo>
                      <a:pt x="264858" y="101397"/>
                    </a:lnTo>
                    <a:lnTo>
                      <a:pt x="191326" y="279083"/>
                    </a:lnTo>
                    <a:close/>
                  </a:path>
                </a:pathLst>
              </a:custGeom>
              <a:grpFill/>
              <a:ln w="6350" cap="flat">
                <a:noFill/>
                <a:prstDash val="solid"/>
                <a:miter/>
              </a:ln>
            </p:spPr>
            <p:txBody>
              <a:bodyPr rtlCol="0" anchor="ctr"/>
              <a:lstStyle/>
              <a:p>
                <a:endParaRPr lang="da-DK" dirty="0"/>
              </a:p>
            </p:txBody>
          </p:sp>
          <p:sp>
            <p:nvSpPr>
              <p:cNvPr id="21" name="Freeform: Shape 20">
                <a:extLst>
                  <a:ext uri="{FF2B5EF4-FFF2-40B4-BE49-F238E27FC236}">
                    <a16:creationId xmlns:a16="http://schemas.microsoft.com/office/drawing/2014/main" id="{11D54876-98AE-F188-907A-C5E68A81C49D}"/>
                  </a:ext>
                </a:extLst>
              </p:cNvPr>
              <p:cNvSpPr/>
              <p:nvPr/>
            </p:nvSpPr>
            <p:spPr>
              <a:xfrm>
                <a:off x="7727701" y="408334"/>
                <a:ext cx="488124" cy="544575"/>
              </a:xfrm>
              <a:custGeom>
                <a:avLst/>
                <a:gdLst>
                  <a:gd name="connsiteX0" fmla="*/ 477901 w 488124"/>
                  <a:gd name="connsiteY0" fmla="*/ 499637 h 544575"/>
                  <a:gd name="connsiteX1" fmla="*/ 481330 w 488124"/>
                  <a:gd name="connsiteY1" fmla="*/ 544576 h 544575"/>
                  <a:gd name="connsiteX2" fmla="*/ 409194 w 488124"/>
                  <a:gd name="connsiteY2" fmla="*/ 544576 h 544575"/>
                  <a:gd name="connsiteX3" fmla="*/ 79629 w 488124"/>
                  <a:gd name="connsiteY3" fmla="*/ 119145 h 544575"/>
                  <a:gd name="connsiteX4" fmla="*/ 79629 w 488124"/>
                  <a:gd name="connsiteY4" fmla="*/ 499637 h 544575"/>
                  <a:gd name="connsiteX5" fmla="*/ 89916 w 488124"/>
                  <a:gd name="connsiteY5" fmla="*/ 544576 h 544575"/>
                  <a:gd name="connsiteX6" fmla="*/ 0 w 488124"/>
                  <a:gd name="connsiteY6" fmla="*/ 544576 h 544575"/>
                  <a:gd name="connsiteX7" fmla="*/ 10287 w 488124"/>
                  <a:gd name="connsiteY7" fmla="*/ 499637 h 544575"/>
                  <a:gd name="connsiteX8" fmla="*/ 10287 w 488124"/>
                  <a:gd name="connsiteY8" fmla="*/ 44939 h 544575"/>
                  <a:gd name="connsiteX9" fmla="*/ 0 w 488124"/>
                  <a:gd name="connsiteY9" fmla="*/ 0 h 544575"/>
                  <a:gd name="connsiteX10" fmla="*/ 81724 w 488124"/>
                  <a:gd name="connsiteY10" fmla="*/ 0 h 544575"/>
                  <a:gd name="connsiteX11" fmla="*/ 408432 w 488124"/>
                  <a:gd name="connsiteY11" fmla="*/ 419335 h 544575"/>
                  <a:gd name="connsiteX12" fmla="*/ 408432 w 488124"/>
                  <a:gd name="connsiteY12" fmla="*/ 44939 h 544575"/>
                  <a:gd name="connsiteX13" fmla="*/ 398272 w 488124"/>
                  <a:gd name="connsiteY13" fmla="*/ 0 h 544575"/>
                  <a:gd name="connsiteX14" fmla="*/ 488124 w 488124"/>
                  <a:gd name="connsiteY14" fmla="*/ 0 h 544575"/>
                  <a:gd name="connsiteX15" fmla="*/ 477901 w 488124"/>
                  <a:gd name="connsiteY15" fmla="*/ 44939 h 544575"/>
                  <a:gd name="connsiteX16" fmla="*/ 477901 w 488124"/>
                  <a:gd name="connsiteY16" fmla="*/ 499637 h 544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88124" h="544575">
                    <a:moveTo>
                      <a:pt x="477901" y="499637"/>
                    </a:moveTo>
                    <a:cubicBezTo>
                      <a:pt x="477901" y="519392"/>
                      <a:pt x="479298" y="530917"/>
                      <a:pt x="481330" y="544576"/>
                    </a:cubicBezTo>
                    <a:lnTo>
                      <a:pt x="409194" y="544576"/>
                    </a:lnTo>
                    <a:lnTo>
                      <a:pt x="79629" y="119145"/>
                    </a:lnTo>
                    <a:lnTo>
                      <a:pt x="79629" y="499637"/>
                    </a:lnTo>
                    <a:cubicBezTo>
                      <a:pt x="79629" y="519392"/>
                      <a:pt x="83058" y="530917"/>
                      <a:pt x="89916" y="544576"/>
                    </a:cubicBezTo>
                    <a:lnTo>
                      <a:pt x="0" y="544576"/>
                    </a:lnTo>
                    <a:cubicBezTo>
                      <a:pt x="6858" y="530917"/>
                      <a:pt x="10287" y="519392"/>
                      <a:pt x="10287" y="499637"/>
                    </a:cubicBezTo>
                    <a:lnTo>
                      <a:pt x="10287" y="44939"/>
                    </a:lnTo>
                    <a:cubicBezTo>
                      <a:pt x="10287" y="25184"/>
                      <a:pt x="6858" y="13595"/>
                      <a:pt x="0" y="0"/>
                    </a:cubicBezTo>
                    <a:lnTo>
                      <a:pt x="81724" y="0"/>
                    </a:lnTo>
                    <a:lnTo>
                      <a:pt x="408432" y="419335"/>
                    </a:lnTo>
                    <a:lnTo>
                      <a:pt x="408432" y="44939"/>
                    </a:lnTo>
                    <a:cubicBezTo>
                      <a:pt x="408432" y="25184"/>
                      <a:pt x="405067" y="13595"/>
                      <a:pt x="398272" y="0"/>
                    </a:cubicBezTo>
                    <a:lnTo>
                      <a:pt x="488124" y="0"/>
                    </a:lnTo>
                    <a:cubicBezTo>
                      <a:pt x="481330" y="13595"/>
                      <a:pt x="477901" y="25184"/>
                      <a:pt x="477901" y="44939"/>
                    </a:cubicBezTo>
                    <a:lnTo>
                      <a:pt x="477901" y="499637"/>
                    </a:lnTo>
                    <a:close/>
                  </a:path>
                </a:pathLst>
              </a:custGeom>
              <a:grpFill/>
              <a:ln w="6350" cap="flat">
                <a:noFill/>
                <a:prstDash val="solid"/>
                <a:miter/>
              </a:ln>
            </p:spPr>
            <p:txBody>
              <a:bodyPr rtlCol="0" anchor="ctr"/>
              <a:lstStyle/>
              <a:p>
                <a:endParaRPr lang="da-DK" dirty="0"/>
              </a:p>
            </p:txBody>
          </p:sp>
          <p:sp>
            <p:nvSpPr>
              <p:cNvPr id="22" name="Freeform: Shape 21">
                <a:extLst>
                  <a:ext uri="{FF2B5EF4-FFF2-40B4-BE49-F238E27FC236}">
                    <a16:creationId xmlns:a16="http://schemas.microsoft.com/office/drawing/2014/main" id="{EAD5EB04-ECB0-AD34-D43E-89BBC8D2D842}"/>
                  </a:ext>
                </a:extLst>
              </p:cNvPr>
              <p:cNvSpPr/>
              <p:nvPr/>
            </p:nvSpPr>
            <p:spPr>
              <a:xfrm>
                <a:off x="8336158" y="408308"/>
                <a:ext cx="482663" cy="548665"/>
              </a:xfrm>
              <a:custGeom>
                <a:avLst/>
                <a:gdLst>
                  <a:gd name="connsiteX0" fmla="*/ 199454 w 482663"/>
                  <a:gd name="connsiteY0" fmla="*/ 0 h 548665"/>
                  <a:gd name="connsiteX1" fmla="*/ 482664 w 482663"/>
                  <a:gd name="connsiteY1" fmla="*/ 272993 h 548665"/>
                  <a:gd name="connsiteX2" fmla="*/ 196724 w 482663"/>
                  <a:gd name="connsiteY2" fmla="*/ 548665 h 548665"/>
                  <a:gd name="connsiteX3" fmla="*/ 48324 w 482663"/>
                  <a:gd name="connsiteY3" fmla="*/ 544582 h 548665"/>
                  <a:gd name="connsiteX4" fmla="*/ 0 w 482663"/>
                  <a:gd name="connsiteY4" fmla="*/ 544582 h 548665"/>
                  <a:gd name="connsiteX5" fmla="*/ 10224 w 482663"/>
                  <a:gd name="connsiteY5" fmla="*/ 499643 h 548665"/>
                  <a:gd name="connsiteX6" fmla="*/ 10224 w 482663"/>
                  <a:gd name="connsiteY6" fmla="*/ 44945 h 548665"/>
                  <a:gd name="connsiteX7" fmla="*/ 0 w 482663"/>
                  <a:gd name="connsiteY7" fmla="*/ 6 h 548665"/>
                  <a:gd name="connsiteX8" fmla="*/ 199454 w 482663"/>
                  <a:gd name="connsiteY8" fmla="*/ 6 h 548665"/>
                  <a:gd name="connsiteX9" fmla="*/ 83757 w 482663"/>
                  <a:gd name="connsiteY9" fmla="*/ 435673 h 548665"/>
                  <a:gd name="connsiteX10" fmla="*/ 105538 w 482663"/>
                  <a:gd name="connsiteY10" fmla="*/ 475856 h 548665"/>
                  <a:gd name="connsiteX11" fmla="*/ 191961 w 482663"/>
                  <a:gd name="connsiteY11" fmla="*/ 481952 h 548665"/>
                  <a:gd name="connsiteX12" fmla="*/ 402337 w 482663"/>
                  <a:gd name="connsiteY12" fmla="*/ 273659 h 548665"/>
                  <a:gd name="connsiteX13" fmla="*/ 189929 w 482663"/>
                  <a:gd name="connsiteY13" fmla="*/ 69450 h 548665"/>
                  <a:gd name="connsiteX14" fmla="*/ 83757 w 482663"/>
                  <a:gd name="connsiteY14" fmla="*/ 69450 h 548665"/>
                  <a:gd name="connsiteX15" fmla="*/ 83757 w 482663"/>
                  <a:gd name="connsiteY15" fmla="*/ 435673 h 5486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482663" h="548665">
                    <a:moveTo>
                      <a:pt x="199454" y="0"/>
                    </a:moveTo>
                    <a:cubicBezTo>
                      <a:pt x="366903" y="0"/>
                      <a:pt x="482664" y="113722"/>
                      <a:pt x="482664" y="272993"/>
                    </a:cubicBezTo>
                    <a:cubicBezTo>
                      <a:pt x="482664" y="432264"/>
                      <a:pt x="364173" y="548665"/>
                      <a:pt x="196724" y="548665"/>
                    </a:cubicBezTo>
                    <a:cubicBezTo>
                      <a:pt x="114364" y="548665"/>
                      <a:pt x="89154" y="544582"/>
                      <a:pt x="48324" y="544582"/>
                    </a:cubicBezTo>
                    <a:lnTo>
                      <a:pt x="0" y="544582"/>
                    </a:lnTo>
                    <a:cubicBezTo>
                      <a:pt x="6795" y="530987"/>
                      <a:pt x="10224" y="519398"/>
                      <a:pt x="10224" y="499643"/>
                    </a:cubicBezTo>
                    <a:lnTo>
                      <a:pt x="10224" y="44945"/>
                    </a:lnTo>
                    <a:cubicBezTo>
                      <a:pt x="10224" y="25190"/>
                      <a:pt x="6795" y="13665"/>
                      <a:pt x="0" y="6"/>
                    </a:cubicBezTo>
                    <a:lnTo>
                      <a:pt x="199454" y="6"/>
                    </a:lnTo>
                    <a:close/>
                    <a:moveTo>
                      <a:pt x="83757" y="435673"/>
                    </a:moveTo>
                    <a:cubicBezTo>
                      <a:pt x="83757" y="456101"/>
                      <a:pt x="85789" y="469697"/>
                      <a:pt x="105538" y="475856"/>
                    </a:cubicBezTo>
                    <a:cubicBezTo>
                      <a:pt x="121857" y="481286"/>
                      <a:pt x="151765" y="481952"/>
                      <a:pt x="191961" y="481952"/>
                    </a:cubicBezTo>
                    <a:cubicBezTo>
                      <a:pt x="319278" y="481952"/>
                      <a:pt x="402337" y="390061"/>
                      <a:pt x="402337" y="273659"/>
                    </a:cubicBezTo>
                    <a:cubicBezTo>
                      <a:pt x="402337" y="157258"/>
                      <a:pt x="319278" y="69450"/>
                      <a:pt x="189929" y="69450"/>
                    </a:cubicBezTo>
                    <a:lnTo>
                      <a:pt x="83757" y="69450"/>
                    </a:lnTo>
                    <a:lnTo>
                      <a:pt x="83757" y="435673"/>
                    </a:lnTo>
                    <a:close/>
                  </a:path>
                </a:pathLst>
              </a:custGeom>
              <a:grpFill/>
              <a:ln w="6350" cap="flat">
                <a:noFill/>
                <a:prstDash val="solid"/>
                <a:miter/>
              </a:ln>
            </p:spPr>
            <p:txBody>
              <a:bodyPr rtlCol="0" anchor="ctr"/>
              <a:lstStyle/>
              <a:p>
                <a:endParaRPr lang="da-DK" dirty="0"/>
              </a:p>
            </p:txBody>
          </p:sp>
          <p:sp>
            <p:nvSpPr>
              <p:cNvPr id="23" name="Freeform: Shape 22">
                <a:extLst>
                  <a:ext uri="{FF2B5EF4-FFF2-40B4-BE49-F238E27FC236}">
                    <a16:creationId xmlns:a16="http://schemas.microsoft.com/office/drawing/2014/main" id="{0F99A802-90E3-7F20-1C33-46654A687F78}"/>
                  </a:ext>
                </a:extLst>
              </p:cNvPr>
              <p:cNvSpPr/>
              <p:nvPr/>
            </p:nvSpPr>
            <p:spPr>
              <a:xfrm>
                <a:off x="9341871" y="1815481"/>
                <a:ext cx="474536" cy="558177"/>
              </a:xfrm>
              <a:custGeom>
                <a:avLst/>
                <a:gdLst>
                  <a:gd name="connsiteX0" fmla="*/ 464312 w 474536"/>
                  <a:gd name="connsiteY0" fmla="*/ 463537 h 558177"/>
                  <a:gd name="connsiteX1" fmla="*/ 469012 w 474536"/>
                  <a:gd name="connsiteY1" fmla="*/ 520065 h 558177"/>
                  <a:gd name="connsiteX2" fmla="*/ 315214 w 474536"/>
                  <a:gd name="connsiteY2" fmla="*/ 558178 h 558177"/>
                  <a:gd name="connsiteX3" fmla="*/ 0 w 474536"/>
                  <a:gd name="connsiteY3" fmla="*/ 279089 h 558177"/>
                  <a:gd name="connsiteX4" fmla="*/ 300927 w 474536"/>
                  <a:gd name="connsiteY4" fmla="*/ 0 h 558177"/>
                  <a:gd name="connsiteX5" fmla="*/ 458089 w 474536"/>
                  <a:gd name="connsiteY5" fmla="*/ 30607 h 558177"/>
                  <a:gd name="connsiteX6" fmla="*/ 460185 w 474536"/>
                  <a:gd name="connsiteY6" fmla="*/ 127254 h 558177"/>
                  <a:gd name="connsiteX7" fmla="*/ 390081 w 474536"/>
                  <a:gd name="connsiteY7" fmla="*/ 83719 h 558177"/>
                  <a:gd name="connsiteX8" fmla="*/ 301562 w 474536"/>
                  <a:gd name="connsiteY8" fmla="*/ 70123 h 558177"/>
                  <a:gd name="connsiteX9" fmla="*/ 78994 w 474536"/>
                  <a:gd name="connsiteY9" fmla="*/ 279089 h 558177"/>
                  <a:gd name="connsiteX10" fmla="*/ 318580 w 474536"/>
                  <a:gd name="connsiteY10" fmla="*/ 488055 h 558177"/>
                  <a:gd name="connsiteX11" fmla="*/ 390716 w 474536"/>
                  <a:gd name="connsiteY11" fmla="*/ 471043 h 558177"/>
                  <a:gd name="connsiteX12" fmla="*/ 390716 w 474536"/>
                  <a:gd name="connsiteY12" fmla="*/ 340309 h 558177"/>
                  <a:gd name="connsiteX13" fmla="*/ 380556 w 474536"/>
                  <a:gd name="connsiteY13" fmla="*/ 295427 h 558177"/>
                  <a:gd name="connsiteX14" fmla="*/ 474536 w 474536"/>
                  <a:gd name="connsiteY14" fmla="*/ 295427 h 558177"/>
                  <a:gd name="connsiteX15" fmla="*/ 464249 w 474536"/>
                  <a:gd name="connsiteY15" fmla="*/ 340309 h 558177"/>
                  <a:gd name="connsiteX16" fmla="*/ 464249 w 474536"/>
                  <a:gd name="connsiteY16" fmla="*/ 463537 h 5581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74536" h="558177">
                    <a:moveTo>
                      <a:pt x="464312" y="463537"/>
                    </a:moveTo>
                    <a:cubicBezTo>
                      <a:pt x="464312" y="493478"/>
                      <a:pt x="466281" y="505060"/>
                      <a:pt x="469012" y="520065"/>
                    </a:cubicBezTo>
                    <a:cubicBezTo>
                      <a:pt x="420053" y="543846"/>
                      <a:pt x="368300" y="558178"/>
                      <a:pt x="315214" y="558178"/>
                    </a:cubicBezTo>
                    <a:cubicBezTo>
                      <a:pt x="120524" y="558178"/>
                      <a:pt x="0" y="437020"/>
                      <a:pt x="0" y="279089"/>
                    </a:cubicBezTo>
                    <a:cubicBezTo>
                      <a:pt x="0" y="121101"/>
                      <a:pt x="125985" y="0"/>
                      <a:pt x="300927" y="0"/>
                    </a:cubicBezTo>
                    <a:cubicBezTo>
                      <a:pt x="365570" y="0"/>
                      <a:pt x="407734" y="6769"/>
                      <a:pt x="458089" y="30607"/>
                    </a:cubicBezTo>
                    <a:lnTo>
                      <a:pt x="460185" y="127254"/>
                    </a:lnTo>
                    <a:cubicBezTo>
                      <a:pt x="443865" y="108903"/>
                      <a:pt x="420053" y="94571"/>
                      <a:pt x="390081" y="83719"/>
                    </a:cubicBezTo>
                    <a:cubicBezTo>
                      <a:pt x="366205" y="74879"/>
                      <a:pt x="334264" y="70123"/>
                      <a:pt x="301562" y="70123"/>
                    </a:cubicBezTo>
                    <a:cubicBezTo>
                      <a:pt x="164783" y="70123"/>
                      <a:pt x="78994" y="161284"/>
                      <a:pt x="78994" y="279089"/>
                    </a:cubicBezTo>
                    <a:cubicBezTo>
                      <a:pt x="78994" y="397504"/>
                      <a:pt x="172911" y="488055"/>
                      <a:pt x="318580" y="488055"/>
                    </a:cubicBezTo>
                    <a:cubicBezTo>
                      <a:pt x="332931" y="488055"/>
                      <a:pt x="366205" y="484638"/>
                      <a:pt x="390716" y="471043"/>
                    </a:cubicBezTo>
                    <a:lnTo>
                      <a:pt x="390716" y="340309"/>
                    </a:lnTo>
                    <a:cubicBezTo>
                      <a:pt x="390716" y="320611"/>
                      <a:pt x="387414" y="309029"/>
                      <a:pt x="380556" y="295427"/>
                    </a:cubicBezTo>
                    <a:lnTo>
                      <a:pt x="474536" y="295427"/>
                    </a:lnTo>
                    <a:cubicBezTo>
                      <a:pt x="467678" y="309023"/>
                      <a:pt x="464249" y="320611"/>
                      <a:pt x="464249" y="340309"/>
                    </a:cubicBezTo>
                    <a:lnTo>
                      <a:pt x="464249" y="463537"/>
                    </a:lnTo>
                    <a:close/>
                  </a:path>
                </a:pathLst>
              </a:custGeom>
              <a:grpFill/>
              <a:ln w="6350" cap="flat">
                <a:noFill/>
                <a:prstDash val="solid"/>
                <a:miter/>
              </a:ln>
            </p:spPr>
            <p:txBody>
              <a:bodyPr rtlCol="0" anchor="ctr"/>
              <a:lstStyle/>
              <a:p>
                <a:endParaRPr lang="da-DK" dirty="0"/>
              </a:p>
            </p:txBody>
          </p:sp>
          <p:sp>
            <p:nvSpPr>
              <p:cNvPr id="24" name="Freeform: Shape 23">
                <a:extLst>
                  <a:ext uri="{FF2B5EF4-FFF2-40B4-BE49-F238E27FC236}">
                    <a16:creationId xmlns:a16="http://schemas.microsoft.com/office/drawing/2014/main" id="{F1AE5761-D727-6319-6C39-591EAD83C7BC}"/>
                  </a:ext>
                </a:extLst>
              </p:cNvPr>
              <p:cNvSpPr/>
              <p:nvPr/>
            </p:nvSpPr>
            <p:spPr>
              <a:xfrm>
                <a:off x="9930643" y="1822257"/>
                <a:ext cx="313816" cy="544575"/>
              </a:xfrm>
              <a:custGeom>
                <a:avLst/>
                <a:gdLst>
                  <a:gd name="connsiteX0" fmla="*/ 288607 w 313816"/>
                  <a:gd name="connsiteY0" fmla="*/ 6 h 544575"/>
                  <a:gd name="connsiteX1" fmla="*/ 292036 w 313816"/>
                  <a:gd name="connsiteY1" fmla="*/ 83725 h 544575"/>
                  <a:gd name="connsiteX2" fmla="*/ 232790 w 313816"/>
                  <a:gd name="connsiteY2" fmla="*/ 69456 h 544575"/>
                  <a:gd name="connsiteX3" fmla="*/ 83756 w 313816"/>
                  <a:gd name="connsiteY3" fmla="*/ 69456 h 544575"/>
                  <a:gd name="connsiteX4" fmla="*/ 83756 w 313816"/>
                  <a:gd name="connsiteY4" fmla="*/ 232810 h 544575"/>
                  <a:gd name="connsiteX5" fmla="*/ 238252 w 313816"/>
                  <a:gd name="connsiteY5" fmla="*/ 232810 h 544575"/>
                  <a:gd name="connsiteX6" fmla="*/ 283210 w 313816"/>
                  <a:gd name="connsiteY6" fmla="*/ 222624 h 544575"/>
                  <a:gd name="connsiteX7" fmla="*/ 283210 w 313816"/>
                  <a:gd name="connsiteY7" fmla="*/ 312445 h 544575"/>
                  <a:gd name="connsiteX8" fmla="*/ 238252 w 313816"/>
                  <a:gd name="connsiteY8" fmla="*/ 302260 h 544575"/>
                  <a:gd name="connsiteX9" fmla="*/ 83756 w 313816"/>
                  <a:gd name="connsiteY9" fmla="*/ 302260 h 544575"/>
                  <a:gd name="connsiteX10" fmla="*/ 83756 w 313816"/>
                  <a:gd name="connsiteY10" fmla="*/ 475126 h 544575"/>
                  <a:gd name="connsiteX11" fmla="*/ 249110 w 313816"/>
                  <a:gd name="connsiteY11" fmla="*/ 475126 h 544575"/>
                  <a:gd name="connsiteX12" fmla="*/ 313817 w 313816"/>
                  <a:gd name="connsiteY12" fmla="*/ 460858 h 544575"/>
                  <a:gd name="connsiteX13" fmla="*/ 294767 w 313816"/>
                  <a:gd name="connsiteY13" fmla="*/ 544576 h 544575"/>
                  <a:gd name="connsiteX14" fmla="*/ 0 w 313816"/>
                  <a:gd name="connsiteY14" fmla="*/ 544576 h 544575"/>
                  <a:gd name="connsiteX15" fmla="*/ 10223 w 313816"/>
                  <a:gd name="connsiteY15" fmla="*/ 499637 h 544575"/>
                  <a:gd name="connsiteX16" fmla="*/ 10223 w 313816"/>
                  <a:gd name="connsiteY16" fmla="*/ 44939 h 544575"/>
                  <a:gd name="connsiteX17" fmla="*/ 0 w 313816"/>
                  <a:gd name="connsiteY17" fmla="*/ 0 h 544575"/>
                  <a:gd name="connsiteX18" fmla="*/ 288607 w 313816"/>
                  <a:gd name="connsiteY18" fmla="*/ 0 h 544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313816" h="544575">
                    <a:moveTo>
                      <a:pt x="288607" y="6"/>
                    </a:moveTo>
                    <a:lnTo>
                      <a:pt x="292036" y="83725"/>
                    </a:lnTo>
                    <a:cubicBezTo>
                      <a:pt x="276352" y="74885"/>
                      <a:pt x="260667" y="69456"/>
                      <a:pt x="232790" y="69456"/>
                    </a:cubicBezTo>
                    <a:lnTo>
                      <a:pt x="83756" y="69456"/>
                    </a:lnTo>
                    <a:lnTo>
                      <a:pt x="83756" y="232810"/>
                    </a:lnTo>
                    <a:lnTo>
                      <a:pt x="238252" y="232810"/>
                    </a:lnTo>
                    <a:cubicBezTo>
                      <a:pt x="258001" y="232810"/>
                      <a:pt x="269494" y="229394"/>
                      <a:pt x="283210" y="222624"/>
                    </a:cubicBezTo>
                    <a:lnTo>
                      <a:pt x="283210" y="312445"/>
                    </a:lnTo>
                    <a:cubicBezTo>
                      <a:pt x="269494" y="305619"/>
                      <a:pt x="258001" y="302260"/>
                      <a:pt x="238252" y="302260"/>
                    </a:cubicBezTo>
                    <a:lnTo>
                      <a:pt x="83756" y="302260"/>
                    </a:lnTo>
                    <a:lnTo>
                      <a:pt x="83756" y="475126"/>
                    </a:lnTo>
                    <a:lnTo>
                      <a:pt x="249110" y="475126"/>
                    </a:lnTo>
                    <a:cubicBezTo>
                      <a:pt x="277051" y="475126"/>
                      <a:pt x="298132" y="469697"/>
                      <a:pt x="313817" y="460858"/>
                    </a:cubicBezTo>
                    <a:lnTo>
                      <a:pt x="294767" y="544576"/>
                    </a:lnTo>
                    <a:lnTo>
                      <a:pt x="0" y="544576"/>
                    </a:lnTo>
                    <a:cubicBezTo>
                      <a:pt x="6794" y="530980"/>
                      <a:pt x="10223" y="519392"/>
                      <a:pt x="10223" y="499637"/>
                    </a:cubicBezTo>
                    <a:lnTo>
                      <a:pt x="10223" y="44939"/>
                    </a:lnTo>
                    <a:cubicBezTo>
                      <a:pt x="10223" y="25184"/>
                      <a:pt x="6794" y="13595"/>
                      <a:pt x="0" y="0"/>
                    </a:cubicBezTo>
                    <a:lnTo>
                      <a:pt x="288607" y="0"/>
                    </a:lnTo>
                    <a:close/>
                  </a:path>
                </a:pathLst>
              </a:custGeom>
              <a:grpFill/>
              <a:ln w="6350" cap="flat">
                <a:noFill/>
                <a:prstDash val="solid"/>
                <a:miter/>
              </a:ln>
            </p:spPr>
            <p:txBody>
              <a:bodyPr rtlCol="0" anchor="ctr"/>
              <a:lstStyle/>
              <a:p>
                <a:endParaRPr lang="da-DK" dirty="0"/>
              </a:p>
            </p:txBody>
          </p:sp>
          <p:sp>
            <p:nvSpPr>
              <p:cNvPr id="25" name="Freeform: Shape 24">
                <a:extLst>
                  <a:ext uri="{FF2B5EF4-FFF2-40B4-BE49-F238E27FC236}">
                    <a16:creationId xmlns:a16="http://schemas.microsoft.com/office/drawing/2014/main" id="{A3F4CF5D-DE43-F40E-391D-4AA7075E4219}"/>
                  </a:ext>
                </a:extLst>
              </p:cNvPr>
              <p:cNvSpPr/>
              <p:nvPr/>
            </p:nvSpPr>
            <p:spPr>
              <a:xfrm>
                <a:off x="10343393" y="1822276"/>
                <a:ext cx="402335" cy="544518"/>
              </a:xfrm>
              <a:custGeom>
                <a:avLst/>
                <a:gdLst>
                  <a:gd name="connsiteX0" fmla="*/ 157290 w 402335"/>
                  <a:gd name="connsiteY0" fmla="*/ 6 h 544518"/>
                  <a:gd name="connsiteX1" fmla="*/ 322643 w 402335"/>
                  <a:gd name="connsiteY1" fmla="*/ 157874 h 544518"/>
                  <a:gd name="connsiteX2" fmla="*/ 220535 w 402335"/>
                  <a:gd name="connsiteY2" fmla="*/ 302203 h 544518"/>
                  <a:gd name="connsiteX3" fmla="*/ 247777 w 402335"/>
                  <a:gd name="connsiteY3" fmla="*/ 332810 h 544518"/>
                  <a:gd name="connsiteX4" fmla="*/ 359410 w 402335"/>
                  <a:gd name="connsiteY4" fmla="*/ 494150 h 544518"/>
                  <a:gd name="connsiteX5" fmla="*/ 402336 w 402335"/>
                  <a:gd name="connsiteY5" fmla="*/ 544519 h 544518"/>
                  <a:gd name="connsiteX6" fmla="*/ 293433 w 402335"/>
                  <a:gd name="connsiteY6" fmla="*/ 544519 h 544518"/>
                  <a:gd name="connsiteX7" fmla="*/ 275018 w 402335"/>
                  <a:gd name="connsiteY7" fmla="*/ 502996 h 544518"/>
                  <a:gd name="connsiteX8" fmla="*/ 176276 w 402335"/>
                  <a:gd name="connsiteY8" fmla="*/ 359397 h 544518"/>
                  <a:gd name="connsiteX9" fmla="*/ 122491 w 402335"/>
                  <a:gd name="connsiteY9" fmla="*/ 316528 h 544518"/>
                  <a:gd name="connsiteX10" fmla="*/ 83693 w 402335"/>
                  <a:gd name="connsiteY10" fmla="*/ 311772 h 544518"/>
                  <a:gd name="connsiteX11" fmla="*/ 83693 w 402335"/>
                  <a:gd name="connsiteY11" fmla="*/ 499643 h 544518"/>
                  <a:gd name="connsiteX12" fmla="*/ 93916 w 402335"/>
                  <a:gd name="connsiteY12" fmla="*/ 544519 h 544518"/>
                  <a:gd name="connsiteX13" fmla="*/ 0 w 402335"/>
                  <a:gd name="connsiteY13" fmla="*/ 544519 h 544518"/>
                  <a:gd name="connsiteX14" fmla="*/ 10160 w 402335"/>
                  <a:gd name="connsiteY14" fmla="*/ 499643 h 544518"/>
                  <a:gd name="connsiteX15" fmla="*/ 10160 w 402335"/>
                  <a:gd name="connsiteY15" fmla="*/ 44882 h 544518"/>
                  <a:gd name="connsiteX16" fmla="*/ 0 w 402335"/>
                  <a:gd name="connsiteY16" fmla="*/ 0 h 544518"/>
                  <a:gd name="connsiteX17" fmla="*/ 157290 w 402335"/>
                  <a:gd name="connsiteY17" fmla="*/ 0 h 544518"/>
                  <a:gd name="connsiteX18" fmla="*/ 83693 w 402335"/>
                  <a:gd name="connsiteY18" fmla="*/ 242329 h 544518"/>
                  <a:gd name="connsiteX19" fmla="*/ 132080 w 402335"/>
                  <a:gd name="connsiteY19" fmla="*/ 247085 h 544518"/>
                  <a:gd name="connsiteX20" fmla="*/ 245745 w 402335"/>
                  <a:gd name="connsiteY20" fmla="*/ 158610 h 544518"/>
                  <a:gd name="connsiteX21" fmla="*/ 142939 w 402335"/>
                  <a:gd name="connsiteY21" fmla="*/ 68732 h 544518"/>
                  <a:gd name="connsiteX22" fmla="*/ 83693 w 402335"/>
                  <a:gd name="connsiteY22" fmla="*/ 68732 h 544518"/>
                  <a:gd name="connsiteX23" fmla="*/ 83693 w 402335"/>
                  <a:gd name="connsiteY23" fmla="*/ 242329 h 5445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402335" h="544518">
                    <a:moveTo>
                      <a:pt x="157290" y="6"/>
                    </a:moveTo>
                    <a:cubicBezTo>
                      <a:pt x="260032" y="6"/>
                      <a:pt x="322643" y="70739"/>
                      <a:pt x="322643" y="157874"/>
                    </a:cubicBezTo>
                    <a:cubicBezTo>
                      <a:pt x="322643" y="227997"/>
                      <a:pt x="285178" y="279095"/>
                      <a:pt x="220535" y="302203"/>
                    </a:cubicBezTo>
                    <a:cubicBezTo>
                      <a:pt x="232156" y="312445"/>
                      <a:pt x="238887" y="321957"/>
                      <a:pt x="247777" y="332810"/>
                    </a:cubicBezTo>
                    <a:cubicBezTo>
                      <a:pt x="287274" y="384581"/>
                      <a:pt x="328802" y="448545"/>
                      <a:pt x="359410" y="494150"/>
                    </a:cubicBezTo>
                    <a:cubicBezTo>
                      <a:pt x="374396" y="515982"/>
                      <a:pt x="385318" y="530250"/>
                      <a:pt x="402336" y="544519"/>
                    </a:cubicBezTo>
                    <a:lnTo>
                      <a:pt x="293433" y="544519"/>
                    </a:lnTo>
                    <a:cubicBezTo>
                      <a:pt x="289242" y="527507"/>
                      <a:pt x="283845" y="515982"/>
                      <a:pt x="275018" y="502996"/>
                    </a:cubicBezTo>
                    <a:cubicBezTo>
                      <a:pt x="242315" y="454704"/>
                      <a:pt x="209614" y="407022"/>
                      <a:pt x="176276" y="359397"/>
                    </a:cubicBezTo>
                    <a:cubicBezTo>
                      <a:pt x="164719" y="343726"/>
                      <a:pt x="145669" y="323297"/>
                      <a:pt x="122491" y="316528"/>
                    </a:cubicBezTo>
                    <a:cubicBezTo>
                      <a:pt x="108203" y="312445"/>
                      <a:pt x="94614" y="311772"/>
                      <a:pt x="83693" y="311772"/>
                    </a:cubicBezTo>
                    <a:lnTo>
                      <a:pt x="83693" y="499643"/>
                    </a:lnTo>
                    <a:cubicBezTo>
                      <a:pt x="83693" y="519398"/>
                      <a:pt x="87122" y="530923"/>
                      <a:pt x="93916" y="544519"/>
                    </a:cubicBezTo>
                    <a:lnTo>
                      <a:pt x="0" y="544519"/>
                    </a:lnTo>
                    <a:cubicBezTo>
                      <a:pt x="6794" y="530923"/>
                      <a:pt x="10160" y="519398"/>
                      <a:pt x="10160" y="499643"/>
                    </a:cubicBezTo>
                    <a:lnTo>
                      <a:pt x="10160" y="44882"/>
                    </a:lnTo>
                    <a:cubicBezTo>
                      <a:pt x="10160" y="25184"/>
                      <a:pt x="6858" y="13601"/>
                      <a:pt x="0" y="0"/>
                    </a:cubicBezTo>
                    <a:lnTo>
                      <a:pt x="157290" y="0"/>
                    </a:lnTo>
                    <a:close/>
                    <a:moveTo>
                      <a:pt x="83693" y="242329"/>
                    </a:moveTo>
                    <a:cubicBezTo>
                      <a:pt x="100711" y="246412"/>
                      <a:pt x="115062" y="247085"/>
                      <a:pt x="132080" y="247085"/>
                    </a:cubicBezTo>
                    <a:cubicBezTo>
                      <a:pt x="211709" y="247085"/>
                      <a:pt x="245745" y="208306"/>
                      <a:pt x="245745" y="158610"/>
                    </a:cubicBezTo>
                    <a:cubicBezTo>
                      <a:pt x="245745" y="107512"/>
                      <a:pt x="211709" y="68732"/>
                      <a:pt x="142939" y="68732"/>
                    </a:cubicBezTo>
                    <a:lnTo>
                      <a:pt x="83693" y="68732"/>
                    </a:lnTo>
                    <a:lnTo>
                      <a:pt x="83693" y="242329"/>
                    </a:lnTo>
                    <a:close/>
                  </a:path>
                </a:pathLst>
              </a:custGeom>
              <a:grpFill/>
              <a:ln w="6350" cap="flat">
                <a:noFill/>
                <a:prstDash val="solid"/>
                <a:miter/>
              </a:ln>
            </p:spPr>
            <p:txBody>
              <a:bodyPr rtlCol="0" anchor="ctr"/>
              <a:lstStyle/>
              <a:p>
                <a:endParaRPr lang="da-DK" dirty="0"/>
              </a:p>
            </p:txBody>
          </p:sp>
        </p:grpSp>
      </p:grpSp>
      <p:sp>
        <p:nvSpPr>
          <p:cNvPr id="32" name="Text Placeholder 31">
            <a:extLst>
              <a:ext uri="{FF2B5EF4-FFF2-40B4-BE49-F238E27FC236}">
                <a16:creationId xmlns:a16="http://schemas.microsoft.com/office/drawing/2014/main" id="{00C346A0-02C2-FFB7-1B51-F953F611A703}"/>
              </a:ext>
            </a:extLst>
          </p:cNvPr>
          <p:cNvSpPr>
            <a:spLocks noGrp="1"/>
          </p:cNvSpPr>
          <p:nvPr>
            <p:ph type="body" sz="quarter" idx="13" hasCustomPrompt="1"/>
          </p:nvPr>
        </p:nvSpPr>
        <p:spPr>
          <a:xfrm>
            <a:off x="545691" y="1709929"/>
            <a:ext cx="9977283" cy="4630022"/>
          </a:xfrm>
        </p:spPr>
        <p:txBody>
          <a:bodyPr/>
          <a:lstStyle>
            <a:lvl1pPr>
              <a:defRPr/>
            </a:lvl1pPr>
            <a:lvl2pPr>
              <a:defRPr/>
            </a:lvl2pPr>
          </a:lstStyle>
          <a:p>
            <a:pPr lvl="1"/>
            <a:r>
              <a:rPr lang="da-DK" dirty="0"/>
              <a:t>Brug niveau 2 til brødtekst. Se første side for information om </a:t>
            </a:r>
            <a:r>
              <a:rPr lang="da-DK" dirty="0" err="1"/>
              <a:t>tekstniveauer</a:t>
            </a:r>
            <a:r>
              <a:rPr lang="da-DK" dirty="0"/>
              <a:t>.</a:t>
            </a:r>
          </a:p>
          <a:p>
            <a:pPr lvl="1"/>
            <a:r>
              <a:rPr lang="da-DK" dirty="0"/>
              <a:t>Second level</a:t>
            </a:r>
          </a:p>
          <a:p>
            <a:pPr lvl="2"/>
            <a:r>
              <a:rPr lang="da-DK" dirty="0"/>
              <a:t>Third level</a:t>
            </a:r>
          </a:p>
          <a:p>
            <a:pPr lvl="3"/>
            <a:r>
              <a:rPr lang="da-DK" dirty="0"/>
              <a:t>Fourth level</a:t>
            </a:r>
          </a:p>
          <a:p>
            <a:pPr lvl="4"/>
            <a:r>
              <a:rPr lang="da-DK" dirty="0"/>
              <a:t>Fifth level</a:t>
            </a:r>
          </a:p>
        </p:txBody>
      </p:sp>
      <p:sp>
        <p:nvSpPr>
          <p:cNvPr id="33" name="Text Placeholder 58">
            <a:extLst>
              <a:ext uri="{FF2B5EF4-FFF2-40B4-BE49-F238E27FC236}">
                <a16:creationId xmlns:a16="http://schemas.microsoft.com/office/drawing/2014/main" id="{2005978B-A451-5995-DE21-D8E18AC552B8}"/>
              </a:ext>
            </a:extLst>
          </p:cNvPr>
          <p:cNvSpPr>
            <a:spLocks noGrp="1"/>
          </p:cNvSpPr>
          <p:nvPr>
            <p:ph type="body" sz="quarter" idx="14"/>
          </p:nvPr>
        </p:nvSpPr>
        <p:spPr>
          <a:xfrm>
            <a:off x="4998621" y="655150"/>
            <a:ext cx="6647689" cy="4763"/>
          </a:xfrm>
          <a:custGeom>
            <a:avLst/>
            <a:gdLst>
              <a:gd name="connsiteX0" fmla="*/ 0 w 6647689"/>
              <a:gd name="connsiteY0" fmla="*/ 0 h 4763"/>
              <a:gd name="connsiteX1" fmla="*/ 6647689 w 6647689"/>
              <a:gd name="connsiteY1" fmla="*/ 0 h 4763"/>
              <a:gd name="connsiteX2" fmla="*/ 6647689 w 6647689"/>
              <a:gd name="connsiteY2" fmla="*/ 4763 h 4763"/>
              <a:gd name="connsiteX3" fmla="*/ 0 w 6647689"/>
              <a:gd name="connsiteY3" fmla="*/ 4763 h 4763"/>
            </a:gdLst>
            <a:ahLst/>
            <a:cxnLst>
              <a:cxn ang="0">
                <a:pos x="connsiteX0" y="connsiteY0"/>
              </a:cxn>
              <a:cxn ang="0">
                <a:pos x="connsiteX1" y="connsiteY1"/>
              </a:cxn>
              <a:cxn ang="0">
                <a:pos x="connsiteX2" y="connsiteY2"/>
              </a:cxn>
              <a:cxn ang="0">
                <a:pos x="connsiteX3" y="connsiteY3"/>
              </a:cxn>
            </a:cxnLst>
            <a:rect l="l" t="t" r="r" b="b"/>
            <a:pathLst>
              <a:path w="6647689" h="4763">
                <a:moveTo>
                  <a:pt x="0" y="0"/>
                </a:moveTo>
                <a:lnTo>
                  <a:pt x="6647689" y="0"/>
                </a:lnTo>
                <a:lnTo>
                  <a:pt x="6647689" y="4763"/>
                </a:lnTo>
                <a:lnTo>
                  <a:pt x="0" y="4763"/>
                </a:lnTo>
                <a:close/>
              </a:path>
            </a:pathLst>
          </a:custGeom>
          <a:solidFill>
            <a:schemeClr val="bg2"/>
          </a:solidFill>
        </p:spPr>
        <p:txBody>
          <a:bodyPr wrap="square">
            <a:noAutofit/>
          </a:bodyPr>
          <a:lstStyle>
            <a:lvl1pPr marL="0" indent="0">
              <a:buFontTx/>
              <a:buNone/>
              <a:defRPr>
                <a:noFill/>
              </a:defRPr>
            </a:lvl1pPr>
            <a:lvl2pPr marL="0" indent="0">
              <a:buFontTx/>
              <a:buNone/>
              <a:defRPr>
                <a:noFill/>
              </a:defRPr>
            </a:lvl2pPr>
            <a:lvl3pPr marL="0" indent="0">
              <a:buFontTx/>
              <a:buNone/>
              <a:defRPr>
                <a:noFill/>
              </a:defRPr>
            </a:lvl3pPr>
            <a:lvl4pPr marL="0" indent="0">
              <a:buFontTx/>
              <a:buNone/>
              <a:defRPr>
                <a:noFill/>
              </a:defRPr>
            </a:lvl4pPr>
            <a:lvl5pPr marL="0" indent="0">
              <a:buFontTx/>
              <a:buNone/>
              <a:defRPr>
                <a:noFill/>
              </a:defRPr>
            </a:lvl5p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endParaRPr lang="da-DK" dirty="0"/>
          </a:p>
        </p:txBody>
      </p:sp>
      <p:sp>
        <p:nvSpPr>
          <p:cNvPr id="2" name="Title 1">
            <a:extLst>
              <a:ext uri="{FF2B5EF4-FFF2-40B4-BE49-F238E27FC236}">
                <a16:creationId xmlns:a16="http://schemas.microsoft.com/office/drawing/2014/main" id="{F06440AA-DB94-5DDA-034D-67691E1581B3}"/>
              </a:ext>
            </a:extLst>
          </p:cNvPr>
          <p:cNvSpPr>
            <a:spLocks noGrp="1"/>
          </p:cNvSpPr>
          <p:nvPr>
            <p:ph type="title" hasCustomPrompt="1"/>
          </p:nvPr>
        </p:nvSpPr>
        <p:spPr>
          <a:xfrm>
            <a:off x="553064" y="1241770"/>
            <a:ext cx="9977283" cy="318380"/>
          </a:xfrm>
        </p:spPr>
        <p:txBody>
          <a:bodyPr/>
          <a:lstStyle>
            <a:lvl1pPr>
              <a:defRPr sz="1800" spc="-20" baseline="0"/>
            </a:lvl1pPr>
          </a:lstStyle>
          <a:p>
            <a:r>
              <a:rPr lang="en-US" dirty="0" err="1"/>
              <a:t>Overskrift</a:t>
            </a:r>
            <a:r>
              <a:rPr lang="en-US" dirty="0"/>
              <a:t> </a:t>
            </a:r>
            <a:r>
              <a:rPr lang="en-US" dirty="0" err="1"/>
              <a:t>i</a:t>
            </a:r>
            <a:r>
              <a:rPr lang="en-US" dirty="0"/>
              <a:t> </a:t>
            </a:r>
            <a:r>
              <a:rPr lang="en-US" dirty="0" err="1"/>
              <a:t>én</a:t>
            </a:r>
            <a:r>
              <a:rPr lang="en-US" dirty="0"/>
              <a:t> </a:t>
            </a:r>
            <a:r>
              <a:rPr lang="en-US" dirty="0" err="1"/>
              <a:t>linje</a:t>
            </a:r>
            <a:endParaRPr lang="da-DK" dirty="0"/>
          </a:p>
        </p:txBody>
      </p:sp>
    </p:spTree>
    <p:extLst>
      <p:ext uri="{BB962C8B-B14F-4D97-AF65-F5344CB8AC3E}">
        <p14:creationId xmlns:p14="http://schemas.microsoft.com/office/powerpoint/2010/main" val="550340264"/>
      </p:ext>
    </p:extLst>
  </p:cSld>
  <p:clrMapOvr>
    <a:masterClrMapping/>
  </p:clrMapOvr>
  <p:transition spd="slow">
    <p:wipe/>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ekst (2 spalter)">
    <p:bg>
      <p:bgPr>
        <a:solidFill>
          <a:schemeClr val="bg1"/>
        </a:solidFill>
        <a:effectLst/>
      </p:bgPr>
    </p:bg>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A520AD10-DF14-D6DA-30EF-AB5BFD7FDE24}"/>
              </a:ext>
            </a:extLst>
          </p:cNvPr>
          <p:cNvSpPr>
            <a:spLocks noGrp="1"/>
          </p:cNvSpPr>
          <p:nvPr>
            <p:ph type="dt" sz="half" idx="10"/>
          </p:nvPr>
        </p:nvSpPr>
        <p:spPr/>
        <p:txBody>
          <a:bodyPr/>
          <a:lstStyle/>
          <a:p>
            <a:fld id="{E25508E5-3CCE-46BA-8494-65E9B2815591}" type="datetime2">
              <a:rPr lang="da-DK" smtClean="0"/>
              <a:t>18. august 2026</a:t>
            </a:fld>
            <a:endParaRPr lang="da-DK"/>
          </a:p>
        </p:txBody>
      </p:sp>
      <p:sp>
        <p:nvSpPr>
          <p:cNvPr id="4" name="Footer Placeholder 3">
            <a:extLst>
              <a:ext uri="{FF2B5EF4-FFF2-40B4-BE49-F238E27FC236}">
                <a16:creationId xmlns:a16="http://schemas.microsoft.com/office/drawing/2014/main" id="{91BC416E-2ABF-6098-B5D8-11B3F8ED69B6}"/>
              </a:ext>
            </a:extLst>
          </p:cNvPr>
          <p:cNvSpPr>
            <a:spLocks noGrp="1"/>
          </p:cNvSpPr>
          <p:nvPr>
            <p:ph type="ftr" sz="quarter" idx="11"/>
          </p:nvPr>
        </p:nvSpPr>
        <p:spPr/>
        <p:txBody>
          <a:bodyPr/>
          <a:lstStyle/>
          <a:p>
            <a:r>
              <a:rPr lang="da-DK"/>
              <a:t>Tag det personligt</a:t>
            </a:r>
          </a:p>
        </p:txBody>
      </p:sp>
      <p:sp>
        <p:nvSpPr>
          <p:cNvPr id="5" name="Slide Number Placeholder 4">
            <a:extLst>
              <a:ext uri="{FF2B5EF4-FFF2-40B4-BE49-F238E27FC236}">
                <a16:creationId xmlns:a16="http://schemas.microsoft.com/office/drawing/2014/main" id="{3F2ED9A1-71E1-4ED4-5F4D-5075BB09E14E}"/>
              </a:ext>
            </a:extLst>
          </p:cNvPr>
          <p:cNvSpPr>
            <a:spLocks noGrp="1"/>
          </p:cNvSpPr>
          <p:nvPr>
            <p:ph type="sldNum" sz="quarter" idx="12"/>
          </p:nvPr>
        </p:nvSpPr>
        <p:spPr/>
        <p:txBody>
          <a:bodyPr/>
          <a:lstStyle/>
          <a:p>
            <a:fld id="{323FE598-7428-4E38-8409-8C9921B334C8}" type="slidenum">
              <a:rPr lang="da-DK" smtClean="0"/>
              <a:t>‹nr.›</a:t>
            </a:fld>
            <a:endParaRPr lang="da-DK"/>
          </a:p>
        </p:txBody>
      </p:sp>
      <p:grpSp>
        <p:nvGrpSpPr>
          <p:cNvPr id="6" name="Group 5">
            <a:extLst>
              <a:ext uri="{FF2B5EF4-FFF2-40B4-BE49-F238E27FC236}">
                <a16:creationId xmlns:a16="http://schemas.microsoft.com/office/drawing/2014/main" id="{710228E8-4FE8-6527-8618-63F71E2D61F9}"/>
              </a:ext>
            </a:extLst>
          </p:cNvPr>
          <p:cNvGrpSpPr>
            <a:grpSpLocks noChangeAspect="1"/>
          </p:cNvGrpSpPr>
          <p:nvPr/>
        </p:nvGrpSpPr>
        <p:grpSpPr>
          <a:xfrm>
            <a:off x="545691" y="397566"/>
            <a:ext cx="834251" cy="310488"/>
            <a:chOff x="545691" y="457199"/>
            <a:chExt cx="1126889" cy="419401"/>
          </a:xfrm>
        </p:grpSpPr>
        <p:grpSp>
          <p:nvGrpSpPr>
            <p:cNvPr id="7" name="Group 6">
              <a:extLst>
                <a:ext uri="{FF2B5EF4-FFF2-40B4-BE49-F238E27FC236}">
                  <a16:creationId xmlns:a16="http://schemas.microsoft.com/office/drawing/2014/main" id="{C7E2BEA7-9E59-FD01-EF30-A609ABF6AA97}"/>
                </a:ext>
              </a:extLst>
            </p:cNvPr>
            <p:cNvGrpSpPr>
              <a:grpSpLocks noChangeAspect="1"/>
            </p:cNvGrpSpPr>
            <p:nvPr/>
          </p:nvGrpSpPr>
          <p:grpSpPr>
            <a:xfrm>
              <a:off x="545691" y="457199"/>
              <a:ext cx="375413" cy="419401"/>
              <a:chOff x="4129962" y="159852"/>
              <a:chExt cx="2203983" cy="2462231"/>
            </a:xfrm>
            <a:solidFill>
              <a:schemeClr val="accent5"/>
            </a:solidFill>
          </p:grpSpPr>
          <p:grpSp>
            <p:nvGrpSpPr>
              <p:cNvPr id="26" name="Graphic 6">
                <a:extLst>
                  <a:ext uri="{FF2B5EF4-FFF2-40B4-BE49-F238E27FC236}">
                    <a16:creationId xmlns:a16="http://schemas.microsoft.com/office/drawing/2014/main" id="{5C096393-FEAC-82AB-BB13-892336A1701B}"/>
                  </a:ext>
                </a:extLst>
              </p:cNvPr>
              <p:cNvGrpSpPr/>
              <p:nvPr/>
            </p:nvGrpSpPr>
            <p:grpSpPr>
              <a:xfrm>
                <a:off x="4129962" y="159852"/>
                <a:ext cx="2203983" cy="2462231"/>
                <a:chOff x="4129962" y="159852"/>
                <a:chExt cx="2203983" cy="2462231"/>
              </a:xfrm>
              <a:grpFill/>
            </p:grpSpPr>
            <p:sp>
              <p:nvSpPr>
                <p:cNvPr id="28" name="Freeform: Shape 27">
                  <a:extLst>
                    <a:ext uri="{FF2B5EF4-FFF2-40B4-BE49-F238E27FC236}">
                      <a16:creationId xmlns:a16="http://schemas.microsoft.com/office/drawing/2014/main" id="{590160F3-53F2-1310-008C-DE0334809F06}"/>
                    </a:ext>
                  </a:extLst>
                </p:cNvPr>
                <p:cNvSpPr/>
                <p:nvPr/>
              </p:nvSpPr>
              <p:spPr>
                <a:xfrm>
                  <a:off x="4129962" y="159852"/>
                  <a:ext cx="2203983" cy="2462231"/>
                </a:xfrm>
                <a:custGeom>
                  <a:avLst/>
                  <a:gdLst>
                    <a:gd name="connsiteX0" fmla="*/ 2063128 w 2203983"/>
                    <a:gd name="connsiteY0" fmla="*/ 232505 h 2462231"/>
                    <a:gd name="connsiteX1" fmla="*/ 1715992 w 2203983"/>
                    <a:gd name="connsiteY1" fmla="*/ 42989 h 2462231"/>
                    <a:gd name="connsiteX2" fmla="*/ 1101960 w 2203983"/>
                    <a:gd name="connsiteY2" fmla="*/ 0 h 2462231"/>
                    <a:gd name="connsiteX3" fmla="*/ 487991 w 2203983"/>
                    <a:gd name="connsiteY3" fmla="*/ 42989 h 2462231"/>
                    <a:gd name="connsiteX4" fmla="*/ 140792 w 2203983"/>
                    <a:gd name="connsiteY4" fmla="*/ 232505 h 2462231"/>
                    <a:gd name="connsiteX5" fmla="*/ 17621 w 2203983"/>
                    <a:gd name="connsiteY5" fmla="*/ 609219 h 2462231"/>
                    <a:gd name="connsiteX6" fmla="*/ 0 w 2203983"/>
                    <a:gd name="connsiteY6" fmla="*/ 1231176 h 2462231"/>
                    <a:gd name="connsiteX7" fmla="*/ 17621 w 2203983"/>
                    <a:gd name="connsiteY7" fmla="*/ 1853076 h 2462231"/>
                    <a:gd name="connsiteX8" fmla="*/ 140792 w 2203983"/>
                    <a:gd name="connsiteY8" fmla="*/ 2229790 h 2462231"/>
                    <a:gd name="connsiteX9" fmla="*/ 487991 w 2203983"/>
                    <a:gd name="connsiteY9" fmla="*/ 2419306 h 2462231"/>
                    <a:gd name="connsiteX10" fmla="*/ 1101960 w 2203983"/>
                    <a:gd name="connsiteY10" fmla="*/ 2462232 h 2462231"/>
                    <a:gd name="connsiteX11" fmla="*/ 1715992 w 2203983"/>
                    <a:gd name="connsiteY11" fmla="*/ 2419306 h 2462231"/>
                    <a:gd name="connsiteX12" fmla="*/ 2063128 w 2203983"/>
                    <a:gd name="connsiteY12" fmla="*/ 2229790 h 2462231"/>
                    <a:gd name="connsiteX13" fmla="*/ 2186362 w 2203983"/>
                    <a:gd name="connsiteY13" fmla="*/ 1853076 h 2462231"/>
                    <a:gd name="connsiteX14" fmla="*/ 2203983 w 2203983"/>
                    <a:gd name="connsiteY14" fmla="*/ 1231176 h 2462231"/>
                    <a:gd name="connsiteX15" fmla="*/ 2186362 w 2203983"/>
                    <a:gd name="connsiteY15" fmla="*/ 609219 h 2462231"/>
                    <a:gd name="connsiteX16" fmla="*/ 2063128 w 2203983"/>
                    <a:gd name="connsiteY16" fmla="*/ 232505 h 2462231"/>
                    <a:gd name="connsiteX17" fmla="*/ 2004956 w 2203983"/>
                    <a:gd name="connsiteY17" fmla="*/ 2184787 h 2462231"/>
                    <a:gd name="connsiteX18" fmla="*/ 1716234 w 2203983"/>
                    <a:gd name="connsiteY18" fmla="*/ 2343207 h 2462231"/>
                    <a:gd name="connsiteX19" fmla="*/ 1101960 w 2203983"/>
                    <a:gd name="connsiteY19" fmla="*/ 2388699 h 2462231"/>
                    <a:gd name="connsiteX20" fmla="*/ 487744 w 2203983"/>
                    <a:gd name="connsiteY20" fmla="*/ 2343207 h 2462231"/>
                    <a:gd name="connsiteX21" fmla="*/ 199022 w 2203983"/>
                    <a:gd name="connsiteY21" fmla="*/ 2184787 h 2462231"/>
                    <a:gd name="connsiteX22" fmla="*/ 89205 w 2203983"/>
                    <a:gd name="connsiteY22" fmla="*/ 1832159 h 2462231"/>
                    <a:gd name="connsiteX23" fmla="*/ 73533 w 2203983"/>
                    <a:gd name="connsiteY23" fmla="*/ 1231176 h 2462231"/>
                    <a:gd name="connsiteX24" fmla="*/ 89205 w 2203983"/>
                    <a:gd name="connsiteY24" fmla="*/ 630136 h 2462231"/>
                    <a:gd name="connsiteX25" fmla="*/ 199022 w 2203983"/>
                    <a:gd name="connsiteY25" fmla="*/ 277508 h 2462231"/>
                    <a:gd name="connsiteX26" fmla="*/ 487744 w 2203983"/>
                    <a:gd name="connsiteY26" fmla="*/ 119031 h 2462231"/>
                    <a:gd name="connsiteX27" fmla="*/ 1101960 w 2203983"/>
                    <a:gd name="connsiteY27" fmla="*/ 73539 h 2462231"/>
                    <a:gd name="connsiteX28" fmla="*/ 1716234 w 2203983"/>
                    <a:gd name="connsiteY28" fmla="*/ 119031 h 2462231"/>
                    <a:gd name="connsiteX29" fmla="*/ 2004956 w 2203983"/>
                    <a:gd name="connsiteY29" fmla="*/ 277508 h 2462231"/>
                    <a:gd name="connsiteX30" fmla="*/ 2114715 w 2203983"/>
                    <a:gd name="connsiteY30" fmla="*/ 630136 h 2462231"/>
                    <a:gd name="connsiteX31" fmla="*/ 2130444 w 2203983"/>
                    <a:gd name="connsiteY31" fmla="*/ 1231176 h 2462231"/>
                    <a:gd name="connsiteX32" fmla="*/ 2114715 w 2203983"/>
                    <a:gd name="connsiteY32" fmla="*/ 1832159 h 2462231"/>
                    <a:gd name="connsiteX33" fmla="*/ 2004956 w 2203983"/>
                    <a:gd name="connsiteY33" fmla="*/ 2184787 h 24622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2203983" h="2462231">
                      <a:moveTo>
                        <a:pt x="2063128" y="232505"/>
                      </a:moveTo>
                      <a:cubicBezTo>
                        <a:pt x="1987576" y="134760"/>
                        <a:pt x="1873980" y="76651"/>
                        <a:pt x="1715992" y="42989"/>
                      </a:cubicBezTo>
                      <a:cubicBezTo>
                        <a:pt x="1557884" y="9271"/>
                        <a:pt x="1355376" y="0"/>
                        <a:pt x="1101960" y="0"/>
                      </a:cubicBezTo>
                      <a:cubicBezTo>
                        <a:pt x="848544" y="0"/>
                        <a:pt x="646043" y="9271"/>
                        <a:pt x="487991" y="42989"/>
                      </a:cubicBezTo>
                      <a:cubicBezTo>
                        <a:pt x="329940" y="76651"/>
                        <a:pt x="216345" y="134760"/>
                        <a:pt x="140792" y="232505"/>
                      </a:cubicBezTo>
                      <a:cubicBezTo>
                        <a:pt x="70428" y="323602"/>
                        <a:pt x="35179" y="445986"/>
                        <a:pt x="17621" y="609219"/>
                      </a:cubicBezTo>
                      <a:cubicBezTo>
                        <a:pt x="0" y="772452"/>
                        <a:pt x="0" y="976598"/>
                        <a:pt x="0" y="1231176"/>
                      </a:cubicBezTo>
                      <a:cubicBezTo>
                        <a:pt x="0" y="1485690"/>
                        <a:pt x="0" y="1689843"/>
                        <a:pt x="17621" y="1853076"/>
                      </a:cubicBezTo>
                      <a:cubicBezTo>
                        <a:pt x="35185" y="2016309"/>
                        <a:pt x="70428" y="2138687"/>
                        <a:pt x="140792" y="2229790"/>
                      </a:cubicBezTo>
                      <a:cubicBezTo>
                        <a:pt x="216345" y="2327472"/>
                        <a:pt x="329940" y="2385587"/>
                        <a:pt x="487991" y="2419306"/>
                      </a:cubicBezTo>
                      <a:cubicBezTo>
                        <a:pt x="646043" y="2452967"/>
                        <a:pt x="848544" y="2462232"/>
                        <a:pt x="1101960" y="2462232"/>
                      </a:cubicBezTo>
                      <a:cubicBezTo>
                        <a:pt x="1355376" y="2462232"/>
                        <a:pt x="1557877" y="2452960"/>
                        <a:pt x="1715992" y="2419306"/>
                      </a:cubicBezTo>
                      <a:cubicBezTo>
                        <a:pt x="1873980" y="2385587"/>
                        <a:pt x="1987582" y="2327478"/>
                        <a:pt x="2063128" y="2229790"/>
                      </a:cubicBezTo>
                      <a:cubicBezTo>
                        <a:pt x="2133556" y="2138693"/>
                        <a:pt x="2168741" y="2016309"/>
                        <a:pt x="2186362" y="1853076"/>
                      </a:cubicBezTo>
                      <a:cubicBezTo>
                        <a:pt x="2203983" y="1689843"/>
                        <a:pt x="2203983" y="1485697"/>
                        <a:pt x="2203983" y="1231176"/>
                      </a:cubicBezTo>
                      <a:cubicBezTo>
                        <a:pt x="2203983" y="976598"/>
                        <a:pt x="2203983" y="772452"/>
                        <a:pt x="2186362" y="609219"/>
                      </a:cubicBezTo>
                      <a:cubicBezTo>
                        <a:pt x="2168741" y="445986"/>
                        <a:pt x="2133556" y="323609"/>
                        <a:pt x="2063128" y="232505"/>
                      </a:cubicBezTo>
                      <a:moveTo>
                        <a:pt x="2004956" y="2184787"/>
                      </a:moveTo>
                      <a:cubicBezTo>
                        <a:pt x="1946783" y="2260092"/>
                        <a:pt x="1858613" y="2311070"/>
                        <a:pt x="1716234" y="2343207"/>
                      </a:cubicBezTo>
                      <a:cubicBezTo>
                        <a:pt x="1573790" y="2375402"/>
                        <a:pt x="1377144" y="2388699"/>
                        <a:pt x="1101960" y="2388699"/>
                      </a:cubicBezTo>
                      <a:cubicBezTo>
                        <a:pt x="826834" y="2388699"/>
                        <a:pt x="630187" y="2375408"/>
                        <a:pt x="487744" y="2343207"/>
                      </a:cubicBezTo>
                      <a:cubicBezTo>
                        <a:pt x="345364" y="2311070"/>
                        <a:pt x="257194" y="2260099"/>
                        <a:pt x="199022" y="2184787"/>
                      </a:cubicBezTo>
                      <a:cubicBezTo>
                        <a:pt x="136277" y="2103628"/>
                        <a:pt x="104877" y="1988566"/>
                        <a:pt x="89205" y="1832159"/>
                      </a:cubicBezTo>
                      <a:cubicBezTo>
                        <a:pt x="73533" y="1675695"/>
                        <a:pt x="73533" y="1477886"/>
                        <a:pt x="73533" y="1231176"/>
                      </a:cubicBezTo>
                      <a:cubicBezTo>
                        <a:pt x="73533" y="984402"/>
                        <a:pt x="73533" y="786537"/>
                        <a:pt x="89205" y="630136"/>
                      </a:cubicBezTo>
                      <a:cubicBezTo>
                        <a:pt x="104877" y="473672"/>
                        <a:pt x="136277" y="358610"/>
                        <a:pt x="199022" y="277508"/>
                      </a:cubicBezTo>
                      <a:cubicBezTo>
                        <a:pt x="257194" y="202203"/>
                        <a:pt x="345364" y="151225"/>
                        <a:pt x="487744" y="119031"/>
                      </a:cubicBezTo>
                      <a:cubicBezTo>
                        <a:pt x="630187" y="86893"/>
                        <a:pt x="826834" y="73539"/>
                        <a:pt x="1101960" y="73539"/>
                      </a:cubicBezTo>
                      <a:cubicBezTo>
                        <a:pt x="1377144" y="73539"/>
                        <a:pt x="1573797" y="86893"/>
                        <a:pt x="1716234" y="119031"/>
                      </a:cubicBezTo>
                      <a:cubicBezTo>
                        <a:pt x="1858613" y="151225"/>
                        <a:pt x="1946783" y="202203"/>
                        <a:pt x="2004956" y="277508"/>
                      </a:cubicBezTo>
                      <a:cubicBezTo>
                        <a:pt x="2067700" y="358604"/>
                        <a:pt x="2099043" y="473665"/>
                        <a:pt x="2114715" y="630136"/>
                      </a:cubicBezTo>
                      <a:cubicBezTo>
                        <a:pt x="2130444" y="786543"/>
                        <a:pt x="2130444" y="984409"/>
                        <a:pt x="2130444" y="1231176"/>
                      </a:cubicBezTo>
                      <a:cubicBezTo>
                        <a:pt x="2130444" y="1477886"/>
                        <a:pt x="2130444" y="1675695"/>
                        <a:pt x="2114715" y="1832159"/>
                      </a:cubicBezTo>
                      <a:cubicBezTo>
                        <a:pt x="2099043" y="1988566"/>
                        <a:pt x="2067700" y="2103628"/>
                        <a:pt x="2004956" y="2184787"/>
                      </a:cubicBezTo>
                    </a:path>
                  </a:pathLst>
                </a:custGeom>
                <a:grpFill/>
                <a:ln w="6350" cap="flat">
                  <a:noFill/>
                  <a:prstDash val="solid"/>
                  <a:miter/>
                </a:ln>
              </p:spPr>
              <p:txBody>
                <a:bodyPr rtlCol="0" anchor="ctr"/>
                <a:lstStyle/>
                <a:p>
                  <a:endParaRPr lang="da-DK" dirty="0"/>
                </a:p>
              </p:txBody>
            </p:sp>
            <p:sp>
              <p:nvSpPr>
                <p:cNvPr id="29" name="Freeform: Shape 28">
                  <a:extLst>
                    <a:ext uri="{FF2B5EF4-FFF2-40B4-BE49-F238E27FC236}">
                      <a16:creationId xmlns:a16="http://schemas.microsoft.com/office/drawing/2014/main" id="{F795DC01-2C04-209B-AB71-D7C0EF770AAC}"/>
                    </a:ext>
                  </a:extLst>
                </p:cNvPr>
                <p:cNvSpPr/>
                <p:nvPr/>
              </p:nvSpPr>
              <p:spPr>
                <a:xfrm>
                  <a:off x="4478914" y="874513"/>
                  <a:ext cx="1506105" cy="1231118"/>
                </a:xfrm>
                <a:custGeom>
                  <a:avLst/>
                  <a:gdLst>
                    <a:gd name="connsiteX0" fmla="*/ 734028 w 1506105"/>
                    <a:gd name="connsiteY0" fmla="*/ 485007 h 1231118"/>
                    <a:gd name="connsiteX1" fmla="*/ 622503 w 1506105"/>
                    <a:gd name="connsiteY1" fmla="*/ 541045 h 1231118"/>
                    <a:gd name="connsiteX2" fmla="*/ 434759 w 1506105"/>
                    <a:gd name="connsiteY2" fmla="*/ 576656 h 1231118"/>
                    <a:gd name="connsiteX3" fmla="*/ 434759 w 1506105"/>
                    <a:gd name="connsiteY3" fmla="*/ 288360 h 1231118"/>
                    <a:gd name="connsiteX4" fmla="*/ 434759 w 1506105"/>
                    <a:gd name="connsiteY4" fmla="*/ 0 h 1231118"/>
                    <a:gd name="connsiteX5" fmla="*/ 397993 w 1506105"/>
                    <a:gd name="connsiteY5" fmla="*/ 0 h 1231118"/>
                    <a:gd name="connsiteX6" fmla="*/ 361162 w 1506105"/>
                    <a:gd name="connsiteY6" fmla="*/ 0 h 1231118"/>
                    <a:gd name="connsiteX7" fmla="*/ 361162 w 1506105"/>
                    <a:gd name="connsiteY7" fmla="*/ 286099 h 1231118"/>
                    <a:gd name="connsiteX8" fmla="*/ 361162 w 1506105"/>
                    <a:gd name="connsiteY8" fmla="*/ 572141 h 1231118"/>
                    <a:gd name="connsiteX9" fmla="*/ 159086 w 1506105"/>
                    <a:gd name="connsiteY9" fmla="*/ 503421 h 1231118"/>
                    <a:gd name="connsiteX10" fmla="*/ 48965 w 1506105"/>
                    <a:gd name="connsiteY10" fmla="*/ 421227 h 1231118"/>
                    <a:gd name="connsiteX11" fmla="*/ 24454 w 1506105"/>
                    <a:gd name="connsiteY11" fmla="*/ 448608 h 1231118"/>
                    <a:gd name="connsiteX12" fmla="*/ 0 w 1506105"/>
                    <a:gd name="connsiteY12" fmla="*/ 476047 h 1231118"/>
                    <a:gd name="connsiteX13" fmla="*/ 126340 w 1506105"/>
                    <a:gd name="connsiteY13" fmla="*/ 569709 h 1231118"/>
                    <a:gd name="connsiteX14" fmla="*/ 361156 w 1506105"/>
                    <a:gd name="connsiteY14" fmla="*/ 646233 h 1231118"/>
                    <a:gd name="connsiteX15" fmla="*/ 361156 w 1506105"/>
                    <a:gd name="connsiteY15" fmla="*/ 938676 h 1231118"/>
                    <a:gd name="connsiteX16" fmla="*/ 361156 w 1506105"/>
                    <a:gd name="connsiteY16" fmla="*/ 1231119 h 1231118"/>
                    <a:gd name="connsiteX17" fmla="*/ 750792 w 1506105"/>
                    <a:gd name="connsiteY17" fmla="*/ 1231119 h 1231118"/>
                    <a:gd name="connsiteX18" fmla="*/ 1140371 w 1506105"/>
                    <a:gd name="connsiteY18" fmla="*/ 1231119 h 1231118"/>
                    <a:gd name="connsiteX19" fmla="*/ 1140371 w 1506105"/>
                    <a:gd name="connsiteY19" fmla="*/ 1194353 h 1231118"/>
                    <a:gd name="connsiteX20" fmla="*/ 1140371 w 1506105"/>
                    <a:gd name="connsiteY20" fmla="*/ 1157586 h 1231118"/>
                    <a:gd name="connsiteX21" fmla="*/ 787565 w 1506105"/>
                    <a:gd name="connsiteY21" fmla="*/ 1157586 h 1231118"/>
                    <a:gd name="connsiteX22" fmla="*/ 434759 w 1506105"/>
                    <a:gd name="connsiteY22" fmla="*/ 1157586 h 1231118"/>
                    <a:gd name="connsiteX23" fmla="*/ 434759 w 1506105"/>
                    <a:gd name="connsiteY23" fmla="*/ 903986 h 1231118"/>
                    <a:gd name="connsiteX24" fmla="*/ 434759 w 1506105"/>
                    <a:gd name="connsiteY24" fmla="*/ 650386 h 1231118"/>
                    <a:gd name="connsiteX25" fmla="*/ 646957 w 1506105"/>
                    <a:gd name="connsiteY25" fmla="*/ 610813 h 1231118"/>
                    <a:gd name="connsiteX26" fmla="*/ 772077 w 1506105"/>
                    <a:gd name="connsiteY26" fmla="*/ 547948 h 1231118"/>
                    <a:gd name="connsiteX27" fmla="*/ 901833 w 1506105"/>
                    <a:gd name="connsiteY27" fmla="*/ 485083 h 1231118"/>
                    <a:gd name="connsiteX28" fmla="*/ 1125919 w 1506105"/>
                    <a:gd name="connsiteY28" fmla="*/ 458438 h 1231118"/>
                    <a:gd name="connsiteX29" fmla="*/ 1341164 w 1506105"/>
                    <a:gd name="connsiteY29" fmla="*/ 526002 h 1231118"/>
                    <a:gd name="connsiteX30" fmla="*/ 1457141 w 1506105"/>
                    <a:gd name="connsiteY30" fmla="*/ 611733 h 1231118"/>
                    <a:gd name="connsiteX31" fmla="*/ 1481595 w 1506105"/>
                    <a:gd name="connsiteY31" fmla="*/ 584295 h 1231118"/>
                    <a:gd name="connsiteX32" fmla="*/ 1506106 w 1506105"/>
                    <a:gd name="connsiteY32" fmla="*/ 556914 h 1231118"/>
                    <a:gd name="connsiteX33" fmla="*/ 1376045 w 1506105"/>
                    <a:gd name="connsiteY33" fmla="*/ 460997 h 1231118"/>
                    <a:gd name="connsiteX34" fmla="*/ 1132688 w 1506105"/>
                    <a:gd name="connsiteY34" fmla="*/ 385267 h 1231118"/>
                    <a:gd name="connsiteX35" fmla="*/ 879513 w 1506105"/>
                    <a:gd name="connsiteY35" fmla="*/ 414782 h 1231118"/>
                    <a:gd name="connsiteX36" fmla="*/ 734028 w 1506105"/>
                    <a:gd name="connsiteY36" fmla="*/ 485007 h 12311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1506105" h="1231118">
                      <a:moveTo>
                        <a:pt x="734028" y="485007"/>
                      </a:moveTo>
                      <a:cubicBezTo>
                        <a:pt x="710552" y="499212"/>
                        <a:pt x="672871" y="521837"/>
                        <a:pt x="622503" y="541045"/>
                      </a:cubicBezTo>
                      <a:cubicBezTo>
                        <a:pt x="572198" y="560311"/>
                        <a:pt x="509086" y="576104"/>
                        <a:pt x="434759" y="576656"/>
                      </a:cubicBezTo>
                      <a:lnTo>
                        <a:pt x="434759" y="288360"/>
                      </a:lnTo>
                      <a:lnTo>
                        <a:pt x="434759" y="0"/>
                      </a:lnTo>
                      <a:lnTo>
                        <a:pt x="397993" y="0"/>
                      </a:lnTo>
                      <a:lnTo>
                        <a:pt x="361162" y="0"/>
                      </a:lnTo>
                      <a:lnTo>
                        <a:pt x="361162" y="286099"/>
                      </a:lnTo>
                      <a:lnTo>
                        <a:pt x="361162" y="572141"/>
                      </a:lnTo>
                      <a:cubicBezTo>
                        <a:pt x="277806" y="561473"/>
                        <a:pt x="210795" y="533603"/>
                        <a:pt x="159086" y="503421"/>
                      </a:cubicBezTo>
                      <a:cubicBezTo>
                        <a:pt x="107379" y="473297"/>
                        <a:pt x="71038" y="440919"/>
                        <a:pt x="48965" y="421227"/>
                      </a:cubicBezTo>
                      <a:lnTo>
                        <a:pt x="24454" y="448608"/>
                      </a:lnTo>
                      <a:lnTo>
                        <a:pt x="0" y="476047"/>
                      </a:lnTo>
                      <a:cubicBezTo>
                        <a:pt x="25063" y="498424"/>
                        <a:pt x="66650" y="535495"/>
                        <a:pt x="126340" y="569709"/>
                      </a:cubicBezTo>
                      <a:cubicBezTo>
                        <a:pt x="186036" y="603917"/>
                        <a:pt x="263779" y="635260"/>
                        <a:pt x="361156" y="646233"/>
                      </a:cubicBezTo>
                      <a:lnTo>
                        <a:pt x="361156" y="938676"/>
                      </a:lnTo>
                      <a:lnTo>
                        <a:pt x="361156" y="1231119"/>
                      </a:lnTo>
                      <a:lnTo>
                        <a:pt x="750792" y="1231119"/>
                      </a:lnTo>
                      <a:lnTo>
                        <a:pt x="1140371" y="1231119"/>
                      </a:lnTo>
                      <a:lnTo>
                        <a:pt x="1140371" y="1194353"/>
                      </a:lnTo>
                      <a:lnTo>
                        <a:pt x="1140371" y="1157586"/>
                      </a:lnTo>
                      <a:lnTo>
                        <a:pt x="787565" y="1157586"/>
                      </a:lnTo>
                      <a:lnTo>
                        <a:pt x="434759" y="1157586"/>
                      </a:lnTo>
                      <a:lnTo>
                        <a:pt x="434759" y="903986"/>
                      </a:lnTo>
                      <a:lnTo>
                        <a:pt x="434759" y="650386"/>
                      </a:lnTo>
                      <a:cubicBezTo>
                        <a:pt x="519150" y="650018"/>
                        <a:pt x="590309" y="632339"/>
                        <a:pt x="646957" y="610813"/>
                      </a:cubicBezTo>
                      <a:cubicBezTo>
                        <a:pt x="703606" y="589229"/>
                        <a:pt x="745738" y="563861"/>
                        <a:pt x="772077" y="547948"/>
                      </a:cubicBezTo>
                      <a:cubicBezTo>
                        <a:pt x="798297" y="532092"/>
                        <a:pt x="842201" y="505568"/>
                        <a:pt x="901833" y="485083"/>
                      </a:cubicBezTo>
                      <a:cubicBezTo>
                        <a:pt x="961409" y="464598"/>
                        <a:pt x="1036714" y="450202"/>
                        <a:pt x="1125919" y="458438"/>
                      </a:cubicBezTo>
                      <a:cubicBezTo>
                        <a:pt x="1215003" y="466731"/>
                        <a:pt x="1286345" y="494843"/>
                        <a:pt x="1341164" y="526002"/>
                      </a:cubicBezTo>
                      <a:cubicBezTo>
                        <a:pt x="1395984" y="557098"/>
                        <a:pt x="1434218" y="591306"/>
                        <a:pt x="1457141" y="611733"/>
                      </a:cubicBezTo>
                      <a:lnTo>
                        <a:pt x="1481595" y="584295"/>
                      </a:lnTo>
                      <a:lnTo>
                        <a:pt x="1506106" y="556914"/>
                      </a:lnTo>
                      <a:cubicBezTo>
                        <a:pt x="1480496" y="534047"/>
                        <a:pt x="1437755" y="495814"/>
                        <a:pt x="1376045" y="460997"/>
                      </a:cubicBezTo>
                      <a:cubicBezTo>
                        <a:pt x="1314399" y="426117"/>
                        <a:pt x="1233850" y="394652"/>
                        <a:pt x="1132688" y="385267"/>
                      </a:cubicBezTo>
                      <a:cubicBezTo>
                        <a:pt x="1031526" y="375875"/>
                        <a:pt x="946525" y="391973"/>
                        <a:pt x="879513" y="414782"/>
                      </a:cubicBezTo>
                      <a:cubicBezTo>
                        <a:pt x="812502" y="437629"/>
                        <a:pt x="763416" y="467259"/>
                        <a:pt x="734028" y="485007"/>
                      </a:cubicBezTo>
                    </a:path>
                  </a:pathLst>
                </a:custGeom>
                <a:grpFill/>
                <a:ln w="6350" cap="flat">
                  <a:noFill/>
                  <a:prstDash val="solid"/>
                  <a:miter/>
                </a:ln>
              </p:spPr>
              <p:txBody>
                <a:bodyPr rtlCol="0" anchor="ctr"/>
                <a:lstStyle/>
                <a:p>
                  <a:endParaRPr lang="da-DK" dirty="0"/>
                </a:p>
              </p:txBody>
            </p:sp>
          </p:grpSp>
          <p:sp>
            <p:nvSpPr>
              <p:cNvPr id="27" name="Freeform: Shape 26">
                <a:extLst>
                  <a:ext uri="{FF2B5EF4-FFF2-40B4-BE49-F238E27FC236}">
                    <a16:creationId xmlns:a16="http://schemas.microsoft.com/office/drawing/2014/main" id="{4CD2F021-640C-F7CF-4452-1A240BB63036}"/>
                  </a:ext>
                </a:extLst>
              </p:cNvPr>
              <p:cNvSpPr/>
              <p:nvPr/>
            </p:nvSpPr>
            <p:spPr>
              <a:xfrm>
                <a:off x="4844604" y="676342"/>
                <a:ext cx="774700" cy="73532"/>
              </a:xfrm>
              <a:custGeom>
                <a:avLst/>
                <a:gdLst>
                  <a:gd name="connsiteX0" fmla="*/ 774700 w 774700"/>
                  <a:gd name="connsiteY0" fmla="*/ 0 h 73532"/>
                  <a:gd name="connsiteX1" fmla="*/ 387318 w 774700"/>
                  <a:gd name="connsiteY1" fmla="*/ 0 h 73532"/>
                  <a:gd name="connsiteX2" fmla="*/ 0 w 774700"/>
                  <a:gd name="connsiteY2" fmla="*/ 0 h 73532"/>
                  <a:gd name="connsiteX3" fmla="*/ 0 w 774700"/>
                  <a:gd name="connsiteY3" fmla="*/ 36767 h 73532"/>
                  <a:gd name="connsiteX4" fmla="*/ 0 w 774700"/>
                  <a:gd name="connsiteY4" fmla="*/ 73533 h 73532"/>
                  <a:gd name="connsiteX5" fmla="*/ 387318 w 774700"/>
                  <a:gd name="connsiteY5" fmla="*/ 73533 h 73532"/>
                  <a:gd name="connsiteX6" fmla="*/ 774700 w 774700"/>
                  <a:gd name="connsiteY6" fmla="*/ 73533 h 73532"/>
                  <a:gd name="connsiteX7" fmla="*/ 774700 w 774700"/>
                  <a:gd name="connsiteY7" fmla="*/ 36767 h 735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74700" h="73532">
                    <a:moveTo>
                      <a:pt x="774700" y="0"/>
                    </a:moveTo>
                    <a:lnTo>
                      <a:pt x="387318" y="0"/>
                    </a:lnTo>
                    <a:lnTo>
                      <a:pt x="0" y="0"/>
                    </a:lnTo>
                    <a:lnTo>
                      <a:pt x="0" y="36767"/>
                    </a:lnTo>
                    <a:lnTo>
                      <a:pt x="0" y="73533"/>
                    </a:lnTo>
                    <a:lnTo>
                      <a:pt x="387318" y="73533"/>
                    </a:lnTo>
                    <a:lnTo>
                      <a:pt x="774700" y="73533"/>
                    </a:lnTo>
                    <a:lnTo>
                      <a:pt x="774700" y="36767"/>
                    </a:lnTo>
                    <a:close/>
                  </a:path>
                </a:pathLst>
              </a:custGeom>
              <a:grpFill/>
              <a:ln w="6350" cap="flat">
                <a:noFill/>
                <a:prstDash val="solid"/>
                <a:miter/>
              </a:ln>
            </p:spPr>
            <p:txBody>
              <a:bodyPr rtlCol="0" anchor="ctr"/>
              <a:lstStyle/>
              <a:p>
                <a:endParaRPr lang="da-DK" dirty="0"/>
              </a:p>
            </p:txBody>
          </p:sp>
        </p:grpSp>
        <p:grpSp>
          <p:nvGrpSpPr>
            <p:cNvPr id="8" name="Graphic 6">
              <a:extLst>
                <a:ext uri="{FF2B5EF4-FFF2-40B4-BE49-F238E27FC236}">
                  <a16:creationId xmlns:a16="http://schemas.microsoft.com/office/drawing/2014/main" id="{839114A7-CFBF-F505-9BDA-04DBEDE3F305}"/>
                </a:ext>
              </a:extLst>
            </p:cNvPr>
            <p:cNvGrpSpPr>
              <a:grpSpLocks noChangeAspect="1"/>
            </p:cNvGrpSpPr>
            <p:nvPr/>
          </p:nvGrpSpPr>
          <p:grpSpPr>
            <a:xfrm>
              <a:off x="984984" y="499519"/>
              <a:ext cx="687596" cy="334765"/>
              <a:chOff x="6708971" y="408308"/>
              <a:chExt cx="4036758" cy="1965350"/>
            </a:xfrm>
            <a:solidFill>
              <a:schemeClr val="tx2"/>
            </a:solidFill>
          </p:grpSpPr>
          <p:sp>
            <p:nvSpPr>
              <p:cNvPr id="9" name="Freeform: Shape 8">
                <a:extLst>
                  <a:ext uri="{FF2B5EF4-FFF2-40B4-BE49-F238E27FC236}">
                    <a16:creationId xmlns:a16="http://schemas.microsoft.com/office/drawing/2014/main" id="{3B304380-CA51-2F64-7C92-C98320895C84}"/>
                  </a:ext>
                </a:extLst>
              </p:cNvPr>
              <p:cNvSpPr/>
              <p:nvPr/>
            </p:nvSpPr>
            <p:spPr>
              <a:xfrm>
                <a:off x="6739603" y="408334"/>
                <a:ext cx="313785" cy="544575"/>
              </a:xfrm>
              <a:custGeom>
                <a:avLst/>
                <a:gdLst>
                  <a:gd name="connsiteX0" fmla="*/ 83725 w 313785"/>
                  <a:gd name="connsiteY0" fmla="*/ 475126 h 544575"/>
                  <a:gd name="connsiteX1" fmla="*/ 254578 w 313785"/>
                  <a:gd name="connsiteY1" fmla="*/ 475126 h 544575"/>
                  <a:gd name="connsiteX2" fmla="*/ 313786 w 313785"/>
                  <a:gd name="connsiteY2" fmla="*/ 460794 h 544575"/>
                  <a:gd name="connsiteX3" fmla="*/ 302933 w 313785"/>
                  <a:gd name="connsiteY3" fmla="*/ 544576 h 544575"/>
                  <a:gd name="connsiteX4" fmla="*/ 0 w 313785"/>
                  <a:gd name="connsiteY4" fmla="*/ 544576 h 544575"/>
                  <a:gd name="connsiteX5" fmla="*/ 10185 w 313785"/>
                  <a:gd name="connsiteY5" fmla="*/ 499637 h 544575"/>
                  <a:gd name="connsiteX6" fmla="*/ 10185 w 313785"/>
                  <a:gd name="connsiteY6" fmla="*/ 44939 h 544575"/>
                  <a:gd name="connsiteX7" fmla="*/ 0 w 313785"/>
                  <a:gd name="connsiteY7" fmla="*/ 0 h 544575"/>
                  <a:gd name="connsiteX8" fmla="*/ 93968 w 313785"/>
                  <a:gd name="connsiteY8" fmla="*/ 0 h 544575"/>
                  <a:gd name="connsiteX9" fmla="*/ 83725 w 313785"/>
                  <a:gd name="connsiteY9" fmla="*/ 44939 h 544575"/>
                  <a:gd name="connsiteX10" fmla="*/ 83725 w 313785"/>
                  <a:gd name="connsiteY10" fmla="*/ 475126 h 544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785" h="544575">
                    <a:moveTo>
                      <a:pt x="83725" y="475126"/>
                    </a:moveTo>
                    <a:lnTo>
                      <a:pt x="254578" y="475126"/>
                    </a:lnTo>
                    <a:cubicBezTo>
                      <a:pt x="282505" y="475126"/>
                      <a:pt x="298177" y="469697"/>
                      <a:pt x="313786" y="460794"/>
                    </a:cubicBezTo>
                    <a:lnTo>
                      <a:pt x="302933" y="544576"/>
                    </a:lnTo>
                    <a:lnTo>
                      <a:pt x="0" y="544576"/>
                    </a:lnTo>
                    <a:cubicBezTo>
                      <a:pt x="6826" y="530981"/>
                      <a:pt x="10185" y="519392"/>
                      <a:pt x="10185" y="499637"/>
                    </a:cubicBezTo>
                    <a:lnTo>
                      <a:pt x="10185" y="44939"/>
                    </a:lnTo>
                    <a:cubicBezTo>
                      <a:pt x="10185" y="25184"/>
                      <a:pt x="6833" y="13595"/>
                      <a:pt x="0" y="0"/>
                    </a:cubicBezTo>
                    <a:lnTo>
                      <a:pt x="93968" y="0"/>
                    </a:lnTo>
                    <a:cubicBezTo>
                      <a:pt x="87135" y="13595"/>
                      <a:pt x="83725" y="25184"/>
                      <a:pt x="83725" y="44939"/>
                    </a:cubicBezTo>
                    <a:lnTo>
                      <a:pt x="83725" y="475126"/>
                    </a:lnTo>
                    <a:close/>
                  </a:path>
                </a:pathLst>
              </a:custGeom>
              <a:grpFill/>
              <a:ln w="6350" cap="flat">
                <a:noFill/>
                <a:prstDash val="solid"/>
                <a:miter/>
              </a:ln>
            </p:spPr>
            <p:txBody>
              <a:bodyPr rtlCol="0" anchor="ctr"/>
              <a:lstStyle/>
              <a:p>
                <a:endParaRPr lang="da-DK" dirty="0"/>
              </a:p>
            </p:txBody>
          </p:sp>
          <p:sp>
            <p:nvSpPr>
              <p:cNvPr id="10" name="Freeform: Shape 9">
                <a:extLst>
                  <a:ext uri="{FF2B5EF4-FFF2-40B4-BE49-F238E27FC236}">
                    <a16:creationId xmlns:a16="http://schemas.microsoft.com/office/drawing/2014/main" id="{03193F6D-0DEE-B474-8D60-77F203E57156}"/>
                  </a:ext>
                </a:extLst>
              </p:cNvPr>
              <p:cNvSpPr/>
              <p:nvPr/>
            </p:nvSpPr>
            <p:spPr>
              <a:xfrm>
                <a:off x="7132897" y="408315"/>
                <a:ext cx="474516" cy="551408"/>
              </a:xfrm>
              <a:custGeom>
                <a:avLst/>
                <a:gdLst>
                  <a:gd name="connsiteX0" fmla="*/ 10242 w 474516"/>
                  <a:gd name="connsiteY0" fmla="*/ 44939 h 551408"/>
                  <a:gd name="connsiteX1" fmla="*/ 0 w 474516"/>
                  <a:gd name="connsiteY1" fmla="*/ 0 h 551408"/>
                  <a:gd name="connsiteX2" fmla="*/ 93967 w 474516"/>
                  <a:gd name="connsiteY2" fmla="*/ 0 h 551408"/>
                  <a:gd name="connsiteX3" fmla="*/ 83782 w 474516"/>
                  <a:gd name="connsiteY3" fmla="*/ 44939 h 551408"/>
                  <a:gd name="connsiteX4" fmla="*/ 83782 w 474516"/>
                  <a:gd name="connsiteY4" fmla="*/ 318599 h 551408"/>
                  <a:gd name="connsiteX5" fmla="*/ 238963 w 474516"/>
                  <a:gd name="connsiteY5" fmla="*/ 480613 h 551408"/>
                  <a:gd name="connsiteX6" fmla="*/ 394151 w 474516"/>
                  <a:gd name="connsiteY6" fmla="*/ 318599 h 551408"/>
                  <a:gd name="connsiteX7" fmla="*/ 394151 w 474516"/>
                  <a:gd name="connsiteY7" fmla="*/ 44939 h 551408"/>
                  <a:gd name="connsiteX8" fmla="*/ 383965 w 474516"/>
                  <a:gd name="connsiteY8" fmla="*/ 0 h 551408"/>
                  <a:gd name="connsiteX9" fmla="*/ 474516 w 474516"/>
                  <a:gd name="connsiteY9" fmla="*/ 0 h 551408"/>
                  <a:gd name="connsiteX10" fmla="*/ 463601 w 474516"/>
                  <a:gd name="connsiteY10" fmla="*/ 44939 h 551408"/>
                  <a:gd name="connsiteX11" fmla="*/ 463601 w 474516"/>
                  <a:gd name="connsiteY11" fmla="*/ 328784 h 551408"/>
                  <a:gd name="connsiteX12" fmla="*/ 236893 w 474516"/>
                  <a:gd name="connsiteY12" fmla="*/ 551409 h 551408"/>
                  <a:gd name="connsiteX13" fmla="*/ 10242 w 474516"/>
                  <a:gd name="connsiteY13" fmla="*/ 329457 h 551408"/>
                  <a:gd name="connsiteX14" fmla="*/ 10242 w 474516"/>
                  <a:gd name="connsiteY14" fmla="*/ 44939 h 5514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474516" h="551408">
                    <a:moveTo>
                      <a:pt x="10242" y="44939"/>
                    </a:moveTo>
                    <a:cubicBezTo>
                      <a:pt x="10242" y="25184"/>
                      <a:pt x="6826" y="13595"/>
                      <a:pt x="0" y="0"/>
                    </a:cubicBezTo>
                    <a:lnTo>
                      <a:pt x="93967" y="0"/>
                    </a:lnTo>
                    <a:cubicBezTo>
                      <a:pt x="87135" y="13595"/>
                      <a:pt x="83782" y="25184"/>
                      <a:pt x="83782" y="44939"/>
                    </a:cubicBezTo>
                    <a:lnTo>
                      <a:pt x="83782" y="318599"/>
                    </a:lnTo>
                    <a:cubicBezTo>
                      <a:pt x="83782" y="416585"/>
                      <a:pt x="151162" y="480613"/>
                      <a:pt x="238963" y="480613"/>
                    </a:cubicBezTo>
                    <a:cubicBezTo>
                      <a:pt x="326771" y="480613"/>
                      <a:pt x="394151" y="422078"/>
                      <a:pt x="394151" y="318599"/>
                    </a:cubicBezTo>
                    <a:lnTo>
                      <a:pt x="394151" y="44939"/>
                    </a:lnTo>
                    <a:cubicBezTo>
                      <a:pt x="394151" y="25184"/>
                      <a:pt x="390734" y="13595"/>
                      <a:pt x="383965" y="0"/>
                    </a:cubicBezTo>
                    <a:lnTo>
                      <a:pt x="474516" y="0"/>
                    </a:lnTo>
                    <a:cubicBezTo>
                      <a:pt x="467684" y="13595"/>
                      <a:pt x="463601" y="25184"/>
                      <a:pt x="463601" y="44939"/>
                    </a:cubicBezTo>
                    <a:lnTo>
                      <a:pt x="463601" y="328784"/>
                    </a:lnTo>
                    <a:cubicBezTo>
                      <a:pt x="463601" y="460191"/>
                      <a:pt x="372383" y="551409"/>
                      <a:pt x="236893" y="551409"/>
                    </a:cubicBezTo>
                    <a:cubicBezTo>
                      <a:pt x="104819" y="551409"/>
                      <a:pt x="10242" y="458114"/>
                      <a:pt x="10242" y="329457"/>
                    </a:cubicBezTo>
                    <a:lnTo>
                      <a:pt x="10242" y="44939"/>
                    </a:lnTo>
                    <a:close/>
                  </a:path>
                </a:pathLst>
              </a:custGeom>
              <a:grpFill/>
              <a:ln w="6350" cap="flat">
                <a:noFill/>
                <a:prstDash val="solid"/>
                <a:miter/>
              </a:ln>
            </p:spPr>
            <p:txBody>
              <a:bodyPr rtlCol="0" anchor="ctr"/>
              <a:lstStyle/>
              <a:p>
                <a:endParaRPr lang="da-DK" dirty="0"/>
              </a:p>
            </p:txBody>
          </p:sp>
          <p:sp>
            <p:nvSpPr>
              <p:cNvPr id="11" name="Freeform: Shape 10">
                <a:extLst>
                  <a:ext uri="{FF2B5EF4-FFF2-40B4-BE49-F238E27FC236}">
                    <a16:creationId xmlns:a16="http://schemas.microsoft.com/office/drawing/2014/main" id="{7081D7B1-6977-2F23-A5C9-570D5435D9E1}"/>
                  </a:ext>
                </a:extLst>
              </p:cNvPr>
              <p:cNvSpPr/>
              <p:nvPr/>
            </p:nvSpPr>
            <p:spPr>
              <a:xfrm>
                <a:off x="6739578" y="1115286"/>
                <a:ext cx="313842" cy="544575"/>
              </a:xfrm>
              <a:custGeom>
                <a:avLst/>
                <a:gdLst>
                  <a:gd name="connsiteX0" fmla="*/ 288652 w 313842"/>
                  <a:gd name="connsiteY0" fmla="*/ 6 h 544575"/>
                  <a:gd name="connsiteX1" fmla="*/ 292068 w 313842"/>
                  <a:gd name="connsiteY1" fmla="*/ 83725 h 544575"/>
                  <a:gd name="connsiteX2" fmla="*/ 232861 w 313842"/>
                  <a:gd name="connsiteY2" fmla="*/ 69456 h 544575"/>
                  <a:gd name="connsiteX3" fmla="*/ 83776 w 313842"/>
                  <a:gd name="connsiteY3" fmla="*/ 69456 h 544575"/>
                  <a:gd name="connsiteX4" fmla="*/ 83776 w 313842"/>
                  <a:gd name="connsiteY4" fmla="*/ 232810 h 544575"/>
                  <a:gd name="connsiteX5" fmla="*/ 238290 w 313842"/>
                  <a:gd name="connsiteY5" fmla="*/ 232810 h 544575"/>
                  <a:gd name="connsiteX6" fmla="*/ 283229 w 313842"/>
                  <a:gd name="connsiteY6" fmla="*/ 222625 h 544575"/>
                  <a:gd name="connsiteX7" fmla="*/ 283229 w 313842"/>
                  <a:gd name="connsiteY7" fmla="*/ 312445 h 544575"/>
                  <a:gd name="connsiteX8" fmla="*/ 238290 w 313842"/>
                  <a:gd name="connsiteY8" fmla="*/ 302260 h 544575"/>
                  <a:gd name="connsiteX9" fmla="*/ 83776 w 313842"/>
                  <a:gd name="connsiteY9" fmla="*/ 302260 h 544575"/>
                  <a:gd name="connsiteX10" fmla="*/ 83776 w 313842"/>
                  <a:gd name="connsiteY10" fmla="*/ 475126 h 544575"/>
                  <a:gd name="connsiteX11" fmla="*/ 249206 w 313842"/>
                  <a:gd name="connsiteY11" fmla="*/ 475126 h 544575"/>
                  <a:gd name="connsiteX12" fmla="*/ 313842 w 313842"/>
                  <a:gd name="connsiteY12" fmla="*/ 460858 h 544575"/>
                  <a:gd name="connsiteX13" fmla="*/ 294818 w 313842"/>
                  <a:gd name="connsiteY13" fmla="*/ 544576 h 544575"/>
                  <a:gd name="connsiteX14" fmla="*/ 0 w 313842"/>
                  <a:gd name="connsiteY14" fmla="*/ 544576 h 544575"/>
                  <a:gd name="connsiteX15" fmla="*/ 10242 w 313842"/>
                  <a:gd name="connsiteY15" fmla="*/ 499637 h 544575"/>
                  <a:gd name="connsiteX16" fmla="*/ 10242 w 313842"/>
                  <a:gd name="connsiteY16" fmla="*/ 44939 h 544575"/>
                  <a:gd name="connsiteX17" fmla="*/ 0 w 313842"/>
                  <a:gd name="connsiteY17" fmla="*/ 0 h 544575"/>
                  <a:gd name="connsiteX18" fmla="*/ 288652 w 313842"/>
                  <a:gd name="connsiteY18" fmla="*/ 0 h 544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313842" h="544575">
                    <a:moveTo>
                      <a:pt x="288652" y="6"/>
                    </a:moveTo>
                    <a:lnTo>
                      <a:pt x="292068" y="83725"/>
                    </a:lnTo>
                    <a:cubicBezTo>
                      <a:pt x="276396" y="74886"/>
                      <a:pt x="260724" y="69456"/>
                      <a:pt x="232861" y="69456"/>
                    </a:cubicBezTo>
                    <a:lnTo>
                      <a:pt x="83776" y="69456"/>
                    </a:lnTo>
                    <a:lnTo>
                      <a:pt x="83776" y="232810"/>
                    </a:lnTo>
                    <a:lnTo>
                      <a:pt x="238290" y="232810"/>
                    </a:lnTo>
                    <a:cubicBezTo>
                      <a:pt x="258045" y="232810"/>
                      <a:pt x="269570" y="229394"/>
                      <a:pt x="283229" y="222625"/>
                    </a:cubicBezTo>
                    <a:lnTo>
                      <a:pt x="283229" y="312445"/>
                    </a:lnTo>
                    <a:cubicBezTo>
                      <a:pt x="269570" y="305676"/>
                      <a:pt x="258045" y="302260"/>
                      <a:pt x="238290" y="302260"/>
                    </a:cubicBezTo>
                    <a:lnTo>
                      <a:pt x="83776" y="302260"/>
                    </a:lnTo>
                    <a:lnTo>
                      <a:pt x="83776" y="475126"/>
                    </a:lnTo>
                    <a:lnTo>
                      <a:pt x="249206" y="475126"/>
                    </a:lnTo>
                    <a:cubicBezTo>
                      <a:pt x="277070" y="475126"/>
                      <a:pt x="298171" y="469697"/>
                      <a:pt x="313842" y="460858"/>
                    </a:cubicBezTo>
                    <a:lnTo>
                      <a:pt x="294818" y="544576"/>
                    </a:lnTo>
                    <a:lnTo>
                      <a:pt x="0" y="544576"/>
                    </a:lnTo>
                    <a:cubicBezTo>
                      <a:pt x="6833" y="530981"/>
                      <a:pt x="10242" y="519392"/>
                      <a:pt x="10242" y="499637"/>
                    </a:cubicBezTo>
                    <a:lnTo>
                      <a:pt x="10242" y="44939"/>
                    </a:lnTo>
                    <a:cubicBezTo>
                      <a:pt x="10242" y="25184"/>
                      <a:pt x="6826" y="13595"/>
                      <a:pt x="0" y="0"/>
                    </a:cubicBezTo>
                    <a:lnTo>
                      <a:pt x="288652" y="0"/>
                    </a:lnTo>
                    <a:close/>
                  </a:path>
                </a:pathLst>
              </a:custGeom>
              <a:grpFill/>
              <a:ln w="6350" cap="flat">
                <a:noFill/>
                <a:prstDash val="solid"/>
                <a:miter/>
              </a:ln>
            </p:spPr>
            <p:txBody>
              <a:bodyPr rtlCol="0" anchor="ctr"/>
              <a:lstStyle/>
              <a:p>
                <a:endParaRPr lang="da-DK" dirty="0"/>
              </a:p>
            </p:txBody>
          </p:sp>
          <p:sp>
            <p:nvSpPr>
              <p:cNvPr id="12" name="Freeform: Shape 11">
                <a:extLst>
                  <a:ext uri="{FF2B5EF4-FFF2-40B4-BE49-F238E27FC236}">
                    <a16:creationId xmlns:a16="http://schemas.microsoft.com/office/drawing/2014/main" id="{5B32968E-FDBF-2D28-05B2-02FBE3CCC2CE}"/>
                  </a:ext>
                </a:extLst>
              </p:cNvPr>
              <p:cNvSpPr/>
              <p:nvPr/>
            </p:nvSpPr>
            <p:spPr>
              <a:xfrm>
                <a:off x="7152372" y="1115305"/>
                <a:ext cx="313785" cy="544575"/>
              </a:xfrm>
              <a:custGeom>
                <a:avLst/>
                <a:gdLst>
                  <a:gd name="connsiteX0" fmla="*/ 83725 w 313785"/>
                  <a:gd name="connsiteY0" fmla="*/ 475126 h 544575"/>
                  <a:gd name="connsiteX1" fmla="*/ 254577 w 313785"/>
                  <a:gd name="connsiteY1" fmla="*/ 475126 h 544575"/>
                  <a:gd name="connsiteX2" fmla="*/ 313785 w 313785"/>
                  <a:gd name="connsiteY2" fmla="*/ 460858 h 544575"/>
                  <a:gd name="connsiteX3" fmla="*/ 302933 w 313785"/>
                  <a:gd name="connsiteY3" fmla="*/ 544576 h 544575"/>
                  <a:gd name="connsiteX4" fmla="*/ 0 w 313785"/>
                  <a:gd name="connsiteY4" fmla="*/ 544576 h 544575"/>
                  <a:gd name="connsiteX5" fmla="*/ 10185 w 313785"/>
                  <a:gd name="connsiteY5" fmla="*/ 499637 h 544575"/>
                  <a:gd name="connsiteX6" fmla="*/ 10185 w 313785"/>
                  <a:gd name="connsiteY6" fmla="*/ 44939 h 544575"/>
                  <a:gd name="connsiteX7" fmla="*/ 0 w 313785"/>
                  <a:gd name="connsiteY7" fmla="*/ 0 h 544575"/>
                  <a:gd name="connsiteX8" fmla="*/ 93967 w 313785"/>
                  <a:gd name="connsiteY8" fmla="*/ 0 h 544575"/>
                  <a:gd name="connsiteX9" fmla="*/ 83725 w 313785"/>
                  <a:gd name="connsiteY9" fmla="*/ 44939 h 544575"/>
                  <a:gd name="connsiteX10" fmla="*/ 83725 w 313785"/>
                  <a:gd name="connsiteY10" fmla="*/ 475126 h 544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785" h="544575">
                    <a:moveTo>
                      <a:pt x="83725" y="475126"/>
                    </a:moveTo>
                    <a:lnTo>
                      <a:pt x="254577" y="475126"/>
                    </a:lnTo>
                    <a:cubicBezTo>
                      <a:pt x="282505" y="475126"/>
                      <a:pt x="298177" y="469697"/>
                      <a:pt x="313785" y="460858"/>
                    </a:cubicBezTo>
                    <a:lnTo>
                      <a:pt x="302933" y="544576"/>
                    </a:lnTo>
                    <a:lnTo>
                      <a:pt x="0" y="544576"/>
                    </a:lnTo>
                    <a:cubicBezTo>
                      <a:pt x="6833" y="530917"/>
                      <a:pt x="10185" y="519392"/>
                      <a:pt x="10185" y="499637"/>
                    </a:cubicBezTo>
                    <a:lnTo>
                      <a:pt x="10185" y="44939"/>
                    </a:lnTo>
                    <a:cubicBezTo>
                      <a:pt x="10185" y="25184"/>
                      <a:pt x="6833" y="13595"/>
                      <a:pt x="0" y="0"/>
                    </a:cubicBezTo>
                    <a:lnTo>
                      <a:pt x="93967" y="0"/>
                    </a:lnTo>
                    <a:cubicBezTo>
                      <a:pt x="87135" y="13595"/>
                      <a:pt x="83725" y="25184"/>
                      <a:pt x="83725" y="44939"/>
                    </a:cubicBezTo>
                    <a:lnTo>
                      <a:pt x="83725" y="475126"/>
                    </a:lnTo>
                    <a:close/>
                  </a:path>
                </a:pathLst>
              </a:custGeom>
              <a:grpFill/>
              <a:ln w="6350" cap="flat">
                <a:noFill/>
                <a:prstDash val="solid"/>
                <a:miter/>
              </a:ln>
            </p:spPr>
            <p:txBody>
              <a:bodyPr rtlCol="0" anchor="ctr"/>
              <a:lstStyle/>
              <a:p>
                <a:endParaRPr lang="da-DK" dirty="0"/>
              </a:p>
            </p:txBody>
          </p:sp>
          <p:sp>
            <p:nvSpPr>
              <p:cNvPr id="13" name="Freeform: Shape 12">
                <a:extLst>
                  <a:ext uri="{FF2B5EF4-FFF2-40B4-BE49-F238E27FC236}">
                    <a16:creationId xmlns:a16="http://schemas.microsoft.com/office/drawing/2014/main" id="{5E40B761-70E7-91FC-EBA2-4A7A5754759B}"/>
                  </a:ext>
                </a:extLst>
              </p:cNvPr>
              <p:cNvSpPr/>
              <p:nvPr/>
            </p:nvSpPr>
            <p:spPr>
              <a:xfrm>
                <a:off x="7566843" y="1115317"/>
                <a:ext cx="516648" cy="544518"/>
              </a:xfrm>
              <a:custGeom>
                <a:avLst/>
                <a:gdLst>
                  <a:gd name="connsiteX0" fmla="*/ 426098 w 516648"/>
                  <a:gd name="connsiteY0" fmla="*/ 163354 h 544518"/>
                  <a:gd name="connsiteX1" fmla="*/ 284492 w 516648"/>
                  <a:gd name="connsiteY1" fmla="*/ 456038 h 544518"/>
                  <a:gd name="connsiteX2" fmla="*/ 232105 w 516648"/>
                  <a:gd name="connsiteY2" fmla="*/ 456038 h 544518"/>
                  <a:gd name="connsiteX3" fmla="*/ 88474 w 516648"/>
                  <a:gd name="connsiteY3" fmla="*/ 164694 h 544518"/>
                  <a:gd name="connsiteX4" fmla="*/ 80975 w 516648"/>
                  <a:gd name="connsiteY4" fmla="*/ 499637 h 544518"/>
                  <a:gd name="connsiteX5" fmla="*/ 91218 w 516648"/>
                  <a:gd name="connsiteY5" fmla="*/ 544519 h 544518"/>
                  <a:gd name="connsiteX6" fmla="*/ 0 w 516648"/>
                  <a:gd name="connsiteY6" fmla="*/ 544519 h 544518"/>
                  <a:gd name="connsiteX7" fmla="*/ 10185 w 516648"/>
                  <a:gd name="connsiteY7" fmla="*/ 499637 h 544518"/>
                  <a:gd name="connsiteX8" fmla="*/ 21101 w 516648"/>
                  <a:gd name="connsiteY8" fmla="*/ 59207 h 544518"/>
                  <a:gd name="connsiteX9" fmla="*/ 2013 w 516648"/>
                  <a:gd name="connsiteY9" fmla="*/ 0 h 544518"/>
                  <a:gd name="connsiteX10" fmla="*/ 89820 w 516648"/>
                  <a:gd name="connsiteY10" fmla="*/ 0 h 544518"/>
                  <a:gd name="connsiteX11" fmla="*/ 259347 w 516648"/>
                  <a:gd name="connsiteY11" fmla="*/ 343053 h 544518"/>
                  <a:gd name="connsiteX12" fmla="*/ 426098 w 516648"/>
                  <a:gd name="connsiteY12" fmla="*/ 0 h 544518"/>
                  <a:gd name="connsiteX13" fmla="*/ 512585 w 516648"/>
                  <a:gd name="connsiteY13" fmla="*/ 0 h 544518"/>
                  <a:gd name="connsiteX14" fmla="*/ 495566 w 516648"/>
                  <a:gd name="connsiteY14" fmla="*/ 44875 h 544518"/>
                  <a:gd name="connsiteX15" fmla="*/ 506489 w 516648"/>
                  <a:gd name="connsiteY15" fmla="*/ 499637 h 544518"/>
                  <a:gd name="connsiteX16" fmla="*/ 516649 w 516648"/>
                  <a:gd name="connsiteY16" fmla="*/ 544519 h 544518"/>
                  <a:gd name="connsiteX17" fmla="*/ 424002 w 516648"/>
                  <a:gd name="connsiteY17" fmla="*/ 544519 h 544518"/>
                  <a:gd name="connsiteX18" fmla="*/ 434289 w 516648"/>
                  <a:gd name="connsiteY18" fmla="*/ 499637 h 544518"/>
                  <a:gd name="connsiteX19" fmla="*/ 426098 w 516648"/>
                  <a:gd name="connsiteY19" fmla="*/ 163354 h 5445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516648" h="544518">
                    <a:moveTo>
                      <a:pt x="426098" y="163354"/>
                    </a:moveTo>
                    <a:lnTo>
                      <a:pt x="284492" y="456038"/>
                    </a:lnTo>
                    <a:lnTo>
                      <a:pt x="232105" y="456038"/>
                    </a:lnTo>
                    <a:lnTo>
                      <a:pt x="88474" y="164694"/>
                    </a:lnTo>
                    <a:lnTo>
                      <a:pt x="80975" y="499637"/>
                    </a:lnTo>
                    <a:cubicBezTo>
                      <a:pt x="80302" y="519392"/>
                      <a:pt x="84391" y="530917"/>
                      <a:pt x="91218" y="544519"/>
                    </a:cubicBezTo>
                    <a:lnTo>
                      <a:pt x="0" y="544519"/>
                    </a:lnTo>
                    <a:cubicBezTo>
                      <a:pt x="6769" y="530924"/>
                      <a:pt x="9512" y="519398"/>
                      <a:pt x="10185" y="499637"/>
                    </a:cubicBezTo>
                    <a:lnTo>
                      <a:pt x="21101" y="59207"/>
                    </a:lnTo>
                    <a:cubicBezTo>
                      <a:pt x="21774" y="25184"/>
                      <a:pt x="15615" y="13595"/>
                      <a:pt x="2013" y="0"/>
                    </a:cubicBezTo>
                    <a:lnTo>
                      <a:pt x="89820" y="0"/>
                    </a:lnTo>
                    <a:lnTo>
                      <a:pt x="259347" y="343053"/>
                    </a:lnTo>
                    <a:lnTo>
                      <a:pt x="426098" y="0"/>
                    </a:lnTo>
                    <a:lnTo>
                      <a:pt x="512585" y="0"/>
                    </a:lnTo>
                    <a:cubicBezTo>
                      <a:pt x="498932" y="13595"/>
                      <a:pt x="494804" y="25184"/>
                      <a:pt x="495566" y="44875"/>
                    </a:cubicBezTo>
                    <a:lnTo>
                      <a:pt x="506489" y="499637"/>
                    </a:lnTo>
                    <a:cubicBezTo>
                      <a:pt x="507060" y="519392"/>
                      <a:pt x="509790" y="530917"/>
                      <a:pt x="516649" y="544519"/>
                    </a:cubicBezTo>
                    <a:lnTo>
                      <a:pt x="424002" y="544519"/>
                    </a:lnTo>
                    <a:cubicBezTo>
                      <a:pt x="430860" y="530924"/>
                      <a:pt x="434924" y="519398"/>
                      <a:pt x="434289" y="499637"/>
                    </a:cubicBezTo>
                    <a:lnTo>
                      <a:pt x="426098" y="163354"/>
                    </a:lnTo>
                    <a:close/>
                  </a:path>
                </a:pathLst>
              </a:custGeom>
              <a:grpFill/>
              <a:ln w="6350" cap="flat">
                <a:noFill/>
                <a:prstDash val="solid"/>
                <a:miter/>
              </a:ln>
            </p:spPr>
            <p:txBody>
              <a:bodyPr rtlCol="0" anchor="ctr"/>
              <a:lstStyle/>
              <a:p>
                <a:endParaRPr lang="da-DK" dirty="0"/>
              </a:p>
            </p:txBody>
          </p:sp>
          <p:sp>
            <p:nvSpPr>
              <p:cNvPr id="14" name="Freeform: Shape 13">
                <a:extLst>
                  <a:ext uri="{FF2B5EF4-FFF2-40B4-BE49-F238E27FC236}">
                    <a16:creationId xmlns:a16="http://schemas.microsoft.com/office/drawing/2014/main" id="{3C96F669-FB9E-039E-E082-74CCD728CE17}"/>
                  </a:ext>
                </a:extLst>
              </p:cNvPr>
              <p:cNvSpPr/>
              <p:nvPr/>
            </p:nvSpPr>
            <p:spPr>
              <a:xfrm>
                <a:off x="8202998" y="1115286"/>
                <a:ext cx="313817" cy="544575"/>
              </a:xfrm>
              <a:custGeom>
                <a:avLst/>
                <a:gdLst>
                  <a:gd name="connsiteX0" fmla="*/ 288608 w 313817"/>
                  <a:gd name="connsiteY0" fmla="*/ 6 h 544575"/>
                  <a:gd name="connsiteX1" fmla="*/ 292036 w 313817"/>
                  <a:gd name="connsiteY1" fmla="*/ 83725 h 544575"/>
                  <a:gd name="connsiteX2" fmla="*/ 232791 w 313817"/>
                  <a:gd name="connsiteY2" fmla="*/ 69456 h 544575"/>
                  <a:gd name="connsiteX3" fmla="*/ 83757 w 313817"/>
                  <a:gd name="connsiteY3" fmla="*/ 69456 h 544575"/>
                  <a:gd name="connsiteX4" fmla="*/ 83757 w 313817"/>
                  <a:gd name="connsiteY4" fmla="*/ 232810 h 544575"/>
                  <a:gd name="connsiteX5" fmla="*/ 238252 w 313817"/>
                  <a:gd name="connsiteY5" fmla="*/ 232810 h 544575"/>
                  <a:gd name="connsiteX6" fmla="*/ 283210 w 313817"/>
                  <a:gd name="connsiteY6" fmla="*/ 222625 h 544575"/>
                  <a:gd name="connsiteX7" fmla="*/ 283210 w 313817"/>
                  <a:gd name="connsiteY7" fmla="*/ 312445 h 544575"/>
                  <a:gd name="connsiteX8" fmla="*/ 238252 w 313817"/>
                  <a:gd name="connsiteY8" fmla="*/ 302260 h 544575"/>
                  <a:gd name="connsiteX9" fmla="*/ 83757 w 313817"/>
                  <a:gd name="connsiteY9" fmla="*/ 302260 h 544575"/>
                  <a:gd name="connsiteX10" fmla="*/ 83757 w 313817"/>
                  <a:gd name="connsiteY10" fmla="*/ 475126 h 544575"/>
                  <a:gd name="connsiteX11" fmla="*/ 249174 w 313817"/>
                  <a:gd name="connsiteY11" fmla="*/ 475126 h 544575"/>
                  <a:gd name="connsiteX12" fmla="*/ 313817 w 313817"/>
                  <a:gd name="connsiteY12" fmla="*/ 460858 h 544575"/>
                  <a:gd name="connsiteX13" fmla="*/ 294767 w 313817"/>
                  <a:gd name="connsiteY13" fmla="*/ 544576 h 544575"/>
                  <a:gd name="connsiteX14" fmla="*/ 0 w 313817"/>
                  <a:gd name="connsiteY14" fmla="*/ 544576 h 544575"/>
                  <a:gd name="connsiteX15" fmla="*/ 10223 w 313817"/>
                  <a:gd name="connsiteY15" fmla="*/ 499637 h 544575"/>
                  <a:gd name="connsiteX16" fmla="*/ 10223 w 313817"/>
                  <a:gd name="connsiteY16" fmla="*/ 44939 h 544575"/>
                  <a:gd name="connsiteX17" fmla="*/ 0 w 313817"/>
                  <a:gd name="connsiteY17" fmla="*/ 0 h 544575"/>
                  <a:gd name="connsiteX18" fmla="*/ 288608 w 313817"/>
                  <a:gd name="connsiteY18" fmla="*/ 0 h 544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313817" h="544575">
                    <a:moveTo>
                      <a:pt x="288608" y="6"/>
                    </a:moveTo>
                    <a:lnTo>
                      <a:pt x="292036" y="83725"/>
                    </a:lnTo>
                    <a:cubicBezTo>
                      <a:pt x="276352" y="74886"/>
                      <a:pt x="260668" y="69456"/>
                      <a:pt x="232791" y="69456"/>
                    </a:cubicBezTo>
                    <a:lnTo>
                      <a:pt x="83757" y="69456"/>
                    </a:lnTo>
                    <a:lnTo>
                      <a:pt x="83757" y="232810"/>
                    </a:lnTo>
                    <a:lnTo>
                      <a:pt x="238252" y="232810"/>
                    </a:lnTo>
                    <a:cubicBezTo>
                      <a:pt x="258001" y="232810"/>
                      <a:pt x="269558" y="229394"/>
                      <a:pt x="283210" y="222625"/>
                    </a:cubicBezTo>
                    <a:lnTo>
                      <a:pt x="283210" y="312445"/>
                    </a:lnTo>
                    <a:cubicBezTo>
                      <a:pt x="269558" y="305676"/>
                      <a:pt x="258001" y="302260"/>
                      <a:pt x="238252" y="302260"/>
                    </a:cubicBezTo>
                    <a:lnTo>
                      <a:pt x="83757" y="302260"/>
                    </a:lnTo>
                    <a:lnTo>
                      <a:pt x="83757" y="475126"/>
                    </a:lnTo>
                    <a:lnTo>
                      <a:pt x="249174" y="475126"/>
                    </a:lnTo>
                    <a:cubicBezTo>
                      <a:pt x="277051" y="475126"/>
                      <a:pt x="298133" y="469697"/>
                      <a:pt x="313817" y="460858"/>
                    </a:cubicBezTo>
                    <a:lnTo>
                      <a:pt x="294767" y="544576"/>
                    </a:lnTo>
                    <a:lnTo>
                      <a:pt x="0" y="544576"/>
                    </a:lnTo>
                    <a:cubicBezTo>
                      <a:pt x="6795" y="530981"/>
                      <a:pt x="10223" y="519392"/>
                      <a:pt x="10223" y="499637"/>
                    </a:cubicBezTo>
                    <a:lnTo>
                      <a:pt x="10223" y="44939"/>
                    </a:lnTo>
                    <a:cubicBezTo>
                      <a:pt x="10223" y="25184"/>
                      <a:pt x="6795" y="13595"/>
                      <a:pt x="0" y="0"/>
                    </a:cubicBezTo>
                    <a:lnTo>
                      <a:pt x="288608" y="0"/>
                    </a:lnTo>
                    <a:close/>
                  </a:path>
                </a:pathLst>
              </a:custGeom>
              <a:grpFill/>
              <a:ln w="6350" cap="flat">
                <a:noFill/>
                <a:prstDash val="solid"/>
                <a:miter/>
              </a:ln>
            </p:spPr>
            <p:txBody>
              <a:bodyPr rtlCol="0" anchor="ctr"/>
              <a:lstStyle/>
              <a:p>
                <a:endParaRPr lang="da-DK" dirty="0"/>
              </a:p>
            </p:txBody>
          </p:sp>
          <p:sp>
            <p:nvSpPr>
              <p:cNvPr id="15" name="Freeform: Shape 14">
                <a:extLst>
                  <a:ext uri="{FF2B5EF4-FFF2-40B4-BE49-F238E27FC236}">
                    <a16:creationId xmlns:a16="http://schemas.microsoft.com/office/drawing/2014/main" id="{561EC296-991D-84A5-5733-3BCD0D16F4F5}"/>
                  </a:ext>
                </a:extLst>
              </p:cNvPr>
              <p:cNvSpPr/>
              <p:nvPr/>
            </p:nvSpPr>
            <p:spPr>
              <a:xfrm>
                <a:off x="8615748" y="1115311"/>
                <a:ext cx="402335" cy="544525"/>
              </a:xfrm>
              <a:custGeom>
                <a:avLst/>
                <a:gdLst>
                  <a:gd name="connsiteX0" fmla="*/ 157290 w 402335"/>
                  <a:gd name="connsiteY0" fmla="*/ 6 h 544525"/>
                  <a:gd name="connsiteX1" fmla="*/ 322644 w 402335"/>
                  <a:gd name="connsiteY1" fmla="*/ 157874 h 544525"/>
                  <a:gd name="connsiteX2" fmla="*/ 220535 w 402335"/>
                  <a:gd name="connsiteY2" fmla="*/ 302203 h 544525"/>
                  <a:gd name="connsiteX3" fmla="*/ 247777 w 402335"/>
                  <a:gd name="connsiteY3" fmla="*/ 332810 h 544525"/>
                  <a:gd name="connsiteX4" fmla="*/ 359410 w 402335"/>
                  <a:gd name="connsiteY4" fmla="*/ 494150 h 544525"/>
                  <a:gd name="connsiteX5" fmla="*/ 402336 w 402335"/>
                  <a:gd name="connsiteY5" fmla="*/ 544519 h 544525"/>
                  <a:gd name="connsiteX6" fmla="*/ 293370 w 402335"/>
                  <a:gd name="connsiteY6" fmla="*/ 544519 h 544525"/>
                  <a:gd name="connsiteX7" fmla="*/ 275019 w 402335"/>
                  <a:gd name="connsiteY7" fmla="*/ 502996 h 544525"/>
                  <a:gd name="connsiteX8" fmla="*/ 176276 w 402335"/>
                  <a:gd name="connsiteY8" fmla="*/ 359397 h 544525"/>
                  <a:gd name="connsiteX9" fmla="*/ 122492 w 402335"/>
                  <a:gd name="connsiteY9" fmla="*/ 316528 h 544525"/>
                  <a:gd name="connsiteX10" fmla="*/ 83757 w 402335"/>
                  <a:gd name="connsiteY10" fmla="*/ 311772 h 544525"/>
                  <a:gd name="connsiteX11" fmla="*/ 83757 w 402335"/>
                  <a:gd name="connsiteY11" fmla="*/ 499644 h 544525"/>
                  <a:gd name="connsiteX12" fmla="*/ 93917 w 402335"/>
                  <a:gd name="connsiteY12" fmla="*/ 544525 h 544525"/>
                  <a:gd name="connsiteX13" fmla="*/ 0 w 402335"/>
                  <a:gd name="connsiteY13" fmla="*/ 544525 h 544525"/>
                  <a:gd name="connsiteX14" fmla="*/ 10160 w 402335"/>
                  <a:gd name="connsiteY14" fmla="*/ 499644 h 544525"/>
                  <a:gd name="connsiteX15" fmla="*/ 10160 w 402335"/>
                  <a:gd name="connsiteY15" fmla="*/ 44882 h 544525"/>
                  <a:gd name="connsiteX16" fmla="*/ 0 w 402335"/>
                  <a:gd name="connsiteY16" fmla="*/ 0 h 544525"/>
                  <a:gd name="connsiteX17" fmla="*/ 157290 w 402335"/>
                  <a:gd name="connsiteY17" fmla="*/ 0 h 544525"/>
                  <a:gd name="connsiteX18" fmla="*/ 83757 w 402335"/>
                  <a:gd name="connsiteY18" fmla="*/ 242329 h 544525"/>
                  <a:gd name="connsiteX19" fmla="*/ 132080 w 402335"/>
                  <a:gd name="connsiteY19" fmla="*/ 247085 h 544525"/>
                  <a:gd name="connsiteX20" fmla="*/ 245745 w 402335"/>
                  <a:gd name="connsiteY20" fmla="*/ 158610 h 544525"/>
                  <a:gd name="connsiteX21" fmla="*/ 142939 w 402335"/>
                  <a:gd name="connsiteY21" fmla="*/ 68732 h 544525"/>
                  <a:gd name="connsiteX22" fmla="*/ 83757 w 402335"/>
                  <a:gd name="connsiteY22" fmla="*/ 68732 h 544525"/>
                  <a:gd name="connsiteX23" fmla="*/ 83757 w 402335"/>
                  <a:gd name="connsiteY23" fmla="*/ 242329 h 544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402335" h="544525">
                    <a:moveTo>
                      <a:pt x="157290" y="6"/>
                    </a:moveTo>
                    <a:cubicBezTo>
                      <a:pt x="260097" y="6"/>
                      <a:pt x="322644" y="70739"/>
                      <a:pt x="322644" y="157874"/>
                    </a:cubicBezTo>
                    <a:cubicBezTo>
                      <a:pt x="322644" y="227997"/>
                      <a:pt x="285179" y="279095"/>
                      <a:pt x="220535" y="302203"/>
                    </a:cubicBezTo>
                    <a:cubicBezTo>
                      <a:pt x="232156" y="312445"/>
                      <a:pt x="238887" y="321957"/>
                      <a:pt x="247777" y="332810"/>
                    </a:cubicBezTo>
                    <a:cubicBezTo>
                      <a:pt x="287274" y="384582"/>
                      <a:pt x="328803" y="448545"/>
                      <a:pt x="359410" y="494150"/>
                    </a:cubicBezTo>
                    <a:cubicBezTo>
                      <a:pt x="374397" y="515919"/>
                      <a:pt x="385255" y="530250"/>
                      <a:pt x="402336" y="544519"/>
                    </a:cubicBezTo>
                    <a:lnTo>
                      <a:pt x="293370" y="544519"/>
                    </a:lnTo>
                    <a:cubicBezTo>
                      <a:pt x="289306" y="527507"/>
                      <a:pt x="283845" y="515919"/>
                      <a:pt x="275019" y="502996"/>
                    </a:cubicBezTo>
                    <a:cubicBezTo>
                      <a:pt x="242316" y="454704"/>
                      <a:pt x="209614" y="407022"/>
                      <a:pt x="176276" y="359397"/>
                    </a:cubicBezTo>
                    <a:cubicBezTo>
                      <a:pt x="164719" y="343726"/>
                      <a:pt x="145669" y="323298"/>
                      <a:pt x="122492" y="316528"/>
                    </a:cubicBezTo>
                    <a:cubicBezTo>
                      <a:pt x="108268" y="312445"/>
                      <a:pt x="94615" y="311772"/>
                      <a:pt x="83757" y="311772"/>
                    </a:cubicBezTo>
                    <a:lnTo>
                      <a:pt x="83757" y="499644"/>
                    </a:lnTo>
                    <a:cubicBezTo>
                      <a:pt x="83757" y="519398"/>
                      <a:pt x="87122" y="530923"/>
                      <a:pt x="93917" y="544525"/>
                    </a:cubicBezTo>
                    <a:lnTo>
                      <a:pt x="0" y="544525"/>
                    </a:lnTo>
                    <a:cubicBezTo>
                      <a:pt x="6795" y="530930"/>
                      <a:pt x="10160" y="519405"/>
                      <a:pt x="10160" y="499644"/>
                    </a:cubicBezTo>
                    <a:lnTo>
                      <a:pt x="10160" y="44882"/>
                    </a:lnTo>
                    <a:cubicBezTo>
                      <a:pt x="10160" y="25184"/>
                      <a:pt x="6795" y="13602"/>
                      <a:pt x="0" y="0"/>
                    </a:cubicBezTo>
                    <a:lnTo>
                      <a:pt x="157290" y="0"/>
                    </a:lnTo>
                    <a:close/>
                    <a:moveTo>
                      <a:pt x="83757" y="242329"/>
                    </a:moveTo>
                    <a:cubicBezTo>
                      <a:pt x="100711" y="246412"/>
                      <a:pt x="115062" y="247085"/>
                      <a:pt x="132080" y="247085"/>
                    </a:cubicBezTo>
                    <a:cubicBezTo>
                      <a:pt x="211710" y="247085"/>
                      <a:pt x="245745" y="208242"/>
                      <a:pt x="245745" y="158610"/>
                    </a:cubicBezTo>
                    <a:cubicBezTo>
                      <a:pt x="245745" y="107512"/>
                      <a:pt x="211710" y="68732"/>
                      <a:pt x="142939" y="68732"/>
                    </a:cubicBezTo>
                    <a:lnTo>
                      <a:pt x="83757" y="68732"/>
                    </a:lnTo>
                    <a:lnTo>
                      <a:pt x="83757" y="242329"/>
                    </a:lnTo>
                    <a:close/>
                  </a:path>
                </a:pathLst>
              </a:custGeom>
              <a:grpFill/>
              <a:ln w="6350" cap="flat">
                <a:noFill/>
                <a:prstDash val="solid"/>
                <a:miter/>
              </a:ln>
            </p:spPr>
            <p:txBody>
              <a:bodyPr rtlCol="0" anchor="ctr"/>
              <a:lstStyle/>
              <a:p>
                <a:endParaRPr lang="da-DK" dirty="0"/>
              </a:p>
            </p:txBody>
          </p:sp>
          <p:sp>
            <p:nvSpPr>
              <p:cNvPr id="16" name="Freeform: Shape 15">
                <a:extLst>
                  <a:ext uri="{FF2B5EF4-FFF2-40B4-BE49-F238E27FC236}">
                    <a16:creationId xmlns:a16="http://schemas.microsoft.com/office/drawing/2014/main" id="{92D799E2-06B0-2BB6-B9FF-F8D3C0B467B4}"/>
                  </a:ext>
                </a:extLst>
              </p:cNvPr>
              <p:cNvSpPr/>
              <p:nvPr/>
            </p:nvSpPr>
            <p:spPr>
              <a:xfrm>
                <a:off x="6708971" y="1815468"/>
                <a:ext cx="311765" cy="558184"/>
              </a:xfrm>
              <a:custGeom>
                <a:avLst/>
                <a:gdLst>
                  <a:gd name="connsiteX0" fmla="*/ 0 w 311765"/>
                  <a:gd name="connsiteY0" fmla="*/ 147015 h 558184"/>
                  <a:gd name="connsiteX1" fmla="*/ 175609 w 311765"/>
                  <a:gd name="connsiteY1" fmla="*/ 0 h 558184"/>
                  <a:gd name="connsiteX2" fmla="*/ 286588 w 311765"/>
                  <a:gd name="connsiteY2" fmla="*/ 22441 h 558184"/>
                  <a:gd name="connsiteX3" fmla="*/ 289268 w 311765"/>
                  <a:gd name="connsiteY3" fmla="*/ 115735 h 558184"/>
                  <a:gd name="connsiteX4" fmla="*/ 240303 w 311765"/>
                  <a:gd name="connsiteY4" fmla="*/ 82321 h 558184"/>
                  <a:gd name="connsiteX5" fmla="*/ 176276 w 311765"/>
                  <a:gd name="connsiteY5" fmla="*/ 70129 h 558184"/>
                  <a:gd name="connsiteX6" fmla="*/ 76213 w 311765"/>
                  <a:gd name="connsiteY6" fmla="*/ 147022 h 558184"/>
                  <a:gd name="connsiteX7" fmla="*/ 169507 w 311765"/>
                  <a:gd name="connsiteY7" fmla="*/ 234156 h 558184"/>
                  <a:gd name="connsiteX8" fmla="*/ 268167 w 311765"/>
                  <a:gd name="connsiteY8" fmla="*/ 289281 h 558184"/>
                  <a:gd name="connsiteX9" fmla="*/ 311766 w 311765"/>
                  <a:gd name="connsiteY9" fmla="*/ 401600 h 558184"/>
                  <a:gd name="connsiteX10" fmla="*/ 136093 w 311765"/>
                  <a:gd name="connsiteY10" fmla="*/ 558184 h 558184"/>
                  <a:gd name="connsiteX11" fmla="*/ 10909 w 311765"/>
                  <a:gd name="connsiteY11" fmla="*/ 534340 h 558184"/>
                  <a:gd name="connsiteX12" fmla="*/ 6826 w 311765"/>
                  <a:gd name="connsiteY12" fmla="*/ 442449 h 558184"/>
                  <a:gd name="connsiteX13" fmla="*/ 55791 w 311765"/>
                  <a:gd name="connsiteY13" fmla="*/ 474459 h 558184"/>
                  <a:gd name="connsiteX14" fmla="*/ 131344 w 311765"/>
                  <a:gd name="connsiteY14" fmla="*/ 488055 h 558184"/>
                  <a:gd name="connsiteX15" fmla="*/ 235553 w 311765"/>
                  <a:gd name="connsiteY15" fmla="*/ 404336 h 558184"/>
                  <a:gd name="connsiteX16" fmla="*/ 130734 w 311765"/>
                  <a:gd name="connsiteY16" fmla="*/ 300190 h 558184"/>
                  <a:gd name="connsiteX17" fmla="*/ 0 w 311765"/>
                  <a:gd name="connsiteY17" fmla="*/ 147015 h 5581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11765" h="558184">
                    <a:moveTo>
                      <a:pt x="0" y="147015"/>
                    </a:moveTo>
                    <a:cubicBezTo>
                      <a:pt x="0" y="56464"/>
                      <a:pt x="77559" y="0"/>
                      <a:pt x="175609" y="0"/>
                    </a:cubicBezTo>
                    <a:cubicBezTo>
                      <a:pt x="220548" y="0"/>
                      <a:pt x="251161" y="6096"/>
                      <a:pt x="286588" y="22441"/>
                    </a:cubicBezTo>
                    <a:lnTo>
                      <a:pt x="289268" y="115735"/>
                    </a:lnTo>
                    <a:cubicBezTo>
                      <a:pt x="272256" y="98723"/>
                      <a:pt x="257315" y="89148"/>
                      <a:pt x="240303" y="82321"/>
                    </a:cubicBezTo>
                    <a:cubicBezTo>
                      <a:pt x="222618" y="75552"/>
                      <a:pt x="205549" y="70129"/>
                      <a:pt x="176276" y="70129"/>
                    </a:cubicBezTo>
                    <a:cubicBezTo>
                      <a:pt x="115056" y="70129"/>
                      <a:pt x="76213" y="100736"/>
                      <a:pt x="76213" y="147022"/>
                    </a:cubicBezTo>
                    <a:cubicBezTo>
                      <a:pt x="76213" y="189218"/>
                      <a:pt x="106883" y="208306"/>
                      <a:pt x="169507" y="234156"/>
                    </a:cubicBezTo>
                    <a:cubicBezTo>
                      <a:pt x="213042" y="251841"/>
                      <a:pt x="245726" y="266840"/>
                      <a:pt x="268167" y="289281"/>
                    </a:cubicBezTo>
                    <a:cubicBezTo>
                      <a:pt x="298107" y="319221"/>
                      <a:pt x="311766" y="356660"/>
                      <a:pt x="311766" y="401600"/>
                    </a:cubicBezTo>
                    <a:cubicBezTo>
                      <a:pt x="311766" y="498310"/>
                      <a:pt x="237560" y="558184"/>
                      <a:pt x="136093" y="558184"/>
                    </a:cubicBezTo>
                    <a:cubicBezTo>
                      <a:pt x="84385" y="558184"/>
                      <a:pt x="47676" y="550012"/>
                      <a:pt x="10909" y="534340"/>
                    </a:cubicBezTo>
                    <a:lnTo>
                      <a:pt x="6826" y="442449"/>
                    </a:lnTo>
                    <a:cubicBezTo>
                      <a:pt x="23838" y="459461"/>
                      <a:pt x="38779" y="466960"/>
                      <a:pt x="55791" y="474459"/>
                    </a:cubicBezTo>
                    <a:cubicBezTo>
                      <a:pt x="74879" y="482632"/>
                      <a:pt x="102133" y="488055"/>
                      <a:pt x="131344" y="488055"/>
                    </a:cubicBezTo>
                    <a:cubicBezTo>
                      <a:pt x="196710" y="488055"/>
                      <a:pt x="235553" y="453358"/>
                      <a:pt x="235553" y="404336"/>
                    </a:cubicBezTo>
                    <a:cubicBezTo>
                      <a:pt x="235553" y="362141"/>
                      <a:pt x="220554" y="334887"/>
                      <a:pt x="130734" y="300190"/>
                    </a:cubicBezTo>
                    <a:cubicBezTo>
                      <a:pt x="27927" y="260674"/>
                      <a:pt x="0" y="208293"/>
                      <a:pt x="0" y="147015"/>
                    </a:cubicBezTo>
                  </a:path>
                </a:pathLst>
              </a:custGeom>
              <a:grpFill/>
              <a:ln w="6350" cap="flat">
                <a:noFill/>
                <a:prstDash val="solid"/>
                <a:miter/>
              </a:ln>
            </p:spPr>
            <p:txBody>
              <a:bodyPr rtlCol="0" anchor="ctr"/>
              <a:lstStyle/>
              <a:p>
                <a:endParaRPr lang="da-DK" dirty="0"/>
              </a:p>
            </p:txBody>
          </p:sp>
          <p:sp>
            <p:nvSpPr>
              <p:cNvPr id="17" name="Freeform: Shape 16">
                <a:extLst>
                  <a:ext uri="{FF2B5EF4-FFF2-40B4-BE49-F238E27FC236}">
                    <a16:creationId xmlns:a16="http://schemas.microsoft.com/office/drawing/2014/main" id="{19041F0C-0F5A-8DCF-0537-61D0DB17EB30}"/>
                  </a:ext>
                </a:extLst>
              </p:cNvPr>
              <p:cNvSpPr/>
              <p:nvPr/>
            </p:nvSpPr>
            <p:spPr>
              <a:xfrm>
                <a:off x="7061840" y="1822276"/>
                <a:ext cx="543902" cy="544576"/>
              </a:xfrm>
              <a:custGeom>
                <a:avLst/>
                <a:gdLst>
                  <a:gd name="connsiteX0" fmla="*/ 372993 w 543902"/>
                  <a:gd name="connsiteY0" fmla="*/ 348539 h 544576"/>
                  <a:gd name="connsiteX1" fmla="*/ 162014 w 543902"/>
                  <a:gd name="connsiteY1" fmla="*/ 348539 h 544576"/>
                  <a:gd name="connsiteX2" fmla="*/ 99390 w 543902"/>
                  <a:gd name="connsiteY2" fmla="*/ 499637 h 544576"/>
                  <a:gd name="connsiteX3" fmla="*/ 91891 w 543902"/>
                  <a:gd name="connsiteY3" fmla="*/ 544576 h 544576"/>
                  <a:gd name="connsiteX4" fmla="*/ 0 w 543902"/>
                  <a:gd name="connsiteY4" fmla="*/ 544576 h 544576"/>
                  <a:gd name="connsiteX5" fmla="*/ 24511 w 543902"/>
                  <a:gd name="connsiteY5" fmla="*/ 499637 h 544576"/>
                  <a:gd name="connsiteX6" fmla="*/ 232804 w 543902"/>
                  <a:gd name="connsiteY6" fmla="*/ 0 h 544576"/>
                  <a:gd name="connsiteX7" fmla="*/ 300184 w 543902"/>
                  <a:gd name="connsiteY7" fmla="*/ 0 h 544576"/>
                  <a:gd name="connsiteX8" fmla="*/ 519392 w 543902"/>
                  <a:gd name="connsiteY8" fmla="*/ 499637 h 544576"/>
                  <a:gd name="connsiteX9" fmla="*/ 543903 w 543902"/>
                  <a:gd name="connsiteY9" fmla="*/ 544576 h 544576"/>
                  <a:gd name="connsiteX10" fmla="*/ 447192 w 543902"/>
                  <a:gd name="connsiteY10" fmla="*/ 544576 h 544576"/>
                  <a:gd name="connsiteX11" fmla="*/ 439020 w 543902"/>
                  <a:gd name="connsiteY11" fmla="*/ 499637 h 544576"/>
                  <a:gd name="connsiteX12" fmla="*/ 372993 w 543902"/>
                  <a:gd name="connsiteY12" fmla="*/ 348539 h 544576"/>
                  <a:gd name="connsiteX13" fmla="*/ 191281 w 543902"/>
                  <a:gd name="connsiteY13" fmla="*/ 279083 h 544576"/>
                  <a:gd name="connsiteX14" fmla="*/ 342379 w 543902"/>
                  <a:gd name="connsiteY14" fmla="*/ 279083 h 544576"/>
                  <a:gd name="connsiteX15" fmla="*/ 264820 w 543902"/>
                  <a:gd name="connsiteY15" fmla="*/ 101397 h 544576"/>
                  <a:gd name="connsiteX16" fmla="*/ 191281 w 543902"/>
                  <a:gd name="connsiteY16" fmla="*/ 279083 h 5445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543902" h="544576">
                    <a:moveTo>
                      <a:pt x="372993" y="348539"/>
                    </a:moveTo>
                    <a:lnTo>
                      <a:pt x="162014" y="348539"/>
                    </a:lnTo>
                    <a:lnTo>
                      <a:pt x="99390" y="499637"/>
                    </a:lnTo>
                    <a:cubicBezTo>
                      <a:pt x="93904" y="513232"/>
                      <a:pt x="91891" y="530244"/>
                      <a:pt x="91891" y="544576"/>
                    </a:cubicBezTo>
                    <a:lnTo>
                      <a:pt x="0" y="544576"/>
                    </a:lnTo>
                    <a:cubicBezTo>
                      <a:pt x="9512" y="530917"/>
                      <a:pt x="17012" y="517989"/>
                      <a:pt x="24511" y="499637"/>
                    </a:cubicBezTo>
                    <a:lnTo>
                      <a:pt x="232804" y="0"/>
                    </a:lnTo>
                    <a:lnTo>
                      <a:pt x="300184" y="0"/>
                    </a:lnTo>
                    <a:lnTo>
                      <a:pt x="519392" y="499637"/>
                    </a:lnTo>
                    <a:cubicBezTo>
                      <a:pt x="527564" y="517989"/>
                      <a:pt x="534333" y="530917"/>
                      <a:pt x="543903" y="544576"/>
                    </a:cubicBezTo>
                    <a:lnTo>
                      <a:pt x="447192" y="544576"/>
                    </a:lnTo>
                    <a:cubicBezTo>
                      <a:pt x="447192" y="526834"/>
                      <a:pt x="444513" y="512566"/>
                      <a:pt x="439020" y="499637"/>
                    </a:cubicBezTo>
                    <a:lnTo>
                      <a:pt x="372993" y="348539"/>
                    </a:lnTo>
                    <a:close/>
                    <a:moveTo>
                      <a:pt x="191281" y="279083"/>
                    </a:moveTo>
                    <a:lnTo>
                      <a:pt x="342379" y="279083"/>
                    </a:lnTo>
                    <a:lnTo>
                      <a:pt x="264820" y="101397"/>
                    </a:lnTo>
                    <a:lnTo>
                      <a:pt x="191281" y="279083"/>
                    </a:lnTo>
                    <a:close/>
                  </a:path>
                </a:pathLst>
              </a:custGeom>
              <a:grpFill/>
              <a:ln w="6350" cap="flat">
                <a:noFill/>
                <a:prstDash val="solid"/>
                <a:miter/>
              </a:ln>
            </p:spPr>
            <p:txBody>
              <a:bodyPr rtlCol="0" anchor="ctr"/>
              <a:lstStyle/>
              <a:p>
                <a:endParaRPr lang="da-DK" dirty="0"/>
              </a:p>
            </p:txBody>
          </p:sp>
          <p:sp>
            <p:nvSpPr>
              <p:cNvPr id="18" name="Freeform: Shape 17">
                <a:extLst>
                  <a:ext uri="{FF2B5EF4-FFF2-40B4-BE49-F238E27FC236}">
                    <a16:creationId xmlns:a16="http://schemas.microsoft.com/office/drawing/2014/main" id="{B64B5ECA-9960-3608-2501-D61837874C48}"/>
                  </a:ext>
                </a:extLst>
              </p:cNvPr>
              <p:cNvSpPr/>
              <p:nvPr/>
            </p:nvSpPr>
            <p:spPr>
              <a:xfrm>
                <a:off x="7671249" y="1822276"/>
                <a:ext cx="488124" cy="544576"/>
              </a:xfrm>
              <a:custGeom>
                <a:avLst/>
                <a:gdLst>
                  <a:gd name="connsiteX0" fmla="*/ 477838 w 488124"/>
                  <a:gd name="connsiteY0" fmla="*/ 499637 h 544576"/>
                  <a:gd name="connsiteX1" fmla="*/ 481267 w 488124"/>
                  <a:gd name="connsiteY1" fmla="*/ 544576 h 544576"/>
                  <a:gd name="connsiteX2" fmla="*/ 409131 w 488124"/>
                  <a:gd name="connsiteY2" fmla="*/ 544576 h 544576"/>
                  <a:gd name="connsiteX3" fmla="*/ 79629 w 488124"/>
                  <a:gd name="connsiteY3" fmla="*/ 119145 h 544576"/>
                  <a:gd name="connsiteX4" fmla="*/ 79629 w 488124"/>
                  <a:gd name="connsiteY4" fmla="*/ 499637 h 544576"/>
                  <a:gd name="connsiteX5" fmla="*/ 89853 w 488124"/>
                  <a:gd name="connsiteY5" fmla="*/ 544576 h 544576"/>
                  <a:gd name="connsiteX6" fmla="*/ 0 w 488124"/>
                  <a:gd name="connsiteY6" fmla="*/ 544576 h 544576"/>
                  <a:gd name="connsiteX7" fmla="*/ 10243 w 488124"/>
                  <a:gd name="connsiteY7" fmla="*/ 499637 h 544576"/>
                  <a:gd name="connsiteX8" fmla="*/ 10243 w 488124"/>
                  <a:gd name="connsiteY8" fmla="*/ 44939 h 544576"/>
                  <a:gd name="connsiteX9" fmla="*/ 0 w 488124"/>
                  <a:gd name="connsiteY9" fmla="*/ 0 h 544576"/>
                  <a:gd name="connsiteX10" fmla="*/ 81724 w 488124"/>
                  <a:gd name="connsiteY10" fmla="*/ 0 h 544576"/>
                  <a:gd name="connsiteX11" fmla="*/ 408432 w 488124"/>
                  <a:gd name="connsiteY11" fmla="*/ 419271 h 544576"/>
                  <a:gd name="connsiteX12" fmla="*/ 408432 w 488124"/>
                  <a:gd name="connsiteY12" fmla="*/ 44939 h 544576"/>
                  <a:gd name="connsiteX13" fmla="*/ 398208 w 488124"/>
                  <a:gd name="connsiteY13" fmla="*/ 0 h 544576"/>
                  <a:gd name="connsiteX14" fmla="*/ 488124 w 488124"/>
                  <a:gd name="connsiteY14" fmla="*/ 0 h 544576"/>
                  <a:gd name="connsiteX15" fmla="*/ 477838 w 488124"/>
                  <a:gd name="connsiteY15" fmla="*/ 44939 h 544576"/>
                  <a:gd name="connsiteX16" fmla="*/ 477838 w 488124"/>
                  <a:gd name="connsiteY16" fmla="*/ 499637 h 5445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88124" h="544576">
                    <a:moveTo>
                      <a:pt x="477838" y="499637"/>
                    </a:moveTo>
                    <a:cubicBezTo>
                      <a:pt x="477838" y="519392"/>
                      <a:pt x="479298" y="530917"/>
                      <a:pt x="481267" y="544576"/>
                    </a:cubicBezTo>
                    <a:lnTo>
                      <a:pt x="409131" y="544576"/>
                    </a:lnTo>
                    <a:lnTo>
                      <a:pt x="79629" y="119145"/>
                    </a:lnTo>
                    <a:lnTo>
                      <a:pt x="79629" y="499637"/>
                    </a:lnTo>
                    <a:cubicBezTo>
                      <a:pt x="79629" y="519392"/>
                      <a:pt x="83058" y="530917"/>
                      <a:pt x="89853" y="544576"/>
                    </a:cubicBezTo>
                    <a:lnTo>
                      <a:pt x="0" y="544576"/>
                    </a:lnTo>
                    <a:cubicBezTo>
                      <a:pt x="6833" y="530917"/>
                      <a:pt x="10243" y="519392"/>
                      <a:pt x="10243" y="499637"/>
                    </a:cubicBezTo>
                    <a:lnTo>
                      <a:pt x="10243" y="44939"/>
                    </a:lnTo>
                    <a:cubicBezTo>
                      <a:pt x="10243" y="25184"/>
                      <a:pt x="6826" y="13595"/>
                      <a:pt x="0" y="0"/>
                    </a:cubicBezTo>
                    <a:lnTo>
                      <a:pt x="81724" y="0"/>
                    </a:lnTo>
                    <a:lnTo>
                      <a:pt x="408432" y="419271"/>
                    </a:lnTo>
                    <a:lnTo>
                      <a:pt x="408432" y="44939"/>
                    </a:lnTo>
                    <a:cubicBezTo>
                      <a:pt x="408432" y="25184"/>
                      <a:pt x="405067" y="13595"/>
                      <a:pt x="398208" y="0"/>
                    </a:cubicBezTo>
                    <a:lnTo>
                      <a:pt x="488124" y="0"/>
                    </a:lnTo>
                    <a:cubicBezTo>
                      <a:pt x="481267" y="13595"/>
                      <a:pt x="477838" y="25184"/>
                      <a:pt x="477838" y="44939"/>
                    </a:cubicBezTo>
                    <a:lnTo>
                      <a:pt x="477838" y="499637"/>
                    </a:lnTo>
                    <a:close/>
                  </a:path>
                </a:pathLst>
              </a:custGeom>
              <a:grpFill/>
              <a:ln w="6350" cap="flat">
                <a:noFill/>
                <a:prstDash val="solid"/>
                <a:miter/>
              </a:ln>
            </p:spPr>
            <p:txBody>
              <a:bodyPr rtlCol="0" anchor="ctr"/>
              <a:lstStyle/>
              <a:p>
                <a:endParaRPr lang="da-DK" dirty="0"/>
              </a:p>
            </p:txBody>
          </p:sp>
          <p:sp>
            <p:nvSpPr>
              <p:cNvPr id="19" name="Freeform: Shape 18">
                <a:extLst>
                  <a:ext uri="{FF2B5EF4-FFF2-40B4-BE49-F238E27FC236}">
                    <a16:creationId xmlns:a16="http://schemas.microsoft.com/office/drawing/2014/main" id="{69C91D89-FCC3-483D-90C5-A3FD322F8924}"/>
                  </a:ext>
                </a:extLst>
              </p:cNvPr>
              <p:cNvSpPr/>
              <p:nvPr/>
            </p:nvSpPr>
            <p:spPr>
              <a:xfrm>
                <a:off x="8279707" y="1822250"/>
                <a:ext cx="482600" cy="548665"/>
              </a:xfrm>
              <a:custGeom>
                <a:avLst/>
                <a:gdLst>
                  <a:gd name="connsiteX0" fmla="*/ 199453 w 482600"/>
                  <a:gd name="connsiteY0" fmla="*/ 0 h 548665"/>
                  <a:gd name="connsiteX1" fmla="*/ 482600 w 482600"/>
                  <a:gd name="connsiteY1" fmla="*/ 272993 h 548665"/>
                  <a:gd name="connsiteX2" fmla="*/ 196723 w 482600"/>
                  <a:gd name="connsiteY2" fmla="*/ 548665 h 548665"/>
                  <a:gd name="connsiteX3" fmla="*/ 48323 w 482600"/>
                  <a:gd name="connsiteY3" fmla="*/ 544582 h 548665"/>
                  <a:gd name="connsiteX4" fmla="*/ 0 w 482600"/>
                  <a:gd name="connsiteY4" fmla="*/ 544582 h 548665"/>
                  <a:gd name="connsiteX5" fmla="*/ 10160 w 482600"/>
                  <a:gd name="connsiteY5" fmla="*/ 499644 h 548665"/>
                  <a:gd name="connsiteX6" fmla="*/ 10160 w 482600"/>
                  <a:gd name="connsiteY6" fmla="*/ 44945 h 548665"/>
                  <a:gd name="connsiteX7" fmla="*/ 0 w 482600"/>
                  <a:gd name="connsiteY7" fmla="*/ 7 h 548665"/>
                  <a:gd name="connsiteX8" fmla="*/ 199453 w 482600"/>
                  <a:gd name="connsiteY8" fmla="*/ 7 h 548665"/>
                  <a:gd name="connsiteX9" fmla="*/ 83693 w 482600"/>
                  <a:gd name="connsiteY9" fmla="*/ 435674 h 548665"/>
                  <a:gd name="connsiteX10" fmla="*/ 105473 w 482600"/>
                  <a:gd name="connsiteY10" fmla="*/ 475793 h 548665"/>
                  <a:gd name="connsiteX11" fmla="*/ 191960 w 482600"/>
                  <a:gd name="connsiteY11" fmla="*/ 481952 h 548665"/>
                  <a:gd name="connsiteX12" fmla="*/ 402336 w 482600"/>
                  <a:gd name="connsiteY12" fmla="*/ 273660 h 548665"/>
                  <a:gd name="connsiteX13" fmla="*/ 189864 w 482600"/>
                  <a:gd name="connsiteY13" fmla="*/ 69450 h 548665"/>
                  <a:gd name="connsiteX14" fmla="*/ 83693 w 482600"/>
                  <a:gd name="connsiteY14" fmla="*/ 69450 h 548665"/>
                  <a:gd name="connsiteX15" fmla="*/ 83693 w 482600"/>
                  <a:gd name="connsiteY15" fmla="*/ 435674 h 5486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482600" h="548665">
                    <a:moveTo>
                      <a:pt x="199453" y="0"/>
                    </a:moveTo>
                    <a:cubicBezTo>
                      <a:pt x="366902" y="0"/>
                      <a:pt x="482600" y="113722"/>
                      <a:pt x="482600" y="272993"/>
                    </a:cubicBezTo>
                    <a:cubicBezTo>
                      <a:pt x="482600" y="432264"/>
                      <a:pt x="364172" y="548665"/>
                      <a:pt x="196723" y="548665"/>
                    </a:cubicBezTo>
                    <a:cubicBezTo>
                      <a:pt x="114364" y="548665"/>
                      <a:pt x="89153" y="544582"/>
                      <a:pt x="48323" y="544582"/>
                    </a:cubicBezTo>
                    <a:lnTo>
                      <a:pt x="0" y="544582"/>
                    </a:lnTo>
                    <a:cubicBezTo>
                      <a:pt x="6794" y="530987"/>
                      <a:pt x="10160" y="519399"/>
                      <a:pt x="10160" y="499644"/>
                    </a:cubicBezTo>
                    <a:lnTo>
                      <a:pt x="10160" y="44945"/>
                    </a:lnTo>
                    <a:cubicBezTo>
                      <a:pt x="10160" y="25191"/>
                      <a:pt x="6794" y="13665"/>
                      <a:pt x="0" y="7"/>
                    </a:cubicBezTo>
                    <a:lnTo>
                      <a:pt x="199453" y="7"/>
                    </a:lnTo>
                    <a:close/>
                    <a:moveTo>
                      <a:pt x="83693" y="435674"/>
                    </a:moveTo>
                    <a:cubicBezTo>
                      <a:pt x="83693" y="456102"/>
                      <a:pt x="85789" y="469697"/>
                      <a:pt x="105473" y="475793"/>
                    </a:cubicBezTo>
                    <a:cubicBezTo>
                      <a:pt x="121793" y="481279"/>
                      <a:pt x="151764" y="481952"/>
                      <a:pt x="191960" y="481952"/>
                    </a:cubicBezTo>
                    <a:cubicBezTo>
                      <a:pt x="319277" y="481952"/>
                      <a:pt x="402336" y="390061"/>
                      <a:pt x="402336" y="273660"/>
                    </a:cubicBezTo>
                    <a:cubicBezTo>
                      <a:pt x="402336" y="157258"/>
                      <a:pt x="319277" y="69450"/>
                      <a:pt x="189864" y="69450"/>
                    </a:cubicBezTo>
                    <a:lnTo>
                      <a:pt x="83693" y="69450"/>
                    </a:lnTo>
                    <a:lnTo>
                      <a:pt x="83693" y="435674"/>
                    </a:lnTo>
                    <a:close/>
                  </a:path>
                </a:pathLst>
              </a:custGeom>
              <a:grpFill/>
              <a:ln w="6350" cap="flat">
                <a:noFill/>
                <a:prstDash val="solid"/>
                <a:miter/>
              </a:ln>
            </p:spPr>
            <p:txBody>
              <a:bodyPr rtlCol="0" anchor="ctr"/>
              <a:lstStyle/>
              <a:p>
                <a:endParaRPr lang="da-DK" dirty="0"/>
              </a:p>
            </p:txBody>
          </p:sp>
          <p:sp>
            <p:nvSpPr>
              <p:cNvPr id="20" name="Freeform: Shape 19">
                <a:extLst>
                  <a:ext uri="{FF2B5EF4-FFF2-40B4-BE49-F238E27FC236}">
                    <a16:creationId xmlns:a16="http://schemas.microsoft.com/office/drawing/2014/main" id="{826D89C4-42EB-3178-E248-6525FBB464EF}"/>
                  </a:ext>
                </a:extLst>
              </p:cNvPr>
              <p:cNvSpPr/>
              <p:nvPr/>
            </p:nvSpPr>
            <p:spPr>
              <a:xfrm>
                <a:off x="8781737" y="1822276"/>
                <a:ext cx="543941" cy="544576"/>
              </a:xfrm>
              <a:custGeom>
                <a:avLst/>
                <a:gdLst>
                  <a:gd name="connsiteX0" fmla="*/ 373063 w 543941"/>
                  <a:gd name="connsiteY0" fmla="*/ 348539 h 544576"/>
                  <a:gd name="connsiteX1" fmla="*/ 162052 w 543941"/>
                  <a:gd name="connsiteY1" fmla="*/ 348539 h 544576"/>
                  <a:gd name="connsiteX2" fmla="*/ 99441 w 543941"/>
                  <a:gd name="connsiteY2" fmla="*/ 499637 h 544576"/>
                  <a:gd name="connsiteX3" fmla="*/ 91948 w 543941"/>
                  <a:gd name="connsiteY3" fmla="*/ 544576 h 544576"/>
                  <a:gd name="connsiteX4" fmla="*/ 0 w 543941"/>
                  <a:gd name="connsiteY4" fmla="*/ 544576 h 544576"/>
                  <a:gd name="connsiteX5" fmla="*/ 24511 w 543941"/>
                  <a:gd name="connsiteY5" fmla="*/ 499637 h 544576"/>
                  <a:gd name="connsiteX6" fmla="*/ 232855 w 543941"/>
                  <a:gd name="connsiteY6" fmla="*/ 0 h 544576"/>
                  <a:gd name="connsiteX7" fmla="*/ 300228 w 543941"/>
                  <a:gd name="connsiteY7" fmla="*/ 0 h 544576"/>
                  <a:gd name="connsiteX8" fmla="*/ 519430 w 543941"/>
                  <a:gd name="connsiteY8" fmla="*/ 499637 h 544576"/>
                  <a:gd name="connsiteX9" fmla="*/ 543941 w 543941"/>
                  <a:gd name="connsiteY9" fmla="*/ 544576 h 544576"/>
                  <a:gd name="connsiteX10" fmla="*/ 447294 w 543941"/>
                  <a:gd name="connsiteY10" fmla="*/ 544576 h 544576"/>
                  <a:gd name="connsiteX11" fmla="*/ 439103 w 543941"/>
                  <a:gd name="connsiteY11" fmla="*/ 499637 h 544576"/>
                  <a:gd name="connsiteX12" fmla="*/ 373063 w 543941"/>
                  <a:gd name="connsiteY12" fmla="*/ 348539 h 544576"/>
                  <a:gd name="connsiteX13" fmla="*/ 191326 w 543941"/>
                  <a:gd name="connsiteY13" fmla="*/ 279083 h 544576"/>
                  <a:gd name="connsiteX14" fmla="*/ 342392 w 543941"/>
                  <a:gd name="connsiteY14" fmla="*/ 279083 h 544576"/>
                  <a:gd name="connsiteX15" fmla="*/ 264858 w 543941"/>
                  <a:gd name="connsiteY15" fmla="*/ 101397 h 544576"/>
                  <a:gd name="connsiteX16" fmla="*/ 191326 w 543941"/>
                  <a:gd name="connsiteY16" fmla="*/ 279083 h 5445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543941" h="544576">
                    <a:moveTo>
                      <a:pt x="373063" y="348539"/>
                    </a:moveTo>
                    <a:lnTo>
                      <a:pt x="162052" y="348539"/>
                    </a:lnTo>
                    <a:lnTo>
                      <a:pt x="99441" y="499637"/>
                    </a:lnTo>
                    <a:cubicBezTo>
                      <a:pt x="93980" y="513232"/>
                      <a:pt x="91948" y="530244"/>
                      <a:pt x="91948" y="544576"/>
                    </a:cubicBezTo>
                    <a:lnTo>
                      <a:pt x="0" y="544576"/>
                    </a:lnTo>
                    <a:cubicBezTo>
                      <a:pt x="9589" y="530917"/>
                      <a:pt x="17018" y="517989"/>
                      <a:pt x="24511" y="499637"/>
                    </a:cubicBezTo>
                    <a:lnTo>
                      <a:pt x="232855" y="0"/>
                    </a:lnTo>
                    <a:lnTo>
                      <a:pt x="300228" y="0"/>
                    </a:lnTo>
                    <a:lnTo>
                      <a:pt x="519430" y="499637"/>
                    </a:lnTo>
                    <a:cubicBezTo>
                      <a:pt x="527621" y="517989"/>
                      <a:pt x="534416" y="530917"/>
                      <a:pt x="543941" y="544576"/>
                    </a:cubicBezTo>
                    <a:lnTo>
                      <a:pt x="447294" y="544576"/>
                    </a:lnTo>
                    <a:cubicBezTo>
                      <a:pt x="447294" y="526834"/>
                      <a:pt x="444564" y="512566"/>
                      <a:pt x="439103" y="499637"/>
                    </a:cubicBezTo>
                    <a:lnTo>
                      <a:pt x="373063" y="348539"/>
                    </a:lnTo>
                    <a:close/>
                    <a:moveTo>
                      <a:pt x="191326" y="279083"/>
                    </a:moveTo>
                    <a:lnTo>
                      <a:pt x="342392" y="279083"/>
                    </a:lnTo>
                    <a:lnTo>
                      <a:pt x="264858" y="101397"/>
                    </a:lnTo>
                    <a:lnTo>
                      <a:pt x="191326" y="279083"/>
                    </a:lnTo>
                    <a:close/>
                  </a:path>
                </a:pathLst>
              </a:custGeom>
              <a:grpFill/>
              <a:ln w="6350" cap="flat">
                <a:noFill/>
                <a:prstDash val="solid"/>
                <a:miter/>
              </a:ln>
            </p:spPr>
            <p:txBody>
              <a:bodyPr rtlCol="0" anchor="ctr"/>
              <a:lstStyle/>
              <a:p>
                <a:endParaRPr lang="da-DK" dirty="0"/>
              </a:p>
            </p:txBody>
          </p:sp>
          <p:sp>
            <p:nvSpPr>
              <p:cNvPr id="21" name="Freeform: Shape 20">
                <a:extLst>
                  <a:ext uri="{FF2B5EF4-FFF2-40B4-BE49-F238E27FC236}">
                    <a16:creationId xmlns:a16="http://schemas.microsoft.com/office/drawing/2014/main" id="{11D54876-98AE-F188-907A-C5E68A81C49D}"/>
                  </a:ext>
                </a:extLst>
              </p:cNvPr>
              <p:cNvSpPr/>
              <p:nvPr/>
            </p:nvSpPr>
            <p:spPr>
              <a:xfrm>
                <a:off x="7727701" y="408334"/>
                <a:ext cx="488124" cy="544575"/>
              </a:xfrm>
              <a:custGeom>
                <a:avLst/>
                <a:gdLst>
                  <a:gd name="connsiteX0" fmla="*/ 477901 w 488124"/>
                  <a:gd name="connsiteY0" fmla="*/ 499637 h 544575"/>
                  <a:gd name="connsiteX1" fmla="*/ 481330 w 488124"/>
                  <a:gd name="connsiteY1" fmla="*/ 544576 h 544575"/>
                  <a:gd name="connsiteX2" fmla="*/ 409194 w 488124"/>
                  <a:gd name="connsiteY2" fmla="*/ 544576 h 544575"/>
                  <a:gd name="connsiteX3" fmla="*/ 79629 w 488124"/>
                  <a:gd name="connsiteY3" fmla="*/ 119145 h 544575"/>
                  <a:gd name="connsiteX4" fmla="*/ 79629 w 488124"/>
                  <a:gd name="connsiteY4" fmla="*/ 499637 h 544575"/>
                  <a:gd name="connsiteX5" fmla="*/ 89916 w 488124"/>
                  <a:gd name="connsiteY5" fmla="*/ 544576 h 544575"/>
                  <a:gd name="connsiteX6" fmla="*/ 0 w 488124"/>
                  <a:gd name="connsiteY6" fmla="*/ 544576 h 544575"/>
                  <a:gd name="connsiteX7" fmla="*/ 10287 w 488124"/>
                  <a:gd name="connsiteY7" fmla="*/ 499637 h 544575"/>
                  <a:gd name="connsiteX8" fmla="*/ 10287 w 488124"/>
                  <a:gd name="connsiteY8" fmla="*/ 44939 h 544575"/>
                  <a:gd name="connsiteX9" fmla="*/ 0 w 488124"/>
                  <a:gd name="connsiteY9" fmla="*/ 0 h 544575"/>
                  <a:gd name="connsiteX10" fmla="*/ 81724 w 488124"/>
                  <a:gd name="connsiteY10" fmla="*/ 0 h 544575"/>
                  <a:gd name="connsiteX11" fmla="*/ 408432 w 488124"/>
                  <a:gd name="connsiteY11" fmla="*/ 419335 h 544575"/>
                  <a:gd name="connsiteX12" fmla="*/ 408432 w 488124"/>
                  <a:gd name="connsiteY12" fmla="*/ 44939 h 544575"/>
                  <a:gd name="connsiteX13" fmla="*/ 398272 w 488124"/>
                  <a:gd name="connsiteY13" fmla="*/ 0 h 544575"/>
                  <a:gd name="connsiteX14" fmla="*/ 488124 w 488124"/>
                  <a:gd name="connsiteY14" fmla="*/ 0 h 544575"/>
                  <a:gd name="connsiteX15" fmla="*/ 477901 w 488124"/>
                  <a:gd name="connsiteY15" fmla="*/ 44939 h 544575"/>
                  <a:gd name="connsiteX16" fmla="*/ 477901 w 488124"/>
                  <a:gd name="connsiteY16" fmla="*/ 499637 h 544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88124" h="544575">
                    <a:moveTo>
                      <a:pt x="477901" y="499637"/>
                    </a:moveTo>
                    <a:cubicBezTo>
                      <a:pt x="477901" y="519392"/>
                      <a:pt x="479298" y="530917"/>
                      <a:pt x="481330" y="544576"/>
                    </a:cubicBezTo>
                    <a:lnTo>
                      <a:pt x="409194" y="544576"/>
                    </a:lnTo>
                    <a:lnTo>
                      <a:pt x="79629" y="119145"/>
                    </a:lnTo>
                    <a:lnTo>
                      <a:pt x="79629" y="499637"/>
                    </a:lnTo>
                    <a:cubicBezTo>
                      <a:pt x="79629" y="519392"/>
                      <a:pt x="83058" y="530917"/>
                      <a:pt x="89916" y="544576"/>
                    </a:cubicBezTo>
                    <a:lnTo>
                      <a:pt x="0" y="544576"/>
                    </a:lnTo>
                    <a:cubicBezTo>
                      <a:pt x="6858" y="530917"/>
                      <a:pt x="10287" y="519392"/>
                      <a:pt x="10287" y="499637"/>
                    </a:cubicBezTo>
                    <a:lnTo>
                      <a:pt x="10287" y="44939"/>
                    </a:lnTo>
                    <a:cubicBezTo>
                      <a:pt x="10287" y="25184"/>
                      <a:pt x="6858" y="13595"/>
                      <a:pt x="0" y="0"/>
                    </a:cubicBezTo>
                    <a:lnTo>
                      <a:pt x="81724" y="0"/>
                    </a:lnTo>
                    <a:lnTo>
                      <a:pt x="408432" y="419335"/>
                    </a:lnTo>
                    <a:lnTo>
                      <a:pt x="408432" y="44939"/>
                    </a:lnTo>
                    <a:cubicBezTo>
                      <a:pt x="408432" y="25184"/>
                      <a:pt x="405067" y="13595"/>
                      <a:pt x="398272" y="0"/>
                    </a:cubicBezTo>
                    <a:lnTo>
                      <a:pt x="488124" y="0"/>
                    </a:lnTo>
                    <a:cubicBezTo>
                      <a:pt x="481330" y="13595"/>
                      <a:pt x="477901" y="25184"/>
                      <a:pt x="477901" y="44939"/>
                    </a:cubicBezTo>
                    <a:lnTo>
                      <a:pt x="477901" y="499637"/>
                    </a:lnTo>
                    <a:close/>
                  </a:path>
                </a:pathLst>
              </a:custGeom>
              <a:grpFill/>
              <a:ln w="6350" cap="flat">
                <a:noFill/>
                <a:prstDash val="solid"/>
                <a:miter/>
              </a:ln>
            </p:spPr>
            <p:txBody>
              <a:bodyPr rtlCol="0" anchor="ctr"/>
              <a:lstStyle/>
              <a:p>
                <a:endParaRPr lang="da-DK" dirty="0"/>
              </a:p>
            </p:txBody>
          </p:sp>
          <p:sp>
            <p:nvSpPr>
              <p:cNvPr id="22" name="Freeform: Shape 21">
                <a:extLst>
                  <a:ext uri="{FF2B5EF4-FFF2-40B4-BE49-F238E27FC236}">
                    <a16:creationId xmlns:a16="http://schemas.microsoft.com/office/drawing/2014/main" id="{EAD5EB04-ECB0-AD34-D43E-89BBC8D2D842}"/>
                  </a:ext>
                </a:extLst>
              </p:cNvPr>
              <p:cNvSpPr/>
              <p:nvPr/>
            </p:nvSpPr>
            <p:spPr>
              <a:xfrm>
                <a:off x="8336158" y="408308"/>
                <a:ext cx="482663" cy="548665"/>
              </a:xfrm>
              <a:custGeom>
                <a:avLst/>
                <a:gdLst>
                  <a:gd name="connsiteX0" fmla="*/ 199454 w 482663"/>
                  <a:gd name="connsiteY0" fmla="*/ 0 h 548665"/>
                  <a:gd name="connsiteX1" fmla="*/ 482664 w 482663"/>
                  <a:gd name="connsiteY1" fmla="*/ 272993 h 548665"/>
                  <a:gd name="connsiteX2" fmla="*/ 196724 w 482663"/>
                  <a:gd name="connsiteY2" fmla="*/ 548665 h 548665"/>
                  <a:gd name="connsiteX3" fmla="*/ 48324 w 482663"/>
                  <a:gd name="connsiteY3" fmla="*/ 544582 h 548665"/>
                  <a:gd name="connsiteX4" fmla="*/ 0 w 482663"/>
                  <a:gd name="connsiteY4" fmla="*/ 544582 h 548665"/>
                  <a:gd name="connsiteX5" fmla="*/ 10224 w 482663"/>
                  <a:gd name="connsiteY5" fmla="*/ 499643 h 548665"/>
                  <a:gd name="connsiteX6" fmla="*/ 10224 w 482663"/>
                  <a:gd name="connsiteY6" fmla="*/ 44945 h 548665"/>
                  <a:gd name="connsiteX7" fmla="*/ 0 w 482663"/>
                  <a:gd name="connsiteY7" fmla="*/ 6 h 548665"/>
                  <a:gd name="connsiteX8" fmla="*/ 199454 w 482663"/>
                  <a:gd name="connsiteY8" fmla="*/ 6 h 548665"/>
                  <a:gd name="connsiteX9" fmla="*/ 83757 w 482663"/>
                  <a:gd name="connsiteY9" fmla="*/ 435673 h 548665"/>
                  <a:gd name="connsiteX10" fmla="*/ 105538 w 482663"/>
                  <a:gd name="connsiteY10" fmla="*/ 475856 h 548665"/>
                  <a:gd name="connsiteX11" fmla="*/ 191961 w 482663"/>
                  <a:gd name="connsiteY11" fmla="*/ 481952 h 548665"/>
                  <a:gd name="connsiteX12" fmla="*/ 402337 w 482663"/>
                  <a:gd name="connsiteY12" fmla="*/ 273659 h 548665"/>
                  <a:gd name="connsiteX13" fmla="*/ 189929 w 482663"/>
                  <a:gd name="connsiteY13" fmla="*/ 69450 h 548665"/>
                  <a:gd name="connsiteX14" fmla="*/ 83757 w 482663"/>
                  <a:gd name="connsiteY14" fmla="*/ 69450 h 548665"/>
                  <a:gd name="connsiteX15" fmla="*/ 83757 w 482663"/>
                  <a:gd name="connsiteY15" fmla="*/ 435673 h 5486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482663" h="548665">
                    <a:moveTo>
                      <a:pt x="199454" y="0"/>
                    </a:moveTo>
                    <a:cubicBezTo>
                      <a:pt x="366903" y="0"/>
                      <a:pt x="482664" y="113722"/>
                      <a:pt x="482664" y="272993"/>
                    </a:cubicBezTo>
                    <a:cubicBezTo>
                      <a:pt x="482664" y="432264"/>
                      <a:pt x="364173" y="548665"/>
                      <a:pt x="196724" y="548665"/>
                    </a:cubicBezTo>
                    <a:cubicBezTo>
                      <a:pt x="114364" y="548665"/>
                      <a:pt x="89154" y="544582"/>
                      <a:pt x="48324" y="544582"/>
                    </a:cubicBezTo>
                    <a:lnTo>
                      <a:pt x="0" y="544582"/>
                    </a:lnTo>
                    <a:cubicBezTo>
                      <a:pt x="6795" y="530987"/>
                      <a:pt x="10224" y="519398"/>
                      <a:pt x="10224" y="499643"/>
                    </a:cubicBezTo>
                    <a:lnTo>
                      <a:pt x="10224" y="44945"/>
                    </a:lnTo>
                    <a:cubicBezTo>
                      <a:pt x="10224" y="25190"/>
                      <a:pt x="6795" y="13665"/>
                      <a:pt x="0" y="6"/>
                    </a:cubicBezTo>
                    <a:lnTo>
                      <a:pt x="199454" y="6"/>
                    </a:lnTo>
                    <a:close/>
                    <a:moveTo>
                      <a:pt x="83757" y="435673"/>
                    </a:moveTo>
                    <a:cubicBezTo>
                      <a:pt x="83757" y="456101"/>
                      <a:pt x="85789" y="469697"/>
                      <a:pt x="105538" y="475856"/>
                    </a:cubicBezTo>
                    <a:cubicBezTo>
                      <a:pt x="121857" y="481286"/>
                      <a:pt x="151765" y="481952"/>
                      <a:pt x="191961" y="481952"/>
                    </a:cubicBezTo>
                    <a:cubicBezTo>
                      <a:pt x="319278" y="481952"/>
                      <a:pt x="402337" y="390061"/>
                      <a:pt x="402337" y="273659"/>
                    </a:cubicBezTo>
                    <a:cubicBezTo>
                      <a:pt x="402337" y="157258"/>
                      <a:pt x="319278" y="69450"/>
                      <a:pt x="189929" y="69450"/>
                    </a:cubicBezTo>
                    <a:lnTo>
                      <a:pt x="83757" y="69450"/>
                    </a:lnTo>
                    <a:lnTo>
                      <a:pt x="83757" y="435673"/>
                    </a:lnTo>
                    <a:close/>
                  </a:path>
                </a:pathLst>
              </a:custGeom>
              <a:grpFill/>
              <a:ln w="6350" cap="flat">
                <a:noFill/>
                <a:prstDash val="solid"/>
                <a:miter/>
              </a:ln>
            </p:spPr>
            <p:txBody>
              <a:bodyPr rtlCol="0" anchor="ctr"/>
              <a:lstStyle/>
              <a:p>
                <a:endParaRPr lang="da-DK" dirty="0"/>
              </a:p>
            </p:txBody>
          </p:sp>
          <p:sp>
            <p:nvSpPr>
              <p:cNvPr id="23" name="Freeform: Shape 22">
                <a:extLst>
                  <a:ext uri="{FF2B5EF4-FFF2-40B4-BE49-F238E27FC236}">
                    <a16:creationId xmlns:a16="http://schemas.microsoft.com/office/drawing/2014/main" id="{0F99A802-90E3-7F20-1C33-46654A687F78}"/>
                  </a:ext>
                </a:extLst>
              </p:cNvPr>
              <p:cNvSpPr/>
              <p:nvPr/>
            </p:nvSpPr>
            <p:spPr>
              <a:xfrm>
                <a:off x="9341871" y="1815481"/>
                <a:ext cx="474536" cy="558177"/>
              </a:xfrm>
              <a:custGeom>
                <a:avLst/>
                <a:gdLst>
                  <a:gd name="connsiteX0" fmla="*/ 464312 w 474536"/>
                  <a:gd name="connsiteY0" fmla="*/ 463537 h 558177"/>
                  <a:gd name="connsiteX1" fmla="*/ 469012 w 474536"/>
                  <a:gd name="connsiteY1" fmla="*/ 520065 h 558177"/>
                  <a:gd name="connsiteX2" fmla="*/ 315214 w 474536"/>
                  <a:gd name="connsiteY2" fmla="*/ 558178 h 558177"/>
                  <a:gd name="connsiteX3" fmla="*/ 0 w 474536"/>
                  <a:gd name="connsiteY3" fmla="*/ 279089 h 558177"/>
                  <a:gd name="connsiteX4" fmla="*/ 300927 w 474536"/>
                  <a:gd name="connsiteY4" fmla="*/ 0 h 558177"/>
                  <a:gd name="connsiteX5" fmla="*/ 458089 w 474536"/>
                  <a:gd name="connsiteY5" fmla="*/ 30607 h 558177"/>
                  <a:gd name="connsiteX6" fmla="*/ 460185 w 474536"/>
                  <a:gd name="connsiteY6" fmla="*/ 127254 h 558177"/>
                  <a:gd name="connsiteX7" fmla="*/ 390081 w 474536"/>
                  <a:gd name="connsiteY7" fmla="*/ 83719 h 558177"/>
                  <a:gd name="connsiteX8" fmla="*/ 301562 w 474536"/>
                  <a:gd name="connsiteY8" fmla="*/ 70123 h 558177"/>
                  <a:gd name="connsiteX9" fmla="*/ 78994 w 474536"/>
                  <a:gd name="connsiteY9" fmla="*/ 279089 h 558177"/>
                  <a:gd name="connsiteX10" fmla="*/ 318580 w 474536"/>
                  <a:gd name="connsiteY10" fmla="*/ 488055 h 558177"/>
                  <a:gd name="connsiteX11" fmla="*/ 390716 w 474536"/>
                  <a:gd name="connsiteY11" fmla="*/ 471043 h 558177"/>
                  <a:gd name="connsiteX12" fmla="*/ 390716 w 474536"/>
                  <a:gd name="connsiteY12" fmla="*/ 340309 h 558177"/>
                  <a:gd name="connsiteX13" fmla="*/ 380556 w 474536"/>
                  <a:gd name="connsiteY13" fmla="*/ 295427 h 558177"/>
                  <a:gd name="connsiteX14" fmla="*/ 474536 w 474536"/>
                  <a:gd name="connsiteY14" fmla="*/ 295427 h 558177"/>
                  <a:gd name="connsiteX15" fmla="*/ 464249 w 474536"/>
                  <a:gd name="connsiteY15" fmla="*/ 340309 h 558177"/>
                  <a:gd name="connsiteX16" fmla="*/ 464249 w 474536"/>
                  <a:gd name="connsiteY16" fmla="*/ 463537 h 5581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74536" h="558177">
                    <a:moveTo>
                      <a:pt x="464312" y="463537"/>
                    </a:moveTo>
                    <a:cubicBezTo>
                      <a:pt x="464312" y="493478"/>
                      <a:pt x="466281" y="505060"/>
                      <a:pt x="469012" y="520065"/>
                    </a:cubicBezTo>
                    <a:cubicBezTo>
                      <a:pt x="420053" y="543846"/>
                      <a:pt x="368300" y="558178"/>
                      <a:pt x="315214" y="558178"/>
                    </a:cubicBezTo>
                    <a:cubicBezTo>
                      <a:pt x="120524" y="558178"/>
                      <a:pt x="0" y="437020"/>
                      <a:pt x="0" y="279089"/>
                    </a:cubicBezTo>
                    <a:cubicBezTo>
                      <a:pt x="0" y="121101"/>
                      <a:pt x="125985" y="0"/>
                      <a:pt x="300927" y="0"/>
                    </a:cubicBezTo>
                    <a:cubicBezTo>
                      <a:pt x="365570" y="0"/>
                      <a:pt x="407734" y="6769"/>
                      <a:pt x="458089" y="30607"/>
                    </a:cubicBezTo>
                    <a:lnTo>
                      <a:pt x="460185" y="127254"/>
                    </a:lnTo>
                    <a:cubicBezTo>
                      <a:pt x="443865" y="108903"/>
                      <a:pt x="420053" y="94571"/>
                      <a:pt x="390081" y="83719"/>
                    </a:cubicBezTo>
                    <a:cubicBezTo>
                      <a:pt x="366205" y="74879"/>
                      <a:pt x="334264" y="70123"/>
                      <a:pt x="301562" y="70123"/>
                    </a:cubicBezTo>
                    <a:cubicBezTo>
                      <a:pt x="164783" y="70123"/>
                      <a:pt x="78994" y="161284"/>
                      <a:pt x="78994" y="279089"/>
                    </a:cubicBezTo>
                    <a:cubicBezTo>
                      <a:pt x="78994" y="397504"/>
                      <a:pt x="172911" y="488055"/>
                      <a:pt x="318580" y="488055"/>
                    </a:cubicBezTo>
                    <a:cubicBezTo>
                      <a:pt x="332931" y="488055"/>
                      <a:pt x="366205" y="484638"/>
                      <a:pt x="390716" y="471043"/>
                    </a:cubicBezTo>
                    <a:lnTo>
                      <a:pt x="390716" y="340309"/>
                    </a:lnTo>
                    <a:cubicBezTo>
                      <a:pt x="390716" y="320611"/>
                      <a:pt x="387414" y="309029"/>
                      <a:pt x="380556" y="295427"/>
                    </a:cubicBezTo>
                    <a:lnTo>
                      <a:pt x="474536" y="295427"/>
                    </a:lnTo>
                    <a:cubicBezTo>
                      <a:pt x="467678" y="309023"/>
                      <a:pt x="464249" y="320611"/>
                      <a:pt x="464249" y="340309"/>
                    </a:cubicBezTo>
                    <a:lnTo>
                      <a:pt x="464249" y="463537"/>
                    </a:lnTo>
                    <a:close/>
                  </a:path>
                </a:pathLst>
              </a:custGeom>
              <a:grpFill/>
              <a:ln w="6350" cap="flat">
                <a:noFill/>
                <a:prstDash val="solid"/>
                <a:miter/>
              </a:ln>
            </p:spPr>
            <p:txBody>
              <a:bodyPr rtlCol="0" anchor="ctr"/>
              <a:lstStyle/>
              <a:p>
                <a:endParaRPr lang="da-DK" dirty="0"/>
              </a:p>
            </p:txBody>
          </p:sp>
          <p:sp>
            <p:nvSpPr>
              <p:cNvPr id="24" name="Freeform: Shape 23">
                <a:extLst>
                  <a:ext uri="{FF2B5EF4-FFF2-40B4-BE49-F238E27FC236}">
                    <a16:creationId xmlns:a16="http://schemas.microsoft.com/office/drawing/2014/main" id="{F1AE5761-D727-6319-6C39-591EAD83C7BC}"/>
                  </a:ext>
                </a:extLst>
              </p:cNvPr>
              <p:cNvSpPr/>
              <p:nvPr/>
            </p:nvSpPr>
            <p:spPr>
              <a:xfrm>
                <a:off x="9930643" y="1822257"/>
                <a:ext cx="313816" cy="544575"/>
              </a:xfrm>
              <a:custGeom>
                <a:avLst/>
                <a:gdLst>
                  <a:gd name="connsiteX0" fmla="*/ 288607 w 313816"/>
                  <a:gd name="connsiteY0" fmla="*/ 6 h 544575"/>
                  <a:gd name="connsiteX1" fmla="*/ 292036 w 313816"/>
                  <a:gd name="connsiteY1" fmla="*/ 83725 h 544575"/>
                  <a:gd name="connsiteX2" fmla="*/ 232790 w 313816"/>
                  <a:gd name="connsiteY2" fmla="*/ 69456 h 544575"/>
                  <a:gd name="connsiteX3" fmla="*/ 83756 w 313816"/>
                  <a:gd name="connsiteY3" fmla="*/ 69456 h 544575"/>
                  <a:gd name="connsiteX4" fmla="*/ 83756 w 313816"/>
                  <a:gd name="connsiteY4" fmla="*/ 232810 h 544575"/>
                  <a:gd name="connsiteX5" fmla="*/ 238252 w 313816"/>
                  <a:gd name="connsiteY5" fmla="*/ 232810 h 544575"/>
                  <a:gd name="connsiteX6" fmla="*/ 283210 w 313816"/>
                  <a:gd name="connsiteY6" fmla="*/ 222624 h 544575"/>
                  <a:gd name="connsiteX7" fmla="*/ 283210 w 313816"/>
                  <a:gd name="connsiteY7" fmla="*/ 312445 h 544575"/>
                  <a:gd name="connsiteX8" fmla="*/ 238252 w 313816"/>
                  <a:gd name="connsiteY8" fmla="*/ 302260 h 544575"/>
                  <a:gd name="connsiteX9" fmla="*/ 83756 w 313816"/>
                  <a:gd name="connsiteY9" fmla="*/ 302260 h 544575"/>
                  <a:gd name="connsiteX10" fmla="*/ 83756 w 313816"/>
                  <a:gd name="connsiteY10" fmla="*/ 475126 h 544575"/>
                  <a:gd name="connsiteX11" fmla="*/ 249110 w 313816"/>
                  <a:gd name="connsiteY11" fmla="*/ 475126 h 544575"/>
                  <a:gd name="connsiteX12" fmla="*/ 313817 w 313816"/>
                  <a:gd name="connsiteY12" fmla="*/ 460858 h 544575"/>
                  <a:gd name="connsiteX13" fmla="*/ 294767 w 313816"/>
                  <a:gd name="connsiteY13" fmla="*/ 544576 h 544575"/>
                  <a:gd name="connsiteX14" fmla="*/ 0 w 313816"/>
                  <a:gd name="connsiteY14" fmla="*/ 544576 h 544575"/>
                  <a:gd name="connsiteX15" fmla="*/ 10223 w 313816"/>
                  <a:gd name="connsiteY15" fmla="*/ 499637 h 544575"/>
                  <a:gd name="connsiteX16" fmla="*/ 10223 w 313816"/>
                  <a:gd name="connsiteY16" fmla="*/ 44939 h 544575"/>
                  <a:gd name="connsiteX17" fmla="*/ 0 w 313816"/>
                  <a:gd name="connsiteY17" fmla="*/ 0 h 544575"/>
                  <a:gd name="connsiteX18" fmla="*/ 288607 w 313816"/>
                  <a:gd name="connsiteY18" fmla="*/ 0 h 544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313816" h="544575">
                    <a:moveTo>
                      <a:pt x="288607" y="6"/>
                    </a:moveTo>
                    <a:lnTo>
                      <a:pt x="292036" y="83725"/>
                    </a:lnTo>
                    <a:cubicBezTo>
                      <a:pt x="276352" y="74885"/>
                      <a:pt x="260667" y="69456"/>
                      <a:pt x="232790" y="69456"/>
                    </a:cubicBezTo>
                    <a:lnTo>
                      <a:pt x="83756" y="69456"/>
                    </a:lnTo>
                    <a:lnTo>
                      <a:pt x="83756" y="232810"/>
                    </a:lnTo>
                    <a:lnTo>
                      <a:pt x="238252" y="232810"/>
                    </a:lnTo>
                    <a:cubicBezTo>
                      <a:pt x="258001" y="232810"/>
                      <a:pt x="269494" y="229394"/>
                      <a:pt x="283210" y="222624"/>
                    </a:cubicBezTo>
                    <a:lnTo>
                      <a:pt x="283210" y="312445"/>
                    </a:lnTo>
                    <a:cubicBezTo>
                      <a:pt x="269494" y="305619"/>
                      <a:pt x="258001" y="302260"/>
                      <a:pt x="238252" y="302260"/>
                    </a:cubicBezTo>
                    <a:lnTo>
                      <a:pt x="83756" y="302260"/>
                    </a:lnTo>
                    <a:lnTo>
                      <a:pt x="83756" y="475126"/>
                    </a:lnTo>
                    <a:lnTo>
                      <a:pt x="249110" y="475126"/>
                    </a:lnTo>
                    <a:cubicBezTo>
                      <a:pt x="277051" y="475126"/>
                      <a:pt x="298132" y="469697"/>
                      <a:pt x="313817" y="460858"/>
                    </a:cubicBezTo>
                    <a:lnTo>
                      <a:pt x="294767" y="544576"/>
                    </a:lnTo>
                    <a:lnTo>
                      <a:pt x="0" y="544576"/>
                    </a:lnTo>
                    <a:cubicBezTo>
                      <a:pt x="6794" y="530980"/>
                      <a:pt x="10223" y="519392"/>
                      <a:pt x="10223" y="499637"/>
                    </a:cubicBezTo>
                    <a:lnTo>
                      <a:pt x="10223" y="44939"/>
                    </a:lnTo>
                    <a:cubicBezTo>
                      <a:pt x="10223" y="25184"/>
                      <a:pt x="6794" y="13595"/>
                      <a:pt x="0" y="0"/>
                    </a:cubicBezTo>
                    <a:lnTo>
                      <a:pt x="288607" y="0"/>
                    </a:lnTo>
                    <a:close/>
                  </a:path>
                </a:pathLst>
              </a:custGeom>
              <a:grpFill/>
              <a:ln w="6350" cap="flat">
                <a:noFill/>
                <a:prstDash val="solid"/>
                <a:miter/>
              </a:ln>
            </p:spPr>
            <p:txBody>
              <a:bodyPr rtlCol="0" anchor="ctr"/>
              <a:lstStyle/>
              <a:p>
                <a:endParaRPr lang="da-DK" dirty="0"/>
              </a:p>
            </p:txBody>
          </p:sp>
          <p:sp>
            <p:nvSpPr>
              <p:cNvPr id="25" name="Freeform: Shape 24">
                <a:extLst>
                  <a:ext uri="{FF2B5EF4-FFF2-40B4-BE49-F238E27FC236}">
                    <a16:creationId xmlns:a16="http://schemas.microsoft.com/office/drawing/2014/main" id="{A3F4CF5D-DE43-F40E-391D-4AA7075E4219}"/>
                  </a:ext>
                </a:extLst>
              </p:cNvPr>
              <p:cNvSpPr/>
              <p:nvPr/>
            </p:nvSpPr>
            <p:spPr>
              <a:xfrm>
                <a:off x="10343393" y="1822276"/>
                <a:ext cx="402335" cy="544518"/>
              </a:xfrm>
              <a:custGeom>
                <a:avLst/>
                <a:gdLst>
                  <a:gd name="connsiteX0" fmla="*/ 157290 w 402335"/>
                  <a:gd name="connsiteY0" fmla="*/ 6 h 544518"/>
                  <a:gd name="connsiteX1" fmla="*/ 322643 w 402335"/>
                  <a:gd name="connsiteY1" fmla="*/ 157874 h 544518"/>
                  <a:gd name="connsiteX2" fmla="*/ 220535 w 402335"/>
                  <a:gd name="connsiteY2" fmla="*/ 302203 h 544518"/>
                  <a:gd name="connsiteX3" fmla="*/ 247777 w 402335"/>
                  <a:gd name="connsiteY3" fmla="*/ 332810 h 544518"/>
                  <a:gd name="connsiteX4" fmla="*/ 359410 w 402335"/>
                  <a:gd name="connsiteY4" fmla="*/ 494150 h 544518"/>
                  <a:gd name="connsiteX5" fmla="*/ 402336 w 402335"/>
                  <a:gd name="connsiteY5" fmla="*/ 544519 h 544518"/>
                  <a:gd name="connsiteX6" fmla="*/ 293433 w 402335"/>
                  <a:gd name="connsiteY6" fmla="*/ 544519 h 544518"/>
                  <a:gd name="connsiteX7" fmla="*/ 275018 w 402335"/>
                  <a:gd name="connsiteY7" fmla="*/ 502996 h 544518"/>
                  <a:gd name="connsiteX8" fmla="*/ 176276 w 402335"/>
                  <a:gd name="connsiteY8" fmla="*/ 359397 h 544518"/>
                  <a:gd name="connsiteX9" fmla="*/ 122491 w 402335"/>
                  <a:gd name="connsiteY9" fmla="*/ 316528 h 544518"/>
                  <a:gd name="connsiteX10" fmla="*/ 83693 w 402335"/>
                  <a:gd name="connsiteY10" fmla="*/ 311772 h 544518"/>
                  <a:gd name="connsiteX11" fmla="*/ 83693 w 402335"/>
                  <a:gd name="connsiteY11" fmla="*/ 499643 h 544518"/>
                  <a:gd name="connsiteX12" fmla="*/ 93916 w 402335"/>
                  <a:gd name="connsiteY12" fmla="*/ 544519 h 544518"/>
                  <a:gd name="connsiteX13" fmla="*/ 0 w 402335"/>
                  <a:gd name="connsiteY13" fmla="*/ 544519 h 544518"/>
                  <a:gd name="connsiteX14" fmla="*/ 10160 w 402335"/>
                  <a:gd name="connsiteY14" fmla="*/ 499643 h 544518"/>
                  <a:gd name="connsiteX15" fmla="*/ 10160 w 402335"/>
                  <a:gd name="connsiteY15" fmla="*/ 44882 h 544518"/>
                  <a:gd name="connsiteX16" fmla="*/ 0 w 402335"/>
                  <a:gd name="connsiteY16" fmla="*/ 0 h 544518"/>
                  <a:gd name="connsiteX17" fmla="*/ 157290 w 402335"/>
                  <a:gd name="connsiteY17" fmla="*/ 0 h 544518"/>
                  <a:gd name="connsiteX18" fmla="*/ 83693 w 402335"/>
                  <a:gd name="connsiteY18" fmla="*/ 242329 h 544518"/>
                  <a:gd name="connsiteX19" fmla="*/ 132080 w 402335"/>
                  <a:gd name="connsiteY19" fmla="*/ 247085 h 544518"/>
                  <a:gd name="connsiteX20" fmla="*/ 245745 w 402335"/>
                  <a:gd name="connsiteY20" fmla="*/ 158610 h 544518"/>
                  <a:gd name="connsiteX21" fmla="*/ 142939 w 402335"/>
                  <a:gd name="connsiteY21" fmla="*/ 68732 h 544518"/>
                  <a:gd name="connsiteX22" fmla="*/ 83693 w 402335"/>
                  <a:gd name="connsiteY22" fmla="*/ 68732 h 544518"/>
                  <a:gd name="connsiteX23" fmla="*/ 83693 w 402335"/>
                  <a:gd name="connsiteY23" fmla="*/ 242329 h 5445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402335" h="544518">
                    <a:moveTo>
                      <a:pt x="157290" y="6"/>
                    </a:moveTo>
                    <a:cubicBezTo>
                      <a:pt x="260032" y="6"/>
                      <a:pt x="322643" y="70739"/>
                      <a:pt x="322643" y="157874"/>
                    </a:cubicBezTo>
                    <a:cubicBezTo>
                      <a:pt x="322643" y="227997"/>
                      <a:pt x="285178" y="279095"/>
                      <a:pt x="220535" y="302203"/>
                    </a:cubicBezTo>
                    <a:cubicBezTo>
                      <a:pt x="232156" y="312445"/>
                      <a:pt x="238887" y="321957"/>
                      <a:pt x="247777" y="332810"/>
                    </a:cubicBezTo>
                    <a:cubicBezTo>
                      <a:pt x="287274" y="384581"/>
                      <a:pt x="328802" y="448545"/>
                      <a:pt x="359410" y="494150"/>
                    </a:cubicBezTo>
                    <a:cubicBezTo>
                      <a:pt x="374396" y="515982"/>
                      <a:pt x="385318" y="530250"/>
                      <a:pt x="402336" y="544519"/>
                    </a:cubicBezTo>
                    <a:lnTo>
                      <a:pt x="293433" y="544519"/>
                    </a:lnTo>
                    <a:cubicBezTo>
                      <a:pt x="289242" y="527507"/>
                      <a:pt x="283845" y="515982"/>
                      <a:pt x="275018" y="502996"/>
                    </a:cubicBezTo>
                    <a:cubicBezTo>
                      <a:pt x="242315" y="454704"/>
                      <a:pt x="209614" y="407022"/>
                      <a:pt x="176276" y="359397"/>
                    </a:cubicBezTo>
                    <a:cubicBezTo>
                      <a:pt x="164719" y="343726"/>
                      <a:pt x="145669" y="323297"/>
                      <a:pt x="122491" y="316528"/>
                    </a:cubicBezTo>
                    <a:cubicBezTo>
                      <a:pt x="108203" y="312445"/>
                      <a:pt x="94614" y="311772"/>
                      <a:pt x="83693" y="311772"/>
                    </a:cubicBezTo>
                    <a:lnTo>
                      <a:pt x="83693" y="499643"/>
                    </a:lnTo>
                    <a:cubicBezTo>
                      <a:pt x="83693" y="519398"/>
                      <a:pt x="87122" y="530923"/>
                      <a:pt x="93916" y="544519"/>
                    </a:cubicBezTo>
                    <a:lnTo>
                      <a:pt x="0" y="544519"/>
                    </a:lnTo>
                    <a:cubicBezTo>
                      <a:pt x="6794" y="530923"/>
                      <a:pt x="10160" y="519398"/>
                      <a:pt x="10160" y="499643"/>
                    </a:cubicBezTo>
                    <a:lnTo>
                      <a:pt x="10160" y="44882"/>
                    </a:lnTo>
                    <a:cubicBezTo>
                      <a:pt x="10160" y="25184"/>
                      <a:pt x="6858" y="13601"/>
                      <a:pt x="0" y="0"/>
                    </a:cubicBezTo>
                    <a:lnTo>
                      <a:pt x="157290" y="0"/>
                    </a:lnTo>
                    <a:close/>
                    <a:moveTo>
                      <a:pt x="83693" y="242329"/>
                    </a:moveTo>
                    <a:cubicBezTo>
                      <a:pt x="100711" y="246412"/>
                      <a:pt x="115062" y="247085"/>
                      <a:pt x="132080" y="247085"/>
                    </a:cubicBezTo>
                    <a:cubicBezTo>
                      <a:pt x="211709" y="247085"/>
                      <a:pt x="245745" y="208306"/>
                      <a:pt x="245745" y="158610"/>
                    </a:cubicBezTo>
                    <a:cubicBezTo>
                      <a:pt x="245745" y="107512"/>
                      <a:pt x="211709" y="68732"/>
                      <a:pt x="142939" y="68732"/>
                    </a:cubicBezTo>
                    <a:lnTo>
                      <a:pt x="83693" y="68732"/>
                    </a:lnTo>
                    <a:lnTo>
                      <a:pt x="83693" y="242329"/>
                    </a:lnTo>
                    <a:close/>
                  </a:path>
                </a:pathLst>
              </a:custGeom>
              <a:grpFill/>
              <a:ln w="6350" cap="flat">
                <a:noFill/>
                <a:prstDash val="solid"/>
                <a:miter/>
              </a:ln>
            </p:spPr>
            <p:txBody>
              <a:bodyPr rtlCol="0" anchor="ctr"/>
              <a:lstStyle/>
              <a:p>
                <a:endParaRPr lang="da-DK" dirty="0"/>
              </a:p>
            </p:txBody>
          </p:sp>
        </p:grpSp>
      </p:grpSp>
      <p:sp>
        <p:nvSpPr>
          <p:cNvPr id="32" name="Text Placeholder 31">
            <a:extLst>
              <a:ext uri="{FF2B5EF4-FFF2-40B4-BE49-F238E27FC236}">
                <a16:creationId xmlns:a16="http://schemas.microsoft.com/office/drawing/2014/main" id="{00C346A0-02C2-FFB7-1B51-F953F611A703}"/>
              </a:ext>
            </a:extLst>
          </p:cNvPr>
          <p:cNvSpPr>
            <a:spLocks noGrp="1"/>
          </p:cNvSpPr>
          <p:nvPr>
            <p:ph type="body" sz="quarter" idx="13" hasCustomPrompt="1"/>
          </p:nvPr>
        </p:nvSpPr>
        <p:spPr>
          <a:xfrm>
            <a:off x="545691" y="1709929"/>
            <a:ext cx="4666389" cy="4540874"/>
          </a:xfrm>
        </p:spPr>
        <p:txBody>
          <a:bodyPr/>
          <a:lstStyle>
            <a:lvl1pPr>
              <a:defRPr/>
            </a:lvl1pPr>
          </a:lstStyle>
          <a:p>
            <a:pPr lvl="1"/>
            <a:r>
              <a:rPr lang="da-DK" dirty="0"/>
              <a:t>Brug niveau 2 til brødtekst. Se første side for information om tekstniveauer i denne præsentation.</a:t>
            </a:r>
          </a:p>
          <a:p>
            <a:pPr lvl="1"/>
            <a:r>
              <a:rPr lang="da-DK" dirty="0"/>
              <a:t>Second level</a:t>
            </a:r>
          </a:p>
          <a:p>
            <a:pPr lvl="2"/>
            <a:r>
              <a:rPr lang="da-DK" dirty="0"/>
              <a:t>Third level</a:t>
            </a:r>
          </a:p>
          <a:p>
            <a:pPr lvl="3"/>
            <a:r>
              <a:rPr lang="da-DK" dirty="0"/>
              <a:t>Fourth level</a:t>
            </a:r>
          </a:p>
          <a:p>
            <a:pPr lvl="4"/>
            <a:r>
              <a:rPr lang="da-DK" dirty="0"/>
              <a:t>Fifth level</a:t>
            </a:r>
          </a:p>
        </p:txBody>
      </p:sp>
      <p:sp>
        <p:nvSpPr>
          <p:cNvPr id="33" name="Text Placeholder 58">
            <a:extLst>
              <a:ext uri="{FF2B5EF4-FFF2-40B4-BE49-F238E27FC236}">
                <a16:creationId xmlns:a16="http://schemas.microsoft.com/office/drawing/2014/main" id="{2005978B-A451-5995-DE21-D8E18AC552B8}"/>
              </a:ext>
            </a:extLst>
          </p:cNvPr>
          <p:cNvSpPr>
            <a:spLocks noGrp="1"/>
          </p:cNvSpPr>
          <p:nvPr>
            <p:ph type="body" sz="quarter" idx="14"/>
          </p:nvPr>
        </p:nvSpPr>
        <p:spPr>
          <a:xfrm>
            <a:off x="4998621" y="655150"/>
            <a:ext cx="6647689" cy="4763"/>
          </a:xfrm>
          <a:custGeom>
            <a:avLst/>
            <a:gdLst>
              <a:gd name="connsiteX0" fmla="*/ 0 w 6647689"/>
              <a:gd name="connsiteY0" fmla="*/ 0 h 4763"/>
              <a:gd name="connsiteX1" fmla="*/ 6647689 w 6647689"/>
              <a:gd name="connsiteY1" fmla="*/ 0 h 4763"/>
              <a:gd name="connsiteX2" fmla="*/ 6647689 w 6647689"/>
              <a:gd name="connsiteY2" fmla="*/ 4763 h 4763"/>
              <a:gd name="connsiteX3" fmla="*/ 0 w 6647689"/>
              <a:gd name="connsiteY3" fmla="*/ 4763 h 4763"/>
            </a:gdLst>
            <a:ahLst/>
            <a:cxnLst>
              <a:cxn ang="0">
                <a:pos x="connsiteX0" y="connsiteY0"/>
              </a:cxn>
              <a:cxn ang="0">
                <a:pos x="connsiteX1" y="connsiteY1"/>
              </a:cxn>
              <a:cxn ang="0">
                <a:pos x="connsiteX2" y="connsiteY2"/>
              </a:cxn>
              <a:cxn ang="0">
                <a:pos x="connsiteX3" y="connsiteY3"/>
              </a:cxn>
            </a:cxnLst>
            <a:rect l="l" t="t" r="r" b="b"/>
            <a:pathLst>
              <a:path w="6647689" h="4763">
                <a:moveTo>
                  <a:pt x="0" y="0"/>
                </a:moveTo>
                <a:lnTo>
                  <a:pt x="6647689" y="0"/>
                </a:lnTo>
                <a:lnTo>
                  <a:pt x="6647689" y="4763"/>
                </a:lnTo>
                <a:lnTo>
                  <a:pt x="0" y="4763"/>
                </a:lnTo>
                <a:close/>
              </a:path>
            </a:pathLst>
          </a:custGeom>
          <a:solidFill>
            <a:schemeClr val="bg2"/>
          </a:solidFill>
        </p:spPr>
        <p:txBody>
          <a:bodyPr wrap="square">
            <a:noAutofit/>
          </a:bodyPr>
          <a:lstStyle>
            <a:lvl1pPr marL="0" indent="0">
              <a:buFontTx/>
              <a:buNone/>
              <a:defRPr>
                <a:noFill/>
              </a:defRPr>
            </a:lvl1pPr>
            <a:lvl2pPr marL="0" indent="0">
              <a:buFontTx/>
              <a:buNone/>
              <a:defRPr>
                <a:noFill/>
              </a:defRPr>
            </a:lvl2pPr>
            <a:lvl3pPr marL="0" indent="0">
              <a:buFontTx/>
              <a:buNone/>
              <a:defRPr>
                <a:noFill/>
              </a:defRPr>
            </a:lvl3pPr>
            <a:lvl4pPr marL="0" indent="0">
              <a:buFontTx/>
              <a:buNone/>
              <a:defRPr>
                <a:noFill/>
              </a:defRPr>
            </a:lvl4pPr>
            <a:lvl5pPr marL="0" indent="0">
              <a:buFontTx/>
              <a:buNone/>
              <a:defRPr>
                <a:noFill/>
              </a:defRPr>
            </a:lvl5p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endParaRPr lang="da-DK" dirty="0"/>
          </a:p>
        </p:txBody>
      </p:sp>
      <p:sp>
        <p:nvSpPr>
          <p:cNvPr id="2" name="Text Placeholder 31">
            <a:extLst>
              <a:ext uri="{FF2B5EF4-FFF2-40B4-BE49-F238E27FC236}">
                <a16:creationId xmlns:a16="http://schemas.microsoft.com/office/drawing/2014/main" id="{0AE7BF9A-6FDF-0EFF-3635-930B56C72527}"/>
              </a:ext>
            </a:extLst>
          </p:cNvPr>
          <p:cNvSpPr>
            <a:spLocks noGrp="1"/>
          </p:cNvSpPr>
          <p:nvPr>
            <p:ph type="body" sz="quarter" idx="15" hasCustomPrompt="1"/>
          </p:nvPr>
        </p:nvSpPr>
        <p:spPr>
          <a:xfrm>
            <a:off x="6040070" y="1709928"/>
            <a:ext cx="4666389" cy="4540874"/>
          </a:xfrm>
        </p:spPr>
        <p:txBody>
          <a:bodyPr/>
          <a:lstStyle>
            <a:lvl1pPr>
              <a:defRPr/>
            </a:lvl1pPr>
          </a:lstStyle>
          <a:p>
            <a:pPr lvl="1"/>
            <a:r>
              <a:rPr lang="da-DK" dirty="0"/>
              <a:t>Brug niveau 2 til brødtekst. Se første side for information om tekstniveauer i denne præsentation.</a:t>
            </a:r>
          </a:p>
          <a:p>
            <a:pPr lvl="1"/>
            <a:r>
              <a:rPr lang="da-DK" dirty="0"/>
              <a:t>Second level</a:t>
            </a:r>
          </a:p>
          <a:p>
            <a:pPr lvl="2"/>
            <a:r>
              <a:rPr lang="da-DK" dirty="0"/>
              <a:t>Third level</a:t>
            </a:r>
          </a:p>
          <a:p>
            <a:pPr lvl="3"/>
            <a:r>
              <a:rPr lang="da-DK" dirty="0"/>
              <a:t>Fourth level</a:t>
            </a:r>
          </a:p>
          <a:p>
            <a:pPr lvl="4"/>
            <a:r>
              <a:rPr lang="da-DK" dirty="0"/>
              <a:t>Fifth level</a:t>
            </a:r>
          </a:p>
        </p:txBody>
      </p:sp>
      <p:sp>
        <p:nvSpPr>
          <p:cNvPr id="30" name="Title 1">
            <a:extLst>
              <a:ext uri="{FF2B5EF4-FFF2-40B4-BE49-F238E27FC236}">
                <a16:creationId xmlns:a16="http://schemas.microsoft.com/office/drawing/2014/main" id="{7318B88A-58A6-7A72-B7D1-F35FC9455E8A}"/>
              </a:ext>
            </a:extLst>
          </p:cNvPr>
          <p:cNvSpPr>
            <a:spLocks noGrp="1"/>
          </p:cNvSpPr>
          <p:nvPr>
            <p:ph type="title" hasCustomPrompt="1"/>
          </p:nvPr>
        </p:nvSpPr>
        <p:spPr>
          <a:xfrm>
            <a:off x="553064" y="1241770"/>
            <a:ext cx="10153395" cy="318380"/>
          </a:xfrm>
        </p:spPr>
        <p:txBody>
          <a:bodyPr/>
          <a:lstStyle>
            <a:lvl1pPr>
              <a:defRPr sz="1800" spc="-20" baseline="0"/>
            </a:lvl1pPr>
          </a:lstStyle>
          <a:p>
            <a:r>
              <a:rPr lang="en-US" dirty="0" err="1"/>
              <a:t>Overskrift</a:t>
            </a:r>
            <a:r>
              <a:rPr lang="en-US" dirty="0"/>
              <a:t> </a:t>
            </a:r>
            <a:r>
              <a:rPr lang="en-US" dirty="0" err="1"/>
              <a:t>i</a:t>
            </a:r>
            <a:r>
              <a:rPr lang="en-US" dirty="0"/>
              <a:t> </a:t>
            </a:r>
            <a:r>
              <a:rPr lang="en-US" dirty="0" err="1"/>
              <a:t>én</a:t>
            </a:r>
            <a:r>
              <a:rPr lang="en-US" dirty="0"/>
              <a:t> </a:t>
            </a:r>
            <a:r>
              <a:rPr lang="en-US" dirty="0" err="1"/>
              <a:t>linje</a:t>
            </a:r>
            <a:endParaRPr lang="da-DK" dirty="0"/>
          </a:p>
        </p:txBody>
      </p:sp>
    </p:spTree>
    <p:extLst>
      <p:ext uri="{BB962C8B-B14F-4D97-AF65-F5344CB8AC3E}">
        <p14:creationId xmlns:p14="http://schemas.microsoft.com/office/powerpoint/2010/main" val="3688614398"/>
      </p:ext>
    </p:extLst>
  </p:cSld>
  <p:clrMapOvr>
    <a:masterClrMapping/>
  </p:clrMapOvr>
  <p:transition spd="slow">
    <p:wipe/>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ekst (3 spalter)">
    <p:bg>
      <p:bgPr>
        <a:solidFill>
          <a:schemeClr val="bg1"/>
        </a:solidFill>
        <a:effectLst/>
      </p:bgPr>
    </p:bg>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A520AD10-DF14-D6DA-30EF-AB5BFD7FDE24}"/>
              </a:ext>
            </a:extLst>
          </p:cNvPr>
          <p:cNvSpPr>
            <a:spLocks noGrp="1"/>
          </p:cNvSpPr>
          <p:nvPr>
            <p:ph type="dt" sz="half" idx="10"/>
          </p:nvPr>
        </p:nvSpPr>
        <p:spPr/>
        <p:txBody>
          <a:bodyPr/>
          <a:lstStyle/>
          <a:p>
            <a:fld id="{78638962-B191-4A56-B159-E7BF576C63FD}" type="datetime2">
              <a:rPr lang="da-DK" smtClean="0"/>
              <a:t>18. august 2026</a:t>
            </a:fld>
            <a:endParaRPr lang="da-DK"/>
          </a:p>
        </p:txBody>
      </p:sp>
      <p:sp>
        <p:nvSpPr>
          <p:cNvPr id="4" name="Footer Placeholder 3">
            <a:extLst>
              <a:ext uri="{FF2B5EF4-FFF2-40B4-BE49-F238E27FC236}">
                <a16:creationId xmlns:a16="http://schemas.microsoft.com/office/drawing/2014/main" id="{91BC416E-2ABF-6098-B5D8-11B3F8ED69B6}"/>
              </a:ext>
            </a:extLst>
          </p:cNvPr>
          <p:cNvSpPr>
            <a:spLocks noGrp="1"/>
          </p:cNvSpPr>
          <p:nvPr>
            <p:ph type="ftr" sz="quarter" idx="11"/>
          </p:nvPr>
        </p:nvSpPr>
        <p:spPr/>
        <p:txBody>
          <a:bodyPr/>
          <a:lstStyle/>
          <a:p>
            <a:r>
              <a:rPr lang="da-DK"/>
              <a:t>Tag det personligt</a:t>
            </a:r>
          </a:p>
        </p:txBody>
      </p:sp>
      <p:sp>
        <p:nvSpPr>
          <p:cNvPr id="5" name="Slide Number Placeholder 4">
            <a:extLst>
              <a:ext uri="{FF2B5EF4-FFF2-40B4-BE49-F238E27FC236}">
                <a16:creationId xmlns:a16="http://schemas.microsoft.com/office/drawing/2014/main" id="{3F2ED9A1-71E1-4ED4-5F4D-5075BB09E14E}"/>
              </a:ext>
            </a:extLst>
          </p:cNvPr>
          <p:cNvSpPr>
            <a:spLocks noGrp="1"/>
          </p:cNvSpPr>
          <p:nvPr>
            <p:ph type="sldNum" sz="quarter" idx="12"/>
          </p:nvPr>
        </p:nvSpPr>
        <p:spPr/>
        <p:txBody>
          <a:bodyPr/>
          <a:lstStyle/>
          <a:p>
            <a:fld id="{323FE598-7428-4E38-8409-8C9921B334C8}" type="slidenum">
              <a:rPr lang="da-DK" smtClean="0"/>
              <a:t>‹nr.›</a:t>
            </a:fld>
            <a:endParaRPr lang="da-DK"/>
          </a:p>
        </p:txBody>
      </p:sp>
      <p:grpSp>
        <p:nvGrpSpPr>
          <p:cNvPr id="6" name="Group 5">
            <a:extLst>
              <a:ext uri="{FF2B5EF4-FFF2-40B4-BE49-F238E27FC236}">
                <a16:creationId xmlns:a16="http://schemas.microsoft.com/office/drawing/2014/main" id="{710228E8-4FE8-6527-8618-63F71E2D61F9}"/>
              </a:ext>
            </a:extLst>
          </p:cNvPr>
          <p:cNvGrpSpPr>
            <a:grpSpLocks noChangeAspect="1"/>
          </p:cNvGrpSpPr>
          <p:nvPr/>
        </p:nvGrpSpPr>
        <p:grpSpPr>
          <a:xfrm>
            <a:off x="545691" y="397566"/>
            <a:ext cx="834251" cy="310488"/>
            <a:chOff x="545691" y="457199"/>
            <a:chExt cx="1126889" cy="419401"/>
          </a:xfrm>
        </p:grpSpPr>
        <p:grpSp>
          <p:nvGrpSpPr>
            <p:cNvPr id="7" name="Group 6">
              <a:extLst>
                <a:ext uri="{FF2B5EF4-FFF2-40B4-BE49-F238E27FC236}">
                  <a16:creationId xmlns:a16="http://schemas.microsoft.com/office/drawing/2014/main" id="{C7E2BEA7-9E59-FD01-EF30-A609ABF6AA97}"/>
                </a:ext>
              </a:extLst>
            </p:cNvPr>
            <p:cNvGrpSpPr>
              <a:grpSpLocks noChangeAspect="1"/>
            </p:cNvGrpSpPr>
            <p:nvPr/>
          </p:nvGrpSpPr>
          <p:grpSpPr>
            <a:xfrm>
              <a:off x="545691" y="457199"/>
              <a:ext cx="375413" cy="419401"/>
              <a:chOff x="4129962" y="159852"/>
              <a:chExt cx="2203983" cy="2462231"/>
            </a:xfrm>
            <a:solidFill>
              <a:schemeClr val="accent5"/>
            </a:solidFill>
          </p:grpSpPr>
          <p:grpSp>
            <p:nvGrpSpPr>
              <p:cNvPr id="26" name="Graphic 6">
                <a:extLst>
                  <a:ext uri="{FF2B5EF4-FFF2-40B4-BE49-F238E27FC236}">
                    <a16:creationId xmlns:a16="http://schemas.microsoft.com/office/drawing/2014/main" id="{5C096393-FEAC-82AB-BB13-892336A1701B}"/>
                  </a:ext>
                </a:extLst>
              </p:cNvPr>
              <p:cNvGrpSpPr/>
              <p:nvPr/>
            </p:nvGrpSpPr>
            <p:grpSpPr>
              <a:xfrm>
                <a:off x="4129962" y="159852"/>
                <a:ext cx="2203983" cy="2462231"/>
                <a:chOff x="4129962" y="159852"/>
                <a:chExt cx="2203983" cy="2462231"/>
              </a:xfrm>
              <a:grpFill/>
            </p:grpSpPr>
            <p:sp>
              <p:nvSpPr>
                <p:cNvPr id="28" name="Freeform: Shape 27">
                  <a:extLst>
                    <a:ext uri="{FF2B5EF4-FFF2-40B4-BE49-F238E27FC236}">
                      <a16:creationId xmlns:a16="http://schemas.microsoft.com/office/drawing/2014/main" id="{590160F3-53F2-1310-008C-DE0334809F06}"/>
                    </a:ext>
                  </a:extLst>
                </p:cNvPr>
                <p:cNvSpPr/>
                <p:nvPr/>
              </p:nvSpPr>
              <p:spPr>
                <a:xfrm>
                  <a:off x="4129962" y="159852"/>
                  <a:ext cx="2203983" cy="2462231"/>
                </a:xfrm>
                <a:custGeom>
                  <a:avLst/>
                  <a:gdLst>
                    <a:gd name="connsiteX0" fmla="*/ 2063128 w 2203983"/>
                    <a:gd name="connsiteY0" fmla="*/ 232505 h 2462231"/>
                    <a:gd name="connsiteX1" fmla="*/ 1715992 w 2203983"/>
                    <a:gd name="connsiteY1" fmla="*/ 42989 h 2462231"/>
                    <a:gd name="connsiteX2" fmla="*/ 1101960 w 2203983"/>
                    <a:gd name="connsiteY2" fmla="*/ 0 h 2462231"/>
                    <a:gd name="connsiteX3" fmla="*/ 487991 w 2203983"/>
                    <a:gd name="connsiteY3" fmla="*/ 42989 h 2462231"/>
                    <a:gd name="connsiteX4" fmla="*/ 140792 w 2203983"/>
                    <a:gd name="connsiteY4" fmla="*/ 232505 h 2462231"/>
                    <a:gd name="connsiteX5" fmla="*/ 17621 w 2203983"/>
                    <a:gd name="connsiteY5" fmla="*/ 609219 h 2462231"/>
                    <a:gd name="connsiteX6" fmla="*/ 0 w 2203983"/>
                    <a:gd name="connsiteY6" fmla="*/ 1231176 h 2462231"/>
                    <a:gd name="connsiteX7" fmla="*/ 17621 w 2203983"/>
                    <a:gd name="connsiteY7" fmla="*/ 1853076 h 2462231"/>
                    <a:gd name="connsiteX8" fmla="*/ 140792 w 2203983"/>
                    <a:gd name="connsiteY8" fmla="*/ 2229790 h 2462231"/>
                    <a:gd name="connsiteX9" fmla="*/ 487991 w 2203983"/>
                    <a:gd name="connsiteY9" fmla="*/ 2419306 h 2462231"/>
                    <a:gd name="connsiteX10" fmla="*/ 1101960 w 2203983"/>
                    <a:gd name="connsiteY10" fmla="*/ 2462232 h 2462231"/>
                    <a:gd name="connsiteX11" fmla="*/ 1715992 w 2203983"/>
                    <a:gd name="connsiteY11" fmla="*/ 2419306 h 2462231"/>
                    <a:gd name="connsiteX12" fmla="*/ 2063128 w 2203983"/>
                    <a:gd name="connsiteY12" fmla="*/ 2229790 h 2462231"/>
                    <a:gd name="connsiteX13" fmla="*/ 2186362 w 2203983"/>
                    <a:gd name="connsiteY13" fmla="*/ 1853076 h 2462231"/>
                    <a:gd name="connsiteX14" fmla="*/ 2203983 w 2203983"/>
                    <a:gd name="connsiteY14" fmla="*/ 1231176 h 2462231"/>
                    <a:gd name="connsiteX15" fmla="*/ 2186362 w 2203983"/>
                    <a:gd name="connsiteY15" fmla="*/ 609219 h 2462231"/>
                    <a:gd name="connsiteX16" fmla="*/ 2063128 w 2203983"/>
                    <a:gd name="connsiteY16" fmla="*/ 232505 h 2462231"/>
                    <a:gd name="connsiteX17" fmla="*/ 2004956 w 2203983"/>
                    <a:gd name="connsiteY17" fmla="*/ 2184787 h 2462231"/>
                    <a:gd name="connsiteX18" fmla="*/ 1716234 w 2203983"/>
                    <a:gd name="connsiteY18" fmla="*/ 2343207 h 2462231"/>
                    <a:gd name="connsiteX19" fmla="*/ 1101960 w 2203983"/>
                    <a:gd name="connsiteY19" fmla="*/ 2388699 h 2462231"/>
                    <a:gd name="connsiteX20" fmla="*/ 487744 w 2203983"/>
                    <a:gd name="connsiteY20" fmla="*/ 2343207 h 2462231"/>
                    <a:gd name="connsiteX21" fmla="*/ 199022 w 2203983"/>
                    <a:gd name="connsiteY21" fmla="*/ 2184787 h 2462231"/>
                    <a:gd name="connsiteX22" fmla="*/ 89205 w 2203983"/>
                    <a:gd name="connsiteY22" fmla="*/ 1832159 h 2462231"/>
                    <a:gd name="connsiteX23" fmla="*/ 73533 w 2203983"/>
                    <a:gd name="connsiteY23" fmla="*/ 1231176 h 2462231"/>
                    <a:gd name="connsiteX24" fmla="*/ 89205 w 2203983"/>
                    <a:gd name="connsiteY24" fmla="*/ 630136 h 2462231"/>
                    <a:gd name="connsiteX25" fmla="*/ 199022 w 2203983"/>
                    <a:gd name="connsiteY25" fmla="*/ 277508 h 2462231"/>
                    <a:gd name="connsiteX26" fmla="*/ 487744 w 2203983"/>
                    <a:gd name="connsiteY26" fmla="*/ 119031 h 2462231"/>
                    <a:gd name="connsiteX27" fmla="*/ 1101960 w 2203983"/>
                    <a:gd name="connsiteY27" fmla="*/ 73539 h 2462231"/>
                    <a:gd name="connsiteX28" fmla="*/ 1716234 w 2203983"/>
                    <a:gd name="connsiteY28" fmla="*/ 119031 h 2462231"/>
                    <a:gd name="connsiteX29" fmla="*/ 2004956 w 2203983"/>
                    <a:gd name="connsiteY29" fmla="*/ 277508 h 2462231"/>
                    <a:gd name="connsiteX30" fmla="*/ 2114715 w 2203983"/>
                    <a:gd name="connsiteY30" fmla="*/ 630136 h 2462231"/>
                    <a:gd name="connsiteX31" fmla="*/ 2130444 w 2203983"/>
                    <a:gd name="connsiteY31" fmla="*/ 1231176 h 2462231"/>
                    <a:gd name="connsiteX32" fmla="*/ 2114715 w 2203983"/>
                    <a:gd name="connsiteY32" fmla="*/ 1832159 h 2462231"/>
                    <a:gd name="connsiteX33" fmla="*/ 2004956 w 2203983"/>
                    <a:gd name="connsiteY33" fmla="*/ 2184787 h 24622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2203983" h="2462231">
                      <a:moveTo>
                        <a:pt x="2063128" y="232505"/>
                      </a:moveTo>
                      <a:cubicBezTo>
                        <a:pt x="1987576" y="134760"/>
                        <a:pt x="1873980" y="76651"/>
                        <a:pt x="1715992" y="42989"/>
                      </a:cubicBezTo>
                      <a:cubicBezTo>
                        <a:pt x="1557884" y="9271"/>
                        <a:pt x="1355376" y="0"/>
                        <a:pt x="1101960" y="0"/>
                      </a:cubicBezTo>
                      <a:cubicBezTo>
                        <a:pt x="848544" y="0"/>
                        <a:pt x="646043" y="9271"/>
                        <a:pt x="487991" y="42989"/>
                      </a:cubicBezTo>
                      <a:cubicBezTo>
                        <a:pt x="329940" y="76651"/>
                        <a:pt x="216345" y="134760"/>
                        <a:pt x="140792" y="232505"/>
                      </a:cubicBezTo>
                      <a:cubicBezTo>
                        <a:pt x="70428" y="323602"/>
                        <a:pt x="35179" y="445986"/>
                        <a:pt x="17621" y="609219"/>
                      </a:cubicBezTo>
                      <a:cubicBezTo>
                        <a:pt x="0" y="772452"/>
                        <a:pt x="0" y="976598"/>
                        <a:pt x="0" y="1231176"/>
                      </a:cubicBezTo>
                      <a:cubicBezTo>
                        <a:pt x="0" y="1485690"/>
                        <a:pt x="0" y="1689843"/>
                        <a:pt x="17621" y="1853076"/>
                      </a:cubicBezTo>
                      <a:cubicBezTo>
                        <a:pt x="35185" y="2016309"/>
                        <a:pt x="70428" y="2138687"/>
                        <a:pt x="140792" y="2229790"/>
                      </a:cubicBezTo>
                      <a:cubicBezTo>
                        <a:pt x="216345" y="2327472"/>
                        <a:pt x="329940" y="2385587"/>
                        <a:pt x="487991" y="2419306"/>
                      </a:cubicBezTo>
                      <a:cubicBezTo>
                        <a:pt x="646043" y="2452967"/>
                        <a:pt x="848544" y="2462232"/>
                        <a:pt x="1101960" y="2462232"/>
                      </a:cubicBezTo>
                      <a:cubicBezTo>
                        <a:pt x="1355376" y="2462232"/>
                        <a:pt x="1557877" y="2452960"/>
                        <a:pt x="1715992" y="2419306"/>
                      </a:cubicBezTo>
                      <a:cubicBezTo>
                        <a:pt x="1873980" y="2385587"/>
                        <a:pt x="1987582" y="2327478"/>
                        <a:pt x="2063128" y="2229790"/>
                      </a:cubicBezTo>
                      <a:cubicBezTo>
                        <a:pt x="2133556" y="2138693"/>
                        <a:pt x="2168741" y="2016309"/>
                        <a:pt x="2186362" y="1853076"/>
                      </a:cubicBezTo>
                      <a:cubicBezTo>
                        <a:pt x="2203983" y="1689843"/>
                        <a:pt x="2203983" y="1485697"/>
                        <a:pt x="2203983" y="1231176"/>
                      </a:cubicBezTo>
                      <a:cubicBezTo>
                        <a:pt x="2203983" y="976598"/>
                        <a:pt x="2203983" y="772452"/>
                        <a:pt x="2186362" y="609219"/>
                      </a:cubicBezTo>
                      <a:cubicBezTo>
                        <a:pt x="2168741" y="445986"/>
                        <a:pt x="2133556" y="323609"/>
                        <a:pt x="2063128" y="232505"/>
                      </a:cubicBezTo>
                      <a:moveTo>
                        <a:pt x="2004956" y="2184787"/>
                      </a:moveTo>
                      <a:cubicBezTo>
                        <a:pt x="1946783" y="2260092"/>
                        <a:pt x="1858613" y="2311070"/>
                        <a:pt x="1716234" y="2343207"/>
                      </a:cubicBezTo>
                      <a:cubicBezTo>
                        <a:pt x="1573790" y="2375402"/>
                        <a:pt x="1377144" y="2388699"/>
                        <a:pt x="1101960" y="2388699"/>
                      </a:cubicBezTo>
                      <a:cubicBezTo>
                        <a:pt x="826834" y="2388699"/>
                        <a:pt x="630187" y="2375408"/>
                        <a:pt x="487744" y="2343207"/>
                      </a:cubicBezTo>
                      <a:cubicBezTo>
                        <a:pt x="345364" y="2311070"/>
                        <a:pt x="257194" y="2260099"/>
                        <a:pt x="199022" y="2184787"/>
                      </a:cubicBezTo>
                      <a:cubicBezTo>
                        <a:pt x="136277" y="2103628"/>
                        <a:pt x="104877" y="1988566"/>
                        <a:pt x="89205" y="1832159"/>
                      </a:cubicBezTo>
                      <a:cubicBezTo>
                        <a:pt x="73533" y="1675695"/>
                        <a:pt x="73533" y="1477886"/>
                        <a:pt x="73533" y="1231176"/>
                      </a:cubicBezTo>
                      <a:cubicBezTo>
                        <a:pt x="73533" y="984402"/>
                        <a:pt x="73533" y="786537"/>
                        <a:pt x="89205" y="630136"/>
                      </a:cubicBezTo>
                      <a:cubicBezTo>
                        <a:pt x="104877" y="473672"/>
                        <a:pt x="136277" y="358610"/>
                        <a:pt x="199022" y="277508"/>
                      </a:cubicBezTo>
                      <a:cubicBezTo>
                        <a:pt x="257194" y="202203"/>
                        <a:pt x="345364" y="151225"/>
                        <a:pt x="487744" y="119031"/>
                      </a:cubicBezTo>
                      <a:cubicBezTo>
                        <a:pt x="630187" y="86893"/>
                        <a:pt x="826834" y="73539"/>
                        <a:pt x="1101960" y="73539"/>
                      </a:cubicBezTo>
                      <a:cubicBezTo>
                        <a:pt x="1377144" y="73539"/>
                        <a:pt x="1573797" y="86893"/>
                        <a:pt x="1716234" y="119031"/>
                      </a:cubicBezTo>
                      <a:cubicBezTo>
                        <a:pt x="1858613" y="151225"/>
                        <a:pt x="1946783" y="202203"/>
                        <a:pt x="2004956" y="277508"/>
                      </a:cubicBezTo>
                      <a:cubicBezTo>
                        <a:pt x="2067700" y="358604"/>
                        <a:pt x="2099043" y="473665"/>
                        <a:pt x="2114715" y="630136"/>
                      </a:cubicBezTo>
                      <a:cubicBezTo>
                        <a:pt x="2130444" y="786543"/>
                        <a:pt x="2130444" y="984409"/>
                        <a:pt x="2130444" y="1231176"/>
                      </a:cubicBezTo>
                      <a:cubicBezTo>
                        <a:pt x="2130444" y="1477886"/>
                        <a:pt x="2130444" y="1675695"/>
                        <a:pt x="2114715" y="1832159"/>
                      </a:cubicBezTo>
                      <a:cubicBezTo>
                        <a:pt x="2099043" y="1988566"/>
                        <a:pt x="2067700" y="2103628"/>
                        <a:pt x="2004956" y="2184787"/>
                      </a:cubicBezTo>
                    </a:path>
                  </a:pathLst>
                </a:custGeom>
                <a:grpFill/>
                <a:ln w="6350" cap="flat">
                  <a:noFill/>
                  <a:prstDash val="solid"/>
                  <a:miter/>
                </a:ln>
              </p:spPr>
              <p:txBody>
                <a:bodyPr rtlCol="0" anchor="ctr"/>
                <a:lstStyle/>
                <a:p>
                  <a:endParaRPr lang="da-DK" dirty="0"/>
                </a:p>
              </p:txBody>
            </p:sp>
            <p:sp>
              <p:nvSpPr>
                <p:cNvPr id="29" name="Freeform: Shape 28">
                  <a:extLst>
                    <a:ext uri="{FF2B5EF4-FFF2-40B4-BE49-F238E27FC236}">
                      <a16:creationId xmlns:a16="http://schemas.microsoft.com/office/drawing/2014/main" id="{F795DC01-2C04-209B-AB71-D7C0EF770AAC}"/>
                    </a:ext>
                  </a:extLst>
                </p:cNvPr>
                <p:cNvSpPr/>
                <p:nvPr/>
              </p:nvSpPr>
              <p:spPr>
                <a:xfrm>
                  <a:off x="4478914" y="874513"/>
                  <a:ext cx="1506105" cy="1231118"/>
                </a:xfrm>
                <a:custGeom>
                  <a:avLst/>
                  <a:gdLst>
                    <a:gd name="connsiteX0" fmla="*/ 734028 w 1506105"/>
                    <a:gd name="connsiteY0" fmla="*/ 485007 h 1231118"/>
                    <a:gd name="connsiteX1" fmla="*/ 622503 w 1506105"/>
                    <a:gd name="connsiteY1" fmla="*/ 541045 h 1231118"/>
                    <a:gd name="connsiteX2" fmla="*/ 434759 w 1506105"/>
                    <a:gd name="connsiteY2" fmla="*/ 576656 h 1231118"/>
                    <a:gd name="connsiteX3" fmla="*/ 434759 w 1506105"/>
                    <a:gd name="connsiteY3" fmla="*/ 288360 h 1231118"/>
                    <a:gd name="connsiteX4" fmla="*/ 434759 w 1506105"/>
                    <a:gd name="connsiteY4" fmla="*/ 0 h 1231118"/>
                    <a:gd name="connsiteX5" fmla="*/ 397993 w 1506105"/>
                    <a:gd name="connsiteY5" fmla="*/ 0 h 1231118"/>
                    <a:gd name="connsiteX6" fmla="*/ 361162 w 1506105"/>
                    <a:gd name="connsiteY6" fmla="*/ 0 h 1231118"/>
                    <a:gd name="connsiteX7" fmla="*/ 361162 w 1506105"/>
                    <a:gd name="connsiteY7" fmla="*/ 286099 h 1231118"/>
                    <a:gd name="connsiteX8" fmla="*/ 361162 w 1506105"/>
                    <a:gd name="connsiteY8" fmla="*/ 572141 h 1231118"/>
                    <a:gd name="connsiteX9" fmla="*/ 159086 w 1506105"/>
                    <a:gd name="connsiteY9" fmla="*/ 503421 h 1231118"/>
                    <a:gd name="connsiteX10" fmla="*/ 48965 w 1506105"/>
                    <a:gd name="connsiteY10" fmla="*/ 421227 h 1231118"/>
                    <a:gd name="connsiteX11" fmla="*/ 24454 w 1506105"/>
                    <a:gd name="connsiteY11" fmla="*/ 448608 h 1231118"/>
                    <a:gd name="connsiteX12" fmla="*/ 0 w 1506105"/>
                    <a:gd name="connsiteY12" fmla="*/ 476047 h 1231118"/>
                    <a:gd name="connsiteX13" fmla="*/ 126340 w 1506105"/>
                    <a:gd name="connsiteY13" fmla="*/ 569709 h 1231118"/>
                    <a:gd name="connsiteX14" fmla="*/ 361156 w 1506105"/>
                    <a:gd name="connsiteY14" fmla="*/ 646233 h 1231118"/>
                    <a:gd name="connsiteX15" fmla="*/ 361156 w 1506105"/>
                    <a:gd name="connsiteY15" fmla="*/ 938676 h 1231118"/>
                    <a:gd name="connsiteX16" fmla="*/ 361156 w 1506105"/>
                    <a:gd name="connsiteY16" fmla="*/ 1231119 h 1231118"/>
                    <a:gd name="connsiteX17" fmla="*/ 750792 w 1506105"/>
                    <a:gd name="connsiteY17" fmla="*/ 1231119 h 1231118"/>
                    <a:gd name="connsiteX18" fmla="*/ 1140371 w 1506105"/>
                    <a:gd name="connsiteY18" fmla="*/ 1231119 h 1231118"/>
                    <a:gd name="connsiteX19" fmla="*/ 1140371 w 1506105"/>
                    <a:gd name="connsiteY19" fmla="*/ 1194353 h 1231118"/>
                    <a:gd name="connsiteX20" fmla="*/ 1140371 w 1506105"/>
                    <a:gd name="connsiteY20" fmla="*/ 1157586 h 1231118"/>
                    <a:gd name="connsiteX21" fmla="*/ 787565 w 1506105"/>
                    <a:gd name="connsiteY21" fmla="*/ 1157586 h 1231118"/>
                    <a:gd name="connsiteX22" fmla="*/ 434759 w 1506105"/>
                    <a:gd name="connsiteY22" fmla="*/ 1157586 h 1231118"/>
                    <a:gd name="connsiteX23" fmla="*/ 434759 w 1506105"/>
                    <a:gd name="connsiteY23" fmla="*/ 903986 h 1231118"/>
                    <a:gd name="connsiteX24" fmla="*/ 434759 w 1506105"/>
                    <a:gd name="connsiteY24" fmla="*/ 650386 h 1231118"/>
                    <a:gd name="connsiteX25" fmla="*/ 646957 w 1506105"/>
                    <a:gd name="connsiteY25" fmla="*/ 610813 h 1231118"/>
                    <a:gd name="connsiteX26" fmla="*/ 772077 w 1506105"/>
                    <a:gd name="connsiteY26" fmla="*/ 547948 h 1231118"/>
                    <a:gd name="connsiteX27" fmla="*/ 901833 w 1506105"/>
                    <a:gd name="connsiteY27" fmla="*/ 485083 h 1231118"/>
                    <a:gd name="connsiteX28" fmla="*/ 1125919 w 1506105"/>
                    <a:gd name="connsiteY28" fmla="*/ 458438 h 1231118"/>
                    <a:gd name="connsiteX29" fmla="*/ 1341164 w 1506105"/>
                    <a:gd name="connsiteY29" fmla="*/ 526002 h 1231118"/>
                    <a:gd name="connsiteX30" fmla="*/ 1457141 w 1506105"/>
                    <a:gd name="connsiteY30" fmla="*/ 611733 h 1231118"/>
                    <a:gd name="connsiteX31" fmla="*/ 1481595 w 1506105"/>
                    <a:gd name="connsiteY31" fmla="*/ 584295 h 1231118"/>
                    <a:gd name="connsiteX32" fmla="*/ 1506106 w 1506105"/>
                    <a:gd name="connsiteY32" fmla="*/ 556914 h 1231118"/>
                    <a:gd name="connsiteX33" fmla="*/ 1376045 w 1506105"/>
                    <a:gd name="connsiteY33" fmla="*/ 460997 h 1231118"/>
                    <a:gd name="connsiteX34" fmla="*/ 1132688 w 1506105"/>
                    <a:gd name="connsiteY34" fmla="*/ 385267 h 1231118"/>
                    <a:gd name="connsiteX35" fmla="*/ 879513 w 1506105"/>
                    <a:gd name="connsiteY35" fmla="*/ 414782 h 1231118"/>
                    <a:gd name="connsiteX36" fmla="*/ 734028 w 1506105"/>
                    <a:gd name="connsiteY36" fmla="*/ 485007 h 12311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1506105" h="1231118">
                      <a:moveTo>
                        <a:pt x="734028" y="485007"/>
                      </a:moveTo>
                      <a:cubicBezTo>
                        <a:pt x="710552" y="499212"/>
                        <a:pt x="672871" y="521837"/>
                        <a:pt x="622503" y="541045"/>
                      </a:cubicBezTo>
                      <a:cubicBezTo>
                        <a:pt x="572198" y="560311"/>
                        <a:pt x="509086" y="576104"/>
                        <a:pt x="434759" y="576656"/>
                      </a:cubicBezTo>
                      <a:lnTo>
                        <a:pt x="434759" y="288360"/>
                      </a:lnTo>
                      <a:lnTo>
                        <a:pt x="434759" y="0"/>
                      </a:lnTo>
                      <a:lnTo>
                        <a:pt x="397993" y="0"/>
                      </a:lnTo>
                      <a:lnTo>
                        <a:pt x="361162" y="0"/>
                      </a:lnTo>
                      <a:lnTo>
                        <a:pt x="361162" y="286099"/>
                      </a:lnTo>
                      <a:lnTo>
                        <a:pt x="361162" y="572141"/>
                      </a:lnTo>
                      <a:cubicBezTo>
                        <a:pt x="277806" y="561473"/>
                        <a:pt x="210795" y="533603"/>
                        <a:pt x="159086" y="503421"/>
                      </a:cubicBezTo>
                      <a:cubicBezTo>
                        <a:pt x="107379" y="473297"/>
                        <a:pt x="71038" y="440919"/>
                        <a:pt x="48965" y="421227"/>
                      </a:cubicBezTo>
                      <a:lnTo>
                        <a:pt x="24454" y="448608"/>
                      </a:lnTo>
                      <a:lnTo>
                        <a:pt x="0" y="476047"/>
                      </a:lnTo>
                      <a:cubicBezTo>
                        <a:pt x="25063" y="498424"/>
                        <a:pt x="66650" y="535495"/>
                        <a:pt x="126340" y="569709"/>
                      </a:cubicBezTo>
                      <a:cubicBezTo>
                        <a:pt x="186036" y="603917"/>
                        <a:pt x="263779" y="635260"/>
                        <a:pt x="361156" y="646233"/>
                      </a:cubicBezTo>
                      <a:lnTo>
                        <a:pt x="361156" y="938676"/>
                      </a:lnTo>
                      <a:lnTo>
                        <a:pt x="361156" y="1231119"/>
                      </a:lnTo>
                      <a:lnTo>
                        <a:pt x="750792" y="1231119"/>
                      </a:lnTo>
                      <a:lnTo>
                        <a:pt x="1140371" y="1231119"/>
                      </a:lnTo>
                      <a:lnTo>
                        <a:pt x="1140371" y="1194353"/>
                      </a:lnTo>
                      <a:lnTo>
                        <a:pt x="1140371" y="1157586"/>
                      </a:lnTo>
                      <a:lnTo>
                        <a:pt x="787565" y="1157586"/>
                      </a:lnTo>
                      <a:lnTo>
                        <a:pt x="434759" y="1157586"/>
                      </a:lnTo>
                      <a:lnTo>
                        <a:pt x="434759" y="903986"/>
                      </a:lnTo>
                      <a:lnTo>
                        <a:pt x="434759" y="650386"/>
                      </a:lnTo>
                      <a:cubicBezTo>
                        <a:pt x="519150" y="650018"/>
                        <a:pt x="590309" y="632339"/>
                        <a:pt x="646957" y="610813"/>
                      </a:cubicBezTo>
                      <a:cubicBezTo>
                        <a:pt x="703606" y="589229"/>
                        <a:pt x="745738" y="563861"/>
                        <a:pt x="772077" y="547948"/>
                      </a:cubicBezTo>
                      <a:cubicBezTo>
                        <a:pt x="798297" y="532092"/>
                        <a:pt x="842201" y="505568"/>
                        <a:pt x="901833" y="485083"/>
                      </a:cubicBezTo>
                      <a:cubicBezTo>
                        <a:pt x="961409" y="464598"/>
                        <a:pt x="1036714" y="450202"/>
                        <a:pt x="1125919" y="458438"/>
                      </a:cubicBezTo>
                      <a:cubicBezTo>
                        <a:pt x="1215003" y="466731"/>
                        <a:pt x="1286345" y="494843"/>
                        <a:pt x="1341164" y="526002"/>
                      </a:cubicBezTo>
                      <a:cubicBezTo>
                        <a:pt x="1395984" y="557098"/>
                        <a:pt x="1434218" y="591306"/>
                        <a:pt x="1457141" y="611733"/>
                      </a:cubicBezTo>
                      <a:lnTo>
                        <a:pt x="1481595" y="584295"/>
                      </a:lnTo>
                      <a:lnTo>
                        <a:pt x="1506106" y="556914"/>
                      </a:lnTo>
                      <a:cubicBezTo>
                        <a:pt x="1480496" y="534047"/>
                        <a:pt x="1437755" y="495814"/>
                        <a:pt x="1376045" y="460997"/>
                      </a:cubicBezTo>
                      <a:cubicBezTo>
                        <a:pt x="1314399" y="426117"/>
                        <a:pt x="1233850" y="394652"/>
                        <a:pt x="1132688" y="385267"/>
                      </a:cubicBezTo>
                      <a:cubicBezTo>
                        <a:pt x="1031526" y="375875"/>
                        <a:pt x="946525" y="391973"/>
                        <a:pt x="879513" y="414782"/>
                      </a:cubicBezTo>
                      <a:cubicBezTo>
                        <a:pt x="812502" y="437629"/>
                        <a:pt x="763416" y="467259"/>
                        <a:pt x="734028" y="485007"/>
                      </a:cubicBezTo>
                    </a:path>
                  </a:pathLst>
                </a:custGeom>
                <a:grpFill/>
                <a:ln w="6350" cap="flat">
                  <a:noFill/>
                  <a:prstDash val="solid"/>
                  <a:miter/>
                </a:ln>
              </p:spPr>
              <p:txBody>
                <a:bodyPr rtlCol="0" anchor="ctr"/>
                <a:lstStyle/>
                <a:p>
                  <a:endParaRPr lang="da-DK" dirty="0"/>
                </a:p>
              </p:txBody>
            </p:sp>
          </p:grpSp>
          <p:sp>
            <p:nvSpPr>
              <p:cNvPr id="27" name="Freeform: Shape 26">
                <a:extLst>
                  <a:ext uri="{FF2B5EF4-FFF2-40B4-BE49-F238E27FC236}">
                    <a16:creationId xmlns:a16="http://schemas.microsoft.com/office/drawing/2014/main" id="{4CD2F021-640C-F7CF-4452-1A240BB63036}"/>
                  </a:ext>
                </a:extLst>
              </p:cNvPr>
              <p:cNvSpPr/>
              <p:nvPr/>
            </p:nvSpPr>
            <p:spPr>
              <a:xfrm>
                <a:off x="4844604" y="676342"/>
                <a:ext cx="774700" cy="73532"/>
              </a:xfrm>
              <a:custGeom>
                <a:avLst/>
                <a:gdLst>
                  <a:gd name="connsiteX0" fmla="*/ 774700 w 774700"/>
                  <a:gd name="connsiteY0" fmla="*/ 0 h 73532"/>
                  <a:gd name="connsiteX1" fmla="*/ 387318 w 774700"/>
                  <a:gd name="connsiteY1" fmla="*/ 0 h 73532"/>
                  <a:gd name="connsiteX2" fmla="*/ 0 w 774700"/>
                  <a:gd name="connsiteY2" fmla="*/ 0 h 73532"/>
                  <a:gd name="connsiteX3" fmla="*/ 0 w 774700"/>
                  <a:gd name="connsiteY3" fmla="*/ 36767 h 73532"/>
                  <a:gd name="connsiteX4" fmla="*/ 0 w 774700"/>
                  <a:gd name="connsiteY4" fmla="*/ 73533 h 73532"/>
                  <a:gd name="connsiteX5" fmla="*/ 387318 w 774700"/>
                  <a:gd name="connsiteY5" fmla="*/ 73533 h 73532"/>
                  <a:gd name="connsiteX6" fmla="*/ 774700 w 774700"/>
                  <a:gd name="connsiteY6" fmla="*/ 73533 h 73532"/>
                  <a:gd name="connsiteX7" fmla="*/ 774700 w 774700"/>
                  <a:gd name="connsiteY7" fmla="*/ 36767 h 735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74700" h="73532">
                    <a:moveTo>
                      <a:pt x="774700" y="0"/>
                    </a:moveTo>
                    <a:lnTo>
                      <a:pt x="387318" y="0"/>
                    </a:lnTo>
                    <a:lnTo>
                      <a:pt x="0" y="0"/>
                    </a:lnTo>
                    <a:lnTo>
                      <a:pt x="0" y="36767"/>
                    </a:lnTo>
                    <a:lnTo>
                      <a:pt x="0" y="73533"/>
                    </a:lnTo>
                    <a:lnTo>
                      <a:pt x="387318" y="73533"/>
                    </a:lnTo>
                    <a:lnTo>
                      <a:pt x="774700" y="73533"/>
                    </a:lnTo>
                    <a:lnTo>
                      <a:pt x="774700" y="36767"/>
                    </a:lnTo>
                    <a:close/>
                  </a:path>
                </a:pathLst>
              </a:custGeom>
              <a:grpFill/>
              <a:ln w="6350" cap="flat">
                <a:noFill/>
                <a:prstDash val="solid"/>
                <a:miter/>
              </a:ln>
            </p:spPr>
            <p:txBody>
              <a:bodyPr rtlCol="0" anchor="ctr"/>
              <a:lstStyle/>
              <a:p>
                <a:endParaRPr lang="da-DK" dirty="0"/>
              </a:p>
            </p:txBody>
          </p:sp>
        </p:grpSp>
        <p:grpSp>
          <p:nvGrpSpPr>
            <p:cNvPr id="8" name="Graphic 6">
              <a:extLst>
                <a:ext uri="{FF2B5EF4-FFF2-40B4-BE49-F238E27FC236}">
                  <a16:creationId xmlns:a16="http://schemas.microsoft.com/office/drawing/2014/main" id="{839114A7-CFBF-F505-9BDA-04DBEDE3F305}"/>
                </a:ext>
              </a:extLst>
            </p:cNvPr>
            <p:cNvGrpSpPr>
              <a:grpSpLocks noChangeAspect="1"/>
            </p:cNvGrpSpPr>
            <p:nvPr/>
          </p:nvGrpSpPr>
          <p:grpSpPr>
            <a:xfrm>
              <a:off x="984984" y="499519"/>
              <a:ext cx="687596" cy="334765"/>
              <a:chOff x="6708971" y="408308"/>
              <a:chExt cx="4036758" cy="1965350"/>
            </a:xfrm>
            <a:solidFill>
              <a:schemeClr val="tx2"/>
            </a:solidFill>
          </p:grpSpPr>
          <p:sp>
            <p:nvSpPr>
              <p:cNvPr id="9" name="Freeform: Shape 8">
                <a:extLst>
                  <a:ext uri="{FF2B5EF4-FFF2-40B4-BE49-F238E27FC236}">
                    <a16:creationId xmlns:a16="http://schemas.microsoft.com/office/drawing/2014/main" id="{3B304380-CA51-2F64-7C92-C98320895C84}"/>
                  </a:ext>
                </a:extLst>
              </p:cNvPr>
              <p:cNvSpPr/>
              <p:nvPr/>
            </p:nvSpPr>
            <p:spPr>
              <a:xfrm>
                <a:off x="6739603" y="408334"/>
                <a:ext cx="313785" cy="544575"/>
              </a:xfrm>
              <a:custGeom>
                <a:avLst/>
                <a:gdLst>
                  <a:gd name="connsiteX0" fmla="*/ 83725 w 313785"/>
                  <a:gd name="connsiteY0" fmla="*/ 475126 h 544575"/>
                  <a:gd name="connsiteX1" fmla="*/ 254578 w 313785"/>
                  <a:gd name="connsiteY1" fmla="*/ 475126 h 544575"/>
                  <a:gd name="connsiteX2" fmla="*/ 313786 w 313785"/>
                  <a:gd name="connsiteY2" fmla="*/ 460794 h 544575"/>
                  <a:gd name="connsiteX3" fmla="*/ 302933 w 313785"/>
                  <a:gd name="connsiteY3" fmla="*/ 544576 h 544575"/>
                  <a:gd name="connsiteX4" fmla="*/ 0 w 313785"/>
                  <a:gd name="connsiteY4" fmla="*/ 544576 h 544575"/>
                  <a:gd name="connsiteX5" fmla="*/ 10185 w 313785"/>
                  <a:gd name="connsiteY5" fmla="*/ 499637 h 544575"/>
                  <a:gd name="connsiteX6" fmla="*/ 10185 w 313785"/>
                  <a:gd name="connsiteY6" fmla="*/ 44939 h 544575"/>
                  <a:gd name="connsiteX7" fmla="*/ 0 w 313785"/>
                  <a:gd name="connsiteY7" fmla="*/ 0 h 544575"/>
                  <a:gd name="connsiteX8" fmla="*/ 93968 w 313785"/>
                  <a:gd name="connsiteY8" fmla="*/ 0 h 544575"/>
                  <a:gd name="connsiteX9" fmla="*/ 83725 w 313785"/>
                  <a:gd name="connsiteY9" fmla="*/ 44939 h 544575"/>
                  <a:gd name="connsiteX10" fmla="*/ 83725 w 313785"/>
                  <a:gd name="connsiteY10" fmla="*/ 475126 h 544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785" h="544575">
                    <a:moveTo>
                      <a:pt x="83725" y="475126"/>
                    </a:moveTo>
                    <a:lnTo>
                      <a:pt x="254578" y="475126"/>
                    </a:lnTo>
                    <a:cubicBezTo>
                      <a:pt x="282505" y="475126"/>
                      <a:pt x="298177" y="469697"/>
                      <a:pt x="313786" y="460794"/>
                    </a:cubicBezTo>
                    <a:lnTo>
                      <a:pt x="302933" y="544576"/>
                    </a:lnTo>
                    <a:lnTo>
                      <a:pt x="0" y="544576"/>
                    </a:lnTo>
                    <a:cubicBezTo>
                      <a:pt x="6826" y="530981"/>
                      <a:pt x="10185" y="519392"/>
                      <a:pt x="10185" y="499637"/>
                    </a:cubicBezTo>
                    <a:lnTo>
                      <a:pt x="10185" y="44939"/>
                    </a:lnTo>
                    <a:cubicBezTo>
                      <a:pt x="10185" y="25184"/>
                      <a:pt x="6833" y="13595"/>
                      <a:pt x="0" y="0"/>
                    </a:cubicBezTo>
                    <a:lnTo>
                      <a:pt x="93968" y="0"/>
                    </a:lnTo>
                    <a:cubicBezTo>
                      <a:pt x="87135" y="13595"/>
                      <a:pt x="83725" y="25184"/>
                      <a:pt x="83725" y="44939"/>
                    </a:cubicBezTo>
                    <a:lnTo>
                      <a:pt x="83725" y="475126"/>
                    </a:lnTo>
                    <a:close/>
                  </a:path>
                </a:pathLst>
              </a:custGeom>
              <a:grpFill/>
              <a:ln w="6350" cap="flat">
                <a:noFill/>
                <a:prstDash val="solid"/>
                <a:miter/>
              </a:ln>
            </p:spPr>
            <p:txBody>
              <a:bodyPr rtlCol="0" anchor="ctr"/>
              <a:lstStyle/>
              <a:p>
                <a:endParaRPr lang="da-DK" dirty="0"/>
              </a:p>
            </p:txBody>
          </p:sp>
          <p:sp>
            <p:nvSpPr>
              <p:cNvPr id="10" name="Freeform: Shape 9">
                <a:extLst>
                  <a:ext uri="{FF2B5EF4-FFF2-40B4-BE49-F238E27FC236}">
                    <a16:creationId xmlns:a16="http://schemas.microsoft.com/office/drawing/2014/main" id="{03193F6D-0DEE-B474-8D60-77F203E57156}"/>
                  </a:ext>
                </a:extLst>
              </p:cNvPr>
              <p:cNvSpPr/>
              <p:nvPr/>
            </p:nvSpPr>
            <p:spPr>
              <a:xfrm>
                <a:off x="7132897" y="408315"/>
                <a:ext cx="474516" cy="551408"/>
              </a:xfrm>
              <a:custGeom>
                <a:avLst/>
                <a:gdLst>
                  <a:gd name="connsiteX0" fmla="*/ 10242 w 474516"/>
                  <a:gd name="connsiteY0" fmla="*/ 44939 h 551408"/>
                  <a:gd name="connsiteX1" fmla="*/ 0 w 474516"/>
                  <a:gd name="connsiteY1" fmla="*/ 0 h 551408"/>
                  <a:gd name="connsiteX2" fmla="*/ 93967 w 474516"/>
                  <a:gd name="connsiteY2" fmla="*/ 0 h 551408"/>
                  <a:gd name="connsiteX3" fmla="*/ 83782 w 474516"/>
                  <a:gd name="connsiteY3" fmla="*/ 44939 h 551408"/>
                  <a:gd name="connsiteX4" fmla="*/ 83782 w 474516"/>
                  <a:gd name="connsiteY4" fmla="*/ 318599 h 551408"/>
                  <a:gd name="connsiteX5" fmla="*/ 238963 w 474516"/>
                  <a:gd name="connsiteY5" fmla="*/ 480613 h 551408"/>
                  <a:gd name="connsiteX6" fmla="*/ 394151 w 474516"/>
                  <a:gd name="connsiteY6" fmla="*/ 318599 h 551408"/>
                  <a:gd name="connsiteX7" fmla="*/ 394151 w 474516"/>
                  <a:gd name="connsiteY7" fmla="*/ 44939 h 551408"/>
                  <a:gd name="connsiteX8" fmla="*/ 383965 w 474516"/>
                  <a:gd name="connsiteY8" fmla="*/ 0 h 551408"/>
                  <a:gd name="connsiteX9" fmla="*/ 474516 w 474516"/>
                  <a:gd name="connsiteY9" fmla="*/ 0 h 551408"/>
                  <a:gd name="connsiteX10" fmla="*/ 463601 w 474516"/>
                  <a:gd name="connsiteY10" fmla="*/ 44939 h 551408"/>
                  <a:gd name="connsiteX11" fmla="*/ 463601 w 474516"/>
                  <a:gd name="connsiteY11" fmla="*/ 328784 h 551408"/>
                  <a:gd name="connsiteX12" fmla="*/ 236893 w 474516"/>
                  <a:gd name="connsiteY12" fmla="*/ 551409 h 551408"/>
                  <a:gd name="connsiteX13" fmla="*/ 10242 w 474516"/>
                  <a:gd name="connsiteY13" fmla="*/ 329457 h 551408"/>
                  <a:gd name="connsiteX14" fmla="*/ 10242 w 474516"/>
                  <a:gd name="connsiteY14" fmla="*/ 44939 h 5514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474516" h="551408">
                    <a:moveTo>
                      <a:pt x="10242" y="44939"/>
                    </a:moveTo>
                    <a:cubicBezTo>
                      <a:pt x="10242" y="25184"/>
                      <a:pt x="6826" y="13595"/>
                      <a:pt x="0" y="0"/>
                    </a:cubicBezTo>
                    <a:lnTo>
                      <a:pt x="93967" y="0"/>
                    </a:lnTo>
                    <a:cubicBezTo>
                      <a:pt x="87135" y="13595"/>
                      <a:pt x="83782" y="25184"/>
                      <a:pt x="83782" y="44939"/>
                    </a:cubicBezTo>
                    <a:lnTo>
                      <a:pt x="83782" y="318599"/>
                    </a:lnTo>
                    <a:cubicBezTo>
                      <a:pt x="83782" y="416585"/>
                      <a:pt x="151162" y="480613"/>
                      <a:pt x="238963" y="480613"/>
                    </a:cubicBezTo>
                    <a:cubicBezTo>
                      <a:pt x="326771" y="480613"/>
                      <a:pt x="394151" y="422078"/>
                      <a:pt x="394151" y="318599"/>
                    </a:cubicBezTo>
                    <a:lnTo>
                      <a:pt x="394151" y="44939"/>
                    </a:lnTo>
                    <a:cubicBezTo>
                      <a:pt x="394151" y="25184"/>
                      <a:pt x="390734" y="13595"/>
                      <a:pt x="383965" y="0"/>
                    </a:cubicBezTo>
                    <a:lnTo>
                      <a:pt x="474516" y="0"/>
                    </a:lnTo>
                    <a:cubicBezTo>
                      <a:pt x="467684" y="13595"/>
                      <a:pt x="463601" y="25184"/>
                      <a:pt x="463601" y="44939"/>
                    </a:cubicBezTo>
                    <a:lnTo>
                      <a:pt x="463601" y="328784"/>
                    </a:lnTo>
                    <a:cubicBezTo>
                      <a:pt x="463601" y="460191"/>
                      <a:pt x="372383" y="551409"/>
                      <a:pt x="236893" y="551409"/>
                    </a:cubicBezTo>
                    <a:cubicBezTo>
                      <a:pt x="104819" y="551409"/>
                      <a:pt x="10242" y="458114"/>
                      <a:pt x="10242" y="329457"/>
                    </a:cubicBezTo>
                    <a:lnTo>
                      <a:pt x="10242" y="44939"/>
                    </a:lnTo>
                    <a:close/>
                  </a:path>
                </a:pathLst>
              </a:custGeom>
              <a:grpFill/>
              <a:ln w="6350" cap="flat">
                <a:noFill/>
                <a:prstDash val="solid"/>
                <a:miter/>
              </a:ln>
            </p:spPr>
            <p:txBody>
              <a:bodyPr rtlCol="0" anchor="ctr"/>
              <a:lstStyle/>
              <a:p>
                <a:endParaRPr lang="da-DK" dirty="0"/>
              </a:p>
            </p:txBody>
          </p:sp>
          <p:sp>
            <p:nvSpPr>
              <p:cNvPr id="11" name="Freeform: Shape 10">
                <a:extLst>
                  <a:ext uri="{FF2B5EF4-FFF2-40B4-BE49-F238E27FC236}">
                    <a16:creationId xmlns:a16="http://schemas.microsoft.com/office/drawing/2014/main" id="{7081D7B1-6977-2F23-A5C9-570D5435D9E1}"/>
                  </a:ext>
                </a:extLst>
              </p:cNvPr>
              <p:cNvSpPr/>
              <p:nvPr/>
            </p:nvSpPr>
            <p:spPr>
              <a:xfrm>
                <a:off x="6739578" y="1115286"/>
                <a:ext cx="313842" cy="544575"/>
              </a:xfrm>
              <a:custGeom>
                <a:avLst/>
                <a:gdLst>
                  <a:gd name="connsiteX0" fmla="*/ 288652 w 313842"/>
                  <a:gd name="connsiteY0" fmla="*/ 6 h 544575"/>
                  <a:gd name="connsiteX1" fmla="*/ 292068 w 313842"/>
                  <a:gd name="connsiteY1" fmla="*/ 83725 h 544575"/>
                  <a:gd name="connsiteX2" fmla="*/ 232861 w 313842"/>
                  <a:gd name="connsiteY2" fmla="*/ 69456 h 544575"/>
                  <a:gd name="connsiteX3" fmla="*/ 83776 w 313842"/>
                  <a:gd name="connsiteY3" fmla="*/ 69456 h 544575"/>
                  <a:gd name="connsiteX4" fmla="*/ 83776 w 313842"/>
                  <a:gd name="connsiteY4" fmla="*/ 232810 h 544575"/>
                  <a:gd name="connsiteX5" fmla="*/ 238290 w 313842"/>
                  <a:gd name="connsiteY5" fmla="*/ 232810 h 544575"/>
                  <a:gd name="connsiteX6" fmla="*/ 283229 w 313842"/>
                  <a:gd name="connsiteY6" fmla="*/ 222625 h 544575"/>
                  <a:gd name="connsiteX7" fmla="*/ 283229 w 313842"/>
                  <a:gd name="connsiteY7" fmla="*/ 312445 h 544575"/>
                  <a:gd name="connsiteX8" fmla="*/ 238290 w 313842"/>
                  <a:gd name="connsiteY8" fmla="*/ 302260 h 544575"/>
                  <a:gd name="connsiteX9" fmla="*/ 83776 w 313842"/>
                  <a:gd name="connsiteY9" fmla="*/ 302260 h 544575"/>
                  <a:gd name="connsiteX10" fmla="*/ 83776 w 313842"/>
                  <a:gd name="connsiteY10" fmla="*/ 475126 h 544575"/>
                  <a:gd name="connsiteX11" fmla="*/ 249206 w 313842"/>
                  <a:gd name="connsiteY11" fmla="*/ 475126 h 544575"/>
                  <a:gd name="connsiteX12" fmla="*/ 313842 w 313842"/>
                  <a:gd name="connsiteY12" fmla="*/ 460858 h 544575"/>
                  <a:gd name="connsiteX13" fmla="*/ 294818 w 313842"/>
                  <a:gd name="connsiteY13" fmla="*/ 544576 h 544575"/>
                  <a:gd name="connsiteX14" fmla="*/ 0 w 313842"/>
                  <a:gd name="connsiteY14" fmla="*/ 544576 h 544575"/>
                  <a:gd name="connsiteX15" fmla="*/ 10242 w 313842"/>
                  <a:gd name="connsiteY15" fmla="*/ 499637 h 544575"/>
                  <a:gd name="connsiteX16" fmla="*/ 10242 w 313842"/>
                  <a:gd name="connsiteY16" fmla="*/ 44939 h 544575"/>
                  <a:gd name="connsiteX17" fmla="*/ 0 w 313842"/>
                  <a:gd name="connsiteY17" fmla="*/ 0 h 544575"/>
                  <a:gd name="connsiteX18" fmla="*/ 288652 w 313842"/>
                  <a:gd name="connsiteY18" fmla="*/ 0 h 544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313842" h="544575">
                    <a:moveTo>
                      <a:pt x="288652" y="6"/>
                    </a:moveTo>
                    <a:lnTo>
                      <a:pt x="292068" y="83725"/>
                    </a:lnTo>
                    <a:cubicBezTo>
                      <a:pt x="276396" y="74886"/>
                      <a:pt x="260724" y="69456"/>
                      <a:pt x="232861" y="69456"/>
                    </a:cubicBezTo>
                    <a:lnTo>
                      <a:pt x="83776" y="69456"/>
                    </a:lnTo>
                    <a:lnTo>
                      <a:pt x="83776" y="232810"/>
                    </a:lnTo>
                    <a:lnTo>
                      <a:pt x="238290" y="232810"/>
                    </a:lnTo>
                    <a:cubicBezTo>
                      <a:pt x="258045" y="232810"/>
                      <a:pt x="269570" y="229394"/>
                      <a:pt x="283229" y="222625"/>
                    </a:cubicBezTo>
                    <a:lnTo>
                      <a:pt x="283229" y="312445"/>
                    </a:lnTo>
                    <a:cubicBezTo>
                      <a:pt x="269570" y="305676"/>
                      <a:pt x="258045" y="302260"/>
                      <a:pt x="238290" y="302260"/>
                    </a:cubicBezTo>
                    <a:lnTo>
                      <a:pt x="83776" y="302260"/>
                    </a:lnTo>
                    <a:lnTo>
                      <a:pt x="83776" y="475126"/>
                    </a:lnTo>
                    <a:lnTo>
                      <a:pt x="249206" y="475126"/>
                    </a:lnTo>
                    <a:cubicBezTo>
                      <a:pt x="277070" y="475126"/>
                      <a:pt x="298171" y="469697"/>
                      <a:pt x="313842" y="460858"/>
                    </a:cubicBezTo>
                    <a:lnTo>
                      <a:pt x="294818" y="544576"/>
                    </a:lnTo>
                    <a:lnTo>
                      <a:pt x="0" y="544576"/>
                    </a:lnTo>
                    <a:cubicBezTo>
                      <a:pt x="6833" y="530981"/>
                      <a:pt x="10242" y="519392"/>
                      <a:pt x="10242" y="499637"/>
                    </a:cubicBezTo>
                    <a:lnTo>
                      <a:pt x="10242" y="44939"/>
                    </a:lnTo>
                    <a:cubicBezTo>
                      <a:pt x="10242" y="25184"/>
                      <a:pt x="6826" y="13595"/>
                      <a:pt x="0" y="0"/>
                    </a:cubicBezTo>
                    <a:lnTo>
                      <a:pt x="288652" y="0"/>
                    </a:lnTo>
                    <a:close/>
                  </a:path>
                </a:pathLst>
              </a:custGeom>
              <a:grpFill/>
              <a:ln w="6350" cap="flat">
                <a:noFill/>
                <a:prstDash val="solid"/>
                <a:miter/>
              </a:ln>
            </p:spPr>
            <p:txBody>
              <a:bodyPr rtlCol="0" anchor="ctr"/>
              <a:lstStyle/>
              <a:p>
                <a:endParaRPr lang="da-DK" dirty="0"/>
              </a:p>
            </p:txBody>
          </p:sp>
          <p:sp>
            <p:nvSpPr>
              <p:cNvPr id="12" name="Freeform: Shape 11">
                <a:extLst>
                  <a:ext uri="{FF2B5EF4-FFF2-40B4-BE49-F238E27FC236}">
                    <a16:creationId xmlns:a16="http://schemas.microsoft.com/office/drawing/2014/main" id="{5B32968E-FDBF-2D28-05B2-02FBE3CCC2CE}"/>
                  </a:ext>
                </a:extLst>
              </p:cNvPr>
              <p:cNvSpPr/>
              <p:nvPr/>
            </p:nvSpPr>
            <p:spPr>
              <a:xfrm>
                <a:off x="7152372" y="1115305"/>
                <a:ext cx="313785" cy="544575"/>
              </a:xfrm>
              <a:custGeom>
                <a:avLst/>
                <a:gdLst>
                  <a:gd name="connsiteX0" fmla="*/ 83725 w 313785"/>
                  <a:gd name="connsiteY0" fmla="*/ 475126 h 544575"/>
                  <a:gd name="connsiteX1" fmla="*/ 254577 w 313785"/>
                  <a:gd name="connsiteY1" fmla="*/ 475126 h 544575"/>
                  <a:gd name="connsiteX2" fmla="*/ 313785 w 313785"/>
                  <a:gd name="connsiteY2" fmla="*/ 460858 h 544575"/>
                  <a:gd name="connsiteX3" fmla="*/ 302933 w 313785"/>
                  <a:gd name="connsiteY3" fmla="*/ 544576 h 544575"/>
                  <a:gd name="connsiteX4" fmla="*/ 0 w 313785"/>
                  <a:gd name="connsiteY4" fmla="*/ 544576 h 544575"/>
                  <a:gd name="connsiteX5" fmla="*/ 10185 w 313785"/>
                  <a:gd name="connsiteY5" fmla="*/ 499637 h 544575"/>
                  <a:gd name="connsiteX6" fmla="*/ 10185 w 313785"/>
                  <a:gd name="connsiteY6" fmla="*/ 44939 h 544575"/>
                  <a:gd name="connsiteX7" fmla="*/ 0 w 313785"/>
                  <a:gd name="connsiteY7" fmla="*/ 0 h 544575"/>
                  <a:gd name="connsiteX8" fmla="*/ 93967 w 313785"/>
                  <a:gd name="connsiteY8" fmla="*/ 0 h 544575"/>
                  <a:gd name="connsiteX9" fmla="*/ 83725 w 313785"/>
                  <a:gd name="connsiteY9" fmla="*/ 44939 h 544575"/>
                  <a:gd name="connsiteX10" fmla="*/ 83725 w 313785"/>
                  <a:gd name="connsiteY10" fmla="*/ 475126 h 544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785" h="544575">
                    <a:moveTo>
                      <a:pt x="83725" y="475126"/>
                    </a:moveTo>
                    <a:lnTo>
                      <a:pt x="254577" y="475126"/>
                    </a:lnTo>
                    <a:cubicBezTo>
                      <a:pt x="282505" y="475126"/>
                      <a:pt x="298177" y="469697"/>
                      <a:pt x="313785" y="460858"/>
                    </a:cubicBezTo>
                    <a:lnTo>
                      <a:pt x="302933" y="544576"/>
                    </a:lnTo>
                    <a:lnTo>
                      <a:pt x="0" y="544576"/>
                    </a:lnTo>
                    <a:cubicBezTo>
                      <a:pt x="6833" y="530917"/>
                      <a:pt x="10185" y="519392"/>
                      <a:pt x="10185" y="499637"/>
                    </a:cubicBezTo>
                    <a:lnTo>
                      <a:pt x="10185" y="44939"/>
                    </a:lnTo>
                    <a:cubicBezTo>
                      <a:pt x="10185" y="25184"/>
                      <a:pt x="6833" y="13595"/>
                      <a:pt x="0" y="0"/>
                    </a:cubicBezTo>
                    <a:lnTo>
                      <a:pt x="93967" y="0"/>
                    </a:lnTo>
                    <a:cubicBezTo>
                      <a:pt x="87135" y="13595"/>
                      <a:pt x="83725" y="25184"/>
                      <a:pt x="83725" y="44939"/>
                    </a:cubicBezTo>
                    <a:lnTo>
                      <a:pt x="83725" y="475126"/>
                    </a:lnTo>
                    <a:close/>
                  </a:path>
                </a:pathLst>
              </a:custGeom>
              <a:grpFill/>
              <a:ln w="6350" cap="flat">
                <a:noFill/>
                <a:prstDash val="solid"/>
                <a:miter/>
              </a:ln>
            </p:spPr>
            <p:txBody>
              <a:bodyPr rtlCol="0" anchor="ctr"/>
              <a:lstStyle/>
              <a:p>
                <a:endParaRPr lang="da-DK" dirty="0"/>
              </a:p>
            </p:txBody>
          </p:sp>
          <p:sp>
            <p:nvSpPr>
              <p:cNvPr id="13" name="Freeform: Shape 12">
                <a:extLst>
                  <a:ext uri="{FF2B5EF4-FFF2-40B4-BE49-F238E27FC236}">
                    <a16:creationId xmlns:a16="http://schemas.microsoft.com/office/drawing/2014/main" id="{5E40B761-70E7-91FC-EBA2-4A7A5754759B}"/>
                  </a:ext>
                </a:extLst>
              </p:cNvPr>
              <p:cNvSpPr/>
              <p:nvPr/>
            </p:nvSpPr>
            <p:spPr>
              <a:xfrm>
                <a:off x="7566843" y="1115317"/>
                <a:ext cx="516648" cy="544518"/>
              </a:xfrm>
              <a:custGeom>
                <a:avLst/>
                <a:gdLst>
                  <a:gd name="connsiteX0" fmla="*/ 426098 w 516648"/>
                  <a:gd name="connsiteY0" fmla="*/ 163354 h 544518"/>
                  <a:gd name="connsiteX1" fmla="*/ 284492 w 516648"/>
                  <a:gd name="connsiteY1" fmla="*/ 456038 h 544518"/>
                  <a:gd name="connsiteX2" fmla="*/ 232105 w 516648"/>
                  <a:gd name="connsiteY2" fmla="*/ 456038 h 544518"/>
                  <a:gd name="connsiteX3" fmla="*/ 88474 w 516648"/>
                  <a:gd name="connsiteY3" fmla="*/ 164694 h 544518"/>
                  <a:gd name="connsiteX4" fmla="*/ 80975 w 516648"/>
                  <a:gd name="connsiteY4" fmla="*/ 499637 h 544518"/>
                  <a:gd name="connsiteX5" fmla="*/ 91218 w 516648"/>
                  <a:gd name="connsiteY5" fmla="*/ 544519 h 544518"/>
                  <a:gd name="connsiteX6" fmla="*/ 0 w 516648"/>
                  <a:gd name="connsiteY6" fmla="*/ 544519 h 544518"/>
                  <a:gd name="connsiteX7" fmla="*/ 10185 w 516648"/>
                  <a:gd name="connsiteY7" fmla="*/ 499637 h 544518"/>
                  <a:gd name="connsiteX8" fmla="*/ 21101 w 516648"/>
                  <a:gd name="connsiteY8" fmla="*/ 59207 h 544518"/>
                  <a:gd name="connsiteX9" fmla="*/ 2013 w 516648"/>
                  <a:gd name="connsiteY9" fmla="*/ 0 h 544518"/>
                  <a:gd name="connsiteX10" fmla="*/ 89820 w 516648"/>
                  <a:gd name="connsiteY10" fmla="*/ 0 h 544518"/>
                  <a:gd name="connsiteX11" fmla="*/ 259347 w 516648"/>
                  <a:gd name="connsiteY11" fmla="*/ 343053 h 544518"/>
                  <a:gd name="connsiteX12" fmla="*/ 426098 w 516648"/>
                  <a:gd name="connsiteY12" fmla="*/ 0 h 544518"/>
                  <a:gd name="connsiteX13" fmla="*/ 512585 w 516648"/>
                  <a:gd name="connsiteY13" fmla="*/ 0 h 544518"/>
                  <a:gd name="connsiteX14" fmla="*/ 495566 w 516648"/>
                  <a:gd name="connsiteY14" fmla="*/ 44875 h 544518"/>
                  <a:gd name="connsiteX15" fmla="*/ 506489 w 516648"/>
                  <a:gd name="connsiteY15" fmla="*/ 499637 h 544518"/>
                  <a:gd name="connsiteX16" fmla="*/ 516649 w 516648"/>
                  <a:gd name="connsiteY16" fmla="*/ 544519 h 544518"/>
                  <a:gd name="connsiteX17" fmla="*/ 424002 w 516648"/>
                  <a:gd name="connsiteY17" fmla="*/ 544519 h 544518"/>
                  <a:gd name="connsiteX18" fmla="*/ 434289 w 516648"/>
                  <a:gd name="connsiteY18" fmla="*/ 499637 h 544518"/>
                  <a:gd name="connsiteX19" fmla="*/ 426098 w 516648"/>
                  <a:gd name="connsiteY19" fmla="*/ 163354 h 5445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516648" h="544518">
                    <a:moveTo>
                      <a:pt x="426098" y="163354"/>
                    </a:moveTo>
                    <a:lnTo>
                      <a:pt x="284492" y="456038"/>
                    </a:lnTo>
                    <a:lnTo>
                      <a:pt x="232105" y="456038"/>
                    </a:lnTo>
                    <a:lnTo>
                      <a:pt x="88474" y="164694"/>
                    </a:lnTo>
                    <a:lnTo>
                      <a:pt x="80975" y="499637"/>
                    </a:lnTo>
                    <a:cubicBezTo>
                      <a:pt x="80302" y="519392"/>
                      <a:pt x="84391" y="530917"/>
                      <a:pt x="91218" y="544519"/>
                    </a:cubicBezTo>
                    <a:lnTo>
                      <a:pt x="0" y="544519"/>
                    </a:lnTo>
                    <a:cubicBezTo>
                      <a:pt x="6769" y="530924"/>
                      <a:pt x="9512" y="519398"/>
                      <a:pt x="10185" y="499637"/>
                    </a:cubicBezTo>
                    <a:lnTo>
                      <a:pt x="21101" y="59207"/>
                    </a:lnTo>
                    <a:cubicBezTo>
                      <a:pt x="21774" y="25184"/>
                      <a:pt x="15615" y="13595"/>
                      <a:pt x="2013" y="0"/>
                    </a:cubicBezTo>
                    <a:lnTo>
                      <a:pt x="89820" y="0"/>
                    </a:lnTo>
                    <a:lnTo>
                      <a:pt x="259347" y="343053"/>
                    </a:lnTo>
                    <a:lnTo>
                      <a:pt x="426098" y="0"/>
                    </a:lnTo>
                    <a:lnTo>
                      <a:pt x="512585" y="0"/>
                    </a:lnTo>
                    <a:cubicBezTo>
                      <a:pt x="498932" y="13595"/>
                      <a:pt x="494804" y="25184"/>
                      <a:pt x="495566" y="44875"/>
                    </a:cubicBezTo>
                    <a:lnTo>
                      <a:pt x="506489" y="499637"/>
                    </a:lnTo>
                    <a:cubicBezTo>
                      <a:pt x="507060" y="519392"/>
                      <a:pt x="509790" y="530917"/>
                      <a:pt x="516649" y="544519"/>
                    </a:cubicBezTo>
                    <a:lnTo>
                      <a:pt x="424002" y="544519"/>
                    </a:lnTo>
                    <a:cubicBezTo>
                      <a:pt x="430860" y="530924"/>
                      <a:pt x="434924" y="519398"/>
                      <a:pt x="434289" y="499637"/>
                    </a:cubicBezTo>
                    <a:lnTo>
                      <a:pt x="426098" y="163354"/>
                    </a:lnTo>
                    <a:close/>
                  </a:path>
                </a:pathLst>
              </a:custGeom>
              <a:grpFill/>
              <a:ln w="6350" cap="flat">
                <a:noFill/>
                <a:prstDash val="solid"/>
                <a:miter/>
              </a:ln>
            </p:spPr>
            <p:txBody>
              <a:bodyPr rtlCol="0" anchor="ctr"/>
              <a:lstStyle/>
              <a:p>
                <a:endParaRPr lang="da-DK" dirty="0"/>
              </a:p>
            </p:txBody>
          </p:sp>
          <p:sp>
            <p:nvSpPr>
              <p:cNvPr id="14" name="Freeform: Shape 13">
                <a:extLst>
                  <a:ext uri="{FF2B5EF4-FFF2-40B4-BE49-F238E27FC236}">
                    <a16:creationId xmlns:a16="http://schemas.microsoft.com/office/drawing/2014/main" id="{3C96F669-FB9E-039E-E082-74CCD728CE17}"/>
                  </a:ext>
                </a:extLst>
              </p:cNvPr>
              <p:cNvSpPr/>
              <p:nvPr/>
            </p:nvSpPr>
            <p:spPr>
              <a:xfrm>
                <a:off x="8202998" y="1115286"/>
                <a:ext cx="313817" cy="544575"/>
              </a:xfrm>
              <a:custGeom>
                <a:avLst/>
                <a:gdLst>
                  <a:gd name="connsiteX0" fmla="*/ 288608 w 313817"/>
                  <a:gd name="connsiteY0" fmla="*/ 6 h 544575"/>
                  <a:gd name="connsiteX1" fmla="*/ 292036 w 313817"/>
                  <a:gd name="connsiteY1" fmla="*/ 83725 h 544575"/>
                  <a:gd name="connsiteX2" fmla="*/ 232791 w 313817"/>
                  <a:gd name="connsiteY2" fmla="*/ 69456 h 544575"/>
                  <a:gd name="connsiteX3" fmla="*/ 83757 w 313817"/>
                  <a:gd name="connsiteY3" fmla="*/ 69456 h 544575"/>
                  <a:gd name="connsiteX4" fmla="*/ 83757 w 313817"/>
                  <a:gd name="connsiteY4" fmla="*/ 232810 h 544575"/>
                  <a:gd name="connsiteX5" fmla="*/ 238252 w 313817"/>
                  <a:gd name="connsiteY5" fmla="*/ 232810 h 544575"/>
                  <a:gd name="connsiteX6" fmla="*/ 283210 w 313817"/>
                  <a:gd name="connsiteY6" fmla="*/ 222625 h 544575"/>
                  <a:gd name="connsiteX7" fmla="*/ 283210 w 313817"/>
                  <a:gd name="connsiteY7" fmla="*/ 312445 h 544575"/>
                  <a:gd name="connsiteX8" fmla="*/ 238252 w 313817"/>
                  <a:gd name="connsiteY8" fmla="*/ 302260 h 544575"/>
                  <a:gd name="connsiteX9" fmla="*/ 83757 w 313817"/>
                  <a:gd name="connsiteY9" fmla="*/ 302260 h 544575"/>
                  <a:gd name="connsiteX10" fmla="*/ 83757 w 313817"/>
                  <a:gd name="connsiteY10" fmla="*/ 475126 h 544575"/>
                  <a:gd name="connsiteX11" fmla="*/ 249174 w 313817"/>
                  <a:gd name="connsiteY11" fmla="*/ 475126 h 544575"/>
                  <a:gd name="connsiteX12" fmla="*/ 313817 w 313817"/>
                  <a:gd name="connsiteY12" fmla="*/ 460858 h 544575"/>
                  <a:gd name="connsiteX13" fmla="*/ 294767 w 313817"/>
                  <a:gd name="connsiteY13" fmla="*/ 544576 h 544575"/>
                  <a:gd name="connsiteX14" fmla="*/ 0 w 313817"/>
                  <a:gd name="connsiteY14" fmla="*/ 544576 h 544575"/>
                  <a:gd name="connsiteX15" fmla="*/ 10223 w 313817"/>
                  <a:gd name="connsiteY15" fmla="*/ 499637 h 544575"/>
                  <a:gd name="connsiteX16" fmla="*/ 10223 w 313817"/>
                  <a:gd name="connsiteY16" fmla="*/ 44939 h 544575"/>
                  <a:gd name="connsiteX17" fmla="*/ 0 w 313817"/>
                  <a:gd name="connsiteY17" fmla="*/ 0 h 544575"/>
                  <a:gd name="connsiteX18" fmla="*/ 288608 w 313817"/>
                  <a:gd name="connsiteY18" fmla="*/ 0 h 544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313817" h="544575">
                    <a:moveTo>
                      <a:pt x="288608" y="6"/>
                    </a:moveTo>
                    <a:lnTo>
                      <a:pt x="292036" y="83725"/>
                    </a:lnTo>
                    <a:cubicBezTo>
                      <a:pt x="276352" y="74886"/>
                      <a:pt x="260668" y="69456"/>
                      <a:pt x="232791" y="69456"/>
                    </a:cubicBezTo>
                    <a:lnTo>
                      <a:pt x="83757" y="69456"/>
                    </a:lnTo>
                    <a:lnTo>
                      <a:pt x="83757" y="232810"/>
                    </a:lnTo>
                    <a:lnTo>
                      <a:pt x="238252" y="232810"/>
                    </a:lnTo>
                    <a:cubicBezTo>
                      <a:pt x="258001" y="232810"/>
                      <a:pt x="269558" y="229394"/>
                      <a:pt x="283210" y="222625"/>
                    </a:cubicBezTo>
                    <a:lnTo>
                      <a:pt x="283210" y="312445"/>
                    </a:lnTo>
                    <a:cubicBezTo>
                      <a:pt x="269558" y="305676"/>
                      <a:pt x="258001" y="302260"/>
                      <a:pt x="238252" y="302260"/>
                    </a:cubicBezTo>
                    <a:lnTo>
                      <a:pt x="83757" y="302260"/>
                    </a:lnTo>
                    <a:lnTo>
                      <a:pt x="83757" y="475126"/>
                    </a:lnTo>
                    <a:lnTo>
                      <a:pt x="249174" y="475126"/>
                    </a:lnTo>
                    <a:cubicBezTo>
                      <a:pt x="277051" y="475126"/>
                      <a:pt x="298133" y="469697"/>
                      <a:pt x="313817" y="460858"/>
                    </a:cubicBezTo>
                    <a:lnTo>
                      <a:pt x="294767" y="544576"/>
                    </a:lnTo>
                    <a:lnTo>
                      <a:pt x="0" y="544576"/>
                    </a:lnTo>
                    <a:cubicBezTo>
                      <a:pt x="6795" y="530981"/>
                      <a:pt x="10223" y="519392"/>
                      <a:pt x="10223" y="499637"/>
                    </a:cubicBezTo>
                    <a:lnTo>
                      <a:pt x="10223" y="44939"/>
                    </a:lnTo>
                    <a:cubicBezTo>
                      <a:pt x="10223" y="25184"/>
                      <a:pt x="6795" y="13595"/>
                      <a:pt x="0" y="0"/>
                    </a:cubicBezTo>
                    <a:lnTo>
                      <a:pt x="288608" y="0"/>
                    </a:lnTo>
                    <a:close/>
                  </a:path>
                </a:pathLst>
              </a:custGeom>
              <a:grpFill/>
              <a:ln w="6350" cap="flat">
                <a:noFill/>
                <a:prstDash val="solid"/>
                <a:miter/>
              </a:ln>
            </p:spPr>
            <p:txBody>
              <a:bodyPr rtlCol="0" anchor="ctr"/>
              <a:lstStyle/>
              <a:p>
                <a:endParaRPr lang="da-DK" dirty="0"/>
              </a:p>
            </p:txBody>
          </p:sp>
          <p:sp>
            <p:nvSpPr>
              <p:cNvPr id="15" name="Freeform: Shape 14">
                <a:extLst>
                  <a:ext uri="{FF2B5EF4-FFF2-40B4-BE49-F238E27FC236}">
                    <a16:creationId xmlns:a16="http://schemas.microsoft.com/office/drawing/2014/main" id="{561EC296-991D-84A5-5733-3BCD0D16F4F5}"/>
                  </a:ext>
                </a:extLst>
              </p:cNvPr>
              <p:cNvSpPr/>
              <p:nvPr/>
            </p:nvSpPr>
            <p:spPr>
              <a:xfrm>
                <a:off x="8615748" y="1115311"/>
                <a:ext cx="402335" cy="544525"/>
              </a:xfrm>
              <a:custGeom>
                <a:avLst/>
                <a:gdLst>
                  <a:gd name="connsiteX0" fmla="*/ 157290 w 402335"/>
                  <a:gd name="connsiteY0" fmla="*/ 6 h 544525"/>
                  <a:gd name="connsiteX1" fmla="*/ 322644 w 402335"/>
                  <a:gd name="connsiteY1" fmla="*/ 157874 h 544525"/>
                  <a:gd name="connsiteX2" fmla="*/ 220535 w 402335"/>
                  <a:gd name="connsiteY2" fmla="*/ 302203 h 544525"/>
                  <a:gd name="connsiteX3" fmla="*/ 247777 w 402335"/>
                  <a:gd name="connsiteY3" fmla="*/ 332810 h 544525"/>
                  <a:gd name="connsiteX4" fmla="*/ 359410 w 402335"/>
                  <a:gd name="connsiteY4" fmla="*/ 494150 h 544525"/>
                  <a:gd name="connsiteX5" fmla="*/ 402336 w 402335"/>
                  <a:gd name="connsiteY5" fmla="*/ 544519 h 544525"/>
                  <a:gd name="connsiteX6" fmla="*/ 293370 w 402335"/>
                  <a:gd name="connsiteY6" fmla="*/ 544519 h 544525"/>
                  <a:gd name="connsiteX7" fmla="*/ 275019 w 402335"/>
                  <a:gd name="connsiteY7" fmla="*/ 502996 h 544525"/>
                  <a:gd name="connsiteX8" fmla="*/ 176276 w 402335"/>
                  <a:gd name="connsiteY8" fmla="*/ 359397 h 544525"/>
                  <a:gd name="connsiteX9" fmla="*/ 122492 w 402335"/>
                  <a:gd name="connsiteY9" fmla="*/ 316528 h 544525"/>
                  <a:gd name="connsiteX10" fmla="*/ 83757 w 402335"/>
                  <a:gd name="connsiteY10" fmla="*/ 311772 h 544525"/>
                  <a:gd name="connsiteX11" fmla="*/ 83757 w 402335"/>
                  <a:gd name="connsiteY11" fmla="*/ 499644 h 544525"/>
                  <a:gd name="connsiteX12" fmla="*/ 93917 w 402335"/>
                  <a:gd name="connsiteY12" fmla="*/ 544525 h 544525"/>
                  <a:gd name="connsiteX13" fmla="*/ 0 w 402335"/>
                  <a:gd name="connsiteY13" fmla="*/ 544525 h 544525"/>
                  <a:gd name="connsiteX14" fmla="*/ 10160 w 402335"/>
                  <a:gd name="connsiteY14" fmla="*/ 499644 h 544525"/>
                  <a:gd name="connsiteX15" fmla="*/ 10160 w 402335"/>
                  <a:gd name="connsiteY15" fmla="*/ 44882 h 544525"/>
                  <a:gd name="connsiteX16" fmla="*/ 0 w 402335"/>
                  <a:gd name="connsiteY16" fmla="*/ 0 h 544525"/>
                  <a:gd name="connsiteX17" fmla="*/ 157290 w 402335"/>
                  <a:gd name="connsiteY17" fmla="*/ 0 h 544525"/>
                  <a:gd name="connsiteX18" fmla="*/ 83757 w 402335"/>
                  <a:gd name="connsiteY18" fmla="*/ 242329 h 544525"/>
                  <a:gd name="connsiteX19" fmla="*/ 132080 w 402335"/>
                  <a:gd name="connsiteY19" fmla="*/ 247085 h 544525"/>
                  <a:gd name="connsiteX20" fmla="*/ 245745 w 402335"/>
                  <a:gd name="connsiteY20" fmla="*/ 158610 h 544525"/>
                  <a:gd name="connsiteX21" fmla="*/ 142939 w 402335"/>
                  <a:gd name="connsiteY21" fmla="*/ 68732 h 544525"/>
                  <a:gd name="connsiteX22" fmla="*/ 83757 w 402335"/>
                  <a:gd name="connsiteY22" fmla="*/ 68732 h 544525"/>
                  <a:gd name="connsiteX23" fmla="*/ 83757 w 402335"/>
                  <a:gd name="connsiteY23" fmla="*/ 242329 h 544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402335" h="544525">
                    <a:moveTo>
                      <a:pt x="157290" y="6"/>
                    </a:moveTo>
                    <a:cubicBezTo>
                      <a:pt x="260097" y="6"/>
                      <a:pt x="322644" y="70739"/>
                      <a:pt x="322644" y="157874"/>
                    </a:cubicBezTo>
                    <a:cubicBezTo>
                      <a:pt x="322644" y="227997"/>
                      <a:pt x="285179" y="279095"/>
                      <a:pt x="220535" y="302203"/>
                    </a:cubicBezTo>
                    <a:cubicBezTo>
                      <a:pt x="232156" y="312445"/>
                      <a:pt x="238887" y="321957"/>
                      <a:pt x="247777" y="332810"/>
                    </a:cubicBezTo>
                    <a:cubicBezTo>
                      <a:pt x="287274" y="384582"/>
                      <a:pt x="328803" y="448545"/>
                      <a:pt x="359410" y="494150"/>
                    </a:cubicBezTo>
                    <a:cubicBezTo>
                      <a:pt x="374397" y="515919"/>
                      <a:pt x="385255" y="530250"/>
                      <a:pt x="402336" y="544519"/>
                    </a:cubicBezTo>
                    <a:lnTo>
                      <a:pt x="293370" y="544519"/>
                    </a:lnTo>
                    <a:cubicBezTo>
                      <a:pt x="289306" y="527507"/>
                      <a:pt x="283845" y="515919"/>
                      <a:pt x="275019" y="502996"/>
                    </a:cubicBezTo>
                    <a:cubicBezTo>
                      <a:pt x="242316" y="454704"/>
                      <a:pt x="209614" y="407022"/>
                      <a:pt x="176276" y="359397"/>
                    </a:cubicBezTo>
                    <a:cubicBezTo>
                      <a:pt x="164719" y="343726"/>
                      <a:pt x="145669" y="323298"/>
                      <a:pt x="122492" y="316528"/>
                    </a:cubicBezTo>
                    <a:cubicBezTo>
                      <a:pt x="108268" y="312445"/>
                      <a:pt x="94615" y="311772"/>
                      <a:pt x="83757" y="311772"/>
                    </a:cubicBezTo>
                    <a:lnTo>
                      <a:pt x="83757" y="499644"/>
                    </a:lnTo>
                    <a:cubicBezTo>
                      <a:pt x="83757" y="519398"/>
                      <a:pt x="87122" y="530923"/>
                      <a:pt x="93917" y="544525"/>
                    </a:cubicBezTo>
                    <a:lnTo>
                      <a:pt x="0" y="544525"/>
                    </a:lnTo>
                    <a:cubicBezTo>
                      <a:pt x="6795" y="530930"/>
                      <a:pt x="10160" y="519405"/>
                      <a:pt x="10160" y="499644"/>
                    </a:cubicBezTo>
                    <a:lnTo>
                      <a:pt x="10160" y="44882"/>
                    </a:lnTo>
                    <a:cubicBezTo>
                      <a:pt x="10160" y="25184"/>
                      <a:pt x="6795" y="13602"/>
                      <a:pt x="0" y="0"/>
                    </a:cubicBezTo>
                    <a:lnTo>
                      <a:pt x="157290" y="0"/>
                    </a:lnTo>
                    <a:close/>
                    <a:moveTo>
                      <a:pt x="83757" y="242329"/>
                    </a:moveTo>
                    <a:cubicBezTo>
                      <a:pt x="100711" y="246412"/>
                      <a:pt x="115062" y="247085"/>
                      <a:pt x="132080" y="247085"/>
                    </a:cubicBezTo>
                    <a:cubicBezTo>
                      <a:pt x="211710" y="247085"/>
                      <a:pt x="245745" y="208242"/>
                      <a:pt x="245745" y="158610"/>
                    </a:cubicBezTo>
                    <a:cubicBezTo>
                      <a:pt x="245745" y="107512"/>
                      <a:pt x="211710" y="68732"/>
                      <a:pt x="142939" y="68732"/>
                    </a:cubicBezTo>
                    <a:lnTo>
                      <a:pt x="83757" y="68732"/>
                    </a:lnTo>
                    <a:lnTo>
                      <a:pt x="83757" y="242329"/>
                    </a:lnTo>
                    <a:close/>
                  </a:path>
                </a:pathLst>
              </a:custGeom>
              <a:grpFill/>
              <a:ln w="6350" cap="flat">
                <a:noFill/>
                <a:prstDash val="solid"/>
                <a:miter/>
              </a:ln>
            </p:spPr>
            <p:txBody>
              <a:bodyPr rtlCol="0" anchor="ctr"/>
              <a:lstStyle/>
              <a:p>
                <a:endParaRPr lang="da-DK" dirty="0"/>
              </a:p>
            </p:txBody>
          </p:sp>
          <p:sp>
            <p:nvSpPr>
              <p:cNvPr id="16" name="Freeform: Shape 15">
                <a:extLst>
                  <a:ext uri="{FF2B5EF4-FFF2-40B4-BE49-F238E27FC236}">
                    <a16:creationId xmlns:a16="http://schemas.microsoft.com/office/drawing/2014/main" id="{92D799E2-06B0-2BB6-B9FF-F8D3C0B467B4}"/>
                  </a:ext>
                </a:extLst>
              </p:cNvPr>
              <p:cNvSpPr/>
              <p:nvPr/>
            </p:nvSpPr>
            <p:spPr>
              <a:xfrm>
                <a:off x="6708971" y="1815468"/>
                <a:ext cx="311765" cy="558184"/>
              </a:xfrm>
              <a:custGeom>
                <a:avLst/>
                <a:gdLst>
                  <a:gd name="connsiteX0" fmla="*/ 0 w 311765"/>
                  <a:gd name="connsiteY0" fmla="*/ 147015 h 558184"/>
                  <a:gd name="connsiteX1" fmla="*/ 175609 w 311765"/>
                  <a:gd name="connsiteY1" fmla="*/ 0 h 558184"/>
                  <a:gd name="connsiteX2" fmla="*/ 286588 w 311765"/>
                  <a:gd name="connsiteY2" fmla="*/ 22441 h 558184"/>
                  <a:gd name="connsiteX3" fmla="*/ 289268 w 311765"/>
                  <a:gd name="connsiteY3" fmla="*/ 115735 h 558184"/>
                  <a:gd name="connsiteX4" fmla="*/ 240303 w 311765"/>
                  <a:gd name="connsiteY4" fmla="*/ 82321 h 558184"/>
                  <a:gd name="connsiteX5" fmla="*/ 176276 w 311765"/>
                  <a:gd name="connsiteY5" fmla="*/ 70129 h 558184"/>
                  <a:gd name="connsiteX6" fmla="*/ 76213 w 311765"/>
                  <a:gd name="connsiteY6" fmla="*/ 147022 h 558184"/>
                  <a:gd name="connsiteX7" fmla="*/ 169507 w 311765"/>
                  <a:gd name="connsiteY7" fmla="*/ 234156 h 558184"/>
                  <a:gd name="connsiteX8" fmla="*/ 268167 w 311765"/>
                  <a:gd name="connsiteY8" fmla="*/ 289281 h 558184"/>
                  <a:gd name="connsiteX9" fmla="*/ 311766 w 311765"/>
                  <a:gd name="connsiteY9" fmla="*/ 401600 h 558184"/>
                  <a:gd name="connsiteX10" fmla="*/ 136093 w 311765"/>
                  <a:gd name="connsiteY10" fmla="*/ 558184 h 558184"/>
                  <a:gd name="connsiteX11" fmla="*/ 10909 w 311765"/>
                  <a:gd name="connsiteY11" fmla="*/ 534340 h 558184"/>
                  <a:gd name="connsiteX12" fmla="*/ 6826 w 311765"/>
                  <a:gd name="connsiteY12" fmla="*/ 442449 h 558184"/>
                  <a:gd name="connsiteX13" fmla="*/ 55791 w 311765"/>
                  <a:gd name="connsiteY13" fmla="*/ 474459 h 558184"/>
                  <a:gd name="connsiteX14" fmla="*/ 131344 w 311765"/>
                  <a:gd name="connsiteY14" fmla="*/ 488055 h 558184"/>
                  <a:gd name="connsiteX15" fmla="*/ 235553 w 311765"/>
                  <a:gd name="connsiteY15" fmla="*/ 404336 h 558184"/>
                  <a:gd name="connsiteX16" fmla="*/ 130734 w 311765"/>
                  <a:gd name="connsiteY16" fmla="*/ 300190 h 558184"/>
                  <a:gd name="connsiteX17" fmla="*/ 0 w 311765"/>
                  <a:gd name="connsiteY17" fmla="*/ 147015 h 5581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11765" h="558184">
                    <a:moveTo>
                      <a:pt x="0" y="147015"/>
                    </a:moveTo>
                    <a:cubicBezTo>
                      <a:pt x="0" y="56464"/>
                      <a:pt x="77559" y="0"/>
                      <a:pt x="175609" y="0"/>
                    </a:cubicBezTo>
                    <a:cubicBezTo>
                      <a:pt x="220548" y="0"/>
                      <a:pt x="251161" y="6096"/>
                      <a:pt x="286588" y="22441"/>
                    </a:cubicBezTo>
                    <a:lnTo>
                      <a:pt x="289268" y="115735"/>
                    </a:lnTo>
                    <a:cubicBezTo>
                      <a:pt x="272256" y="98723"/>
                      <a:pt x="257315" y="89148"/>
                      <a:pt x="240303" y="82321"/>
                    </a:cubicBezTo>
                    <a:cubicBezTo>
                      <a:pt x="222618" y="75552"/>
                      <a:pt x="205549" y="70129"/>
                      <a:pt x="176276" y="70129"/>
                    </a:cubicBezTo>
                    <a:cubicBezTo>
                      <a:pt x="115056" y="70129"/>
                      <a:pt x="76213" y="100736"/>
                      <a:pt x="76213" y="147022"/>
                    </a:cubicBezTo>
                    <a:cubicBezTo>
                      <a:pt x="76213" y="189218"/>
                      <a:pt x="106883" y="208306"/>
                      <a:pt x="169507" y="234156"/>
                    </a:cubicBezTo>
                    <a:cubicBezTo>
                      <a:pt x="213042" y="251841"/>
                      <a:pt x="245726" y="266840"/>
                      <a:pt x="268167" y="289281"/>
                    </a:cubicBezTo>
                    <a:cubicBezTo>
                      <a:pt x="298107" y="319221"/>
                      <a:pt x="311766" y="356660"/>
                      <a:pt x="311766" y="401600"/>
                    </a:cubicBezTo>
                    <a:cubicBezTo>
                      <a:pt x="311766" y="498310"/>
                      <a:pt x="237560" y="558184"/>
                      <a:pt x="136093" y="558184"/>
                    </a:cubicBezTo>
                    <a:cubicBezTo>
                      <a:pt x="84385" y="558184"/>
                      <a:pt x="47676" y="550012"/>
                      <a:pt x="10909" y="534340"/>
                    </a:cubicBezTo>
                    <a:lnTo>
                      <a:pt x="6826" y="442449"/>
                    </a:lnTo>
                    <a:cubicBezTo>
                      <a:pt x="23838" y="459461"/>
                      <a:pt x="38779" y="466960"/>
                      <a:pt x="55791" y="474459"/>
                    </a:cubicBezTo>
                    <a:cubicBezTo>
                      <a:pt x="74879" y="482632"/>
                      <a:pt x="102133" y="488055"/>
                      <a:pt x="131344" y="488055"/>
                    </a:cubicBezTo>
                    <a:cubicBezTo>
                      <a:pt x="196710" y="488055"/>
                      <a:pt x="235553" y="453358"/>
                      <a:pt x="235553" y="404336"/>
                    </a:cubicBezTo>
                    <a:cubicBezTo>
                      <a:pt x="235553" y="362141"/>
                      <a:pt x="220554" y="334887"/>
                      <a:pt x="130734" y="300190"/>
                    </a:cubicBezTo>
                    <a:cubicBezTo>
                      <a:pt x="27927" y="260674"/>
                      <a:pt x="0" y="208293"/>
                      <a:pt x="0" y="147015"/>
                    </a:cubicBezTo>
                  </a:path>
                </a:pathLst>
              </a:custGeom>
              <a:grpFill/>
              <a:ln w="6350" cap="flat">
                <a:noFill/>
                <a:prstDash val="solid"/>
                <a:miter/>
              </a:ln>
            </p:spPr>
            <p:txBody>
              <a:bodyPr rtlCol="0" anchor="ctr"/>
              <a:lstStyle/>
              <a:p>
                <a:endParaRPr lang="da-DK" dirty="0"/>
              </a:p>
            </p:txBody>
          </p:sp>
          <p:sp>
            <p:nvSpPr>
              <p:cNvPr id="17" name="Freeform: Shape 16">
                <a:extLst>
                  <a:ext uri="{FF2B5EF4-FFF2-40B4-BE49-F238E27FC236}">
                    <a16:creationId xmlns:a16="http://schemas.microsoft.com/office/drawing/2014/main" id="{19041F0C-0F5A-8DCF-0537-61D0DB17EB30}"/>
                  </a:ext>
                </a:extLst>
              </p:cNvPr>
              <p:cNvSpPr/>
              <p:nvPr/>
            </p:nvSpPr>
            <p:spPr>
              <a:xfrm>
                <a:off x="7061840" y="1822276"/>
                <a:ext cx="543902" cy="544576"/>
              </a:xfrm>
              <a:custGeom>
                <a:avLst/>
                <a:gdLst>
                  <a:gd name="connsiteX0" fmla="*/ 372993 w 543902"/>
                  <a:gd name="connsiteY0" fmla="*/ 348539 h 544576"/>
                  <a:gd name="connsiteX1" fmla="*/ 162014 w 543902"/>
                  <a:gd name="connsiteY1" fmla="*/ 348539 h 544576"/>
                  <a:gd name="connsiteX2" fmla="*/ 99390 w 543902"/>
                  <a:gd name="connsiteY2" fmla="*/ 499637 h 544576"/>
                  <a:gd name="connsiteX3" fmla="*/ 91891 w 543902"/>
                  <a:gd name="connsiteY3" fmla="*/ 544576 h 544576"/>
                  <a:gd name="connsiteX4" fmla="*/ 0 w 543902"/>
                  <a:gd name="connsiteY4" fmla="*/ 544576 h 544576"/>
                  <a:gd name="connsiteX5" fmla="*/ 24511 w 543902"/>
                  <a:gd name="connsiteY5" fmla="*/ 499637 h 544576"/>
                  <a:gd name="connsiteX6" fmla="*/ 232804 w 543902"/>
                  <a:gd name="connsiteY6" fmla="*/ 0 h 544576"/>
                  <a:gd name="connsiteX7" fmla="*/ 300184 w 543902"/>
                  <a:gd name="connsiteY7" fmla="*/ 0 h 544576"/>
                  <a:gd name="connsiteX8" fmla="*/ 519392 w 543902"/>
                  <a:gd name="connsiteY8" fmla="*/ 499637 h 544576"/>
                  <a:gd name="connsiteX9" fmla="*/ 543903 w 543902"/>
                  <a:gd name="connsiteY9" fmla="*/ 544576 h 544576"/>
                  <a:gd name="connsiteX10" fmla="*/ 447192 w 543902"/>
                  <a:gd name="connsiteY10" fmla="*/ 544576 h 544576"/>
                  <a:gd name="connsiteX11" fmla="*/ 439020 w 543902"/>
                  <a:gd name="connsiteY11" fmla="*/ 499637 h 544576"/>
                  <a:gd name="connsiteX12" fmla="*/ 372993 w 543902"/>
                  <a:gd name="connsiteY12" fmla="*/ 348539 h 544576"/>
                  <a:gd name="connsiteX13" fmla="*/ 191281 w 543902"/>
                  <a:gd name="connsiteY13" fmla="*/ 279083 h 544576"/>
                  <a:gd name="connsiteX14" fmla="*/ 342379 w 543902"/>
                  <a:gd name="connsiteY14" fmla="*/ 279083 h 544576"/>
                  <a:gd name="connsiteX15" fmla="*/ 264820 w 543902"/>
                  <a:gd name="connsiteY15" fmla="*/ 101397 h 544576"/>
                  <a:gd name="connsiteX16" fmla="*/ 191281 w 543902"/>
                  <a:gd name="connsiteY16" fmla="*/ 279083 h 5445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543902" h="544576">
                    <a:moveTo>
                      <a:pt x="372993" y="348539"/>
                    </a:moveTo>
                    <a:lnTo>
                      <a:pt x="162014" y="348539"/>
                    </a:lnTo>
                    <a:lnTo>
                      <a:pt x="99390" y="499637"/>
                    </a:lnTo>
                    <a:cubicBezTo>
                      <a:pt x="93904" y="513232"/>
                      <a:pt x="91891" y="530244"/>
                      <a:pt x="91891" y="544576"/>
                    </a:cubicBezTo>
                    <a:lnTo>
                      <a:pt x="0" y="544576"/>
                    </a:lnTo>
                    <a:cubicBezTo>
                      <a:pt x="9512" y="530917"/>
                      <a:pt x="17012" y="517989"/>
                      <a:pt x="24511" y="499637"/>
                    </a:cubicBezTo>
                    <a:lnTo>
                      <a:pt x="232804" y="0"/>
                    </a:lnTo>
                    <a:lnTo>
                      <a:pt x="300184" y="0"/>
                    </a:lnTo>
                    <a:lnTo>
                      <a:pt x="519392" y="499637"/>
                    </a:lnTo>
                    <a:cubicBezTo>
                      <a:pt x="527564" y="517989"/>
                      <a:pt x="534333" y="530917"/>
                      <a:pt x="543903" y="544576"/>
                    </a:cubicBezTo>
                    <a:lnTo>
                      <a:pt x="447192" y="544576"/>
                    </a:lnTo>
                    <a:cubicBezTo>
                      <a:pt x="447192" y="526834"/>
                      <a:pt x="444513" y="512566"/>
                      <a:pt x="439020" y="499637"/>
                    </a:cubicBezTo>
                    <a:lnTo>
                      <a:pt x="372993" y="348539"/>
                    </a:lnTo>
                    <a:close/>
                    <a:moveTo>
                      <a:pt x="191281" y="279083"/>
                    </a:moveTo>
                    <a:lnTo>
                      <a:pt x="342379" y="279083"/>
                    </a:lnTo>
                    <a:lnTo>
                      <a:pt x="264820" y="101397"/>
                    </a:lnTo>
                    <a:lnTo>
                      <a:pt x="191281" y="279083"/>
                    </a:lnTo>
                    <a:close/>
                  </a:path>
                </a:pathLst>
              </a:custGeom>
              <a:grpFill/>
              <a:ln w="6350" cap="flat">
                <a:noFill/>
                <a:prstDash val="solid"/>
                <a:miter/>
              </a:ln>
            </p:spPr>
            <p:txBody>
              <a:bodyPr rtlCol="0" anchor="ctr"/>
              <a:lstStyle/>
              <a:p>
                <a:endParaRPr lang="da-DK" dirty="0"/>
              </a:p>
            </p:txBody>
          </p:sp>
          <p:sp>
            <p:nvSpPr>
              <p:cNvPr id="18" name="Freeform: Shape 17">
                <a:extLst>
                  <a:ext uri="{FF2B5EF4-FFF2-40B4-BE49-F238E27FC236}">
                    <a16:creationId xmlns:a16="http://schemas.microsoft.com/office/drawing/2014/main" id="{B64B5ECA-9960-3608-2501-D61837874C48}"/>
                  </a:ext>
                </a:extLst>
              </p:cNvPr>
              <p:cNvSpPr/>
              <p:nvPr/>
            </p:nvSpPr>
            <p:spPr>
              <a:xfrm>
                <a:off x="7671249" y="1822276"/>
                <a:ext cx="488124" cy="544576"/>
              </a:xfrm>
              <a:custGeom>
                <a:avLst/>
                <a:gdLst>
                  <a:gd name="connsiteX0" fmla="*/ 477838 w 488124"/>
                  <a:gd name="connsiteY0" fmla="*/ 499637 h 544576"/>
                  <a:gd name="connsiteX1" fmla="*/ 481267 w 488124"/>
                  <a:gd name="connsiteY1" fmla="*/ 544576 h 544576"/>
                  <a:gd name="connsiteX2" fmla="*/ 409131 w 488124"/>
                  <a:gd name="connsiteY2" fmla="*/ 544576 h 544576"/>
                  <a:gd name="connsiteX3" fmla="*/ 79629 w 488124"/>
                  <a:gd name="connsiteY3" fmla="*/ 119145 h 544576"/>
                  <a:gd name="connsiteX4" fmla="*/ 79629 w 488124"/>
                  <a:gd name="connsiteY4" fmla="*/ 499637 h 544576"/>
                  <a:gd name="connsiteX5" fmla="*/ 89853 w 488124"/>
                  <a:gd name="connsiteY5" fmla="*/ 544576 h 544576"/>
                  <a:gd name="connsiteX6" fmla="*/ 0 w 488124"/>
                  <a:gd name="connsiteY6" fmla="*/ 544576 h 544576"/>
                  <a:gd name="connsiteX7" fmla="*/ 10243 w 488124"/>
                  <a:gd name="connsiteY7" fmla="*/ 499637 h 544576"/>
                  <a:gd name="connsiteX8" fmla="*/ 10243 w 488124"/>
                  <a:gd name="connsiteY8" fmla="*/ 44939 h 544576"/>
                  <a:gd name="connsiteX9" fmla="*/ 0 w 488124"/>
                  <a:gd name="connsiteY9" fmla="*/ 0 h 544576"/>
                  <a:gd name="connsiteX10" fmla="*/ 81724 w 488124"/>
                  <a:gd name="connsiteY10" fmla="*/ 0 h 544576"/>
                  <a:gd name="connsiteX11" fmla="*/ 408432 w 488124"/>
                  <a:gd name="connsiteY11" fmla="*/ 419271 h 544576"/>
                  <a:gd name="connsiteX12" fmla="*/ 408432 w 488124"/>
                  <a:gd name="connsiteY12" fmla="*/ 44939 h 544576"/>
                  <a:gd name="connsiteX13" fmla="*/ 398208 w 488124"/>
                  <a:gd name="connsiteY13" fmla="*/ 0 h 544576"/>
                  <a:gd name="connsiteX14" fmla="*/ 488124 w 488124"/>
                  <a:gd name="connsiteY14" fmla="*/ 0 h 544576"/>
                  <a:gd name="connsiteX15" fmla="*/ 477838 w 488124"/>
                  <a:gd name="connsiteY15" fmla="*/ 44939 h 544576"/>
                  <a:gd name="connsiteX16" fmla="*/ 477838 w 488124"/>
                  <a:gd name="connsiteY16" fmla="*/ 499637 h 5445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88124" h="544576">
                    <a:moveTo>
                      <a:pt x="477838" y="499637"/>
                    </a:moveTo>
                    <a:cubicBezTo>
                      <a:pt x="477838" y="519392"/>
                      <a:pt x="479298" y="530917"/>
                      <a:pt x="481267" y="544576"/>
                    </a:cubicBezTo>
                    <a:lnTo>
                      <a:pt x="409131" y="544576"/>
                    </a:lnTo>
                    <a:lnTo>
                      <a:pt x="79629" y="119145"/>
                    </a:lnTo>
                    <a:lnTo>
                      <a:pt x="79629" y="499637"/>
                    </a:lnTo>
                    <a:cubicBezTo>
                      <a:pt x="79629" y="519392"/>
                      <a:pt x="83058" y="530917"/>
                      <a:pt x="89853" y="544576"/>
                    </a:cubicBezTo>
                    <a:lnTo>
                      <a:pt x="0" y="544576"/>
                    </a:lnTo>
                    <a:cubicBezTo>
                      <a:pt x="6833" y="530917"/>
                      <a:pt x="10243" y="519392"/>
                      <a:pt x="10243" y="499637"/>
                    </a:cubicBezTo>
                    <a:lnTo>
                      <a:pt x="10243" y="44939"/>
                    </a:lnTo>
                    <a:cubicBezTo>
                      <a:pt x="10243" y="25184"/>
                      <a:pt x="6826" y="13595"/>
                      <a:pt x="0" y="0"/>
                    </a:cubicBezTo>
                    <a:lnTo>
                      <a:pt x="81724" y="0"/>
                    </a:lnTo>
                    <a:lnTo>
                      <a:pt x="408432" y="419271"/>
                    </a:lnTo>
                    <a:lnTo>
                      <a:pt x="408432" y="44939"/>
                    </a:lnTo>
                    <a:cubicBezTo>
                      <a:pt x="408432" y="25184"/>
                      <a:pt x="405067" y="13595"/>
                      <a:pt x="398208" y="0"/>
                    </a:cubicBezTo>
                    <a:lnTo>
                      <a:pt x="488124" y="0"/>
                    </a:lnTo>
                    <a:cubicBezTo>
                      <a:pt x="481267" y="13595"/>
                      <a:pt x="477838" y="25184"/>
                      <a:pt x="477838" y="44939"/>
                    </a:cubicBezTo>
                    <a:lnTo>
                      <a:pt x="477838" y="499637"/>
                    </a:lnTo>
                    <a:close/>
                  </a:path>
                </a:pathLst>
              </a:custGeom>
              <a:grpFill/>
              <a:ln w="6350" cap="flat">
                <a:noFill/>
                <a:prstDash val="solid"/>
                <a:miter/>
              </a:ln>
            </p:spPr>
            <p:txBody>
              <a:bodyPr rtlCol="0" anchor="ctr"/>
              <a:lstStyle/>
              <a:p>
                <a:endParaRPr lang="da-DK" dirty="0"/>
              </a:p>
            </p:txBody>
          </p:sp>
          <p:sp>
            <p:nvSpPr>
              <p:cNvPr id="19" name="Freeform: Shape 18">
                <a:extLst>
                  <a:ext uri="{FF2B5EF4-FFF2-40B4-BE49-F238E27FC236}">
                    <a16:creationId xmlns:a16="http://schemas.microsoft.com/office/drawing/2014/main" id="{69C91D89-FCC3-483D-90C5-A3FD322F8924}"/>
                  </a:ext>
                </a:extLst>
              </p:cNvPr>
              <p:cNvSpPr/>
              <p:nvPr/>
            </p:nvSpPr>
            <p:spPr>
              <a:xfrm>
                <a:off x="8279707" y="1822250"/>
                <a:ext cx="482600" cy="548665"/>
              </a:xfrm>
              <a:custGeom>
                <a:avLst/>
                <a:gdLst>
                  <a:gd name="connsiteX0" fmla="*/ 199453 w 482600"/>
                  <a:gd name="connsiteY0" fmla="*/ 0 h 548665"/>
                  <a:gd name="connsiteX1" fmla="*/ 482600 w 482600"/>
                  <a:gd name="connsiteY1" fmla="*/ 272993 h 548665"/>
                  <a:gd name="connsiteX2" fmla="*/ 196723 w 482600"/>
                  <a:gd name="connsiteY2" fmla="*/ 548665 h 548665"/>
                  <a:gd name="connsiteX3" fmla="*/ 48323 w 482600"/>
                  <a:gd name="connsiteY3" fmla="*/ 544582 h 548665"/>
                  <a:gd name="connsiteX4" fmla="*/ 0 w 482600"/>
                  <a:gd name="connsiteY4" fmla="*/ 544582 h 548665"/>
                  <a:gd name="connsiteX5" fmla="*/ 10160 w 482600"/>
                  <a:gd name="connsiteY5" fmla="*/ 499644 h 548665"/>
                  <a:gd name="connsiteX6" fmla="*/ 10160 w 482600"/>
                  <a:gd name="connsiteY6" fmla="*/ 44945 h 548665"/>
                  <a:gd name="connsiteX7" fmla="*/ 0 w 482600"/>
                  <a:gd name="connsiteY7" fmla="*/ 7 h 548665"/>
                  <a:gd name="connsiteX8" fmla="*/ 199453 w 482600"/>
                  <a:gd name="connsiteY8" fmla="*/ 7 h 548665"/>
                  <a:gd name="connsiteX9" fmla="*/ 83693 w 482600"/>
                  <a:gd name="connsiteY9" fmla="*/ 435674 h 548665"/>
                  <a:gd name="connsiteX10" fmla="*/ 105473 w 482600"/>
                  <a:gd name="connsiteY10" fmla="*/ 475793 h 548665"/>
                  <a:gd name="connsiteX11" fmla="*/ 191960 w 482600"/>
                  <a:gd name="connsiteY11" fmla="*/ 481952 h 548665"/>
                  <a:gd name="connsiteX12" fmla="*/ 402336 w 482600"/>
                  <a:gd name="connsiteY12" fmla="*/ 273660 h 548665"/>
                  <a:gd name="connsiteX13" fmla="*/ 189864 w 482600"/>
                  <a:gd name="connsiteY13" fmla="*/ 69450 h 548665"/>
                  <a:gd name="connsiteX14" fmla="*/ 83693 w 482600"/>
                  <a:gd name="connsiteY14" fmla="*/ 69450 h 548665"/>
                  <a:gd name="connsiteX15" fmla="*/ 83693 w 482600"/>
                  <a:gd name="connsiteY15" fmla="*/ 435674 h 5486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482600" h="548665">
                    <a:moveTo>
                      <a:pt x="199453" y="0"/>
                    </a:moveTo>
                    <a:cubicBezTo>
                      <a:pt x="366902" y="0"/>
                      <a:pt x="482600" y="113722"/>
                      <a:pt x="482600" y="272993"/>
                    </a:cubicBezTo>
                    <a:cubicBezTo>
                      <a:pt x="482600" y="432264"/>
                      <a:pt x="364172" y="548665"/>
                      <a:pt x="196723" y="548665"/>
                    </a:cubicBezTo>
                    <a:cubicBezTo>
                      <a:pt x="114364" y="548665"/>
                      <a:pt x="89153" y="544582"/>
                      <a:pt x="48323" y="544582"/>
                    </a:cubicBezTo>
                    <a:lnTo>
                      <a:pt x="0" y="544582"/>
                    </a:lnTo>
                    <a:cubicBezTo>
                      <a:pt x="6794" y="530987"/>
                      <a:pt x="10160" y="519399"/>
                      <a:pt x="10160" y="499644"/>
                    </a:cubicBezTo>
                    <a:lnTo>
                      <a:pt x="10160" y="44945"/>
                    </a:lnTo>
                    <a:cubicBezTo>
                      <a:pt x="10160" y="25191"/>
                      <a:pt x="6794" y="13665"/>
                      <a:pt x="0" y="7"/>
                    </a:cubicBezTo>
                    <a:lnTo>
                      <a:pt x="199453" y="7"/>
                    </a:lnTo>
                    <a:close/>
                    <a:moveTo>
                      <a:pt x="83693" y="435674"/>
                    </a:moveTo>
                    <a:cubicBezTo>
                      <a:pt x="83693" y="456102"/>
                      <a:pt x="85789" y="469697"/>
                      <a:pt x="105473" y="475793"/>
                    </a:cubicBezTo>
                    <a:cubicBezTo>
                      <a:pt x="121793" y="481279"/>
                      <a:pt x="151764" y="481952"/>
                      <a:pt x="191960" y="481952"/>
                    </a:cubicBezTo>
                    <a:cubicBezTo>
                      <a:pt x="319277" y="481952"/>
                      <a:pt x="402336" y="390061"/>
                      <a:pt x="402336" y="273660"/>
                    </a:cubicBezTo>
                    <a:cubicBezTo>
                      <a:pt x="402336" y="157258"/>
                      <a:pt x="319277" y="69450"/>
                      <a:pt x="189864" y="69450"/>
                    </a:cubicBezTo>
                    <a:lnTo>
                      <a:pt x="83693" y="69450"/>
                    </a:lnTo>
                    <a:lnTo>
                      <a:pt x="83693" y="435674"/>
                    </a:lnTo>
                    <a:close/>
                  </a:path>
                </a:pathLst>
              </a:custGeom>
              <a:grpFill/>
              <a:ln w="6350" cap="flat">
                <a:noFill/>
                <a:prstDash val="solid"/>
                <a:miter/>
              </a:ln>
            </p:spPr>
            <p:txBody>
              <a:bodyPr rtlCol="0" anchor="ctr"/>
              <a:lstStyle/>
              <a:p>
                <a:endParaRPr lang="da-DK" dirty="0"/>
              </a:p>
            </p:txBody>
          </p:sp>
          <p:sp>
            <p:nvSpPr>
              <p:cNvPr id="20" name="Freeform: Shape 19">
                <a:extLst>
                  <a:ext uri="{FF2B5EF4-FFF2-40B4-BE49-F238E27FC236}">
                    <a16:creationId xmlns:a16="http://schemas.microsoft.com/office/drawing/2014/main" id="{826D89C4-42EB-3178-E248-6525FBB464EF}"/>
                  </a:ext>
                </a:extLst>
              </p:cNvPr>
              <p:cNvSpPr/>
              <p:nvPr/>
            </p:nvSpPr>
            <p:spPr>
              <a:xfrm>
                <a:off x="8781737" y="1822276"/>
                <a:ext cx="543941" cy="544576"/>
              </a:xfrm>
              <a:custGeom>
                <a:avLst/>
                <a:gdLst>
                  <a:gd name="connsiteX0" fmla="*/ 373063 w 543941"/>
                  <a:gd name="connsiteY0" fmla="*/ 348539 h 544576"/>
                  <a:gd name="connsiteX1" fmla="*/ 162052 w 543941"/>
                  <a:gd name="connsiteY1" fmla="*/ 348539 h 544576"/>
                  <a:gd name="connsiteX2" fmla="*/ 99441 w 543941"/>
                  <a:gd name="connsiteY2" fmla="*/ 499637 h 544576"/>
                  <a:gd name="connsiteX3" fmla="*/ 91948 w 543941"/>
                  <a:gd name="connsiteY3" fmla="*/ 544576 h 544576"/>
                  <a:gd name="connsiteX4" fmla="*/ 0 w 543941"/>
                  <a:gd name="connsiteY4" fmla="*/ 544576 h 544576"/>
                  <a:gd name="connsiteX5" fmla="*/ 24511 w 543941"/>
                  <a:gd name="connsiteY5" fmla="*/ 499637 h 544576"/>
                  <a:gd name="connsiteX6" fmla="*/ 232855 w 543941"/>
                  <a:gd name="connsiteY6" fmla="*/ 0 h 544576"/>
                  <a:gd name="connsiteX7" fmla="*/ 300228 w 543941"/>
                  <a:gd name="connsiteY7" fmla="*/ 0 h 544576"/>
                  <a:gd name="connsiteX8" fmla="*/ 519430 w 543941"/>
                  <a:gd name="connsiteY8" fmla="*/ 499637 h 544576"/>
                  <a:gd name="connsiteX9" fmla="*/ 543941 w 543941"/>
                  <a:gd name="connsiteY9" fmla="*/ 544576 h 544576"/>
                  <a:gd name="connsiteX10" fmla="*/ 447294 w 543941"/>
                  <a:gd name="connsiteY10" fmla="*/ 544576 h 544576"/>
                  <a:gd name="connsiteX11" fmla="*/ 439103 w 543941"/>
                  <a:gd name="connsiteY11" fmla="*/ 499637 h 544576"/>
                  <a:gd name="connsiteX12" fmla="*/ 373063 w 543941"/>
                  <a:gd name="connsiteY12" fmla="*/ 348539 h 544576"/>
                  <a:gd name="connsiteX13" fmla="*/ 191326 w 543941"/>
                  <a:gd name="connsiteY13" fmla="*/ 279083 h 544576"/>
                  <a:gd name="connsiteX14" fmla="*/ 342392 w 543941"/>
                  <a:gd name="connsiteY14" fmla="*/ 279083 h 544576"/>
                  <a:gd name="connsiteX15" fmla="*/ 264858 w 543941"/>
                  <a:gd name="connsiteY15" fmla="*/ 101397 h 544576"/>
                  <a:gd name="connsiteX16" fmla="*/ 191326 w 543941"/>
                  <a:gd name="connsiteY16" fmla="*/ 279083 h 5445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543941" h="544576">
                    <a:moveTo>
                      <a:pt x="373063" y="348539"/>
                    </a:moveTo>
                    <a:lnTo>
                      <a:pt x="162052" y="348539"/>
                    </a:lnTo>
                    <a:lnTo>
                      <a:pt x="99441" y="499637"/>
                    </a:lnTo>
                    <a:cubicBezTo>
                      <a:pt x="93980" y="513232"/>
                      <a:pt x="91948" y="530244"/>
                      <a:pt x="91948" y="544576"/>
                    </a:cubicBezTo>
                    <a:lnTo>
                      <a:pt x="0" y="544576"/>
                    </a:lnTo>
                    <a:cubicBezTo>
                      <a:pt x="9589" y="530917"/>
                      <a:pt x="17018" y="517989"/>
                      <a:pt x="24511" y="499637"/>
                    </a:cubicBezTo>
                    <a:lnTo>
                      <a:pt x="232855" y="0"/>
                    </a:lnTo>
                    <a:lnTo>
                      <a:pt x="300228" y="0"/>
                    </a:lnTo>
                    <a:lnTo>
                      <a:pt x="519430" y="499637"/>
                    </a:lnTo>
                    <a:cubicBezTo>
                      <a:pt x="527621" y="517989"/>
                      <a:pt x="534416" y="530917"/>
                      <a:pt x="543941" y="544576"/>
                    </a:cubicBezTo>
                    <a:lnTo>
                      <a:pt x="447294" y="544576"/>
                    </a:lnTo>
                    <a:cubicBezTo>
                      <a:pt x="447294" y="526834"/>
                      <a:pt x="444564" y="512566"/>
                      <a:pt x="439103" y="499637"/>
                    </a:cubicBezTo>
                    <a:lnTo>
                      <a:pt x="373063" y="348539"/>
                    </a:lnTo>
                    <a:close/>
                    <a:moveTo>
                      <a:pt x="191326" y="279083"/>
                    </a:moveTo>
                    <a:lnTo>
                      <a:pt x="342392" y="279083"/>
                    </a:lnTo>
                    <a:lnTo>
                      <a:pt x="264858" y="101397"/>
                    </a:lnTo>
                    <a:lnTo>
                      <a:pt x="191326" y="279083"/>
                    </a:lnTo>
                    <a:close/>
                  </a:path>
                </a:pathLst>
              </a:custGeom>
              <a:grpFill/>
              <a:ln w="6350" cap="flat">
                <a:noFill/>
                <a:prstDash val="solid"/>
                <a:miter/>
              </a:ln>
            </p:spPr>
            <p:txBody>
              <a:bodyPr rtlCol="0" anchor="ctr"/>
              <a:lstStyle/>
              <a:p>
                <a:endParaRPr lang="da-DK" dirty="0"/>
              </a:p>
            </p:txBody>
          </p:sp>
          <p:sp>
            <p:nvSpPr>
              <p:cNvPr id="21" name="Freeform: Shape 20">
                <a:extLst>
                  <a:ext uri="{FF2B5EF4-FFF2-40B4-BE49-F238E27FC236}">
                    <a16:creationId xmlns:a16="http://schemas.microsoft.com/office/drawing/2014/main" id="{11D54876-98AE-F188-907A-C5E68A81C49D}"/>
                  </a:ext>
                </a:extLst>
              </p:cNvPr>
              <p:cNvSpPr/>
              <p:nvPr/>
            </p:nvSpPr>
            <p:spPr>
              <a:xfrm>
                <a:off x="7727701" y="408334"/>
                <a:ext cx="488124" cy="544575"/>
              </a:xfrm>
              <a:custGeom>
                <a:avLst/>
                <a:gdLst>
                  <a:gd name="connsiteX0" fmla="*/ 477901 w 488124"/>
                  <a:gd name="connsiteY0" fmla="*/ 499637 h 544575"/>
                  <a:gd name="connsiteX1" fmla="*/ 481330 w 488124"/>
                  <a:gd name="connsiteY1" fmla="*/ 544576 h 544575"/>
                  <a:gd name="connsiteX2" fmla="*/ 409194 w 488124"/>
                  <a:gd name="connsiteY2" fmla="*/ 544576 h 544575"/>
                  <a:gd name="connsiteX3" fmla="*/ 79629 w 488124"/>
                  <a:gd name="connsiteY3" fmla="*/ 119145 h 544575"/>
                  <a:gd name="connsiteX4" fmla="*/ 79629 w 488124"/>
                  <a:gd name="connsiteY4" fmla="*/ 499637 h 544575"/>
                  <a:gd name="connsiteX5" fmla="*/ 89916 w 488124"/>
                  <a:gd name="connsiteY5" fmla="*/ 544576 h 544575"/>
                  <a:gd name="connsiteX6" fmla="*/ 0 w 488124"/>
                  <a:gd name="connsiteY6" fmla="*/ 544576 h 544575"/>
                  <a:gd name="connsiteX7" fmla="*/ 10287 w 488124"/>
                  <a:gd name="connsiteY7" fmla="*/ 499637 h 544575"/>
                  <a:gd name="connsiteX8" fmla="*/ 10287 w 488124"/>
                  <a:gd name="connsiteY8" fmla="*/ 44939 h 544575"/>
                  <a:gd name="connsiteX9" fmla="*/ 0 w 488124"/>
                  <a:gd name="connsiteY9" fmla="*/ 0 h 544575"/>
                  <a:gd name="connsiteX10" fmla="*/ 81724 w 488124"/>
                  <a:gd name="connsiteY10" fmla="*/ 0 h 544575"/>
                  <a:gd name="connsiteX11" fmla="*/ 408432 w 488124"/>
                  <a:gd name="connsiteY11" fmla="*/ 419335 h 544575"/>
                  <a:gd name="connsiteX12" fmla="*/ 408432 w 488124"/>
                  <a:gd name="connsiteY12" fmla="*/ 44939 h 544575"/>
                  <a:gd name="connsiteX13" fmla="*/ 398272 w 488124"/>
                  <a:gd name="connsiteY13" fmla="*/ 0 h 544575"/>
                  <a:gd name="connsiteX14" fmla="*/ 488124 w 488124"/>
                  <a:gd name="connsiteY14" fmla="*/ 0 h 544575"/>
                  <a:gd name="connsiteX15" fmla="*/ 477901 w 488124"/>
                  <a:gd name="connsiteY15" fmla="*/ 44939 h 544575"/>
                  <a:gd name="connsiteX16" fmla="*/ 477901 w 488124"/>
                  <a:gd name="connsiteY16" fmla="*/ 499637 h 544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88124" h="544575">
                    <a:moveTo>
                      <a:pt x="477901" y="499637"/>
                    </a:moveTo>
                    <a:cubicBezTo>
                      <a:pt x="477901" y="519392"/>
                      <a:pt x="479298" y="530917"/>
                      <a:pt x="481330" y="544576"/>
                    </a:cubicBezTo>
                    <a:lnTo>
                      <a:pt x="409194" y="544576"/>
                    </a:lnTo>
                    <a:lnTo>
                      <a:pt x="79629" y="119145"/>
                    </a:lnTo>
                    <a:lnTo>
                      <a:pt x="79629" y="499637"/>
                    </a:lnTo>
                    <a:cubicBezTo>
                      <a:pt x="79629" y="519392"/>
                      <a:pt x="83058" y="530917"/>
                      <a:pt x="89916" y="544576"/>
                    </a:cubicBezTo>
                    <a:lnTo>
                      <a:pt x="0" y="544576"/>
                    </a:lnTo>
                    <a:cubicBezTo>
                      <a:pt x="6858" y="530917"/>
                      <a:pt x="10287" y="519392"/>
                      <a:pt x="10287" y="499637"/>
                    </a:cubicBezTo>
                    <a:lnTo>
                      <a:pt x="10287" y="44939"/>
                    </a:lnTo>
                    <a:cubicBezTo>
                      <a:pt x="10287" y="25184"/>
                      <a:pt x="6858" y="13595"/>
                      <a:pt x="0" y="0"/>
                    </a:cubicBezTo>
                    <a:lnTo>
                      <a:pt x="81724" y="0"/>
                    </a:lnTo>
                    <a:lnTo>
                      <a:pt x="408432" y="419335"/>
                    </a:lnTo>
                    <a:lnTo>
                      <a:pt x="408432" y="44939"/>
                    </a:lnTo>
                    <a:cubicBezTo>
                      <a:pt x="408432" y="25184"/>
                      <a:pt x="405067" y="13595"/>
                      <a:pt x="398272" y="0"/>
                    </a:cubicBezTo>
                    <a:lnTo>
                      <a:pt x="488124" y="0"/>
                    </a:lnTo>
                    <a:cubicBezTo>
                      <a:pt x="481330" y="13595"/>
                      <a:pt x="477901" y="25184"/>
                      <a:pt x="477901" y="44939"/>
                    </a:cubicBezTo>
                    <a:lnTo>
                      <a:pt x="477901" y="499637"/>
                    </a:lnTo>
                    <a:close/>
                  </a:path>
                </a:pathLst>
              </a:custGeom>
              <a:grpFill/>
              <a:ln w="6350" cap="flat">
                <a:noFill/>
                <a:prstDash val="solid"/>
                <a:miter/>
              </a:ln>
            </p:spPr>
            <p:txBody>
              <a:bodyPr rtlCol="0" anchor="ctr"/>
              <a:lstStyle/>
              <a:p>
                <a:endParaRPr lang="da-DK" dirty="0"/>
              </a:p>
            </p:txBody>
          </p:sp>
          <p:sp>
            <p:nvSpPr>
              <p:cNvPr id="22" name="Freeform: Shape 21">
                <a:extLst>
                  <a:ext uri="{FF2B5EF4-FFF2-40B4-BE49-F238E27FC236}">
                    <a16:creationId xmlns:a16="http://schemas.microsoft.com/office/drawing/2014/main" id="{EAD5EB04-ECB0-AD34-D43E-89BBC8D2D842}"/>
                  </a:ext>
                </a:extLst>
              </p:cNvPr>
              <p:cNvSpPr/>
              <p:nvPr/>
            </p:nvSpPr>
            <p:spPr>
              <a:xfrm>
                <a:off x="8336158" y="408308"/>
                <a:ext cx="482663" cy="548665"/>
              </a:xfrm>
              <a:custGeom>
                <a:avLst/>
                <a:gdLst>
                  <a:gd name="connsiteX0" fmla="*/ 199454 w 482663"/>
                  <a:gd name="connsiteY0" fmla="*/ 0 h 548665"/>
                  <a:gd name="connsiteX1" fmla="*/ 482664 w 482663"/>
                  <a:gd name="connsiteY1" fmla="*/ 272993 h 548665"/>
                  <a:gd name="connsiteX2" fmla="*/ 196724 w 482663"/>
                  <a:gd name="connsiteY2" fmla="*/ 548665 h 548665"/>
                  <a:gd name="connsiteX3" fmla="*/ 48324 w 482663"/>
                  <a:gd name="connsiteY3" fmla="*/ 544582 h 548665"/>
                  <a:gd name="connsiteX4" fmla="*/ 0 w 482663"/>
                  <a:gd name="connsiteY4" fmla="*/ 544582 h 548665"/>
                  <a:gd name="connsiteX5" fmla="*/ 10224 w 482663"/>
                  <a:gd name="connsiteY5" fmla="*/ 499643 h 548665"/>
                  <a:gd name="connsiteX6" fmla="*/ 10224 w 482663"/>
                  <a:gd name="connsiteY6" fmla="*/ 44945 h 548665"/>
                  <a:gd name="connsiteX7" fmla="*/ 0 w 482663"/>
                  <a:gd name="connsiteY7" fmla="*/ 6 h 548665"/>
                  <a:gd name="connsiteX8" fmla="*/ 199454 w 482663"/>
                  <a:gd name="connsiteY8" fmla="*/ 6 h 548665"/>
                  <a:gd name="connsiteX9" fmla="*/ 83757 w 482663"/>
                  <a:gd name="connsiteY9" fmla="*/ 435673 h 548665"/>
                  <a:gd name="connsiteX10" fmla="*/ 105538 w 482663"/>
                  <a:gd name="connsiteY10" fmla="*/ 475856 h 548665"/>
                  <a:gd name="connsiteX11" fmla="*/ 191961 w 482663"/>
                  <a:gd name="connsiteY11" fmla="*/ 481952 h 548665"/>
                  <a:gd name="connsiteX12" fmla="*/ 402337 w 482663"/>
                  <a:gd name="connsiteY12" fmla="*/ 273659 h 548665"/>
                  <a:gd name="connsiteX13" fmla="*/ 189929 w 482663"/>
                  <a:gd name="connsiteY13" fmla="*/ 69450 h 548665"/>
                  <a:gd name="connsiteX14" fmla="*/ 83757 w 482663"/>
                  <a:gd name="connsiteY14" fmla="*/ 69450 h 548665"/>
                  <a:gd name="connsiteX15" fmla="*/ 83757 w 482663"/>
                  <a:gd name="connsiteY15" fmla="*/ 435673 h 5486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482663" h="548665">
                    <a:moveTo>
                      <a:pt x="199454" y="0"/>
                    </a:moveTo>
                    <a:cubicBezTo>
                      <a:pt x="366903" y="0"/>
                      <a:pt x="482664" y="113722"/>
                      <a:pt x="482664" y="272993"/>
                    </a:cubicBezTo>
                    <a:cubicBezTo>
                      <a:pt x="482664" y="432264"/>
                      <a:pt x="364173" y="548665"/>
                      <a:pt x="196724" y="548665"/>
                    </a:cubicBezTo>
                    <a:cubicBezTo>
                      <a:pt x="114364" y="548665"/>
                      <a:pt x="89154" y="544582"/>
                      <a:pt x="48324" y="544582"/>
                    </a:cubicBezTo>
                    <a:lnTo>
                      <a:pt x="0" y="544582"/>
                    </a:lnTo>
                    <a:cubicBezTo>
                      <a:pt x="6795" y="530987"/>
                      <a:pt x="10224" y="519398"/>
                      <a:pt x="10224" y="499643"/>
                    </a:cubicBezTo>
                    <a:lnTo>
                      <a:pt x="10224" y="44945"/>
                    </a:lnTo>
                    <a:cubicBezTo>
                      <a:pt x="10224" y="25190"/>
                      <a:pt x="6795" y="13665"/>
                      <a:pt x="0" y="6"/>
                    </a:cubicBezTo>
                    <a:lnTo>
                      <a:pt x="199454" y="6"/>
                    </a:lnTo>
                    <a:close/>
                    <a:moveTo>
                      <a:pt x="83757" y="435673"/>
                    </a:moveTo>
                    <a:cubicBezTo>
                      <a:pt x="83757" y="456101"/>
                      <a:pt x="85789" y="469697"/>
                      <a:pt x="105538" y="475856"/>
                    </a:cubicBezTo>
                    <a:cubicBezTo>
                      <a:pt x="121857" y="481286"/>
                      <a:pt x="151765" y="481952"/>
                      <a:pt x="191961" y="481952"/>
                    </a:cubicBezTo>
                    <a:cubicBezTo>
                      <a:pt x="319278" y="481952"/>
                      <a:pt x="402337" y="390061"/>
                      <a:pt x="402337" y="273659"/>
                    </a:cubicBezTo>
                    <a:cubicBezTo>
                      <a:pt x="402337" y="157258"/>
                      <a:pt x="319278" y="69450"/>
                      <a:pt x="189929" y="69450"/>
                    </a:cubicBezTo>
                    <a:lnTo>
                      <a:pt x="83757" y="69450"/>
                    </a:lnTo>
                    <a:lnTo>
                      <a:pt x="83757" y="435673"/>
                    </a:lnTo>
                    <a:close/>
                  </a:path>
                </a:pathLst>
              </a:custGeom>
              <a:grpFill/>
              <a:ln w="6350" cap="flat">
                <a:noFill/>
                <a:prstDash val="solid"/>
                <a:miter/>
              </a:ln>
            </p:spPr>
            <p:txBody>
              <a:bodyPr rtlCol="0" anchor="ctr"/>
              <a:lstStyle/>
              <a:p>
                <a:endParaRPr lang="da-DK" dirty="0"/>
              </a:p>
            </p:txBody>
          </p:sp>
          <p:sp>
            <p:nvSpPr>
              <p:cNvPr id="23" name="Freeform: Shape 22">
                <a:extLst>
                  <a:ext uri="{FF2B5EF4-FFF2-40B4-BE49-F238E27FC236}">
                    <a16:creationId xmlns:a16="http://schemas.microsoft.com/office/drawing/2014/main" id="{0F99A802-90E3-7F20-1C33-46654A687F78}"/>
                  </a:ext>
                </a:extLst>
              </p:cNvPr>
              <p:cNvSpPr/>
              <p:nvPr/>
            </p:nvSpPr>
            <p:spPr>
              <a:xfrm>
                <a:off x="9341871" y="1815481"/>
                <a:ext cx="474536" cy="558177"/>
              </a:xfrm>
              <a:custGeom>
                <a:avLst/>
                <a:gdLst>
                  <a:gd name="connsiteX0" fmla="*/ 464312 w 474536"/>
                  <a:gd name="connsiteY0" fmla="*/ 463537 h 558177"/>
                  <a:gd name="connsiteX1" fmla="*/ 469012 w 474536"/>
                  <a:gd name="connsiteY1" fmla="*/ 520065 h 558177"/>
                  <a:gd name="connsiteX2" fmla="*/ 315214 w 474536"/>
                  <a:gd name="connsiteY2" fmla="*/ 558178 h 558177"/>
                  <a:gd name="connsiteX3" fmla="*/ 0 w 474536"/>
                  <a:gd name="connsiteY3" fmla="*/ 279089 h 558177"/>
                  <a:gd name="connsiteX4" fmla="*/ 300927 w 474536"/>
                  <a:gd name="connsiteY4" fmla="*/ 0 h 558177"/>
                  <a:gd name="connsiteX5" fmla="*/ 458089 w 474536"/>
                  <a:gd name="connsiteY5" fmla="*/ 30607 h 558177"/>
                  <a:gd name="connsiteX6" fmla="*/ 460185 w 474536"/>
                  <a:gd name="connsiteY6" fmla="*/ 127254 h 558177"/>
                  <a:gd name="connsiteX7" fmla="*/ 390081 w 474536"/>
                  <a:gd name="connsiteY7" fmla="*/ 83719 h 558177"/>
                  <a:gd name="connsiteX8" fmla="*/ 301562 w 474536"/>
                  <a:gd name="connsiteY8" fmla="*/ 70123 h 558177"/>
                  <a:gd name="connsiteX9" fmla="*/ 78994 w 474536"/>
                  <a:gd name="connsiteY9" fmla="*/ 279089 h 558177"/>
                  <a:gd name="connsiteX10" fmla="*/ 318580 w 474536"/>
                  <a:gd name="connsiteY10" fmla="*/ 488055 h 558177"/>
                  <a:gd name="connsiteX11" fmla="*/ 390716 w 474536"/>
                  <a:gd name="connsiteY11" fmla="*/ 471043 h 558177"/>
                  <a:gd name="connsiteX12" fmla="*/ 390716 w 474536"/>
                  <a:gd name="connsiteY12" fmla="*/ 340309 h 558177"/>
                  <a:gd name="connsiteX13" fmla="*/ 380556 w 474536"/>
                  <a:gd name="connsiteY13" fmla="*/ 295427 h 558177"/>
                  <a:gd name="connsiteX14" fmla="*/ 474536 w 474536"/>
                  <a:gd name="connsiteY14" fmla="*/ 295427 h 558177"/>
                  <a:gd name="connsiteX15" fmla="*/ 464249 w 474536"/>
                  <a:gd name="connsiteY15" fmla="*/ 340309 h 558177"/>
                  <a:gd name="connsiteX16" fmla="*/ 464249 w 474536"/>
                  <a:gd name="connsiteY16" fmla="*/ 463537 h 5581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74536" h="558177">
                    <a:moveTo>
                      <a:pt x="464312" y="463537"/>
                    </a:moveTo>
                    <a:cubicBezTo>
                      <a:pt x="464312" y="493478"/>
                      <a:pt x="466281" y="505060"/>
                      <a:pt x="469012" y="520065"/>
                    </a:cubicBezTo>
                    <a:cubicBezTo>
                      <a:pt x="420053" y="543846"/>
                      <a:pt x="368300" y="558178"/>
                      <a:pt x="315214" y="558178"/>
                    </a:cubicBezTo>
                    <a:cubicBezTo>
                      <a:pt x="120524" y="558178"/>
                      <a:pt x="0" y="437020"/>
                      <a:pt x="0" y="279089"/>
                    </a:cubicBezTo>
                    <a:cubicBezTo>
                      <a:pt x="0" y="121101"/>
                      <a:pt x="125985" y="0"/>
                      <a:pt x="300927" y="0"/>
                    </a:cubicBezTo>
                    <a:cubicBezTo>
                      <a:pt x="365570" y="0"/>
                      <a:pt x="407734" y="6769"/>
                      <a:pt x="458089" y="30607"/>
                    </a:cubicBezTo>
                    <a:lnTo>
                      <a:pt x="460185" y="127254"/>
                    </a:lnTo>
                    <a:cubicBezTo>
                      <a:pt x="443865" y="108903"/>
                      <a:pt x="420053" y="94571"/>
                      <a:pt x="390081" y="83719"/>
                    </a:cubicBezTo>
                    <a:cubicBezTo>
                      <a:pt x="366205" y="74879"/>
                      <a:pt x="334264" y="70123"/>
                      <a:pt x="301562" y="70123"/>
                    </a:cubicBezTo>
                    <a:cubicBezTo>
                      <a:pt x="164783" y="70123"/>
                      <a:pt x="78994" y="161284"/>
                      <a:pt x="78994" y="279089"/>
                    </a:cubicBezTo>
                    <a:cubicBezTo>
                      <a:pt x="78994" y="397504"/>
                      <a:pt x="172911" y="488055"/>
                      <a:pt x="318580" y="488055"/>
                    </a:cubicBezTo>
                    <a:cubicBezTo>
                      <a:pt x="332931" y="488055"/>
                      <a:pt x="366205" y="484638"/>
                      <a:pt x="390716" y="471043"/>
                    </a:cubicBezTo>
                    <a:lnTo>
                      <a:pt x="390716" y="340309"/>
                    </a:lnTo>
                    <a:cubicBezTo>
                      <a:pt x="390716" y="320611"/>
                      <a:pt x="387414" y="309029"/>
                      <a:pt x="380556" y="295427"/>
                    </a:cubicBezTo>
                    <a:lnTo>
                      <a:pt x="474536" y="295427"/>
                    </a:lnTo>
                    <a:cubicBezTo>
                      <a:pt x="467678" y="309023"/>
                      <a:pt x="464249" y="320611"/>
                      <a:pt x="464249" y="340309"/>
                    </a:cubicBezTo>
                    <a:lnTo>
                      <a:pt x="464249" y="463537"/>
                    </a:lnTo>
                    <a:close/>
                  </a:path>
                </a:pathLst>
              </a:custGeom>
              <a:grpFill/>
              <a:ln w="6350" cap="flat">
                <a:noFill/>
                <a:prstDash val="solid"/>
                <a:miter/>
              </a:ln>
            </p:spPr>
            <p:txBody>
              <a:bodyPr rtlCol="0" anchor="ctr"/>
              <a:lstStyle/>
              <a:p>
                <a:endParaRPr lang="da-DK" dirty="0"/>
              </a:p>
            </p:txBody>
          </p:sp>
          <p:sp>
            <p:nvSpPr>
              <p:cNvPr id="24" name="Freeform: Shape 23">
                <a:extLst>
                  <a:ext uri="{FF2B5EF4-FFF2-40B4-BE49-F238E27FC236}">
                    <a16:creationId xmlns:a16="http://schemas.microsoft.com/office/drawing/2014/main" id="{F1AE5761-D727-6319-6C39-591EAD83C7BC}"/>
                  </a:ext>
                </a:extLst>
              </p:cNvPr>
              <p:cNvSpPr/>
              <p:nvPr/>
            </p:nvSpPr>
            <p:spPr>
              <a:xfrm>
                <a:off x="9930643" y="1822257"/>
                <a:ext cx="313816" cy="544575"/>
              </a:xfrm>
              <a:custGeom>
                <a:avLst/>
                <a:gdLst>
                  <a:gd name="connsiteX0" fmla="*/ 288607 w 313816"/>
                  <a:gd name="connsiteY0" fmla="*/ 6 h 544575"/>
                  <a:gd name="connsiteX1" fmla="*/ 292036 w 313816"/>
                  <a:gd name="connsiteY1" fmla="*/ 83725 h 544575"/>
                  <a:gd name="connsiteX2" fmla="*/ 232790 w 313816"/>
                  <a:gd name="connsiteY2" fmla="*/ 69456 h 544575"/>
                  <a:gd name="connsiteX3" fmla="*/ 83756 w 313816"/>
                  <a:gd name="connsiteY3" fmla="*/ 69456 h 544575"/>
                  <a:gd name="connsiteX4" fmla="*/ 83756 w 313816"/>
                  <a:gd name="connsiteY4" fmla="*/ 232810 h 544575"/>
                  <a:gd name="connsiteX5" fmla="*/ 238252 w 313816"/>
                  <a:gd name="connsiteY5" fmla="*/ 232810 h 544575"/>
                  <a:gd name="connsiteX6" fmla="*/ 283210 w 313816"/>
                  <a:gd name="connsiteY6" fmla="*/ 222624 h 544575"/>
                  <a:gd name="connsiteX7" fmla="*/ 283210 w 313816"/>
                  <a:gd name="connsiteY7" fmla="*/ 312445 h 544575"/>
                  <a:gd name="connsiteX8" fmla="*/ 238252 w 313816"/>
                  <a:gd name="connsiteY8" fmla="*/ 302260 h 544575"/>
                  <a:gd name="connsiteX9" fmla="*/ 83756 w 313816"/>
                  <a:gd name="connsiteY9" fmla="*/ 302260 h 544575"/>
                  <a:gd name="connsiteX10" fmla="*/ 83756 w 313816"/>
                  <a:gd name="connsiteY10" fmla="*/ 475126 h 544575"/>
                  <a:gd name="connsiteX11" fmla="*/ 249110 w 313816"/>
                  <a:gd name="connsiteY11" fmla="*/ 475126 h 544575"/>
                  <a:gd name="connsiteX12" fmla="*/ 313817 w 313816"/>
                  <a:gd name="connsiteY12" fmla="*/ 460858 h 544575"/>
                  <a:gd name="connsiteX13" fmla="*/ 294767 w 313816"/>
                  <a:gd name="connsiteY13" fmla="*/ 544576 h 544575"/>
                  <a:gd name="connsiteX14" fmla="*/ 0 w 313816"/>
                  <a:gd name="connsiteY14" fmla="*/ 544576 h 544575"/>
                  <a:gd name="connsiteX15" fmla="*/ 10223 w 313816"/>
                  <a:gd name="connsiteY15" fmla="*/ 499637 h 544575"/>
                  <a:gd name="connsiteX16" fmla="*/ 10223 w 313816"/>
                  <a:gd name="connsiteY16" fmla="*/ 44939 h 544575"/>
                  <a:gd name="connsiteX17" fmla="*/ 0 w 313816"/>
                  <a:gd name="connsiteY17" fmla="*/ 0 h 544575"/>
                  <a:gd name="connsiteX18" fmla="*/ 288607 w 313816"/>
                  <a:gd name="connsiteY18" fmla="*/ 0 h 544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313816" h="544575">
                    <a:moveTo>
                      <a:pt x="288607" y="6"/>
                    </a:moveTo>
                    <a:lnTo>
                      <a:pt x="292036" y="83725"/>
                    </a:lnTo>
                    <a:cubicBezTo>
                      <a:pt x="276352" y="74885"/>
                      <a:pt x="260667" y="69456"/>
                      <a:pt x="232790" y="69456"/>
                    </a:cubicBezTo>
                    <a:lnTo>
                      <a:pt x="83756" y="69456"/>
                    </a:lnTo>
                    <a:lnTo>
                      <a:pt x="83756" y="232810"/>
                    </a:lnTo>
                    <a:lnTo>
                      <a:pt x="238252" y="232810"/>
                    </a:lnTo>
                    <a:cubicBezTo>
                      <a:pt x="258001" y="232810"/>
                      <a:pt x="269494" y="229394"/>
                      <a:pt x="283210" y="222624"/>
                    </a:cubicBezTo>
                    <a:lnTo>
                      <a:pt x="283210" y="312445"/>
                    </a:lnTo>
                    <a:cubicBezTo>
                      <a:pt x="269494" y="305619"/>
                      <a:pt x="258001" y="302260"/>
                      <a:pt x="238252" y="302260"/>
                    </a:cubicBezTo>
                    <a:lnTo>
                      <a:pt x="83756" y="302260"/>
                    </a:lnTo>
                    <a:lnTo>
                      <a:pt x="83756" y="475126"/>
                    </a:lnTo>
                    <a:lnTo>
                      <a:pt x="249110" y="475126"/>
                    </a:lnTo>
                    <a:cubicBezTo>
                      <a:pt x="277051" y="475126"/>
                      <a:pt x="298132" y="469697"/>
                      <a:pt x="313817" y="460858"/>
                    </a:cubicBezTo>
                    <a:lnTo>
                      <a:pt x="294767" y="544576"/>
                    </a:lnTo>
                    <a:lnTo>
                      <a:pt x="0" y="544576"/>
                    </a:lnTo>
                    <a:cubicBezTo>
                      <a:pt x="6794" y="530980"/>
                      <a:pt x="10223" y="519392"/>
                      <a:pt x="10223" y="499637"/>
                    </a:cubicBezTo>
                    <a:lnTo>
                      <a:pt x="10223" y="44939"/>
                    </a:lnTo>
                    <a:cubicBezTo>
                      <a:pt x="10223" y="25184"/>
                      <a:pt x="6794" y="13595"/>
                      <a:pt x="0" y="0"/>
                    </a:cubicBezTo>
                    <a:lnTo>
                      <a:pt x="288607" y="0"/>
                    </a:lnTo>
                    <a:close/>
                  </a:path>
                </a:pathLst>
              </a:custGeom>
              <a:grpFill/>
              <a:ln w="6350" cap="flat">
                <a:noFill/>
                <a:prstDash val="solid"/>
                <a:miter/>
              </a:ln>
            </p:spPr>
            <p:txBody>
              <a:bodyPr rtlCol="0" anchor="ctr"/>
              <a:lstStyle/>
              <a:p>
                <a:endParaRPr lang="da-DK" dirty="0"/>
              </a:p>
            </p:txBody>
          </p:sp>
          <p:sp>
            <p:nvSpPr>
              <p:cNvPr id="25" name="Freeform: Shape 24">
                <a:extLst>
                  <a:ext uri="{FF2B5EF4-FFF2-40B4-BE49-F238E27FC236}">
                    <a16:creationId xmlns:a16="http://schemas.microsoft.com/office/drawing/2014/main" id="{A3F4CF5D-DE43-F40E-391D-4AA7075E4219}"/>
                  </a:ext>
                </a:extLst>
              </p:cNvPr>
              <p:cNvSpPr/>
              <p:nvPr/>
            </p:nvSpPr>
            <p:spPr>
              <a:xfrm>
                <a:off x="10343393" y="1822276"/>
                <a:ext cx="402335" cy="544518"/>
              </a:xfrm>
              <a:custGeom>
                <a:avLst/>
                <a:gdLst>
                  <a:gd name="connsiteX0" fmla="*/ 157290 w 402335"/>
                  <a:gd name="connsiteY0" fmla="*/ 6 h 544518"/>
                  <a:gd name="connsiteX1" fmla="*/ 322643 w 402335"/>
                  <a:gd name="connsiteY1" fmla="*/ 157874 h 544518"/>
                  <a:gd name="connsiteX2" fmla="*/ 220535 w 402335"/>
                  <a:gd name="connsiteY2" fmla="*/ 302203 h 544518"/>
                  <a:gd name="connsiteX3" fmla="*/ 247777 w 402335"/>
                  <a:gd name="connsiteY3" fmla="*/ 332810 h 544518"/>
                  <a:gd name="connsiteX4" fmla="*/ 359410 w 402335"/>
                  <a:gd name="connsiteY4" fmla="*/ 494150 h 544518"/>
                  <a:gd name="connsiteX5" fmla="*/ 402336 w 402335"/>
                  <a:gd name="connsiteY5" fmla="*/ 544519 h 544518"/>
                  <a:gd name="connsiteX6" fmla="*/ 293433 w 402335"/>
                  <a:gd name="connsiteY6" fmla="*/ 544519 h 544518"/>
                  <a:gd name="connsiteX7" fmla="*/ 275018 w 402335"/>
                  <a:gd name="connsiteY7" fmla="*/ 502996 h 544518"/>
                  <a:gd name="connsiteX8" fmla="*/ 176276 w 402335"/>
                  <a:gd name="connsiteY8" fmla="*/ 359397 h 544518"/>
                  <a:gd name="connsiteX9" fmla="*/ 122491 w 402335"/>
                  <a:gd name="connsiteY9" fmla="*/ 316528 h 544518"/>
                  <a:gd name="connsiteX10" fmla="*/ 83693 w 402335"/>
                  <a:gd name="connsiteY10" fmla="*/ 311772 h 544518"/>
                  <a:gd name="connsiteX11" fmla="*/ 83693 w 402335"/>
                  <a:gd name="connsiteY11" fmla="*/ 499643 h 544518"/>
                  <a:gd name="connsiteX12" fmla="*/ 93916 w 402335"/>
                  <a:gd name="connsiteY12" fmla="*/ 544519 h 544518"/>
                  <a:gd name="connsiteX13" fmla="*/ 0 w 402335"/>
                  <a:gd name="connsiteY13" fmla="*/ 544519 h 544518"/>
                  <a:gd name="connsiteX14" fmla="*/ 10160 w 402335"/>
                  <a:gd name="connsiteY14" fmla="*/ 499643 h 544518"/>
                  <a:gd name="connsiteX15" fmla="*/ 10160 w 402335"/>
                  <a:gd name="connsiteY15" fmla="*/ 44882 h 544518"/>
                  <a:gd name="connsiteX16" fmla="*/ 0 w 402335"/>
                  <a:gd name="connsiteY16" fmla="*/ 0 h 544518"/>
                  <a:gd name="connsiteX17" fmla="*/ 157290 w 402335"/>
                  <a:gd name="connsiteY17" fmla="*/ 0 h 544518"/>
                  <a:gd name="connsiteX18" fmla="*/ 83693 w 402335"/>
                  <a:gd name="connsiteY18" fmla="*/ 242329 h 544518"/>
                  <a:gd name="connsiteX19" fmla="*/ 132080 w 402335"/>
                  <a:gd name="connsiteY19" fmla="*/ 247085 h 544518"/>
                  <a:gd name="connsiteX20" fmla="*/ 245745 w 402335"/>
                  <a:gd name="connsiteY20" fmla="*/ 158610 h 544518"/>
                  <a:gd name="connsiteX21" fmla="*/ 142939 w 402335"/>
                  <a:gd name="connsiteY21" fmla="*/ 68732 h 544518"/>
                  <a:gd name="connsiteX22" fmla="*/ 83693 w 402335"/>
                  <a:gd name="connsiteY22" fmla="*/ 68732 h 544518"/>
                  <a:gd name="connsiteX23" fmla="*/ 83693 w 402335"/>
                  <a:gd name="connsiteY23" fmla="*/ 242329 h 5445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402335" h="544518">
                    <a:moveTo>
                      <a:pt x="157290" y="6"/>
                    </a:moveTo>
                    <a:cubicBezTo>
                      <a:pt x="260032" y="6"/>
                      <a:pt x="322643" y="70739"/>
                      <a:pt x="322643" y="157874"/>
                    </a:cubicBezTo>
                    <a:cubicBezTo>
                      <a:pt x="322643" y="227997"/>
                      <a:pt x="285178" y="279095"/>
                      <a:pt x="220535" y="302203"/>
                    </a:cubicBezTo>
                    <a:cubicBezTo>
                      <a:pt x="232156" y="312445"/>
                      <a:pt x="238887" y="321957"/>
                      <a:pt x="247777" y="332810"/>
                    </a:cubicBezTo>
                    <a:cubicBezTo>
                      <a:pt x="287274" y="384581"/>
                      <a:pt x="328802" y="448545"/>
                      <a:pt x="359410" y="494150"/>
                    </a:cubicBezTo>
                    <a:cubicBezTo>
                      <a:pt x="374396" y="515982"/>
                      <a:pt x="385318" y="530250"/>
                      <a:pt x="402336" y="544519"/>
                    </a:cubicBezTo>
                    <a:lnTo>
                      <a:pt x="293433" y="544519"/>
                    </a:lnTo>
                    <a:cubicBezTo>
                      <a:pt x="289242" y="527507"/>
                      <a:pt x="283845" y="515982"/>
                      <a:pt x="275018" y="502996"/>
                    </a:cubicBezTo>
                    <a:cubicBezTo>
                      <a:pt x="242315" y="454704"/>
                      <a:pt x="209614" y="407022"/>
                      <a:pt x="176276" y="359397"/>
                    </a:cubicBezTo>
                    <a:cubicBezTo>
                      <a:pt x="164719" y="343726"/>
                      <a:pt x="145669" y="323297"/>
                      <a:pt x="122491" y="316528"/>
                    </a:cubicBezTo>
                    <a:cubicBezTo>
                      <a:pt x="108203" y="312445"/>
                      <a:pt x="94614" y="311772"/>
                      <a:pt x="83693" y="311772"/>
                    </a:cubicBezTo>
                    <a:lnTo>
                      <a:pt x="83693" y="499643"/>
                    </a:lnTo>
                    <a:cubicBezTo>
                      <a:pt x="83693" y="519398"/>
                      <a:pt x="87122" y="530923"/>
                      <a:pt x="93916" y="544519"/>
                    </a:cubicBezTo>
                    <a:lnTo>
                      <a:pt x="0" y="544519"/>
                    </a:lnTo>
                    <a:cubicBezTo>
                      <a:pt x="6794" y="530923"/>
                      <a:pt x="10160" y="519398"/>
                      <a:pt x="10160" y="499643"/>
                    </a:cubicBezTo>
                    <a:lnTo>
                      <a:pt x="10160" y="44882"/>
                    </a:lnTo>
                    <a:cubicBezTo>
                      <a:pt x="10160" y="25184"/>
                      <a:pt x="6858" y="13601"/>
                      <a:pt x="0" y="0"/>
                    </a:cubicBezTo>
                    <a:lnTo>
                      <a:pt x="157290" y="0"/>
                    </a:lnTo>
                    <a:close/>
                    <a:moveTo>
                      <a:pt x="83693" y="242329"/>
                    </a:moveTo>
                    <a:cubicBezTo>
                      <a:pt x="100711" y="246412"/>
                      <a:pt x="115062" y="247085"/>
                      <a:pt x="132080" y="247085"/>
                    </a:cubicBezTo>
                    <a:cubicBezTo>
                      <a:pt x="211709" y="247085"/>
                      <a:pt x="245745" y="208306"/>
                      <a:pt x="245745" y="158610"/>
                    </a:cubicBezTo>
                    <a:cubicBezTo>
                      <a:pt x="245745" y="107512"/>
                      <a:pt x="211709" y="68732"/>
                      <a:pt x="142939" y="68732"/>
                    </a:cubicBezTo>
                    <a:lnTo>
                      <a:pt x="83693" y="68732"/>
                    </a:lnTo>
                    <a:lnTo>
                      <a:pt x="83693" y="242329"/>
                    </a:lnTo>
                    <a:close/>
                  </a:path>
                </a:pathLst>
              </a:custGeom>
              <a:grpFill/>
              <a:ln w="6350" cap="flat">
                <a:noFill/>
                <a:prstDash val="solid"/>
                <a:miter/>
              </a:ln>
            </p:spPr>
            <p:txBody>
              <a:bodyPr rtlCol="0" anchor="ctr"/>
              <a:lstStyle/>
              <a:p>
                <a:endParaRPr lang="da-DK" dirty="0"/>
              </a:p>
            </p:txBody>
          </p:sp>
        </p:grpSp>
      </p:grpSp>
      <p:sp>
        <p:nvSpPr>
          <p:cNvPr id="32" name="Text Placeholder 31">
            <a:extLst>
              <a:ext uri="{FF2B5EF4-FFF2-40B4-BE49-F238E27FC236}">
                <a16:creationId xmlns:a16="http://schemas.microsoft.com/office/drawing/2014/main" id="{00C346A0-02C2-FFB7-1B51-F953F611A703}"/>
              </a:ext>
            </a:extLst>
          </p:cNvPr>
          <p:cNvSpPr>
            <a:spLocks noGrp="1"/>
          </p:cNvSpPr>
          <p:nvPr>
            <p:ph type="body" sz="quarter" idx="13" hasCustomPrompt="1"/>
          </p:nvPr>
        </p:nvSpPr>
        <p:spPr>
          <a:xfrm>
            <a:off x="545691" y="1709929"/>
            <a:ext cx="3322417" cy="4540874"/>
          </a:xfrm>
        </p:spPr>
        <p:txBody>
          <a:bodyPr/>
          <a:lstStyle>
            <a:lvl1pPr>
              <a:defRPr/>
            </a:lvl1pPr>
          </a:lstStyle>
          <a:p>
            <a:pPr lvl="0"/>
            <a:r>
              <a:rPr lang="da-DK" dirty="0"/>
              <a:t>Brug niveau 2 til brødtekst. Se første side for information om tekstniveauer i denne præsentation.</a:t>
            </a:r>
          </a:p>
          <a:p>
            <a:pPr lvl="1"/>
            <a:r>
              <a:rPr lang="da-DK" dirty="0"/>
              <a:t>Second level</a:t>
            </a:r>
          </a:p>
          <a:p>
            <a:pPr lvl="2"/>
            <a:r>
              <a:rPr lang="da-DK" dirty="0"/>
              <a:t>Third level</a:t>
            </a:r>
          </a:p>
          <a:p>
            <a:pPr lvl="3"/>
            <a:r>
              <a:rPr lang="da-DK" dirty="0"/>
              <a:t>Fourth level</a:t>
            </a:r>
          </a:p>
          <a:p>
            <a:pPr lvl="4"/>
            <a:r>
              <a:rPr lang="da-DK" dirty="0"/>
              <a:t>Fifth level</a:t>
            </a:r>
          </a:p>
        </p:txBody>
      </p:sp>
      <p:sp>
        <p:nvSpPr>
          <p:cNvPr id="33" name="Text Placeholder 58">
            <a:extLst>
              <a:ext uri="{FF2B5EF4-FFF2-40B4-BE49-F238E27FC236}">
                <a16:creationId xmlns:a16="http://schemas.microsoft.com/office/drawing/2014/main" id="{2005978B-A451-5995-DE21-D8E18AC552B8}"/>
              </a:ext>
            </a:extLst>
          </p:cNvPr>
          <p:cNvSpPr>
            <a:spLocks noGrp="1"/>
          </p:cNvSpPr>
          <p:nvPr>
            <p:ph type="body" sz="quarter" idx="14"/>
          </p:nvPr>
        </p:nvSpPr>
        <p:spPr>
          <a:xfrm>
            <a:off x="4998621" y="655150"/>
            <a:ext cx="6647689" cy="4763"/>
          </a:xfrm>
          <a:custGeom>
            <a:avLst/>
            <a:gdLst>
              <a:gd name="connsiteX0" fmla="*/ 0 w 6647689"/>
              <a:gd name="connsiteY0" fmla="*/ 0 h 4763"/>
              <a:gd name="connsiteX1" fmla="*/ 6647689 w 6647689"/>
              <a:gd name="connsiteY1" fmla="*/ 0 h 4763"/>
              <a:gd name="connsiteX2" fmla="*/ 6647689 w 6647689"/>
              <a:gd name="connsiteY2" fmla="*/ 4763 h 4763"/>
              <a:gd name="connsiteX3" fmla="*/ 0 w 6647689"/>
              <a:gd name="connsiteY3" fmla="*/ 4763 h 4763"/>
            </a:gdLst>
            <a:ahLst/>
            <a:cxnLst>
              <a:cxn ang="0">
                <a:pos x="connsiteX0" y="connsiteY0"/>
              </a:cxn>
              <a:cxn ang="0">
                <a:pos x="connsiteX1" y="connsiteY1"/>
              </a:cxn>
              <a:cxn ang="0">
                <a:pos x="connsiteX2" y="connsiteY2"/>
              </a:cxn>
              <a:cxn ang="0">
                <a:pos x="connsiteX3" y="connsiteY3"/>
              </a:cxn>
            </a:cxnLst>
            <a:rect l="l" t="t" r="r" b="b"/>
            <a:pathLst>
              <a:path w="6647689" h="4763">
                <a:moveTo>
                  <a:pt x="0" y="0"/>
                </a:moveTo>
                <a:lnTo>
                  <a:pt x="6647689" y="0"/>
                </a:lnTo>
                <a:lnTo>
                  <a:pt x="6647689" y="4763"/>
                </a:lnTo>
                <a:lnTo>
                  <a:pt x="0" y="4763"/>
                </a:lnTo>
                <a:close/>
              </a:path>
            </a:pathLst>
          </a:custGeom>
          <a:solidFill>
            <a:schemeClr val="bg2"/>
          </a:solidFill>
        </p:spPr>
        <p:txBody>
          <a:bodyPr wrap="square">
            <a:noAutofit/>
          </a:bodyPr>
          <a:lstStyle>
            <a:lvl1pPr marL="0" indent="0">
              <a:buFontTx/>
              <a:buNone/>
              <a:defRPr>
                <a:noFill/>
              </a:defRPr>
            </a:lvl1pPr>
            <a:lvl2pPr marL="0" indent="0">
              <a:buFontTx/>
              <a:buNone/>
              <a:defRPr>
                <a:noFill/>
              </a:defRPr>
            </a:lvl2pPr>
            <a:lvl3pPr marL="0" indent="0">
              <a:buFontTx/>
              <a:buNone/>
              <a:defRPr>
                <a:noFill/>
              </a:defRPr>
            </a:lvl3pPr>
            <a:lvl4pPr marL="0" indent="0">
              <a:buFontTx/>
              <a:buNone/>
              <a:defRPr>
                <a:noFill/>
              </a:defRPr>
            </a:lvl4pPr>
            <a:lvl5pPr marL="0" indent="0">
              <a:buFontTx/>
              <a:buNone/>
              <a:defRPr>
                <a:noFill/>
              </a:defRPr>
            </a:lvl5p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endParaRPr lang="da-DK" dirty="0"/>
          </a:p>
        </p:txBody>
      </p:sp>
      <p:sp>
        <p:nvSpPr>
          <p:cNvPr id="2" name="Text Placeholder 31">
            <a:extLst>
              <a:ext uri="{FF2B5EF4-FFF2-40B4-BE49-F238E27FC236}">
                <a16:creationId xmlns:a16="http://schemas.microsoft.com/office/drawing/2014/main" id="{0AE7BF9A-6FDF-0EFF-3635-930B56C72527}"/>
              </a:ext>
            </a:extLst>
          </p:cNvPr>
          <p:cNvSpPr>
            <a:spLocks noGrp="1"/>
          </p:cNvSpPr>
          <p:nvPr>
            <p:ph type="body" sz="quarter" idx="15" hasCustomPrompt="1"/>
          </p:nvPr>
        </p:nvSpPr>
        <p:spPr>
          <a:xfrm>
            <a:off x="4434791" y="1709928"/>
            <a:ext cx="3322417" cy="4540874"/>
          </a:xfrm>
        </p:spPr>
        <p:txBody>
          <a:bodyPr/>
          <a:lstStyle>
            <a:lvl1pPr>
              <a:defRPr/>
            </a:lvl1pPr>
          </a:lstStyle>
          <a:p>
            <a:pPr lvl="0"/>
            <a:r>
              <a:rPr lang="da-DK" dirty="0"/>
              <a:t>Brug niveau 2 til brødtekst. Se første side for information om tekstniveauer i denne præsentation.</a:t>
            </a:r>
          </a:p>
          <a:p>
            <a:pPr lvl="1"/>
            <a:r>
              <a:rPr lang="da-DK" dirty="0"/>
              <a:t>Second level</a:t>
            </a:r>
          </a:p>
          <a:p>
            <a:pPr lvl="2"/>
            <a:r>
              <a:rPr lang="da-DK" dirty="0"/>
              <a:t>Third level</a:t>
            </a:r>
          </a:p>
          <a:p>
            <a:pPr lvl="3"/>
            <a:r>
              <a:rPr lang="da-DK" dirty="0"/>
              <a:t>Fourth level</a:t>
            </a:r>
          </a:p>
          <a:p>
            <a:pPr lvl="4"/>
            <a:r>
              <a:rPr lang="da-DK" dirty="0"/>
              <a:t>Fifth level</a:t>
            </a:r>
          </a:p>
        </p:txBody>
      </p:sp>
      <p:sp>
        <p:nvSpPr>
          <p:cNvPr id="30" name="Text Placeholder 31">
            <a:extLst>
              <a:ext uri="{FF2B5EF4-FFF2-40B4-BE49-F238E27FC236}">
                <a16:creationId xmlns:a16="http://schemas.microsoft.com/office/drawing/2014/main" id="{1589B8F1-25C5-68E5-12FA-6EDCF0F4CA61}"/>
              </a:ext>
            </a:extLst>
          </p:cNvPr>
          <p:cNvSpPr>
            <a:spLocks noGrp="1"/>
          </p:cNvSpPr>
          <p:nvPr>
            <p:ph type="body" sz="quarter" idx="16" hasCustomPrompt="1"/>
          </p:nvPr>
        </p:nvSpPr>
        <p:spPr>
          <a:xfrm>
            <a:off x="8323891" y="1709928"/>
            <a:ext cx="3322417" cy="4540874"/>
          </a:xfrm>
        </p:spPr>
        <p:txBody>
          <a:bodyPr/>
          <a:lstStyle>
            <a:lvl1pPr>
              <a:defRPr/>
            </a:lvl1pPr>
          </a:lstStyle>
          <a:p>
            <a:pPr lvl="0"/>
            <a:r>
              <a:rPr lang="da-DK" dirty="0"/>
              <a:t>Brug niveau 2 til brødtekst. Se første side for information om tekstniveauer i denne præsentation.</a:t>
            </a:r>
          </a:p>
          <a:p>
            <a:pPr lvl="1"/>
            <a:r>
              <a:rPr lang="da-DK" dirty="0"/>
              <a:t>Second level</a:t>
            </a:r>
          </a:p>
          <a:p>
            <a:pPr lvl="2"/>
            <a:r>
              <a:rPr lang="da-DK" dirty="0"/>
              <a:t>Third level</a:t>
            </a:r>
          </a:p>
          <a:p>
            <a:pPr lvl="3"/>
            <a:r>
              <a:rPr lang="da-DK" dirty="0"/>
              <a:t>Fourth level</a:t>
            </a:r>
          </a:p>
          <a:p>
            <a:pPr lvl="4"/>
            <a:r>
              <a:rPr lang="da-DK" dirty="0"/>
              <a:t>Fifth level</a:t>
            </a:r>
          </a:p>
        </p:txBody>
      </p:sp>
      <p:sp>
        <p:nvSpPr>
          <p:cNvPr id="31" name="Title 1">
            <a:extLst>
              <a:ext uri="{FF2B5EF4-FFF2-40B4-BE49-F238E27FC236}">
                <a16:creationId xmlns:a16="http://schemas.microsoft.com/office/drawing/2014/main" id="{B3C58B5A-82F9-C77B-93DA-30F8D9582463}"/>
              </a:ext>
            </a:extLst>
          </p:cNvPr>
          <p:cNvSpPr>
            <a:spLocks noGrp="1"/>
          </p:cNvSpPr>
          <p:nvPr>
            <p:ph type="title" hasCustomPrompt="1"/>
          </p:nvPr>
        </p:nvSpPr>
        <p:spPr>
          <a:xfrm>
            <a:off x="553065" y="1241770"/>
            <a:ext cx="11117350" cy="318380"/>
          </a:xfrm>
        </p:spPr>
        <p:txBody>
          <a:bodyPr/>
          <a:lstStyle>
            <a:lvl1pPr>
              <a:defRPr sz="1800" spc="-20" baseline="0"/>
            </a:lvl1pPr>
          </a:lstStyle>
          <a:p>
            <a:r>
              <a:rPr lang="en-US" dirty="0" err="1"/>
              <a:t>Overskrift</a:t>
            </a:r>
            <a:r>
              <a:rPr lang="en-US" dirty="0"/>
              <a:t> </a:t>
            </a:r>
            <a:r>
              <a:rPr lang="en-US" dirty="0" err="1"/>
              <a:t>i</a:t>
            </a:r>
            <a:r>
              <a:rPr lang="en-US" dirty="0"/>
              <a:t> </a:t>
            </a:r>
            <a:r>
              <a:rPr lang="en-US" dirty="0" err="1"/>
              <a:t>én</a:t>
            </a:r>
            <a:r>
              <a:rPr lang="en-US" dirty="0"/>
              <a:t> </a:t>
            </a:r>
            <a:r>
              <a:rPr lang="en-US" dirty="0" err="1"/>
              <a:t>linje</a:t>
            </a:r>
            <a:endParaRPr lang="da-DK" dirty="0"/>
          </a:p>
        </p:txBody>
      </p:sp>
    </p:spTree>
    <p:extLst>
      <p:ext uri="{BB962C8B-B14F-4D97-AF65-F5344CB8AC3E}">
        <p14:creationId xmlns:p14="http://schemas.microsoft.com/office/powerpoint/2010/main" val="2507852465"/>
      </p:ext>
    </p:extLst>
  </p:cSld>
  <p:clrMapOvr>
    <a:masterClrMapping/>
  </p:clrMapOvr>
  <p:transition spd="slow">
    <p:wipe/>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p:cSld name="Kapitel (afsnitsforside)">
    <p:bg>
      <p:bgPr>
        <a:solidFill>
          <a:schemeClr val="tx2"/>
        </a:solidFill>
        <a:effectLst/>
      </p:bgPr>
    </p:bg>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A9E93598-E525-90E1-9A10-63ECA6DAC824}"/>
              </a:ext>
            </a:extLst>
          </p:cNvPr>
          <p:cNvSpPr>
            <a:spLocks noGrp="1"/>
          </p:cNvSpPr>
          <p:nvPr>
            <p:ph type="title" hasCustomPrompt="1"/>
          </p:nvPr>
        </p:nvSpPr>
        <p:spPr>
          <a:xfrm>
            <a:off x="565150" y="2735734"/>
            <a:ext cx="8315099" cy="2568425"/>
          </a:xfrm>
        </p:spPr>
        <p:txBody>
          <a:bodyPr anchor="t" anchorCtr="0"/>
          <a:lstStyle>
            <a:lvl1pPr>
              <a:defRPr baseline="0">
                <a:solidFill>
                  <a:schemeClr val="bg1"/>
                </a:solidFill>
              </a:defRPr>
            </a:lvl1pPr>
          </a:lstStyle>
          <a:p>
            <a:r>
              <a:rPr lang="da-DK" dirty="0"/>
              <a:t>Skriv overskrift. Du kan fremhæve ord med pink.</a:t>
            </a:r>
          </a:p>
        </p:txBody>
      </p:sp>
      <p:sp>
        <p:nvSpPr>
          <p:cNvPr id="35" name="Date Placeholder 34">
            <a:extLst>
              <a:ext uri="{FF2B5EF4-FFF2-40B4-BE49-F238E27FC236}">
                <a16:creationId xmlns:a16="http://schemas.microsoft.com/office/drawing/2014/main" id="{75049AC9-677A-8F5F-2812-C780148DF8B2}"/>
              </a:ext>
            </a:extLst>
          </p:cNvPr>
          <p:cNvSpPr>
            <a:spLocks noGrp="1"/>
          </p:cNvSpPr>
          <p:nvPr>
            <p:ph type="dt" sz="half" idx="10"/>
          </p:nvPr>
        </p:nvSpPr>
        <p:spPr/>
        <p:txBody>
          <a:bodyPr/>
          <a:lstStyle/>
          <a:p>
            <a:fld id="{11FB6ABF-055D-49A3-8776-A3429EA9A76F}" type="datetime2">
              <a:rPr lang="da-DK" smtClean="0"/>
              <a:t>18. august 2026</a:t>
            </a:fld>
            <a:endParaRPr lang="da-DK"/>
          </a:p>
        </p:txBody>
      </p:sp>
      <p:sp>
        <p:nvSpPr>
          <p:cNvPr id="36" name="Footer Placeholder 35">
            <a:extLst>
              <a:ext uri="{FF2B5EF4-FFF2-40B4-BE49-F238E27FC236}">
                <a16:creationId xmlns:a16="http://schemas.microsoft.com/office/drawing/2014/main" id="{1A86A4C1-AF3C-2DA9-7900-97EC9C74ECF0}"/>
              </a:ext>
            </a:extLst>
          </p:cNvPr>
          <p:cNvSpPr>
            <a:spLocks noGrp="1"/>
          </p:cNvSpPr>
          <p:nvPr>
            <p:ph type="ftr" sz="quarter" idx="11"/>
          </p:nvPr>
        </p:nvSpPr>
        <p:spPr/>
        <p:txBody>
          <a:bodyPr/>
          <a:lstStyle/>
          <a:p>
            <a:r>
              <a:rPr lang="da-DK"/>
              <a:t>Tag det personligt</a:t>
            </a:r>
          </a:p>
        </p:txBody>
      </p:sp>
      <p:sp>
        <p:nvSpPr>
          <p:cNvPr id="37" name="Slide Number Placeholder 36">
            <a:extLst>
              <a:ext uri="{FF2B5EF4-FFF2-40B4-BE49-F238E27FC236}">
                <a16:creationId xmlns:a16="http://schemas.microsoft.com/office/drawing/2014/main" id="{A883E910-E33E-7387-4CA7-2E910CDC04F2}"/>
              </a:ext>
            </a:extLst>
          </p:cNvPr>
          <p:cNvSpPr>
            <a:spLocks noGrp="1"/>
          </p:cNvSpPr>
          <p:nvPr>
            <p:ph type="sldNum" sz="quarter" idx="12"/>
          </p:nvPr>
        </p:nvSpPr>
        <p:spPr/>
        <p:txBody>
          <a:bodyPr/>
          <a:lstStyle/>
          <a:p>
            <a:fld id="{323FE598-7428-4E38-8409-8C9921B334C8}" type="slidenum">
              <a:rPr lang="da-DK" smtClean="0"/>
              <a:t>‹nr.›</a:t>
            </a:fld>
            <a:endParaRPr lang="da-DK"/>
          </a:p>
        </p:txBody>
      </p:sp>
      <p:sp>
        <p:nvSpPr>
          <p:cNvPr id="39" name="Text Placeholder 38">
            <a:extLst>
              <a:ext uri="{FF2B5EF4-FFF2-40B4-BE49-F238E27FC236}">
                <a16:creationId xmlns:a16="http://schemas.microsoft.com/office/drawing/2014/main" id="{9F1DC146-FD35-7EC1-F257-8A05271C38A0}"/>
              </a:ext>
            </a:extLst>
          </p:cNvPr>
          <p:cNvSpPr>
            <a:spLocks noGrp="1"/>
          </p:cNvSpPr>
          <p:nvPr>
            <p:ph type="body" sz="quarter" idx="13" hasCustomPrompt="1"/>
          </p:nvPr>
        </p:nvSpPr>
        <p:spPr>
          <a:xfrm>
            <a:off x="565149" y="2194822"/>
            <a:ext cx="8315099" cy="262652"/>
          </a:xfrm>
        </p:spPr>
        <p:txBody>
          <a:bodyPr/>
          <a:lstStyle>
            <a:lvl1pPr>
              <a:defRPr sz="1200" b="1" spc="0">
                <a:solidFill>
                  <a:schemeClr val="bg1"/>
                </a:solidFill>
                <a:latin typeface="+mj-lt"/>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da-DK" dirty="0"/>
              <a:t>Skriv kapitelnummer her og ret det store tal yderst til højre</a:t>
            </a:r>
          </a:p>
          <a:p>
            <a:pPr lvl="1"/>
            <a:r>
              <a:rPr lang="da-DK" dirty="0"/>
              <a:t>Second level</a:t>
            </a:r>
          </a:p>
          <a:p>
            <a:pPr lvl="2"/>
            <a:r>
              <a:rPr lang="da-DK" dirty="0"/>
              <a:t>Third level</a:t>
            </a:r>
          </a:p>
          <a:p>
            <a:pPr lvl="3"/>
            <a:r>
              <a:rPr lang="da-DK" dirty="0"/>
              <a:t>Fourth level</a:t>
            </a:r>
          </a:p>
          <a:p>
            <a:pPr lvl="4"/>
            <a:r>
              <a:rPr lang="da-DK" dirty="0"/>
              <a:t>Fifth level</a:t>
            </a:r>
          </a:p>
        </p:txBody>
      </p:sp>
      <p:sp>
        <p:nvSpPr>
          <p:cNvPr id="54" name="Freeform: Shape 53">
            <a:extLst>
              <a:ext uri="{FF2B5EF4-FFF2-40B4-BE49-F238E27FC236}">
                <a16:creationId xmlns:a16="http://schemas.microsoft.com/office/drawing/2014/main" id="{C1A07724-74E3-D17B-F7B0-45C7B156E236}"/>
              </a:ext>
            </a:extLst>
          </p:cNvPr>
          <p:cNvSpPr/>
          <p:nvPr/>
        </p:nvSpPr>
        <p:spPr>
          <a:xfrm>
            <a:off x="3242176" y="2109568"/>
            <a:ext cx="4999481" cy="9525"/>
          </a:xfrm>
          <a:custGeom>
            <a:avLst/>
            <a:gdLst>
              <a:gd name="connsiteX0" fmla="*/ 0 w 4999481"/>
              <a:gd name="connsiteY0" fmla="*/ 0 h 9525"/>
              <a:gd name="connsiteX1" fmla="*/ 4999482 w 4999481"/>
              <a:gd name="connsiteY1" fmla="*/ 0 h 9525"/>
            </a:gdLst>
            <a:ahLst/>
            <a:cxnLst>
              <a:cxn ang="0">
                <a:pos x="connsiteX0" y="connsiteY0"/>
              </a:cxn>
              <a:cxn ang="0">
                <a:pos x="connsiteX1" y="connsiteY1"/>
              </a:cxn>
            </a:cxnLst>
            <a:rect l="l" t="t" r="r" b="b"/>
            <a:pathLst>
              <a:path w="4999481" h="9525">
                <a:moveTo>
                  <a:pt x="0" y="0"/>
                </a:moveTo>
                <a:lnTo>
                  <a:pt x="4999482" y="0"/>
                </a:lnTo>
              </a:path>
            </a:pathLst>
          </a:custGeom>
          <a:ln w="9525" cap="flat">
            <a:noFill/>
            <a:prstDash val="solid"/>
            <a:miter/>
          </a:ln>
        </p:spPr>
        <p:txBody>
          <a:bodyPr rtlCol="0" anchor="ctr"/>
          <a:lstStyle/>
          <a:p>
            <a:endParaRPr lang="da-DK" dirty="0"/>
          </a:p>
        </p:txBody>
      </p:sp>
      <p:sp>
        <p:nvSpPr>
          <p:cNvPr id="59" name="Text Placeholder 58">
            <a:extLst>
              <a:ext uri="{FF2B5EF4-FFF2-40B4-BE49-F238E27FC236}">
                <a16:creationId xmlns:a16="http://schemas.microsoft.com/office/drawing/2014/main" id="{2E7DC3AE-1659-A4F8-8982-68DDDD0CD205}"/>
              </a:ext>
            </a:extLst>
          </p:cNvPr>
          <p:cNvSpPr>
            <a:spLocks noGrp="1"/>
          </p:cNvSpPr>
          <p:nvPr>
            <p:ph type="body" sz="quarter" idx="14"/>
          </p:nvPr>
        </p:nvSpPr>
        <p:spPr>
          <a:xfrm>
            <a:off x="4998621" y="655150"/>
            <a:ext cx="6647689" cy="4763"/>
          </a:xfrm>
          <a:custGeom>
            <a:avLst/>
            <a:gdLst>
              <a:gd name="connsiteX0" fmla="*/ 0 w 6647689"/>
              <a:gd name="connsiteY0" fmla="*/ 0 h 4763"/>
              <a:gd name="connsiteX1" fmla="*/ 6647689 w 6647689"/>
              <a:gd name="connsiteY1" fmla="*/ 0 h 4763"/>
              <a:gd name="connsiteX2" fmla="*/ 6647689 w 6647689"/>
              <a:gd name="connsiteY2" fmla="*/ 4763 h 4763"/>
              <a:gd name="connsiteX3" fmla="*/ 0 w 6647689"/>
              <a:gd name="connsiteY3" fmla="*/ 4763 h 4763"/>
            </a:gdLst>
            <a:ahLst/>
            <a:cxnLst>
              <a:cxn ang="0">
                <a:pos x="connsiteX0" y="connsiteY0"/>
              </a:cxn>
              <a:cxn ang="0">
                <a:pos x="connsiteX1" y="connsiteY1"/>
              </a:cxn>
              <a:cxn ang="0">
                <a:pos x="connsiteX2" y="connsiteY2"/>
              </a:cxn>
              <a:cxn ang="0">
                <a:pos x="connsiteX3" y="connsiteY3"/>
              </a:cxn>
            </a:cxnLst>
            <a:rect l="l" t="t" r="r" b="b"/>
            <a:pathLst>
              <a:path w="6647689" h="4763">
                <a:moveTo>
                  <a:pt x="0" y="0"/>
                </a:moveTo>
                <a:lnTo>
                  <a:pt x="6647689" y="0"/>
                </a:lnTo>
                <a:lnTo>
                  <a:pt x="6647689" y="4763"/>
                </a:lnTo>
                <a:lnTo>
                  <a:pt x="0" y="4763"/>
                </a:lnTo>
                <a:close/>
              </a:path>
            </a:pathLst>
          </a:custGeom>
          <a:solidFill>
            <a:schemeClr val="bg2"/>
          </a:solidFill>
        </p:spPr>
        <p:txBody>
          <a:bodyPr wrap="square">
            <a:noAutofit/>
          </a:bodyPr>
          <a:lstStyle>
            <a:lvl1pPr marL="0" indent="0">
              <a:buFontTx/>
              <a:buNone/>
              <a:defRPr>
                <a:noFill/>
              </a:defRPr>
            </a:lvl1pPr>
            <a:lvl2pPr marL="0" indent="0">
              <a:buFontTx/>
              <a:buNone/>
              <a:defRPr>
                <a:noFill/>
              </a:defRPr>
            </a:lvl2pPr>
            <a:lvl3pPr marL="0" indent="0">
              <a:buFontTx/>
              <a:buNone/>
              <a:defRPr>
                <a:noFill/>
              </a:defRPr>
            </a:lvl3pPr>
            <a:lvl4pPr marL="0" indent="0">
              <a:buFontTx/>
              <a:buNone/>
              <a:defRPr>
                <a:noFill/>
              </a:defRPr>
            </a:lvl4pPr>
            <a:lvl5pPr marL="0" indent="0">
              <a:buFontTx/>
              <a:buNone/>
              <a:defRPr>
                <a:noFill/>
              </a:defRPr>
            </a:lvl5p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endParaRPr lang="da-DK" dirty="0"/>
          </a:p>
        </p:txBody>
      </p:sp>
      <p:grpSp>
        <p:nvGrpSpPr>
          <p:cNvPr id="56" name="Group 55">
            <a:extLst>
              <a:ext uri="{FF2B5EF4-FFF2-40B4-BE49-F238E27FC236}">
                <a16:creationId xmlns:a16="http://schemas.microsoft.com/office/drawing/2014/main" id="{CDFDED46-782C-2A37-1CE3-085A84B4745D}"/>
              </a:ext>
            </a:extLst>
          </p:cNvPr>
          <p:cNvGrpSpPr/>
          <p:nvPr/>
        </p:nvGrpSpPr>
        <p:grpSpPr>
          <a:xfrm>
            <a:off x="545691" y="397566"/>
            <a:ext cx="834251" cy="310488"/>
            <a:chOff x="545691" y="397566"/>
            <a:chExt cx="834251" cy="310488"/>
          </a:xfrm>
        </p:grpSpPr>
        <p:grpSp>
          <p:nvGrpSpPr>
            <p:cNvPr id="3" name="Group 2">
              <a:extLst>
                <a:ext uri="{FF2B5EF4-FFF2-40B4-BE49-F238E27FC236}">
                  <a16:creationId xmlns:a16="http://schemas.microsoft.com/office/drawing/2014/main" id="{15C4B163-9AFC-76DF-8972-A3D0F2B320F8}"/>
                </a:ext>
              </a:extLst>
            </p:cNvPr>
            <p:cNvGrpSpPr>
              <a:grpSpLocks noChangeAspect="1"/>
            </p:cNvGrpSpPr>
            <p:nvPr/>
          </p:nvGrpSpPr>
          <p:grpSpPr>
            <a:xfrm>
              <a:off x="545691" y="397566"/>
              <a:ext cx="277923" cy="310488"/>
              <a:chOff x="4129962" y="159852"/>
              <a:chExt cx="2203983" cy="2462231"/>
            </a:xfrm>
            <a:solidFill>
              <a:schemeClr val="accent5"/>
            </a:solidFill>
          </p:grpSpPr>
          <p:grpSp>
            <p:nvGrpSpPr>
              <p:cNvPr id="51" name="Graphic 6">
                <a:extLst>
                  <a:ext uri="{FF2B5EF4-FFF2-40B4-BE49-F238E27FC236}">
                    <a16:creationId xmlns:a16="http://schemas.microsoft.com/office/drawing/2014/main" id="{E74F14A9-D80D-488D-5762-6C1A3B06E730}"/>
                  </a:ext>
                </a:extLst>
              </p:cNvPr>
              <p:cNvGrpSpPr/>
              <p:nvPr/>
            </p:nvGrpSpPr>
            <p:grpSpPr>
              <a:xfrm>
                <a:off x="4129962" y="159852"/>
                <a:ext cx="2203983" cy="2462231"/>
                <a:chOff x="4129962" y="159852"/>
                <a:chExt cx="2203983" cy="2462231"/>
              </a:xfrm>
              <a:grpFill/>
            </p:grpSpPr>
            <p:sp>
              <p:nvSpPr>
                <p:cNvPr id="53" name="Freeform: Shape 52">
                  <a:extLst>
                    <a:ext uri="{FF2B5EF4-FFF2-40B4-BE49-F238E27FC236}">
                      <a16:creationId xmlns:a16="http://schemas.microsoft.com/office/drawing/2014/main" id="{7F41E8AE-00B6-0E9B-5CA6-12156AB64F88}"/>
                    </a:ext>
                  </a:extLst>
                </p:cNvPr>
                <p:cNvSpPr/>
                <p:nvPr/>
              </p:nvSpPr>
              <p:spPr>
                <a:xfrm>
                  <a:off x="4129962" y="159852"/>
                  <a:ext cx="2203983" cy="2462231"/>
                </a:xfrm>
                <a:custGeom>
                  <a:avLst/>
                  <a:gdLst>
                    <a:gd name="connsiteX0" fmla="*/ 2063128 w 2203983"/>
                    <a:gd name="connsiteY0" fmla="*/ 232505 h 2462231"/>
                    <a:gd name="connsiteX1" fmla="*/ 1715992 w 2203983"/>
                    <a:gd name="connsiteY1" fmla="*/ 42989 h 2462231"/>
                    <a:gd name="connsiteX2" fmla="*/ 1101960 w 2203983"/>
                    <a:gd name="connsiteY2" fmla="*/ 0 h 2462231"/>
                    <a:gd name="connsiteX3" fmla="*/ 487991 w 2203983"/>
                    <a:gd name="connsiteY3" fmla="*/ 42989 h 2462231"/>
                    <a:gd name="connsiteX4" fmla="*/ 140792 w 2203983"/>
                    <a:gd name="connsiteY4" fmla="*/ 232505 h 2462231"/>
                    <a:gd name="connsiteX5" fmla="*/ 17621 w 2203983"/>
                    <a:gd name="connsiteY5" fmla="*/ 609219 h 2462231"/>
                    <a:gd name="connsiteX6" fmla="*/ 0 w 2203983"/>
                    <a:gd name="connsiteY6" fmla="*/ 1231176 h 2462231"/>
                    <a:gd name="connsiteX7" fmla="*/ 17621 w 2203983"/>
                    <a:gd name="connsiteY7" fmla="*/ 1853076 h 2462231"/>
                    <a:gd name="connsiteX8" fmla="*/ 140792 w 2203983"/>
                    <a:gd name="connsiteY8" fmla="*/ 2229790 h 2462231"/>
                    <a:gd name="connsiteX9" fmla="*/ 487991 w 2203983"/>
                    <a:gd name="connsiteY9" fmla="*/ 2419306 h 2462231"/>
                    <a:gd name="connsiteX10" fmla="*/ 1101960 w 2203983"/>
                    <a:gd name="connsiteY10" fmla="*/ 2462232 h 2462231"/>
                    <a:gd name="connsiteX11" fmla="*/ 1715992 w 2203983"/>
                    <a:gd name="connsiteY11" fmla="*/ 2419306 h 2462231"/>
                    <a:gd name="connsiteX12" fmla="*/ 2063128 w 2203983"/>
                    <a:gd name="connsiteY12" fmla="*/ 2229790 h 2462231"/>
                    <a:gd name="connsiteX13" fmla="*/ 2186362 w 2203983"/>
                    <a:gd name="connsiteY13" fmla="*/ 1853076 h 2462231"/>
                    <a:gd name="connsiteX14" fmla="*/ 2203983 w 2203983"/>
                    <a:gd name="connsiteY14" fmla="*/ 1231176 h 2462231"/>
                    <a:gd name="connsiteX15" fmla="*/ 2186362 w 2203983"/>
                    <a:gd name="connsiteY15" fmla="*/ 609219 h 2462231"/>
                    <a:gd name="connsiteX16" fmla="*/ 2063128 w 2203983"/>
                    <a:gd name="connsiteY16" fmla="*/ 232505 h 2462231"/>
                    <a:gd name="connsiteX17" fmla="*/ 2004956 w 2203983"/>
                    <a:gd name="connsiteY17" fmla="*/ 2184787 h 2462231"/>
                    <a:gd name="connsiteX18" fmla="*/ 1716234 w 2203983"/>
                    <a:gd name="connsiteY18" fmla="*/ 2343207 h 2462231"/>
                    <a:gd name="connsiteX19" fmla="*/ 1101960 w 2203983"/>
                    <a:gd name="connsiteY19" fmla="*/ 2388699 h 2462231"/>
                    <a:gd name="connsiteX20" fmla="*/ 487744 w 2203983"/>
                    <a:gd name="connsiteY20" fmla="*/ 2343207 h 2462231"/>
                    <a:gd name="connsiteX21" fmla="*/ 199022 w 2203983"/>
                    <a:gd name="connsiteY21" fmla="*/ 2184787 h 2462231"/>
                    <a:gd name="connsiteX22" fmla="*/ 89205 w 2203983"/>
                    <a:gd name="connsiteY22" fmla="*/ 1832159 h 2462231"/>
                    <a:gd name="connsiteX23" fmla="*/ 73533 w 2203983"/>
                    <a:gd name="connsiteY23" fmla="*/ 1231176 h 2462231"/>
                    <a:gd name="connsiteX24" fmla="*/ 89205 w 2203983"/>
                    <a:gd name="connsiteY24" fmla="*/ 630136 h 2462231"/>
                    <a:gd name="connsiteX25" fmla="*/ 199022 w 2203983"/>
                    <a:gd name="connsiteY25" fmla="*/ 277508 h 2462231"/>
                    <a:gd name="connsiteX26" fmla="*/ 487744 w 2203983"/>
                    <a:gd name="connsiteY26" fmla="*/ 119031 h 2462231"/>
                    <a:gd name="connsiteX27" fmla="*/ 1101960 w 2203983"/>
                    <a:gd name="connsiteY27" fmla="*/ 73539 h 2462231"/>
                    <a:gd name="connsiteX28" fmla="*/ 1716234 w 2203983"/>
                    <a:gd name="connsiteY28" fmla="*/ 119031 h 2462231"/>
                    <a:gd name="connsiteX29" fmla="*/ 2004956 w 2203983"/>
                    <a:gd name="connsiteY29" fmla="*/ 277508 h 2462231"/>
                    <a:gd name="connsiteX30" fmla="*/ 2114715 w 2203983"/>
                    <a:gd name="connsiteY30" fmla="*/ 630136 h 2462231"/>
                    <a:gd name="connsiteX31" fmla="*/ 2130444 w 2203983"/>
                    <a:gd name="connsiteY31" fmla="*/ 1231176 h 2462231"/>
                    <a:gd name="connsiteX32" fmla="*/ 2114715 w 2203983"/>
                    <a:gd name="connsiteY32" fmla="*/ 1832159 h 2462231"/>
                    <a:gd name="connsiteX33" fmla="*/ 2004956 w 2203983"/>
                    <a:gd name="connsiteY33" fmla="*/ 2184787 h 24622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2203983" h="2462231">
                      <a:moveTo>
                        <a:pt x="2063128" y="232505"/>
                      </a:moveTo>
                      <a:cubicBezTo>
                        <a:pt x="1987576" y="134760"/>
                        <a:pt x="1873980" y="76651"/>
                        <a:pt x="1715992" y="42989"/>
                      </a:cubicBezTo>
                      <a:cubicBezTo>
                        <a:pt x="1557884" y="9271"/>
                        <a:pt x="1355376" y="0"/>
                        <a:pt x="1101960" y="0"/>
                      </a:cubicBezTo>
                      <a:cubicBezTo>
                        <a:pt x="848544" y="0"/>
                        <a:pt x="646043" y="9271"/>
                        <a:pt x="487991" y="42989"/>
                      </a:cubicBezTo>
                      <a:cubicBezTo>
                        <a:pt x="329940" y="76651"/>
                        <a:pt x="216345" y="134760"/>
                        <a:pt x="140792" y="232505"/>
                      </a:cubicBezTo>
                      <a:cubicBezTo>
                        <a:pt x="70428" y="323602"/>
                        <a:pt x="35179" y="445986"/>
                        <a:pt x="17621" y="609219"/>
                      </a:cubicBezTo>
                      <a:cubicBezTo>
                        <a:pt x="0" y="772452"/>
                        <a:pt x="0" y="976598"/>
                        <a:pt x="0" y="1231176"/>
                      </a:cubicBezTo>
                      <a:cubicBezTo>
                        <a:pt x="0" y="1485690"/>
                        <a:pt x="0" y="1689843"/>
                        <a:pt x="17621" y="1853076"/>
                      </a:cubicBezTo>
                      <a:cubicBezTo>
                        <a:pt x="35185" y="2016309"/>
                        <a:pt x="70428" y="2138687"/>
                        <a:pt x="140792" y="2229790"/>
                      </a:cubicBezTo>
                      <a:cubicBezTo>
                        <a:pt x="216345" y="2327472"/>
                        <a:pt x="329940" y="2385587"/>
                        <a:pt x="487991" y="2419306"/>
                      </a:cubicBezTo>
                      <a:cubicBezTo>
                        <a:pt x="646043" y="2452967"/>
                        <a:pt x="848544" y="2462232"/>
                        <a:pt x="1101960" y="2462232"/>
                      </a:cubicBezTo>
                      <a:cubicBezTo>
                        <a:pt x="1355376" y="2462232"/>
                        <a:pt x="1557877" y="2452960"/>
                        <a:pt x="1715992" y="2419306"/>
                      </a:cubicBezTo>
                      <a:cubicBezTo>
                        <a:pt x="1873980" y="2385587"/>
                        <a:pt x="1987582" y="2327478"/>
                        <a:pt x="2063128" y="2229790"/>
                      </a:cubicBezTo>
                      <a:cubicBezTo>
                        <a:pt x="2133556" y="2138693"/>
                        <a:pt x="2168741" y="2016309"/>
                        <a:pt x="2186362" y="1853076"/>
                      </a:cubicBezTo>
                      <a:cubicBezTo>
                        <a:pt x="2203983" y="1689843"/>
                        <a:pt x="2203983" y="1485697"/>
                        <a:pt x="2203983" y="1231176"/>
                      </a:cubicBezTo>
                      <a:cubicBezTo>
                        <a:pt x="2203983" y="976598"/>
                        <a:pt x="2203983" y="772452"/>
                        <a:pt x="2186362" y="609219"/>
                      </a:cubicBezTo>
                      <a:cubicBezTo>
                        <a:pt x="2168741" y="445986"/>
                        <a:pt x="2133556" y="323609"/>
                        <a:pt x="2063128" y="232505"/>
                      </a:cubicBezTo>
                      <a:moveTo>
                        <a:pt x="2004956" y="2184787"/>
                      </a:moveTo>
                      <a:cubicBezTo>
                        <a:pt x="1946783" y="2260092"/>
                        <a:pt x="1858613" y="2311070"/>
                        <a:pt x="1716234" y="2343207"/>
                      </a:cubicBezTo>
                      <a:cubicBezTo>
                        <a:pt x="1573790" y="2375402"/>
                        <a:pt x="1377144" y="2388699"/>
                        <a:pt x="1101960" y="2388699"/>
                      </a:cubicBezTo>
                      <a:cubicBezTo>
                        <a:pt x="826834" y="2388699"/>
                        <a:pt x="630187" y="2375408"/>
                        <a:pt x="487744" y="2343207"/>
                      </a:cubicBezTo>
                      <a:cubicBezTo>
                        <a:pt x="345364" y="2311070"/>
                        <a:pt x="257194" y="2260099"/>
                        <a:pt x="199022" y="2184787"/>
                      </a:cubicBezTo>
                      <a:cubicBezTo>
                        <a:pt x="136277" y="2103628"/>
                        <a:pt x="104877" y="1988566"/>
                        <a:pt x="89205" y="1832159"/>
                      </a:cubicBezTo>
                      <a:cubicBezTo>
                        <a:pt x="73533" y="1675695"/>
                        <a:pt x="73533" y="1477886"/>
                        <a:pt x="73533" y="1231176"/>
                      </a:cubicBezTo>
                      <a:cubicBezTo>
                        <a:pt x="73533" y="984402"/>
                        <a:pt x="73533" y="786537"/>
                        <a:pt x="89205" y="630136"/>
                      </a:cubicBezTo>
                      <a:cubicBezTo>
                        <a:pt x="104877" y="473672"/>
                        <a:pt x="136277" y="358610"/>
                        <a:pt x="199022" y="277508"/>
                      </a:cubicBezTo>
                      <a:cubicBezTo>
                        <a:pt x="257194" y="202203"/>
                        <a:pt x="345364" y="151225"/>
                        <a:pt x="487744" y="119031"/>
                      </a:cubicBezTo>
                      <a:cubicBezTo>
                        <a:pt x="630187" y="86893"/>
                        <a:pt x="826834" y="73539"/>
                        <a:pt x="1101960" y="73539"/>
                      </a:cubicBezTo>
                      <a:cubicBezTo>
                        <a:pt x="1377144" y="73539"/>
                        <a:pt x="1573797" y="86893"/>
                        <a:pt x="1716234" y="119031"/>
                      </a:cubicBezTo>
                      <a:cubicBezTo>
                        <a:pt x="1858613" y="151225"/>
                        <a:pt x="1946783" y="202203"/>
                        <a:pt x="2004956" y="277508"/>
                      </a:cubicBezTo>
                      <a:cubicBezTo>
                        <a:pt x="2067700" y="358604"/>
                        <a:pt x="2099043" y="473665"/>
                        <a:pt x="2114715" y="630136"/>
                      </a:cubicBezTo>
                      <a:cubicBezTo>
                        <a:pt x="2130444" y="786543"/>
                        <a:pt x="2130444" y="984409"/>
                        <a:pt x="2130444" y="1231176"/>
                      </a:cubicBezTo>
                      <a:cubicBezTo>
                        <a:pt x="2130444" y="1477886"/>
                        <a:pt x="2130444" y="1675695"/>
                        <a:pt x="2114715" y="1832159"/>
                      </a:cubicBezTo>
                      <a:cubicBezTo>
                        <a:pt x="2099043" y="1988566"/>
                        <a:pt x="2067700" y="2103628"/>
                        <a:pt x="2004956" y="2184787"/>
                      </a:cubicBezTo>
                    </a:path>
                  </a:pathLst>
                </a:custGeom>
                <a:grpFill/>
                <a:ln w="6350" cap="flat">
                  <a:noFill/>
                  <a:prstDash val="solid"/>
                  <a:miter/>
                </a:ln>
              </p:spPr>
              <p:txBody>
                <a:bodyPr rtlCol="0" anchor="ctr"/>
                <a:lstStyle/>
                <a:p>
                  <a:endParaRPr lang="da-DK" dirty="0"/>
                </a:p>
              </p:txBody>
            </p:sp>
            <p:sp>
              <p:nvSpPr>
                <p:cNvPr id="55" name="Freeform: Shape 54">
                  <a:extLst>
                    <a:ext uri="{FF2B5EF4-FFF2-40B4-BE49-F238E27FC236}">
                      <a16:creationId xmlns:a16="http://schemas.microsoft.com/office/drawing/2014/main" id="{1C2FF7B6-01C7-51B9-325E-AF2E4BEB0A78}"/>
                    </a:ext>
                  </a:extLst>
                </p:cNvPr>
                <p:cNvSpPr/>
                <p:nvPr/>
              </p:nvSpPr>
              <p:spPr>
                <a:xfrm>
                  <a:off x="4478914" y="874513"/>
                  <a:ext cx="1506105" cy="1231118"/>
                </a:xfrm>
                <a:custGeom>
                  <a:avLst/>
                  <a:gdLst>
                    <a:gd name="connsiteX0" fmla="*/ 734028 w 1506105"/>
                    <a:gd name="connsiteY0" fmla="*/ 485007 h 1231118"/>
                    <a:gd name="connsiteX1" fmla="*/ 622503 w 1506105"/>
                    <a:gd name="connsiteY1" fmla="*/ 541045 h 1231118"/>
                    <a:gd name="connsiteX2" fmla="*/ 434759 w 1506105"/>
                    <a:gd name="connsiteY2" fmla="*/ 576656 h 1231118"/>
                    <a:gd name="connsiteX3" fmla="*/ 434759 w 1506105"/>
                    <a:gd name="connsiteY3" fmla="*/ 288360 h 1231118"/>
                    <a:gd name="connsiteX4" fmla="*/ 434759 w 1506105"/>
                    <a:gd name="connsiteY4" fmla="*/ 0 h 1231118"/>
                    <a:gd name="connsiteX5" fmla="*/ 397993 w 1506105"/>
                    <a:gd name="connsiteY5" fmla="*/ 0 h 1231118"/>
                    <a:gd name="connsiteX6" fmla="*/ 361162 w 1506105"/>
                    <a:gd name="connsiteY6" fmla="*/ 0 h 1231118"/>
                    <a:gd name="connsiteX7" fmla="*/ 361162 w 1506105"/>
                    <a:gd name="connsiteY7" fmla="*/ 286099 h 1231118"/>
                    <a:gd name="connsiteX8" fmla="*/ 361162 w 1506105"/>
                    <a:gd name="connsiteY8" fmla="*/ 572141 h 1231118"/>
                    <a:gd name="connsiteX9" fmla="*/ 159086 w 1506105"/>
                    <a:gd name="connsiteY9" fmla="*/ 503421 h 1231118"/>
                    <a:gd name="connsiteX10" fmla="*/ 48965 w 1506105"/>
                    <a:gd name="connsiteY10" fmla="*/ 421227 h 1231118"/>
                    <a:gd name="connsiteX11" fmla="*/ 24454 w 1506105"/>
                    <a:gd name="connsiteY11" fmla="*/ 448608 h 1231118"/>
                    <a:gd name="connsiteX12" fmla="*/ 0 w 1506105"/>
                    <a:gd name="connsiteY12" fmla="*/ 476047 h 1231118"/>
                    <a:gd name="connsiteX13" fmla="*/ 126340 w 1506105"/>
                    <a:gd name="connsiteY13" fmla="*/ 569709 h 1231118"/>
                    <a:gd name="connsiteX14" fmla="*/ 361156 w 1506105"/>
                    <a:gd name="connsiteY14" fmla="*/ 646233 h 1231118"/>
                    <a:gd name="connsiteX15" fmla="*/ 361156 w 1506105"/>
                    <a:gd name="connsiteY15" fmla="*/ 938676 h 1231118"/>
                    <a:gd name="connsiteX16" fmla="*/ 361156 w 1506105"/>
                    <a:gd name="connsiteY16" fmla="*/ 1231119 h 1231118"/>
                    <a:gd name="connsiteX17" fmla="*/ 750792 w 1506105"/>
                    <a:gd name="connsiteY17" fmla="*/ 1231119 h 1231118"/>
                    <a:gd name="connsiteX18" fmla="*/ 1140371 w 1506105"/>
                    <a:gd name="connsiteY18" fmla="*/ 1231119 h 1231118"/>
                    <a:gd name="connsiteX19" fmla="*/ 1140371 w 1506105"/>
                    <a:gd name="connsiteY19" fmla="*/ 1194353 h 1231118"/>
                    <a:gd name="connsiteX20" fmla="*/ 1140371 w 1506105"/>
                    <a:gd name="connsiteY20" fmla="*/ 1157586 h 1231118"/>
                    <a:gd name="connsiteX21" fmla="*/ 787565 w 1506105"/>
                    <a:gd name="connsiteY21" fmla="*/ 1157586 h 1231118"/>
                    <a:gd name="connsiteX22" fmla="*/ 434759 w 1506105"/>
                    <a:gd name="connsiteY22" fmla="*/ 1157586 h 1231118"/>
                    <a:gd name="connsiteX23" fmla="*/ 434759 w 1506105"/>
                    <a:gd name="connsiteY23" fmla="*/ 903986 h 1231118"/>
                    <a:gd name="connsiteX24" fmla="*/ 434759 w 1506105"/>
                    <a:gd name="connsiteY24" fmla="*/ 650386 h 1231118"/>
                    <a:gd name="connsiteX25" fmla="*/ 646957 w 1506105"/>
                    <a:gd name="connsiteY25" fmla="*/ 610813 h 1231118"/>
                    <a:gd name="connsiteX26" fmla="*/ 772077 w 1506105"/>
                    <a:gd name="connsiteY26" fmla="*/ 547948 h 1231118"/>
                    <a:gd name="connsiteX27" fmla="*/ 901833 w 1506105"/>
                    <a:gd name="connsiteY27" fmla="*/ 485083 h 1231118"/>
                    <a:gd name="connsiteX28" fmla="*/ 1125919 w 1506105"/>
                    <a:gd name="connsiteY28" fmla="*/ 458438 h 1231118"/>
                    <a:gd name="connsiteX29" fmla="*/ 1341164 w 1506105"/>
                    <a:gd name="connsiteY29" fmla="*/ 526002 h 1231118"/>
                    <a:gd name="connsiteX30" fmla="*/ 1457141 w 1506105"/>
                    <a:gd name="connsiteY30" fmla="*/ 611733 h 1231118"/>
                    <a:gd name="connsiteX31" fmla="*/ 1481595 w 1506105"/>
                    <a:gd name="connsiteY31" fmla="*/ 584295 h 1231118"/>
                    <a:gd name="connsiteX32" fmla="*/ 1506106 w 1506105"/>
                    <a:gd name="connsiteY32" fmla="*/ 556914 h 1231118"/>
                    <a:gd name="connsiteX33" fmla="*/ 1376045 w 1506105"/>
                    <a:gd name="connsiteY33" fmla="*/ 460997 h 1231118"/>
                    <a:gd name="connsiteX34" fmla="*/ 1132688 w 1506105"/>
                    <a:gd name="connsiteY34" fmla="*/ 385267 h 1231118"/>
                    <a:gd name="connsiteX35" fmla="*/ 879513 w 1506105"/>
                    <a:gd name="connsiteY35" fmla="*/ 414782 h 1231118"/>
                    <a:gd name="connsiteX36" fmla="*/ 734028 w 1506105"/>
                    <a:gd name="connsiteY36" fmla="*/ 485007 h 12311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1506105" h="1231118">
                      <a:moveTo>
                        <a:pt x="734028" y="485007"/>
                      </a:moveTo>
                      <a:cubicBezTo>
                        <a:pt x="710552" y="499212"/>
                        <a:pt x="672871" y="521837"/>
                        <a:pt x="622503" y="541045"/>
                      </a:cubicBezTo>
                      <a:cubicBezTo>
                        <a:pt x="572198" y="560311"/>
                        <a:pt x="509086" y="576104"/>
                        <a:pt x="434759" y="576656"/>
                      </a:cubicBezTo>
                      <a:lnTo>
                        <a:pt x="434759" y="288360"/>
                      </a:lnTo>
                      <a:lnTo>
                        <a:pt x="434759" y="0"/>
                      </a:lnTo>
                      <a:lnTo>
                        <a:pt x="397993" y="0"/>
                      </a:lnTo>
                      <a:lnTo>
                        <a:pt x="361162" y="0"/>
                      </a:lnTo>
                      <a:lnTo>
                        <a:pt x="361162" y="286099"/>
                      </a:lnTo>
                      <a:lnTo>
                        <a:pt x="361162" y="572141"/>
                      </a:lnTo>
                      <a:cubicBezTo>
                        <a:pt x="277806" y="561473"/>
                        <a:pt x="210795" y="533603"/>
                        <a:pt x="159086" y="503421"/>
                      </a:cubicBezTo>
                      <a:cubicBezTo>
                        <a:pt x="107379" y="473297"/>
                        <a:pt x="71038" y="440919"/>
                        <a:pt x="48965" y="421227"/>
                      </a:cubicBezTo>
                      <a:lnTo>
                        <a:pt x="24454" y="448608"/>
                      </a:lnTo>
                      <a:lnTo>
                        <a:pt x="0" y="476047"/>
                      </a:lnTo>
                      <a:cubicBezTo>
                        <a:pt x="25063" y="498424"/>
                        <a:pt x="66650" y="535495"/>
                        <a:pt x="126340" y="569709"/>
                      </a:cubicBezTo>
                      <a:cubicBezTo>
                        <a:pt x="186036" y="603917"/>
                        <a:pt x="263779" y="635260"/>
                        <a:pt x="361156" y="646233"/>
                      </a:cubicBezTo>
                      <a:lnTo>
                        <a:pt x="361156" y="938676"/>
                      </a:lnTo>
                      <a:lnTo>
                        <a:pt x="361156" y="1231119"/>
                      </a:lnTo>
                      <a:lnTo>
                        <a:pt x="750792" y="1231119"/>
                      </a:lnTo>
                      <a:lnTo>
                        <a:pt x="1140371" y="1231119"/>
                      </a:lnTo>
                      <a:lnTo>
                        <a:pt x="1140371" y="1194353"/>
                      </a:lnTo>
                      <a:lnTo>
                        <a:pt x="1140371" y="1157586"/>
                      </a:lnTo>
                      <a:lnTo>
                        <a:pt x="787565" y="1157586"/>
                      </a:lnTo>
                      <a:lnTo>
                        <a:pt x="434759" y="1157586"/>
                      </a:lnTo>
                      <a:lnTo>
                        <a:pt x="434759" y="903986"/>
                      </a:lnTo>
                      <a:lnTo>
                        <a:pt x="434759" y="650386"/>
                      </a:lnTo>
                      <a:cubicBezTo>
                        <a:pt x="519150" y="650018"/>
                        <a:pt x="590309" y="632339"/>
                        <a:pt x="646957" y="610813"/>
                      </a:cubicBezTo>
                      <a:cubicBezTo>
                        <a:pt x="703606" y="589229"/>
                        <a:pt x="745738" y="563861"/>
                        <a:pt x="772077" y="547948"/>
                      </a:cubicBezTo>
                      <a:cubicBezTo>
                        <a:pt x="798297" y="532092"/>
                        <a:pt x="842201" y="505568"/>
                        <a:pt x="901833" y="485083"/>
                      </a:cubicBezTo>
                      <a:cubicBezTo>
                        <a:pt x="961409" y="464598"/>
                        <a:pt x="1036714" y="450202"/>
                        <a:pt x="1125919" y="458438"/>
                      </a:cubicBezTo>
                      <a:cubicBezTo>
                        <a:pt x="1215003" y="466731"/>
                        <a:pt x="1286345" y="494843"/>
                        <a:pt x="1341164" y="526002"/>
                      </a:cubicBezTo>
                      <a:cubicBezTo>
                        <a:pt x="1395984" y="557098"/>
                        <a:pt x="1434218" y="591306"/>
                        <a:pt x="1457141" y="611733"/>
                      </a:cubicBezTo>
                      <a:lnTo>
                        <a:pt x="1481595" y="584295"/>
                      </a:lnTo>
                      <a:lnTo>
                        <a:pt x="1506106" y="556914"/>
                      </a:lnTo>
                      <a:cubicBezTo>
                        <a:pt x="1480496" y="534047"/>
                        <a:pt x="1437755" y="495814"/>
                        <a:pt x="1376045" y="460997"/>
                      </a:cubicBezTo>
                      <a:cubicBezTo>
                        <a:pt x="1314399" y="426117"/>
                        <a:pt x="1233850" y="394652"/>
                        <a:pt x="1132688" y="385267"/>
                      </a:cubicBezTo>
                      <a:cubicBezTo>
                        <a:pt x="1031526" y="375875"/>
                        <a:pt x="946525" y="391973"/>
                        <a:pt x="879513" y="414782"/>
                      </a:cubicBezTo>
                      <a:cubicBezTo>
                        <a:pt x="812502" y="437629"/>
                        <a:pt x="763416" y="467259"/>
                        <a:pt x="734028" y="485007"/>
                      </a:cubicBezTo>
                    </a:path>
                  </a:pathLst>
                </a:custGeom>
                <a:grpFill/>
                <a:ln w="6350" cap="flat">
                  <a:noFill/>
                  <a:prstDash val="solid"/>
                  <a:miter/>
                </a:ln>
              </p:spPr>
              <p:txBody>
                <a:bodyPr rtlCol="0" anchor="ctr"/>
                <a:lstStyle/>
                <a:p>
                  <a:endParaRPr lang="da-DK" dirty="0"/>
                </a:p>
              </p:txBody>
            </p:sp>
          </p:grpSp>
          <p:sp>
            <p:nvSpPr>
              <p:cNvPr id="52" name="Freeform: Shape 51">
                <a:extLst>
                  <a:ext uri="{FF2B5EF4-FFF2-40B4-BE49-F238E27FC236}">
                    <a16:creationId xmlns:a16="http://schemas.microsoft.com/office/drawing/2014/main" id="{8591EB12-C8FF-4268-155C-F55282F7C9ED}"/>
                  </a:ext>
                </a:extLst>
              </p:cNvPr>
              <p:cNvSpPr/>
              <p:nvPr/>
            </p:nvSpPr>
            <p:spPr>
              <a:xfrm>
                <a:off x="4844604" y="676342"/>
                <a:ext cx="774700" cy="73532"/>
              </a:xfrm>
              <a:custGeom>
                <a:avLst/>
                <a:gdLst>
                  <a:gd name="connsiteX0" fmla="*/ 774700 w 774700"/>
                  <a:gd name="connsiteY0" fmla="*/ 0 h 73532"/>
                  <a:gd name="connsiteX1" fmla="*/ 387318 w 774700"/>
                  <a:gd name="connsiteY1" fmla="*/ 0 h 73532"/>
                  <a:gd name="connsiteX2" fmla="*/ 0 w 774700"/>
                  <a:gd name="connsiteY2" fmla="*/ 0 h 73532"/>
                  <a:gd name="connsiteX3" fmla="*/ 0 w 774700"/>
                  <a:gd name="connsiteY3" fmla="*/ 36767 h 73532"/>
                  <a:gd name="connsiteX4" fmla="*/ 0 w 774700"/>
                  <a:gd name="connsiteY4" fmla="*/ 73533 h 73532"/>
                  <a:gd name="connsiteX5" fmla="*/ 387318 w 774700"/>
                  <a:gd name="connsiteY5" fmla="*/ 73533 h 73532"/>
                  <a:gd name="connsiteX6" fmla="*/ 774700 w 774700"/>
                  <a:gd name="connsiteY6" fmla="*/ 73533 h 73532"/>
                  <a:gd name="connsiteX7" fmla="*/ 774700 w 774700"/>
                  <a:gd name="connsiteY7" fmla="*/ 36767 h 735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74700" h="73532">
                    <a:moveTo>
                      <a:pt x="774700" y="0"/>
                    </a:moveTo>
                    <a:lnTo>
                      <a:pt x="387318" y="0"/>
                    </a:lnTo>
                    <a:lnTo>
                      <a:pt x="0" y="0"/>
                    </a:lnTo>
                    <a:lnTo>
                      <a:pt x="0" y="36767"/>
                    </a:lnTo>
                    <a:lnTo>
                      <a:pt x="0" y="73533"/>
                    </a:lnTo>
                    <a:lnTo>
                      <a:pt x="387318" y="73533"/>
                    </a:lnTo>
                    <a:lnTo>
                      <a:pt x="774700" y="73533"/>
                    </a:lnTo>
                    <a:lnTo>
                      <a:pt x="774700" y="36767"/>
                    </a:lnTo>
                    <a:close/>
                  </a:path>
                </a:pathLst>
              </a:custGeom>
              <a:grpFill/>
              <a:ln w="6350" cap="flat">
                <a:noFill/>
                <a:prstDash val="solid"/>
                <a:miter/>
              </a:ln>
            </p:spPr>
            <p:txBody>
              <a:bodyPr rtlCol="0" anchor="ctr"/>
              <a:lstStyle/>
              <a:p>
                <a:endParaRPr lang="da-DK" dirty="0"/>
              </a:p>
            </p:txBody>
          </p:sp>
        </p:grpSp>
        <p:grpSp>
          <p:nvGrpSpPr>
            <p:cNvPr id="4" name="Graphic 6">
              <a:extLst>
                <a:ext uri="{FF2B5EF4-FFF2-40B4-BE49-F238E27FC236}">
                  <a16:creationId xmlns:a16="http://schemas.microsoft.com/office/drawing/2014/main" id="{CF810412-FCB7-BD38-B695-195B9968B539}"/>
                </a:ext>
              </a:extLst>
            </p:cNvPr>
            <p:cNvGrpSpPr>
              <a:grpSpLocks noChangeAspect="1"/>
            </p:cNvGrpSpPr>
            <p:nvPr/>
          </p:nvGrpSpPr>
          <p:grpSpPr>
            <a:xfrm>
              <a:off x="870905" y="428896"/>
              <a:ext cx="509037" cy="247831"/>
              <a:chOff x="6708971" y="408308"/>
              <a:chExt cx="4036758" cy="1965350"/>
            </a:xfrm>
            <a:solidFill>
              <a:schemeClr val="bg1"/>
            </a:solidFill>
          </p:grpSpPr>
          <p:sp>
            <p:nvSpPr>
              <p:cNvPr id="5" name="Freeform: Shape 4">
                <a:extLst>
                  <a:ext uri="{FF2B5EF4-FFF2-40B4-BE49-F238E27FC236}">
                    <a16:creationId xmlns:a16="http://schemas.microsoft.com/office/drawing/2014/main" id="{B922B606-77EA-0E2B-030B-B8F41B6FC956}"/>
                  </a:ext>
                </a:extLst>
              </p:cNvPr>
              <p:cNvSpPr/>
              <p:nvPr/>
            </p:nvSpPr>
            <p:spPr>
              <a:xfrm>
                <a:off x="6739603" y="408334"/>
                <a:ext cx="313785" cy="544575"/>
              </a:xfrm>
              <a:custGeom>
                <a:avLst/>
                <a:gdLst>
                  <a:gd name="connsiteX0" fmla="*/ 83725 w 313785"/>
                  <a:gd name="connsiteY0" fmla="*/ 475126 h 544575"/>
                  <a:gd name="connsiteX1" fmla="*/ 254578 w 313785"/>
                  <a:gd name="connsiteY1" fmla="*/ 475126 h 544575"/>
                  <a:gd name="connsiteX2" fmla="*/ 313786 w 313785"/>
                  <a:gd name="connsiteY2" fmla="*/ 460794 h 544575"/>
                  <a:gd name="connsiteX3" fmla="*/ 302933 w 313785"/>
                  <a:gd name="connsiteY3" fmla="*/ 544576 h 544575"/>
                  <a:gd name="connsiteX4" fmla="*/ 0 w 313785"/>
                  <a:gd name="connsiteY4" fmla="*/ 544576 h 544575"/>
                  <a:gd name="connsiteX5" fmla="*/ 10185 w 313785"/>
                  <a:gd name="connsiteY5" fmla="*/ 499637 h 544575"/>
                  <a:gd name="connsiteX6" fmla="*/ 10185 w 313785"/>
                  <a:gd name="connsiteY6" fmla="*/ 44939 h 544575"/>
                  <a:gd name="connsiteX7" fmla="*/ 0 w 313785"/>
                  <a:gd name="connsiteY7" fmla="*/ 0 h 544575"/>
                  <a:gd name="connsiteX8" fmla="*/ 93968 w 313785"/>
                  <a:gd name="connsiteY8" fmla="*/ 0 h 544575"/>
                  <a:gd name="connsiteX9" fmla="*/ 83725 w 313785"/>
                  <a:gd name="connsiteY9" fmla="*/ 44939 h 544575"/>
                  <a:gd name="connsiteX10" fmla="*/ 83725 w 313785"/>
                  <a:gd name="connsiteY10" fmla="*/ 475126 h 544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785" h="544575">
                    <a:moveTo>
                      <a:pt x="83725" y="475126"/>
                    </a:moveTo>
                    <a:lnTo>
                      <a:pt x="254578" y="475126"/>
                    </a:lnTo>
                    <a:cubicBezTo>
                      <a:pt x="282505" y="475126"/>
                      <a:pt x="298177" y="469697"/>
                      <a:pt x="313786" y="460794"/>
                    </a:cubicBezTo>
                    <a:lnTo>
                      <a:pt x="302933" y="544576"/>
                    </a:lnTo>
                    <a:lnTo>
                      <a:pt x="0" y="544576"/>
                    </a:lnTo>
                    <a:cubicBezTo>
                      <a:pt x="6826" y="530981"/>
                      <a:pt x="10185" y="519392"/>
                      <a:pt x="10185" y="499637"/>
                    </a:cubicBezTo>
                    <a:lnTo>
                      <a:pt x="10185" y="44939"/>
                    </a:lnTo>
                    <a:cubicBezTo>
                      <a:pt x="10185" y="25184"/>
                      <a:pt x="6833" y="13595"/>
                      <a:pt x="0" y="0"/>
                    </a:cubicBezTo>
                    <a:lnTo>
                      <a:pt x="93968" y="0"/>
                    </a:lnTo>
                    <a:cubicBezTo>
                      <a:pt x="87135" y="13595"/>
                      <a:pt x="83725" y="25184"/>
                      <a:pt x="83725" y="44939"/>
                    </a:cubicBezTo>
                    <a:lnTo>
                      <a:pt x="83725" y="475126"/>
                    </a:lnTo>
                    <a:close/>
                  </a:path>
                </a:pathLst>
              </a:custGeom>
              <a:grpFill/>
              <a:ln w="6350" cap="flat">
                <a:noFill/>
                <a:prstDash val="solid"/>
                <a:miter/>
              </a:ln>
            </p:spPr>
            <p:txBody>
              <a:bodyPr rtlCol="0" anchor="ctr"/>
              <a:lstStyle/>
              <a:p>
                <a:endParaRPr lang="da-DK" dirty="0"/>
              </a:p>
            </p:txBody>
          </p:sp>
          <p:sp>
            <p:nvSpPr>
              <p:cNvPr id="6" name="Freeform: Shape 5">
                <a:extLst>
                  <a:ext uri="{FF2B5EF4-FFF2-40B4-BE49-F238E27FC236}">
                    <a16:creationId xmlns:a16="http://schemas.microsoft.com/office/drawing/2014/main" id="{766A14DD-DEED-D17A-A9A3-CC2C2B4BB1AF}"/>
                  </a:ext>
                </a:extLst>
              </p:cNvPr>
              <p:cNvSpPr/>
              <p:nvPr/>
            </p:nvSpPr>
            <p:spPr>
              <a:xfrm>
                <a:off x="7132897" y="408315"/>
                <a:ext cx="474516" cy="551408"/>
              </a:xfrm>
              <a:custGeom>
                <a:avLst/>
                <a:gdLst>
                  <a:gd name="connsiteX0" fmla="*/ 10242 w 474516"/>
                  <a:gd name="connsiteY0" fmla="*/ 44939 h 551408"/>
                  <a:gd name="connsiteX1" fmla="*/ 0 w 474516"/>
                  <a:gd name="connsiteY1" fmla="*/ 0 h 551408"/>
                  <a:gd name="connsiteX2" fmla="*/ 93967 w 474516"/>
                  <a:gd name="connsiteY2" fmla="*/ 0 h 551408"/>
                  <a:gd name="connsiteX3" fmla="*/ 83782 w 474516"/>
                  <a:gd name="connsiteY3" fmla="*/ 44939 h 551408"/>
                  <a:gd name="connsiteX4" fmla="*/ 83782 w 474516"/>
                  <a:gd name="connsiteY4" fmla="*/ 318599 h 551408"/>
                  <a:gd name="connsiteX5" fmla="*/ 238963 w 474516"/>
                  <a:gd name="connsiteY5" fmla="*/ 480613 h 551408"/>
                  <a:gd name="connsiteX6" fmla="*/ 394151 w 474516"/>
                  <a:gd name="connsiteY6" fmla="*/ 318599 h 551408"/>
                  <a:gd name="connsiteX7" fmla="*/ 394151 w 474516"/>
                  <a:gd name="connsiteY7" fmla="*/ 44939 h 551408"/>
                  <a:gd name="connsiteX8" fmla="*/ 383965 w 474516"/>
                  <a:gd name="connsiteY8" fmla="*/ 0 h 551408"/>
                  <a:gd name="connsiteX9" fmla="*/ 474516 w 474516"/>
                  <a:gd name="connsiteY9" fmla="*/ 0 h 551408"/>
                  <a:gd name="connsiteX10" fmla="*/ 463601 w 474516"/>
                  <a:gd name="connsiteY10" fmla="*/ 44939 h 551408"/>
                  <a:gd name="connsiteX11" fmla="*/ 463601 w 474516"/>
                  <a:gd name="connsiteY11" fmla="*/ 328784 h 551408"/>
                  <a:gd name="connsiteX12" fmla="*/ 236893 w 474516"/>
                  <a:gd name="connsiteY12" fmla="*/ 551409 h 551408"/>
                  <a:gd name="connsiteX13" fmla="*/ 10242 w 474516"/>
                  <a:gd name="connsiteY13" fmla="*/ 329457 h 551408"/>
                  <a:gd name="connsiteX14" fmla="*/ 10242 w 474516"/>
                  <a:gd name="connsiteY14" fmla="*/ 44939 h 5514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474516" h="551408">
                    <a:moveTo>
                      <a:pt x="10242" y="44939"/>
                    </a:moveTo>
                    <a:cubicBezTo>
                      <a:pt x="10242" y="25184"/>
                      <a:pt x="6826" y="13595"/>
                      <a:pt x="0" y="0"/>
                    </a:cubicBezTo>
                    <a:lnTo>
                      <a:pt x="93967" y="0"/>
                    </a:lnTo>
                    <a:cubicBezTo>
                      <a:pt x="87135" y="13595"/>
                      <a:pt x="83782" y="25184"/>
                      <a:pt x="83782" y="44939"/>
                    </a:cubicBezTo>
                    <a:lnTo>
                      <a:pt x="83782" y="318599"/>
                    </a:lnTo>
                    <a:cubicBezTo>
                      <a:pt x="83782" y="416585"/>
                      <a:pt x="151162" y="480613"/>
                      <a:pt x="238963" y="480613"/>
                    </a:cubicBezTo>
                    <a:cubicBezTo>
                      <a:pt x="326771" y="480613"/>
                      <a:pt x="394151" y="422078"/>
                      <a:pt x="394151" y="318599"/>
                    </a:cubicBezTo>
                    <a:lnTo>
                      <a:pt x="394151" y="44939"/>
                    </a:lnTo>
                    <a:cubicBezTo>
                      <a:pt x="394151" y="25184"/>
                      <a:pt x="390734" y="13595"/>
                      <a:pt x="383965" y="0"/>
                    </a:cubicBezTo>
                    <a:lnTo>
                      <a:pt x="474516" y="0"/>
                    </a:lnTo>
                    <a:cubicBezTo>
                      <a:pt x="467684" y="13595"/>
                      <a:pt x="463601" y="25184"/>
                      <a:pt x="463601" y="44939"/>
                    </a:cubicBezTo>
                    <a:lnTo>
                      <a:pt x="463601" y="328784"/>
                    </a:lnTo>
                    <a:cubicBezTo>
                      <a:pt x="463601" y="460191"/>
                      <a:pt x="372383" y="551409"/>
                      <a:pt x="236893" y="551409"/>
                    </a:cubicBezTo>
                    <a:cubicBezTo>
                      <a:pt x="104819" y="551409"/>
                      <a:pt x="10242" y="458114"/>
                      <a:pt x="10242" y="329457"/>
                    </a:cubicBezTo>
                    <a:lnTo>
                      <a:pt x="10242" y="44939"/>
                    </a:lnTo>
                    <a:close/>
                  </a:path>
                </a:pathLst>
              </a:custGeom>
              <a:grpFill/>
              <a:ln w="6350" cap="flat">
                <a:noFill/>
                <a:prstDash val="solid"/>
                <a:miter/>
              </a:ln>
            </p:spPr>
            <p:txBody>
              <a:bodyPr rtlCol="0" anchor="ctr"/>
              <a:lstStyle/>
              <a:p>
                <a:endParaRPr lang="da-DK" dirty="0"/>
              </a:p>
            </p:txBody>
          </p:sp>
          <p:sp>
            <p:nvSpPr>
              <p:cNvPr id="8" name="Freeform: Shape 7">
                <a:extLst>
                  <a:ext uri="{FF2B5EF4-FFF2-40B4-BE49-F238E27FC236}">
                    <a16:creationId xmlns:a16="http://schemas.microsoft.com/office/drawing/2014/main" id="{C5972F7A-5963-FF86-5E41-BD5F5D54FC3D}"/>
                  </a:ext>
                </a:extLst>
              </p:cNvPr>
              <p:cNvSpPr/>
              <p:nvPr/>
            </p:nvSpPr>
            <p:spPr>
              <a:xfrm>
                <a:off x="6739578" y="1115286"/>
                <a:ext cx="313842" cy="544575"/>
              </a:xfrm>
              <a:custGeom>
                <a:avLst/>
                <a:gdLst>
                  <a:gd name="connsiteX0" fmla="*/ 288652 w 313842"/>
                  <a:gd name="connsiteY0" fmla="*/ 6 h 544575"/>
                  <a:gd name="connsiteX1" fmla="*/ 292068 w 313842"/>
                  <a:gd name="connsiteY1" fmla="*/ 83725 h 544575"/>
                  <a:gd name="connsiteX2" fmla="*/ 232861 w 313842"/>
                  <a:gd name="connsiteY2" fmla="*/ 69456 h 544575"/>
                  <a:gd name="connsiteX3" fmla="*/ 83776 w 313842"/>
                  <a:gd name="connsiteY3" fmla="*/ 69456 h 544575"/>
                  <a:gd name="connsiteX4" fmla="*/ 83776 w 313842"/>
                  <a:gd name="connsiteY4" fmla="*/ 232810 h 544575"/>
                  <a:gd name="connsiteX5" fmla="*/ 238290 w 313842"/>
                  <a:gd name="connsiteY5" fmla="*/ 232810 h 544575"/>
                  <a:gd name="connsiteX6" fmla="*/ 283229 w 313842"/>
                  <a:gd name="connsiteY6" fmla="*/ 222625 h 544575"/>
                  <a:gd name="connsiteX7" fmla="*/ 283229 w 313842"/>
                  <a:gd name="connsiteY7" fmla="*/ 312445 h 544575"/>
                  <a:gd name="connsiteX8" fmla="*/ 238290 w 313842"/>
                  <a:gd name="connsiteY8" fmla="*/ 302260 h 544575"/>
                  <a:gd name="connsiteX9" fmla="*/ 83776 w 313842"/>
                  <a:gd name="connsiteY9" fmla="*/ 302260 h 544575"/>
                  <a:gd name="connsiteX10" fmla="*/ 83776 w 313842"/>
                  <a:gd name="connsiteY10" fmla="*/ 475126 h 544575"/>
                  <a:gd name="connsiteX11" fmla="*/ 249206 w 313842"/>
                  <a:gd name="connsiteY11" fmla="*/ 475126 h 544575"/>
                  <a:gd name="connsiteX12" fmla="*/ 313842 w 313842"/>
                  <a:gd name="connsiteY12" fmla="*/ 460858 h 544575"/>
                  <a:gd name="connsiteX13" fmla="*/ 294818 w 313842"/>
                  <a:gd name="connsiteY13" fmla="*/ 544576 h 544575"/>
                  <a:gd name="connsiteX14" fmla="*/ 0 w 313842"/>
                  <a:gd name="connsiteY14" fmla="*/ 544576 h 544575"/>
                  <a:gd name="connsiteX15" fmla="*/ 10242 w 313842"/>
                  <a:gd name="connsiteY15" fmla="*/ 499637 h 544575"/>
                  <a:gd name="connsiteX16" fmla="*/ 10242 w 313842"/>
                  <a:gd name="connsiteY16" fmla="*/ 44939 h 544575"/>
                  <a:gd name="connsiteX17" fmla="*/ 0 w 313842"/>
                  <a:gd name="connsiteY17" fmla="*/ 0 h 544575"/>
                  <a:gd name="connsiteX18" fmla="*/ 288652 w 313842"/>
                  <a:gd name="connsiteY18" fmla="*/ 0 h 544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313842" h="544575">
                    <a:moveTo>
                      <a:pt x="288652" y="6"/>
                    </a:moveTo>
                    <a:lnTo>
                      <a:pt x="292068" y="83725"/>
                    </a:lnTo>
                    <a:cubicBezTo>
                      <a:pt x="276396" y="74886"/>
                      <a:pt x="260724" y="69456"/>
                      <a:pt x="232861" y="69456"/>
                    </a:cubicBezTo>
                    <a:lnTo>
                      <a:pt x="83776" y="69456"/>
                    </a:lnTo>
                    <a:lnTo>
                      <a:pt x="83776" y="232810"/>
                    </a:lnTo>
                    <a:lnTo>
                      <a:pt x="238290" y="232810"/>
                    </a:lnTo>
                    <a:cubicBezTo>
                      <a:pt x="258045" y="232810"/>
                      <a:pt x="269570" y="229394"/>
                      <a:pt x="283229" y="222625"/>
                    </a:cubicBezTo>
                    <a:lnTo>
                      <a:pt x="283229" y="312445"/>
                    </a:lnTo>
                    <a:cubicBezTo>
                      <a:pt x="269570" y="305676"/>
                      <a:pt x="258045" y="302260"/>
                      <a:pt x="238290" y="302260"/>
                    </a:cubicBezTo>
                    <a:lnTo>
                      <a:pt x="83776" y="302260"/>
                    </a:lnTo>
                    <a:lnTo>
                      <a:pt x="83776" y="475126"/>
                    </a:lnTo>
                    <a:lnTo>
                      <a:pt x="249206" y="475126"/>
                    </a:lnTo>
                    <a:cubicBezTo>
                      <a:pt x="277070" y="475126"/>
                      <a:pt x="298171" y="469697"/>
                      <a:pt x="313842" y="460858"/>
                    </a:cubicBezTo>
                    <a:lnTo>
                      <a:pt x="294818" y="544576"/>
                    </a:lnTo>
                    <a:lnTo>
                      <a:pt x="0" y="544576"/>
                    </a:lnTo>
                    <a:cubicBezTo>
                      <a:pt x="6833" y="530981"/>
                      <a:pt x="10242" y="519392"/>
                      <a:pt x="10242" y="499637"/>
                    </a:cubicBezTo>
                    <a:lnTo>
                      <a:pt x="10242" y="44939"/>
                    </a:lnTo>
                    <a:cubicBezTo>
                      <a:pt x="10242" y="25184"/>
                      <a:pt x="6826" y="13595"/>
                      <a:pt x="0" y="0"/>
                    </a:cubicBezTo>
                    <a:lnTo>
                      <a:pt x="288652" y="0"/>
                    </a:lnTo>
                    <a:close/>
                  </a:path>
                </a:pathLst>
              </a:custGeom>
              <a:grpFill/>
              <a:ln w="6350" cap="flat">
                <a:noFill/>
                <a:prstDash val="solid"/>
                <a:miter/>
              </a:ln>
            </p:spPr>
            <p:txBody>
              <a:bodyPr rtlCol="0" anchor="ctr"/>
              <a:lstStyle/>
              <a:p>
                <a:endParaRPr lang="da-DK" dirty="0"/>
              </a:p>
            </p:txBody>
          </p:sp>
          <p:sp>
            <p:nvSpPr>
              <p:cNvPr id="9" name="Freeform: Shape 8">
                <a:extLst>
                  <a:ext uri="{FF2B5EF4-FFF2-40B4-BE49-F238E27FC236}">
                    <a16:creationId xmlns:a16="http://schemas.microsoft.com/office/drawing/2014/main" id="{DDD64AF9-AF39-E778-A25D-2181F430DF37}"/>
                  </a:ext>
                </a:extLst>
              </p:cNvPr>
              <p:cNvSpPr/>
              <p:nvPr/>
            </p:nvSpPr>
            <p:spPr>
              <a:xfrm>
                <a:off x="7152372" y="1115305"/>
                <a:ext cx="313785" cy="544575"/>
              </a:xfrm>
              <a:custGeom>
                <a:avLst/>
                <a:gdLst>
                  <a:gd name="connsiteX0" fmla="*/ 83725 w 313785"/>
                  <a:gd name="connsiteY0" fmla="*/ 475126 h 544575"/>
                  <a:gd name="connsiteX1" fmla="*/ 254577 w 313785"/>
                  <a:gd name="connsiteY1" fmla="*/ 475126 h 544575"/>
                  <a:gd name="connsiteX2" fmla="*/ 313785 w 313785"/>
                  <a:gd name="connsiteY2" fmla="*/ 460858 h 544575"/>
                  <a:gd name="connsiteX3" fmla="*/ 302933 w 313785"/>
                  <a:gd name="connsiteY3" fmla="*/ 544576 h 544575"/>
                  <a:gd name="connsiteX4" fmla="*/ 0 w 313785"/>
                  <a:gd name="connsiteY4" fmla="*/ 544576 h 544575"/>
                  <a:gd name="connsiteX5" fmla="*/ 10185 w 313785"/>
                  <a:gd name="connsiteY5" fmla="*/ 499637 h 544575"/>
                  <a:gd name="connsiteX6" fmla="*/ 10185 w 313785"/>
                  <a:gd name="connsiteY6" fmla="*/ 44939 h 544575"/>
                  <a:gd name="connsiteX7" fmla="*/ 0 w 313785"/>
                  <a:gd name="connsiteY7" fmla="*/ 0 h 544575"/>
                  <a:gd name="connsiteX8" fmla="*/ 93967 w 313785"/>
                  <a:gd name="connsiteY8" fmla="*/ 0 h 544575"/>
                  <a:gd name="connsiteX9" fmla="*/ 83725 w 313785"/>
                  <a:gd name="connsiteY9" fmla="*/ 44939 h 544575"/>
                  <a:gd name="connsiteX10" fmla="*/ 83725 w 313785"/>
                  <a:gd name="connsiteY10" fmla="*/ 475126 h 544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785" h="544575">
                    <a:moveTo>
                      <a:pt x="83725" y="475126"/>
                    </a:moveTo>
                    <a:lnTo>
                      <a:pt x="254577" y="475126"/>
                    </a:lnTo>
                    <a:cubicBezTo>
                      <a:pt x="282505" y="475126"/>
                      <a:pt x="298177" y="469697"/>
                      <a:pt x="313785" y="460858"/>
                    </a:cubicBezTo>
                    <a:lnTo>
                      <a:pt x="302933" y="544576"/>
                    </a:lnTo>
                    <a:lnTo>
                      <a:pt x="0" y="544576"/>
                    </a:lnTo>
                    <a:cubicBezTo>
                      <a:pt x="6833" y="530917"/>
                      <a:pt x="10185" y="519392"/>
                      <a:pt x="10185" y="499637"/>
                    </a:cubicBezTo>
                    <a:lnTo>
                      <a:pt x="10185" y="44939"/>
                    </a:lnTo>
                    <a:cubicBezTo>
                      <a:pt x="10185" y="25184"/>
                      <a:pt x="6833" y="13595"/>
                      <a:pt x="0" y="0"/>
                    </a:cubicBezTo>
                    <a:lnTo>
                      <a:pt x="93967" y="0"/>
                    </a:lnTo>
                    <a:cubicBezTo>
                      <a:pt x="87135" y="13595"/>
                      <a:pt x="83725" y="25184"/>
                      <a:pt x="83725" y="44939"/>
                    </a:cubicBezTo>
                    <a:lnTo>
                      <a:pt x="83725" y="475126"/>
                    </a:lnTo>
                    <a:close/>
                  </a:path>
                </a:pathLst>
              </a:custGeom>
              <a:grpFill/>
              <a:ln w="6350" cap="flat">
                <a:noFill/>
                <a:prstDash val="solid"/>
                <a:miter/>
              </a:ln>
            </p:spPr>
            <p:txBody>
              <a:bodyPr rtlCol="0" anchor="ctr"/>
              <a:lstStyle/>
              <a:p>
                <a:endParaRPr lang="da-DK" dirty="0"/>
              </a:p>
            </p:txBody>
          </p:sp>
          <p:sp>
            <p:nvSpPr>
              <p:cNvPr id="10" name="Freeform: Shape 9">
                <a:extLst>
                  <a:ext uri="{FF2B5EF4-FFF2-40B4-BE49-F238E27FC236}">
                    <a16:creationId xmlns:a16="http://schemas.microsoft.com/office/drawing/2014/main" id="{26032359-06D1-3B4B-DBD0-3B18DF646535}"/>
                  </a:ext>
                </a:extLst>
              </p:cNvPr>
              <p:cNvSpPr/>
              <p:nvPr/>
            </p:nvSpPr>
            <p:spPr>
              <a:xfrm>
                <a:off x="7566843" y="1115317"/>
                <a:ext cx="516648" cy="544518"/>
              </a:xfrm>
              <a:custGeom>
                <a:avLst/>
                <a:gdLst>
                  <a:gd name="connsiteX0" fmla="*/ 426098 w 516648"/>
                  <a:gd name="connsiteY0" fmla="*/ 163354 h 544518"/>
                  <a:gd name="connsiteX1" fmla="*/ 284492 w 516648"/>
                  <a:gd name="connsiteY1" fmla="*/ 456038 h 544518"/>
                  <a:gd name="connsiteX2" fmla="*/ 232105 w 516648"/>
                  <a:gd name="connsiteY2" fmla="*/ 456038 h 544518"/>
                  <a:gd name="connsiteX3" fmla="*/ 88474 w 516648"/>
                  <a:gd name="connsiteY3" fmla="*/ 164694 h 544518"/>
                  <a:gd name="connsiteX4" fmla="*/ 80975 w 516648"/>
                  <a:gd name="connsiteY4" fmla="*/ 499637 h 544518"/>
                  <a:gd name="connsiteX5" fmla="*/ 91218 w 516648"/>
                  <a:gd name="connsiteY5" fmla="*/ 544519 h 544518"/>
                  <a:gd name="connsiteX6" fmla="*/ 0 w 516648"/>
                  <a:gd name="connsiteY6" fmla="*/ 544519 h 544518"/>
                  <a:gd name="connsiteX7" fmla="*/ 10185 w 516648"/>
                  <a:gd name="connsiteY7" fmla="*/ 499637 h 544518"/>
                  <a:gd name="connsiteX8" fmla="*/ 21101 w 516648"/>
                  <a:gd name="connsiteY8" fmla="*/ 59207 h 544518"/>
                  <a:gd name="connsiteX9" fmla="*/ 2013 w 516648"/>
                  <a:gd name="connsiteY9" fmla="*/ 0 h 544518"/>
                  <a:gd name="connsiteX10" fmla="*/ 89820 w 516648"/>
                  <a:gd name="connsiteY10" fmla="*/ 0 h 544518"/>
                  <a:gd name="connsiteX11" fmla="*/ 259347 w 516648"/>
                  <a:gd name="connsiteY11" fmla="*/ 343053 h 544518"/>
                  <a:gd name="connsiteX12" fmla="*/ 426098 w 516648"/>
                  <a:gd name="connsiteY12" fmla="*/ 0 h 544518"/>
                  <a:gd name="connsiteX13" fmla="*/ 512585 w 516648"/>
                  <a:gd name="connsiteY13" fmla="*/ 0 h 544518"/>
                  <a:gd name="connsiteX14" fmla="*/ 495566 w 516648"/>
                  <a:gd name="connsiteY14" fmla="*/ 44875 h 544518"/>
                  <a:gd name="connsiteX15" fmla="*/ 506489 w 516648"/>
                  <a:gd name="connsiteY15" fmla="*/ 499637 h 544518"/>
                  <a:gd name="connsiteX16" fmla="*/ 516649 w 516648"/>
                  <a:gd name="connsiteY16" fmla="*/ 544519 h 544518"/>
                  <a:gd name="connsiteX17" fmla="*/ 424002 w 516648"/>
                  <a:gd name="connsiteY17" fmla="*/ 544519 h 544518"/>
                  <a:gd name="connsiteX18" fmla="*/ 434289 w 516648"/>
                  <a:gd name="connsiteY18" fmla="*/ 499637 h 544518"/>
                  <a:gd name="connsiteX19" fmla="*/ 426098 w 516648"/>
                  <a:gd name="connsiteY19" fmla="*/ 163354 h 5445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516648" h="544518">
                    <a:moveTo>
                      <a:pt x="426098" y="163354"/>
                    </a:moveTo>
                    <a:lnTo>
                      <a:pt x="284492" y="456038"/>
                    </a:lnTo>
                    <a:lnTo>
                      <a:pt x="232105" y="456038"/>
                    </a:lnTo>
                    <a:lnTo>
                      <a:pt x="88474" y="164694"/>
                    </a:lnTo>
                    <a:lnTo>
                      <a:pt x="80975" y="499637"/>
                    </a:lnTo>
                    <a:cubicBezTo>
                      <a:pt x="80302" y="519392"/>
                      <a:pt x="84391" y="530917"/>
                      <a:pt x="91218" y="544519"/>
                    </a:cubicBezTo>
                    <a:lnTo>
                      <a:pt x="0" y="544519"/>
                    </a:lnTo>
                    <a:cubicBezTo>
                      <a:pt x="6769" y="530924"/>
                      <a:pt x="9512" y="519398"/>
                      <a:pt x="10185" y="499637"/>
                    </a:cubicBezTo>
                    <a:lnTo>
                      <a:pt x="21101" y="59207"/>
                    </a:lnTo>
                    <a:cubicBezTo>
                      <a:pt x="21774" y="25184"/>
                      <a:pt x="15615" y="13595"/>
                      <a:pt x="2013" y="0"/>
                    </a:cubicBezTo>
                    <a:lnTo>
                      <a:pt x="89820" y="0"/>
                    </a:lnTo>
                    <a:lnTo>
                      <a:pt x="259347" y="343053"/>
                    </a:lnTo>
                    <a:lnTo>
                      <a:pt x="426098" y="0"/>
                    </a:lnTo>
                    <a:lnTo>
                      <a:pt x="512585" y="0"/>
                    </a:lnTo>
                    <a:cubicBezTo>
                      <a:pt x="498932" y="13595"/>
                      <a:pt x="494804" y="25184"/>
                      <a:pt x="495566" y="44875"/>
                    </a:cubicBezTo>
                    <a:lnTo>
                      <a:pt x="506489" y="499637"/>
                    </a:lnTo>
                    <a:cubicBezTo>
                      <a:pt x="507060" y="519392"/>
                      <a:pt x="509790" y="530917"/>
                      <a:pt x="516649" y="544519"/>
                    </a:cubicBezTo>
                    <a:lnTo>
                      <a:pt x="424002" y="544519"/>
                    </a:lnTo>
                    <a:cubicBezTo>
                      <a:pt x="430860" y="530924"/>
                      <a:pt x="434924" y="519398"/>
                      <a:pt x="434289" y="499637"/>
                    </a:cubicBezTo>
                    <a:lnTo>
                      <a:pt x="426098" y="163354"/>
                    </a:lnTo>
                    <a:close/>
                  </a:path>
                </a:pathLst>
              </a:custGeom>
              <a:grpFill/>
              <a:ln w="6350" cap="flat">
                <a:noFill/>
                <a:prstDash val="solid"/>
                <a:miter/>
              </a:ln>
            </p:spPr>
            <p:txBody>
              <a:bodyPr rtlCol="0" anchor="ctr"/>
              <a:lstStyle/>
              <a:p>
                <a:endParaRPr lang="da-DK" dirty="0"/>
              </a:p>
            </p:txBody>
          </p:sp>
          <p:sp>
            <p:nvSpPr>
              <p:cNvPr id="38" name="Freeform: Shape 37">
                <a:extLst>
                  <a:ext uri="{FF2B5EF4-FFF2-40B4-BE49-F238E27FC236}">
                    <a16:creationId xmlns:a16="http://schemas.microsoft.com/office/drawing/2014/main" id="{33060638-6097-6E10-8774-3AF2B2A6273F}"/>
                  </a:ext>
                </a:extLst>
              </p:cNvPr>
              <p:cNvSpPr/>
              <p:nvPr/>
            </p:nvSpPr>
            <p:spPr>
              <a:xfrm>
                <a:off x="8202998" y="1115286"/>
                <a:ext cx="313817" cy="544575"/>
              </a:xfrm>
              <a:custGeom>
                <a:avLst/>
                <a:gdLst>
                  <a:gd name="connsiteX0" fmla="*/ 288608 w 313817"/>
                  <a:gd name="connsiteY0" fmla="*/ 6 h 544575"/>
                  <a:gd name="connsiteX1" fmla="*/ 292036 w 313817"/>
                  <a:gd name="connsiteY1" fmla="*/ 83725 h 544575"/>
                  <a:gd name="connsiteX2" fmla="*/ 232791 w 313817"/>
                  <a:gd name="connsiteY2" fmla="*/ 69456 h 544575"/>
                  <a:gd name="connsiteX3" fmla="*/ 83757 w 313817"/>
                  <a:gd name="connsiteY3" fmla="*/ 69456 h 544575"/>
                  <a:gd name="connsiteX4" fmla="*/ 83757 w 313817"/>
                  <a:gd name="connsiteY4" fmla="*/ 232810 h 544575"/>
                  <a:gd name="connsiteX5" fmla="*/ 238252 w 313817"/>
                  <a:gd name="connsiteY5" fmla="*/ 232810 h 544575"/>
                  <a:gd name="connsiteX6" fmla="*/ 283210 w 313817"/>
                  <a:gd name="connsiteY6" fmla="*/ 222625 h 544575"/>
                  <a:gd name="connsiteX7" fmla="*/ 283210 w 313817"/>
                  <a:gd name="connsiteY7" fmla="*/ 312445 h 544575"/>
                  <a:gd name="connsiteX8" fmla="*/ 238252 w 313817"/>
                  <a:gd name="connsiteY8" fmla="*/ 302260 h 544575"/>
                  <a:gd name="connsiteX9" fmla="*/ 83757 w 313817"/>
                  <a:gd name="connsiteY9" fmla="*/ 302260 h 544575"/>
                  <a:gd name="connsiteX10" fmla="*/ 83757 w 313817"/>
                  <a:gd name="connsiteY10" fmla="*/ 475126 h 544575"/>
                  <a:gd name="connsiteX11" fmla="*/ 249174 w 313817"/>
                  <a:gd name="connsiteY11" fmla="*/ 475126 h 544575"/>
                  <a:gd name="connsiteX12" fmla="*/ 313817 w 313817"/>
                  <a:gd name="connsiteY12" fmla="*/ 460858 h 544575"/>
                  <a:gd name="connsiteX13" fmla="*/ 294767 w 313817"/>
                  <a:gd name="connsiteY13" fmla="*/ 544576 h 544575"/>
                  <a:gd name="connsiteX14" fmla="*/ 0 w 313817"/>
                  <a:gd name="connsiteY14" fmla="*/ 544576 h 544575"/>
                  <a:gd name="connsiteX15" fmla="*/ 10223 w 313817"/>
                  <a:gd name="connsiteY15" fmla="*/ 499637 h 544575"/>
                  <a:gd name="connsiteX16" fmla="*/ 10223 w 313817"/>
                  <a:gd name="connsiteY16" fmla="*/ 44939 h 544575"/>
                  <a:gd name="connsiteX17" fmla="*/ 0 w 313817"/>
                  <a:gd name="connsiteY17" fmla="*/ 0 h 544575"/>
                  <a:gd name="connsiteX18" fmla="*/ 288608 w 313817"/>
                  <a:gd name="connsiteY18" fmla="*/ 0 h 544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313817" h="544575">
                    <a:moveTo>
                      <a:pt x="288608" y="6"/>
                    </a:moveTo>
                    <a:lnTo>
                      <a:pt x="292036" y="83725"/>
                    </a:lnTo>
                    <a:cubicBezTo>
                      <a:pt x="276352" y="74886"/>
                      <a:pt x="260668" y="69456"/>
                      <a:pt x="232791" y="69456"/>
                    </a:cubicBezTo>
                    <a:lnTo>
                      <a:pt x="83757" y="69456"/>
                    </a:lnTo>
                    <a:lnTo>
                      <a:pt x="83757" y="232810"/>
                    </a:lnTo>
                    <a:lnTo>
                      <a:pt x="238252" y="232810"/>
                    </a:lnTo>
                    <a:cubicBezTo>
                      <a:pt x="258001" y="232810"/>
                      <a:pt x="269558" y="229394"/>
                      <a:pt x="283210" y="222625"/>
                    </a:cubicBezTo>
                    <a:lnTo>
                      <a:pt x="283210" y="312445"/>
                    </a:lnTo>
                    <a:cubicBezTo>
                      <a:pt x="269558" y="305676"/>
                      <a:pt x="258001" y="302260"/>
                      <a:pt x="238252" y="302260"/>
                    </a:cubicBezTo>
                    <a:lnTo>
                      <a:pt x="83757" y="302260"/>
                    </a:lnTo>
                    <a:lnTo>
                      <a:pt x="83757" y="475126"/>
                    </a:lnTo>
                    <a:lnTo>
                      <a:pt x="249174" y="475126"/>
                    </a:lnTo>
                    <a:cubicBezTo>
                      <a:pt x="277051" y="475126"/>
                      <a:pt x="298133" y="469697"/>
                      <a:pt x="313817" y="460858"/>
                    </a:cubicBezTo>
                    <a:lnTo>
                      <a:pt x="294767" y="544576"/>
                    </a:lnTo>
                    <a:lnTo>
                      <a:pt x="0" y="544576"/>
                    </a:lnTo>
                    <a:cubicBezTo>
                      <a:pt x="6795" y="530981"/>
                      <a:pt x="10223" y="519392"/>
                      <a:pt x="10223" y="499637"/>
                    </a:cubicBezTo>
                    <a:lnTo>
                      <a:pt x="10223" y="44939"/>
                    </a:lnTo>
                    <a:cubicBezTo>
                      <a:pt x="10223" y="25184"/>
                      <a:pt x="6795" y="13595"/>
                      <a:pt x="0" y="0"/>
                    </a:cubicBezTo>
                    <a:lnTo>
                      <a:pt x="288608" y="0"/>
                    </a:lnTo>
                    <a:close/>
                  </a:path>
                </a:pathLst>
              </a:custGeom>
              <a:grpFill/>
              <a:ln w="6350" cap="flat">
                <a:noFill/>
                <a:prstDash val="solid"/>
                <a:miter/>
              </a:ln>
            </p:spPr>
            <p:txBody>
              <a:bodyPr rtlCol="0" anchor="ctr"/>
              <a:lstStyle/>
              <a:p>
                <a:endParaRPr lang="da-DK" dirty="0"/>
              </a:p>
            </p:txBody>
          </p:sp>
          <p:sp>
            <p:nvSpPr>
              <p:cNvPr id="40" name="Freeform: Shape 39">
                <a:extLst>
                  <a:ext uri="{FF2B5EF4-FFF2-40B4-BE49-F238E27FC236}">
                    <a16:creationId xmlns:a16="http://schemas.microsoft.com/office/drawing/2014/main" id="{DD9D73D1-087F-4863-EA3B-FABE49C86CF3}"/>
                  </a:ext>
                </a:extLst>
              </p:cNvPr>
              <p:cNvSpPr/>
              <p:nvPr/>
            </p:nvSpPr>
            <p:spPr>
              <a:xfrm>
                <a:off x="8615748" y="1115311"/>
                <a:ext cx="402335" cy="544525"/>
              </a:xfrm>
              <a:custGeom>
                <a:avLst/>
                <a:gdLst>
                  <a:gd name="connsiteX0" fmla="*/ 157290 w 402335"/>
                  <a:gd name="connsiteY0" fmla="*/ 6 h 544525"/>
                  <a:gd name="connsiteX1" fmla="*/ 322644 w 402335"/>
                  <a:gd name="connsiteY1" fmla="*/ 157874 h 544525"/>
                  <a:gd name="connsiteX2" fmla="*/ 220535 w 402335"/>
                  <a:gd name="connsiteY2" fmla="*/ 302203 h 544525"/>
                  <a:gd name="connsiteX3" fmla="*/ 247777 w 402335"/>
                  <a:gd name="connsiteY3" fmla="*/ 332810 h 544525"/>
                  <a:gd name="connsiteX4" fmla="*/ 359410 w 402335"/>
                  <a:gd name="connsiteY4" fmla="*/ 494150 h 544525"/>
                  <a:gd name="connsiteX5" fmla="*/ 402336 w 402335"/>
                  <a:gd name="connsiteY5" fmla="*/ 544519 h 544525"/>
                  <a:gd name="connsiteX6" fmla="*/ 293370 w 402335"/>
                  <a:gd name="connsiteY6" fmla="*/ 544519 h 544525"/>
                  <a:gd name="connsiteX7" fmla="*/ 275019 w 402335"/>
                  <a:gd name="connsiteY7" fmla="*/ 502996 h 544525"/>
                  <a:gd name="connsiteX8" fmla="*/ 176276 w 402335"/>
                  <a:gd name="connsiteY8" fmla="*/ 359397 h 544525"/>
                  <a:gd name="connsiteX9" fmla="*/ 122492 w 402335"/>
                  <a:gd name="connsiteY9" fmla="*/ 316528 h 544525"/>
                  <a:gd name="connsiteX10" fmla="*/ 83757 w 402335"/>
                  <a:gd name="connsiteY10" fmla="*/ 311772 h 544525"/>
                  <a:gd name="connsiteX11" fmla="*/ 83757 w 402335"/>
                  <a:gd name="connsiteY11" fmla="*/ 499644 h 544525"/>
                  <a:gd name="connsiteX12" fmla="*/ 93917 w 402335"/>
                  <a:gd name="connsiteY12" fmla="*/ 544525 h 544525"/>
                  <a:gd name="connsiteX13" fmla="*/ 0 w 402335"/>
                  <a:gd name="connsiteY13" fmla="*/ 544525 h 544525"/>
                  <a:gd name="connsiteX14" fmla="*/ 10160 w 402335"/>
                  <a:gd name="connsiteY14" fmla="*/ 499644 h 544525"/>
                  <a:gd name="connsiteX15" fmla="*/ 10160 w 402335"/>
                  <a:gd name="connsiteY15" fmla="*/ 44882 h 544525"/>
                  <a:gd name="connsiteX16" fmla="*/ 0 w 402335"/>
                  <a:gd name="connsiteY16" fmla="*/ 0 h 544525"/>
                  <a:gd name="connsiteX17" fmla="*/ 157290 w 402335"/>
                  <a:gd name="connsiteY17" fmla="*/ 0 h 544525"/>
                  <a:gd name="connsiteX18" fmla="*/ 83757 w 402335"/>
                  <a:gd name="connsiteY18" fmla="*/ 242329 h 544525"/>
                  <a:gd name="connsiteX19" fmla="*/ 132080 w 402335"/>
                  <a:gd name="connsiteY19" fmla="*/ 247085 h 544525"/>
                  <a:gd name="connsiteX20" fmla="*/ 245745 w 402335"/>
                  <a:gd name="connsiteY20" fmla="*/ 158610 h 544525"/>
                  <a:gd name="connsiteX21" fmla="*/ 142939 w 402335"/>
                  <a:gd name="connsiteY21" fmla="*/ 68732 h 544525"/>
                  <a:gd name="connsiteX22" fmla="*/ 83757 w 402335"/>
                  <a:gd name="connsiteY22" fmla="*/ 68732 h 544525"/>
                  <a:gd name="connsiteX23" fmla="*/ 83757 w 402335"/>
                  <a:gd name="connsiteY23" fmla="*/ 242329 h 544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402335" h="544525">
                    <a:moveTo>
                      <a:pt x="157290" y="6"/>
                    </a:moveTo>
                    <a:cubicBezTo>
                      <a:pt x="260097" y="6"/>
                      <a:pt x="322644" y="70739"/>
                      <a:pt x="322644" y="157874"/>
                    </a:cubicBezTo>
                    <a:cubicBezTo>
                      <a:pt x="322644" y="227997"/>
                      <a:pt x="285179" y="279095"/>
                      <a:pt x="220535" y="302203"/>
                    </a:cubicBezTo>
                    <a:cubicBezTo>
                      <a:pt x="232156" y="312445"/>
                      <a:pt x="238887" y="321957"/>
                      <a:pt x="247777" y="332810"/>
                    </a:cubicBezTo>
                    <a:cubicBezTo>
                      <a:pt x="287274" y="384582"/>
                      <a:pt x="328803" y="448545"/>
                      <a:pt x="359410" y="494150"/>
                    </a:cubicBezTo>
                    <a:cubicBezTo>
                      <a:pt x="374397" y="515919"/>
                      <a:pt x="385255" y="530250"/>
                      <a:pt x="402336" y="544519"/>
                    </a:cubicBezTo>
                    <a:lnTo>
                      <a:pt x="293370" y="544519"/>
                    </a:lnTo>
                    <a:cubicBezTo>
                      <a:pt x="289306" y="527507"/>
                      <a:pt x="283845" y="515919"/>
                      <a:pt x="275019" y="502996"/>
                    </a:cubicBezTo>
                    <a:cubicBezTo>
                      <a:pt x="242316" y="454704"/>
                      <a:pt x="209614" y="407022"/>
                      <a:pt x="176276" y="359397"/>
                    </a:cubicBezTo>
                    <a:cubicBezTo>
                      <a:pt x="164719" y="343726"/>
                      <a:pt x="145669" y="323298"/>
                      <a:pt x="122492" y="316528"/>
                    </a:cubicBezTo>
                    <a:cubicBezTo>
                      <a:pt x="108268" y="312445"/>
                      <a:pt x="94615" y="311772"/>
                      <a:pt x="83757" y="311772"/>
                    </a:cubicBezTo>
                    <a:lnTo>
                      <a:pt x="83757" y="499644"/>
                    </a:lnTo>
                    <a:cubicBezTo>
                      <a:pt x="83757" y="519398"/>
                      <a:pt x="87122" y="530923"/>
                      <a:pt x="93917" y="544525"/>
                    </a:cubicBezTo>
                    <a:lnTo>
                      <a:pt x="0" y="544525"/>
                    </a:lnTo>
                    <a:cubicBezTo>
                      <a:pt x="6795" y="530930"/>
                      <a:pt x="10160" y="519405"/>
                      <a:pt x="10160" y="499644"/>
                    </a:cubicBezTo>
                    <a:lnTo>
                      <a:pt x="10160" y="44882"/>
                    </a:lnTo>
                    <a:cubicBezTo>
                      <a:pt x="10160" y="25184"/>
                      <a:pt x="6795" y="13602"/>
                      <a:pt x="0" y="0"/>
                    </a:cubicBezTo>
                    <a:lnTo>
                      <a:pt x="157290" y="0"/>
                    </a:lnTo>
                    <a:close/>
                    <a:moveTo>
                      <a:pt x="83757" y="242329"/>
                    </a:moveTo>
                    <a:cubicBezTo>
                      <a:pt x="100711" y="246412"/>
                      <a:pt x="115062" y="247085"/>
                      <a:pt x="132080" y="247085"/>
                    </a:cubicBezTo>
                    <a:cubicBezTo>
                      <a:pt x="211710" y="247085"/>
                      <a:pt x="245745" y="208242"/>
                      <a:pt x="245745" y="158610"/>
                    </a:cubicBezTo>
                    <a:cubicBezTo>
                      <a:pt x="245745" y="107512"/>
                      <a:pt x="211710" y="68732"/>
                      <a:pt x="142939" y="68732"/>
                    </a:cubicBezTo>
                    <a:lnTo>
                      <a:pt x="83757" y="68732"/>
                    </a:lnTo>
                    <a:lnTo>
                      <a:pt x="83757" y="242329"/>
                    </a:lnTo>
                    <a:close/>
                  </a:path>
                </a:pathLst>
              </a:custGeom>
              <a:grpFill/>
              <a:ln w="6350" cap="flat">
                <a:noFill/>
                <a:prstDash val="solid"/>
                <a:miter/>
              </a:ln>
            </p:spPr>
            <p:txBody>
              <a:bodyPr rtlCol="0" anchor="ctr"/>
              <a:lstStyle/>
              <a:p>
                <a:endParaRPr lang="da-DK" dirty="0"/>
              </a:p>
            </p:txBody>
          </p:sp>
          <p:sp>
            <p:nvSpPr>
              <p:cNvPr id="41" name="Freeform: Shape 40">
                <a:extLst>
                  <a:ext uri="{FF2B5EF4-FFF2-40B4-BE49-F238E27FC236}">
                    <a16:creationId xmlns:a16="http://schemas.microsoft.com/office/drawing/2014/main" id="{0EE4A575-D5B3-CD0E-C1D2-390E431A314F}"/>
                  </a:ext>
                </a:extLst>
              </p:cNvPr>
              <p:cNvSpPr/>
              <p:nvPr/>
            </p:nvSpPr>
            <p:spPr>
              <a:xfrm>
                <a:off x="6708971" y="1815468"/>
                <a:ext cx="311765" cy="558184"/>
              </a:xfrm>
              <a:custGeom>
                <a:avLst/>
                <a:gdLst>
                  <a:gd name="connsiteX0" fmla="*/ 0 w 311765"/>
                  <a:gd name="connsiteY0" fmla="*/ 147015 h 558184"/>
                  <a:gd name="connsiteX1" fmla="*/ 175609 w 311765"/>
                  <a:gd name="connsiteY1" fmla="*/ 0 h 558184"/>
                  <a:gd name="connsiteX2" fmla="*/ 286588 w 311765"/>
                  <a:gd name="connsiteY2" fmla="*/ 22441 h 558184"/>
                  <a:gd name="connsiteX3" fmla="*/ 289268 w 311765"/>
                  <a:gd name="connsiteY3" fmla="*/ 115735 h 558184"/>
                  <a:gd name="connsiteX4" fmla="*/ 240303 w 311765"/>
                  <a:gd name="connsiteY4" fmla="*/ 82321 h 558184"/>
                  <a:gd name="connsiteX5" fmla="*/ 176276 w 311765"/>
                  <a:gd name="connsiteY5" fmla="*/ 70129 h 558184"/>
                  <a:gd name="connsiteX6" fmla="*/ 76213 w 311765"/>
                  <a:gd name="connsiteY6" fmla="*/ 147022 h 558184"/>
                  <a:gd name="connsiteX7" fmla="*/ 169507 w 311765"/>
                  <a:gd name="connsiteY7" fmla="*/ 234156 h 558184"/>
                  <a:gd name="connsiteX8" fmla="*/ 268167 w 311765"/>
                  <a:gd name="connsiteY8" fmla="*/ 289281 h 558184"/>
                  <a:gd name="connsiteX9" fmla="*/ 311766 w 311765"/>
                  <a:gd name="connsiteY9" fmla="*/ 401600 h 558184"/>
                  <a:gd name="connsiteX10" fmla="*/ 136093 w 311765"/>
                  <a:gd name="connsiteY10" fmla="*/ 558184 h 558184"/>
                  <a:gd name="connsiteX11" fmla="*/ 10909 w 311765"/>
                  <a:gd name="connsiteY11" fmla="*/ 534340 h 558184"/>
                  <a:gd name="connsiteX12" fmla="*/ 6826 w 311765"/>
                  <a:gd name="connsiteY12" fmla="*/ 442449 h 558184"/>
                  <a:gd name="connsiteX13" fmla="*/ 55791 w 311765"/>
                  <a:gd name="connsiteY13" fmla="*/ 474459 h 558184"/>
                  <a:gd name="connsiteX14" fmla="*/ 131344 w 311765"/>
                  <a:gd name="connsiteY14" fmla="*/ 488055 h 558184"/>
                  <a:gd name="connsiteX15" fmla="*/ 235553 w 311765"/>
                  <a:gd name="connsiteY15" fmla="*/ 404336 h 558184"/>
                  <a:gd name="connsiteX16" fmla="*/ 130734 w 311765"/>
                  <a:gd name="connsiteY16" fmla="*/ 300190 h 558184"/>
                  <a:gd name="connsiteX17" fmla="*/ 0 w 311765"/>
                  <a:gd name="connsiteY17" fmla="*/ 147015 h 5581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11765" h="558184">
                    <a:moveTo>
                      <a:pt x="0" y="147015"/>
                    </a:moveTo>
                    <a:cubicBezTo>
                      <a:pt x="0" y="56464"/>
                      <a:pt x="77559" y="0"/>
                      <a:pt x="175609" y="0"/>
                    </a:cubicBezTo>
                    <a:cubicBezTo>
                      <a:pt x="220548" y="0"/>
                      <a:pt x="251161" y="6096"/>
                      <a:pt x="286588" y="22441"/>
                    </a:cubicBezTo>
                    <a:lnTo>
                      <a:pt x="289268" y="115735"/>
                    </a:lnTo>
                    <a:cubicBezTo>
                      <a:pt x="272256" y="98723"/>
                      <a:pt x="257315" y="89148"/>
                      <a:pt x="240303" y="82321"/>
                    </a:cubicBezTo>
                    <a:cubicBezTo>
                      <a:pt x="222618" y="75552"/>
                      <a:pt x="205549" y="70129"/>
                      <a:pt x="176276" y="70129"/>
                    </a:cubicBezTo>
                    <a:cubicBezTo>
                      <a:pt x="115056" y="70129"/>
                      <a:pt x="76213" y="100736"/>
                      <a:pt x="76213" y="147022"/>
                    </a:cubicBezTo>
                    <a:cubicBezTo>
                      <a:pt x="76213" y="189218"/>
                      <a:pt x="106883" y="208306"/>
                      <a:pt x="169507" y="234156"/>
                    </a:cubicBezTo>
                    <a:cubicBezTo>
                      <a:pt x="213042" y="251841"/>
                      <a:pt x="245726" y="266840"/>
                      <a:pt x="268167" y="289281"/>
                    </a:cubicBezTo>
                    <a:cubicBezTo>
                      <a:pt x="298107" y="319221"/>
                      <a:pt x="311766" y="356660"/>
                      <a:pt x="311766" y="401600"/>
                    </a:cubicBezTo>
                    <a:cubicBezTo>
                      <a:pt x="311766" y="498310"/>
                      <a:pt x="237560" y="558184"/>
                      <a:pt x="136093" y="558184"/>
                    </a:cubicBezTo>
                    <a:cubicBezTo>
                      <a:pt x="84385" y="558184"/>
                      <a:pt x="47676" y="550012"/>
                      <a:pt x="10909" y="534340"/>
                    </a:cubicBezTo>
                    <a:lnTo>
                      <a:pt x="6826" y="442449"/>
                    </a:lnTo>
                    <a:cubicBezTo>
                      <a:pt x="23838" y="459461"/>
                      <a:pt x="38779" y="466960"/>
                      <a:pt x="55791" y="474459"/>
                    </a:cubicBezTo>
                    <a:cubicBezTo>
                      <a:pt x="74879" y="482632"/>
                      <a:pt x="102133" y="488055"/>
                      <a:pt x="131344" y="488055"/>
                    </a:cubicBezTo>
                    <a:cubicBezTo>
                      <a:pt x="196710" y="488055"/>
                      <a:pt x="235553" y="453358"/>
                      <a:pt x="235553" y="404336"/>
                    </a:cubicBezTo>
                    <a:cubicBezTo>
                      <a:pt x="235553" y="362141"/>
                      <a:pt x="220554" y="334887"/>
                      <a:pt x="130734" y="300190"/>
                    </a:cubicBezTo>
                    <a:cubicBezTo>
                      <a:pt x="27927" y="260674"/>
                      <a:pt x="0" y="208293"/>
                      <a:pt x="0" y="147015"/>
                    </a:cubicBezTo>
                  </a:path>
                </a:pathLst>
              </a:custGeom>
              <a:grpFill/>
              <a:ln w="6350" cap="flat">
                <a:noFill/>
                <a:prstDash val="solid"/>
                <a:miter/>
              </a:ln>
            </p:spPr>
            <p:txBody>
              <a:bodyPr rtlCol="0" anchor="ctr"/>
              <a:lstStyle/>
              <a:p>
                <a:endParaRPr lang="da-DK" dirty="0"/>
              </a:p>
            </p:txBody>
          </p:sp>
          <p:sp>
            <p:nvSpPr>
              <p:cNvPr id="42" name="Freeform: Shape 41">
                <a:extLst>
                  <a:ext uri="{FF2B5EF4-FFF2-40B4-BE49-F238E27FC236}">
                    <a16:creationId xmlns:a16="http://schemas.microsoft.com/office/drawing/2014/main" id="{9AF07B33-39DF-8C43-B5C7-F71C0F8031D4}"/>
                  </a:ext>
                </a:extLst>
              </p:cNvPr>
              <p:cNvSpPr/>
              <p:nvPr/>
            </p:nvSpPr>
            <p:spPr>
              <a:xfrm>
                <a:off x="7061840" y="1822276"/>
                <a:ext cx="543902" cy="544576"/>
              </a:xfrm>
              <a:custGeom>
                <a:avLst/>
                <a:gdLst>
                  <a:gd name="connsiteX0" fmla="*/ 372993 w 543902"/>
                  <a:gd name="connsiteY0" fmla="*/ 348539 h 544576"/>
                  <a:gd name="connsiteX1" fmla="*/ 162014 w 543902"/>
                  <a:gd name="connsiteY1" fmla="*/ 348539 h 544576"/>
                  <a:gd name="connsiteX2" fmla="*/ 99390 w 543902"/>
                  <a:gd name="connsiteY2" fmla="*/ 499637 h 544576"/>
                  <a:gd name="connsiteX3" fmla="*/ 91891 w 543902"/>
                  <a:gd name="connsiteY3" fmla="*/ 544576 h 544576"/>
                  <a:gd name="connsiteX4" fmla="*/ 0 w 543902"/>
                  <a:gd name="connsiteY4" fmla="*/ 544576 h 544576"/>
                  <a:gd name="connsiteX5" fmla="*/ 24511 w 543902"/>
                  <a:gd name="connsiteY5" fmla="*/ 499637 h 544576"/>
                  <a:gd name="connsiteX6" fmla="*/ 232804 w 543902"/>
                  <a:gd name="connsiteY6" fmla="*/ 0 h 544576"/>
                  <a:gd name="connsiteX7" fmla="*/ 300184 w 543902"/>
                  <a:gd name="connsiteY7" fmla="*/ 0 h 544576"/>
                  <a:gd name="connsiteX8" fmla="*/ 519392 w 543902"/>
                  <a:gd name="connsiteY8" fmla="*/ 499637 h 544576"/>
                  <a:gd name="connsiteX9" fmla="*/ 543903 w 543902"/>
                  <a:gd name="connsiteY9" fmla="*/ 544576 h 544576"/>
                  <a:gd name="connsiteX10" fmla="*/ 447192 w 543902"/>
                  <a:gd name="connsiteY10" fmla="*/ 544576 h 544576"/>
                  <a:gd name="connsiteX11" fmla="*/ 439020 w 543902"/>
                  <a:gd name="connsiteY11" fmla="*/ 499637 h 544576"/>
                  <a:gd name="connsiteX12" fmla="*/ 372993 w 543902"/>
                  <a:gd name="connsiteY12" fmla="*/ 348539 h 544576"/>
                  <a:gd name="connsiteX13" fmla="*/ 191281 w 543902"/>
                  <a:gd name="connsiteY13" fmla="*/ 279083 h 544576"/>
                  <a:gd name="connsiteX14" fmla="*/ 342379 w 543902"/>
                  <a:gd name="connsiteY14" fmla="*/ 279083 h 544576"/>
                  <a:gd name="connsiteX15" fmla="*/ 264820 w 543902"/>
                  <a:gd name="connsiteY15" fmla="*/ 101397 h 544576"/>
                  <a:gd name="connsiteX16" fmla="*/ 191281 w 543902"/>
                  <a:gd name="connsiteY16" fmla="*/ 279083 h 5445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543902" h="544576">
                    <a:moveTo>
                      <a:pt x="372993" y="348539"/>
                    </a:moveTo>
                    <a:lnTo>
                      <a:pt x="162014" y="348539"/>
                    </a:lnTo>
                    <a:lnTo>
                      <a:pt x="99390" y="499637"/>
                    </a:lnTo>
                    <a:cubicBezTo>
                      <a:pt x="93904" y="513232"/>
                      <a:pt x="91891" y="530244"/>
                      <a:pt x="91891" y="544576"/>
                    </a:cubicBezTo>
                    <a:lnTo>
                      <a:pt x="0" y="544576"/>
                    </a:lnTo>
                    <a:cubicBezTo>
                      <a:pt x="9512" y="530917"/>
                      <a:pt x="17012" y="517989"/>
                      <a:pt x="24511" y="499637"/>
                    </a:cubicBezTo>
                    <a:lnTo>
                      <a:pt x="232804" y="0"/>
                    </a:lnTo>
                    <a:lnTo>
                      <a:pt x="300184" y="0"/>
                    </a:lnTo>
                    <a:lnTo>
                      <a:pt x="519392" y="499637"/>
                    </a:lnTo>
                    <a:cubicBezTo>
                      <a:pt x="527564" y="517989"/>
                      <a:pt x="534333" y="530917"/>
                      <a:pt x="543903" y="544576"/>
                    </a:cubicBezTo>
                    <a:lnTo>
                      <a:pt x="447192" y="544576"/>
                    </a:lnTo>
                    <a:cubicBezTo>
                      <a:pt x="447192" y="526834"/>
                      <a:pt x="444513" y="512566"/>
                      <a:pt x="439020" y="499637"/>
                    </a:cubicBezTo>
                    <a:lnTo>
                      <a:pt x="372993" y="348539"/>
                    </a:lnTo>
                    <a:close/>
                    <a:moveTo>
                      <a:pt x="191281" y="279083"/>
                    </a:moveTo>
                    <a:lnTo>
                      <a:pt x="342379" y="279083"/>
                    </a:lnTo>
                    <a:lnTo>
                      <a:pt x="264820" y="101397"/>
                    </a:lnTo>
                    <a:lnTo>
                      <a:pt x="191281" y="279083"/>
                    </a:lnTo>
                    <a:close/>
                  </a:path>
                </a:pathLst>
              </a:custGeom>
              <a:grpFill/>
              <a:ln w="6350" cap="flat">
                <a:noFill/>
                <a:prstDash val="solid"/>
                <a:miter/>
              </a:ln>
            </p:spPr>
            <p:txBody>
              <a:bodyPr rtlCol="0" anchor="ctr"/>
              <a:lstStyle/>
              <a:p>
                <a:endParaRPr lang="da-DK" dirty="0"/>
              </a:p>
            </p:txBody>
          </p:sp>
          <p:sp>
            <p:nvSpPr>
              <p:cNvPr id="43" name="Freeform: Shape 42">
                <a:extLst>
                  <a:ext uri="{FF2B5EF4-FFF2-40B4-BE49-F238E27FC236}">
                    <a16:creationId xmlns:a16="http://schemas.microsoft.com/office/drawing/2014/main" id="{B2948461-5367-96AA-9D69-AA6609580558}"/>
                  </a:ext>
                </a:extLst>
              </p:cNvPr>
              <p:cNvSpPr/>
              <p:nvPr/>
            </p:nvSpPr>
            <p:spPr>
              <a:xfrm>
                <a:off x="7671249" y="1822276"/>
                <a:ext cx="488124" cy="544576"/>
              </a:xfrm>
              <a:custGeom>
                <a:avLst/>
                <a:gdLst>
                  <a:gd name="connsiteX0" fmla="*/ 477838 w 488124"/>
                  <a:gd name="connsiteY0" fmla="*/ 499637 h 544576"/>
                  <a:gd name="connsiteX1" fmla="*/ 481267 w 488124"/>
                  <a:gd name="connsiteY1" fmla="*/ 544576 h 544576"/>
                  <a:gd name="connsiteX2" fmla="*/ 409131 w 488124"/>
                  <a:gd name="connsiteY2" fmla="*/ 544576 h 544576"/>
                  <a:gd name="connsiteX3" fmla="*/ 79629 w 488124"/>
                  <a:gd name="connsiteY3" fmla="*/ 119145 h 544576"/>
                  <a:gd name="connsiteX4" fmla="*/ 79629 w 488124"/>
                  <a:gd name="connsiteY4" fmla="*/ 499637 h 544576"/>
                  <a:gd name="connsiteX5" fmla="*/ 89853 w 488124"/>
                  <a:gd name="connsiteY5" fmla="*/ 544576 h 544576"/>
                  <a:gd name="connsiteX6" fmla="*/ 0 w 488124"/>
                  <a:gd name="connsiteY6" fmla="*/ 544576 h 544576"/>
                  <a:gd name="connsiteX7" fmla="*/ 10243 w 488124"/>
                  <a:gd name="connsiteY7" fmla="*/ 499637 h 544576"/>
                  <a:gd name="connsiteX8" fmla="*/ 10243 w 488124"/>
                  <a:gd name="connsiteY8" fmla="*/ 44939 h 544576"/>
                  <a:gd name="connsiteX9" fmla="*/ 0 w 488124"/>
                  <a:gd name="connsiteY9" fmla="*/ 0 h 544576"/>
                  <a:gd name="connsiteX10" fmla="*/ 81724 w 488124"/>
                  <a:gd name="connsiteY10" fmla="*/ 0 h 544576"/>
                  <a:gd name="connsiteX11" fmla="*/ 408432 w 488124"/>
                  <a:gd name="connsiteY11" fmla="*/ 419271 h 544576"/>
                  <a:gd name="connsiteX12" fmla="*/ 408432 w 488124"/>
                  <a:gd name="connsiteY12" fmla="*/ 44939 h 544576"/>
                  <a:gd name="connsiteX13" fmla="*/ 398208 w 488124"/>
                  <a:gd name="connsiteY13" fmla="*/ 0 h 544576"/>
                  <a:gd name="connsiteX14" fmla="*/ 488124 w 488124"/>
                  <a:gd name="connsiteY14" fmla="*/ 0 h 544576"/>
                  <a:gd name="connsiteX15" fmla="*/ 477838 w 488124"/>
                  <a:gd name="connsiteY15" fmla="*/ 44939 h 544576"/>
                  <a:gd name="connsiteX16" fmla="*/ 477838 w 488124"/>
                  <a:gd name="connsiteY16" fmla="*/ 499637 h 5445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88124" h="544576">
                    <a:moveTo>
                      <a:pt x="477838" y="499637"/>
                    </a:moveTo>
                    <a:cubicBezTo>
                      <a:pt x="477838" y="519392"/>
                      <a:pt x="479298" y="530917"/>
                      <a:pt x="481267" y="544576"/>
                    </a:cubicBezTo>
                    <a:lnTo>
                      <a:pt x="409131" y="544576"/>
                    </a:lnTo>
                    <a:lnTo>
                      <a:pt x="79629" y="119145"/>
                    </a:lnTo>
                    <a:lnTo>
                      <a:pt x="79629" y="499637"/>
                    </a:lnTo>
                    <a:cubicBezTo>
                      <a:pt x="79629" y="519392"/>
                      <a:pt x="83058" y="530917"/>
                      <a:pt x="89853" y="544576"/>
                    </a:cubicBezTo>
                    <a:lnTo>
                      <a:pt x="0" y="544576"/>
                    </a:lnTo>
                    <a:cubicBezTo>
                      <a:pt x="6833" y="530917"/>
                      <a:pt x="10243" y="519392"/>
                      <a:pt x="10243" y="499637"/>
                    </a:cubicBezTo>
                    <a:lnTo>
                      <a:pt x="10243" y="44939"/>
                    </a:lnTo>
                    <a:cubicBezTo>
                      <a:pt x="10243" y="25184"/>
                      <a:pt x="6826" y="13595"/>
                      <a:pt x="0" y="0"/>
                    </a:cubicBezTo>
                    <a:lnTo>
                      <a:pt x="81724" y="0"/>
                    </a:lnTo>
                    <a:lnTo>
                      <a:pt x="408432" y="419271"/>
                    </a:lnTo>
                    <a:lnTo>
                      <a:pt x="408432" y="44939"/>
                    </a:lnTo>
                    <a:cubicBezTo>
                      <a:pt x="408432" y="25184"/>
                      <a:pt x="405067" y="13595"/>
                      <a:pt x="398208" y="0"/>
                    </a:cubicBezTo>
                    <a:lnTo>
                      <a:pt x="488124" y="0"/>
                    </a:lnTo>
                    <a:cubicBezTo>
                      <a:pt x="481267" y="13595"/>
                      <a:pt x="477838" y="25184"/>
                      <a:pt x="477838" y="44939"/>
                    </a:cubicBezTo>
                    <a:lnTo>
                      <a:pt x="477838" y="499637"/>
                    </a:lnTo>
                    <a:close/>
                  </a:path>
                </a:pathLst>
              </a:custGeom>
              <a:grpFill/>
              <a:ln w="6350" cap="flat">
                <a:noFill/>
                <a:prstDash val="solid"/>
                <a:miter/>
              </a:ln>
            </p:spPr>
            <p:txBody>
              <a:bodyPr rtlCol="0" anchor="ctr"/>
              <a:lstStyle/>
              <a:p>
                <a:endParaRPr lang="da-DK" dirty="0"/>
              </a:p>
            </p:txBody>
          </p:sp>
          <p:sp>
            <p:nvSpPr>
              <p:cNvPr id="44" name="Freeform: Shape 43">
                <a:extLst>
                  <a:ext uri="{FF2B5EF4-FFF2-40B4-BE49-F238E27FC236}">
                    <a16:creationId xmlns:a16="http://schemas.microsoft.com/office/drawing/2014/main" id="{D20A084E-F0C7-A650-73EC-584B5912F921}"/>
                  </a:ext>
                </a:extLst>
              </p:cNvPr>
              <p:cNvSpPr/>
              <p:nvPr/>
            </p:nvSpPr>
            <p:spPr>
              <a:xfrm>
                <a:off x="8279707" y="1822250"/>
                <a:ext cx="482600" cy="548665"/>
              </a:xfrm>
              <a:custGeom>
                <a:avLst/>
                <a:gdLst>
                  <a:gd name="connsiteX0" fmla="*/ 199453 w 482600"/>
                  <a:gd name="connsiteY0" fmla="*/ 0 h 548665"/>
                  <a:gd name="connsiteX1" fmla="*/ 482600 w 482600"/>
                  <a:gd name="connsiteY1" fmla="*/ 272993 h 548665"/>
                  <a:gd name="connsiteX2" fmla="*/ 196723 w 482600"/>
                  <a:gd name="connsiteY2" fmla="*/ 548665 h 548665"/>
                  <a:gd name="connsiteX3" fmla="*/ 48323 w 482600"/>
                  <a:gd name="connsiteY3" fmla="*/ 544582 h 548665"/>
                  <a:gd name="connsiteX4" fmla="*/ 0 w 482600"/>
                  <a:gd name="connsiteY4" fmla="*/ 544582 h 548665"/>
                  <a:gd name="connsiteX5" fmla="*/ 10160 w 482600"/>
                  <a:gd name="connsiteY5" fmla="*/ 499644 h 548665"/>
                  <a:gd name="connsiteX6" fmla="*/ 10160 w 482600"/>
                  <a:gd name="connsiteY6" fmla="*/ 44945 h 548665"/>
                  <a:gd name="connsiteX7" fmla="*/ 0 w 482600"/>
                  <a:gd name="connsiteY7" fmla="*/ 7 h 548665"/>
                  <a:gd name="connsiteX8" fmla="*/ 199453 w 482600"/>
                  <a:gd name="connsiteY8" fmla="*/ 7 h 548665"/>
                  <a:gd name="connsiteX9" fmla="*/ 83693 w 482600"/>
                  <a:gd name="connsiteY9" fmla="*/ 435674 h 548665"/>
                  <a:gd name="connsiteX10" fmla="*/ 105473 w 482600"/>
                  <a:gd name="connsiteY10" fmla="*/ 475793 h 548665"/>
                  <a:gd name="connsiteX11" fmla="*/ 191960 w 482600"/>
                  <a:gd name="connsiteY11" fmla="*/ 481952 h 548665"/>
                  <a:gd name="connsiteX12" fmla="*/ 402336 w 482600"/>
                  <a:gd name="connsiteY12" fmla="*/ 273660 h 548665"/>
                  <a:gd name="connsiteX13" fmla="*/ 189864 w 482600"/>
                  <a:gd name="connsiteY13" fmla="*/ 69450 h 548665"/>
                  <a:gd name="connsiteX14" fmla="*/ 83693 w 482600"/>
                  <a:gd name="connsiteY14" fmla="*/ 69450 h 548665"/>
                  <a:gd name="connsiteX15" fmla="*/ 83693 w 482600"/>
                  <a:gd name="connsiteY15" fmla="*/ 435674 h 5486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482600" h="548665">
                    <a:moveTo>
                      <a:pt x="199453" y="0"/>
                    </a:moveTo>
                    <a:cubicBezTo>
                      <a:pt x="366902" y="0"/>
                      <a:pt x="482600" y="113722"/>
                      <a:pt x="482600" y="272993"/>
                    </a:cubicBezTo>
                    <a:cubicBezTo>
                      <a:pt x="482600" y="432264"/>
                      <a:pt x="364172" y="548665"/>
                      <a:pt x="196723" y="548665"/>
                    </a:cubicBezTo>
                    <a:cubicBezTo>
                      <a:pt x="114364" y="548665"/>
                      <a:pt x="89153" y="544582"/>
                      <a:pt x="48323" y="544582"/>
                    </a:cubicBezTo>
                    <a:lnTo>
                      <a:pt x="0" y="544582"/>
                    </a:lnTo>
                    <a:cubicBezTo>
                      <a:pt x="6794" y="530987"/>
                      <a:pt x="10160" y="519399"/>
                      <a:pt x="10160" y="499644"/>
                    </a:cubicBezTo>
                    <a:lnTo>
                      <a:pt x="10160" y="44945"/>
                    </a:lnTo>
                    <a:cubicBezTo>
                      <a:pt x="10160" y="25191"/>
                      <a:pt x="6794" y="13665"/>
                      <a:pt x="0" y="7"/>
                    </a:cubicBezTo>
                    <a:lnTo>
                      <a:pt x="199453" y="7"/>
                    </a:lnTo>
                    <a:close/>
                    <a:moveTo>
                      <a:pt x="83693" y="435674"/>
                    </a:moveTo>
                    <a:cubicBezTo>
                      <a:pt x="83693" y="456102"/>
                      <a:pt x="85789" y="469697"/>
                      <a:pt x="105473" y="475793"/>
                    </a:cubicBezTo>
                    <a:cubicBezTo>
                      <a:pt x="121793" y="481279"/>
                      <a:pt x="151764" y="481952"/>
                      <a:pt x="191960" y="481952"/>
                    </a:cubicBezTo>
                    <a:cubicBezTo>
                      <a:pt x="319277" y="481952"/>
                      <a:pt x="402336" y="390061"/>
                      <a:pt x="402336" y="273660"/>
                    </a:cubicBezTo>
                    <a:cubicBezTo>
                      <a:pt x="402336" y="157258"/>
                      <a:pt x="319277" y="69450"/>
                      <a:pt x="189864" y="69450"/>
                    </a:cubicBezTo>
                    <a:lnTo>
                      <a:pt x="83693" y="69450"/>
                    </a:lnTo>
                    <a:lnTo>
                      <a:pt x="83693" y="435674"/>
                    </a:lnTo>
                    <a:close/>
                  </a:path>
                </a:pathLst>
              </a:custGeom>
              <a:grpFill/>
              <a:ln w="6350" cap="flat">
                <a:noFill/>
                <a:prstDash val="solid"/>
                <a:miter/>
              </a:ln>
            </p:spPr>
            <p:txBody>
              <a:bodyPr rtlCol="0" anchor="ctr"/>
              <a:lstStyle/>
              <a:p>
                <a:endParaRPr lang="da-DK" dirty="0"/>
              </a:p>
            </p:txBody>
          </p:sp>
          <p:sp>
            <p:nvSpPr>
              <p:cNvPr id="45" name="Freeform: Shape 44">
                <a:extLst>
                  <a:ext uri="{FF2B5EF4-FFF2-40B4-BE49-F238E27FC236}">
                    <a16:creationId xmlns:a16="http://schemas.microsoft.com/office/drawing/2014/main" id="{885D76DA-9E28-8DE0-0C4E-8A4F1DECAB5A}"/>
                  </a:ext>
                </a:extLst>
              </p:cNvPr>
              <p:cNvSpPr/>
              <p:nvPr/>
            </p:nvSpPr>
            <p:spPr>
              <a:xfrm>
                <a:off x="8781737" y="1822276"/>
                <a:ext cx="543941" cy="544576"/>
              </a:xfrm>
              <a:custGeom>
                <a:avLst/>
                <a:gdLst>
                  <a:gd name="connsiteX0" fmla="*/ 373063 w 543941"/>
                  <a:gd name="connsiteY0" fmla="*/ 348539 h 544576"/>
                  <a:gd name="connsiteX1" fmla="*/ 162052 w 543941"/>
                  <a:gd name="connsiteY1" fmla="*/ 348539 h 544576"/>
                  <a:gd name="connsiteX2" fmla="*/ 99441 w 543941"/>
                  <a:gd name="connsiteY2" fmla="*/ 499637 h 544576"/>
                  <a:gd name="connsiteX3" fmla="*/ 91948 w 543941"/>
                  <a:gd name="connsiteY3" fmla="*/ 544576 h 544576"/>
                  <a:gd name="connsiteX4" fmla="*/ 0 w 543941"/>
                  <a:gd name="connsiteY4" fmla="*/ 544576 h 544576"/>
                  <a:gd name="connsiteX5" fmla="*/ 24511 w 543941"/>
                  <a:gd name="connsiteY5" fmla="*/ 499637 h 544576"/>
                  <a:gd name="connsiteX6" fmla="*/ 232855 w 543941"/>
                  <a:gd name="connsiteY6" fmla="*/ 0 h 544576"/>
                  <a:gd name="connsiteX7" fmla="*/ 300228 w 543941"/>
                  <a:gd name="connsiteY7" fmla="*/ 0 h 544576"/>
                  <a:gd name="connsiteX8" fmla="*/ 519430 w 543941"/>
                  <a:gd name="connsiteY8" fmla="*/ 499637 h 544576"/>
                  <a:gd name="connsiteX9" fmla="*/ 543941 w 543941"/>
                  <a:gd name="connsiteY9" fmla="*/ 544576 h 544576"/>
                  <a:gd name="connsiteX10" fmla="*/ 447294 w 543941"/>
                  <a:gd name="connsiteY10" fmla="*/ 544576 h 544576"/>
                  <a:gd name="connsiteX11" fmla="*/ 439103 w 543941"/>
                  <a:gd name="connsiteY11" fmla="*/ 499637 h 544576"/>
                  <a:gd name="connsiteX12" fmla="*/ 373063 w 543941"/>
                  <a:gd name="connsiteY12" fmla="*/ 348539 h 544576"/>
                  <a:gd name="connsiteX13" fmla="*/ 191326 w 543941"/>
                  <a:gd name="connsiteY13" fmla="*/ 279083 h 544576"/>
                  <a:gd name="connsiteX14" fmla="*/ 342392 w 543941"/>
                  <a:gd name="connsiteY14" fmla="*/ 279083 h 544576"/>
                  <a:gd name="connsiteX15" fmla="*/ 264858 w 543941"/>
                  <a:gd name="connsiteY15" fmla="*/ 101397 h 544576"/>
                  <a:gd name="connsiteX16" fmla="*/ 191326 w 543941"/>
                  <a:gd name="connsiteY16" fmla="*/ 279083 h 5445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543941" h="544576">
                    <a:moveTo>
                      <a:pt x="373063" y="348539"/>
                    </a:moveTo>
                    <a:lnTo>
                      <a:pt x="162052" y="348539"/>
                    </a:lnTo>
                    <a:lnTo>
                      <a:pt x="99441" y="499637"/>
                    </a:lnTo>
                    <a:cubicBezTo>
                      <a:pt x="93980" y="513232"/>
                      <a:pt x="91948" y="530244"/>
                      <a:pt x="91948" y="544576"/>
                    </a:cubicBezTo>
                    <a:lnTo>
                      <a:pt x="0" y="544576"/>
                    </a:lnTo>
                    <a:cubicBezTo>
                      <a:pt x="9589" y="530917"/>
                      <a:pt x="17018" y="517989"/>
                      <a:pt x="24511" y="499637"/>
                    </a:cubicBezTo>
                    <a:lnTo>
                      <a:pt x="232855" y="0"/>
                    </a:lnTo>
                    <a:lnTo>
                      <a:pt x="300228" y="0"/>
                    </a:lnTo>
                    <a:lnTo>
                      <a:pt x="519430" y="499637"/>
                    </a:lnTo>
                    <a:cubicBezTo>
                      <a:pt x="527621" y="517989"/>
                      <a:pt x="534416" y="530917"/>
                      <a:pt x="543941" y="544576"/>
                    </a:cubicBezTo>
                    <a:lnTo>
                      <a:pt x="447294" y="544576"/>
                    </a:lnTo>
                    <a:cubicBezTo>
                      <a:pt x="447294" y="526834"/>
                      <a:pt x="444564" y="512566"/>
                      <a:pt x="439103" y="499637"/>
                    </a:cubicBezTo>
                    <a:lnTo>
                      <a:pt x="373063" y="348539"/>
                    </a:lnTo>
                    <a:close/>
                    <a:moveTo>
                      <a:pt x="191326" y="279083"/>
                    </a:moveTo>
                    <a:lnTo>
                      <a:pt x="342392" y="279083"/>
                    </a:lnTo>
                    <a:lnTo>
                      <a:pt x="264858" y="101397"/>
                    </a:lnTo>
                    <a:lnTo>
                      <a:pt x="191326" y="279083"/>
                    </a:lnTo>
                    <a:close/>
                  </a:path>
                </a:pathLst>
              </a:custGeom>
              <a:grpFill/>
              <a:ln w="6350" cap="flat">
                <a:noFill/>
                <a:prstDash val="solid"/>
                <a:miter/>
              </a:ln>
            </p:spPr>
            <p:txBody>
              <a:bodyPr rtlCol="0" anchor="ctr"/>
              <a:lstStyle/>
              <a:p>
                <a:endParaRPr lang="da-DK" dirty="0"/>
              </a:p>
            </p:txBody>
          </p:sp>
          <p:sp>
            <p:nvSpPr>
              <p:cNvPr id="46" name="Freeform: Shape 45">
                <a:extLst>
                  <a:ext uri="{FF2B5EF4-FFF2-40B4-BE49-F238E27FC236}">
                    <a16:creationId xmlns:a16="http://schemas.microsoft.com/office/drawing/2014/main" id="{945278E9-6E53-0604-7D05-8B5D611B7AD0}"/>
                  </a:ext>
                </a:extLst>
              </p:cNvPr>
              <p:cNvSpPr/>
              <p:nvPr/>
            </p:nvSpPr>
            <p:spPr>
              <a:xfrm>
                <a:off x="7727701" y="408334"/>
                <a:ext cx="488124" cy="544575"/>
              </a:xfrm>
              <a:custGeom>
                <a:avLst/>
                <a:gdLst>
                  <a:gd name="connsiteX0" fmla="*/ 477901 w 488124"/>
                  <a:gd name="connsiteY0" fmla="*/ 499637 h 544575"/>
                  <a:gd name="connsiteX1" fmla="*/ 481330 w 488124"/>
                  <a:gd name="connsiteY1" fmla="*/ 544576 h 544575"/>
                  <a:gd name="connsiteX2" fmla="*/ 409194 w 488124"/>
                  <a:gd name="connsiteY2" fmla="*/ 544576 h 544575"/>
                  <a:gd name="connsiteX3" fmla="*/ 79629 w 488124"/>
                  <a:gd name="connsiteY3" fmla="*/ 119145 h 544575"/>
                  <a:gd name="connsiteX4" fmla="*/ 79629 w 488124"/>
                  <a:gd name="connsiteY4" fmla="*/ 499637 h 544575"/>
                  <a:gd name="connsiteX5" fmla="*/ 89916 w 488124"/>
                  <a:gd name="connsiteY5" fmla="*/ 544576 h 544575"/>
                  <a:gd name="connsiteX6" fmla="*/ 0 w 488124"/>
                  <a:gd name="connsiteY6" fmla="*/ 544576 h 544575"/>
                  <a:gd name="connsiteX7" fmla="*/ 10287 w 488124"/>
                  <a:gd name="connsiteY7" fmla="*/ 499637 h 544575"/>
                  <a:gd name="connsiteX8" fmla="*/ 10287 w 488124"/>
                  <a:gd name="connsiteY8" fmla="*/ 44939 h 544575"/>
                  <a:gd name="connsiteX9" fmla="*/ 0 w 488124"/>
                  <a:gd name="connsiteY9" fmla="*/ 0 h 544575"/>
                  <a:gd name="connsiteX10" fmla="*/ 81724 w 488124"/>
                  <a:gd name="connsiteY10" fmla="*/ 0 h 544575"/>
                  <a:gd name="connsiteX11" fmla="*/ 408432 w 488124"/>
                  <a:gd name="connsiteY11" fmla="*/ 419335 h 544575"/>
                  <a:gd name="connsiteX12" fmla="*/ 408432 w 488124"/>
                  <a:gd name="connsiteY12" fmla="*/ 44939 h 544575"/>
                  <a:gd name="connsiteX13" fmla="*/ 398272 w 488124"/>
                  <a:gd name="connsiteY13" fmla="*/ 0 h 544575"/>
                  <a:gd name="connsiteX14" fmla="*/ 488124 w 488124"/>
                  <a:gd name="connsiteY14" fmla="*/ 0 h 544575"/>
                  <a:gd name="connsiteX15" fmla="*/ 477901 w 488124"/>
                  <a:gd name="connsiteY15" fmla="*/ 44939 h 544575"/>
                  <a:gd name="connsiteX16" fmla="*/ 477901 w 488124"/>
                  <a:gd name="connsiteY16" fmla="*/ 499637 h 544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88124" h="544575">
                    <a:moveTo>
                      <a:pt x="477901" y="499637"/>
                    </a:moveTo>
                    <a:cubicBezTo>
                      <a:pt x="477901" y="519392"/>
                      <a:pt x="479298" y="530917"/>
                      <a:pt x="481330" y="544576"/>
                    </a:cubicBezTo>
                    <a:lnTo>
                      <a:pt x="409194" y="544576"/>
                    </a:lnTo>
                    <a:lnTo>
                      <a:pt x="79629" y="119145"/>
                    </a:lnTo>
                    <a:lnTo>
                      <a:pt x="79629" y="499637"/>
                    </a:lnTo>
                    <a:cubicBezTo>
                      <a:pt x="79629" y="519392"/>
                      <a:pt x="83058" y="530917"/>
                      <a:pt x="89916" y="544576"/>
                    </a:cubicBezTo>
                    <a:lnTo>
                      <a:pt x="0" y="544576"/>
                    </a:lnTo>
                    <a:cubicBezTo>
                      <a:pt x="6858" y="530917"/>
                      <a:pt x="10287" y="519392"/>
                      <a:pt x="10287" y="499637"/>
                    </a:cubicBezTo>
                    <a:lnTo>
                      <a:pt x="10287" y="44939"/>
                    </a:lnTo>
                    <a:cubicBezTo>
                      <a:pt x="10287" y="25184"/>
                      <a:pt x="6858" y="13595"/>
                      <a:pt x="0" y="0"/>
                    </a:cubicBezTo>
                    <a:lnTo>
                      <a:pt x="81724" y="0"/>
                    </a:lnTo>
                    <a:lnTo>
                      <a:pt x="408432" y="419335"/>
                    </a:lnTo>
                    <a:lnTo>
                      <a:pt x="408432" y="44939"/>
                    </a:lnTo>
                    <a:cubicBezTo>
                      <a:pt x="408432" y="25184"/>
                      <a:pt x="405067" y="13595"/>
                      <a:pt x="398272" y="0"/>
                    </a:cubicBezTo>
                    <a:lnTo>
                      <a:pt x="488124" y="0"/>
                    </a:lnTo>
                    <a:cubicBezTo>
                      <a:pt x="481330" y="13595"/>
                      <a:pt x="477901" y="25184"/>
                      <a:pt x="477901" y="44939"/>
                    </a:cubicBezTo>
                    <a:lnTo>
                      <a:pt x="477901" y="499637"/>
                    </a:lnTo>
                    <a:close/>
                  </a:path>
                </a:pathLst>
              </a:custGeom>
              <a:grpFill/>
              <a:ln w="6350" cap="flat">
                <a:noFill/>
                <a:prstDash val="solid"/>
                <a:miter/>
              </a:ln>
            </p:spPr>
            <p:txBody>
              <a:bodyPr rtlCol="0" anchor="ctr"/>
              <a:lstStyle/>
              <a:p>
                <a:endParaRPr lang="da-DK" dirty="0"/>
              </a:p>
            </p:txBody>
          </p:sp>
          <p:sp>
            <p:nvSpPr>
              <p:cNvPr id="47" name="Freeform: Shape 46">
                <a:extLst>
                  <a:ext uri="{FF2B5EF4-FFF2-40B4-BE49-F238E27FC236}">
                    <a16:creationId xmlns:a16="http://schemas.microsoft.com/office/drawing/2014/main" id="{E24CEFF5-813B-2C51-C685-2B5314D13CA9}"/>
                  </a:ext>
                </a:extLst>
              </p:cNvPr>
              <p:cNvSpPr/>
              <p:nvPr/>
            </p:nvSpPr>
            <p:spPr>
              <a:xfrm>
                <a:off x="8336158" y="408308"/>
                <a:ext cx="482663" cy="548665"/>
              </a:xfrm>
              <a:custGeom>
                <a:avLst/>
                <a:gdLst>
                  <a:gd name="connsiteX0" fmla="*/ 199454 w 482663"/>
                  <a:gd name="connsiteY0" fmla="*/ 0 h 548665"/>
                  <a:gd name="connsiteX1" fmla="*/ 482664 w 482663"/>
                  <a:gd name="connsiteY1" fmla="*/ 272993 h 548665"/>
                  <a:gd name="connsiteX2" fmla="*/ 196724 w 482663"/>
                  <a:gd name="connsiteY2" fmla="*/ 548665 h 548665"/>
                  <a:gd name="connsiteX3" fmla="*/ 48324 w 482663"/>
                  <a:gd name="connsiteY3" fmla="*/ 544582 h 548665"/>
                  <a:gd name="connsiteX4" fmla="*/ 0 w 482663"/>
                  <a:gd name="connsiteY4" fmla="*/ 544582 h 548665"/>
                  <a:gd name="connsiteX5" fmla="*/ 10224 w 482663"/>
                  <a:gd name="connsiteY5" fmla="*/ 499643 h 548665"/>
                  <a:gd name="connsiteX6" fmla="*/ 10224 w 482663"/>
                  <a:gd name="connsiteY6" fmla="*/ 44945 h 548665"/>
                  <a:gd name="connsiteX7" fmla="*/ 0 w 482663"/>
                  <a:gd name="connsiteY7" fmla="*/ 6 h 548665"/>
                  <a:gd name="connsiteX8" fmla="*/ 199454 w 482663"/>
                  <a:gd name="connsiteY8" fmla="*/ 6 h 548665"/>
                  <a:gd name="connsiteX9" fmla="*/ 83757 w 482663"/>
                  <a:gd name="connsiteY9" fmla="*/ 435673 h 548665"/>
                  <a:gd name="connsiteX10" fmla="*/ 105538 w 482663"/>
                  <a:gd name="connsiteY10" fmla="*/ 475856 h 548665"/>
                  <a:gd name="connsiteX11" fmla="*/ 191961 w 482663"/>
                  <a:gd name="connsiteY11" fmla="*/ 481952 h 548665"/>
                  <a:gd name="connsiteX12" fmla="*/ 402337 w 482663"/>
                  <a:gd name="connsiteY12" fmla="*/ 273659 h 548665"/>
                  <a:gd name="connsiteX13" fmla="*/ 189929 w 482663"/>
                  <a:gd name="connsiteY13" fmla="*/ 69450 h 548665"/>
                  <a:gd name="connsiteX14" fmla="*/ 83757 w 482663"/>
                  <a:gd name="connsiteY14" fmla="*/ 69450 h 548665"/>
                  <a:gd name="connsiteX15" fmla="*/ 83757 w 482663"/>
                  <a:gd name="connsiteY15" fmla="*/ 435673 h 5486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482663" h="548665">
                    <a:moveTo>
                      <a:pt x="199454" y="0"/>
                    </a:moveTo>
                    <a:cubicBezTo>
                      <a:pt x="366903" y="0"/>
                      <a:pt x="482664" y="113722"/>
                      <a:pt x="482664" y="272993"/>
                    </a:cubicBezTo>
                    <a:cubicBezTo>
                      <a:pt x="482664" y="432264"/>
                      <a:pt x="364173" y="548665"/>
                      <a:pt x="196724" y="548665"/>
                    </a:cubicBezTo>
                    <a:cubicBezTo>
                      <a:pt x="114364" y="548665"/>
                      <a:pt x="89154" y="544582"/>
                      <a:pt x="48324" y="544582"/>
                    </a:cubicBezTo>
                    <a:lnTo>
                      <a:pt x="0" y="544582"/>
                    </a:lnTo>
                    <a:cubicBezTo>
                      <a:pt x="6795" y="530987"/>
                      <a:pt x="10224" y="519398"/>
                      <a:pt x="10224" y="499643"/>
                    </a:cubicBezTo>
                    <a:lnTo>
                      <a:pt x="10224" y="44945"/>
                    </a:lnTo>
                    <a:cubicBezTo>
                      <a:pt x="10224" y="25190"/>
                      <a:pt x="6795" y="13665"/>
                      <a:pt x="0" y="6"/>
                    </a:cubicBezTo>
                    <a:lnTo>
                      <a:pt x="199454" y="6"/>
                    </a:lnTo>
                    <a:close/>
                    <a:moveTo>
                      <a:pt x="83757" y="435673"/>
                    </a:moveTo>
                    <a:cubicBezTo>
                      <a:pt x="83757" y="456101"/>
                      <a:pt x="85789" y="469697"/>
                      <a:pt x="105538" y="475856"/>
                    </a:cubicBezTo>
                    <a:cubicBezTo>
                      <a:pt x="121857" y="481286"/>
                      <a:pt x="151765" y="481952"/>
                      <a:pt x="191961" y="481952"/>
                    </a:cubicBezTo>
                    <a:cubicBezTo>
                      <a:pt x="319278" y="481952"/>
                      <a:pt x="402337" y="390061"/>
                      <a:pt x="402337" y="273659"/>
                    </a:cubicBezTo>
                    <a:cubicBezTo>
                      <a:pt x="402337" y="157258"/>
                      <a:pt x="319278" y="69450"/>
                      <a:pt x="189929" y="69450"/>
                    </a:cubicBezTo>
                    <a:lnTo>
                      <a:pt x="83757" y="69450"/>
                    </a:lnTo>
                    <a:lnTo>
                      <a:pt x="83757" y="435673"/>
                    </a:lnTo>
                    <a:close/>
                  </a:path>
                </a:pathLst>
              </a:custGeom>
              <a:grpFill/>
              <a:ln w="6350" cap="flat">
                <a:noFill/>
                <a:prstDash val="solid"/>
                <a:miter/>
              </a:ln>
            </p:spPr>
            <p:txBody>
              <a:bodyPr rtlCol="0" anchor="ctr"/>
              <a:lstStyle/>
              <a:p>
                <a:endParaRPr lang="da-DK" dirty="0"/>
              </a:p>
            </p:txBody>
          </p:sp>
          <p:sp>
            <p:nvSpPr>
              <p:cNvPr id="48" name="Freeform: Shape 47">
                <a:extLst>
                  <a:ext uri="{FF2B5EF4-FFF2-40B4-BE49-F238E27FC236}">
                    <a16:creationId xmlns:a16="http://schemas.microsoft.com/office/drawing/2014/main" id="{7C90D2EA-D5BB-30B7-C332-A30B104FDA68}"/>
                  </a:ext>
                </a:extLst>
              </p:cNvPr>
              <p:cNvSpPr/>
              <p:nvPr/>
            </p:nvSpPr>
            <p:spPr>
              <a:xfrm>
                <a:off x="9341871" y="1815481"/>
                <a:ext cx="474536" cy="558177"/>
              </a:xfrm>
              <a:custGeom>
                <a:avLst/>
                <a:gdLst>
                  <a:gd name="connsiteX0" fmla="*/ 464312 w 474536"/>
                  <a:gd name="connsiteY0" fmla="*/ 463537 h 558177"/>
                  <a:gd name="connsiteX1" fmla="*/ 469012 w 474536"/>
                  <a:gd name="connsiteY1" fmla="*/ 520065 h 558177"/>
                  <a:gd name="connsiteX2" fmla="*/ 315214 w 474536"/>
                  <a:gd name="connsiteY2" fmla="*/ 558178 h 558177"/>
                  <a:gd name="connsiteX3" fmla="*/ 0 w 474536"/>
                  <a:gd name="connsiteY3" fmla="*/ 279089 h 558177"/>
                  <a:gd name="connsiteX4" fmla="*/ 300927 w 474536"/>
                  <a:gd name="connsiteY4" fmla="*/ 0 h 558177"/>
                  <a:gd name="connsiteX5" fmla="*/ 458089 w 474536"/>
                  <a:gd name="connsiteY5" fmla="*/ 30607 h 558177"/>
                  <a:gd name="connsiteX6" fmla="*/ 460185 w 474536"/>
                  <a:gd name="connsiteY6" fmla="*/ 127254 h 558177"/>
                  <a:gd name="connsiteX7" fmla="*/ 390081 w 474536"/>
                  <a:gd name="connsiteY7" fmla="*/ 83719 h 558177"/>
                  <a:gd name="connsiteX8" fmla="*/ 301562 w 474536"/>
                  <a:gd name="connsiteY8" fmla="*/ 70123 h 558177"/>
                  <a:gd name="connsiteX9" fmla="*/ 78994 w 474536"/>
                  <a:gd name="connsiteY9" fmla="*/ 279089 h 558177"/>
                  <a:gd name="connsiteX10" fmla="*/ 318580 w 474536"/>
                  <a:gd name="connsiteY10" fmla="*/ 488055 h 558177"/>
                  <a:gd name="connsiteX11" fmla="*/ 390716 w 474536"/>
                  <a:gd name="connsiteY11" fmla="*/ 471043 h 558177"/>
                  <a:gd name="connsiteX12" fmla="*/ 390716 w 474536"/>
                  <a:gd name="connsiteY12" fmla="*/ 340309 h 558177"/>
                  <a:gd name="connsiteX13" fmla="*/ 380556 w 474536"/>
                  <a:gd name="connsiteY13" fmla="*/ 295427 h 558177"/>
                  <a:gd name="connsiteX14" fmla="*/ 474536 w 474536"/>
                  <a:gd name="connsiteY14" fmla="*/ 295427 h 558177"/>
                  <a:gd name="connsiteX15" fmla="*/ 464249 w 474536"/>
                  <a:gd name="connsiteY15" fmla="*/ 340309 h 558177"/>
                  <a:gd name="connsiteX16" fmla="*/ 464249 w 474536"/>
                  <a:gd name="connsiteY16" fmla="*/ 463537 h 5581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74536" h="558177">
                    <a:moveTo>
                      <a:pt x="464312" y="463537"/>
                    </a:moveTo>
                    <a:cubicBezTo>
                      <a:pt x="464312" y="493478"/>
                      <a:pt x="466281" y="505060"/>
                      <a:pt x="469012" y="520065"/>
                    </a:cubicBezTo>
                    <a:cubicBezTo>
                      <a:pt x="420053" y="543846"/>
                      <a:pt x="368300" y="558178"/>
                      <a:pt x="315214" y="558178"/>
                    </a:cubicBezTo>
                    <a:cubicBezTo>
                      <a:pt x="120524" y="558178"/>
                      <a:pt x="0" y="437020"/>
                      <a:pt x="0" y="279089"/>
                    </a:cubicBezTo>
                    <a:cubicBezTo>
                      <a:pt x="0" y="121101"/>
                      <a:pt x="125985" y="0"/>
                      <a:pt x="300927" y="0"/>
                    </a:cubicBezTo>
                    <a:cubicBezTo>
                      <a:pt x="365570" y="0"/>
                      <a:pt x="407734" y="6769"/>
                      <a:pt x="458089" y="30607"/>
                    </a:cubicBezTo>
                    <a:lnTo>
                      <a:pt x="460185" y="127254"/>
                    </a:lnTo>
                    <a:cubicBezTo>
                      <a:pt x="443865" y="108903"/>
                      <a:pt x="420053" y="94571"/>
                      <a:pt x="390081" y="83719"/>
                    </a:cubicBezTo>
                    <a:cubicBezTo>
                      <a:pt x="366205" y="74879"/>
                      <a:pt x="334264" y="70123"/>
                      <a:pt x="301562" y="70123"/>
                    </a:cubicBezTo>
                    <a:cubicBezTo>
                      <a:pt x="164783" y="70123"/>
                      <a:pt x="78994" y="161284"/>
                      <a:pt x="78994" y="279089"/>
                    </a:cubicBezTo>
                    <a:cubicBezTo>
                      <a:pt x="78994" y="397504"/>
                      <a:pt x="172911" y="488055"/>
                      <a:pt x="318580" y="488055"/>
                    </a:cubicBezTo>
                    <a:cubicBezTo>
                      <a:pt x="332931" y="488055"/>
                      <a:pt x="366205" y="484638"/>
                      <a:pt x="390716" y="471043"/>
                    </a:cubicBezTo>
                    <a:lnTo>
                      <a:pt x="390716" y="340309"/>
                    </a:lnTo>
                    <a:cubicBezTo>
                      <a:pt x="390716" y="320611"/>
                      <a:pt x="387414" y="309029"/>
                      <a:pt x="380556" y="295427"/>
                    </a:cubicBezTo>
                    <a:lnTo>
                      <a:pt x="474536" y="295427"/>
                    </a:lnTo>
                    <a:cubicBezTo>
                      <a:pt x="467678" y="309023"/>
                      <a:pt x="464249" y="320611"/>
                      <a:pt x="464249" y="340309"/>
                    </a:cubicBezTo>
                    <a:lnTo>
                      <a:pt x="464249" y="463537"/>
                    </a:lnTo>
                    <a:close/>
                  </a:path>
                </a:pathLst>
              </a:custGeom>
              <a:grpFill/>
              <a:ln w="6350" cap="flat">
                <a:noFill/>
                <a:prstDash val="solid"/>
                <a:miter/>
              </a:ln>
            </p:spPr>
            <p:txBody>
              <a:bodyPr rtlCol="0" anchor="ctr"/>
              <a:lstStyle/>
              <a:p>
                <a:endParaRPr lang="da-DK" dirty="0"/>
              </a:p>
            </p:txBody>
          </p:sp>
          <p:sp>
            <p:nvSpPr>
              <p:cNvPr id="49" name="Freeform: Shape 48">
                <a:extLst>
                  <a:ext uri="{FF2B5EF4-FFF2-40B4-BE49-F238E27FC236}">
                    <a16:creationId xmlns:a16="http://schemas.microsoft.com/office/drawing/2014/main" id="{44A2E35D-9DBC-F4FB-ECC9-04A06FAE4320}"/>
                  </a:ext>
                </a:extLst>
              </p:cNvPr>
              <p:cNvSpPr/>
              <p:nvPr/>
            </p:nvSpPr>
            <p:spPr>
              <a:xfrm>
                <a:off x="9930643" y="1822257"/>
                <a:ext cx="313816" cy="544575"/>
              </a:xfrm>
              <a:custGeom>
                <a:avLst/>
                <a:gdLst>
                  <a:gd name="connsiteX0" fmla="*/ 288607 w 313816"/>
                  <a:gd name="connsiteY0" fmla="*/ 6 h 544575"/>
                  <a:gd name="connsiteX1" fmla="*/ 292036 w 313816"/>
                  <a:gd name="connsiteY1" fmla="*/ 83725 h 544575"/>
                  <a:gd name="connsiteX2" fmla="*/ 232790 w 313816"/>
                  <a:gd name="connsiteY2" fmla="*/ 69456 h 544575"/>
                  <a:gd name="connsiteX3" fmla="*/ 83756 w 313816"/>
                  <a:gd name="connsiteY3" fmla="*/ 69456 h 544575"/>
                  <a:gd name="connsiteX4" fmla="*/ 83756 w 313816"/>
                  <a:gd name="connsiteY4" fmla="*/ 232810 h 544575"/>
                  <a:gd name="connsiteX5" fmla="*/ 238252 w 313816"/>
                  <a:gd name="connsiteY5" fmla="*/ 232810 h 544575"/>
                  <a:gd name="connsiteX6" fmla="*/ 283210 w 313816"/>
                  <a:gd name="connsiteY6" fmla="*/ 222624 h 544575"/>
                  <a:gd name="connsiteX7" fmla="*/ 283210 w 313816"/>
                  <a:gd name="connsiteY7" fmla="*/ 312445 h 544575"/>
                  <a:gd name="connsiteX8" fmla="*/ 238252 w 313816"/>
                  <a:gd name="connsiteY8" fmla="*/ 302260 h 544575"/>
                  <a:gd name="connsiteX9" fmla="*/ 83756 w 313816"/>
                  <a:gd name="connsiteY9" fmla="*/ 302260 h 544575"/>
                  <a:gd name="connsiteX10" fmla="*/ 83756 w 313816"/>
                  <a:gd name="connsiteY10" fmla="*/ 475126 h 544575"/>
                  <a:gd name="connsiteX11" fmla="*/ 249110 w 313816"/>
                  <a:gd name="connsiteY11" fmla="*/ 475126 h 544575"/>
                  <a:gd name="connsiteX12" fmla="*/ 313817 w 313816"/>
                  <a:gd name="connsiteY12" fmla="*/ 460858 h 544575"/>
                  <a:gd name="connsiteX13" fmla="*/ 294767 w 313816"/>
                  <a:gd name="connsiteY13" fmla="*/ 544576 h 544575"/>
                  <a:gd name="connsiteX14" fmla="*/ 0 w 313816"/>
                  <a:gd name="connsiteY14" fmla="*/ 544576 h 544575"/>
                  <a:gd name="connsiteX15" fmla="*/ 10223 w 313816"/>
                  <a:gd name="connsiteY15" fmla="*/ 499637 h 544575"/>
                  <a:gd name="connsiteX16" fmla="*/ 10223 w 313816"/>
                  <a:gd name="connsiteY16" fmla="*/ 44939 h 544575"/>
                  <a:gd name="connsiteX17" fmla="*/ 0 w 313816"/>
                  <a:gd name="connsiteY17" fmla="*/ 0 h 544575"/>
                  <a:gd name="connsiteX18" fmla="*/ 288607 w 313816"/>
                  <a:gd name="connsiteY18" fmla="*/ 0 h 544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313816" h="544575">
                    <a:moveTo>
                      <a:pt x="288607" y="6"/>
                    </a:moveTo>
                    <a:lnTo>
                      <a:pt x="292036" y="83725"/>
                    </a:lnTo>
                    <a:cubicBezTo>
                      <a:pt x="276352" y="74885"/>
                      <a:pt x="260667" y="69456"/>
                      <a:pt x="232790" y="69456"/>
                    </a:cubicBezTo>
                    <a:lnTo>
                      <a:pt x="83756" y="69456"/>
                    </a:lnTo>
                    <a:lnTo>
                      <a:pt x="83756" y="232810"/>
                    </a:lnTo>
                    <a:lnTo>
                      <a:pt x="238252" y="232810"/>
                    </a:lnTo>
                    <a:cubicBezTo>
                      <a:pt x="258001" y="232810"/>
                      <a:pt x="269494" y="229394"/>
                      <a:pt x="283210" y="222624"/>
                    </a:cubicBezTo>
                    <a:lnTo>
                      <a:pt x="283210" y="312445"/>
                    </a:lnTo>
                    <a:cubicBezTo>
                      <a:pt x="269494" y="305619"/>
                      <a:pt x="258001" y="302260"/>
                      <a:pt x="238252" y="302260"/>
                    </a:cubicBezTo>
                    <a:lnTo>
                      <a:pt x="83756" y="302260"/>
                    </a:lnTo>
                    <a:lnTo>
                      <a:pt x="83756" y="475126"/>
                    </a:lnTo>
                    <a:lnTo>
                      <a:pt x="249110" y="475126"/>
                    </a:lnTo>
                    <a:cubicBezTo>
                      <a:pt x="277051" y="475126"/>
                      <a:pt x="298132" y="469697"/>
                      <a:pt x="313817" y="460858"/>
                    </a:cubicBezTo>
                    <a:lnTo>
                      <a:pt x="294767" y="544576"/>
                    </a:lnTo>
                    <a:lnTo>
                      <a:pt x="0" y="544576"/>
                    </a:lnTo>
                    <a:cubicBezTo>
                      <a:pt x="6794" y="530980"/>
                      <a:pt x="10223" y="519392"/>
                      <a:pt x="10223" y="499637"/>
                    </a:cubicBezTo>
                    <a:lnTo>
                      <a:pt x="10223" y="44939"/>
                    </a:lnTo>
                    <a:cubicBezTo>
                      <a:pt x="10223" y="25184"/>
                      <a:pt x="6794" y="13595"/>
                      <a:pt x="0" y="0"/>
                    </a:cubicBezTo>
                    <a:lnTo>
                      <a:pt x="288607" y="0"/>
                    </a:lnTo>
                    <a:close/>
                  </a:path>
                </a:pathLst>
              </a:custGeom>
              <a:grpFill/>
              <a:ln w="6350" cap="flat">
                <a:noFill/>
                <a:prstDash val="solid"/>
                <a:miter/>
              </a:ln>
            </p:spPr>
            <p:txBody>
              <a:bodyPr rtlCol="0" anchor="ctr"/>
              <a:lstStyle/>
              <a:p>
                <a:endParaRPr lang="da-DK" dirty="0"/>
              </a:p>
            </p:txBody>
          </p:sp>
          <p:sp>
            <p:nvSpPr>
              <p:cNvPr id="50" name="Freeform: Shape 49">
                <a:extLst>
                  <a:ext uri="{FF2B5EF4-FFF2-40B4-BE49-F238E27FC236}">
                    <a16:creationId xmlns:a16="http://schemas.microsoft.com/office/drawing/2014/main" id="{807873ED-3250-319F-361E-9412AD48EFC0}"/>
                  </a:ext>
                </a:extLst>
              </p:cNvPr>
              <p:cNvSpPr/>
              <p:nvPr/>
            </p:nvSpPr>
            <p:spPr>
              <a:xfrm>
                <a:off x="10343393" y="1822276"/>
                <a:ext cx="402335" cy="544518"/>
              </a:xfrm>
              <a:custGeom>
                <a:avLst/>
                <a:gdLst>
                  <a:gd name="connsiteX0" fmla="*/ 157290 w 402335"/>
                  <a:gd name="connsiteY0" fmla="*/ 6 h 544518"/>
                  <a:gd name="connsiteX1" fmla="*/ 322643 w 402335"/>
                  <a:gd name="connsiteY1" fmla="*/ 157874 h 544518"/>
                  <a:gd name="connsiteX2" fmla="*/ 220535 w 402335"/>
                  <a:gd name="connsiteY2" fmla="*/ 302203 h 544518"/>
                  <a:gd name="connsiteX3" fmla="*/ 247777 w 402335"/>
                  <a:gd name="connsiteY3" fmla="*/ 332810 h 544518"/>
                  <a:gd name="connsiteX4" fmla="*/ 359410 w 402335"/>
                  <a:gd name="connsiteY4" fmla="*/ 494150 h 544518"/>
                  <a:gd name="connsiteX5" fmla="*/ 402336 w 402335"/>
                  <a:gd name="connsiteY5" fmla="*/ 544519 h 544518"/>
                  <a:gd name="connsiteX6" fmla="*/ 293433 w 402335"/>
                  <a:gd name="connsiteY6" fmla="*/ 544519 h 544518"/>
                  <a:gd name="connsiteX7" fmla="*/ 275018 w 402335"/>
                  <a:gd name="connsiteY7" fmla="*/ 502996 h 544518"/>
                  <a:gd name="connsiteX8" fmla="*/ 176276 w 402335"/>
                  <a:gd name="connsiteY8" fmla="*/ 359397 h 544518"/>
                  <a:gd name="connsiteX9" fmla="*/ 122491 w 402335"/>
                  <a:gd name="connsiteY9" fmla="*/ 316528 h 544518"/>
                  <a:gd name="connsiteX10" fmla="*/ 83693 w 402335"/>
                  <a:gd name="connsiteY10" fmla="*/ 311772 h 544518"/>
                  <a:gd name="connsiteX11" fmla="*/ 83693 w 402335"/>
                  <a:gd name="connsiteY11" fmla="*/ 499643 h 544518"/>
                  <a:gd name="connsiteX12" fmla="*/ 93916 w 402335"/>
                  <a:gd name="connsiteY12" fmla="*/ 544519 h 544518"/>
                  <a:gd name="connsiteX13" fmla="*/ 0 w 402335"/>
                  <a:gd name="connsiteY13" fmla="*/ 544519 h 544518"/>
                  <a:gd name="connsiteX14" fmla="*/ 10160 w 402335"/>
                  <a:gd name="connsiteY14" fmla="*/ 499643 h 544518"/>
                  <a:gd name="connsiteX15" fmla="*/ 10160 w 402335"/>
                  <a:gd name="connsiteY15" fmla="*/ 44882 h 544518"/>
                  <a:gd name="connsiteX16" fmla="*/ 0 w 402335"/>
                  <a:gd name="connsiteY16" fmla="*/ 0 h 544518"/>
                  <a:gd name="connsiteX17" fmla="*/ 157290 w 402335"/>
                  <a:gd name="connsiteY17" fmla="*/ 0 h 544518"/>
                  <a:gd name="connsiteX18" fmla="*/ 83693 w 402335"/>
                  <a:gd name="connsiteY18" fmla="*/ 242329 h 544518"/>
                  <a:gd name="connsiteX19" fmla="*/ 132080 w 402335"/>
                  <a:gd name="connsiteY19" fmla="*/ 247085 h 544518"/>
                  <a:gd name="connsiteX20" fmla="*/ 245745 w 402335"/>
                  <a:gd name="connsiteY20" fmla="*/ 158610 h 544518"/>
                  <a:gd name="connsiteX21" fmla="*/ 142939 w 402335"/>
                  <a:gd name="connsiteY21" fmla="*/ 68732 h 544518"/>
                  <a:gd name="connsiteX22" fmla="*/ 83693 w 402335"/>
                  <a:gd name="connsiteY22" fmla="*/ 68732 h 544518"/>
                  <a:gd name="connsiteX23" fmla="*/ 83693 w 402335"/>
                  <a:gd name="connsiteY23" fmla="*/ 242329 h 5445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402335" h="544518">
                    <a:moveTo>
                      <a:pt x="157290" y="6"/>
                    </a:moveTo>
                    <a:cubicBezTo>
                      <a:pt x="260032" y="6"/>
                      <a:pt x="322643" y="70739"/>
                      <a:pt x="322643" y="157874"/>
                    </a:cubicBezTo>
                    <a:cubicBezTo>
                      <a:pt x="322643" y="227997"/>
                      <a:pt x="285178" y="279095"/>
                      <a:pt x="220535" y="302203"/>
                    </a:cubicBezTo>
                    <a:cubicBezTo>
                      <a:pt x="232156" y="312445"/>
                      <a:pt x="238887" y="321957"/>
                      <a:pt x="247777" y="332810"/>
                    </a:cubicBezTo>
                    <a:cubicBezTo>
                      <a:pt x="287274" y="384581"/>
                      <a:pt x="328802" y="448545"/>
                      <a:pt x="359410" y="494150"/>
                    </a:cubicBezTo>
                    <a:cubicBezTo>
                      <a:pt x="374396" y="515982"/>
                      <a:pt x="385318" y="530250"/>
                      <a:pt x="402336" y="544519"/>
                    </a:cubicBezTo>
                    <a:lnTo>
                      <a:pt x="293433" y="544519"/>
                    </a:lnTo>
                    <a:cubicBezTo>
                      <a:pt x="289242" y="527507"/>
                      <a:pt x="283845" y="515982"/>
                      <a:pt x="275018" y="502996"/>
                    </a:cubicBezTo>
                    <a:cubicBezTo>
                      <a:pt x="242315" y="454704"/>
                      <a:pt x="209614" y="407022"/>
                      <a:pt x="176276" y="359397"/>
                    </a:cubicBezTo>
                    <a:cubicBezTo>
                      <a:pt x="164719" y="343726"/>
                      <a:pt x="145669" y="323297"/>
                      <a:pt x="122491" y="316528"/>
                    </a:cubicBezTo>
                    <a:cubicBezTo>
                      <a:pt x="108203" y="312445"/>
                      <a:pt x="94614" y="311772"/>
                      <a:pt x="83693" y="311772"/>
                    </a:cubicBezTo>
                    <a:lnTo>
                      <a:pt x="83693" y="499643"/>
                    </a:lnTo>
                    <a:cubicBezTo>
                      <a:pt x="83693" y="519398"/>
                      <a:pt x="87122" y="530923"/>
                      <a:pt x="93916" y="544519"/>
                    </a:cubicBezTo>
                    <a:lnTo>
                      <a:pt x="0" y="544519"/>
                    </a:lnTo>
                    <a:cubicBezTo>
                      <a:pt x="6794" y="530923"/>
                      <a:pt x="10160" y="519398"/>
                      <a:pt x="10160" y="499643"/>
                    </a:cubicBezTo>
                    <a:lnTo>
                      <a:pt x="10160" y="44882"/>
                    </a:lnTo>
                    <a:cubicBezTo>
                      <a:pt x="10160" y="25184"/>
                      <a:pt x="6858" y="13601"/>
                      <a:pt x="0" y="0"/>
                    </a:cubicBezTo>
                    <a:lnTo>
                      <a:pt x="157290" y="0"/>
                    </a:lnTo>
                    <a:close/>
                    <a:moveTo>
                      <a:pt x="83693" y="242329"/>
                    </a:moveTo>
                    <a:cubicBezTo>
                      <a:pt x="100711" y="246412"/>
                      <a:pt x="115062" y="247085"/>
                      <a:pt x="132080" y="247085"/>
                    </a:cubicBezTo>
                    <a:cubicBezTo>
                      <a:pt x="211709" y="247085"/>
                      <a:pt x="245745" y="208306"/>
                      <a:pt x="245745" y="158610"/>
                    </a:cubicBezTo>
                    <a:cubicBezTo>
                      <a:pt x="245745" y="107512"/>
                      <a:pt x="211709" y="68732"/>
                      <a:pt x="142939" y="68732"/>
                    </a:cubicBezTo>
                    <a:lnTo>
                      <a:pt x="83693" y="68732"/>
                    </a:lnTo>
                    <a:lnTo>
                      <a:pt x="83693" y="242329"/>
                    </a:lnTo>
                    <a:close/>
                  </a:path>
                </a:pathLst>
              </a:custGeom>
              <a:grpFill/>
              <a:ln w="6350" cap="flat">
                <a:noFill/>
                <a:prstDash val="solid"/>
                <a:miter/>
              </a:ln>
            </p:spPr>
            <p:txBody>
              <a:bodyPr rtlCol="0" anchor="ctr"/>
              <a:lstStyle/>
              <a:p>
                <a:endParaRPr lang="da-DK" dirty="0"/>
              </a:p>
            </p:txBody>
          </p:sp>
        </p:grpSp>
      </p:grpSp>
      <p:sp>
        <p:nvSpPr>
          <p:cNvPr id="58" name="Text Placeholder 57">
            <a:extLst>
              <a:ext uri="{FF2B5EF4-FFF2-40B4-BE49-F238E27FC236}">
                <a16:creationId xmlns:a16="http://schemas.microsoft.com/office/drawing/2014/main" id="{663A8520-847B-805E-DCF7-42957840C746}"/>
              </a:ext>
            </a:extLst>
          </p:cNvPr>
          <p:cNvSpPr>
            <a:spLocks noGrp="1"/>
          </p:cNvSpPr>
          <p:nvPr>
            <p:ph type="body" sz="quarter" idx="15" hasCustomPrompt="1"/>
          </p:nvPr>
        </p:nvSpPr>
        <p:spPr>
          <a:xfrm>
            <a:off x="8110946" y="-1255720"/>
            <a:ext cx="3816053" cy="7648422"/>
          </a:xfrm>
        </p:spPr>
        <p:txBody>
          <a:bodyPr/>
          <a:lstStyle>
            <a:lvl1pPr algn="ctr">
              <a:defRPr sz="60000" b="1">
                <a:solidFill>
                  <a:schemeClr val="accent2">
                    <a:alpha val="27000"/>
                  </a:schemeClr>
                </a:solidFill>
                <a:latin typeface="+mj-lt"/>
              </a:defRPr>
            </a:lvl1pPr>
            <a:lvl2pPr algn="r">
              <a:defRPr>
                <a:solidFill>
                  <a:schemeClr val="bg1"/>
                </a:solidFill>
              </a:defRPr>
            </a:lvl2pPr>
            <a:lvl3pPr algn="r">
              <a:defRPr>
                <a:solidFill>
                  <a:schemeClr val="bg1"/>
                </a:solidFill>
              </a:defRPr>
            </a:lvl3pPr>
            <a:lvl4pPr algn="r">
              <a:defRPr>
                <a:solidFill>
                  <a:schemeClr val="bg1"/>
                </a:solidFill>
              </a:defRPr>
            </a:lvl4pPr>
            <a:lvl5pPr algn="r">
              <a:defRPr>
                <a:solidFill>
                  <a:schemeClr val="bg1"/>
                </a:solidFill>
              </a:defRPr>
            </a:lvl5pPr>
          </a:lstStyle>
          <a:p>
            <a:pPr lvl="0"/>
            <a:r>
              <a:rPr lang="da-DK" dirty="0"/>
              <a:t>1</a:t>
            </a:r>
          </a:p>
          <a:p>
            <a:pPr lvl="1"/>
            <a:r>
              <a:rPr lang="da-DK" dirty="0"/>
              <a:t>Second level</a:t>
            </a:r>
          </a:p>
          <a:p>
            <a:pPr lvl="2"/>
            <a:r>
              <a:rPr lang="da-DK" dirty="0"/>
              <a:t>Third level</a:t>
            </a:r>
          </a:p>
          <a:p>
            <a:pPr lvl="3"/>
            <a:r>
              <a:rPr lang="da-DK" dirty="0"/>
              <a:t>Fourth level</a:t>
            </a:r>
          </a:p>
          <a:p>
            <a:pPr lvl="4"/>
            <a:r>
              <a:rPr lang="da-DK" dirty="0"/>
              <a:t>Fifth level</a:t>
            </a:r>
          </a:p>
        </p:txBody>
      </p:sp>
    </p:spTree>
    <p:extLst>
      <p:ext uri="{BB962C8B-B14F-4D97-AF65-F5344CB8AC3E}">
        <p14:creationId xmlns:p14="http://schemas.microsoft.com/office/powerpoint/2010/main" val="1909851943"/>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25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p:cSld name="Kapitel (afsnitsforside) lyserød">
    <p:bg>
      <p:bgPr>
        <a:solidFill>
          <a:schemeClr val="tx2"/>
        </a:solidFill>
        <a:effectLst/>
      </p:bgPr>
    </p:bg>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A9E93598-E525-90E1-9A10-63ECA6DAC824}"/>
              </a:ext>
            </a:extLst>
          </p:cNvPr>
          <p:cNvSpPr>
            <a:spLocks noGrp="1"/>
          </p:cNvSpPr>
          <p:nvPr>
            <p:ph type="title" hasCustomPrompt="1"/>
          </p:nvPr>
        </p:nvSpPr>
        <p:spPr>
          <a:xfrm>
            <a:off x="565150" y="2735734"/>
            <a:ext cx="8315099" cy="2568425"/>
          </a:xfrm>
        </p:spPr>
        <p:txBody>
          <a:bodyPr anchor="t" anchorCtr="0"/>
          <a:lstStyle>
            <a:lvl1pPr>
              <a:defRPr baseline="0">
                <a:solidFill>
                  <a:schemeClr val="bg1"/>
                </a:solidFill>
              </a:defRPr>
            </a:lvl1pPr>
          </a:lstStyle>
          <a:p>
            <a:r>
              <a:rPr lang="da-DK" dirty="0"/>
              <a:t>Skriv overskrift. Du kan fremhæve ord med pink.</a:t>
            </a:r>
          </a:p>
        </p:txBody>
      </p:sp>
      <p:sp>
        <p:nvSpPr>
          <p:cNvPr id="35" name="Date Placeholder 34">
            <a:extLst>
              <a:ext uri="{FF2B5EF4-FFF2-40B4-BE49-F238E27FC236}">
                <a16:creationId xmlns:a16="http://schemas.microsoft.com/office/drawing/2014/main" id="{75049AC9-677A-8F5F-2812-C780148DF8B2}"/>
              </a:ext>
            </a:extLst>
          </p:cNvPr>
          <p:cNvSpPr>
            <a:spLocks noGrp="1"/>
          </p:cNvSpPr>
          <p:nvPr>
            <p:ph type="dt" sz="half" idx="10"/>
          </p:nvPr>
        </p:nvSpPr>
        <p:spPr/>
        <p:txBody>
          <a:bodyPr/>
          <a:lstStyle>
            <a:lvl1pPr>
              <a:defRPr>
                <a:solidFill>
                  <a:schemeClr val="accent3"/>
                </a:solidFill>
              </a:defRPr>
            </a:lvl1pPr>
          </a:lstStyle>
          <a:p>
            <a:fld id="{8857DA7B-B4A9-44A1-9201-017A82784B79}" type="datetime2">
              <a:rPr lang="da-DK" smtClean="0"/>
              <a:t>18. august 2026</a:t>
            </a:fld>
            <a:endParaRPr lang="da-DK"/>
          </a:p>
        </p:txBody>
      </p:sp>
      <p:sp>
        <p:nvSpPr>
          <p:cNvPr id="36" name="Footer Placeholder 35">
            <a:extLst>
              <a:ext uri="{FF2B5EF4-FFF2-40B4-BE49-F238E27FC236}">
                <a16:creationId xmlns:a16="http://schemas.microsoft.com/office/drawing/2014/main" id="{1A86A4C1-AF3C-2DA9-7900-97EC9C74ECF0}"/>
              </a:ext>
            </a:extLst>
          </p:cNvPr>
          <p:cNvSpPr>
            <a:spLocks noGrp="1"/>
          </p:cNvSpPr>
          <p:nvPr>
            <p:ph type="ftr" sz="quarter" idx="11"/>
          </p:nvPr>
        </p:nvSpPr>
        <p:spPr/>
        <p:txBody>
          <a:bodyPr/>
          <a:lstStyle>
            <a:lvl1pPr>
              <a:defRPr>
                <a:solidFill>
                  <a:schemeClr val="accent3"/>
                </a:solidFill>
              </a:defRPr>
            </a:lvl1pPr>
          </a:lstStyle>
          <a:p>
            <a:r>
              <a:rPr lang="da-DK"/>
              <a:t>Tag det personligt</a:t>
            </a:r>
          </a:p>
        </p:txBody>
      </p:sp>
      <p:sp>
        <p:nvSpPr>
          <p:cNvPr id="37" name="Slide Number Placeholder 36">
            <a:extLst>
              <a:ext uri="{FF2B5EF4-FFF2-40B4-BE49-F238E27FC236}">
                <a16:creationId xmlns:a16="http://schemas.microsoft.com/office/drawing/2014/main" id="{A883E910-E33E-7387-4CA7-2E910CDC04F2}"/>
              </a:ext>
            </a:extLst>
          </p:cNvPr>
          <p:cNvSpPr>
            <a:spLocks noGrp="1"/>
          </p:cNvSpPr>
          <p:nvPr>
            <p:ph type="sldNum" sz="quarter" idx="12"/>
          </p:nvPr>
        </p:nvSpPr>
        <p:spPr/>
        <p:txBody>
          <a:bodyPr/>
          <a:lstStyle>
            <a:lvl1pPr>
              <a:defRPr>
                <a:solidFill>
                  <a:schemeClr val="accent3"/>
                </a:solidFill>
              </a:defRPr>
            </a:lvl1pPr>
          </a:lstStyle>
          <a:p>
            <a:fld id="{323FE598-7428-4E38-8409-8C9921B334C8}" type="slidenum">
              <a:rPr lang="da-DK" smtClean="0"/>
              <a:t>‹nr.›</a:t>
            </a:fld>
            <a:endParaRPr lang="da-DK"/>
          </a:p>
        </p:txBody>
      </p:sp>
      <p:sp>
        <p:nvSpPr>
          <p:cNvPr id="39" name="Text Placeholder 38">
            <a:extLst>
              <a:ext uri="{FF2B5EF4-FFF2-40B4-BE49-F238E27FC236}">
                <a16:creationId xmlns:a16="http://schemas.microsoft.com/office/drawing/2014/main" id="{9F1DC146-FD35-7EC1-F257-8A05271C38A0}"/>
              </a:ext>
            </a:extLst>
          </p:cNvPr>
          <p:cNvSpPr>
            <a:spLocks noGrp="1"/>
          </p:cNvSpPr>
          <p:nvPr>
            <p:ph type="body" sz="quarter" idx="13" hasCustomPrompt="1"/>
          </p:nvPr>
        </p:nvSpPr>
        <p:spPr>
          <a:xfrm>
            <a:off x="565149" y="2194822"/>
            <a:ext cx="8315099" cy="262652"/>
          </a:xfrm>
        </p:spPr>
        <p:txBody>
          <a:bodyPr/>
          <a:lstStyle>
            <a:lvl1pPr>
              <a:defRPr sz="1200" b="1" spc="0">
                <a:solidFill>
                  <a:schemeClr val="bg1"/>
                </a:solidFill>
                <a:latin typeface="+mj-lt"/>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da-DK" dirty="0"/>
              <a:t>Skriv kapitelnummer her og ret det store tal yderst til højre</a:t>
            </a:r>
          </a:p>
          <a:p>
            <a:pPr lvl="1"/>
            <a:r>
              <a:rPr lang="da-DK" dirty="0"/>
              <a:t>Second level</a:t>
            </a:r>
          </a:p>
          <a:p>
            <a:pPr lvl="2"/>
            <a:r>
              <a:rPr lang="da-DK" dirty="0"/>
              <a:t>Third level</a:t>
            </a:r>
          </a:p>
          <a:p>
            <a:pPr lvl="3"/>
            <a:r>
              <a:rPr lang="da-DK" dirty="0"/>
              <a:t>Fourth level</a:t>
            </a:r>
          </a:p>
          <a:p>
            <a:pPr lvl="4"/>
            <a:r>
              <a:rPr lang="da-DK" dirty="0"/>
              <a:t>Fifth level</a:t>
            </a:r>
          </a:p>
        </p:txBody>
      </p:sp>
      <p:sp>
        <p:nvSpPr>
          <p:cNvPr id="54" name="Freeform: Shape 53">
            <a:extLst>
              <a:ext uri="{FF2B5EF4-FFF2-40B4-BE49-F238E27FC236}">
                <a16:creationId xmlns:a16="http://schemas.microsoft.com/office/drawing/2014/main" id="{C1A07724-74E3-D17B-F7B0-45C7B156E236}"/>
              </a:ext>
            </a:extLst>
          </p:cNvPr>
          <p:cNvSpPr/>
          <p:nvPr/>
        </p:nvSpPr>
        <p:spPr>
          <a:xfrm>
            <a:off x="3242176" y="2109568"/>
            <a:ext cx="4999481" cy="9525"/>
          </a:xfrm>
          <a:custGeom>
            <a:avLst/>
            <a:gdLst>
              <a:gd name="connsiteX0" fmla="*/ 0 w 4999481"/>
              <a:gd name="connsiteY0" fmla="*/ 0 h 9525"/>
              <a:gd name="connsiteX1" fmla="*/ 4999482 w 4999481"/>
              <a:gd name="connsiteY1" fmla="*/ 0 h 9525"/>
            </a:gdLst>
            <a:ahLst/>
            <a:cxnLst>
              <a:cxn ang="0">
                <a:pos x="connsiteX0" y="connsiteY0"/>
              </a:cxn>
              <a:cxn ang="0">
                <a:pos x="connsiteX1" y="connsiteY1"/>
              </a:cxn>
            </a:cxnLst>
            <a:rect l="l" t="t" r="r" b="b"/>
            <a:pathLst>
              <a:path w="4999481" h="9525">
                <a:moveTo>
                  <a:pt x="0" y="0"/>
                </a:moveTo>
                <a:lnTo>
                  <a:pt x="4999482" y="0"/>
                </a:lnTo>
              </a:path>
            </a:pathLst>
          </a:custGeom>
          <a:ln w="9525" cap="flat">
            <a:noFill/>
            <a:prstDash val="solid"/>
            <a:miter/>
          </a:ln>
        </p:spPr>
        <p:txBody>
          <a:bodyPr rtlCol="0" anchor="ctr"/>
          <a:lstStyle/>
          <a:p>
            <a:endParaRPr lang="da-DK" dirty="0"/>
          </a:p>
        </p:txBody>
      </p:sp>
      <p:sp>
        <p:nvSpPr>
          <p:cNvPr id="59" name="Text Placeholder 58">
            <a:extLst>
              <a:ext uri="{FF2B5EF4-FFF2-40B4-BE49-F238E27FC236}">
                <a16:creationId xmlns:a16="http://schemas.microsoft.com/office/drawing/2014/main" id="{2E7DC3AE-1659-A4F8-8982-68DDDD0CD205}"/>
              </a:ext>
            </a:extLst>
          </p:cNvPr>
          <p:cNvSpPr>
            <a:spLocks noGrp="1"/>
          </p:cNvSpPr>
          <p:nvPr>
            <p:ph type="body" sz="quarter" idx="14"/>
          </p:nvPr>
        </p:nvSpPr>
        <p:spPr>
          <a:xfrm>
            <a:off x="4998621" y="655150"/>
            <a:ext cx="6647689" cy="4763"/>
          </a:xfrm>
          <a:custGeom>
            <a:avLst/>
            <a:gdLst>
              <a:gd name="connsiteX0" fmla="*/ 0 w 6647689"/>
              <a:gd name="connsiteY0" fmla="*/ 0 h 4763"/>
              <a:gd name="connsiteX1" fmla="*/ 6647689 w 6647689"/>
              <a:gd name="connsiteY1" fmla="*/ 0 h 4763"/>
              <a:gd name="connsiteX2" fmla="*/ 6647689 w 6647689"/>
              <a:gd name="connsiteY2" fmla="*/ 4763 h 4763"/>
              <a:gd name="connsiteX3" fmla="*/ 0 w 6647689"/>
              <a:gd name="connsiteY3" fmla="*/ 4763 h 4763"/>
            </a:gdLst>
            <a:ahLst/>
            <a:cxnLst>
              <a:cxn ang="0">
                <a:pos x="connsiteX0" y="connsiteY0"/>
              </a:cxn>
              <a:cxn ang="0">
                <a:pos x="connsiteX1" y="connsiteY1"/>
              </a:cxn>
              <a:cxn ang="0">
                <a:pos x="connsiteX2" y="connsiteY2"/>
              </a:cxn>
              <a:cxn ang="0">
                <a:pos x="connsiteX3" y="connsiteY3"/>
              </a:cxn>
            </a:cxnLst>
            <a:rect l="l" t="t" r="r" b="b"/>
            <a:pathLst>
              <a:path w="6647689" h="4763">
                <a:moveTo>
                  <a:pt x="0" y="0"/>
                </a:moveTo>
                <a:lnTo>
                  <a:pt x="6647689" y="0"/>
                </a:lnTo>
                <a:lnTo>
                  <a:pt x="6647689" y="4763"/>
                </a:lnTo>
                <a:lnTo>
                  <a:pt x="0" y="4763"/>
                </a:lnTo>
                <a:close/>
              </a:path>
            </a:pathLst>
          </a:custGeom>
          <a:solidFill>
            <a:schemeClr val="accent3"/>
          </a:solidFill>
        </p:spPr>
        <p:txBody>
          <a:bodyPr wrap="square">
            <a:noAutofit/>
          </a:bodyPr>
          <a:lstStyle>
            <a:lvl1pPr marL="0" indent="0">
              <a:buFontTx/>
              <a:buNone/>
              <a:defRPr>
                <a:noFill/>
              </a:defRPr>
            </a:lvl1pPr>
            <a:lvl2pPr marL="0" indent="0">
              <a:buFontTx/>
              <a:buNone/>
              <a:defRPr>
                <a:noFill/>
              </a:defRPr>
            </a:lvl2pPr>
            <a:lvl3pPr marL="0" indent="0">
              <a:buFontTx/>
              <a:buNone/>
              <a:defRPr>
                <a:noFill/>
              </a:defRPr>
            </a:lvl3pPr>
            <a:lvl4pPr marL="0" indent="0">
              <a:buFontTx/>
              <a:buNone/>
              <a:defRPr>
                <a:noFill/>
              </a:defRPr>
            </a:lvl4pPr>
            <a:lvl5pPr marL="0" indent="0">
              <a:buFontTx/>
              <a:buNone/>
              <a:defRPr>
                <a:noFill/>
              </a:defRPr>
            </a:lvl5p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endParaRPr lang="da-DK" dirty="0"/>
          </a:p>
        </p:txBody>
      </p:sp>
      <p:grpSp>
        <p:nvGrpSpPr>
          <p:cNvPr id="56" name="Group 55">
            <a:extLst>
              <a:ext uri="{FF2B5EF4-FFF2-40B4-BE49-F238E27FC236}">
                <a16:creationId xmlns:a16="http://schemas.microsoft.com/office/drawing/2014/main" id="{CDFDED46-782C-2A37-1CE3-085A84B4745D}"/>
              </a:ext>
            </a:extLst>
          </p:cNvPr>
          <p:cNvGrpSpPr/>
          <p:nvPr/>
        </p:nvGrpSpPr>
        <p:grpSpPr>
          <a:xfrm>
            <a:off x="545691" y="397566"/>
            <a:ext cx="834251" cy="310488"/>
            <a:chOff x="545691" y="397566"/>
            <a:chExt cx="834251" cy="310488"/>
          </a:xfrm>
        </p:grpSpPr>
        <p:grpSp>
          <p:nvGrpSpPr>
            <p:cNvPr id="3" name="Group 2">
              <a:extLst>
                <a:ext uri="{FF2B5EF4-FFF2-40B4-BE49-F238E27FC236}">
                  <a16:creationId xmlns:a16="http://schemas.microsoft.com/office/drawing/2014/main" id="{15C4B163-9AFC-76DF-8972-A3D0F2B320F8}"/>
                </a:ext>
              </a:extLst>
            </p:cNvPr>
            <p:cNvGrpSpPr>
              <a:grpSpLocks noChangeAspect="1"/>
            </p:cNvGrpSpPr>
            <p:nvPr/>
          </p:nvGrpSpPr>
          <p:grpSpPr>
            <a:xfrm>
              <a:off x="545691" y="397566"/>
              <a:ext cx="277923" cy="310488"/>
              <a:chOff x="4129962" y="159852"/>
              <a:chExt cx="2203983" cy="2462231"/>
            </a:xfrm>
            <a:solidFill>
              <a:schemeClr val="accent5"/>
            </a:solidFill>
          </p:grpSpPr>
          <p:grpSp>
            <p:nvGrpSpPr>
              <p:cNvPr id="51" name="Graphic 6">
                <a:extLst>
                  <a:ext uri="{FF2B5EF4-FFF2-40B4-BE49-F238E27FC236}">
                    <a16:creationId xmlns:a16="http://schemas.microsoft.com/office/drawing/2014/main" id="{E74F14A9-D80D-488D-5762-6C1A3B06E730}"/>
                  </a:ext>
                </a:extLst>
              </p:cNvPr>
              <p:cNvGrpSpPr/>
              <p:nvPr/>
            </p:nvGrpSpPr>
            <p:grpSpPr>
              <a:xfrm>
                <a:off x="4129962" y="159852"/>
                <a:ext cx="2203983" cy="2462231"/>
                <a:chOff x="4129962" y="159852"/>
                <a:chExt cx="2203983" cy="2462231"/>
              </a:xfrm>
              <a:grpFill/>
            </p:grpSpPr>
            <p:sp>
              <p:nvSpPr>
                <p:cNvPr id="53" name="Freeform: Shape 52">
                  <a:extLst>
                    <a:ext uri="{FF2B5EF4-FFF2-40B4-BE49-F238E27FC236}">
                      <a16:creationId xmlns:a16="http://schemas.microsoft.com/office/drawing/2014/main" id="{7F41E8AE-00B6-0E9B-5CA6-12156AB64F88}"/>
                    </a:ext>
                  </a:extLst>
                </p:cNvPr>
                <p:cNvSpPr/>
                <p:nvPr/>
              </p:nvSpPr>
              <p:spPr>
                <a:xfrm>
                  <a:off x="4129962" y="159852"/>
                  <a:ext cx="2203983" cy="2462231"/>
                </a:xfrm>
                <a:custGeom>
                  <a:avLst/>
                  <a:gdLst>
                    <a:gd name="connsiteX0" fmla="*/ 2063128 w 2203983"/>
                    <a:gd name="connsiteY0" fmla="*/ 232505 h 2462231"/>
                    <a:gd name="connsiteX1" fmla="*/ 1715992 w 2203983"/>
                    <a:gd name="connsiteY1" fmla="*/ 42989 h 2462231"/>
                    <a:gd name="connsiteX2" fmla="*/ 1101960 w 2203983"/>
                    <a:gd name="connsiteY2" fmla="*/ 0 h 2462231"/>
                    <a:gd name="connsiteX3" fmla="*/ 487991 w 2203983"/>
                    <a:gd name="connsiteY3" fmla="*/ 42989 h 2462231"/>
                    <a:gd name="connsiteX4" fmla="*/ 140792 w 2203983"/>
                    <a:gd name="connsiteY4" fmla="*/ 232505 h 2462231"/>
                    <a:gd name="connsiteX5" fmla="*/ 17621 w 2203983"/>
                    <a:gd name="connsiteY5" fmla="*/ 609219 h 2462231"/>
                    <a:gd name="connsiteX6" fmla="*/ 0 w 2203983"/>
                    <a:gd name="connsiteY6" fmla="*/ 1231176 h 2462231"/>
                    <a:gd name="connsiteX7" fmla="*/ 17621 w 2203983"/>
                    <a:gd name="connsiteY7" fmla="*/ 1853076 h 2462231"/>
                    <a:gd name="connsiteX8" fmla="*/ 140792 w 2203983"/>
                    <a:gd name="connsiteY8" fmla="*/ 2229790 h 2462231"/>
                    <a:gd name="connsiteX9" fmla="*/ 487991 w 2203983"/>
                    <a:gd name="connsiteY9" fmla="*/ 2419306 h 2462231"/>
                    <a:gd name="connsiteX10" fmla="*/ 1101960 w 2203983"/>
                    <a:gd name="connsiteY10" fmla="*/ 2462232 h 2462231"/>
                    <a:gd name="connsiteX11" fmla="*/ 1715992 w 2203983"/>
                    <a:gd name="connsiteY11" fmla="*/ 2419306 h 2462231"/>
                    <a:gd name="connsiteX12" fmla="*/ 2063128 w 2203983"/>
                    <a:gd name="connsiteY12" fmla="*/ 2229790 h 2462231"/>
                    <a:gd name="connsiteX13" fmla="*/ 2186362 w 2203983"/>
                    <a:gd name="connsiteY13" fmla="*/ 1853076 h 2462231"/>
                    <a:gd name="connsiteX14" fmla="*/ 2203983 w 2203983"/>
                    <a:gd name="connsiteY14" fmla="*/ 1231176 h 2462231"/>
                    <a:gd name="connsiteX15" fmla="*/ 2186362 w 2203983"/>
                    <a:gd name="connsiteY15" fmla="*/ 609219 h 2462231"/>
                    <a:gd name="connsiteX16" fmla="*/ 2063128 w 2203983"/>
                    <a:gd name="connsiteY16" fmla="*/ 232505 h 2462231"/>
                    <a:gd name="connsiteX17" fmla="*/ 2004956 w 2203983"/>
                    <a:gd name="connsiteY17" fmla="*/ 2184787 h 2462231"/>
                    <a:gd name="connsiteX18" fmla="*/ 1716234 w 2203983"/>
                    <a:gd name="connsiteY18" fmla="*/ 2343207 h 2462231"/>
                    <a:gd name="connsiteX19" fmla="*/ 1101960 w 2203983"/>
                    <a:gd name="connsiteY19" fmla="*/ 2388699 h 2462231"/>
                    <a:gd name="connsiteX20" fmla="*/ 487744 w 2203983"/>
                    <a:gd name="connsiteY20" fmla="*/ 2343207 h 2462231"/>
                    <a:gd name="connsiteX21" fmla="*/ 199022 w 2203983"/>
                    <a:gd name="connsiteY21" fmla="*/ 2184787 h 2462231"/>
                    <a:gd name="connsiteX22" fmla="*/ 89205 w 2203983"/>
                    <a:gd name="connsiteY22" fmla="*/ 1832159 h 2462231"/>
                    <a:gd name="connsiteX23" fmla="*/ 73533 w 2203983"/>
                    <a:gd name="connsiteY23" fmla="*/ 1231176 h 2462231"/>
                    <a:gd name="connsiteX24" fmla="*/ 89205 w 2203983"/>
                    <a:gd name="connsiteY24" fmla="*/ 630136 h 2462231"/>
                    <a:gd name="connsiteX25" fmla="*/ 199022 w 2203983"/>
                    <a:gd name="connsiteY25" fmla="*/ 277508 h 2462231"/>
                    <a:gd name="connsiteX26" fmla="*/ 487744 w 2203983"/>
                    <a:gd name="connsiteY26" fmla="*/ 119031 h 2462231"/>
                    <a:gd name="connsiteX27" fmla="*/ 1101960 w 2203983"/>
                    <a:gd name="connsiteY27" fmla="*/ 73539 h 2462231"/>
                    <a:gd name="connsiteX28" fmla="*/ 1716234 w 2203983"/>
                    <a:gd name="connsiteY28" fmla="*/ 119031 h 2462231"/>
                    <a:gd name="connsiteX29" fmla="*/ 2004956 w 2203983"/>
                    <a:gd name="connsiteY29" fmla="*/ 277508 h 2462231"/>
                    <a:gd name="connsiteX30" fmla="*/ 2114715 w 2203983"/>
                    <a:gd name="connsiteY30" fmla="*/ 630136 h 2462231"/>
                    <a:gd name="connsiteX31" fmla="*/ 2130444 w 2203983"/>
                    <a:gd name="connsiteY31" fmla="*/ 1231176 h 2462231"/>
                    <a:gd name="connsiteX32" fmla="*/ 2114715 w 2203983"/>
                    <a:gd name="connsiteY32" fmla="*/ 1832159 h 2462231"/>
                    <a:gd name="connsiteX33" fmla="*/ 2004956 w 2203983"/>
                    <a:gd name="connsiteY33" fmla="*/ 2184787 h 24622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2203983" h="2462231">
                      <a:moveTo>
                        <a:pt x="2063128" y="232505"/>
                      </a:moveTo>
                      <a:cubicBezTo>
                        <a:pt x="1987576" y="134760"/>
                        <a:pt x="1873980" y="76651"/>
                        <a:pt x="1715992" y="42989"/>
                      </a:cubicBezTo>
                      <a:cubicBezTo>
                        <a:pt x="1557884" y="9271"/>
                        <a:pt x="1355376" y="0"/>
                        <a:pt x="1101960" y="0"/>
                      </a:cubicBezTo>
                      <a:cubicBezTo>
                        <a:pt x="848544" y="0"/>
                        <a:pt x="646043" y="9271"/>
                        <a:pt x="487991" y="42989"/>
                      </a:cubicBezTo>
                      <a:cubicBezTo>
                        <a:pt x="329940" y="76651"/>
                        <a:pt x="216345" y="134760"/>
                        <a:pt x="140792" y="232505"/>
                      </a:cubicBezTo>
                      <a:cubicBezTo>
                        <a:pt x="70428" y="323602"/>
                        <a:pt x="35179" y="445986"/>
                        <a:pt x="17621" y="609219"/>
                      </a:cubicBezTo>
                      <a:cubicBezTo>
                        <a:pt x="0" y="772452"/>
                        <a:pt x="0" y="976598"/>
                        <a:pt x="0" y="1231176"/>
                      </a:cubicBezTo>
                      <a:cubicBezTo>
                        <a:pt x="0" y="1485690"/>
                        <a:pt x="0" y="1689843"/>
                        <a:pt x="17621" y="1853076"/>
                      </a:cubicBezTo>
                      <a:cubicBezTo>
                        <a:pt x="35185" y="2016309"/>
                        <a:pt x="70428" y="2138687"/>
                        <a:pt x="140792" y="2229790"/>
                      </a:cubicBezTo>
                      <a:cubicBezTo>
                        <a:pt x="216345" y="2327472"/>
                        <a:pt x="329940" y="2385587"/>
                        <a:pt x="487991" y="2419306"/>
                      </a:cubicBezTo>
                      <a:cubicBezTo>
                        <a:pt x="646043" y="2452967"/>
                        <a:pt x="848544" y="2462232"/>
                        <a:pt x="1101960" y="2462232"/>
                      </a:cubicBezTo>
                      <a:cubicBezTo>
                        <a:pt x="1355376" y="2462232"/>
                        <a:pt x="1557877" y="2452960"/>
                        <a:pt x="1715992" y="2419306"/>
                      </a:cubicBezTo>
                      <a:cubicBezTo>
                        <a:pt x="1873980" y="2385587"/>
                        <a:pt x="1987582" y="2327478"/>
                        <a:pt x="2063128" y="2229790"/>
                      </a:cubicBezTo>
                      <a:cubicBezTo>
                        <a:pt x="2133556" y="2138693"/>
                        <a:pt x="2168741" y="2016309"/>
                        <a:pt x="2186362" y="1853076"/>
                      </a:cubicBezTo>
                      <a:cubicBezTo>
                        <a:pt x="2203983" y="1689843"/>
                        <a:pt x="2203983" y="1485697"/>
                        <a:pt x="2203983" y="1231176"/>
                      </a:cubicBezTo>
                      <a:cubicBezTo>
                        <a:pt x="2203983" y="976598"/>
                        <a:pt x="2203983" y="772452"/>
                        <a:pt x="2186362" y="609219"/>
                      </a:cubicBezTo>
                      <a:cubicBezTo>
                        <a:pt x="2168741" y="445986"/>
                        <a:pt x="2133556" y="323609"/>
                        <a:pt x="2063128" y="232505"/>
                      </a:cubicBezTo>
                      <a:moveTo>
                        <a:pt x="2004956" y="2184787"/>
                      </a:moveTo>
                      <a:cubicBezTo>
                        <a:pt x="1946783" y="2260092"/>
                        <a:pt x="1858613" y="2311070"/>
                        <a:pt x="1716234" y="2343207"/>
                      </a:cubicBezTo>
                      <a:cubicBezTo>
                        <a:pt x="1573790" y="2375402"/>
                        <a:pt x="1377144" y="2388699"/>
                        <a:pt x="1101960" y="2388699"/>
                      </a:cubicBezTo>
                      <a:cubicBezTo>
                        <a:pt x="826834" y="2388699"/>
                        <a:pt x="630187" y="2375408"/>
                        <a:pt x="487744" y="2343207"/>
                      </a:cubicBezTo>
                      <a:cubicBezTo>
                        <a:pt x="345364" y="2311070"/>
                        <a:pt x="257194" y="2260099"/>
                        <a:pt x="199022" y="2184787"/>
                      </a:cubicBezTo>
                      <a:cubicBezTo>
                        <a:pt x="136277" y="2103628"/>
                        <a:pt x="104877" y="1988566"/>
                        <a:pt x="89205" y="1832159"/>
                      </a:cubicBezTo>
                      <a:cubicBezTo>
                        <a:pt x="73533" y="1675695"/>
                        <a:pt x="73533" y="1477886"/>
                        <a:pt x="73533" y="1231176"/>
                      </a:cubicBezTo>
                      <a:cubicBezTo>
                        <a:pt x="73533" y="984402"/>
                        <a:pt x="73533" y="786537"/>
                        <a:pt x="89205" y="630136"/>
                      </a:cubicBezTo>
                      <a:cubicBezTo>
                        <a:pt x="104877" y="473672"/>
                        <a:pt x="136277" y="358610"/>
                        <a:pt x="199022" y="277508"/>
                      </a:cubicBezTo>
                      <a:cubicBezTo>
                        <a:pt x="257194" y="202203"/>
                        <a:pt x="345364" y="151225"/>
                        <a:pt x="487744" y="119031"/>
                      </a:cubicBezTo>
                      <a:cubicBezTo>
                        <a:pt x="630187" y="86893"/>
                        <a:pt x="826834" y="73539"/>
                        <a:pt x="1101960" y="73539"/>
                      </a:cubicBezTo>
                      <a:cubicBezTo>
                        <a:pt x="1377144" y="73539"/>
                        <a:pt x="1573797" y="86893"/>
                        <a:pt x="1716234" y="119031"/>
                      </a:cubicBezTo>
                      <a:cubicBezTo>
                        <a:pt x="1858613" y="151225"/>
                        <a:pt x="1946783" y="202203"/>
                        <a:pt x="2004956" y="277508"/>
                      </a:cubicBezTo>
                      <a:cubicBezTo>
                        <a:pt x="2067700" y="358604"/>
                        <a:pt x="2099043" y="473665"/>
                        <a:pt x="2114715" y="630136"/>
                      </a:cubicBezTo>
                      <a:cubicBezTo>
                        <a:pt x="2130444" y="786543"/>
                        <a:pt x="2130444" y="984409"/>
                        <a:pt x="2130444" y="1231176"/>
                      </a:cubicBezTo>
                      <a:cubicBezTo>
                        <a:pt x="2130444" y="1477886"/>
                        <a:pt x="2130444" y="1675695"/>
                        <a:pt x="2114715" y="1832159"/>
                      </a:cubicBezTo>
                      <a:cubicBezTo>
                        <a:pt x="2099043" y="1988566"/>
                        <a:pt x="2067700" y="2103628"/>
                        <a:pt x="2004956" y="2184787"/>
                      </a:cubicBezTo>
                    </a:path>
                  </a:pathLst>
                </a:custGeom>
                <a:grpFill/>
                <a:ln w="6350" cap="flat">
                  <a:noFill/>
                  <a:prstDash val="solid"/>
                  <a:miter/>
                </a:ln>
              </p:spPr>
              <p:txBody>
                <a:bodyPr rtlCol="0" anchor="ctr"/>
                <a:lstStyle/>
                <a:p>
                  <a:endParaRPr lang="da-DK" dirty="0"/>
                </a:p>
              </p:txBody>
            </p:sp>
            <p:sp>
              <p:nvSpPr>
                <p:cNvPr id="55" name="Freeform: Shape 54">
                  <a:extLst>
                    <a:ext uri="{FF2B5EF4-FFF2-40B4-BE49-F238E27FC236}">
                      <a16:creationId xmlns:a16="http://schemas.microsoft.com/office/drawing/2014/main" id="{1C2FF7B6-01C7-51B9-325E-AF2E4BEB0A78}"/>
                    </a:ext>
                  </a:extLst>
                </p:cNvPr>
                <p:cNvSpPr/>
                <p:nvPr/>
              </p:nvSpPr>
              <p:spPr>
                <a:xfrm>
                  <a:off x="4478914" y="874513"/>
                  <a:ext cx="1506105" cy="1231118"/>
                </a:xfrm>
                <a:custGeom>
                  <a:avLst/>
                  <a:gdLst>
                    <a:gd name="connsiteX0" fmla="*/ 734028 w 1506105"/>
                    <a:gd name="connsiteY0" fmla="*/ 485007 h 1231118"/>
                    <a:gd name="connsiteX1" fmla="*/ 622503 w 1506105"/>
                    <a:gd name="connsiteY1" fmla="*/ 541045 h 1231118"/>
                    <a:gd name="connsiteX2" fmla="*/ 434759 w 1506105"/>
                    <a:gd name="connsiteY2" fmla="*/ 576656 h 1231118"/>
                    <a:gd name="connsiteX3" fmla="*/ 434759 w 1506105"/>
                    <a:gd name="connsiteY3" fmla="*/ 288360 h 1231118"/>
                    <a:gd name="connsiteX4" fmla="*/ 434759 w 1506105"/>
                    <a:gd name="connsiteY4" fmla="*/ 0 h 1231118"/>
                    <a:gd name="connsiteX5" fmla="*/ 397993 w 1506105"/>
                    <a:gd name="connsiteY5" fmla="*/ 0 h 1231118"/>
                    <a:gd name="connsiteX6" fmla="*/ 361162 w 1506105"/>
                    <a:gd name="connsiteY6" fmla="*/ 0 h 1231118"/>
                    <a:gd name="connsiteX7" fmla="*/ 361162 w 1506105"/>
                    <a:gd name="connsiteY7" fmla="*/ 286099 h 1231118"/>
                    <a:gd name="connsiteX8" fmla="*/ 361162 w 1506105"/>
                    <a:gd name="connsiteY8" fmla="*/ 572141 h 1231118"/>
                    <a:gd name="connsiteX9" fmla="*/ 159086 w 1506105"/>
                    <a:gd name="connsiteY9" fmla="*/ 503421 h 1231118"/>
                    <a:gd name="connsiteX10" fmla="*/ 48965 w 1506105"/>
                    <a:gd name="connsiteY10" fmla="*/ 421227 h 1231118"/>
                    <a:gd name="connsiteX11" fmla="*/ 24454 w 1506105"/>
                    <a:gd name="connsiteY11" fmla="*/ 448608 h 1231118"/>
                    <a:gd name="connsiteX12" fmla="*/ 0 w 1506105"/>
                    <a:gd name="connsiteY12" fmla="*/ 476047 h 1231118"/>
                    <a:gd name="connsiteX13" fmla="*/ 126340 w 1506105"/>
                    <a:gd name="connsiteY13" fmla="*/ 569709 h 1231118"/>
                    <a:gd name="connsiteX14" fmla="*/ 361156 w 1506105"/>
                    <a:gd name="connsiteY14" fmla="*/ 646233 h 1231118"/>
                    <a:gd name="connsiteX15" fmla="*/ 361156 w 1506105"/>
                    <a:gd name="connsiteY15" fmla="*/ 938676 h 1231118"/>
                    <a:gd name="connsiteX16" fmla="*/ 361156 w 1506105"/>
                    <a:gd name="connsiteY16" fmla="*/ 1231119 h 1231118"/>
                    <a:gd name="connsiteX17" fmla="*/ 750792 w 1506105"/>
                    <a:gd name="connsiteY17" fmla="*/ 1231119 h 1231118"/>
                    <a:gd name="connsiteX18" fmla="*/ 1140371 w 1506105"/>
                    <a:gd name="connsiteY18" fmla="*/ 1231119 h 1231118"/>
                    <a:gd name="connsiteX19" fmla="*/ 1140371 w 1506105"/>
                    <a:gd name="connsiteY19" fmla="*/ 1194353 h 1231118"/>
                    <a:gd name="connsiteX20" fmla="*/ 1140371 w 1506105"/>
                    <a:gd name="connsiteY20" fmla="*/ 1157586 h 1231118"/>
                    <a:gd name="connsiteX21" fmla="*/ 787565 w 1506105"/>
                    <a:gd name="connsiteY21" fmla="*/ 1157586 h 1231118"/>
                    <a:gd name="connsiteX22" fmla="*/ 434759 w 1506105"/>
                    <a:gd name="connsiteY22" fmla="*/ 1157586 h 1231118"/>
                    <a:gd name="connsiteX23" fmla="*/ 434759 w 1506105"/>
                    <a:gd name="connsiteY23" fmla="*/ 903986 h 1231118"/>
                    <a:gd name="connsiteX24" fmla="*/ 434759 w 1506105"/>
                    <a:gd name="connsiteY24" fmla="*/ 650386 h 1231118"/>
                    <a:gd name="connsiteX25" fmla="*/ 646957 w 1506105"/>
                    <a:gd name="connsiteY25" fmla="*/ 610813 h 1231118"/>
                    <a:gd name="connsiteX26" fmla="*/ 772077 w 1506105"/>
                    <a:gd name="connsiteY26" fmla="*/ 547948 h 1231118"/>
                    <a:gd name="connsiteX27" fmla="*/ 901833 w 1506105"/>
                    <a:gd name="connsiteY27" fmla="*/ 485083 h 1231118"/>
                    <a:gd name="connsiteX28" fmla="*/ 1125919 w 1506105"/>
                    <a:gd name="connsiteY28" fmla="*/ 458438 h 1231118"/>
                    <a:gd name="connsiteX29" fmla="*/ 1341164 w 1506105"/>
                    <a:gd name="connsiteY29" fmla="*/ 526002 h 1231118"/>
                    <a:gd name="connsiteX30" fmla="*/ 1457141 w 1506105"/>
                    <a:gd name="connsiteY30" fmla="*/ 611733 h 1231118"/>
                    <a:gd name="connsiteX31" fmla="*/ 1481595 w 1506105"/>
                    <a:gd name="connsiteY31" fmla="*/ 584295 h 1231118"/>
                    <a:gd name="connsiteX32" fmla="*/ 1506106 w 1506105"/>
                    <a:gd name="connsiteY32" fmla="*/ 556914 h 1231118"/>
                    <a:gd name="connsiteX33" fmla="*/ 1376045 w 1506105"/>
                    <a:gd name="connsiteY33" fmla="*/ 460997 h 1231118"/>
                    <a:gd name="connsiteX34" fmla="*/ 1132688 w 1506105"/>
                    <a:gd name="connsiteY34" fmla="*/ 385267 h 1231118"/>
                    <a:gd name="connsiteX35" fmla="*/ 879513 w 1506105"/>
                    <a:gd name="connsiteY35" fmla="*/ 414782 h 1231118"/>
                    <a:gd name="connsiteX36" fmla="*/ 734028 w 1506105"/>
                    <a:gd name="connsiteY36" fmla="*/ 485007 h 12311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1506105" h="1231118">
                      <a:moveTo>
                        <a:pt x="734028" y="485007"/>
                      </a:moveTo>
                      <a:cubicBezTo>
                        <a:pt x="710552" y="499212"/>
                        <a:pt x="672871" y="521837"/>
                        <a:pt x="622503" y="541045"/>
                      </a:cubicBezTo>
                      <a:cubicBezTo>
                        <a:pt x="572198" y="560311"/>
                        <a:pt x="509086" y="576104"/>
                        <a:pt x="434759" y="576656"/>
                      </a:cubicBezTo>
                      <a:lnTo>
                        <a:pt x="434759" y="288360"/>
                      </a:lnTo>
                      <a:lnTo>
                        <a:pt x="434759" y="0"/>
                      </a:lnTo>
                      <a:lnTo>
                        <a:pt x="397993" y="0"/>
                      </a:lnTo>
                      <a:lnTo>
                        <a:pt x="361162" y="0"/>
                      </a:lnTo>
                      <a:lnTo>
                        <a:pt x="361162" y="286099"/>
                      </a:lnTo>
                      <a:lnTo>
                        <a:pt x="361162" y="572141"/>
                      </a:lnTo>
                      <a:cubicBezTo>
                        <a:pt x="277806" y="561473"/>
                        <a:pt x="210795" y="533603"/>
                        <a:pt x="159086" y="503421"/>
                      </a:cubicBezTo>
                      <a:cubicBezTo>
                        <a:pt x="107379" y="473297"/>
                        <a:pt x="71038" y="440919"/>
                        <a:pt x="48965" y="421227"/>
                      </a:cubicBezTo>
                      <a:lnTo>
                        <a:pt x="24454" y="448608"/>
                      </a:lnTo>
                      <a:lnTo>
                        <a:pt x="0" y="476047"/>
                      </a:lnTo>
                      <a:cubicBezTo>
                        <a:pt x="25063" y="498424"/>
                        <a:pt x="66650" y="535495"/>
                        <a:pt x="126340" y="569709"/>
                      </a:cubicBezTo>
                      <a:cubicBezTo>
                        <a:pt x="186036" y="603917"/>
                        <a:pt x="263779" y="635260"/>
                        <a:pt x="361156" y="646233"/>
                      </a:cubicBezTo>
                      <a:lnTo>
                        <a:pt x="361156" y="938676"/>
                      </a:lnTo>
                      <a:lnTo>
                        <a:pt x="361156" y="1231119"/>
                      </a:lnTo>
                      <a:lnTo>
                        <a:pt x="750792" y="1231119"/>
                      </a:lnTo>
                      <a:lnTo>
                        <a:pt x="1140371" y="1231119"/>
                      </a:lnTo>
                      <a:lnTo>
                        <a:pt x="1140371" y="1194353"/>
                      </a:lnTo>
                      <a:lnTo>
                        <a:pt x="1140371" y="1157586"/>
                      </a:lnTo>
                      <a:lnTo>
                        <a:pt x="787565" y="1157586"/>
                      </a:lnTo>
                      <a:lnTo>
                        <a:pt x="434759" y="1157586"/>
                      </a:lnTo>
                      <a:lnTo>
                        <a:pt x="434759" y="903986"/>
                      </a:lnTo>
                      <a:lnTo>
                        <a:pt x="434759" y="650386"/>
                      </a:lnTo>
                      <a:cubicBezTo>
                        <a:pt x="519150" y="650018"/>
                        <a:pt x="590309" y="632339"/>
                        <a:pt x="646957" y="610813"/>
                      </a:cubicBezTo>
                      <a:cubicBezTo>
                        <a:pt x="703606" y="589229"/>
                        <a:pt x="745738" y="563861"/>
                        <a:pt x="772077" y="547948"/>
                      </a:cubicBezTo>
                      <a:cubicBezTo>
                        <a:pt x="798297" y="532092"/>
                        <a:pt x="842201" y="505568"/>
                        <a:pt x="901833" y="485083"/>
                      </a:cubicBezTo>
                      <a:cubicBezTo>
                        <a:pt x="961409" y="464598"/>
                        <a:pt x="1036714" y="450202"/>
                        <a:pt x="1125919" y="458438"/>
                      </a:cubicBezTo>
                      <a:cubicBezTo>
                        <a:pt x="1215003" y="466731"/>
                        <a:pt x="1286345" y="494843"/>
                        <a:pt x="1341164" y="526002"/>
                      </a:cubicBezTo>
                      <a:cubicBezTo>
                        <a:pt x="1395984" y="557098"/>
                        <a:pt x="1434218" y="591306"/>
                        <a:pt x="1457141" y="611733"/>
                      </a:cubicBezTo>
                      <a:lnTo>
                        <a:pt x="1481595" y="584295"/>
                      </a:lnTo>
                      <a:lnTo>
                        <a:pt x="1506106" y="556914"/>
                      </a:lnTo>
                      <a:cubicBezTo>
                        <a:pt x="1480496" y="534047"/>
                        <a:pt x="1437755" y="495814"/>
                        <a:pt x="1376045" y="460997"/>
                      </a:cubicBezTo>
                      <a:cubicBezTo>
                        <a:pt x="1314399" y="426117"/>
                        <a:pt x="1233850" y="394652"/>
                        <a:pt x="1132688" y="385267"/>
                      </a:cubicBezTo>
                      <a:cubicBezTo>
                        <a:pt x="1031526" y="375875"/>
                        <a:pt x="946525" y="391973"/>
                        <a:pt x="879513" y="414782"/>
                      </a:cubicBezTo>
                      <a:cubicBezTo>
                        <a:pt x="812502" y="437629"/>
                        <a:pt x="763416" y="467259"/>
                        <a:pt x="734028" y="485007"/>
                      </a:cubicBezTo>
                    </a:path>
                  </a:pathLst>
                </a:custGeom>
                <a:grpFill/>
                <a:ln w="6350" cap="flat">
                  <a:noFill/>
                  <a:prstDash val="solid"/>
                  <a:miter/>
                </a:ln>
              </p:spPr>
              <p:txBody>
                <a:bodyPr rtlCol="0" anchor="ctr"/>
                <a:lstStyle/>
                <a:p>
                  <a:endParaRPr lang="da-DK" dirty="0"/>
                </a:p>
              </p:txBody>
            </p:sp>
          </p:grpSp>
          <p:sp>
            <p:nvSpPr>
              <p:cNvPr id="52" name="Freeform: Shape 51">
                <a:extLst>
                  <a:ext uri="{FF2B5EF4-FFF2-40B4-BE49-F238E27FC236}">
                    <a16:creationId xmlns:a16="http://schemas.microsoft.com/office/drawing/2014/main" id="{8591EB12-C8FF-4268-155C-F55282F7C9ED}"/>
                  </a:ext>
                </a:extLst>
              </p:cNvPr>
              <p:cNvSpPr/>
              <p:nvPr/>
            </p:nvSpPr>
            <p:spPr>
              <a:xfrm>
                <a:off x="4844604" y="676342"/>
                <a:ext cx="774700" cy="73532"/>
              </a:xfrm>
              <a:custGeom>
                <a:avLst/>
                <a:gdLst>
                  <a:gd name="connsiteX0" fmla="*/ 774700 w 774700"/>
                  <a:gd name="connsiteY0" fmla="*/ 0 h 73532"/>
                  <a:gd name="connsiteX1" fmla="*/ 387318 w 774700"/>
                  <a:gd name="connsiteY1" fmla="*/ 0 h 73532"/>
                  <a:gd name="connsiteX2" fmla="*/ 0 w 774700"/>
                  <a:gd name="connsiteY2" fmla="*/ 0 h 73532"/>
                  <a:gd name="connsiteX3" fmla="*/ 0 w 774700"/>
                  <a:gd name="connsiteY3" fmla="*/ 36767 h 73532"/>
                  <a:gd name="connsiteX4" fmla="*/ 0 w 774700"/>
                  <a:gd name="connsiteY4" fmla="*/ 73533 h 73532"/>
                  <a:gd name="connsiteX5" fmla="*/ 387318 w 774700"/>
                  <a:gd name="connsiteY5" fmla="*/ 73533 h 73532"/>
                  <a:gd name="connsiteX6" fmla="*/ 774700 w 774700"/>
                  <a:gd name="connsiteY6" fmla="*/ 73533 h 73532"/>
                  <a:gd name="connsiteX7" fmla="*/ 774700 w 774700"/>
                  <a:gd name="connsiteY7" fmla="*/ 36767 h 735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74700" h="73532">
                    <a:moveTo>
                      <a:pt x="774700" y="0"/>
                    </a:moveTo>
                    <a:lnTo>
                      <a:pt x="387318" y="0"/>
                    </a:lnTo>
                    <a:lnTo>
                      <a:pt x="0" y="0"/>
                    </a:lnTo>
                    <a:lnTo>
                      <a:pt x="0" y="36767"/>
                    </a:lnTo>
                    <a:lnTo>
                      <a:pt x="0" y="73533"/>
                    </a:lnTo>
                    <a:lnTo>
                      <a:pt x="387318" y="73533"/>
                    </a:lnTo>
                    <a:lnTo>
                      <a:pt x="774700" y="73533"/>
                    </a:lnTo>
                    <a:lnTo>
                      <a:pt x="774700" y="36767"/>
                    </a:lnTo>
                    <a:close/>
                  </a:path>
                </a:pathLst>
              </a:custGeom>
              <a:grpFill/>
              <a:ln w="6350" cap="flat">
                <a:noFill/>
                <a:prstDash val="solid"/>
                <a:miter/>
              </a:ln>
            </p:spPr>
            <p:txBody>
              <a:bodyPr rtlCol="0" anchor="ctr"/>
              <a:lstStyle/>
              <a:p>
                <a:endParaRPr lang="da-DK" dirty="0"/>
              </a:p>
            </p:txBody>
          </p:sp>
        </p:grpSp>
        <p:grpSp>
          <p:nvGrpSpPr>
            <p:cNvPr id="4" name="Graphic 6">
              <a:extLst>
                <a:ext uri="{FF2B5EF4-FFF2-40B4-BE49-F238E27FC236}">
                  <a16:creationId xmlns:a16="http://schemas.microsoft.com/office/drawing/2014/main" id="{CF810412-FCB7-BD38-B695-195B9968B539}"/>
                </a:ext>
              </a:extLst>
            </p:cNvPr>
            <p:cNvGrpSpPr>
              <a:grpSpLocks noChangeAspect="1"/>
            </p:cNvGrpSpPr>
            <p:nvPr/>
          </p:nvGrpSpPr>
          <p:grpSpPr>
            <a:xfrm>
              <a:off x="870905" y="428896"/>
              <a:ext cx="509037" cy="247831"/>
              <a:chOff x="6708971" y="408308"/>
              <a:chExt cx="4036758" cy="1965350"/>
            </a:xfrm>
            <a:solidFill>
              <a:schemeClr val="bg1"/>
            </a:solidFill>
          </p:grpSpPr>
          <p:sp>
            <p:nvSpPr>
              <p:cNvPr id="5" name="Freeform: Shape 4">
                <a:extLst>
                  <a:ext uri="{FF2B5EF4-FFF2-40B4-BE49-F238E27FC236}">
                    <a16:creationId xmlns:a16="http://schemas.microsoft.com/office/drawing/2014/main" id="{B922B606-77EA-0E2B-030B-B8F41B6FC956}"/>
                  </a:ext>
                </a:extLst>
              </p:cNvPr>
              <p:cNvSpPr/>
              <p:nvPr/>
            </p:nvSpPr>
            <p:spPr>
              <a:xfrm>
                <a:off x="6739603" y="408334"/>
                <a:ext cx="313785" cy="544575"/>
              </a:xfrm>
              <a:custGeom>
                <a:avLst/>
                <a:gdLst>
                  <a:gd name="connsiteX0" fmla="*/ 83725 w 313785"/>
                  <a:gd name="connsiteY0" fmla="*/ 475126 h 544575"/>
                  <a:gd name="connsiteX1" fmla="*/ 254578 w 313785"/>
                  <a:gd name="connsiteY1" fmla="*/ 475126 h 544575"/>
                  <a:gd name="connsiteX2" fmla="*/ 313786 w 313785"/>
                  <a:gd name="connsiteY2" fmla="*/ 460794 h 544575"/>
                  <a:gd name="connsiteX3" fmla="*/ 302933 w 313785"/>
                  <a:gd name="connsiteY3" fmla="*/ 544576 h 544575"/>
                  <a:gd name="connsiteX4" fmla="*/ 0 w 313785"/>
                  <a:gd name="connsiteY4" fmla="*/ 544576 h 544575"/>
                  <a:gd name="connsiteX5" fmla="*/ 10185 w 313785"/>
                  <a:gd name="connsiteY5" fmla="*/ 499637 h 544575"/>
                  <a:gd name="connsiteX6" fmla="*/ 10185 w 313785"/>
                  <a:gd name="connsiteY6" fmla="*/ 44939 h 544575"/>
                  <a:gd name="connsiteX7" fmla="*/ 0 w 313785"/>
                  <a:gd name="connsiteY7" fmla="*/ 0 h 544575"/>
                  <a:gd name="connsiteX8" fmla="*/ 93968 w 313785"/>
                  <a:gd name="connsiteY8" fmla="*/ 0 h 544575"/>
                  <a:gd name="connsiteX9" fmla="*/ 83725 w 313785"/>
                  <a:gd name="connsiteY9" fmla="*/ 44939 h 544575"/>
                  <a:gd name="connsiteX10" fmla="*/ 83725 w 313785"/>
                  <a:gd name="connsiteY10" fmla="*/ 475126 h 544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785" h="544575">
                    <a:moveTo>
                      <a:pt x="83725" y="475126"/>
                    </a:moveTo>
                    <a:lnTo>
                      <a:pt x="254578" y="475126"/>
                    </a:lnTo>
                    <a:cubicBezTo>
                      <a:pt x="282505" y="475126"/>
                      <a:pt x="298177" y="469697"/>
                      <a:pt x="313786" y="460794"/>
                    </a:cubicBezTo>
                    <a:lnTo>
                      <a:pt x="302933" y="544576"/>
                    </a:lnTo>
                    <a:lnTo>
                      <a:pt x="0" y="544576"/>
                    </a:lnTo>
                    <a:cubicBezTo>
                      <a:pt x="6826" y="530981"/>
                      <a:pt x="10185" y="519392"/>
                      <a:pt x="10185" y="499637"/>
                    </a:cubicBezTo>
                    <a:lnTo>
                      <a:pt x="10185" y="44939"/>
                    </a:lnTo>
                    <a:cubicBezTo>
                      <a:pt x="10185" y="25184"/>
                      <a:pt x="6833" y="13595"/>
                      <a:pt x="0" y="0"/>
                    </a:cubicBezTo>
                    <a:lnTo>
                      <a:pt x="93968" y="0"/>
                    </a:lnTo>
                    <a:cubicBezTo>
                      <a:pt x="87135" y="13595"/>
                      <a:pt x="83725" y="25184"/>
                      <a:pt x="83725" y="44939"/>
                    </a:cubicBezTo>
                    <a:lnTo>
                      <a:pt x="83725" y="475126"/>
                    </a:lnTo>
                    <a:close/>
                  </a:path>
                </a:pathLst>
              </a:custGeom>
              <a:grpFill/>
              <a:ln w="6350" cap="flat">
                <a:noFill/>
                <a:prstDash val="solid"/>
                <a:miter/>
              </a:ln>
            </p:spPr>
            <p:txBody>
              <a:bodyPr rtlCol="0" anchor="ctr"/>
              <a:lstStyle/>
              <a:p>
                <a:endParaRPr lang="da-DK" dirty="0"/>
              </a:p>
            </p:txBody>
          </p:sp>
          <p:sp>
            <p:nvSpPr>
              <p:cNvPr id="6" name="Freeform: Shape 5">
                <a:extLst>
                  <a:ext uri="{FF2B5EF4-FFF2-40B4-BE49-F238E27FC236}">
                    <a16:creationId xmlns:a16="http://schemas.microsoft.com/office/drawing/2014/main" id="{766A14DD-DEED-D17A-A9A3-CC2C2B4BB1AF}"/>
                  </a:ext>
                </a:extLst>
              </p:cNvPr>
              <p:cNvSpPr/>
              <p:nvPr/>
            </p:nvSpPr>
            <p:spPr>
              <a:xfrm>
                <a:off x="7132897" y="408315"/>
                <a:ext cx="474516" cy="551408"/>
              </a:xfrm>
              <a:custGeom>
                <a:avLst/>
                <a:gdLst>
                  <a:gd name="connsiteX0" fmla="*/ 10242 w 474516"/>
                  <a:gd name="connsiteY0" fmla="*/ 44939 h 551408"/>
                  <a:gd name="connsiteX1" fmla="*/ 0 w 474516"/>
                  <a:gd name="connsiteY1" fmla="*/ 0 h 551408"/>
                  <a:gd name="connsiteX2" fmla="*/ 93967 w 474516"/>
                  <a:gd name="connsiteY2" fmla="*/ 0 h 551408"/>
                  <a:gd name="connsiteX3" fmla="*/ 83782 w 474516"/>
                  <a:gd name="connsiteY3" fmla="*/ 44939 h 551408"/>
                  <a:gd name="connsiteX4" fmla="*/ 83782 w 474516"/>
                  <a:gd name="connsiteY4" fmla="*/ 318599 h 551408"/>
                  <a:gd name="connsiteX5" fmla="*/ 238963 w 474516"/>
                  <a:gd name="connsiteY5" fmla="*/ 480613 h 551408"/>
                  <a:gd name="connsiteX6" fmla="*/ 394151 w 474516"/>
                  <a:gd name="connsiteY6" fmla="*/ 318599 h 551408"/>
                  <a:gd name="connsiteX7" fmla="*/ 394151 w 474516"/>
                  <a:gd name="connsiteY7" fmla="*/ 44939 h 551408"/>
                  <a:gd name="connsiteX8" fmla="*/ 383965 w 474516"/>
                  <a:gd name="connsiteY8" fmla="*/ 0 h 551408"/>
                  <a:gd name="connsiteX9" fmla="*/ 474516 w 474516"/>
                  <a:gd name="connsiteY9" fmla="*/ 0 h 551408"/>
                  <a:gd name="connsiteX10" fmla="*/ 463601 w 474516"/>
                  <a:gd name="connsiteY10" fmla="*/ 44939 h 551408"/>
                  <a:gd name="connsiteX11" fmla="*/ 463601 w 474516"/>
                  <a:gd name="connsiteY11" fmla="*/ 328784 h 551408"/>
                  <a:gd name="connsiteX12" fmla="*/ 236893 w 474516"/>
                  <a:gd name="connsiteY12" fmla="*/ 551409 h 551408"/>
                  <a:gd name="connsiteX13" fmla="*/ 10242 w 474516"/>
                  <a:gd name="connsiteY13" fmla="*/ 329457 h 551408"/>
                  <a:gd name="connsiteX14" fmla="*/ 10242 w 474516"/>
                  <a:gd name="connsiteY14" fmla="*/ 44939 h 5514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474516" h="551408">
                    <a:moveTo>
                      <a:pt x="10242" y="44939"/>
                    </a:moveTo>
                    <a:cubicBezTo>
                      <a:pt x="10242" y="25184"/>
                      <a:pt x="6826" y="13595"/>
                      <a:pt x="0" y="0"/>
                    </a:cubicBezTo>
                    <a:lnTo>
                      <a:pt x="93967" y="0"/>
                    </a:lnTo>
                    <a:cubicBezTo>
                      <a:pt x="87135" y="13595"/>
                      <a:pt x="83782" y="25184"/>
                      <a:pt x="83782" y="44939"/>
                    </a:cubicBezTo>
                    <a:lnTo>
                      <a:pt x="83782" y="318599"/>
                    </a:lnTo>
                    <a:cubicBezTo>
                      <a:pt x="83782" y="416585"/>
                      <a:pt x="151162" y="480613"/>
                      <a:pt x="238963" y="480613"/>
                    </a:cubicBezTo>
                    <a:cubicBezTo>
                      <a:pt x="326771" y="480613"/>
                      <a:pt x="394151" y="422078"/>
                      <a:pt x="394151" y="318599"/>
                    </a:cubicBezTo>
                    <a:lnTo>
                      <a:pt x="394151" y="44939"/>
                    </a:lnTo>
                    <a:cubicBezTo>
                      <a:pt x="394151" y="25184"/>
                      <a:pt x="390734" y="13595"/>
                      <a:pt x="383965" y="0"/>
                    </a:cubicBezTo>
                    <a:lnTo>
                      <a:pt x="474516" y="0"/>
                    </a:lnTo>
                    <a:cubicBezTo>
                      <a:pt x="467684" y="13595"/>
                      <a:pt x="463601" y="25184"/>
                      <a:pt x="463601" y="44939"/>
                    </a:cubicBezTo>
                    <a:lnTo>
                      <a:pt x="463601" y="328784"/>
                    </a:lnTo>
                    <a:cubicBezTo>
                      <a:pt x="463601" y="460191"/>
                      <a:pt x="372383" y="551409"/>
                      <a:pt x="236893" y="551409"/>
                    </a:cubicBezTo>
                    <a:cubicBezTo>
                      <a:pt x="104819" y="551409"/>
                      <a:pt x="10242" y="458114"/>
                      <a:pt x="10242" y="329457"/>
                    </a:cubicBezTo>
                    <a:lnTo>
                      <a:pt x="10242" y="44939"/>
                    </a:lnTo>
                    <a:close/>
                  </a:path>
                </a:pathLst>
              </a:custGeom>
              <a:grpFill/>
              <a:ln w="6350" cap="flat">
                <a:noFill/>
                <a:prstDash val="solid"/>
                <a:miter/>
              </a:ln>
            </p:spPr>
            <p:txBody>
              <a:bodyPr rtlCol="0" anchor="ctr"/>
              <a:lstStyle/>
              <a:p>
                <a:endParaRPr lang="da-DK" dirty="0"/>
              </a:p>
            </p:txBody>
          </p:sp>
          <p:sp>
            <p:nvSpPr>
              <p:cNvPr id="8" name="Freeform: Shape 7">
                <a:extLst>
                  <a:ext uri="{FF2B5EF4-FFF2-40B4-BE49-F238E27FC236}">
                    <a16:creationId xmlns:a16="http://schemas.microsoft.com/office/drawing/2014/main" id="{C5972F7A-5963-FF86-5E41-BD5F5D54FC3D}"/>
                  </a:ext>
                </a:extLst>
              </p:cNvPr>
              <p:cNvSpPr/>
              <p:nvPr/>
            </p:nvSpPr>
            <p:spPr>
              <a:xfrm>
                <a:off x="6739578" y="1115286"/>
                <a:ext cx="313842" cy="544575"/>
              </a:xfrm>
              <a:custGeom>
                <a:avLst/>
                <a:gdLst>
                  <a:gd name="connsiteX0" fmla="*/ 288652 w 313842"/>
                  <a:gd name="connsiteY0" fmla="*/ 6 h 544575"/>
                  <a:gd name="connsiteX1" fmla="*/ 292068 w 313842"/>
                  <a:gd name="connsiteY1" fmla="*/ 83725 h 544575"/>
                  <a:gd name="connsiteX2" fmla="*/ 232861 w 313842"/>
                  <a:gd name="connsiteY2" fmla="*/ 69456 h 544575"/>
                  <a:gd name="connsiteX3" fmla="*/ 83776 w 313842"/>
                  <a:gd name="connsiteY3" fmla="*/ 69456 h 544575"/>
                  <a:gd name="connsiteX4" fmla="*/ 83776 w 313842"/>
                  <a:gd name="connsiteY4" fmla="*/ 232810 h 544575"/>
                  <a:gd name="connsiteX5" fmla="*/ 238290 w 313842"/>
                  <a:gd name="connsiteY5" fmla="*/ 232810 h 544575"/>
                  <a:gd name="connsiteX6" fmla="*/ 283229 w 313842"/>
                  <a:gd name="connsiteY6" fmla="*/ 222625 h 544575"/>
                  <a:gd name="connsiteX7" fmla="*/ 283229 w 313842"/>
                  <a:gd name="connsiteY7" fmla="*/ 312445 h 544575"/>
                  <a:gd name="connsiteX8" fmla="*/ 238290 w 313842"/>
                  <a:gd name="connsiteY8" fmla="*/ 302260 h 544575"/>
                  <a:gd name="connsiteX9" fmla="*/ 83776 w 313842"/>
                  <a:gd name="connsiteY9" fmla="*/ 302260 h 544575"/>
                  <a:gd name="connsiteX10" fmla="*/ 83776 w 313842"/>
                  <a:gd name="connsiteY10" fmla="*/ 475126 h 544575"/>
                  <a:gd name="connsiteX11" fmla="*/ 249206 w 313842"/>
                  <a:gd name="connsiteY11" fmla="*/ 475126 h 544575"/>
                  <a:gd name="connsiteX12" fmla="*/ 313842 w 313842"/>
                  <a:gd name="connsiteY12" fmla="*/ 460858 h 544575"/>
                  <a:gd name="connsiteX13" fmla="*/ 294818 w 313842"/>
                  <a:gd name="connsiteY13" fmla="*/ 544576 h 544575"/>
                  <a:gd name="connsiteX14" fmla="*/ 0 w 313842"/>
                  <a:gd name="connsiteY14" fmla="*/ 544576 h 544575"/>
                  <a:gd name="connsiteX15" fmla="*/ 10242 w 313842"/>
                  <a:gd name="connsiteY15" fmla="*/ 499637 h 544575"/>
                  <a:gd name="connsiteX16" fmla="*/ 10242 w 313842"/>
                  <a:gd name="connsiteY16" fmla="*/ 44939 h 544575"/>
                  <a:gd name="connsiteX17" fmla="*/ 0 w 313842"/>
                  <a:gd name="connsiteY17" fmla="*/ 0 h 544575"/>
                  <a:gd name="connsiteX18" fmla="*/ 288652 w 313842"/>
                  <a:gd name="connsiteY18" fmla="*/ 0 h 544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313842" h="544575">
                    <a:moveTo>
                      <a:pt x="288652" y="6"/>
                    </a:moveTo>
                    <a:lnTo>
                      <a:pt x="292068" y="83725"/>
                    </a:lnTo>
                    <a:cubicBezTo>
                      <a:pt x="276396" y="74886"/>
                      <a:pt x="260724" y="69456"/>
                      <a:pt x="232861" y="69456"/>
                    </a:cubicBezTo>
                    <a:lnTo>
                      <a:pt x="83776" y="69456"/>
                    </a:lnTo>
                    <a:lnTo>
                      <a:pt x="83776" y="232810"/>
                    </a:lnTo>
                    <a:lnTo>
                      <a:pt x="238290" y="232810"/>
                    </a:lnTo>
                    <a:cubicBezTo>
                      <a:pt x="258045" y="232810"/>
                      <a:pt x="269570" y="229394"/>
                      <a:pt x="283229" y="222625"/>
                    </a:cubicBezTo>
                    <a:lnTo>
                      <a:pt x="283229" y="312445"/>
                    </a:lnTo>
                    <a:cubicBezTo>
                      <a:pt x="269570" y="305676"/>
                      <a:pt x="258045" y="302260"/>
                      <a:pt x="238290" y="302260"/>
                    </a:cubicBezTo>
                    <a:lnTo>
                      <a:pt x="83776" y="302260"/>
                    </a:lnTo>
                    <a:lnTo>
                      <a:pt x="83776" y="475126"/>
                    </a:lnTo>
                    <a:lnTo>
                      <a:pt x="249206" y="475126"/>
                    </a:lnTo>
                    <a:cubicBezTo>
                      <a:pt x="277070" y="475126"/>
                      <a:pt x="298171" y="469697"/>
                      <a:pt x="313842" y="460858"/>
                    </a:cubicBezTo>
                    <a:lnTo>
                      <a:pt x="294818" y="544576"/>
                    </a:lnTo>
                    <a:lnTo>
                      <a:pt x="0" y="544576"/>
                    </a:lnTo>
                    <a:cubicBezTo>
                      <a:pt x="6833" y="530981"/>
                      <a:pt x="10242" y="519392"/>
                      <a:pt x="10242" y="499637"/>
                    </a:cubicBezTo>
                    <a:lnTo>
                      <a:pt x="10242" y="44939"/>
                    </a:lnTo>
                    <a:cubicBezTo>
                      <a:pt x="10242" y="25184"/>
                      <a:pt x="6826" y="13595"/>
                      <a:pt x="0" y="0"/>
                    </a:cubicBezTo>
                    <a:lnTo>
                      <a:pt x="288652" y="0"/>
                    </a:lnTo>
                    <a:close/>
                  </a:path>
                </a:pathLst>
              </a:custGeom>
              <a:grpFill/>
              <a:ln w="6350" cap="flat">
                <a:noFill/>
                <a:prstDash val="solid"/>
                <a:miter/>
              </a:ln>
            </p:spPr>
            <p:txBody>
              <a:bodyPr rtlCol="0" anchor="ctr"/>
              <a:lstStyle/>
              <a:p>
                <a:endParaRPr lang="da-DK" dirty="0"/>
              </a:p>
            </p:txBody>
          </p:sp>
          <p:sp>
            <p:nvSpPr>
              <p:cNvPr id="9" name="Freeform: Shape 8">
                <a:extLst>
                  <a:ext uri="{FF2B5EF4-FFF2-40B4-BE49-F238E27FC236}">
                    <a16:creationId xmlns:a16="http://schemas.microsoft.com/office/drawing/2014/main" id="{DDD64AF9-AF39-E778-A25D-2181F430DF37}"/>
                  </a:ext>
                </a:extLst>
              </p:cNvPr>
              <p:cNvSpPr/>
              <p:nvPr/>
            </p:nvSpPr>
            <p:spPr>
              <a:xfrm>
                <a:off x="7152372" y="1115305"/>
                <a:ext cx="313785" cy="544575"/>
              </a:xfrm>
              <a:custGeom>
                <a:avLst/>
                <a:gdLst>
                  <a:gd name="connsiteX0" fmla="*/ 83725 w 313785"/>
                  <a:gd name="connsiteY0" fmla="*/ 475126 h 544575"/>
                  <a:gd name="connsiteX1" fmla="*/ 254577 w 313785"/>
                  <a:gd name="connsiteY1" fmla="*/ 475126 h 544575"/>
                  <a:gd name="connsiteX2" fmla="*/ 313785 w 313785"/>
                  <a:gd name="connsiteY2" fmla="*/ 460858 h 544575"/>
                  <a:gd name="connsiteX3" fmla="*/ 302933 w 313785"/>
                  <a:gd name="connsiteY3" fmla="*/ 544576 h 544575"/>
                  <a:gd name="connsiteX4" fmla="*/ 0 w 313785"/>
                  <a:gd name="connsiteY4" fmla="*/ 544576 h 544575"/>
                  <a:gd name="connsiteX5" fmla="*/ 10185 w 313785"/>
                  <a:gd name="connsiteY5" fmla="*/ 499637 h 544575"/>
                  <a:gd name="connsiteX6" fmla="*/ 10185 w 313785"/>
                  <a:gd name="connsiteY6" fmla="*/ 44939 h 544575"/>
                  <a:gd name="connsiteX7" fmla="*/ 0 w 313785"/>
                  <a:gd name="connsiteY7" fmla="*/ 0 h 544575"/>
                  <a:gd name="connsiteX8" fmla="*/ 93967 w 313785"/>
                  <a:gd name="connsiteY8" fmla="*/ 0 h 544575"/>
                  <a:gd name="connsiteX9" fmla="*/ 83725 w 313785"/>
                  <a:gd name="connsiteY9" fmla="*/ 44939 h 544575"/>
                  <a:gd name="connsiteX10" fmla="*/ 83725 w 313785"/>
                  <a:gd name="connsiteY10" fmla="*/ 475126 h 544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785" h="544575">
                    <a:moveTo>
                      <a:pt x="83725" y="475126"/>
                    </a:moveTo>
                    <a:lnTo>
                      <a:pt x="254577" y="475126"/>
                    </a:lnTo>
                    <a:cubicBezTo>
                      <a:pt x="282505" y="475126"/>
                      <a:pt x="298177" y="469697"/>
                      <a:pt x="313785" y="460858"/>
                    </a:cubicBezTo>
                    <a:lnTo>
                      <a:pt x="302933" y="544576"/>
                    </a:lnTo>
                    <a:lnTo>
                      <a:pt x="0" y="544576"/>
                    </a:lnTo>
                    <a:cubicBezTo>
                      <a:pt x="6833" y="530917"/>
                      <a:pt x="10185" y="519392"/>
                      <a:pt x="10185" y="499637"/>
                    </a:cubicBezTo>
                    <a:lnTo>
                      <a:pt x="10185" y="44939"/>
                    </a:lnTo>
                    <a:cubicBezTo>
                      <a:pt x="10185" y="25184"/>
                      <a:pt x="6833" y="13595"/>
                      <a:pt x="0" y="0"/>
                    </a:cubicBezTo>
                    <a:lnTo>
                      <a:pt x="93967" y="0"/>
                    </a:lnTo>
                    <a:cubicBezTo>
                      <a:pt x="87135" y="13595"/>
                      <a:pt x="83725" y="25184"/>
                      <a:pt x="83725" y="44939"/>
                    </a:cubicBezTo>
                    <a:lnTo>
                      <a:pt x="83725" y="475126"/>
                    </a:lnTo>
                    <a:close/>
                  </a:path>
                </a:pathLst>
              </a:custGeom>
              <a:grpFill/>
              <a:ln w="6350" cap="flat">
                <a:noFill/>
                <a:prstDash val="solid"/>
                <a:miter/>
              </a:ln>
            </p:spPr>
            <p:txBody>
              <a:bodyPr rtlCol="0" anchor="ctr"/>
              <a:lstStyle/>
              <a:p>
                <a:endParaRPr lang="da-DK" dirty="0"/>
              </a:p>
            </p:txBody>
          </p:sp>
          <p:sp>
            <p:nvSpPr>
              <p:cNvPr id="10" name="Freeform: Shape 9">
                <a:extLst>
                  <a:ext uri="{FF2B5EF4-FFF2-40B4-BE49-F238E27FC236}">
                    <a16:creationId xmlns:a16="http://schemas.microsoft.com/office/drawing/2014/main" id="{26032359-06D1-3B4B-DBD0-3B18DF646535}"/>
                  </a:ext>
                </a:extLst>
              </p:cNvPr>
              <p:cNvSpPr/>
              <p:nvPr/>
            </p:nvSpPr>
            <p:spPr>
              <a:xfrm>
                <a:off x="7566843" y="1115317"/>
                <a:ext cx="516648" cy="544518"/>
              </a:xfrm>
              <a:custGeom>
                <a:avLst/>
                <a:gdLst>
                  <a:gd name="connsiteX0" fmla="*/ 426098 w 516648"/>
                  <a:gd name="connsiteY0" fmla="*/ 163354 h 544518"/>
                  <a:gd name="connsiteX1" fmla="*/ 284492 w 516648"/>
                  <a:gd name="connsiteY1" fmla="*/ 456038 h 544518"/>
                  <a:gd name="connsiteX2" fmla="*/ 232105 w 516648"/>
                  <a:gd name="connsiteY2" fmla="*/ 456038 h 544518"/>
                  <a:gd name="connsiteX3" fmla="*/ 88474 w 516648"/>
                  <a:gd name="connsiteY3" fmla="*/ 164694 h 544518"/>
                  <a:gd name="connsiteX4" fmla="*/ 80975 w 516648"/>
                  <a:gd name="connsiteY4" fmla="*/ 499637 h 544518"/>
                  <a:gd name="connsiteX5" fmla="*/ 91218 w 516648"/>
                  <a:gd name="connsiteY5" fmla="*/ 544519 h 544518"/>
                  <a:gd name="connsiteX6" fmla="*/ 0 w 516648"/>
                  <a:gd name="connsiteY6" fmla="*/ 544519 h 544518"/>
                  <a:gd name="connsiteX7" fmla="*/ 10185 w 516648"/>
                  <a:gd name="connsiteY7" fmla="*/ 499637 h 544518"/>
                  <a:gd name="connsiteX8" fmla="*/ 21101 w 516648"/>
                  <a:gd name="connsiteY8" fmla="*/ 59207 h 544518"/>
                  <a:gd name="connsiteX9" fmla="*/ 2013 w 516648"/>
                  <a:gd name="connsiteY9" fmla="*/ 0 h 544518"/>
                  <a:gd name="connsiteX10" fmla="*/ 89820 w 516648"/>
                  <a:gd name="connsiteY10" fmla="*/ 0 h 544518"/>
                  <a:gd name="connsiteX11" fmla="*/ 259347 w 516648"/>
                  <a:gd name="connsiteY11" fmla="*/ 343053 h 544518"/>
                  <a:gd name="connsiteX12" fmla="*/ 426098 w 516648"/>
                  <a:gd name="connsiteY12" fmla="*/ 0 h 544518"/>
                  <a:gd name="connsiteX13" fmla="*/ 512585 w 516648"/>
                  <a:gd name="connsiteY13" fmla="*/ 0 h 544518"/>
                  <a:gd name="connsiteX14" fmla="*/ 495566 w 516648"/>
                  <a:gd name="connsiteY14" fmla="*/ 44875 h 544518"/>
                  <a:gd name="connsiteX15" fmla="*/ 506489 w 516648"/>
                  <a:gd name="connsiteY15" fmla="*/ 499637 h 544518"/>
                  <a:gd name="connsiteX16" fmla="*/ 516649 w 516648"/>
                  <a:gd name="connsiteY16" fmla="*/ 544519 h 544518"/>
                  <a:gd name="connsiteX17" fmla="*/ 424002 w 516648"/>
                  <a:gd name="connsiteY17" fmla="*/ 544519 h 544518"/>
                  <a:gd name="connsiteX18" fmla="*/ 434289 w 516648"/>
                  <a:gd name="connsiteY18" fmla="*/ 499637 h 544518"/>
                  <a:gd name="connsiteX19" fmla="*/ 426098 w 516648"/>
                  <a:gd name="connsiteY19" fmla="*/ 163354 h 5445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516648" h="544518">
                    <a:moveTo>
                      <a:pt x="426098" y="163354"/>
                    </a:moveTo>
                    <a:lnTo>
                      <a:pt x="284492" y="456038"/>
                    </a:lnTo>
                    <a:lnTo>
                      <a:pt x="232105" y="456038"/>
                    </a:lnTo>
                    <a:lnTo>
                      <a:pt x="88474" y="164694"/>
                    </a:lnTo>
                    <a:lnTo>
                      <a:pt x="80975" y="499637"/>
                    </a:lnTo>
                    <a:cubicBezTo>
                      <a:pt x="80302" y="519392"/>
                      <a:pt x="84391" y="530917"/>
                      <a:pt x="91218" y="544519"/>
                    </a:cubicBezTo>
                    <a:lnTo>
                      <a:pt x="0" y="544519"/>
                    </a:lnTo>
                    <a:cubicBezTo>
                      <a:pt x="6769" y="530924"/>
                      <a:pt x="9512" y="519398"/>
                      <a:pt x="10185" y="499637"/>
                    </a:cubicBezTo>
                    <a:lnTo>
                      <a:pt x="21101" y="59207"/>
                    </a:lnTo>
                    <a:cubicBezTo>
                      <a:pt x="21774" y="25184"/>
                      <a:pt x="15615" y="13595"/>
                      <a:pt x="2013" y="0"/>
                    </a:cubicBezTo>
                    <a:lnTo>
                      <a:pt x="89820" y="0"/>
                    </a:lnTo>
                    <a:lnTo>
                      <a:pt x="259347" y="343053"/>
                    </a:lnTo>
                    <a:lnTo>
                      <a:pt x="426098" y="0"/>
                    </a:lnTo>
                    <a:lnTo>
                      <a:pt x="512585" y="0"/>
                    </a:lnTo>
                    <a:cubicBezTo>
                      <a:pt x="498932" y="13595"/>
                      <a:pt x="494804" y="25184"/>
                      <a:pt x="495566" y="44875"/>
                    </a:cubicBezTo>
                    <a:lnTo>
                      <a:pt x="506489" y="499637"/>
                    </a:lnTo>
                    <a:cubicBezTo>
                      <a:pt x="507060" y="519392"/>
                      <a:pt x="509790" y="530917"/>
                      <a:pt x="516649" y="544519"/>
                    </a:cubicBezTo>
                    <a:lnTo>
                      <a:pt x="424002" y="544519"/>
                    </a:lnTo>
                    <a:cubicBezTo>
                      <a:pt x="430860" y="530924"/>
                      <a:pt x="434924" y="519398"/>
                      <a:pt x="434289" y="499637"/>
                    </a:cubicBezTo>
                    <a:lnTo>
                      <a:pt x="426098" y="163354"/>
                    </a:lnTo>
                    <a:close/>
                  </a:path>
                </a:pathLst>
              </a:custGeom>
              <a:grpFill/>
              <a:ln w="6350" cap="flat">
                <a:noFill/>
                <a:prstDash val="solid"/>
                <a:miter/>
              </a:ln>
            </p:spPr>
            <p:txBody>
              <a:bodyPr rtlCol="0" anchor="ctr"/>
              <a:lstStyle/>
              <a:p>
                <a:endParaRPr lang="da-DK" dirty="0"/>
              </a:p>
            </p:txBody>
          </p:sp>
          <p:sp>
            <p:nvSpPr>
              <p:cNvPr id="38" name="Freeform: Shape 37">
                <a:extLst>
                  <a:ext uri="{FF2B5EF4-FFF2-40B4-BE49-F238E27FC236}">
                    <a16:creationId xmlns:a16="http://schemas.microsoft.com/office/drawing/2014/main" id="{33060638-6097-6E10-8774-3AF2B2A6273F}"/>
                  </a:ext>
                </a:extLst>
              </p:cNvPr>
              <p:cNvSpPr/>
              <p:nvPr/>
            </p:nvSpPr>
            <p:spPr>
              <a:xfrm>
                <a:off x="8202998" y="1115286"/>
                <a:ext cx="313817" cy="544575"/>
              </a:xfrm>
              <a:custGeom>
                <a:avLst/>
                <a:gdLst>
                  <a:gd name="connsiteX0" fmla="*/ 288608 w 313817"/>
                  <a:gd name="connsiteY0" fmla="*/ 6 h 544575"/>
                  <a:gd name="connsiteX1" fmla="*/ 292036 w 313817"/>
                  <a:gd name="connsiteY1" fmla="*/ 83725 h 544575"/>
                  <a:gd name="connsiteX2" fmla="*/ 232791 w 313817"/>
                  <a:gd name="connsiteY2" fmla="*/ 69456 h 544575"/>
                  <a:gd name="connsiteX3" fmla="*/ 83757 w 313817"/>
                  <a:gd name="connsiteY3" fmla="*/ 69456 h 544575"/>
                  <a:gd name="connsiteX4" fmla="*/ 83757 w 313817"/>
                  <a:gd name="connsiteY4" fmla="*/ 232810 h 544575"/>
                  <a:gd name="connsiteX5" fmla="*/ 238252 w 313817"/>
                  <a:gd name="connsiteY5" fmla="*/ 232810 h 544575"/>
                  <a:gd name="connsiteX6" fmla="*/ 283210 w 313817"/>
                  <a:gd name="connsiteY6" fmla="*/ 222625 h 544575"/>
                  <a:gd name="connsiteX7" fmla="*/ 283210 w 313817"/>
                  <a:gd name="connsiteY7" fmla="*/ 312445 h 544575"/>
                  <a:gd name="connsiteX8" fmla="*/ 238252 w 313817"/>
                  <a:gd name="connsiteY8" fmla="*/ 302260 h 544575"/>
                  <a:gd name="connsiteX9" fmla="*/ 83757 w 313817"/>
                  <a:gd name="connsiteY9" fmla="*/ 302260 h 544575"/>
                  <a:gd name="connsiteX10" fmla="*/ 83757 w 313817"/>
                  <a:gd name="connsiteY10" fmla="*/ 475126 h 544575"/>
                  <a:gd name="connsiteX11" fmla="*/ 249174 w 313817"/>
                  <a:gd name="connsiteY11" fmla="*/ 475126 h 544575"/>
                  <a:gd name="connsiteX12" fmla="*/ 313817 w 313817"/>
                  <a:gd name="connsiteY12" fmla="*/ 460858 h 544575"/>
                  <a:gd name="connsiteX13" fmla="*/ 294767 w 313817"/>
                  <a:gd name="connsiteY13" fmla="*/ 544576 h 544575"/>
                  <a:gd name="connsiteX14" fmla="*/ 0 w 313817"/>
                  <a:gd name="connsiteY14" fmla="*/ 544576 h 544575"/>
                  <a:gd name="connsiteX15" fmla="*/ 10223 w 313817"/>
                  <a:gd name="connsiteY15" fmla="*/ 499637 h 544575"/>
                  <a:gd name="connsiteX16" fmla="*/ 10223 w 313817"/>
                  <a:gd name="connsiteY16" fmla="*/ 44939 h 544575"/>
                  <a:gd name="connsiteX17" fmla="*/ 0 w 313817"/>
                  <a:gd name="connsiteY17" fmla="*/ 0 h 544575"/>
                  <a:gd name="connsiteX18" fmla="*/ 288608 w 313817"/>
                  <a:gd name="connsiteY18" fmla="*/ 0 h 544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313817" h="544575">
                    <a:moveTo>
                      <a:pt x="288608" y="6"/>
                    </a:moveTo>
                    <a:lnTo>
                      <a:pt x="292036" y="83725"/>
                    </a:lnTo>
                    <a:cubicBezTo>
                      <a:pt x="276352" y="74886"/>
                      <a:pt x="260668" y="69456"/>
                      <a:pt x="232791" y="69456"/>
                    </a:cubicBezTo>
                    <a:lnTo>
                      <a:pt x="83757" y="69456"/>
                    </a:lnTo>
                    <a:lnTo>
                      <a:pt x="83757" y="232810"/>
                    </a:lnTo>
                    <a:lnTo>
                      <a:pt x="238252" y="232810"/>
                    </a:lnTo>
                    <a:cubicBezTo>
                      <a:pt x="258001" y="232810"/>
                      <a:pt x="269558" y="229394"/>
                      <a:pt x="283210" y="222625"/>
                    </a:cubicBezTo>
                    <a:lnTo>
                      <a:pt x="283210" y="312445"/>
                    </a:lnTo>
                    <a:cubicBezTo>
                      <a:pt x="269558" y="305676"/>
                      <a:pt x="258001" y="302260"/>
                      <a:pt x="238252" y="302260"/>
                    </a:cubicBezTo>
                    <a:lnTo>
                      <a:pt x="83757" y="302260"/>
                    </a:lnTo>
                    <a:lnTo>
                      <a:pt x="83757" y="475126"/>
                    </a:lnTo>
                    <a:lnTo>
                      <a:pt x="249174" y="475126"/>
                    </a:lnTo>
                    <a:cubicBezTo>
                      <a:pt x="277051" y="475126"/>
                      <a:pt x="298133" y="469697"/>
                      <a:pt x="313817" y="460858"/>
                    </a:cubicBezTo>
                    <a:lnTo>
                      <a:pt x="294767" y="544576"/>
                    </a:lnTo>
                    <a:lnTo>
                      <a:pt x="0" y="544576"/>
                    </a:lnTo>
                    <a:cubicBezTo>
                      <a:pt x="6795" y="530981"/>
                      <a:pt x="10223" y="519392"/>
                      <a:pt x="10223" y="499637"/>
                    </a:cubicBezTo>
                    <a:lnTo>
                      <a:pt x="10223" y="44939"/>
                    </a:lnTo>
                    <a:cubicBezTo>
                      <a:pt x="10223" y="25184"/>
                      <a:pt x="6795" y="13595"/>
                      <a:pt x="0" y="0"/>
                    </a:cubicBezTo>
                    <a:lnTo>
                      <a:pt x="288608" y="0"/>
                    </a:lnTo>
                    <a:close/>
                  </a:path>
                </a:pathLst>
              </a:custGeom>
              <a:grpFill/>
              <a:ln w="6350" cap="flat">
                <a:noFill/>
                <a:prstDash val="solid"/>
                <a:miter/>
              </a:ln>
            </p:spPr>
            <p:txBody>
              <a:bodyPr rtlCol="0" anchor="ctr"/>
              <a:lstStyle/>
              <a:p>
                <a:endParaRPr lang="da-DK" dirty="0"/>
              </a:p>
            </p:txBody>
          </p:sp>
          <p:sp>
            <p:nvSpPr>
              <p:cNvPr id="40" name="Freeform: Shape 39">
                <a:extLst>
                  <a:ext uri="{FF2B5EF4-FFF2-40B4-BE49-F238E27FC236}">
                    <a16:creationId xmlns:a16="http://schemas.microsoft.com/office/drawing/2014/main" id="{DD9D73D1-087F-4863-EA3B-FABE49C86CF3}"/>
                  </a:ext>
                </a:extLst>
              </p:cNvPr>
              <p:cNvSpPr/>
              <p:nvPr/>
            </p:nvSpPr>
            <p:spPr>
              <a:xfrm>
                <a:off x="8615748" y="1115311"/>
                <a:ext cx="402335" cy="544525"/>
              </a:xfrm>
              <a:custGeom>
                <a:avLst/>
                <a:gdLst>
                  <a:gd name="connsiteX0" fmla="*/ 157290 w 402335"/>
                  <a:gd name="connsiteY0" fmla="*/ 6 h 544525"/>
                  <a:gd name="connsiteX1" fmla="*/ 322644 w 402335"/>
                  <a:gd name="connsiteY1" fmla="*/ 157874 h 544525"/>
                  <a:gd name="connsiteX2" fmla="*/ 220535 w 402335"/>
                  <a:gd name="connsiteY2" fmla="*/ 302203 h 544525"/>
                  <a:gd name="connsiteX3" fmla="*/ 247777 w 402335"/>
                  <a:gd name="connsiteY3" fmla="*/ 332810 h 544525"/>
                  <a:gd name="connsiteX4" fmla="*/ 359410 w 402335"/>
                  <a:gd name="connsiteY4" fmla="*/ 494150 h 544525"/>
                  <a:gd name="connsiteX5" fmla="*/ 402336 w 402335"/>
                  <a:gd name="connsiteY5" fmla="*/ 544519 h 544525"/>
                  <a:gd name="connsiteX6" fmla="*/ 293370 w 402335"/>
                  <a:gd name="connsiteY6" fmla="*/ 544519 h 544525"/>
                  <a:gd name="connsiteX7" fmla="*/ 275019 w 402335"/>
                  <a:gd name="connsiteY7" fmla="*/ 502996 h 544525"/>
                  <a:gd name="connsiteX8" fmla="*/ 176276 w 402335"/>
                  <a:gd name="connsiteY8" fmla="*/ 359397 h 544525"/>
                  <a:gd name="connsiteX9" fmla="*/ 122492 w 402335"/>
                  <a:gd name="connsiteY9" fmla="*/ 316528 h 544525"/>
                  <a:gd name="connsiteX10" fmla="*/ 83757 w 402335"/>
                  <a:gd name="connsiteY10" fmla="*/ 311772 h 544525"/>
                  <a:gd name="connsiteX11" fmla="*/ 83757 w 402335"/>
                  <a:gd name="connsiteY11" fmla="*/ 499644 h 544525"/>
                  <a:gd name="connsiteX12" fmla="*/ 93917 w 402335"/>
                  <a:gd name="connsiteY12" fmla="*/ 544525 h 544525"/>
                  <a:gd name="connsiteX13" fmla="*/ 0 w 402335"/>
                  <a:gd name="connsiteY13" fmla="*/ 544525 h 544525"/>
                  <a:gd name="connsiteX14" fmla="*/ 10160 w 402335"/>
                  <a:gd name="connsiteY14" fmla="*/ 499644 h 544525"/>
                  <a:gd name="connsiteX15" fmla="*/ 10160 w 402335"/>
                  <a:gd name="connsiteY15" fmla="*/ 44882 h 544525"/>
                  <a:gd name="connsiteX16" fmla="*/ 0 w 402335"/>
                  <a:gd name="connsiteY16" fmla="*/ 0 h 544525"/>
                  <a:gd name="connsiteX17" fmla="*/ 157290 w 402335"/>
                  <a:gd name="connsiteY17" fmla="*/ 0 h 544525"/>
                  <a:gd name="connsiteX18" fmla="*/ 83757 w 402335"/>
                  <a:gd name="connsiteY18" fmla="*/ 242329 h 544525"/>
                  <a:gd name="connsiteX19" fmla="*/ 132080 w 402335"/>
                  <a:gd name="connsiteY19" fmla="*/ 247085 h 544525"/>
                  <a:gd name="connsiteX20" fmla="*/ 245745 w 402335"/>
                  <a:gd name="connsiteY20" fmla="*/ 158610 h 544525"/>
                  <a:gd name="connsiteX21" fmla="*/ 142939 w 402335"/>
                  <a:gd name="connsiteY21" fmla="*/ 68732 h 544525"/>
                  <a:gd name="connsiteX22" fmla="*/ 83757 w 402335"/>
                  <a:gd name="connsiteY22" fmla="*/ 68732 h 544525"/>
                  <a:gd name="connsiteX23" fmla="*/ 83757 w 402335"/>
                  <a:gd name="connsiteY23" fmla="*/ 242329 h 544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402335" h="544525">
                    <a:moveTo>
                      <a:pt x="157290" y="6"/>
                    </a:moveTo>
                    <a:cubicBezTo>
                      <a:pt x="260097" y="6"/>
                      <a:pt x="322644" y="70739"/>
                      <a:pt x="322644" y="157874"/>
                    </a:cubicBezTo>
                    <a:cubicBezTo>
                      <a:pt x="322644" y="227997"/>
                      <a:pt x="285179" y="279095"/>
                      <a:pt x="220535" y="302203"/>
                    </a:cubicBezTo>
                    <a:cubicBezTo>
                      <a:pt x="232156" y="312445"/>
                      <a:pt x="238887" y="321957"/>
                      <a:pt x="247777" y="332810"/>
                    </a:cubicBezTo>
                    <a:cubicBezTo>
                      <a:pt x="287274" y="384582"/>
                      <a:pt x="328803" y="448545"/>
                      <a:pt x="359410" y="494150"/>
                    </a:cubicBezTo>
                    <a:cubicBezTo>
                      <a:pt x="374397" y="515919"/>
                      <a:pt x="385255" y="530250"/>
                      <a:pt x="402336" y="544519"/>
                    </a:cubicBezTo>
                    <a:lnTo>
                      <a:pt x="293370" y="544519"/>
                    </a:lnTo>
                    <a:cubicBezTo>
                      <a:pt x="289306" y="527507"/>
                      <a:pt x="283845" y="515919"/>
                      <a:pt x="275019" y="502996"/>
                    </a:cubicBezTo>
                    <a:cubicBezTo>
                      <a:pt x="242316" y="454704"/>
                      <a:pt x="209614" y="407022"/>
                      <a:pt x="176276" y="359397"/>
                    </a:cubicBezTo>
                    <a:cubicBezTo>
                      <a:pt x="164719" y="343726"/>
                      <a:pt x="145669" y="323298"/>
                      <a:pt x="122492" y="316528"/>
                    </a:cubicBezTo>
                    <a:cubicBezTo>
                      <a:pt x="108268" y="312445"/>
                      <a:pt x="94615" y="311772"/>
                      <a:pt x="83757" y="311772"/>
                    </a:cubicBezTo>
                    <a:lnTo>
                      <a:pt x="83757" y="499644"/>
                    </a:lnTo>
                    <a:cubicBezTo>
                      <a:pt x="83757" y="519398"/>
                      <a:pt x="87122" y="530923"/>
                      <a:pt x="93917" y="544525"/>
                    </a:cubicBezTo>
                    <a:lnTo>
                      <a:pt x="0" y="544525"/>
                    </a:lnTo>
                    <a:cubicBezTo>
                      <a:pt x="6795" y="530930"/>
                      <a:pt x="10160" y="519405"/>
                      <a:pt x="10160" y="499644"/>
                    </a:cubicBezTo>
                    <a:lnTo>
                      <a:pt x="10160" y="44882"/>
                    </a:lnTo>
                    <a:cubicBezTo>
                      <a:pt x="10160" y="25184"/>
                      <a:pt x="6795" y="13602"/>
                      <a:pt x="0" y="0"/>
                    </a:cubicBezTo>
                    <a:lnTo>
                      <a:pt x="157290" y="0"/>
                    </a:lnTo>
                    <a:close/>
                    <a:moveTo>
                      <a:pt x="83757" y="242329"/>
                    </a:moveTo>
                    <a:cubicBezTo>
                      <a:pt x="100711" y="246412"/>
                      <a:pt x="115062" y="247085"/>
                      <a:pt x="132080" y="247085"/>
                    </a:cubicBezTo>
                    <a:cubicBezTo>
                      <a:pt x="211710" y="247085"/>
                      <a:pt x="245745" y="208242"/>
                      <a:pt x="245745" y="158610"/>
                    </a:cubicBezTo>
                    <a:cubicBezTo>
                      <a:pt x="245745" y="107512"/>
                      <a:pt x="211710" y="68732"/>
                      <a:pt x="142939" y="68732"/>
                    </a:cubicBezTo>
                    <a:lnTo>
                      <a:pt x="83757" y="68732"/>
                    </a:lnTo>
                    <a:lnTo>
                      <a:pt x="83757" y="242329"/>
                    </a:lnTo>
                    <a:close/>
                  </a:path>
                </a:pathLst>
              </a:custGeom>
              <a:grpFill/>
              <a:ln w="6350" cap="flat">
                <a:noFill/>
                <a:prstDash val="solid"/>
                <a:miter/>
              </a:ln>
            </p:spPr>
            <p:txBody>
              <a:bodyPr rtlCol="0" anchor="ctr"/>
              <a:lstStyle/>
              <a:p>
                <a:endParaRPr lang="da-DK" dirty="0"/>
              </a:p>
            </p:txBody>
          </p:sp>
          <p:sp>
            <p:nvSpPr>
              <p:cNvPr id="41" name="Freeform: Shape 40">
                <a:extLst>
                  <a:ext uri="{FF2B5EF4-FFF2-40B4-BE49-F238E27FC236}">
                    <a16:creationId xmlns:a16="http://schemas.microsoft.com/office/drawing/2014/main" id="{0EE4A575-D5B3-CD0E-C1D2-390E431A314F}"/>
                  </a:ext>
                </a:extLst>
              </p:cNvPr>
              <p:cNvSpPr/>
              <p:nvPr/>
            </p:nvSpPr>
            <p:spPr>
              <a:xfrm>
                <a:off x="6708971" y="1815468"/>
                <a:ext cx="311765" cy="558184"/>
              </a:xfrm>
              <a:custGeom>
                <a:avLst/>
                <a:gdLst>
                  <a:gd name="connsiteX0" fmla="*/ 0 w 311765"/>
                  <a:gd name="connsiteY0" fmla="*/ 147015 h 558184"/>
                  <a:gd name="connsiteX1" fmla="*/ 175609 w 311765"/>
                  <a:gd name="connsiteY1" fmla="*/ 0 h 558184"/>
                  <a:gd name="connsiteX2" fmla="*/ 286588 w 311765"/>
                  <a:gd name="connsiteY2" fmla="*/ 22441 h 558184"/>
                  <a:gd name="connsiteX3" fmla="*/ 289268 w 311765"/>
                  <a:gd name="connsiteY3" fmla="*/ 115735 h 558184"/>
                  <a:gd name="connsiteX4" fmla="*/ 240303 w 311765"/>
                  <a:gd name="connsiteY4" fmla="*/ 82321 h 558184"/>
                  <a:gd name="connsiteX5" fmla="*/ 176276 w 311765"/>
                  <a:gd name="connsiteY5" fmla="*/ 70129 h 558184"/>
                  <a:gd name="connsiteX6" fmla="*/ 76213 w 311765"/>
                  <a:gd name="connsiteY6" fmla="*/ 147022 h 558184"/>
                  <a:gd name="connsiteX7" fmla="*/ 169507 w 311765"/>
                  <a:gd name="connsiteY7" fmla="*/ 234156 h 558184"/>
                  <a:gd name="connsiteX8" fmla="*/ 268167 w 311765"/>
                  <a:gd name="connsiteY8" fmla="*/ 289281 h 558184"/>
                  <a:gd name="connsiteX9" fmla="*/ 311766 w 311765"/>
                  <a:gd name="connsiteY9" fmla="*/ 401600 h 558184"/>
                  <a:gd name="connsiteX10" fmla="*/ 136093 w 311765"/>
                  <a:gd name="connsiteY10" fmla="*/ 558184 h 558184"/>
                  <a:gd name="connsiteX11" fmla="*/ 10909 w 311765"/>
                  <a:gd name="connsiteY11" fmla="*/ 534340 h 558184"/>
                  <a:gd name="connsiteX12" fmla="*/ 6826 w 311765"/>
                  <a:gd name="connsiteY12" fmla="*/ 442449 h 558184"/>
                  <a:gd name="connsiteX13" fmla="*/ 55791 w 311765"/>
                  <a:gd name="connsiteY13" fmla="*/ 474459 h 558184"/>
                  <a:gd name="connsiteX14" fmla="*/ 131344 w 311765"/>
                  <a:gd name="connsiteY14" fmla="*/ 488055 h 558184"/>
                  <a:gd name="connsiteX15" fmla="*/ 235553 w 311765"/>
                  <a:gd name="connsiteY15" fmla="*/ 404336 h 558184"/>
                  <a:gd name="connsiteX16" fmla="*/ 130734 w 311765"/>
                  <a:gd name="connsiteY16" fmla="*/ 300190 h 558184"/>
                  <a:gd name="connsiteX17" fmla="*/ 0 w 311765"/>
                  <a:gd name="connsiteY17" fmla="*/ 147015 h 5581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11765" h="558184">
                    <a:moveTo>
                      <a:pt x="0" y="147015"/>
                    </a:moveTo>
                    <a:cubicBezTo>
                      <a:pt x="0" y="56464"/>
                      <a:pt x="77559" y="0"/>
                      <a:pt x="175609" y="0"/>
                    </a:cubicBezTo>
                    <a:cubicBezTo>
                      <a:pt x="220548" y="0"/>
                      <a:pt x="251161" y="6096"/>
                      <a:pt x="286588" y="22441"/>
                    </a:cubicBezTo>
                    <a:lnTo>
                      <a:pt x="289268" y="115735"/>
                    </a:lnTo>
                    <a:cubicBezTo>
                      <a:pt x="272256" y="98723"/>
                      <a:pt x="257315" y="89148"/>
                      <a:pt x="240303" y="82321"/>
                    </a:cubicBezTo>
                    <a:cubicBezTo>
                      <a:pt x="222618" y="75552"/>
                      <a:pt x="205549" y="70129"/>
                      <a:pt x="176276" y="70129"/>
                    </a:cubicBezTo>
                    <a:cubicBezTo>
                      <a:pt x="115056" y="70129"/>
                      <a:pt x="76213" y="100736"/>
                      <a:pt x="76213" y="147022"/>
                    </a:cubicBezTo>
                    <a:cubicBezTo>
                      <a:pt x="76213" y="189218"/>
                      <a:pt x="106883" y="208306"/>
                      <a:pt x="169507" y="234156"/>
                    </a:cubicBezTo>
                    <a:cubicBezTo>
                      <a:pt x="213042" y="251841"/>
                      <a:pt x="245726" y="266840"/>
                      <a:pt x="268167" y="289281"/>
                    </a:cubicBezTo>
                    <a:cubicBezTo>
                      <a:pt x="298107" y="319221"/>
                      <a:pt x="311766" y="356660"/>
                      <a:pt x="311766" y="401600"/>
                    </a:cubicBezTo>
                    <a:cubicBezTo>
                      <a:pt x="311766" y="498310"/>
                      <a:pt x="237560" y="558184"/>
                      <a:pt x="136093" y="558184"/>
                    </a:cubicBezTo>
                    <a:cubicBezTo>
                      <a:pt x="84385" y="558184"/>
                      <a:pt x="47676" y="550012"/>
                      <a:pt x="10909" y="534340"/>
                    </a:cubicBezTo>
                    <a:lnTo>
                      <a:pt x="6826" y="442449"/>
                    </a:lnTo>
                    <a:cubicBezTo>
                      <a:pt x="23838" y="459461"/>
                      <a:pt x="38779" y="466960"/>
                      <a:pt x="55791" y="474459"/>
                    </a:cubicBezTo>
                    <a:cubicBezTo>
                      <a:pt x="74879" y="482632"/>
                      <a:pt x="102133" y="488055"/>
                      <a:pt x="131344" y="488055"/>
                    </a:cubicBezTo>
                    <a:cubicBezTo>
                      <a:pt x="196710" y="488055"/>
                      <a:pt x="235553" y="453358"/>
                      <a:pt x="235553" y="404336"/>
                    </a:cubicBezTo>
                    <a:cubicBezTo>
                      <a:pt x="235553" y="362141"/>
                      <a:pt x="220554" y="334887"/>
                      <a:pt x="130734" y="300190"/>
                    </a:cubicBezTo>
                    <a:cubicBezTo>
                      <a:pt x="27927" y="260674"/>
                      <a:pt x="0" y="208293"/>
                      <a:pt x="0" y="147015"/>
                    </a:cubicBezTo>
                  </a:path>
                </a:pathLst>
              </a:custGeom>
              <a:grpFill/>
              <a:ln w="6350" cap="flat">
                <a:noFill/>
                <a:prstDash val="solid"/>
                <a:miter/>
              </a:ln>
            </p:spPr>
            <p:txBody>
              <a:bodyPr rtlCol="0" anchor="ctr"/>
              <a:lstStyle/>
              <a:p>
                <a:endParaRPr lang="da-DK" dirty="0"/>
              </a:p>
            </p:txBody>
          </p:sp>
          <p:sp>
            <p:nvSpPr>
              <p:cNvPr id="42" name="Freeform: Shape 41">
                <a:extLst>
                  <a:ext uri="{FF2B5EF4-FFF2-40B4-BE49-F238E27FC236}">
                    <a16:creationId xmlns:a16="http://schemas.microsoft.com/office/drawing/2014/main" id="{9AF07B33-39DF-8C43-B5C7-F71C0F8031D4}"/>
                  </a:ext>
                </a:extLst>
              </p:cNvPr>
              <p:cNvSpPr/>
              <p:nvPr/>
            </p:nvSpPr>
            <p:spPr>
              <a:xfrm>
                <a:off x="7061840" y="1822276"/>
                <a:ext cx="543902" cy="544576"/>
              </a:xfrm>
              <a:custGeom>
                <a:avLst/>
                <a:gdLst>
                  <a:gd name="connsiteX0" fmla="*/ 372993 w 543902"/>
                  <a:gd name="connsiteY0" fmla="*/ 348539 h 544576"/>
                  <a:gd name="connsiteX1" fmla="*/ 162014 w 543902"/>
                  <a:gd name="connsiteY1" fmla="*/ 348539 h 544576"/>
                  <a:gd name="connsiteX2" fmla="*/ 99390 w 543902"/>
                  <a:gd name="connsiteY2" fmla="*/ 499637 h 544576"/>
                  <a:gd name="connsiteX3" fmla="*/ 91891 w 543902"/>
                  <a:gd name="connsiteY3" fmla="*/ 544576 h 544576"/>
                  <a:gd name="connsiteX4" fmla="*/ 0 w 543902"/>
                  <a:gd name="connsiteY4" fmla="*/ 544576 h 544576"/>
                  <a:gd name="connsiteX5" fmla="*/ 24511 w 543902"/>
                  <a:gd name="connsiteY5" fmla="*/ 499637 h 544576"/>
                  <a:gd name="connsiteX6" fmla="*/ 232804 w 543902"/>
                  <a:gd name="connsiteY6" fmla="*/ 0 h 544576"/>
                  <a:gd name="connsiteX7" fmla="*/ 300184 w 543902"/>
                  <a:gd name="connsiteY7" fmla="*/ 0 h 544576"/>
                  <a:gd name="connsiteX8" fmla="*/ 519392 w 543902"/>
                  <a:gd name="connsiteY8" fmla="*/ 499637 h 544576"/>
                  <a:gd name="connsiteX9" fmla="*/ 543903 w 543902"/>
                  <a:gd name="connsiteY9" fmla="*/ 544576 h 544576"/>
                  <a:gd name="connsiteX10" fmla="*/ 447192 w 543902"/>
                  <a:gd name="connsiteY10" fmla="*/ 544576 h 544576"/>
                  <a:gd name="connsiteX11" fmla="*/ 439020 w 543902"/>
                  <a:gd name="connsiteY11" fmla="*/ 499637 h 544576"/>
                  <a:gd name="connsiteX12" fmla="*/ 372993 w 543902"/>
                  <a:gd name="connsiteY12" fmla="*/ 348539 h 544576"/>
                  <a:gd name="connsiteX13" fmla="*/ 191281 w 543902"/>
                  <a:gd name="connsiteY13" fmla="*/ 279083 h 544576"/>
                  <a:gd name="connsiteX14" fmla="*/ 342379 w 543902"/>
                  <a:gd name="connsiteY14" fmla="*/ 279083 h 544576"/>
                  <a:gd name="connsiteX15" fmla="*/ 264820 w 543902"/>
                  <a:gd name="connsiteY15" fmla="*/ 101397 h 544576"/>
                  <a:gd name="connsiteX16" fmla="*/ 191281 w 543902"/>
                  <a:gd name="connsiteY16" fmla="*/ 279083 h 5445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543902" h="544576">
                    <a:moveTo>
                      <a:pt x="372993" y="348539"/>
                    </a:moveTo>
                    <a:lnTo>
                      <a:pt x="162014" y="348539"/>
                    </a:lnTo>
                    <a:lnTo>
                      <a:pt x="99390" y="499637"/>
                    </a:lnTo>
                    <a:cubicBezTo>
                      <a:pt x="93904" y="513232"/>
                      <a:pt x="91891" y="530244"/>
                      <a:pt x="91891" y="544576"/>
                    </a:cubicBezTo>
                    <a:lnTo>
                      <a:pt x="0" y="544576"/>
                    </a:lnTo>
                    <a:cubicBezTo>
                      <a:pt x="9512" y="530917"/>
                      <a:pt x="17012" y="517989"/>
                      <a:pt x="24511" y="499637"/>
                    </a:cubicBezTo>
                    <a:lnTo>
                      <a:pt x="232804" y="0"/>
                    </a:lnTo>
                    <a:lnTo>
                      <a:pt x="300184" y="0"/>
                    </a:lnTo>
                    <a:lnTo>
                      <a:pt x="519392" y="499637"/>
                    </a:lnTo>
                    <a:cubicBezTo>
                      <a:pt x="527564" y="517989"/>
                      <a:pt x="534333" y="530917"/>
                      <a:pt x="543903" y="544576"/>
                    </a:cubicBezTo>
                    <a:lnTo>
                      <a:pt x="447192" y="544576"/>
                    </a:lnTo>
                    <a:cubicBezTo>
                      <a:pt x="447192" y="526834"/>
                      <a:pt x="444513" y="512566"/>
                      <a:pt x="439020" y="499637"/>
                    </a:cubicBezTo>
                    <a:lnTo>
                      <a:pt x="372993" y="348539"/>
                    </a:lnTo>
                    <a:close/>
                    <a:moveTo>
                      <a:pt x="191281" y="279083"/>
                    </a:moveTo>
                    <a:lnTo>
                      <a:pt x="342379" y="279083"/>
                    </a:lnTo>
                    <a:lnTo>
                      <a:pt x="264820" y="101397"/>
                    </a:lnTo>
                    <a:lnTo>
                      <a:pt x="191281" y="279083"/>
                    </a:lnTo>
                    <a:close/>
                  </a:path>
                </a:pathLst>
              </a:custGeom>
              <a:grpFill/>
              <a:ln w="6350" cap="flat">
                <a:noFill/>
                <a:prstDash val="solid"/>
                <a:miter/>
              </a:ln>
            </p:spPr>
            <p:txBody>
              <a:bodyPr rtlCol="0" anchor="ctr"/>
              <a:lstStyle/>
              <a:p>
                <a:endParaRPr lang="da-DK" dirty="0"/>
              </a:p>
            </p:txBody>
          </p:sp>
          <p:sp>
            <p:nvSpPr>
              <p:cNvPr id="43" name="Freeform: Shape 42">
                <a:extLst>
                  <a:ext uri="{FF2B5EF4-FFF2-40B4-BE49-F238E27FC236}">
                    <a16:creationId xmlns:a16="http://schemas.microsoft.com/office/drawing/2014/main" id="{B2948461-5367-96AA-9D69-AA6609580558}"/>
                  </a:ext>
                </a:extLst>
              </p:cNvPr>
              <p:cNvSpPr/>
              <p:nvPr/>
            </p:nvSpPr>
            <p:spPr>
              <a:xfrm>
                <a:off x="7671249" y="1822276"/>
                <a:ext cx="488124" cy="544576"/>
              </a:xfrm>
              <a:custGeom>
                <a:avLst/>
                <a:gdLst>
                  <a:gd name="connsiteX0" fmla="*/ 477838 w 488124"/>
                  <a:gd name="connsiteY0" fmla="*/ 499637 h 544576"/>
                  <a:gd name="connsiteX1" fmla="*/ 481267 w 488124"/>
                  <a:gd name="connsiteY1" fmla="*/ 544576 h 544576"/>
                  <a:gd name="connsiteX2" fmla="*/ 409131 w 488124"/>
                  <a:gd name="connsiteY2" fmla="*/ 544576 h 544576"/>
                  <a:gd name="connsiteX3" fmla="*/ 79629 w 488124"/>
                  <a:gd name="connsiteY3" fmla="*/ 119145 h 544576"/>
                  <a:gd name="connsiteX4" fmla="*/ 79629 w 488124"/>
                  <a:gd name="connsiteY4" fmla="*/ 499637 h 544576"/>
                  <a:gd name="connsiteX5" fmla="*/ 89853 w 488124"/>
                  <a:gd name="connsiteY5" fmla="*/ 544576 h 544576"/>
                  <a:gd name="connsiteX6" fmla="*/ 0 w 488124"/>
                  <a:gd name="connsiteY6" fmla="*/ 544576 h 544576"/>
                  <a:gd name="connsiteX7" fmla="*/ 10243 w 488124"/>
                  <a:gd name="connsiteY7" fmla="*/ 499637 h 544576"/>
                  <a:gd name="connsiteX8" fmla="*/ 10243 w 488124"/>
                  <a:gd name="connsiteY8" fmla="*/ 44939 h 544576"/>
                  <a:gd name="connsiteX9" fmla="*/ 0 w 488124"/>
                  <a:gd name="connsiteY9" fmla="*/ 0 h 544576"/>
                  <a:gd name="connsiteX10" fmla="*/ 81724 w 488124"/>
                  <a:gd name="connsiteY10" fmla="*/ 0 h 544576"/>
                  <a:gd name="connsiteX11" fmla="*/ 408432 w 488124"/>
                  <a:gd name="connsiteY11" fmla="*/ 419271 h 544576"/>
                  <a:gd name="connsiteX12" fmla="*/ 408432 w 488124"/>
                  <a:gd name="connsiteY12" fmla="*/ 44939 h 544576"/>
                  <a:gd name="connsiteX13" fmla="*/ 398208 w 488124"/>
                  <a:gd name="connsiteY13" fmla="*/ 0 h 544576"/>
                  <a:gd name="connsiteX14" fmla="*/ 488124 w 488124"/>
                  <a:gd name="connsiteY14" fmla="*/ 0 h 544576"/>
                  <a:gd name="connsiteX15" fmla="*/ 477838 w 488124"/>
                  <a:gd name="connsiteY15" fmla="*/ 44939 h 544576"/>
                  <a:gd name="connsiteX16" fmla="*/ 477838 w 488124"/>
                  <a:gd name="connsiteY16" fmla="*/ 499637 h 5445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88124" h="544576">
                    <a:moveTo>
                      <a:pt x="477838" y="499637"/>
                    </a:moveTo>
                    <a:cubicBezTo>
                      <a:pt x="477838" y="519392"/>
                      <a:pt x="479298" y="530917"/>
                      <a:pt x="481267" y="544576"/>
                    </a:cubicBezTo>
                    <a:lnTo>
                      <a:pt x="409131" y="544576"/>
                    </a:lnTo>
                    <a:lnTo>
                      <a:pt x="79629" y="119145"/>
                    </a:lnTo>
                    <a:lnTo>
                      <a:pt x="79629" y="499637"/>
                    </a:lnTo>
                    <a:cubicBezTo>
                      <a:pt x="79629" y="519392"/>
                      <a:pt x="83058" y="530917"/>
                      <a:pt x="89853" y="544576"/>
                    </a:cubicBezTo>
                    <a:lnTo>
                      <a:pt x="0" y="544576"/>
                    </a:lnTo>
                    <a:cubicBezTo>
                      <a:pt x="6833" y="530917"/>
                      <a:pt x="10243" y="519392"/>
                      <a:pt x="10243" y="499637"/>
                    </a:cubicBezTo>
                    <a:lnTo>
                      <a:pt x="10243" y="44939"/>
                    </a:lnTo>
                    <a:cubicBezTo>
                      <a:pt x="10243" y="25184"/>
                      <a:pt x="6826" y="13595"/>
                      <a:pt x="0" y="0"/>
                    </a:cubicBezTo>
                    <a:lnTo>
                      <a:pt x="81724" y="0"/>
                    </a:lnTo>
                    <a:lnTo>
                      <a:pt x="408432" y="419271"/>
                    </a:lnTo>
                    <a:lnTo>
                      <a:pt x="408432" y="44939"/>
                    </a:lnTo>
                    <a:cubicBezTo>
                      <a:pt x="408432" y="25184"/>
                      <a:pt x="405067" y="13595"/>
                      <a:pt x="398208" y="0"/>
                    </a:cubicBezTo>
                    <a:lnTo>
                      <a:pt x="488124" y="0"/>
                    </a:lnTo>
                    <a:cubicBezTo>
                      <a:pt x="481267" y="13595"/>
                      <a:pt x="477838" y="25184"/>
                      <a:pt x="477838" y="44939"/>
                    </a:cubicBezTo>
                    <a:lnTo>
                      <a:pt x="477838" y="499637"/>
                    </a:lnTo>
                    <a:close/>
                  </a:path>
                </a:pathLst>
              </a:custGeom>
              <a:grpFill/>
              <a:ln w="6350" cap="flat">
                <a:noFill/>
                <a:prstDash val="solid"/>
                <a:miter/>
              </a:ln>
            </p:spPr>
            <p:txBody>
              <a:bodyPr rtlCol="0" anchor="ctr"/>
              <a:lstStyle/>
              <a:p>
                <a:endParaRPr lang="da-DK" dirty="0"/>
              </a:p>
            </p:txBody>
          </p:sp>
          <p:sp>
            <p:nvSpPr>
              <p:cNvPr id="44" name="Freeform: Shape 43">
                <a:extLst>
                  <a:ext uri="{FF2B5EF4-FFF2-40B4-BE49-F238E27FC236}">
                    <a16:creationId xmlns:a16="http://schemas.microsoft.com/office/drawing/2014/main" id="{D20A084E-F0C7-A650-73EC-584B5912F921}"/>
                  </a:ext>
                </a:extLst>
              </p:cNvPr>
              <p:cNvSpPr/>
              <p:nvPr/>
            </p:nvSpPr>
            <p:spPr>
              <a:xfrm>
                <a:off x="8279707" y="1822250"/>
                <a:ext cx="482600" cy="548665"/>
              </a:xfrm>
              <a:custGeom>
                <a:avLst/>
                <a:gdLst>
                  <a:gd name="connsiteX0" fmla="*/ 199453 w 482600"/>
                  <a:gd name="connsiteY0" fmla="*/ 0 h 548665"/>
                  <a:gd name="connsiteX1" fmla="*/ 482600 w 482600"/>
                  <a:gd name="connsiteY1" fmla="*/ 272993 h 548665"/>
                  <a:gd name="connsiteX2" fmla="*/ 196723 w 482600"/>
                  <a:gd name="connsiteY2" fmla="*/ 548665 h 548665"/>
                  <a:gd name="connsiteX3" fmla="*/ 48323 w 482600"/>
                  <a:gd name="connsiteY3" fmla="*/ 544582 h 548665"/>
                  <a:gd name="connsiteX4" fmla="*/ 0 w 482600"/>
                  <a:gd name="connsiteY4" fmla="*/ 544582 h 548665"/>
                  <a:gd name="connsiteX5" fmla="*/ 10160 w 482600"/>
                  <a:gd name="connsiteY5" fmla="*/ 499644 h 548665"/>
                  <a:gd name="connsiteX6" fmla="*/ 10160 w 482600"/>
                  <a:gd name="connsiteY6" fmla="*/ 44945 h 548665"/>
                  <a:gd name="connsiteX7" fmla="*/ 0 w 482600"/>
                  <a:gd name="connsiteY7" fmla="*/ 7 h 548665"/>
                  <a:gd name="connsiteX8" fmla="*/ 199453 w 482600"/>
                  <a:gd name="connsiteY8" fmla="*/ 7 h 548665"/>
                  <a:gd name="connsiteX9" fmla="*/ 83693 w 482600"/>
                  <a:gd name="connsiteY9" fmla="*/ 435674 h 548665"/>
                  <a:gd name="connsiteX10" fmla="*/ 105473 w 482600"/>
                  <a:gd name="connsiteY10" fmla="*/ 475793 h 548665"/>
                  <a:gd name="connsiteX11" fmla="*/ 191960 w 482600"/>
                  <a:gd name="connsiteY11" fmla="*/ 481952 h 548665"/>
                  <a:gd name="connsiteX12" fmla="*/ 402336 w 482600"/>
                  <a:gd name="connsiteY12" fmla="*/ 273660 h 548665"/>
                  <a:gd name="connsiteX13" fmla="*/ 189864 w 482600"/>
                  <a:gd name="connsiteY13" fmla="*/ 69450 h 548665"/>
                  <a:gd name="connsiteX14" fmla="*/ 83693 w 482600"/>
                  <a:gd name="connsiteY14" fmla="*/ 69450 h 548665"/>
                  <a:gd name="connsiteX15" fmla="*/ 83693 w 482600"/>
                  <a:gd name="connsiteY15" fmla="*/ 435674 h 5486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482600" h="548665">
                    <a:moveTo>
                      <a:pt x="199453" y="0"/>
                    </a:moveTo>
                    <a:cubicBezTo>
                      <a:pt x="366902" y="0"/>
                      <a:pt x="482600" y="113722"/>
                      <a:pt x="482600" y="272993"/>
                    </a:cubicBezTo>
                    <a:cubicBezTo>
                      <a:pt x="482600" y="432264"/>
                      <a:pt x="364172" y="548665"/>
                      <a:pt x="196723" y="548665"/>
                    </a:cubicBezTo>
                    <a:cubicBezTo>
                      <a:pt x="114364" y="548665"/>
                      <a:pt x="89153" y="544582"/>
                      <a:pt x="48323" y="544582"/>
                    </a:cubicBezTo>
                    <a:lnTo>
                      <a:pt x="0" y="544582"/>
                    </a:lnTo>
                    <a:cubicBezTo>
                      <a:pt x="6794" y="530987"/>
                      <a:pt x="10160" y="519399"/>
                      <a:pt x="10160" y="499644"/>
                    </a:cubicBezTo>
                    <a:lnTo>
                      <a:pt x="10160" y="44945"/>
                    </a:lnTo>
                    <a:cubicBezTo>
                      <a:pt x="10160" y="25191"/>
                      <a:pt x="6794" y="13665"/>
                      <a:pt x="0" y="7"/>
                    </a:cubicBezTo>
                    <a:lnTo>
                      <a:pt x="199453" y="7"/>
                    </a:lnTo>
                    <a:close/>
                    <a:moveTo>
                      <a:pt x="83693" y="435674"/>
                    </a:moveTo>
                    <a:cubicBezTo>
                      <a:pt x="83693" y="456102"/>
                      <a:pt x="85789" y="469697"/>
                      <a:pt x="105473" y="475793"/>
                    </a:cubicBezTo>
                    <a:cubicBezTo>
                      <a:pt x="121793" y="481279"/>
                      <a:pt x="151764" y="481952"/>
                      <a:pt x="191960" y="481952"/>
                    </a:cubicBezTo>
                    <a:cubicBezTo>
                      <a:pt x="319277" y="481952"/>
                      <a:pt x="402336" y="390061"/>
                      <a:pt x="402336" y="273660"/>
                    </a:cubicBezTo>
                    <a:cubicBezTo>
                      <a:pt x="402336" y="157258"/>
                      <a:pt x="319277" y="69450"/>
                      <a:pt x="189864" y="69450"/>
                    </a:cubicBezTo>
                    <a:lnTo>
                      <a:pt x="83693" y="69450"/>
                    </a:lnTo>
                    <a:lnTo>
                      <a:pt x="83693" y="435674"/>
                    </a:lnTo>
                    <a:close/>
                  </a:path>
                </a:pathLst>
              </a:custGeom>
              <a:grpFill/>
              <a:ln w="6350" cap="flat">
                <a:noFill/>
                <a:prstDash val="solid"/>
                <a:miter/>
              </a:ln>
            </p:spPr>
            <p:txBody>
              <a:bodyPr rtlCol="0" anchor="ctr"/>
              <a:lstStyle/>
              <a:p>
                <a:endParaRPr lang="da-DK" dirty="0"/>
              </a:p>
            </p:txBody>
          </p:sp>
          <p:sp>
            <p:nvSpPr>
              <p:cNvPr id="45" name="Freeform: Shape 44">
                <a:extLst>
                  <a:ext uri="{FF2B5EF4-FFF2-40B4-BE49-F238E27FC236}">
                    <a16:creationId xmlns:a16="http://schemas.microsoft.com/office/drawing/2014/main" id="{885D76DA-9E28-8DE0-0C4E-8A4F1DECAB5A}"/>
                  </a:ext>
                </a:extLst>
              </p:cNvPr>
              <p:cNvSpPr/>
              <p:nvPr/>
            </p:nvSpPr>
            <p:spPr>
              <a:xfrm>
                <a:off x="8781737" y="1822276"/>
                <a:ext cx="543941" cy="544576"/>
              </a:xfrm>
              <a:custGeom>
                <a:avLst/>
                <a:gdLst>
                  <a:gd name="connsiteX0" fmla="*/ 373063 w 543941"/>
                  <a:gd name="connsiteY0" fmla="*/ 348539 h 544576"/>
                  <a:gd name="connsiteX1" fmla="*/ 162052 w 543941"/>
                  <a:gd name="connsiteY1" fmla="*/ 348539 h 544576"/>
                  <a:gd name="connsiteX2" fmla="*/ 99441 w 543941"/>
                  <a:gd name="connsiteY2" fmla="*/ 499637 h 544576"/>
                  <a:gd name="connsiteX3" fmla="*/ 91948 w 543941"/>
                  <a:gd name="connsiteY3" fmla="*/ 544576 h 544576"/>
                  <a:gd name="connsiteX4" fmla="*/ 0 w 543941"/>
                  <a:gd name="connsiteY4" fmla="*/ 544576 h 544576"/>
                  <a:gd name="connsiteX5" fmla="*/ 24511 w 543941"/>
                  <a:gd name="connsiteY5" fmla="*/ 499637 h 544576"/>
                  <a:gd name="connsiteX6" fmla="*/ 232855 w 543941"/>
                  <a:gd name="connsiteY6" fmla="*/ 0 h 544576"/>
                  <a:gd name="connsiteX7" fmla="*/ 300228 w 543941"/>
                  <a:gd name="connsiteY7" fmla="*/ 0 h 544576"/>
                  <a:gd name="connsiteX8" fmla="*/ 519430 w 543941"/>
                  <a:gd name="connsiteY8" fmla="*/ 499637 h 544576"/>
                  <a:gd name="connsiteX9" fmla="*/ 543941 w 543941"/>
                  <a:gd name="connsiteY9" fmla="*/ 544576 h 544576"/>
                  <a:gd name="connsiteX10" fmla="*/ 447294 w 543941"/>
                  <a:gd name="connsiteY10" fmla="*/ 544576 h 544576"/>
                  <a:gd name="connsiteX11" fmla="*/ 439103 w 543941"/>
                  <a:gd name="connsiteY11" fmla="*/ 499637 h 544576"/>
                  <a:gd name="connsiteX12" fmla="*/ 373063 w 543941"/>
                  <a:gd name="connsiteY12" fmla="*/ 348539 h 544576"/>
                  <a:gd name="connsiteX13" fmla="*/ 191326 w 543941"/>
                  <a:gd name="connsiteY13" fmla="*/ 279083 h 544576"/>
                  <a:gd name="connsiteX14" fmla="*/ 342392 w 543941"/>
                  <a:gd name="connsiteY14" fmla="*/ 279083 h 544576"/>
                  <a:gd name="connsiteX15" fmla="*/ 264858 w 543941"/>
                  <a:gd name="connsiteY15" fmla="*/ 101397 h 544576"/>
                  <a:gd name="connsiteX16" fmla="*/ 191326 w 543941"/>
                  <a:gd name="connsiteY16" fmla="*/ 279083 h 5445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543941" h="544576">
                    <a:moveTo>
                      <a:pt x="373063" y="348539"/>
                    </a:moveTo>
                    <a:lnTo>
                      <a:pt x="162052" y="348539"/>
                    </a:lnTo>
                    <a:lnTo>
                      <a:pt x="99441" y="499637"/>
                    </a:lnTo>
                    <a:cubicBezTo>
                      <a:pt x="93980" y="513232"/>
                      <a:pt x="91948" y="530244"/>
                      <a:pt x="91948" y="544576"/>
                    </a:cubicBezTo>
                    <a:lnTo>
                      <a:pt x="0" y="544576"/>
                    </a:lnTo>
                    <a:cubicBezTo>
                      <a:pt x="9589" y="530917"/>
                      <a:pt x="17018" y="517989"/>
                      <a:pt x="24511" y="499637"/>
                    </a:cubicBezTo>
                    <a:lnTo>
                      <a:pt x="232855" y="0"/>
                    </a:lnTo>
                    <a:lnTo>
                      <a:pt x="300228" y="0"/>
                    </a:lnTo>
                    <a:lnTo>
                      <a:pt x="519430" y="499637"/>
                    </a:lnTo>
                    <a:cubicBezTo>
                      <a:pt x="527621" y="517989"/>
                      <a:pt x="534416" y="530917"/>
                      <a:pt x="543941" y="544576"/>
                    </a:cubicBezTo>
                    <a:lnTo>
                      <a:pt x="447294" y="544576"/>
                    </a:lnTo>
                    <a:cubicBezTo>
                      <a:pt x="447294" y="526834"/>
                      <a:pt x="444564" y="512566"/>
                      <a:pt x="439103" y="499637"/>
                    </a:cubicBezTo>
                    <a:lnTo>
                      <a:pt x="373063" y="348539"/>
                    </a:lnTo>
                    <a:close/>
                    <a:moveTo>
                      <a:pt x="191326" y="279083"/>
                    </a:moveTo>
                    <a:lnTo>
                      <a:pt x="342392" y="279083"/>
                    </a:lnTo>
                    <a:lnTo>
                      <a:pt x="264858" y="101397"/>
                    </a:lnTo>
                    <a:lnTo>
                      <a:pt x="191326" y="279083"/>
                    </a:lnTo>
                    <a:close/>
                  </a:path>
                </a:pathLst>
              </a:custGeom>
              <a:grpFill/>
              <a:ln w="6350" cap="flat">
                <a:noFill/>
                <a:prstDash val="solid"/>
                <a:miter/>
              </a:ln>
            </p:spPr>
            <p:txBody>
              <a:bodyPr rtlCol="0" anchor="ctr"/>
              <a:lstStyle/>
              <a:p>
                <a:endParaRPr lang="da-DK" dirty="0"/>
              </a:p>
            </p:txBody>
          </p:sp>
          <p:sp>
            <p:nvSpPr>
              <p:cNvPr id="46" name="Freeform: Shape 45">
                <a:extLst>
                  <a:ext uri="{FF2B5EF4-FFF2-40B4-BE49-F238E27FC236}">
                    <a16:creationId xmlns:a16="http://schemas.microsoft.com/office/drawing/2014/main" id="{945278E9-6E53-0604-7D05-8B5D611B7AD0}"/>
                  </a:ext>
                </a:extLst>
              </p:cNvPr>
              <p:cNvSpPr/>
              <p:nvPr/>
            </p:nvSpPr>
            <p:spPr>
              <a:xfrm>
                <a:off x="7727701" y="408334"/>
                <a:ext cx="488124" cy="544575"/>
              </a:xfrm>
              <a:custGeom>
                <a:avLst/>
                <a:gdLst>
                  <a:gd name="connsiteX0" fmla="*/ 477901 w 488124"/>
                  <a:gd name="connsiteY0" fmla="*/ 499637 h 544575"/>
                  <a:gd name="connsiteX1" fmla="*/ 481330 w 488124"/>
                  <a:gd name="connsiteY1" fmla="*/ 544576 h 544575"/>
                  <a:gd name="connsiteX2" fmla="*/ 409194 w 488124"/>
                  <a:gd name="connsiteY2" fmla="*/ 544576 h 544575"/>
                  <a:gd name="connsiteX3" fmla="*/ 79629 w 488124"/>
                  <a:gd name="connsiteY3" fmla="*/ 119145 h 544575"/>
                  <a:gd name="connsiteX4" fmla="*/ 79629 w 488124"/>
                  <a:gd name="connsiteY4" fmla="*/ 499637 h 544575"/>
                  <a:gd name="connsiteX5" fmla="*/ 89916 w 488124"/>
                  <a:gd name="connsiteY5" fmla="*/ 544576 h 544575"/>
                  <a:gd name="connsiteX6" fmla="*/ 0 w 488124"/>
                  <a:gd name="connsiteY6" fmla="*/ 544576 h 544575"/>
                  <a:gd name="connsiteX7" fmla="*/ 10287 w 488124"/>
                  <a:gd name="connsiteY7" fmla="*/ 499637 h 544575"/>
                  <a:gd name="connsiteX8" fmla="*/ 10287 w 488124"/>
                  <a:gd name="connsiteY8" fmla="*/ 44939 h 544575"/>
                  <a:gd name="connsiteX9" fmla="*/ 0 w 488124"/>
                  <a:gd name="connsiteY9" fmla="*/ 0 h 544575"/>
                  <a:gd name="connsiteX10" fmla="*/ 81724 w 488124"/>
                  <a:gd name="connsiteY10" fmla="*/ 0 h 544575"/>
                  <a:gd name="connsiteX11" fmla="*/ 408432 w 488124"/>
                  <a:gd name="connsiteY11" fmla="*/ 419335 h 544575"/>
                  <a:gd name="connsiteX12" fmla="*/ 408432 w 488124"/>
                  <a:gd name="connsiteY12" fmla="*/ 44939 h 544575"/>
                  <a:gd name="connsiteX13" fmla="*/ 398272 w 488124"/>
                  <a:gd name="connsiteY13" fmla="*/ 0 h 544575"/>
                  <a:gd name="connsiteX14" fmla="*/ 488124 w 488124"/>
                  <a:gd name="connsiteY14" fmla="*/ 0 h 544575"/>
                  <a:gd name="connsiteX15" fmla="*/ 477901 w 488124"/>
                  <a:gd name="connsiteY15" fmla="*/ 44939 h 544575"/>
                  <a:gd name="connsiteX16" fmla="*/ 477901 w 488124"/>
                  <a:gd name="connsiteY16" fmla="*/ 499637 h 544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88124" h="544575">
                    <a:moveTo>
                      <a:pt x="477901" y="499637"/>
                    </a:moveTo>
                    <a:cubicBezTo>
                      <a:pt x="477901" y="519392"/>
                      <a:pt x="479298" y="530917"/>
                      <a:pt x="481330" y="544576"/>
                    </a:cubicBezTo>
                    <a:lnTo>
                      <a:pt x="409194" y="544576"/>
                    </a:lnTo>
                    <a:lnTo>
                      <a:pt x="79629" y="119145"/>
                    </a:lnTo>
                    <a:lnTo>
                      <a:pt x="79629" y="499637"/>
                    </a:lnTo>
                    <a:cubicBezTo>
                      <a:pt x="79629" y="519392"/>
                      <a:pt x="83058" y="530917"/>
                      <a:pt x="89916" y="544576"/>
                    </a:cubicBezTo>
                    <a:lnTo>
                      <a:pt x="0" y="544576"/>
                    </a:lnTo>
                    <a:cubicBezTo>
                      <a:pt x="6858" y="530917"/>
                      <a:pt x="10287" y="519392"/>
                      <a:pt x="10287" y="499637"/>
                    </a:cubicBezTo>
                    <a:lnTo>
                      <a:pt x="10287" y="44939"/>
                    </a:lnTo>
                    <a:cubicBezTo>
                      <a:pt x="10287" y="25184"/>
                      <a:pt x="6858" y="13595"/>
                      <a:pt x="0" y="0"/>
                    </a:cubicBezTo>
                    <a:lnTo>
                      <a:pt x="81724" y="0"/>
                    </a:lnTo>
                    <a:lnTo>
                      <a:pt x="408432" y="419335"/>
                    </a:lnTo>
                    <a:lnTo>
                      <a:pt x="408432" y="44939"/>
                    </a:lnTo>
                    <a:cubicBezTo>
                      <a:pt x="408432" y="25184"/>
                      <a:pt x="405067" y="13595"/>
                      <a:pt x="398272" y="0"/>
                    </a:cubicBezTo>
                    <a:lnTo>
                      <a:pt x="488124" y="0"/>
                    </a:lnTo>
                    <a:cubicBezTo>
                      <a:pt x="481330" y="13595"/>
                      <a:pt x="477901" y="25184"/>
                      <a:pt x="477901" y="44939"/>
                    </a:cubicBezTo>
                    <a:lnTo>
                      <a:pt x="477901" y="499637"/>
                    </a:lnTo>
                    <a:close/>
                  </a:path>
                </a:pathLst>
              </a:custGeom>
              <a:grpFill/>
              <a:ln w="6350" cap="flat">
                <a:noFill/>
                <a:prstDash val="solid"/>
                <a:miter/>
              </a:ln>
            </p:spPr>
            <p:txBody>
              <a:bodyPr rtlCol="0" anchor="ctr"/>
              <a:lstStyle/>
              <a:p>
                <a:endParaRPr lang="da-DK" dirty="0"/>
              </a:p>
            </p:txBody>
          </p:sp>
          <p:sp>
            <p:nvSpPr>
              <p:cNvPr id="47" name="Freeform: Shape 46">
                <a:extLst>
                  <a:ext uri="{FF2B5EF4-FFF2-40B4-BE49-F238E27FC236}">
                    <a16:creationId xmlns:a16="http://schemas.microsoft.com/office/drawing/2014/main" id="{E24CEFF5-813B-2C51-C685-2B5314D13CA9}"/>
                  </a:ext>
                </a:extLst>
              </p:cNvPr>
              <p:cNvSpPr/>
              <p:nvPr/>
            </p:nvSpPr>
            <p:spPr>
              <a:xfrm>
                <a:off x="8336158" y="408308"/>
                <a:ext cx="482663" cy="548665"/>
              </a:xfrm>
              <a:custGeom>
                <a:avLst/>
                <a:gdLst>
                  <a:gd name="connsiteX0" fmla="*/ 199454 w 482663"/>
                  <a:gd name="connsiteY0" fmla="*/ 0 h 548665"/>
                  <a:gd name="connsiteX1" fmla="*/ 482664 w 482663"/>
                  <a:gd name="connsiteY1" fmla="*/ 272993 h 548665"/>
                  <a:gd name="connsiteX2" fmla="*/ 196724 w 482663"/>
                  <a:gd name="connsiteY2" fmla="*/ 548665 h 548665"/>
                  <a:gd name="connsiteX3" fmla="*/ 48324 w 482663"/>
                  <a:gd name="connsiteY3" fmla="*/ 544582 h 548665"/>
                  <a:gd name="connsiteX4" fmla="*/ 0 w 482663"/>
                  <a:gd name="connsiteY4" fmla="*/ 544582 h 548665"/>
                  <a:gd name="connsiteX5" fmla="*/ 10224 w 482663"/>
                  <a:gd name="connsiteY5" fmla="*/ 499643 h 548665"/>
                  <a:gd name="connsiteX6" fmla="*/ 10224 w 482663"/>
                  <a:gd name="connsiteY6" fmla="*/ 44945 h 548665"/>
                  <a:gd name="connsiteX7" fmla="*/ 0 w 482663"/>
                  <a:gd name="connsiteY7" fmla="*/ 6 h 548665"/>
                  <a:gd name="connsiteX8" fmla="*/ 199454 w 482663"/>
                  <a:gd name="connsiteY8" fmla="*/ 6 h 548665"/>
                  <a:gd name="connsiteX9" fmla="*/ 83757 w 482663"/>
                  <a:gd name="connsiteY9" fmla="*/ 435673 h 548665"/>
                  <a:gd name="connsiteX10" fmla="*/ 105538 w 482663"/>
                  <a:gd name="connsiteY10" fmla="*/ 475856 h 548665"/>
                  <a:gd name="connsiteX11" fmla="*/ 191961 w 482663"/>
                  <a:gd name="connsiteY11" fmla="*/ 481952 h 548665"/>
                  <a:gd name="connsiteX12" fmla="*/ 402337 w 482663"/>
                  <a:gd name="connsiteY12" fmla="*/ 273659 h 548665"/>
                  <a:gd name="connsiteX13" fmla="*/ 189929 w 482663"/>
                  <a:gd name="connsiteY13" fmla="*/ 69450 h 548665"/>
                  <a:gd name="connsiteX14" fmla="*/ 83757 w 482663"/>
                  <a:gd name="connsiteY14" fmla="*/ 69450 h 548665"/>
                  <a:gd name="connsiteX15" fmla="*/ 83757 w 482663"/>
                  <a:gd name="connsiteY15" fmla="*/ 435673 h 5486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482663" h="548665">
                    <a:moveTo>
                      <a:pt x="199454" y="0"/>
                    </a:moveTo>
                    <a:cubicBezTo>
                      <a:pt x="366903" y="0"/>
                      <a:pt x="482664" y="113722"/>
                      <a:pt x="482664" y="272993"/>
                    </a:cubicBezTo>
                    <a:cubicBezTo>
                      <a:pt x="482664" y="432264"/>
                      <a:pt x="364173" y="548665"/>
                      <a:pt x="196724" y="548665"/>
                    </a:cubicBezTo>
                    <a:cubicBezTo>
                      <a:pt x="114364" y="548665"/>
                      <a:pt x="89154" y="544582"/>
                      <a:pt x="48324" y="544582"/>
                    </a:cubicBezTo>
                    <a:lnTo>
                      <a:pt x="0" y="544582"/>
                    </a:lnTo>
                    <a:cubicBezTo>
                      <a:pt x="6795" y="530987"/>
                      <a:pt x="10224" y="519398"/>
                      <a:pt x="10224" y="499643"/>
                    </a:cubicBezTo>
                    <a:lnTo>
                      <a:pt x="10224" y="44945"/>
                    </a:lnTo>
                    <a:cubicBezTo>
                      <a:pt x="10224" y="25190"/>
                      <a:pt x="6795" y="13665"/>
                      <a:pt x="0" y="6"/>
                    </a:cubicBezTo>
                    <a:lnTo>
                      <a:pt x="199454" y="6"/>
                    </a:lnTo>
                    <a:close/>
                    <a:moveTo>
                      <a:pt x="83757" y="435673"/>
                    </a:moveTo>
                    <a:cubicBezTo>
                      <a:pt x="83757" y="456101"/>
                      <a:pt x="85789" y="469697"/>
                      <a:pt x="105538" y="475856"/>
                    </a:cubicBezTo>
                    <a:cubicBezTo>
                      <a:pt x="121857" y="481286"/>
                      <a:pt x="151765" y="481952"/>
                      <a:pt x="191961" y="481952"/>
                    </a:cubicBezTo>
                    <a:cubicBezTo>
                      <a:pt x="319278" y="481952"/>
                      <a:pt x="402337" y="390061"/>
                      <a:pt x="402337" y="273659"/>
                    </a:cubicBezTo>
                    <a:cubicBezTo>
                      <a:pt x="402337" y="157258"/>
                      <a:pt x="319278" y="69450"/>
                      <a:pt x="189929" y="69450"/>
                    </a:cubicBezTo>
                    <a:lnTo>
                      <a:pt x="83757" y="69450"/>
                    </a:lnTo>
                    <a:lnTo>
                      <a:pt x="83757" y="435673"/>
                    </a:lnTo>
                    <a:close/>
                  </a:path>
                </a:pathLst>
              </a:custGeom>
              <a:grpFill/>
              <a:ln w="6350" cap="flat">
                <a:noFill/>
                <a:prstDash val="solid"/>
                <a:miter/>
              </a:ln>
            </p:spPr>
            <p:txBody>
              <a:bodyPr rtlCol="0" anchor="ctr"/>
              <a:lstStyle/>
              <a:p>
                <a:endParaRPr lang="da-DK" dirty="0"/>
              </a:p>
            </p:txBody>
          </p:sp>
          <p:sp>
            <p:nvSpPr>
              <p:cNvPr id="48" name="Freeform: Shape 47">
                <a:extLst>
                  <a:ext uri="{FF2B5EF4-FFF2-40B4-BE49-F238E27FC236}">
                    <a16:creationId xmlns:a16="http://schemas.microsoft.com/office/drawing/2014/main" id="{7C90D2EA-D5BB-30B7-C332-A30B104FDA68}"/>
                  </a:ext>
                </a:extLst>
              </p:cNvPr>
              <p:cNvSpPr/>
              <p:nvPr/>
            </p:nvSpPr>
            <p:spPr>
              <a:xfrm>
                <a:off x="9341871" y="1815481"/>
                <a:ext cx="474536" cy="558177"/>
              </a:xfrm>
              <a:custGeom>
                <a:avLst/>
                <a:gdLst>
                  <a:gd name="connsiteX0" fmla="*/ 464312 w 474536"/>
                  <a:gd name="connsiteY0" fmla="*/ 463537 h 558177"/>
                  <a:gd name="connsiteX1" fmla="*/ 469012 w 474536"/>
                  <a:gd name="connsiteY1" fmla="*/ 520065 h 558177"/>
                  <a:gd name="connsiteX2" fmla="*/ 315214 w 474536"/>
                  <a:gd name="connsiteY2" fmla="*/ 558178 h 558177"/>
                  <a:gd name="connsiteX3" fmla="*/ 0 w 474536"/>
                  <a:gd name="connsiteY3" fmla="*/ 279089 h 558177"/>
                  <a:gd name="connsiteX4" fmla="*/ 300927 w 474536"/>
                  <a:gd name="connsiteY4" fmla="*/ 0 h 558177"/>
                  <a:gd name="connsiteX5" fmla="*/ 458089 w 474536"/>
                  <a:gd name="connsiteY5" fmla="*/ 30607 h 558177"/>
                  <a:gd name="connsiteX6" fmla="*/ 460185 w 474536"/>
                  <a:gd name="connsiteY6" fmla="*/ 127254 h 558177"/>
                  <a:gd name="connsiteX7" fmla="*/ 390081 w 474536"/>
                  <a:gd name="connsiteY7" fmla="*/ 83719 h 558177"/>
                  <a:gd name="connsiteX8" fmla="*/ 301562 w 474536"/>
                  <a:gd name="connsiteY8" fmla="*/ 70123 h 558177"/>
                  <a:gd name="connsiteX9" fmla="*/ 78994 w 474536"/>
                  <a:gd name="connsiteY9" fmla="*/ 279089 h 558177"/>
                  <a:gd name="connsiteX10" fmla="*/ 318580 w 474536"/>
                  <a:gd name="connsiteY10" fmla="*/ 488055 h 558177"/>
                  <a:gd name="connsiteX11" fmla="*/ 390716 w 474536"/>
                  <a:gd name="connsiteY11" fmla="*/ 471043 h 558177"/>
                  <a:gd name="connsiteX12" fmla="*/ 390716 w 474536"/>
                  <a:gd name="connsiteY12" fmla="*/ 340309 h 558177"/>
                  <a:gd name="connsiteX13" fmla="*/ 380556 w 474536"/>
                  <a:gd name="connsiteY13" fmla="*/ 295427 h 558177"/>
                  <a:gd name="connsiteX14" fmla="*/ 474536 w 474536"/>
                  <a:gd name="connsiteY14" fmla="*/ 295427 h 558177"/>
                  <a:gd name="connsiteX15" fmla="*/ 464249 w 474536"/>
                  <a:gd name="connsiteY15" fmla="*/ 340309 h 558177"/>
                  <a:gd name="connsiteX16" fmla="*/ 464249 w 474536"/>
                  <a:gd name="connsiteY16" fmla="*/ 463537 h 5581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74536" h="558177">
                    <a:moveTo>
                      <a:pt x="464312" y="463537"/>
                    </a:moveTo>
                    <a:cubicBezTo>
                      <a:pt x="464312" y="493478"/>
                      <a:pt x="466281" y="505060"/>
                      <a:pt x="469012" y="520065"/>
                    </a:cubicBezTo>
                    <a:cubicBezTo>
                      <a:pt x="420053" y="543846"/>
                      <a:pt x="368300" y="558178"/>
                      <a:pt x="315214" y="558178"/>
                    </a:cubicBezTo>
                    <a:cubicBezTo>
                      <a:pt x="120524" y="558178"/>
                      <a:pt x="0" y="437020"/>
                      <a:pt x="0" y="279089"/>
                    </a:cubicBezTo>
                    <a:cubicBezTo>
                      <a:pt x="0" y="121101"/>
                      <a:pt x="125985" y="0"/>
                      <a:pt x="300927" y="0"/>
                    </a:cubicBezTo>
                    <a:cubicBezTo>
                      <a:pt x="365570" y="0"/>
                      <a:pt x="407734" y="6769"/>
                      <a:pt x="458089" y="30607"/>
                    </a:cubicBezTo>
                    <a:lnTo>
                      <a:pt x="460185" y="127254"/>
                    </a:lnTo>
                    <a:cubicBezTo>
                      <a:pt x="443865" y="108903"/>
                      <a:pt x="420053" y="94571"/>
                      <a:pt x="390081" y="83719"/>
                    </a:cubicBezTo>
                    <a:cubicBezTo>
                      <a:pt x="366205" y="74879"/>
                      <a:pt x="334264" y="70123"/>
                      <a:pt x="301562" y="70123"/>
                    </a:cubicBezTo>
                    <a:cubicBezTo>
                      <a:pt x="164783" y="70123"/>
                      <a:pt x="78994" y="161284"/>
                      <a:pt x="78994" y="279089"/>
                    </a:cubicBezTo>
                    <a:cubicBezTo>
                      <a:pt x="78994" y="397504"/>
                      <a:pt x="172911" y="488055"/>
                      <a:pt x="318580" y="488055"/>
                    </a:cubicBezTo>
                    <a:cubicBezTo>
                      <a:pt x="332931" y="488055"/>
                      <a:pt x="366205" y="484638"/>
                      <a:pt x="390716" y="471043"/>
                    </a:cubicBezTo>
                    <a:lnTo>
                      <a:pt x="390716" y="340309"/>
                    </a:lnTo>
                    <a:cubicBezTo>
                      <a:pt x="390716" y="320611"/>
                      <a:pt x="387414" y="309029"/>
                      <a:pt x="380556" y="295427"/>
                    </a:cubicBezTo>
                    <a:lnTo>
                      <a:pt x="474536" y="295427"/>
                    </a:lnTo>
                    <a:cubicBezTo>
                      <a:pt x="467678" y="309023"/>
                      <a:pt x="464249" y="320611"/>
                      <a:pt x="464249" y="340309"/>
                    </a:cubicBezTo>
                    <a:lnTo>
                      <a:pt x="464249" y="463537"/>
                    </a:lnTo>
                    <a:close/>
                  </a:path>
                </a:pathLst>
              </a:custGeom>
              <a:grpFill/>
              <a:ln w="6350" cap="flat">
                <a:noFill/>
                <a:prstDash val="solid"/>
                <a:miter/>
              </a:ln>
            </p:spPr>
            <p:txBody>
              <a:bodyPr rtlCol="0" anchor="ctr"/>
              <a:lstStyle/>
              <a:p>
                <a:endParaRPr lang="da-DK" dirty="0"/>
              </a:p>
            </p:txBody>
          </p:sp>
          <p:sp>
            <p:nvSpPr>
              <p:cNvPr id="49" name="Freeform: Shape 48">
                <a:extLst>
                  <a:ext uri="{FF2B5EF4-FFF2-40B4-BE49-F238E27FC236}">
                    <a16:creationId xmlns:a16="http://schemas.microsoft.com/office/drawing/2014/main" id="{44A2E35D-9DBC-F4FB-ECC9-04A06FAE4320}"/>
                  </a:ext>
                </a:extLst>
              </p:cNvPr>
              <p:cNvSpPr/>
              <p:nvPr/>
            </p:nvSpPr>
            <p:spPr>
              <a:xfrm>
                <a:off x="9930643" y="1822257"/>
                <a:ext cx="313816" cy="544575"/>
              </a:xfrm>
              <a:custGeom>
                <a:avLst/>
                <a:gdLst>
                  <a:gd name="connsiteX0" fmla="*/ 288607 w 313816"/>
                  <a:gd name="connsiteY0" fmla="*/ 6 h 544575"/>
                  <a:gd name="connsiteX1" fmla="*/ 292036 w 313816"/>
                  <a:gd name="connsiteY1" fmla="*/ 83725 h 544575"/>
                  <a:gd name="connsiteX2" fmla="*/ 232790 w 313816"/>
                  <a:gd name="connsiteY2" fmla="*/ 69456 h 544575"/>
                  <a:gd name="connsiteX3" fmla="*/ 83756 w 313816"/>
                  <a:gd name="connsiteY3" fmla="*/ 69456 h 544575"/>
                  <a:gd name="connsiteX4" fmla="*/ 83756 w 313816"/>
                  <a:gd name="connsiteY4" fmla="*/ 232810 h 544575"/>
                  <a:gd name="connsiteX5" fmla="*/ 238252 w 313816"/>
                  <a:gd name="connsiteY5" fmla="*/ 232810 h 544575"/>
                  <a:gd name="connsiteX6" fmla="*/ 283210 w 313816"/>
                  <a:gd name="connsiteY6" fmla="*/ 222624 h 544575"/>
                  <a:gd name="connsiteX7" fmla="*/ 283210 w 313816"/>
                  <a:gd name="connsiteY7" fmla="*/ 312445 h 544575"/>
                  <a:gd name="connsiteX8" fmla="*/ 238252 w 313816"/>
                  <a:gd name="connsiteY8" fmla="*/ 302260 h 544575"/>
                  <a:gd name="connsiteX9" fmla="*/ 83756 w 313816"/>
                  <a:gd name="connsiteY9" fmla="*/ 302260 h 544575"/>
                  <a:gd name="connsiteX10" fmla="*/ 83756 w 313816"/>
                  <a:gd name="connsiteY10" fmla="*/ 475126 h 544575"/>
                  <a:gd name="connsiteX11" fmla="*/ 249110 w 313816"/>
                  <a:gd name="connsiteY11" fmla="*/ 475126 h 544575"/>
                  <a:gd name="connsiteX12" fmla="*/ 313817 w 313816"/>
                  <a:gd name="connsiteY12" fmla="*/ 460858 h 544575"/>
                  <a:gd name="connsiteX13" fmla="*/ 294767 w 313816"/>
                  <a:gd name="connsiteY13" fmla="*/ 544576 h 544575"/>
                  <a:gd name="connsiteX14" fmla="*/ 0 w 313816"/>
                  <a:gd name="connsiteY14" fmla="*/ 544576 h 544575"/>
                  <a:gd name="connsiteX15" fmla="*/ 10223 w 313816"/>
                  <a:gd name="connsiteY15" fmla="*/ 499637 h 544575"/>
                  <a:gd name="connsiteX16" fmla="*/ 10223 w 313816"/>
                  <a:gd name="connsiteY16" fmla="*/ 44939 h 544575"/>
                  <a:gd name="connsiteX17" fmla="*/ 0 w 313816"/>
                  <a:gd name="connsiteY17" fmla="*/ 0 h 544575"/>
                  <a:gd name="connsiteX18" fmla="*/ 288607 w 313816"/>
                  <a:gd name="connsiteY18" fmla="*/ 0 h 544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313816" h="544575">
                    <a:moveTo>
                      <a:pt x="288607" y="6"/>
                    </a:moveTo>
                    <a:lnTo>
                      <a:pt x="292036" y="83725"/>
                    </a:lnTo>
                    <a:cubicBezTo>
                      <a:pt x="276352" y="74885"/>
                      <a:pt x="260667" y="69456"/>
                      <a:pt x="232790" y="69456"/>
                    </a:cubicBezTo>
                    <a:lnTo>
                      <a:pt x="83756" y="69456"/>
                    </a:lnTo>
                    <a:lnTo>
                      <a:pt x="83756" y="232810"/>
                    </a:lnTo>
                    <a:lnTo>
                      <a:pt x="238252" y="232810"/>
                    </a:lnTo>
                    <a:cubicBezTo>
                      <a:pt x="258001" y="232810"/>
                      <a:pt x="269494" y="229394"/>
                      <a:pt x="283210" y="222624"/>
                    </a:cubicBezTo>
                    <a:lnTo>
                      <a:pt x="283210" y="312445"/>
                    </a:lnTo>
                    <a:cubicBezTo>
                      <a:pt x="269494" y="305619"/>
                      <a:pt x="258001" y="302260"/>
                      <a:pt x="238252" y="302260"/>
                    </a:cubicBezTo>
                    <a:lnTo>
                      <a:pt x="83756" y="302260"/>
                    </a:lnTo>
                    <a:lnTo>
                      <a:pt x="83756" y="475126"/>
                    </a:lnTo>
                    <a:lnTo>
                      <a:pt x="249110" y="475126"/>
                    </a:lnTo>
                    <a:cubicBezTo>
                      <a:pt x="277051" y="475126"/>
                      <a:pt x="298132" y="469697"/>
                      <a:pt x="313817" y="460858"/>
                    </a:cubicBezTo>
                    <a:lnTo>
                      <a:pt x="294767" y="544576"/>
                    </a:lnTo>
                    <a:lnTo>
                      <a:pt x="0" y="544576"/>
                    </a:lnTo>
                    <a:cubicBezTo>
                      <a:pt x="6794" y="530980"/>
                      <a:pt x="10223" y="519392"/>
                      <a:pt x="10223" y="499637"/>
                    </a:cubicBezTo>
                    <a:lnTo>
                      <a:pt x="10223" y="44939"/>
                    </a:lnTo>
                    <a:cubicBezTo>
                      <a:pt x="10223" y="25184"/>
                      <a:pt x="6794" y="13595"/>
                      <a:pt x="0" y="0"/>
                    </a:cubicBezTo>
                    <a:lnTo>
                      <a:pt x="288607" y="0"/>
                    </a:lnTo>
                    <a:close/>
                  </a:path>
                </a:pathLst>
              </a:custGeom>
              <a:grpFill/>
              <a:ln w="6350" cap="flat">
                <a:noFill/>
                <a:prstDash val="solid"/>
                <a:miter/>
              </a:ln>
            </p:spPr>
            <p:txBody>
              <a:bodyPr rtlCol="0" anchor="ctr"/>
              <a:lstStyle/>
              <a:p>
                <a:endParaRPr lang="da-DK" dirty="0"/>
              </a:p>
            </p:txBody>
          </p:sp>
          <p:sp>
            <p:nvSpPr>
              <p:cNvPr id="50" name="Freeform: Shape 49">
                <a:extLst>
                  <a:ext uri="{FF2B5EF4-FFF2-40B4-BE49-F238E27FC236}">
                    <a16:creationId xmlns:a16="http://schemas.microsoft.com/office/drawing/2014/main" id="{807873ED-3250-319F-361E-9412AD48EFC0}"/>
                  </a:ext>
                </a:extLst>
              </p:cNvPr>
              <p:cNvSpPr/>
              <p:nvPr/>
            </p:nvSpPr>
            <p:spPr>
              <a:xfrm>
                <a:off x="10343393" y="1822276"/>
                <a:ext cx="402335" cy="544518"/>
              </a:xfrm>
              <a:custGeom>
                <a:avLst/>
                <a:gdLst>
                  <a:gd name="connsiteX0" fmla="*/ 157290 w 402335"/>
                  <a:gd name="connsiteY0" fmla="*/ 6 h 544518"/>
                  <a:gd name="connsiteX1" fmla="*/ 322643 w 402335"/>
                  <a:gd name="connsiteY1" fmla="*/ 157874 h 544518"/>
                  <a:gd name="connsiteX2" fmla="*/ 220535 w 402335"/>
                  <a:gd name="connsiteY2" fmla="*/ 302203 h 544518"/>
                  <a:gd name="connsiteX3" fmla="*/ 247777 w 402335"/>
                  <a:gd name="connsiteY3" fmla="*/ 332810 h 544518"/>
                  <a:gd name="connsiteX4" fmla="*/ 359410 w 402335"/>
                  <a:gd name="connsiteY4" fmla="*/ 494150 h 544518"/>
                  <a:gd name="connsiteX5" fmla="*/ 402336 w 402335"/>
                  <a:gd name="connsiteY5" fmla="*/ 544519 h 544518"/>
                  <a:gd name="connsiteX6" fmla="*/ 293433 w 402335"/>
                  <a:gd name="connsiteY6" fmla="*/ 544519 h 544518"/>
                  <a:gd name="connsiteX7" fmla="*/ 275018 w 402335"/>
                  <a:gd name="connsiteY7" fmla="*/ 502996 h 544518"/>
                  <a:gd name="connsiteX8" fmla="*/ 176276 w 402335"/>
                  <a:gd name="connsiteY8" fmla="*/ 359397 h 544518"/>
                  <a:gd name="connsiteX9" fmla="*/ 122491 w 402335"/>
                  <a:gd name="connsiteY9" fmla="*/ 316528 h 544518"/>
                  <a:gd name="connsiteX10" fmla="*/ 83693 w 402335"/>
                  <a:gd name="connsiteY10" fmla="*/ 311772 h 544518"/>
                  <a:gd name="connsiteX11" fmla="*/ 83693 w 402335"/>
                  <a:gd name="connsiteY11" fmla="*/ 499643 h 544518"/>
                  <a:gd name="connsiteX12" fmla="*/ 93916 w 402335"/>
                  <a:gd name="connsiteY12" fmla="*/ 544519 h 544518"/>
                  <a:gd name="connsiteX13" fmla="*/ 0 w 402335"/>
                  <a:gd name="connsiteY13" fmla="*/ 544519 h 544518"/>
                  <a:gd name="connsiteX14" fmla="*/ 10160 w 402335"/>
                  <a:gd name="connsiteY14" fmla="*/ 499643 h 544518"/>
                  <a:gd name="connsiteX15" fmla="*/ 10160 w 402335"/>
                  <a:gd name="connsiteY15" fmla="*/ 44882 h 544518"/>
                  <a:gd name="connsiteX16" fmla="*/ 0 w 402335"/>
                  <a:gd name="connsiteY16" fmla="*/ 0 h 544518"/>
                  <a:gd name="connsiteX17" fmla="*/ 157290 w 402335"/>
                  <a:gd name="connsiteY17" fmla="*/ 0 h 544518"/>
                  <a:gd name="connsiteX18" fmla="*/ 83693 w 402335"/>
                  <a:gd name="connsiteY18" fmla="*/ 242329 h 544518"/>
                  <a:gd name="connsiteX19" fmla="*/ 132080 w 402335"/>
                  <a:gd name="connsiteY19" fmla="*/ 247085 h 544518"/>
                  <a:gd name="connsiteX20" fmla="*/ 245745 w 402335"/>
                  <a:gd name="connsiteY20" fmla="*/ 158610 h 544518"/>
                  <a:gd name="connsiteX21" fmla="*/ 142939 w 402335"/>
                  <a:gd name="connsiteY21" fmla="*/ 68732 h 544518"/>
                  <a:gd name="connsiteX22" fmla="*/ 83693 w 402335"/>
                  <a:gd name="connsiteY22" fmla="*/ 68732 h 544518"/>
                  <a:gd name="connsiteX23" fmla="*/ 83693 w 402335"/>
                  <a:gd name="connsiteY23" fmla="*/ 242329 h 5445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402335" h="544518">
                    <a:moveTo>
                      <a:pt x="157290" y="6"/>
                    </a:moveTo>
                    <a:cubicBezTo>
                      <a:pt x="260032" y="6"/>
                      <a:pt x="322643" y="70739"/>
                      <a:pt x="322643" y="157874"/>
                    </a:cubicBezTo>
                    <a:cubicBezTo>
                      <a:pt x="322643" y="227997"/>
                      <a:pt x="285178" y="279095"/>
                      <a:pt x="220535" y="302203"/>
                    </a:cubicBezTo>
                    <a:cubicBezTo>
                      <a:pt x="232156" y="312445"/>
                      <a:pt x="238887" y="321957"/>
                      <a:pt x="247777" y="332810"/>
                    </a:cubicBezTo>
                    <a:cubicBezTo>
                      <a:pt x="287274" y="384581"/>
                      <a:pt x="328802" y="448545"/>
                      <a:pt x="359410" y="494150"/>
                    </a:cubicBezTo>
                    <a:cubicBezTo>
                      <a:pt x="374396" y="515982"/>
                      <a:pt x="385318" y="530250"/>
                      <a:pt x="402336" y="544519"/>
                    </a:cubicBezTo>
                    <a:lnTo>
                      <a:pt x="293433" y="544519"/>
                    </a:lnTo>
                    <a:cubicBezTo>
                      <a:pt x="289242" y="527507"/>
                      <a:pt x="283845" y="515982"/>
                      <a:pt x="275018" y="502996"/>
                    </a:cubicBezTo>
                    <a:cubicBezTo>
                      <a:pt x="242315" y="454704"/>
                      <a:pt x="209614" y="407022"/>
                      <a:pt x="176276" y="359397"/>
                    </a:cubicBezTo>
                    <a:cubicBezTo>
                      <a:pt x="164719" y="343726"/>
                      <a:pt x="145669" y="323297"/>
                      <a:pt x="122491" y="316528"/>
                    </a:cubicBezTo>
                    <a:cubicBezTo>
                      <a:pt x="108203" y="312445"/>
                      <a:pt x="94614" y="311772"/>
                      <a:pt x="83693" y="311772"/>
                    </a:cubicBezTo>
                    <a:lnTo>
                      <a:pt x="83693" y="499643"/>
                    </a:lnTo>
                    <a:cubicBezTo>
                      <a:pt x="83693" y="519398"/>
                      <a:pt x="87122" y="530923"/>
                      <a:pt x="93916" y="544519"/>
                    </a:cubicBezTo>
                    <a:lnTo>
                      <a:pt x="0" y="544519"/>
                    </a:lnTo>
                    <a:cubicBezTo>
                      <a:pt x="6794" y="530923"/>
                      <a:pt x="10160" y="519398"/>
                      <a:pt x="10160" y="499643"/>
                    </a:cubicBezTo>
                    <a:lnTo>
                      <a:pt x="10160" y="44882"/>
                    </a:lnTo>
                    <a:cubicBezTo>
                      <a:pt x="10160" y="25184"/>
                      <a:pt x="6858" y="13601"/>
                      <a:pt x="0" y="0"/>
                    </a:cubicBezTo>
                    <a:lnTo>
                      <a:pt x="157290" y="0"/>
                    </a:lnTo>
                    <a:close/>
                    <a:moveTo>
                      <a:pt x="83693" y="242329"/>
                    </a:moveTo>
                    <a:cubicBezTo>
                      <a:pt x="100711" y="246412"/>
                      <a:pt x="115062" y="247085"/>
                      <a:pt x="132080" y="247085"/>
                    </a:cubicBezTo>
                    <a:cubicBezTo>
                      <a:pt x="211709" y="247085"/>
                      <a:pt x="245745" y="208306"/>
                      <a:pt x="245745" y="158610"/>
                    </a:cubicBezTo>
                    <a:cubicBezTo>
                      <a:pt x="245745" y="107512"/>
                      <a:pt x="211709" y="68732"/>
                      <a:pt x="142939" y="68732"/>
                    </a:cubicBezTo>
                    <a:lnTo>
                      <a:pt x="83693" y="68732"/>
                    </a:lnTo>
                    <a:lnTo>
                      <a:pt x="83693" y="242329"/>
                    </a:lnTo>
                    <a:close/>
                  </a:path>
                </a:pathLst>
              </a:custGeom>
              <a:grpFill/>
              <a:ln w="6350" cap="flat">
                <a:noFill/>
                <a:prstDash val="solid"/>
                <a:miter/>
              </a:ln>
            </p:spPr>
            <p:txBody>
              <a:bodyPr rtlCol="0" anchor="ctr"/>
              <a:lstStyle/>
              <a:p>
                <a:endParaRPr lang="da-DK" dirty="0"/>
              </a:p>
            </p:txBody>
          </p:sp>
        </p:grpSp>
      </p:grpSp>
      <p:sp>
        <p:nvSpPr>
          <p:cNvPr id="58" name="Text Placeholder 57">
            <a:extLst>
              <a:ext uri="{FF2B5EF4-FFF2-40B4-BE49-F238E27FC236}">
                <a16:creationId xmlns:a16="http://schemas.microsoft.com/office/drawing/2014/main" id="{663A8520-847B-805E-DCF7-42957840C746}"/>
              </a:ext>
            </a:extLst>
          </p:cNvPr>
          <p:cNvSpPr>
            <a:spLocks noGrp="1"/>
          </p:cNvSpPr>
          <p:nvPr>
            <p:ph type="body" sz="quarter" idx="15" hasCustomPrompt="1"/>
          </p:nvPr>
        </p:nvSpPr>
        <p:spPr>
          <a:xfrm>
            <a:off x="8110946" y="-1255720"/>
            <a:ext cx="3816053" cy="7648422"/>
          </a:xfrm>
        </p:spPr>
        <p:txBody>
          <a:bodyPr/>
          <a:lstStyle>
            <a:lvl1pPr algn="ctr">
              <a:defRPr sz="60000" b="1">
                <a:solidFill>
                  <a:schemeClr val="accent2">
                    <a:alpha val="27000"/>
                  </a:schemeClr>
                </a:solidFill>
                <a:latin typeface="+mj-lt"/>
              </a:defRPr>
            </a:lvl1pPr>
            <a:lvl2pPr algn="r">
              <a:defRPr>
                <a:solidFill>
                  <a:schemeClr val="bg1"/>
                </a:solidFill>
              </a:defRPr>
            </a:lvl2pPr>
            <a:lvl3pPr algn="r">
              <a:defRPr>
                <a:solidFill>
                  <a:schemeClr val="bg1"/>
                </a:solidFill>
              </a:defRPr>
            </a:lvl3pPr>
            <a:lvl4pPr algn="r">
              <a:defRPr>
                <a:solidFill>
                  <a:schemeClr val="bg1"/>
                </a:solidFill>
              </a:defRPr>
            </a:lvl4pPr>
            <a:lvl5pPr algn="r">
              <a:defRPr>
                <a:solidFill>
                  <a:schemeClr val="bg1"/>
                </a:solidFill>
              </a:defRPr>
            </a:lvl5pPr>
          </a:lstStyle>
          <a:p>
            <a:pPr lvl="0"/>
            <a:r>
              <a:rPr lang="da-DK" dirty="0"/>
              <a:t>1</a:t>
            </a:r>
          </a:p>
          <a:p>
            <a:pPr lvl="1"/>
            <a:r>
              <a:rPr lang="da-DK" dirty="0"/>
              <a:t>Second level</a:t>
            </a:r>
          </a:p>
          <a:p>
            <a:pPr lvl="2"/>
            <a:r>
              <a:rPr lang="da-DK" dirty="0"/>
              <a:t>Third level</a:t>
            </a:r>
          </a:p>
          <a:p>
            <a:pPr lvl="3"/>
            <a:r>
              <a:rPr lang="da-DK" dirty="0"/>
              <a:t>Fourth level</a:t>
            </a:r>
          </a:p>
          <a:p>
            <a:pPr lvl="4"/>
            <a:r>
              <a:rPr lang="da-DK" dirty="0"/>
              <a:t>Fifth level</a:t>
            </a:r>
          </a:p>
        </p:txBody>
      </p:sp>
    </p:spTree>
    <p:extLst>
      <p:ext uri="{BB962C8B-B14F-4D97-AF65-F5344CB8AC3E}">
        <p14:creationId xmlns:p14="http://schemas.microsoft.com/office/powerpoint/2010/main" val="1223667909"/>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25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Citat med billede">
    <p:bg>
      <p:bgPr>
        <a:solidFill>
          <a:schemeClr val="bg1"/>
        </a:solidFill>
        <a:effectLst/>
      </p:bgPr>
    </p:bg>
    <p:spTree>
      <p:nvGrpSpPr>
        <p:cNvPr id="1" name=""/>
        <p:cNvGrpSpPr/>
        <p:nvPr/>
      </p:nvGrpSpPr>
      <p:grpSpPr>
        <a:xfrm>
          <a:off x="0" y="0"/>
          <a:ext cx="0" cy="0"/>
          <a:chOff x="0" y="0"/>
          <a:chExt cx="0" cy="0"/>
        </a:xfrm>
      </p:grpSpPr>
      <p:sp>
        <p:nvSpPr>
          <p:cNvPr id="37" name="Picture Placeholder 36">
            <a:extLst>
              <a:ext uri="{FF2B5EF4-FFF2-40B4-BE49-F238E27FC236}">
                <a16:creationId xmlns:a16="http://schemas.microsoft.com/office/drawing/2014/main" id="{8D49F17A-F9B6-55C7-BBE2-9ABC8788154A}"/>
              </a:ext>
            </a:extLst>
          </p:cNvPr>
          <p:cNvSpPr>
            <a:spLocks noGrp="1"/>
          </p:cNvSpPr>
          <p:nvPr>
            <p:ph type="pic" sz="quarter" idx="15" hasCustomPrompt="1"/>
          </p:nvPr>
        </p:nvSpPr>
        <p:spPr>
          <a:xfrm>
            <a:off x="0" y="0"/>
            <a:ext cx="12192000" cy="6858000"/>
          </a:xfrm>
          <a:custGeom>
            <a:avLst/>
            <a:gdLst>
              <a:gd name="connsiteX0" fmla="*/ 1165681 w 12192000"/>
              <a:gd name="connsiteY0" fmla="*/ 619984 h 6858000"/>
              <a:gd name="connsiteX1" fmla="*/ 1175458 w 12192000"/>
              <a:gd name="connsiteY1" fmla="*/ 642390 h 6858000"/>
              <a:gd name="connsiteX2" fmla="*/ 1156408 w 12192000"/>
              <a:gd name="connsiteY2" fmla="*/ 642390 h 6858000"/>
              <a:gd name="connsiteX3" fmla="*/ 948796 w 12192000"/>
              <a:gd name="connsiteY3" fmla="*/ 619984 h 6858000"/>
              <a:gd name="connsiteX4" fmla="*/ 958576 w 12192000"/>
              <a:gd name="connsiteY4" fmla="*/ 642390 h 6858000"/>
              <a:gd name="connsiteX5" fmla="*/ 939523 w 12192000"/>
              <a:gd name="connsiteY5" fmla="*/ 642390 h 6858000"/>
              <a:gd name="connsiteX6" fmla="*/ 1079530 w 12192000"/>
              <a:gd name="connsiteY6" fmla="*/ 615952 h 6858000"/>
              <a:gd name="connsiteX7" fmla="*/ 1092918 w 12192000"/>
              <a:gd name="connsiteY7" fmla="*/ 615952 h 6858000"/>
              <a:gd name="connsiteX8" fmla="*/ 1119711 w 12192000"/>
              <a:gd name="connsiteY8" fmla="*/ 641703 h 6858000"/>
              <a:gd name="connsiteX9" fmla="*/ 1093182 w 12192000"/>
              <a:gd name="connsiteY9" fmla="*/ 667968 h 6858000"/>
              <a:gd name="connsiteX10" fmla="*/ 1082276 w 12192000"/>
              <a:gd name="connsiteY10" fmla="*/ 667192 h 6858000"/>
              <a:gd name="connsiteX11" fmla="*/ 1079530 w 12192000"/>
              <a:gd name="connsiteY11" fmla="*/ 662133 h 6858000"/>
              <a:gd name="connsiteX12" fmla="*/ 1339761 w 12192000"/>
              <a:gd name="connsiteY12" fmla="*/ 615865 h 6858000"/>
              <a:gd name="connsiteX13" fmla="*/ 1347232 w 12192000"/>
              <a:gd name="connsiteY13" fmla="*/ 615865 h 6858000"/>
              <a:gd name="connsiteX14" fmla="*/ 1360196 w 12192000"/>
              <a:gd name="connsiteY14" fmla="*/ 627199 h 6858000"/>
              <a:gd name="connsiteX15" fmla="*/ 1345863 w 12192000"/>
              <a:gd name="connsiteY15" fmla="*/ 638356 h 6858000"/>
              <a:gd name="connsiteX16" fmla="*/ 1339761 w 12192000"/>
              <a:gd name="connsiteY16" fmla="*/ 637756 h 6858000"/>
              <a:gd name="connsiteX17" fmla="*/ 1329207 w 12192000"/>
              <a:gd name="connsiteY17" fmla="*/ 607198 h 6858000"/>
              <a:gd name="connsiteX18" fmla="*/ 1330488 w 12192000"/>
              <a:gd name="connsiteY18" fmla="*/ 612858 h 6858000"/>
              <a:gd name="connsiteX19" fmla="*/ 1330488 w 12192000"/>
              <a:gd name="connsiteY19" fmla="*/ 670203 h 6858000"/>
              <a:gd name="connsiteX20" fmla="*/ 1329207 w 12192000"/>
              <a:gd name="connsiteY20" fmla="*/ 675862 h 6858000"/>
              <a:gd name="connsiteX21" fmla="*/ 1341050 w 12192000"/>
              <a:gd name="connsiteY21" fmla="*/ 675862 h 6858000"/>
              <a:gd name="connsiteX22" fmla="*/ 1339761 w 12192000"/>
              <a:gd name="connsiteY22" fmla="*/ 670203 h 6858000"/>
              <a:gd name="connsiteX23" fmla="*/ 1339761 w 12192000"/>
              <a:gd name="connsiteY23" fmla="*/ 646513 h 6858000"/>
              <a:gd name="connsiteX24" fmla="*/ 1344653 w 12192000"/>
              <a:gd name="connsiteY24" fmla="*/ 647112 h 6858000"/>
              <a:gd name="connsiteX25" fmla="*/ 1351436 w 12192000"/>
              <a:gd name="connsiteY25" fmla="*/ 652518 h 6858000"/>
              <a:gd name="connsiteX26" fmla="*/ 1363887 w 12192000"/>
              <a:gd name="connsiteY26" fmla="*/ 670626 h 6858000"/>
              <a:gd name="connsiteX27" fmla="*/ 1366209 w 12192000"/>
              <a:gd name="connsiteY27" fmla="*/ 675862 h 6858000"/>
              <a:gd name="connsiteX28" fmla="*/ 1379942 w 12192000"/>
              <a:gd name="connsiteY28" fmla="*/ 675862 h 6858000"/>
              <a:gd name="connsiteX29" fmla="*/ 1374529 w 12192000"/>
              <a:gd name="connsiteY29" fmla="*/ 669511 h 6858000"/>
              <a:gd name="connsiteX30" fmla="*/ 1360452 w 12192000"/>
              <a:gd name="connsiteY30" fmla="*/ 649166 h 6858000"/>
              <a:gd name="connsiteX31" fmla="*/ 1357017 w 12192000"/>
              <a:gd name="connsiteY31" fmla="*/ 645306 h 6858000"/>
              <a:gd name="connsiteX32" fmla="*/ 1369893 w 12192000"/>
              <a:gd name="connsiteY32" fmla="*/ 627106 h 6858000"/>
              <a:gd name="connsiteX33" fmla="*/ 1349042 w 12192000"/>
              <a:gd name="connsiteY33" fmla="*/ 607199 h 6858000"/>
              <a:gd name="connsiteX34" fmla="*/ 1349042 w 12192000"/>
              <a:gd name="connsiteY34" fmla="*/ 607198 h 6858000"/>
              <a:gd name="connsiteX35" fmla="*/ 1161645 w 12192000"/>
              <a:gd name="connsiteY35" fmla="*/ 607198 h 6858000"/>
              <a:gd name="connsiteX36" fmla="*/ 1135373 w 12192000"/>
              <a:gd name="connsiteY36" fmla="*/ 670202 h 6858000"/>
              <a:gd name="connsiteX37" fmla="*/ 1132282 w 12192000"/>
              <a:gd name="connsiteY37" fmla="*/ 675869 h 6858000"/>
              <a:gd name="connsiteX38" fmla="*/ 1143877 w 12192000"/>
              <a:gd name="connsiteY38" fmla="*/ 675869 h 6858000"/>
              <a:gd name="connsiteX39" fmla="*/ 1144822 w 12192000"/>
              <a:gd name="connsiteY39" fmla="*/ 670202 h 6858000"/>
              <a:gd name="connsiteX40" fmla="*/ 1152717 w 12192000"/>
              <a:gd name="connsiteY40" fmla="*/ 651149 h 6858000"/>
              <a:gd name="connsiteX41" fmla="*/ 1179325 w 12192000"/>
              <a:gd name="connsiteY41" fmla="*/ 651149 h 6858000"/>
              <a:gd name="connsiteX42" fmla="*/ 1187653 w 12192000"/>
              <a:gd name="connsiteY42" fmla="*/ 670202 h 6858000"/>
              <a:gd name="connsiteX43" fmla="*/ 1188686 w 12192000"/>
              <a:gd name="connsiteY43" fmla="*/ 675869 h 6858000"/>
              <a:gd name="connsiteX44" fmla="*/ 1200873 w 12192000"/>
              <a:gd name="connsiteY44" fmla="*/ 675869 h 6858000"/>
              <a:gd name="connsiteX45" fmla="*/ 1197782 w 12192000"/>
              <a:gd name="connsiteY45" fmla="*/ 670202 h 6858000"/>
              <a:gd name="connsiteX46" fmla="*/ 1170141 w 12192000"/>
              <a:gd name="connsiteY46" fmla="*/ 607198 h 6858000"/>
              <a:gd name="connsiteX47" fmla="*/ 992249 w 12192000"/>
              <a:gd name="connsiteY47" fmla="*/ 607198 h 6858000"/>
              <a:gd name="connsiteX48" fmla="*/ 993541 w 12192000"/>
              <a:gd name="connsiteY48" fmla="*/ 612865 h 6858000"/>
              <a:gd name="connsiteX49" fmla="*/ 993541 w 12192000"/>
              <a:gd name="connsiteY49" fmla="*/ 670202 h 6858000"/>
              <a:gd name="connsiteX50" fmla="*/ 992249 w 12192000"/>
              <a:gd name="connsiteY50" fmla="*/ 675869 h 6858000"/>
              <a:gd name="connsiteX51" fmla="*/ 1003580 w 12192000"/>
              <a:gd name="connsiteY51" fmla="*/ 675869 h 6858000"/>
              <a:gd name="connsiteX52" fmla="*/ 1002290 w 12192000"/>
              <a:gd name="connsiteY52" fmla="*/ 670202 h 6858000"/>
              <a:gd name="connsiteX53" fmla="*/ 1002290 w 12192000"/>
              <a:gd name="connsiteY53" fmla="*/ 622222 h 6858000"/>
              <a:gd name="connsiteX54" fmla="*/ 1043841 w 12192000"/>
              <a:gd name="connsiteY54" fmla="*/ 675869 h 6858000"/>
              <a:gd name="connsiteX55" fmla="*/ 1052937 w 12192000"/>
              <a:gd name="connsiteY55" fmla="*/ 675869 h 6858000"/>
              <a:gd name="connsiteX56" fmla="*/ 1052505 w 12192000"/>
              <a:gd name="connsiteY56" fmla="*/ 670202 h 6858000"/>
              <a:gd name="connsiteX57" fmla="*/ 1052505 w 12192000"/>
              <a:gd name="connsiteY57" fmla="*/ 612865 h 6858000"/>
              <a:gd name="connsiteX58" fmla="*/ 1053802 w 12192000"/>
              <a:gd name="connsiteY58" fmla="*/ 607198 h 6858000"/>
              <a:gd name="connsiteX59" fmla="*/ 1042464 w 12192000"/>
              <a:gd name="connsiteY59" fmla="*/ 607198 h 6858000"/>
              <a:gd name="connsiteX60" fmla="*/ 1043753 w 12192000"/>
              <a:gd name="connsiteY60" fmla="*/ 612865 h 6858000"/>
              <a:gd name="connsiteX61" fmla="*/ 1043753 w 12192000"/>
              <a:gd name="connsiteY61" fmla="*/ 660068 h 6858000"/>
              <a:gd name="connsiteX62" fmla="*/ 1002555 w 12192000"/>
              <a:gd name="connsiteY62" fmla="*/ 607198 h 6858000"/>
              <a:gd name="connsiteX63" fmla="*/ 944759 w 12192000"/>
              <a:gd name="connsiteY63" fmla="*/ 607198 h 6858000"/>
              <a:gd name="connsiteX64" fmla="*/ 918493 w 12192000"/>
              <a:gd name="connsiteY64" fmla="*/ 670202 h 6858000"/>
              <a:gd name="connsiteX65" fmla="*/ 915402 w 12192000"/>
              <a:gd name="connsiteY65" fmla="*/ 675869 h 6858000"/>
              <a:gd name="connsiteX66" fmla="*/ 926989 w 12192000"/>
              <a:gd name="connsiteY66" fmla="*/ 675869 h 6858000"/>
              <a:gd name="connsiteX67" fmla="*/ 927935 w 12192000"/>
              <a:gd name="connsiteY67" fmla="*/ 670202 h 6858000"/>
              <a:gd name="connsiteX68" fmla="*/ 935832 w 12192000"/>
              <a:gd name="connsiteY68" fmla="*/ 651149 h 6858000"/>
              <a:gd name="connsiteX69" fmla="*/ 962436 w 12192000"/>
              <a:gd name="connsiteY69" fmla="*/ 651149 h 6858000"/>
              <a:gd name="connsiteX70" fmla="*/ 970762 w 12192000"/>
              <a:gd name="connsiteY70" fmla="*/ 670202 h 6858000"/>
              <a:gd name="connsiteX71" fmla="*/ 971793 w 12192000"/>
              <a:gd name="connsiteY71" fmla="*/ 675869 h 6858000"/>
              <a:gd name="connsiteX72" fmla="*/ 983988 w 12192000"/>
              <a:gd name="connsiteY72" fmla="*/ 675869 h 6858000"/>
              <a:gd name="connsiteX73" fmla="*/ 980897 w 12192000"/>
              <a:gd name="connsiteY73" fmla="*/ 670202 h 6858000"/>
              <a:gd name="connsiteX74" fmla="*/ 953255 w 12192000"/>
              <a:gd name="connsiteY74" fmla="*/ 607198 h 6858000"/>
              <a:gd name="connsiteX75" fmla="*/ 1277159 w 12192000"/>
              <a:gd name="connsiteY75" fmla="*/ 607195 h 6858000"/>
              <a:gd name="connsiteX76" fmla="*/ 1278448 w 12192000"/>
              <a:gd name="connsiteY76" fmla="*/ 612862 h 6858000"/>
              <a:gd name="connsiteX77" fmla="*/ 1278448 w 12192000"/>
              <a:gd name="connsiteY77" fmla="*/ 670199 h 6858000"/>
              <a:gd name="connsiteX78" fmla="*/ 1277159 w 12192000"/>
              <a:gd name="connsiteY78" fmla="*/ 675866 h 6858000"/>
              <a:gd name="connsiteX79" fmla="*/ 1314329 w 12192000"/>
              <a:gd name="connsiteY79" fmla="*/ 675866 h 6858000"/>
              <a:gd name="connsiteX80" fmla="*/ 1316731 w 12192000"/>
              <a:gd name="connsiteY80" fmla="*/ 665309 h 6858000"/>
              <a:gd name="connsiteX81" fmla="*/ 1308572 w 12192000"/>
              <a:gd name="connsiteY81" fmla="*/ 667109 h 6858000"/>
              <a:gd name="connsiteX82" fmla="*/ 1287721 w 12192000"/>
              <a:gd name="connsiteY82" fmla="*/ 667109 h 6858000"/>
              <a:gd name="connsiteX83" fmla="*/ 1287721 w 12192000"/>
              <a:gd name="connsiteY83" fmla="*/ 645310 h 6858000"/>
              <a:gd name="connsiteX84" fmla="*/ 1307202 w 12192000"/>
              <a:gd name="connsiteY84" fmla="*/ 645310 h 6858000"/>
              <a:gd name="connsiteX85" fmla="*/ 1312872 w 12192000"/>
              <a:gd name="connsiteY85" fmla="*/ 646594 h 6858000"/>
              <a:gd name="connsiteX86" fmla="*/ 1312872 w 12192000"/>
              <a:gd name="connsiteY86" fmla="*/ 635268 h 6858000"/>
              <a:gd name="connsiteX87" fmla="*/ 1307202 w 12192000"/>
              <a:gd name="connsiteY87" fmla="*/ 636552 h 6858000"/>
              <a:gd name="connsiteX88" fmla="*/ 1287721 w 12192000"/>
              <a:gd name="connsiteY88" fmla="*/ 636552 h 6858000"/>
              <a:gd name="connsiteX89" fmla="*/ 1287721 w 12192000"/>
              <a:gd name="connsiteY89" fmla="*/ 615953 h 6858000"/>
              <a:gd name="connsiteX90" fmla="*/ 1306514 w 12192000"/>
              <a:gd name="connsiteY90" fmla="*/ 615953 h 6858000"/>
              <a:gd name="connsiteX91" fmla="*/ 1313985 w 12192000"/>
              <a:gd name="connsiteY91" fmla="*/ 617753 h 6858000"/>
              <a:gd name="connsiteX92" fmla="*/ 1313552 w 12192000"/>
              <a:gd name="connsiteY92" fmla="*/ 607196 h 6858000"/>
              <a:gd name="connsiteX93" fmla="*/ 1313552 w 12192000"/>
              <a:gd name="connsiteY93" fmla="*/ 607195 h 6858000"/>
              <a:gd name="connsiteX94" fmla="*/ 1094127 w 12192000"/>
              <a:gd name="connsiteY94" fmla="*/ 607194 h 6858000"/>
              <a:gd name="connsiteX95" fmla="*/ 1094127 w 12192000"/>
              <a:gd name="connsiteY95" fmla="*/ 607195 h 6858000"/>
              <a:gd name="connsiteX96" fmla="*/ 1068976 w 12192000"/>
              <a:gd name="connsiteY96" fmla="*/ 607195 h 6858000"/>
              <a:gd name="connsiteX97" fmla="*/ 1070257 w 12192000"/>
              <a:gd name="connsiteY97" fmla="*/ 612862 h 6858000"/>
              <a:gd name="connsiteX98" fmla="*/ 1070257 w 12192000"/>
              <a:gd name="connsiteY98" fmla="*/ 670199 h 6858000"/>
              <a:gd name="connsiteX99" fmla="*/ 1068976 w 12192000"/>
              <a:gd name="connsiteY99" fmla="*/ 675866 h 6858000"/>
              <a:gd name="connsiteX100" fmla="*/ 1075070 w 12192000"/>
              <a:gd name="connsiteY100" fmla="*/ 675866 h 6858000"/>
              <a:gd name="connsiteX101" fmla="*/ 1093783 w 12192000"/>
              <a:gd name="connsiteY101" fmla="*/ 676381 h 6858000"/>
              <a:gd name="connsiteX102" fmla="*/ 1129832 w 12192000"/>
              <a:gd name="connsiteY102" fmla="*/ 641619 h 6858000"/>
              <a:gd name="connsiteX103" fmla="*/ 1094127 w 12192000"/>
              <a:gd name="connsiteY103" fmla="*/ 607194 h 6858000"/>
              <a:gd name="connsiteX104" fmla="*/ 1240862 w 12192000"/>
              <a:gd name="connsiteY104" fmla="*/ 606341 h 6858000"/>
              <a:gd name="connsiteX105" fmla="*/ 1202915 w 12192000"/>
              <a:gd name="connsiteY105" fmla="*/ 641534 h 6858000"/>
              <a:gd name="connsiteX106" fmla="*/ 1242664 w 12192000"/>
              <a:gd name="connsiteY106" fmla="*/ 676727 h 6858000"/>
              <a:gd name="connsiteX107" fmla="*/ 1262057 w 12192000"/>
              <a:gd name="connsiteY107" fmla="*/ 671921 h 6858000"/>
              <a:gd name="connsiteX108" fmla="*/ 1261465 w 12192000"/>
              <a:gd name="connsiteY108" fmla="*/ 664793 h 6858000"/>
              <a:gd name="connsiteX109" fmla="*/ 1261457 w 12192000"/>
              <a:gd name="connsiteY109" fmla="*/ 664793 h 6858000"/>
              <a:gd name="connsiteX110" fmla="*/ 1261457 w 12192000"/>
              <a:gd name="connsiteY110" fmla="*/ 649254 h 6858000"/>
              <a:gd name="connsiteX111" fmla="*/ 1262754 w 12192000"/>
              <a:gd name="connsiteY111" fmla="*/ 643594 h 6858000"/>
              <a:gd name="connsiteX112" fmla="*/ 1250903 w 12192000"/>
              <a:gd name="connsiteY112" fmla="*/ 643594 h 6858000"/>
              <a:gd name="connsiteX113" fmla="*/ 1252184 w 12192000"/>
              <a:gd name="connsiteY113" fmla="*/ 649254 h 6858000"/>
              <a:gd name="connsiteX114" fmla="*/ 1252184 w 12192000"/>
              <a:gd name="connsiteY114" fmla="*/ 665739 h 6858000"/>
              <a:gd name="connsiteX115" fmla="*/ 1243088 w 12192000"/>
              <a:gd name="connsiteY115" fmla="*/ 667885 h 6858000"/>
              <a:gd name="connsiteX116" fmla="*/ 1212876 w 12192000"/>
              <a:gd name="connsiteY116" fmla="*/ 641534 h 6858000"/>
              <a:gd name="connsiteX117" fmla="*/ 1240942 w 12192000"/>
              <a:gd name="connsiteY117" fmla="*/ 615184 h 6858000"/>
              <a:gd name="connsiteX118" fmla="*/ 1252104 w 12192000"/>
              <a:gd name="connsiteY118" fmla="*/ 616898 h 6858000"/>
              <a:gd name="connsiteX119" fmla="*/ 1260944 w 12192000"/>
              <a:gd name="connsiteY119" fmla="*/ 622388 h 6858000"/>
              <a:gd name="connsiteX120" fmla="*/ 1260680 w 12192000"/>
              <a:gd name="connsiteY120" fmla="*/ 610201 h 6858000"/>
              <a:gd name="connsiteX121" fmla="*/ 1240862 w 12192000"/>
              <a:gd name="connsiteY121" fmla="*/ 606341 h 6858000"/>
              <a:gd name="connsiteX122" fmla="*/ 893050 w 12192000"/>
              <a:gd name="connsiteY122" fmla="*/ 606339 h 6858000"/>
              <a:gd name="connsiteX123" fmla="*/ 870905 w 12192000"/>
              <a:gd name="connsiteY123" fmla="*/ 624878 h 6858000"/>
              <a:gd name="connsiteX124" fmla="*/ 887391 w 12192000"/>
              <a:gd name="connsiteY124" fmla="*/ 644193 h 6858000"/>
              <a:gd name="connsiteX125" fmla="*/ 900609 w 12192000"/>
              <a:gd name="connsiteY125" fmla="*/ 657326 h 6858000"/>
              <a:gd name="connsiteX126" fmla="*/ 887468 w 12192000"/>
              <a:gd name="connsiteY126" fmla="*/ 667883 h 6858000"/>
              <a:gd name="connsiteX127" fmla="*/ 877940 w 12192000"/>
              <a:gd name="connsiteY127" fmla="*/ 666168 h 6858000"/>
              <a:gd name="connsiteX128" fmla="*/ 871766 w 12192000"/>
              <a:gd name="connsiteY128" fmla="*/ 662132 h 6858000"/>
              <a:gd name="connsiteX129" fmla="*/ 872281 w 12192000"/>
              <a:gd name="connsiteY129" fmla="*/ 673719 h 6858000"/>
              <a:gd name="connsiteX130" fmla="*/ 888067 w 12192000"/>
              <a:gd name="connsiteY130" fmla="*/ 676726 h 6858000"/>
              <a:gd name="connsiteX131" fmla="*/ 910219 w 12192000"/>
              <a:gd name="connsiteY131" fmla="*/ 656981 h 6858000"/>
              <a:gd name="connsiteX132" fmla="*/ 904721 w 12192000"/>
              <a:gd name="connsiteY132" fmla="*/ 642817 h 6858000"/>
              <a:gd name="connsiteX133" fmla="*/ 892280 w 12192000"/>
              <a:gd name="connsiteY133" fmla="*/ 635866 h 6858000"/>
              <a:gd name="connsiteX134" fmla="*/ 880516 w 12192000"/>
              <a:gd name="connsiteY134" fmla="*/ 624879 h 6858000"/>
              <a:gd name="connsiteX135" fmla="*/ 893134 w 12192000"/>
              <a:gd name="connsiteY135" fmla="*/ 615182 h 6858000"/>
              <a:gd name="connsiteX136" fmla="*/ 901208 w 12192000"/>
              <a:gd name="connsiteY136" fmla="*/ 616720 h 6858000"/>
              <a:gd name="connsiteX137" fmla="*/ 907382 w 12192000"/>
              <a:gd name="connsiteY137" fmla="*/ 620933 h 6858000"/>
              <a:gd name="connsiteX138" fmla="*/ 907044 w 12192000"/>
              <a:gd name="connsiteY138" fmla="*/ 609169 h 6858000"/>
              <a:gd name="connsiteX139" fmla="*/ 893050 w 12192000"/>
              <a:gd name="connsiteY139" fmla="*/ 606339 h 6858000"/>
              <a:gd name="connsiteX140" fmla="*/ 1121912 w 12192000"/>
              <a:gd name="connsiteY140" fmla="*/ 526716 h 6858000"/>
              <a:gd name="connsiteX141" fmla="*/ 1129375 w 12192000"/>
              <a:gd name="connsiteY141" fmla="*/ 526716 h 6858000"/>
              <a:gd name="connsiteX142" fmla="*/ 1142339 w 12192000"/>
              <a:gd name="connsiteY142" fmla="*/ 538050 h 6858000"/>
              <a:gd name="connsiteX143" fmla="*/ 1128006 w 12192000"/>
              <a:gd name="connsiteY143" fmla="*/ 549207 h 6858000"/>
              <a:gd name="connsiteX144" fmla="*/ 1121912 w 12192000"/>
              <a:gd name="connsiteY144" fmla="*/ 548607 h 6858000"/>
              <a:gd name="connsiteX145" fmla="*/ 979337 w 12192000"/>
              <a:gd name="connsiteY145" fmla="*/ 518050 h 6858000"/>
              <a:gd name="connsiteX146" fmla="*/ 981744 w 12192000"/>
              <a:gd name="connsiteY146" fmla="*/ 525516 h 6858000"/>
              <a:gd name="connsiteX147" fmla="*/ 980367 w 12192000"/>
              <a:gd name="connsiteY147" fmla="*/ 581055 h 6858000"/>
              <a:gd name="connsiteX148" fmla="*/ 979083 w 12192000"/>
              <a:gd name="connsiteY148" fmla="*/ 586714 h 6858000"/>
              <a:gd name="connsiteX149" fmla="*/ 990586 w 12192000"/>
              <a:gd name="connsiteY149" fmla="*/ 586714 h 6858000"/>
              <a:gd name="connsiteX150" fmla="*/ 989294 w 12192000"/>
              <a:gd name="connsiteY150" fmla="*/ 581055 h 6858000"/>
              <a:gd name="connsiteX151" fmla="*/ 990240 w 12192000"/>
              <a:gd name="connsiteY151" fmla="*/ 538818 h 6858000"/>
              <a:gd name="connsiteX152" fmla="*/ 1008352 w 12192000"/>
              <a:gd name="connsiteY152" fmla="*/ 575557 h 6858000"/>
              <a:gd name="connsiteX153" fmla="*/ 1014958 w 12192000"/>
              <a:gd name="connsiteY153" fmla="*/ 575557 h 6858000"/>
              <a:gd name="connsiteX154" fmla="*/ 1032815 w 12192000"/>
              <a:gd name="connsiteY154" fmla="*/ 538649 h 6858000"/>
              <a:gd name="connsiteX155" fmla="*/ 1033847 w 12192000"/>
              <a:gd name="connsiteY155" fmla="*/ 581055 h 6858000"/>
              <a:gd name="connsiteX156" fmla="*/ 1032550 w 12192000"/>
              <a:gd name="connsiteY156" fmla="*/ 586714 h 6858000"/>
              <a:gd name="connsiteX157" fmla="*/ 1044233 w 12192000"/>
              <a:gd name="connsiteY157" fmla="*/ 586714 h 6858000"/>
              <a:gd name="connsiteX158" fmla="*/ 1042952 w 12192000"/>
              <a:gd name="connsiteY158" fmla="*/ 581055 h 6858000"/>
              <a:gd name="connsiteX159" fmla="*/ 1041575 w 12192000"/>
              <a:gd name="connsiteY159" fmla="*/ 523709 h 6858000"/>
              <a:gd name="connsiteX160" fmla="*/ 1043721 w 12192000"/>
              <a:gd name="connsiteY160" fmla="*/ 518050 h 6858000"/>
              <a:gd name="connsiteX161" fmla="*/ 1032815 w 12192000"/>
              <a:gd name="connsiteY161" fmla="*/ 518050 h 6858000"/>
              <a:gd name="connsiteX162" fmla="*/ 1011787 w 12192000"/>
              <a:gd name="connsiteY162" fmla="*/ 561309 h 6858000"/>
              <a:gd name="connsiteX163" fmla="*/ 990409 w 12192000"/>
              <a:gd name="connsiteY163" fmla="*/ 518050 h 6858000"/>
              <a:gd name="connsiteX164" fmla="*/ 1111350 w 12192000"/>
              <a:gd name="connsiteY164" fmla="*/ 518049 h 6858000"/>
              <a:gd name="connsiteX165" fmla="*/ 1112631 w 12192000"/>
              <a:gd name="connsiteY165" fmla="*/ 523709 h 6858000"/>
              <a:gd name="connsiteX166" fmla="*/ 1112631 w 12192000"/>
              <a:gd name="connsiteY166" fmla="*/ 581055 h 6858000"/>
              <a:gd name="connsiteX167" fmla="*/ 1111350 w 12192000"/>
              <a:gd name="connsiteY167" fmla="*/ 586714 h 6858000"/>
              <a:gd name="connsiteX168" fmla="*/ 1123193 w 12192000"/>
              <a:gd name="connsiteY168" fmla="*/ 586714 h 6858000"/>
              <a:gd name="connsiteX169" fmla="*/ 1121912 w 12192000"/>
              <a:gd name="connsiteY169" fmla="*/ 581055 h 6858000"/>
              <a:gd name="connsiteX170" fmla="*/ 1121912 w 12192000"/>
              <a:gd name="connsiteY170" fmla="*/ 557364 h 6858000"/>
              <a:gd name="connsiteX171" fmla="*/ 1126796 w 12192000"/>
              <a:gd name="connsiteY171" fmla="*/ 557963 h 6858000"/>
              <a:gd name="connsiteX172" fmla="*/ 1133579 w 12192000"/>
              <a:gd name="connsiteY172" fmla="*/ 563369 h 6858000"/>
              <a:gd name="connsiteX173" fmla="*/ 1146030 w 12192000"/>
              <a:gd name="connsiteY173" fmla="*/ 581477 h 6858000"/>
              <a:gd name="connsiteX174" fmla="*/ 1148344 w 12192000"/>
              <a:gd name="connsiteY174" fmla="*/ 586713 h 6858000"/>
              <a:gd name="connsiteX175" fmla="*/ 1162085 w 12192000"/>
              <a:gd name="connsiteY175" fmla="*/ 586713 h 6858000"/>
              <a:gd name="connsiteX176" fmla="*/ 1156672 w 12192000"/>
              <a:gd name="connsiteY176" fmla="*/ 580362 h 6858000"/>
              <a:gd name="connsiteX177" fmla="*/ 1142595 w 12192000"/>
              <a:gd name="connsiteY177" fmla="*/ 560017 h 6858000"/>
              <a:gd name="connsiteX178" fmla="*/ 1139160 w 12192000"/>
              <a:gd name="connsiteY178" fmla="*/ 556157 h 6858000"/>
              <a:gd name="connsiteX179" fmla="*/ 1152036 w 12192000"/>
              <a:gd name="connsiteY179" fmla="*/ 537957 h 6858000"/>
              <a:gd name="connsiteX180" fmla="*/ 1131185 w 12192000"/>
              <a:gd name="connsiteY180" fmla="*/ 518050 h 6858000"/>
              <a:gd name="connsiteX181" fmla="*/ 1131185 w 12192000"/>
              <a:gd name="connsiteY181" fmla="*/ 518049 h 6858000"/>
              <a:gd name="connsiteX182" fmla="*/ 926818 w 12192000"/>
              <a:gd name="connsiteY182" fmla="*/ 518048 h 6858000"/>
              <a:gd name="connsiteX183" fmla="*/ 928102 w 12192000"/>
              <a:gd name="connsiteY183" fmla="*/ 523715 h 6858000"/>
              <a:gd name="connsiteX184" fmla="*/ 928102 w 12192000"/>
              <a:gd name="connsiteY184" fmla="*/ 581052 h 6858000"/>
              <a:gd name="connsiteX185" fmla="*/ 926818 w 12192000"/>
              <a:gd name="connsiteY185" fmla="*/ 586719 h 6858000"/>
              <a:gd name="connsiteX186" fmla="*/ 965018 w 12192000"/>
              <a:gd name="connsiteY186" fmla="*/ 586719 h 6858000"/>
              <a:gd name="connsiteX187" fmla="*/ 966386 w 12192000"/>
              <a:gd name="connsiteY187" fmla="*/ 576162 h 6858000"/>
              <a:gd name="connsiteX188" fmla="*/ 958920 w 12192000"/>
              <a:gd name="connsiteY188" fmla="*/ 577962 h 6858000"/>
              <a:gd name="connsiteX189" fmla="*/ 937376 w 12192000"/>
              <a:gd name="connsiteY189" fmla="*/ 577962 h 6858000"/>
              <a:gd name="connsiteX190" fmla="*/ 937376 w 12192000"/>
              <a:gd name="connsiteY190" fmla="*/ 523715 h 6858000"/>
              <a:gd name="connsiteX191" fmla="*/ 938667 w 12192000"/>
              <a:gd name="connsiteY191" fmla="*/ 518048 h 6858000"/>
              <a:gd name="connsiteX192" fmla="*/ 1059302 w 12192000"/>
              <a:gd name="connsiteY192" fmla="*/ 518046 h 6858000"/>
              <a:gd name="connsiteX193" fmla="*/ 1060591 w 12192000"/>
              <a:gd name="connsiteY193" fmla="*/ 523713 h 6858000"/>
              <a:gd name="connsiteX194" fmla="*/ 1060591 w 12192000"/>
              <a:gd name="connsiteY194" fmla="*/ 581050 h 6858000"/>
              <a:gd name="connsiteX195" fmla="*/ 1059302 w 12192000"/>
              <a:gd name="connsiteY195" fmla="*/ 586717 h 6858000"/>
              <a:gd name="connsiteX196" fmla="*/ 1096472 w 12192000"/>
              <a:gd name="connsiteY196" fmla="*/ 586717 h 6858000"/>
              <a:gd name="connsiteX197" fmla="*/ 1098874 w 12192000"/>
              <a:gd name="connsiteY197" fmla="*/ 576160 h 6858000"/>
              <a:gd name="connsiteX198" fmla="*/ 1090723 w 12192000"/>
              <a:gd name="connsiteY198" fmla="*/ 577960 h 6858000"/>
              <a:gd name="connsiteX199" fmla="*/ 1069864 w 12192000"/>
              <a:gd name="connsiteY199" fmla="*/ 577960 h 6858000"/>
              <a:gd name="connsiteX200" fmla="*/ 1069864 w 12192000"/>
              <a:gd name="connsiteY200" fmla="*/ 556161 h 6858000"/>
              <a:gd name="connsiteX201" fmla="*/ 1089345 w 12192000"/>
              <a:gd name="connsiteY201" fmla="*/ 556161 h 6858000"/>
              <a:gd name="connsiteX202" fmla="*/ 1095015 w 12192000"/>
              <a:gd name="connsiteY202" fmla="*/ 557445 h 6858000"/>
              <a:gd name="connsiteX203" fmla="*/ 1095015 w 12192000"/>
              <a:gd name="connsiteY203" fmla="*/ 546119 h 6858000"/>
              <a:gd name="connsiteX204" fmla="*/ 1089345 w 12192000"/>
              <a:gd name="connsiteY204" fmla="*/ 547403 h 6858000"/>
              <a:gd name="connsiteX205" fmla="*/ 1069864 w 12192000"/>
              <a:gd name="connsiteY205" fmla="*/ 547403 h 6858000"/>
              <a:gd name="connsiteX206" fmla="*/ 1069864 w 12192000"/>
              <a:gd name="connsiteY206" fmla="*/ 526804 h 6858000"/>
              <a:gd name="connsiteX207" fmla="*/ 1088657 w 12192000"/>
              <a:gd name="connsiteY207" fmla="*/ 526804 h 6858000"/>
              <a:gd name="connsiteX208" fmla="*/ 1096128 w 12192000"/>
              <a:gd name="connsiteY208" fmla="*/ 528604 h 6858000"/>
              <a:gd name="connsiteX209" fmla="*/ 1095695 w 12192000"/>
              <a:gd name="connsiteY209" fmla="*/ 518047 h 6858000"/>
              <a:gd name="connsiteX210" fmla="*/ 1095695 w 12192000"/>
              <a:gd name="connsiteY210" fmla="*/ 518046 h 6858000"/>
              <a:gd name="connsiteX211" fmla="*/ 874765 w 12192000"/>
              <a:gd name="connsiteY211" fmla="*/ 518046 h 6858000"/>
              <a:gd name="connsiteX212" fmla="*/ 876057 w 12192000"/>
              <a:gd name="connsiteY212" fmla="*/ 523713 h 6858000"/>
              <a:gd name="connsiteX213" fmla="*/ 876057 w 12192000"/>
              <a:gd name="connsiteY213" fmla="*/ 581050 h 6858000"/>
              <a:gd name="connsiteX214" fmla="*/ 874765 w 12192000"/>
              <a:gd name="connsiteY214" fmla="*/ 586717 h 6858000"/>
              <a:gd name="connsiteX215" fmla="*/ 911942 w 12192000"/>
              <a:gd name="connsiteY215" fmla="*/ 586717 h 6858000"/>
              <a:gd name="connsiteX216" fmla="*/ 914341 w 12192000"/>
              <a:gd name="connsiteY216" fmla="*/ 576160 h 6858000"/>
              <a:gd name="connsiteX217" fmla="*/ 906190 w 12192000"/>
              <a:gd name="connsiteY217" fmla="*/ 577960 h 6858000"/>
              <a:gd name="connsiteX218" fmla="*/ 885329 w 12192000"/>
              <a:gd name="connsiteY218" fmla="*/ 577960 h 6858000"/>
              <a:gd name="connsiteX219" fmla="*/ 885329 w 12192000"/>
              <a:gd name="connsiteY219" fmla="*/ 556161 h 6858000"/>
              <a:gd name="connsiteX220" fmla="*/ 904814 w 12192000"/>
              <a:gd name="connsiteY220" fmla="*/ 556161 h 6858000"/>
              <a:gd name="connsiteX221" fmla="*/ 910481 w 12192000"/>
              <a:gd name="connsiteY221" fmla="*/ 557445 h 6858000"/>
              <a:gd name="connsiteX222" fmla="*/ 910481 w 12192000"/>
              <a:gd name="connsiteY222" fmla="*/ 546119 h 6858000"/>
              <a:gd name="connsiteX223" fmla="*/ 904814 w 12192000"/>
              <a:gd name="connsiteY223" fmla="*/ 547403 h 6858000"/>
              <a:gd name="connsiteX224" fmla="*/ 885329 w 12192000"/>
              <a:gd name="connsiteY224" fmla="*/ 547403 h 6858000"/>
              <a:gd name="connsiteX225" fmla="*/ 885329 w 12192000"/>
              <a:gd name="connsiteY225" fmla="*/ 526804 h 6858000"/>
              <a:gd name="connsiteX226" fmla="*/ 904129 w 12192000"/>
              <a:gd name="connsiteY226" fmla="*/ 526804 h 6858000"/>
              <a:gd name="connsiteX227" fmla="*/ 911595 w 12192000"/>
              <a:gd name="connsiteY227" fmla="*/ 528604 h 6858000"/>
              <a:gd name="connsiteX228" fmla="*/ 911165 w 12192000"/>
              <a:gd name="connsiteY228" fmla="*/ 518047 h 6858000"/>
              <a:gd name="connsiteX229" fmla="*/ 911165 w 12192000"/>
              <a:gd name="connsiteY229" fmla="*/ 518046 h 6858000"/>
              <a:gd name="connsiteX230" fmla="*/ 635237 w 12192000"/>
              <a:gd name="connsiteY230" fmla="*/ 487685 h 6858000"/>
              <a:gd name="connsiteX231" fmla="*/ 635237 w 12192000"/>
              <a:gd name="connsiteY231" fmla="*/ 523762 h 6858000"/>
              <a:gd name="connsiteX232" fmla="*/ 635237 w 12192000"/>
              <a:gd name="connsiteY232" fmla="*/ 559832 h 6858000"/>
              <a:gd name="connsiteX233" fmla="*/ 609755 w 12192000"/>
              <a:gd name="connsiteY233" fmla="*/ 551166 h 6858000"/>
              <a:gd name="connsiteX234" fmla="*/ 595868 w 12192000"/>
              <a:gd name="connsiteY234" fmla="*/ 540802 h 6858000"/>
              <a:gd name="connsiteX235" fmla="*/ 592778 w 12192000"/>
              <a:gd name="connsiteY235" fmla="*/ 544255 h 6858000"/>
              <a:gd name="connsiteX236" fmla="*/ 589694 w 12192000"/>
              <a:gd name="connsiteY236" fmla="*/ 547715 h 6858000"/>
              <a:gd name="connsiteX237" fmla="*/ 605625 w 12192000"/>
              <a:gd name="connsiteY237" fmla="*/ 559525 h 6858000"/>
              <a:gd name="connsiteX238" fmla="*/ 635236 w 12192000"/>
              <a:gd name="connsiteY238" fmla="*/ 569175 h 6858000"/>
              <a:gd name="connsiteX239" fmla="*/ 635236 w 12192000"/>
              <a:gd name="connsiteY239" fmla="*/ 606052 h 6858000"/>
              <a:gd name="connsiteX240" fmla="*/ 635236 w 12192000"/>
              <a:gd name="connsiteY240" fmla="*/ 642929 h 6858000"/>
              <a:gd name="connsiteX241" fmla="*/ 684369 w 12192000"/>
              <a:gd name="connsiteY241" fmla="*/ 642929 h 6858000"/>
              <a:gd name="connsiteX242" fmla="*/ 733495 w 12192000"/>
              <a:gd name="connsiteY242" fmla="*/ 642929 h 6858000"/>
              <a:gd name="connsiteX243" fmla="*/ 733495 w 12192000"/>
              <a:gd name="connsiteY243" fmla="*/ 638293 h 6858000"/>
              <a:gd name="connsiteX244" fmla="*/ 733495 w 12192000"/>
              <a:gd name="connsiteY244" fmla="*/ 633657 h 6858000"/>
              <a:gd name="connsiteX245" fmla="*/ 689006 w 12192000"/>
              <a:gd name="connsiteY245" fmla="*/ 633657 h 6858000"/>
              <a:gd name="connsiteX246" fmla="*/ 644517 w 12192000"/>
              <a:gd name="connsiteY246" fmla="*/ 633657 h 6858000"/>
              <a:gd name="connsiteX247" fmla="*/ 644517 w 12192000"/>
              <a:gd name="connsiteY247" fmla="*/ 601678 h 6858000"/>
              <a:gd name="connsiteX248" fmla="*/ 644517 w 12192000"/>
              <a:gd name="connsiteY248" fmla="*/ 569699 h 6858000"/>
              <a:gd name="connsiteX249" fmla="*/ 671275 w 12192000"/>
              <a:gd name="connsiteY249" fmla="*/ 564709 h 6858000"/>
              <a:gd name="connsiteX250" fmla="*/ 687053 w 12192000"/>
              <a:gd name="connsiteY250" fmla="*/ 556781 h 6858000"/>
              <a:gd name="connsiteX251" fmla="*/ 703415 w 12192000"/>
              <a:gd name="connsiteY251" fmla="*/ 548854 h 6858000"/>
              <a:gd name="connsiteX252" fmla="*/ 731673 w 12192000"/>
              <a:gd name="connsiteY252" fmla="*/ 545494 h 6858000"/>
              <a:gd name="connsiteX253" fmla="*/ 758815 w 12192000"/>
              <a:gd name="connsiteY253" fmla="*/ 554014 h 6858000"/>
              <a:gd name="connsiteX254" fmla="*/ 773440 w 12192000"/>
              <a:gd name="connsiteY254" fmla="*/ 564825 h 6858000"/>
              <a:gd name="connsiteX255" fmla="*/ 776523 w 12192000"/>
              <a:gd name="connsiteY255" fmla="*/ 561365 h 6858000"/>
              <a:gd name="connsiteX256" fmla="*/ 779614 w 12192000"/>
              <a:gd name="connsiteY256" fmla="*/ 557912 h 6858000"/>
              <a:gd name="connsiteX257" fmla="*/ 763213 w 12192000"/>
              <a:gd name="connsiteY257" fmla="*/ 545817 h 6858000"/>
              <a:gd name="connsiteX258" fmla="*/ 732526 w 12192000"/>
              <a:gd name="connsiteY258" fmla="*/ 536267 h 6858000"/>
              <a:gd name="connsiteX259" fmla="*/ 700601 w 12192000"/>
              <a:gd name="connsiteY259" fmla="*/ 539989 h 6858000"/>
              <a:gd name="connsiteX260" fmla="*/ 682255 w 12192000"/>
              <a:gd name="connsiteY260" fmla="*/ 548844 h 6858000"/>
              <a:gd name="connsiteX261" fmla="*/ 668192 w 12192000"/>
              <a:gd name="connsiteY261" fmla="*/ 555911 h 6858000"/>
              <a:gd name="connsiteX262" fmla="*/ 644517 w 12192000"/>
              <a:gd name="connsiteY262" fmla="*/ 560401 h 6858000"/>
              <a:gd name="connsiteX263" fmla="*/ 644517 w 12192000"/>
              <a:gd name="connsiteY263" fmla="*/ 524047 h 6858000"/>
              <a:gd name="connsiteX264" fmla="*/ 644517 w 12192000"/>
              <a:gd name="connsiteY264" fmla="*/ 487685 h 6858000"/>
              <a:gd name="connsiteX265" fmla="*/ 639881 w 12192000"/>
              <a:gd name="connsiteY265" fmla="*/ 487685 h 6858000"/>
              <a:gd name="connsiteX266" fmla="*/ 635808 w 12192000"/>
              <a:gd name="connsiteY266" fmla="*/ 462696 h 6858000"/>
              <a:gd name="connsiteX267" fmla="*/ 635808 w 12192000"/>
              <a:gd name="connsiteY267" fmla="*/ 467332 h 6858000"/>
              <a:gd name="connsiteX268" fmla="*/ 635808 w 12192000"/>
              <a:gd name="connsiteY268" fmla="*/ 471968 h 6858000"/>
              <a:gd name="connsiteX269" fmla="*/ 684649 w 12192000"/>
              <a:gd name="connsiteY269" fmla="*/ 471968 h 6858000"/>
              <a:gd name="connsiteX270" fmla="*/ 733498 w 12192000"/>
              <a:gd name="connsiteY270" fmla="*/ 471968 h 6858000"/>
              <a:gd name="connsiteX271" fmla="*/ 733498 w 12192000"/>
              <a:gd name="connsiteY271" fmla="*/ 467332 h 6858000"/>
              <a:gd name="connsiteX272" fmla="*/ 733498 w 12192000"/>
              <a:gd name="connsiteY272" fmla="*/ 462696 h 6858000"/>
              <a:gd name="connsiteX273" fmla="*/ 684649 w 12192000"/>
              <a:gd name="connsiteY273" fmla="*/ 462696 h 6858000"/>
              <a:gd name="connsiteX274" fmla="*/ 1086656 w 12192000"/>
              <a:gd name="connsiteY274" fmla="*/ 437654 h 6858000"/>
              <a:gd name="connsiteX275" fmla="*/ 1100044 w 12192000"/>
              <a:gd name="connsiteY275" fmla="*/ 437654 h 6858000"/>
              <a:gd name="connsiteX276" fmla="*/ 1126829 w 12192000"/>
              <a:gd name="connsiteY276" fmla="*/ 463405 h 6858000"/>
              <a:gd name="connsiteX277" fmla="*/ 1100300 w 12192000"/>
              <a:gd name="connsiteY277" fmla="*/ 489670 h 6858000"/>
              <a:gd name="connsiteX278" fmla="*/ 1089402 w 12192000"/>
              <a:gd name="connsiteY278" fmla="*/ 488902 h 6858000"/>
              <a:gd name="connsiteX279" fmla="*/ 1086656 w 12192000"/>
              <a:gd name="connsiteY279" fmla="*/ 483835 h 6858000"/>
              <a:gd name="connsiteX280" fmla="*/ 999367 w 12192000"/>
              <a:gd name="connsiteY280" fmla="*/ 428899 h 6858000"/>
              <a:gd name="connsiteX281" fmla="*/ 1000664 w 12192000"/>
              <a:gd name="connsiteY281" fmla="*/ 434566 h 6858000"/>
              <a:gd name="connsiteX282" fmla="*/ 1000664 w 12192000"/>
              <a:gd name="connsiteY282" fmla="*/ 491903 h 6858000"/>
              <a:gd name="connsiteX283" fmla="*/ 999367 w 12192000"/>
              <a:gd name="connsiteY283" fmla="*/ 497570 h 6858000"/>
              <a:gd name="connsiteX284" fmla="*/ 1010706 w 12192000"/>
              <a:gd name="connsiteY284" fmla="*/ 497570 h 6858000"/>
              <a:gd name="connsiteX285" fmla="*/ 1009408 w 12192000"/>
              <a:gd name="connsiteY285" fmla="*/ 491903 h 6858000"/>
              <a:gd name="connsiteX286" fmla="*/ 1009408 w 12192000"/>
              <a:gd name="connsiteY286" fmla="*/ 443923 h 6858000"/>
              <a:gd name="connsiteX287" fmla="*/ 1050967 w 12192000"/>
              <a:gd name="connsiteY287" fmla="*/ 497570 h 6858000"/>
              <a:gd name="connsiteX288" fmla="*/ 1060063 w 12192000"/>
              <a:gd name="connsiteY288" fmla="*/ 497570 h 6858000"/>
              <a:gd name="connsiteX289" fmla="*/ 1059631 w 12192000"/>
              <a:gd name="connsiteY289" fmla="*/ 491903 h 6858000"/>
              <a:gd name="connsiteX290" fmla="*/ 1059631 w 12192000"/>
              <a:gd name="connsiteY290" fmla="*/ 434566 h 6858000"/>
              <a:gd name="connsiteX291" fmla="*/ 1060920 w 12192000"/>
              <a:gd name="connsiteY291" fmla="*/ 428899 h 6858000"/>
              <a:gd name="connsiteX292" fmla="*/ 1049590 w 12192000"/>
              <a:gd name="connsiteY292" fmla="*/ 428899 h 6858000"/>
              <a:gd name="connsiteX293" fmla="*/ 1050871 w 12192000"/>
              <a:gd name="connsiteY293" fmla="*/ 434566 h 6858000"/>
              <a:gd name="connsiteX294" fmla="*/ 1050871 w 12192000"/>
              <a:gd name="connsiteY294" fmla="*/ 481777 h 6858000"/>
              <a:gd name="connsiteX295" fmla="*/ 1009673 w 12192000"/>
              <a:gd name="connsiteY295" fmla="*/ 428899 h 6858000"/>
              <a:gd name="connsiteX296" fmla="*/ 874768 w 12192000"/>
              <a:gd name="connsiteY296" fmla="*/ 428899 h 6858000"/>
              <a:gd name="connsiteX297" fmla="*/ 876052 w 12192000"/>
              <a:gd name="connsiteY297" fmla="*/ 434566 h 6858000"/>
              <a:gd name="connsiteX298" fmla="*/ 876052 w 12192000"/>
              <a:gd name="connsiteY298" fmla="*/ 491903 h 6858000"/>
              <a:gd name="connsiteX299" fmla="*/ 874768 w 12192000"/>
              <a:gd name="connsiteY299" fmla="*/ 497570 h 6858000"/>
              <a:gd name="connsiteX300" fmla="*/ 912968 w 12192000"/>
              <a:gd name="connsiteY300" fmla="*/ 497570 h 6858000"/>
              <a:gd name="connsiteX301" fmla="*/ 914336 w 12192000"/>
              <a:gd name="connsiteY301" fmla="*/ 487005 h 6858000"/>
              <a:gd name="connsiteX302" fmla="*/ 906870 w 12192000"/>
              <a:gd name="connsiteY302" fmla="*/ 488812 h 6858000"/>
              <a:gd name="connsiteX303" fmla="*/ 885326 w 12192000"/>
              <a:gd name="connsiteY303" fmla="*/ 488812 h 6858000"/>
              <a:gd name="connsiteX304" fmla="*/ 885326 w 12192000"/>
              <a:gd name="connsiteY304" fmla="*/ 434566 h 6858000"/>
              <a:gd name="connsiteX305" fmla="*/ 886617 w 12192000"/>
              <a:gd name="connsiteY305" fmla="*/ 428899 h 6858000"/>
              <a:gd name="connsiteX306" fmla="*/ 924362 w 12192000"/>
              <a:gd name="connsiteY306" fmla="*/ 428897 h 6858000"/>
              <a:gd name="connsiteX307" fmla="*/ 925654 w 12192000"/>
              <a:gd name="connsiteY307" fmla="*/ 434564 h 6858000"/>
              <a:gd name="connsiteX308" fmla="*/ 925654 w 12192000"/>
              <a:gd name="connsiteY308" fmla="*/ 470442 h 6858000"/>
              <a:gd name="connsiteX309" fmla="*/ 954235 w 12192000"/>
              <a:gd name="connsiteY309" fmla="*/ 498430 h 6858000"/>
              <a:gd name="connsiteX310" fmla="*/ 982823 w 12192000"/>
              <a:gd name="connsiteY310" fmla="*/ 470357 h 6858000"/>
              <a:gd name="connsiteX311" fmla="*/ 982823 w 12192000"/>
              <a:gd name="connsiteY311" fmla="*/ 434564 h 6858000"/>
              <a:gd name="connsiteX312" fmla="*/ 984199 w 12192000"/>
              <a:gd name="connsiteY312" fmla="*/ 428897 h 6858000"/>
              <a:gd name="connsiteX313" fmla="*/ 972780 w 12192000"/>
              <a:gd name="connsiteY313" fmla="*/ 428897 h 6858000"/>
              <a:gd name="connsiteX314" fmla="*/ 974065 w 12192000"/>
              <a:gd name="connsiteY314" fmla="*/ 434564 h 6858000"/>
              <a:gd name="connsiteX315" fmla="*/ 974065 w 12192000"/>
              <a:gd name="connsiteY315" fmla="*/ 469073 h 6858000"/>
              <a:gd name="connsiteX316" fmla="*/ 954496 w 12192000"/>
              <a:gd name="connsiteY316" fmla="*/ 489503 h 6858000"/>
              <a:gd name="connsiteX317" fmla="*/ 934927 w 12192000"/>
              <a:gd name="connsiteY317" fmla="*/ 469073 h 6858000"/>
              <a:gd name="connsiteX318" fmla="*/ 934927 w 12192000"/>
              <a:gd name="connsiteY318" fmla="*/ 434564 h 6858000"/>
              <a:gd name="connsiteX319" fmla="*/ 936211 w 12192000"/>
              <a:gd name="connsiteY319" fmla="*/ 428897 h 6858000"/>
              <a:gd name="connsiteX320" fmla="*/ 1101245 w 12192000"/>
              <a:gd name="connsiteY320" fmla="*/ 428896 h 6858000"/>
              <a:gd name="connsiteX321" fmla="*/ 1101245 w 12192000"/>
              <a:gd name="connsiteY321" fmla="*/ 428897 h 6858000"/>
              <a:gd name="connsiteX322" fmla="*/ 1076094 w 12192000"/>
              <a:gd name="connsiteY322" fmla="*/ 428897 h 6858000"/>
              <a:gd name="connsiteX323" fmla="*/ 1077383 w 12192000"/>
              <a:gd name="connsiteY323" fmla="*/ 434564 h 6858000"/>
              <a:gd name="connsiteX324" fmla="*/ 1077383 w 12192000"/>
              <a:gd name="connsiteY324" fmla="*/ 491901 h 6858000"/>
              <a:gd name="connsiteX325" fmla="*/ 1076094 w 12192000"/>
              <a:gd name="connsiteY325" fmla="*/ 497568 h 6858000"/>
              <a:gd name="connsiteX326" fmla="*/ 1082188 w 12192000"/>
              <a:gd name="connsiteY326" fmla="*/ 497568 h 6858000"/>
              <a:gd name="connsiteX327" fmla="*/ 1100901 w 12192000"/>
              <a:gd name="connsiteY327" fmla="*/ 498083 h 6858000"/>
              <a:gd name="connsiteX328" fmla="*/ 1136958 w 12192000"/>
              <a:gd name="connsiteY328" fmla="*/ 463321 h 6858000"/>
              <a:gd name="connsiteX329" fmla="*/ 1101245 w 12192000"/>
              <a:gd name="connsiteY329" fmla="*/ 428896 h 6858000"/>
              <a:gd name="connsiteX330" fmla="*/ 684649 w 12192000"/>
              <a:gd name="connsiteY330" fmla="*/ 406839 h 6858000"/>
              <a:gd name="connsiteX331" fmla="*/ 762109 w 12192000"/>
              <a:gd name="connsiteY331" fmla="*/ 412576 h 6858000"/>
              <a:gd name="connsiteX332" fmla="*/ 798517 w 12192000"/>
              <a:gd name="connsiteY332" fmla="*/ 432560 h 6858000"/>
              <a:gd name="connsiteX333" fmla="*/ 812357 w 12192000"/>
              <a:gd name="connsiteY333" fmla="*/ 477026 h 6858000"/>
              <a:gd name="connsiteX334" fmla="*/ 814341 w 12192000"/>
              <a:gd name="connsiteY334" fmla="*/ 552818 h 6858000"/>
              <a:gd name="connsiteX335" fmla="*/ 812357 w 12192000"/>
              <a:gd name="connsiteY335" fmla="*/ 628602 h 6858000"/>
              <a:gd name="connsiteX336" fmla="*/ 798517 w 12192000"/>
              <a:gd name="connsiteY336" fmla="*/ 673068 h 6858000"/>
              <a:gd name="connsiteX337" fmla="*/ 762109 w 12192000"/>
              <a:gd name="connsiteY337" fmla="*/ 693045 h 6858000"/>
              <a:gd name="connsiteX338" fmla="*/ 684649 w 12192000"/>
              <a:gd name="connsiteY338" fmla="*/ 698782 h 6858000"/>
              <a:gd name="connsiteX339" fmla="*/ 607196 w 12192000"/>
              <a:gd name="connsiteY339" fmla="*/ 693045 h 6858000"/>
              <a:gd name="connsiteX340" fmla="*/ 570788 w 12192000"/>
              <a:gd name="connsiteY340" fmla="*/ 673068 h 6858000"/>
              <a:gd name="connsiteX341" fmla="*/ 556940 w 12192000"/>
              <a:gd name="connsiteY341" fmla="*/ 628602 h 6858000"/>
              <a:gd name="connsiteX342" fmla="*/ 554964 w 12192000"/>
              <a:gd name="connsiteY342" fmla="*/ 552818 h 6858000"/>
              <a:gd name="connsiteX343" fmla="*/ 556940 w 12192000"/>
              <a:gd name="connsiteY343" fmla="*/ 477026 h 6858000"/>
              <a:gd name="connsiteX344" fmla="*/ 570788 w 12192000"/>
              <a:gd name="connsiteY344" fmla="*/ 432560 h 6858000"/>
              <a:gd name="connsiteX345" fmla="*/ 607196 w 12192000"/>
              <a:gd name="connsiteY345" fmla="*/ 412576 h 6858000"/>
              <a:gd name="connsiteX346" fmla="*/ 684649 w 12192000"/>
              <a:gd name="connsiteY346" fmla="*/ 406839 h 6858000"/>
              <a:gd name="connsiteX347" fmla="*/ 684649 w 12192000"/>
              <a:gd name="connsiteY347" fmla="*/ 397566 h 6858000"/>
              <a:gd name="connsiteX348" fmla="*/ 607227 w 12192000"/>
              <a:gd name="connsiteY348" fmla="*/ 402987 h 6858000"/>
              <a:gd name="connsiteX349" fmla="*/ 563445 w 12192000"/>
              <a:gd name="connsiteY349" fmla="*/ 426885 h 6858000"/>
              <a:gd name="connsiteX350" fmla="*/ 547913 w 12192000"/>
              <a:gd name="connsiteY350" fmla="*/ 474389 h 6858000"/>
              <a:gd name="connsiteX351" fmla="*/ 545691 w 12192000"/>
              <a:gd name="connsiteY351" fmla="*/ 552818 h 6858000"/>
              <a:gd name="connsiteX352" fmla="*/ 547913 w 12192000"/>
              <a:gd name="connsiteY352" fmla="*/ 631239 h 6858000"/>
              <a:gd name="connsiteX353" fmla="*/ 563445 w 12192000"/>
              <a:gd name="connsiteY353" fmla="*/ 678743 h 6858000"/>
              <a:gd name="connsiteX354" fmla="*/ 607227 w 12192000"/>
              <a:gd name="connsiteY354" fmla="*/ 702641 h 6858000"/>
              <a:gd name="connsiteX355" fmla="*/ 684649 w 12192000"/>
              <a:gd name="connsiteY355" fmla="*/ 708054 h 6858000"/>
              <a:gd name="connsiteX356" fmla="*/ 762078 w 12192000"/>
              <a:gd name="connsiteY356" fmla="*/ 702641 h 6858000"/>
              <a:gd name="connsiteX357" fmla="*/ 805852 w 12192000"/>
              <a:gd name="connsiteY357" fmla="*/ 678743 h 6858000"/>
              <a:gd name="connsiteX358" fmla="*/ 821392 w 12192000"/>
              <a:gd name="connsiteY358" fmla="*/ 631239 h 6858000"/>
              <a:gd name="connsiteX359" fmla="*/ 823614 w 12192000"/>
              <a:gd name="connsiteY359" fmla="*/ 552818 h 6858000"/>
              <a:gd name="connsiteX360" fmla="*/ 821392 w 12192000"/>
              <a:gd name="connsiteY360" fmla="*/ 474389 h 6858000"/>
              <a:gd name="connsiteX361" fmla="*/ 805852 w 12192000"/>
              <a:gd name="connsiteY361" fmla="*/ 426885 h 6858000"/>
              <a:gd name="connsiteX362" fmla="*/ 762078 w 12192000"/>
              <a:gd name="connsiteY362" fmla="*/ 402987 h 6858000"/>
              <a:gd name="connsiteX363" fmla="*/ 684649 w 12192000"/>
              <a:gd name="connsiteY363" fmla="*/ 397566 h 6858000"/>
              <a:gd name="connsiteX364" fmla="*/ 0 w 12192000"/>
              <a:gd name="connsiteY364" fmla="*/ 0 h 6858000"/>
              <a:gd name="connsiteX365" fmla="*/ 12192000 w 12192000"/>
              <a:gd name="connsiteY365" fmla="*/ 0 h 6858000"/>
              <a:gd name="connsiteX366" fmla="*/ 12192000 w 12192000"/>
              <a:gd name="connsiteY366" fmla="*/ 6858000 h 6858000"/>
              <a:gd name="connsiteX367" fmla="*/ 0 w 12192000"/>
              <a:gd name="connsiteY367"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Lst>
            <a:rect l="l" t="t" r="r" b="b"/>
            <a:pathLst>
              <a:path w="12192000" h="6858000">
                <a:moveTo>
                  <a:pt x="1165681" y="619984"/>
                </a:moveTo>
                <a:lnTo>
                  <a:pt x="1175458" y="642390"/>
                </a:lnTo>
                <a:lnTo>
                  <a:pt x="1156408" y="642390"/>
                </a:lnTo>
                <a:close/>
                <a:moveTo>
                  <a:pt x="948796" y="619984"/>
                </a:moveTo>
                <a:lnTo>
                  <a:pt x="958576" y="642390"/>
                </a:lnTo>
                <a:lnTo>
                  <a:pt x="939523" y="642390"/>
                </a:lnTo>
                <a:close/>
                <a:moveTo>
                  <a:pt x="1079530" y="615952"/>
                </a:moveTo>
                <a:lnTo>
                  <a:pt x="1092918" y="615952"/>
                </a:lnTo>
                <a:cubicBezTo>
                  <a:pt x="1109237" y="615952"/>
                  <a:pt x="1119711" y="627024"/>
                  <a:pt x="1119711" y="641703"/>
                </a:cubicBezTo>
                <a:cubicBezTo>
                  <a:pt x="1119711" y="656381"/>
                  <a:pt x="1109237" y="667968"/>
                  <a:pt x="1093182" y="667968"/>
                </a:cubicBezTo>
                <a:cubicBezTo>
                  <a:pt x="1088114" y="667968"/>
                  <a:pt x="1084334" y="667884"/>
                  <a:pt x="1082276" y="667192"/>
                </a:cubicBezTo>
                <a:cubicBezTo>
                  <a:pt x="1079794" y="666423"/>
                  <a:pt x="1079530" y="664709"/>
                  <a:pt x="1079530" y="662133"/>
                </a:cubicBezTo>
                <a:close/>
                <a:moveTo>
                  <a:pt x="1339761" y="615865"/>
                </a:moveTo>
                <a:lnTo>
                  <a:pt x="1347232" y="615865"/>
                </a:lnTo>
                <a:cubicBezTo>
                  <a:pt x="1355904" y="615865"/>
                  <a:pt x="1360196" y="620755"/>
                  <a:pt x="1360196" y="627199"/>
                </a:cubicBezTo>
                <a:cubicBezTo>
                  <a:pt x="1360196" y="633466"/>
                  <a:pt x="1355904" y="638356"/>
                  <a:pt x="1345863" y="638356"/>
                </a:cubicBezTo>
                <a:cubicBezTo>
                  <a:pt x="1343717" y="638356"/>
                  <a:pt x="1341907" y="638271"/>
                  <a:pt x="1339761" y="637756"/>
                </a:cubicBezTo>
                <a:close/>
                <a:moveTo>
                  <a:pt x="1329207" y="607198"/>
                </a:moveTo>
                <a:cubicBezTo>
                  <a:pt x="1330072" y="608913"/>
                  <a:pt x="1330488" y="610374"/>
                  <a:pt x="1330488" y="612858"/>
                </a:cubicBezTo>
                <a:lnTo>
                  <a:pt x="1330488" y="670203"/>
                </a:lnTo>
                <a:cubicBezTo>
                  <a:pt x="1330488" y="672694"/>
                  <a:pt x="1330064" y="674148"/>
                  <a:pt x="1329207" y="675862"/>
                </a:cubicBezTo>
                <a:lnTo>
                  <a:pt x="1341050" y="675862"/>
                </a:lnTo>
                <a:cubicBezTo>
                  <a:pt x="1340193" y="674148"/>
                  <a:pt x="1339761" y="672694"/>
                  <a:pt x="1339761" y="670203"/>
                </a:cubicBezTo>
                <a:lnTo>
                  <a:pt x="1339761" y="646513"/>
                </a:lnTo>
                <a:cubicBezTo>
                  <a:pt x="1341138" y="646513"/>
                  <a:pt x="1342852" y="646598"/>
                  <a:pt x="1344653" y="647112"/>
                </a:cubicBezTo>
                <a:cubicBezTo>
                  <a:pt x="1347576" y="647966"/>
                  <a:pt x="1349978" y="650542"/>
                  <a:pt x="1351436" y="652518"/>
                </a:cubicBezTo>
                <a:cubicBezTo>
                  <a:pt x="1355640" y="658524"/>
                  <a:pt x="1359763" y="664536"/>
                  <a:pt x="1363887" y="670626"/>
                </a:cubicBezTo>
                <a:cubicBezTo>
                  <a:pt x="1365000" y="672264"/>
                  <a:pt x="1365681" y="673717"/>
                  <a:pt x="1366209" y="675862"/>
                </a:cubicBezTo>
                <a:lnTo>
                  <a:pt x="1379942" y="675862"/>
                </a:lnTo>
                <a:cubicBezTo>
                  <a:pt x="1377796" y="674063"/>
                  <a:pt x="1376419" y="672264"/>
                  <a:pt x="1374529" y="669511"/>
                </a:cubicBezTo>
                <a:cubicBezTo>
                  <a:pt x="1370669" y="663760"/>
                  <a:pt x="1365433" y="655694"/>
                  <a:pt x="1360452" y="649166"/>
                </a:cubicBezTo>
                <a:cubicBezTo>
                  <a:pt x="1359331" y="647797"/>
                  <a:pt x="1358482" y="646598"/>
                  <a:pt x="1357017" y="645306"/>
                </a:cubicBezTo>
                <a:cubicBezTo>
                  <a:pt x="1365168" y="642392"/>
                  <a:pt x="1369893" y="635949"/>
                  <a:pt x="1369893" y="627106"/>
                </a:cubicBezTo>
                <a:cubicBezTo>
                  <a:pt x="1369893" y="616118"/>
                  <a:pt x="1361997" y="607199"/>
                  <a:pt x="1349042" y="607199"/>
                </a:cubicBezTo>
                <a:lnTo>
                  <a:pt x="1349042" y="607198"/>
                </a:lnTo>
                <a:close/>
                <a:moveTo>
                  <a:pt x="1161645" y="607198"/>
                </a:moveTo>
                <a:lnTo>
                  <a:pt x="1135373" y="670202"/>
                </a:lnTo>
                <a:cubicBezTo>
                  <a:pt x="1134428" y="672516"/>
                  <a:pt x="1133491" y="674147"/>
                  <a:pt x="1132282" y="675869"/>
                </a:cubicBezTo>
                <a:lnTo>
                  <a:pt x="1143877" y="675869"/>
                </a:lnTo>
                <a:cubicBezTo>
                  <a:pt x="1143877" y="674062"/>
                  <a:pt x="1144133" y="671917"/>
                  <a:pt x="1144822" y="670202"/>
                </a:cubicBezTo>
                <a:lnTo>
                  <a:pt x="1152717" y="651149"/>
                </a:lnTo>
                <a:lnTo>
                  <a:pt x="1179325" y="651149"/>
                </a:lnTo>
                <a:lnTo>
                  <a:pt x="1187653" y="670202"/>
                </a:lnTo>
                <a:cubicBezTo>
                  <a:pt x="1188342" y="671833"/>
                  <a:pt x="1188686" y="673632"/>
                  <a:pt x="1188686" y="675869"/>
                </a:cubicBezTo>
                <a:lnTo>
                  <a:pt x="1200873" y="675869"/>
                </a:lnTo>
                <a:cubicBezTo>
                  <a:pt x="1199672" y="674147"/>
                  <a:pt x="1198815" y="672516"/>
                  <a:pt x="1197782" y="670202"/>
                </a:cubicBezTo>
                <a:lnTo>
                  <a:pt x="1170141" y="607198"/>
                </a:lnTo>
                <a:close/>
                <a:moveTo>
                  <a:pt x="992249" y="607198"/>
                </a:moveTo>
                <a:cubicBezTo>
                  <a:pt x="993110" y="608912"/>
                  <a:pt x="993541" y="610374"/>
                  <a:pt x="993541" y="612865"/>
                </a:cubicBezTo>
                <a:lnTo>
                  <a:pt x="993541" y="670202"/>
                </a:lnTo>
                <a:cubicBezTo>
                  <a:pt x="993541" y="672693"/>
                  <a:pt x="993111" y="674147"/>
                  <a:pt x="992249" y="675869"/>
                </a:cubicBezTo>
                <a:lnTo>
                  <a:pt x="1003580" y="675869"/>
                </a:lnTo>
                <a:cubicBezTo>
                  <a:pt x="1002723" y="674147"/>
                  <a:pt x="1002290" y="672693"/>
                  <a:pt x="1002290" y="670202"/>
                </a:cubicBezTo>
                <a:lnTo>
                  <a:pt x="1002290" y="622222"/>
                </a:lnTo>
                <a:lnTo>
                  <a:pt x="1043841" y="675869"/>
                </a:lnTo>
                <a:lnTo>
                  <a:pt x="1052937" y="675869"/>
                </a:lnTo>
                <a:cubicBezTo>
                  <a:pt x="1052689" y="674147"/>
                  <a:pt x="1052505" y="672693"/>
                  <a:pt x="1052505" y="670202"/>
                </a:cubicBezTo>
                <a:lnTo>
                  <a:pt x="1052505" y="612865"/>
                </a:lnTo>
                <a:cubicBezTo>
                  <a:pt x="1052505" y="610374"/>
                  <a:pt x="1052937" y="608912"/>
                  <a:pt x="1053802" y="607198"/>
                </a:cubicBezTo>
                <a:lnTo>
                  <a:pt x="1042464" y="607198"/>
                </a:lnTo>
                <a:cubicBezTo>
                  <a:pt x="1043328" y="608912"/>
                  <a:pt x="1043753" y="610374"/>
                  <a:pt x="1043753" y="612865"/>
                </a:cubicBezTo>
                <a:lnTo>
                  <a:pt x="1043753" y="660068"/>
                </a:lnTo>
                <a:lnTo>
                  <a:pt x="1002555" y="607198"/>
                </a:lnTo>
                <a:close/>
                <a:moveTo>
                  <a:pt x="944759" y="607198"/>
                </a:moveTo>
                <a:lnTo>
                  <a:pt x="918493" y="670202"/>
                </a:lnTo>
                <a:cubicBezTo>
                  <a:pt x="917547" y="672516"/>
                  <a:pt x="916601" y="674147"/>
                  <a:pt x="915402" y="675869"/>
                </a:cubicBezTo>
                <a:lnTo>
                  <a:pt x="926989" y="675869"/>
                </a:lnTo>
                <a:cubicBezTo>
                  <a:pt x="926989" y="674062"/>
                  <a:pt x="927243" y="671917"/>
                  <a:pt x="927935" y="670202"/>
                </a:cubicBezTo>
                <a:lnTo>
                  <a:pt x="935832" y="651149"/>
                </a:lnTo>
                <a:lnTo>
                  <a:pt x="962436" y="651149"/>
                </a:lnTo>
                <a:lnTo>
                  <a:pt x="970762" y="670202"/>
                </a:lnTo>
                <a:cubicBezTo>
                  <a:pt x="971455" y="671833"/>
                  <a:pt x="971793" y="673632"/>
                  <a:pt x="971793" y="675869"/>
                </a:cubicBezTo>
                <a:lnTo>
                  <a:pt x="983988" y="675869"/>
                </a:lnTo>
                <a:cubicBezTo>
                  <a:pt x="982781" y="674147"/>
                  <a:pt x="981928" y="672516"/>
                  <a:pt x="980897" y="670202"/>
                </a:cubicBezTo>
                <a:lnTo>
                  <a:pt x="953255" y="607198"/>
                </a:lnTo>
                <a:close/>
                <a:moveTo>
                  <a:pt x="1277159" y="607195"/>
                </a:moveTo>
                <a:cubicBezTo>
                  <a:pt x="1278016" y="608909"/>
                  <a:pt x="1278448" y="610371"/>
                  <a:pt x="1278448" y="612862"/>
                </a:cubicBezTo>
                <a:lnTo>
                  <a:pt x="1278448" y="670199"/>
                </a:lnTo>
                <a:cubicBezTo>
                  <a:pt x="1278448" y="672690"/>
                  <a:pt x="1278016" y="674152"/>
                  <a:pt x="1277159" y="675866"/>
                </a:cubicBezTo>
                <a:lnTo>
                  <a:pt x="1314329" y="675866"/>
                </a:lnTo>
                <a:lnTo>
                  <a:pt x="1316731" y="665309"/>
                </a:lnTo>
                <a:cubicBezTo>
                  <a:pt x="1314753" y="666424"/>
                  <a:pt x="1312095" y="667109"/>
                  <a:pt x="1308572" y="667109"/>
                </a:cubicBezTo>
                <a:lnTo>
                  <a:pt x="1287721" y="667109"/>
                </a:lnTo>
                <a:lnTo>
                  <a:pt x="1287721" y="645310"/>
                </a:lnTo>
                <a:lnTo>
                  <a:pt x="1307202" y="645310"/>
                </a:lnTo>
                <a:cubicBezTo>
                  <a:pt x="1309693" y="645310"/>
                  <a:pt x="1311142" y="645734"/>
                  <a:pt x="1312872" y="646594"/>
                </a:cubicBezTo>
                <a:lnTo>
                  <a:pt x="1312872" y="635268"/>
                </a:lnTo>
                <a:cubicBezTo>
                  <a:pt x="1311142" y="636122"/>
                  <a:pt x="1309693" y="636552"/>
                  <a:pt x="1307202" y="636552"/>
                </a:cubicBezTo>
                <a:lnTo>
                  <a:pt x="1287721" y="636552"/>
                </a:lnTo>
                <a:lnTo>
                  <a:pt x="1287721" y="615953"/>
                </a:lnTo>
                <a:lnTo>
                  <a:pt x="1306514" y="615953"/>
                </a:lnTo>
                <a:cubicBezTo>
                  <a:pt x="1310029" y="615953"/>
                  <a:pt x="1312007" y="616638"/>
                  <a:pt x="1313985" y="617753"/>
                </a:cubicBezTo>
                <a:lnTo>
                  <a:pt x="1313552" y="607196"/>
                </a:lnTo>
                <a:lnTo>
                  <a:pt x="1313552" y="607195"/>
                </a:lnTo>
                <a:close/>
                <a:moveTo>
                  <a:pt x="1094127" y="607194"/>
                </a:moveTo>
                <a:lnTo>
                  <a:pt x="1094127" y="607195"/>
                </a:lnTo>
                <a:lnTo>
                  <a:pt x="1068976" y="607195"/>
                </a:lnTo>
                <a:cubicBezTo>
                  <a:pt x="1069833" y="608917"/>
                  <a:pt x="1070257" y="610371"/>
                  <a:pt x="1070257" y="612862"/>
                </a:cubicBezTo>
                <a:lnTo>
                  <a:pt x="1070257" y="670199"/>
                </a:lnTo>
                <a:cubicBezTo>
                  <a:pt x="1070257" y="672691"/>
                  <a:pt x="1069833" y="674152"/>
                  <a:pt x="1068976" y="675866"/>
                </a:cubicBezTo>
                <a:lnTo>
                  <a:pt x="1075070" y="675866"/>
                </a:lnTo>
                <a:cubicBezTo>
                  <a:pt x="1080218" y="675866"/>
                  <a:pt x="1083397" y="676381"/>
                  <a:pt x="1093783" y="676381"/>
                </a:cubicBezTo>
                <a:cubicBezTo>
                  <a:pt x="1114898" y="676381"/>
                  <a:pt x="1129832" y="661703"/>
                  <a:pt x="1129832" y="641619"/>
                </a:cubicBezTo>
                <a:cubicBezTo>
                  <a:pt x="1129832" y="621534"/>
                  <a:pt x="1115243" y="607194"/>
                  <a:pt x="1094127" y="607194"/>
                </a:cubicBezTo>
                <a:close/>
                <a:moveTo>
                  <a:pt x="1240862" y="606341"/>
                </a:moveTo>
                <a:cubicBezTo>
                  <a:pt x="1218802" y="606341"/>
                  <a:pt x="1202915" y="621612"/>
                  <a:pt x="1202915" y="641534"/>
                </a:cubicBezTo>
                <a:cubicBezTo>
                  <a:pt x="1202915" y="661449"/>
                  <a:pt x="1218113" y="676727"/>
                  <a:pt x="1242664" y="676727"/>
                </a:cubicBezTo>
                <a:cubicBezTo>
                  <a:pt x="1249358" y="676727"/>
                  <a:pt x="1255884" y="674920"/>
                  <a:pt x="1262057" y="671921"/>
                </a:cubicBezTo>
                <a:cubicBezTo>
                  <a:pt x="1261713" y="670029"/>
                  <a:pt x="1261465" y="668569"/>
                  <a:pt x="1261465" y="664793"/>
                </a:cubicBezTo>
                <a:lnTo>
                  <a:pt x="1261457" y="664793"/>
                </a:lnTo>
                <a:lnTo>
                  <a:pt x="1261457" y="649254"/>
                </a:lnTo>
                <a:cubicBezTo>
                  <a:pt x="1261457" y="646770"/>
                  <a:pt x="1261889" y="645309"/>
                  <a:pt x="1262754" y="643594"/>
                </a:cubicBezTo>
                <a:lnTo>
                  <a:pt x="1250903" y="643594"/>
                </a:lnTo>
                <a:cubicBezTo>
                  <a:pt x="1251768" y="645310"/>
                  <a:pt x="1252184" y="646770"/>
                  <a:pt x="1252184" y="649254"/>
                </a:cubicBezTo>
                <a:lnTo>
                  <a:pt x="1252184" y="665739"/>
                </a:lnTo>
                <a:cubicBezTo>
                  <a:pt x="1249094" y="667454"/>
                  <a:pt x="1244898" y="667885"/>
                  <a:pt x="1243088" y="667885"/>
                </a:cubicBezTo>
                <a:cubicBezTo>
                  <a:pt x="1224719" y="667885"/>
                  <a:pt x="1212876" y="656466"/>
                  <a:pt x="1212876" y="641534"/>
                </a:cubicBezTo>
                <a:cubicBezTo>
                  <a:pt x="1212876" y="626679"/>
                  <a:pt x="1223694" y="615184"/>
                  <a:pt x="1240942" y="615184"/>
                </a:cubicBezTo>
                <a:cubicBezTo>
                  <a:pt x="1245066" y="615184"/>
                  <a:pt x="1249094" y="615783"/>
                  <a:pt x="1252104" y="616898"/>
                </a:cubicBezTo>
                <a:cubicBezTo>
                  <a:pt x="1255884" y="618266"/>
                  <a:pt x="1258886" y="620074"/>
                  <a:pt x="1260944" y="622388"/>
                </a:cubicBezTo>
                <a:lnTo>
                  <a:pt x="1260680" y="610201"/>
                </a:lnTo>
                <a:cubicBezTo>
                  <a:pt x="1254330" y="607195"/>
                  <a:pt x="1249013" y="606341"/>
                  <a:pt x="1240862" y="606341"/>
                </a:cubicBezTo>
                <a:close/>
                <a:moveTo>
                  <a:pt x="893050" y="606339"/>
                </a:moveTo>
                <a:cubicBezTo>
                  <a:pt x="880685" y="606339"/>
                  <a:pt x="870905" y="613459"/>
                  <a:pt x="870905" y="624878"/>
                </a:cubicBezTo>
                <a:cubicBezTo>
                  <a:pt x="870905" y="632605"/>
                  <a:pt x="874427" y="639210"/>
                  <a:pt x="887391" y="644193"/>
                </a:cubicBezTo>
                <a:cubicBezTo>
                  <a:pt x="898717" y="648568"/>
                  <a:pt x="900609" y="652005"/>
                  <a:pt x="900609" y="657326"/>
                </a:cubicBezTo>
                <a:cubicBezTo>
                  <a:pt x="900609" y="663507"/>
                  <a:pt x="895710" y="667883"/>
                  <a:pt x="887468" y="667883"/>
                </a:cubicBezTo>
                <a:cubicBezTo>
                  <a:pt x="883784" y="667883"/>
                  <a:pt x="880347" y="667199"/>
                  <a:pt x="877940" y="666168"/>
                </a:cubicBezTo>
                <a:cubicBezTo>
                  <a:pt x="875795" y="665223"/>
                  <a:pt x="873911" y="664277"/>
                  <a:pt x="871766" y="662132"/>
                </a:cubicBezTo>
                <a:lnTo>
                  <a:pt x="872281" y="673719"/>
                </a:lnTo>
                <a:cubicBezTo>
                  <a:pt x="876917" y="675696"/>
                  <a:pt x="881546" y="676726"/>
                  <a:pt x="888067" y="676726"/>
                </a:cubicBezTo>
                <a:cubicBezTo>
                  <a:pt x="900862" y="676726"/>
                  <a:pt x="910219" y="669176"/>
                  <a:pt x="910219" y="656981"/>
                </a:cubicBezTo>
                <a:cubicBezTo>
                  <a:pt x="910219" y="651314"/>
                  <a:pt x="908497" y="646593"/>
                  <a:pt x="904721" y="642817"/>
                </a:cubicBezTo>
                <a:cubicBezTo>
                  <a:pt x="901891" y="639988"/>
                  <a:pt x="897770" y="638096"/>
                  <a:pt x="892280" y="635866"/>
                </a:cubicBezTo>
                <a:cubicBezTo>
                  <a:pt x="884383" y="632606"/>
                  <a:pt x="880516" y="630199"/>
                  <a:pt x="880516" y="624879"/>
                </a:cubicBezTo>
                <a:cubicBezTo>
                  <a:pt x="880516" y="619042"/>
                  <a:pt x="885414" y="615182"/>
                  <a:pt x="893134" y="615182"/>
                </a:cubicBezTo>
                <a:cubicBezTo>
                  <a:pt x="896825" y="615182"/>
                  <a:pt x="898977" y="615866"/>
                  <a:pt x="901208" y="616720"/>
                </a:cubicBezTo>
                <a:cubicBezTo>
                  <a:pt x="903353" y="617581"/>
                  <a:pt x="905237" y="618788"/>
                  <a:pt x="907382" y="620933"/>
                </a:cubicBezTo>
                <a:lnTo>
                  <a:pt x="907044" y="609169"/>
                </a:lnTo>
                <a:cubicBezTo>
                  <a:pt x="902577" y="607108"/>
                  <a:pt x="898716" y="606339"/>
                  <a:pt x="893050" y="606339"/>
                </a:cubicBezTo>
                <a:close/>
                <a:moveTo>
                  <a:pt x="1121912" y="526716"/>
                </a:moveTo>
                <a:lnTo>
                  <a:pt x="1129375" y="526716"/>
                </a:lnTo>
                <a:cubicBezTo>
                  <a:pt x="1138047" y="526716"/>
                  <a:pt x="1142339" y="531606"/>
                  <a:pt x="1142339" y="538050"/>
                </a:cubicBezTo>
                <a:cubicBezTo>
                  <a:pt x="1142339" y="544309"/>
                  <a:pt x="1138047" y="549207"/>
                  <a:pt x="1128006" y="549207"/>
                </a:cubicBezTo>
                <a:cubicBezTo>
                  <a:pt x="1125860" y="549207"/>
                  <a:pt x="1124050" y="549122"/>
                  <a:pt x="1121912" y="548607"/>
                </a:cubicBezTo>
                <a:close/>
                <a:moveTo>
                  <a:pt x="979337" y="518050"/>
                </a:moveTo>
                <a:cubicBezTo>
                  <a:pt x="981052" y="519764"/>
                  <a:pt x="981829" y="521226"/>
                  <a:pt x="981744" y="525516"/>
                </a:cubicBezTo>
                <a:lnTo>
                  <a:pt x="980367" y="581055"/>
                </a:lnTo>
                <a:cubicBezTo>
                  <a:pt x="980283" y="583546"/>
                  <a:pt x="979937" y="585000"/>
                  <a:pt x="979083" y="586714"/>
                </a:cubicBezTo>
                <a:lnTo>
                  <a:pt x="990586" y="586714"/>
                </a:lnTo>
                <a:cubicBezTo>
                  <a:pt x="989725" y="584999"/>
                  <a:pt x="989209" y="583546"/>
                  <a:pt x="989294" y="581055"/>
                </a:cubicBezTo>
                <a:lnTo>
                  <a:pt x="990240" y="538818"/>
                </a:lnTo>
                <a:lnTo>
                  <a:pt x="1008352" y="575557"/>
                </a:lnTo>
                <a:lnTo>
                  <a:pt x="1014958" y="575557"/>
                </a:lnTo>
                <a:lnTo>
                  <a:pt x="1032815" y="538649"/>
                </a:lnTo>
                <a:lnTo>
                  <a:pt x="1033847" y="581055"/>
                </a:lnTo>
                <a:cubicBezTo>
                  <a:pt x="1033928" y="583546"/>
                  <a:pt x="1033415" y="585000"/>
                  <a:pt x="1032550" y="586714"/>
                </a:cubicBezTo>
                <a:lnTo>
                  <a:pt x="1044233" y="586714"/>
                </a:lnTo>
                <a:cubicBezTo>
                  <a:pt x="1043368" y="584999"/>
                  <a:pt x="1043024" y="583546"/>
                  <a:pt x="1042952" y="581055"/>
                </a:cubicBezTo>
                <a:lnTo>
                  <a:pt x="1041575" y="523709"/>
                </a:lnTo>
                <a:cubicBezTo>
                  <a:pt x="1041478" y="521226"/>
                  <a:pt x="1041999" y="519764"/>
                  <a:pt x="1043721" y="518050"/>
                </a:cubicBezTo>
                <a:lnTo>
                  <a:pt x="1032815" y="518050"/>
                </a:lnTo>
                <a:lnTo>
                  <a:pt x="1011787" y="561309"/>
                </a:lnTo>
                <a:lnTo>
                  <a:pt x="990409" y="518050"/>
                </a:lnTo>
                <a:close/>
                <a:moveTo>
                  <a:pt x="1111350" y="518049"/>
                </a:moveTo>
                <a:cubicBezTo>
                  <a:pt x="1112207" y="519764"/>
                  <a:pt x="1112631" y="521225"/>
                  <a:pt x="1112631" y="523709"/>
                </a:cubicBezTo>
                <a:lnTo>
                  <a:pt x="1112631" y="581055"/>
                </a:lnTo>
                <a:cubicBezTo>
                  <a:pt x="1112631" y="583546"/>
                  <a:pt x="1112207" y="585000"/>
                  <a:pt x="1111350" y="586714"/>
                </a:cubicBezTo>
                <a:lnTo>
                  <a:pt x="1123193" y="586714"/>
                </a:lnTo>
                <a:cubicBezTo>
                  <a:pt x="1122336" y="584999"/>
                  <a:pt x="1121912" y="583546"/>
                  <a:pt x="1121912" y="581055"/>
                </a:cubicBezTo>
                <a:lnTo>
                  <a:pt x="1121912" y="557364"/>
                </a:lnTo>
                <a:cubicBezTo>
                  <a:pt x="1123281" y="557364"/>
                  <a:pt x="1125003" y="557449"/>
                  <a:pt x="1126796" y="557963"/>
                </a:cubicBezTo>
                <a:cubicBezTo>
                  <a:pt x="1129719" y="558817"/>
                  <a:pt x="1132121" y="561393"/>
                  <a:pt x="1133579" y="563369"/>
                </a:cubicBezTo>
                <a:cubicBezTo>
                  <a:pt x="1137783" y="569375"/>
                  <a:pt x="1141906" y="575388"/>
                  <a:pt x="1146030" y="581477"/>
                </a:cubicBezTo>
                <a:cubicBezTo>
                  <a:pt x="1147143" y="583107"/>
                  <a:pt x="1147832" y="584568"/>
                  <a:pt x="1148344" y="586713"/>
                </a:cubicBezTo>
                <a:lnTo>
                  <a:pt x="1162085" y="586713"/>
                </a:lnTo>
                <a:cubicBezTo>
                  <a:pt x="1159931" y="584914"/>
                  <a:pt x="1158562" y="583107"/>
                  <a:pt x="1156672" y="580362"/>
                </a:cubicBezTo>
                <a:cubicBezTo>
                  <a:pt x="1152813" y="574611"/>
                  <a:pt x="1147576" y="566545"/>
                  <a:pt x="1142595" y="560017"/>
                </a:cubicBezTo>
                <a:cubicBezTo>
                  <a:pt x="1141474" y="558648"/>
                  <a:pt x="1140625" y="557449"/>
                  <a:pt x="1139160" y="556157"/>
                </a:cubicBezTo>
                <a:cubicBezTo>
                  <a:pt x="1147312" y="553243"/>
                  <a:pt x="1152036" y="546800"/>
                  <a:pt x="1152036" y="537957"/>
                </a:cubicBezTo>
                <a:cubicBezTo>
                  <a:pt x="1152036" y="526969"/>
                  <a:pt x="1144149" y="518050"/>
                  <a:pt x="1131185" y="518050"/>
                </a:cubicBezTo>
                <a:lnTo>
                  <a:pt x="1131185" y="518049"/>
                </a:lnTo>
                <a:close/>
                <a:moveTo>
                  <a:pt x="926818" y="518048"/>
                </a:moveTo>
                <a:cubicBezTo>
                  <a:pt x="927680" y="519762"/>
                  <a:pt x="928102" y="521224"/>
                  <a:pt x="928102" y="523715"/>
                </a:cubicBezTo>
                <a:lnTo>
                  <a:pt x="928102" y="581052"/>
                </a:lnTo>
                <a:cubicBezTo>
                  <a:pt x="928102" y="583543"/>
                  <a:pt x="927680" y="584997"/>
                  <a:pt x="926818" y="586719"/>
                </a:cubicBezTo>
                <a:lnTo>
                  <a:pt x="965018" y="586719"/>
                </a:lnTo>
                <a:lnTo>
                  <a:pt x="966386" y="576162"/>
                </a:lnTo>
                <a:cubicBezTo>
                  <a:pt x="964418" y="577277"/>
                  <a:pt x="962442" y="577962"/>
                  <a:pt x="958920" y="577962"/>
                </a:cubicBezTo>
                <a:lnTo>
                  <a:pt x="937376" y="577962"/>
                </a:lnTo>
                <a:lnTo>
                  <a:pt x="937376" y="523715"/>
                </a:lnTo>
                <a:cubicBezTo>
                  <a:pt x="937376" y="521224"/>
                  <a:pt x="937806" y="519762"/>
                  <a:pt x="938667" y="518048"/>
                </a:cubicBezTo>
                <a:close/>
                <a:moveTo>
                  <a:pt x="1059302" y="518046"/>
                </a:moveTo>
                <a:cubicBezTo>
                  <a:pt x="1060159" y="519760"/>
                  <a:pt x="1060591" y="521222"/>
                  <a:pt x="1060591" y="523713"/>
                </a:cubicBezTo>
                <a:lnTo>
                  <a:pt x="1060591" y="581050"/>
                </a:lnTo>
                <a:cubicBezTo>
                  <a:pt x="1060591" y="583541"/>
                  <a:pt x="1060159" y="585003"/>
                  <a:pt x="1059302" y="586717"/>
                </a:cubicBezTo>
                <a:lnTo>
                  <a:pt x="1096472" y="586717"/>
                </a:lnTo>
                <a:lnTo>
                  <a:pt x="1098874" y="576160"/>
                </a:lnTo>
                <a:cubicBezTo>
                  <a:pt x="1096896" y="577275"/>
                  <a:pt x="1094238" y="577960"/>
                  <a:pt x="1090723" y="577960"/>
                </a:cubicBezTo>
                <a:lnTo>
                  <a:pt x="1069864" y="577960"/>
                </a:lnTo>
                <a:lnTo>
                  <a:pt x="1069864" y="556161"/>
                </a:lnTo>
                <a:lnTo>
                  <a:pt x="1089345" y="556161"/>
                </a:lnTo>
                <a:cubicBezTo>
                  <a:pt x="1091836" y="556161"/>
                  <a:pt x="1093293" y="556592"/>
                  <a:pt x="1095015" y="557445"/>
                </a:cubicBezTo>
                <a:lnTo>
                  <a:pt x="1095015" y="546119"/>
                </a:lnTo>
                <a:cubicBezTo>
                  <a:pt x="1093293" y="546973"/>
                  <a:pt x="1091836" y="547403"/>
                  <a:pt x="1089345" y="547403"/>
                </a:cubicBezTo>
                <a:lnTo>
                  <a:pt x="1069864" y="547403"/>
                </a:lnTo>
                <a:lnTo>
                  <a:pt x="1069864" y="526804"/>
                </a:lnTo>
                <a:lnTo>
                  <a:pt x="1088657" y="526804"/>
                </a:lnTo>
                <a:cubicBezTo>
                  <a:pt x="1092172" y="526804"/>
                  <a:pt x="1094150" y="527489"/>
                  <a:pt x="1096128" y="528604"/>
                </a:cubicBezTo>
                <a:lnTo>
                  <a:pt x="1095695" y="518047"/>
                </a:lnTo>
                <a:lnTo>
                  <a:pt x="1095695" y="518046"/>
                </a:lnTo>
                <a:close/>
                <a:moveTo>
                  <a:pt x="874765" y="518046"/>
                </a:moveTo>
                <a:cubicBezTo>
                  <a:pt x="875626" y="519760"/>
                  <a:pt x="876057" y="521222"/>
                  <a:pt x="876057" y="523713"/>
                </a:cubicBezTo>
                <a:lnTo>
                  <a:pt x="876057" y="581050"/>
                </a:lnTo>
                <a:cubicBezTo>
                  <a:pt x="876057" y="583541"/>
                  <a:pt x="875627" y="585003"/>
                  <a:pt x="874765" y="586717"/>
                </a:cubicBezTo>
                <a:lnTo>
                  <a:pt x="911942" y="586717"/>
                </a:lnTo>
                <a:lnTo>
                  <a:pt x="914341" y="576160"/>
                </a:lnTo>
                <a:cubicBezTo>
                  <a:pt x="912365" y="577275"/>
                  <a:pt x="909704" y="577960"/>
                  <a:pt x="906190" y="577960"/>
                </a:cubicBezTo>
                <a:lnTo>
                  <a:pt x="885329" y="577960"/>
                </a:lnTo>
                <a:lnTo>
                  <a:pt x="885329" y="556161"/>
                </a:lnTo>
                <a:lnTo>
                  <a:pt x="904814" y="556161"/>
                </a:lnTo>
                <a:cubicBezTo>
                  <a:pt x="907305" y="556161"/>
                  <a:pt x="908758" y="556592"/>
                  <a:pt x="910481" y="557445"/>
                </a:cubicBezTo>
                <a:lnTo>
                  <a:pt x="910481" y="546119"/>
                </a:lnTo>
                <a:cubicBezTo>
                  <a:pt x="908758" y="546973"/>
                  <a:pt x="907305" y="547403"/>
                  <a:pt x="904814" y="547403"/>
                </a:cubicBezTo>
                <a:lnTo>
                  <a:pt x="885329" y="547403"/>
                </a:lnTo>
                <a:lnTo>
                  <a:pt x="885329" y="526804"/>
                </a:lnTo>
                <a:lnTo>
                  <a:pt x="904129" y="526804"/>
                </a:lnTo>
                <a:cubicBezTo>
                  <a:pt x="907643" y="526804"/>
                  <a:pt x="909619" y="527489"/>
                  <a:pt x="911595" y="528604"/>
                </a:cubicBezTo>
                <a:lnTo>
                  <a:pt x="911165" y="518047"/>
                </a:lnTo>
                <a:lnTo>
                  <a:pt x="911165" y="518046"/>
                </a:lnTo>
                <a:close/>
                <a:moveTo>
                  <a:pt x="635237" y="487685"/>
                </a:moveTo>
                <a:lnTo>
                  <a:pt x="635237" y="523762"/>
                </a:lnTo>
                <a:lnTo>
                  <a:pt x="635237" y="559832"/>
                </a:lnTo>
                <a:cubicBezTo>
                  <a:pt x="624725" y="558487"/>
                  <a:pt x="616275" y="554972"/>
                  <a:pt x="609755" y="551166"/>
                </a:cubicBezTo>
                <a:cubicBezTo>
                  <a:pt x="603234" y="547368"/>
                  <a:pt x="598652" y="543285"/>
                  <a:pt x="595868" y="540802"/>
                </a:cubicBezTo>
                <a:lnTo>
                  <a:pt x="592778" y="544255"/>
                </a:lnTo>
                <a:lnTo>
                  <a:pt x="589694" y="547715"/>
                </a:lnTo>
                <a:cubicBezTo>
                  <a:pt x="592854" y="550536"/>
                  <a:pt x="598099" y="555211"/>
                  <a:pt x="605625" y="559525"/>
                </a:cubicBezTo>
                <a:cubicBezTo>
                  <a:pt x="613153" y="563839"/>
                  <a:pt x="622957" y="567791"/>
                  <a:pt x="635236" y="569175"/>
                </a:cubicBezTo>
                <a:lnTo>
                  <a:pt x="635236" y="606052"/>
                </a:lnTo>
                <a:lnTo>
                  <a:pt x="635236" y="642929"/>
                </a:lnTo>
                <a:lnTo>
                  <a:pt x="684369" y="642929"/>
                </a:lnTo>
                <a:lnTo>
                  <a:pt x="733495" y="642929"/>
                </a:lnTo>
                <a:lnTo>
                  <a:pt x="733495" y="638293"/>
                </a:lnTo>
                <a:lnTo>
                  <a:pt x="733495" y="633657"/>
                </a:lnTo>
                <a:lnTo>
                  <a:pt x="689006" y="633657"/>
                </a:lnTo>
                <a:lnTo>
                  <a:pt x="644517" y="633657"/>
                </a:lnTo>
                <a:lnTo>
                  <a:pt x="644517" y="601678"/>
                </a:lnTo>
                <a:lnTo>
                  <a:pt x="644517" y="569699"/>
                </a:lnTo>
                <a:cubicBezTo>
                  <a:pt x="655159" y="569652"/>
                  <a:pt x="664132" y="567423"/>
                  <a:pt x="671275" y="564709"/>
                </a:cubicBezTo>
                <a:cubicBezTo>
                  <a:pt x="678419" y="561987"/>
                  <a:pt x="683732" y="558788"/>
                  <a:pt x="687053" y="556781"/>
                </a:cubicBezTo>
                <a:cubicBezTo>
                  <a:pt x="690359" y="554782"/>
                  <a:pt x="695896" y="551437"/>
                  <a:pt x="703415" y="548854"/>
                </a:cubicBezTo>
                <a:cubicBezTo>
                  <a:pt x="710928" y="546271"/>
                  <a:pt x="720424" y="544456"/>
                  <a:pt x="731673" y="545494"/>
                </a:cubicBezTo>
                <a:cubicBezTo>
                  <a:pt x="742906" y="546540"/>
                  <a:pt x="751902" y="550085"/>
                  <a:pt x="758815" y="554014"/>
                </a:cubicBezTo>
                <a:cubicBezTo>
                  <a:pt x="765728" y="557935"/>
                  <a:pt x="770549" y="562249"/>
                  <a:pt x="773440" y="564825"/>
                </a:cubicBezTo>
                <a:lnTo>
                  <a:pt x="776523" y="561365"/>
                </a:lnTo>
                <a:lnTo>
                  <a:pt x="779614" y="557912"/>
                </a:lnTo>
                <a:cubicBezTo>
                  <a:pt x="776385" y="555028"/>
                  <a:pt x="770995" y="550207"/>
                  <a:pt x="763213" y="545817"/>
                </a:cubicBezTo>
                <a:cubicBezTo>
                  <a:pt x="755440" y="541418"/>
                  <a:pt x="745283" y="537451"/>
                  <a:pt x="732526" y="536267"/>
                </a:cubicBezTo>
                <a:cubicBezTo>
                  <a:pt x="719770" y="535083"/>
                  <a:pt x="709051" y="537113"/>
                  <a:pt x="700601" y="539989"/>
                </a:cubicBezTo>
                <a:cubicBezTo>
                  <a:pt x="692151" y="542870"/>
                  <a:pt x="685961" y="546606"/>
                  <a:pt x="682255" y="548844"/>
                </a:cubicBezTo>
                <a:cubicBezTo>
                  <a:pt x="679295" y="550636"/>
                  <a:pt x="674543" y="553489"/>
                  <a:pt x="668192" y="555911"/>
                </a:cubicBezTo>
                <a:cubicBezTo>
                  <a:pt x="661848" y="558340"/>
                  <a:pt x="653890" y="560332"/>
                  <a:pt x="644517" y="560401"/>
                </a:cubicBezTo>
                <a:lnTo>
                  <a:pt x="644517" y="524047"/>
                </a:lnTo>
                <a:lnTo>
                  <a:pt x="644517" y="487685"/>
                </a:lnTo>
                <a:lnTo>
                  <a:pt x="639881" y="487685"/>
                </a:lnTo>
                <a:close/>
                <a:moveTo>
                  <a:pt x="635808" y="462696"/>
                </a:moveTo>
                <a:lnTo>
                  <a:pt x="635808" y="467332"/>
                </a:lnTo>
                <a:lnTo>
                  <a:pt x="635808" y="471968"/>
                </a:lnTo>
                <a:lnTo>
                  <a:pt x="684649" y="471968"/>
                </a:lnTo>
                <a:lnTo>
                  <a:pt x="733498" y="471968"/>
                </a:lnTo>
                <a:lnTo>
                  <a:pt x="733498" y="467332"/>
                </a:lnTo>
                <a:lnTo>
                  <a:pt x="733498" y="462696"/>
                </a:lnTo>
                <a:lnTo>
                  <a:pt x="684649" y="462696"/>
                </a:lnTo>
                <a:close/>
                <a:moveTo>
                  <a:pt x="1086656" y="437654"/>
                </a:moveTo>
                <a:lnTo>
                  <a:pt x="1100044" y="437654"/>
                </a:lnTo>
                <a:cubicBezTo>
                  <a:pt x="1116355" y="437654"/>
                  <a:pt x="1126829" y="448726"/>
                  <a:pt x="1126829" y="463405"/>
                </a:cubicBezTo>
                <a:cubicBezTo>
                  <a:pt x="1126829" y="478083"/>
                  <a:pt x="1116355" y="489670"/>
                  <a:pt x="1100300" y="489670"/>
                </a:cubicBezTo>
                <a:cubicBezTo>
                  <a:pt x="1095232" y="489670"/>
                  <a:pt x="1091460" y="489586"/>
                  <a:pt x="1089402" y="488902"/>
                </a:cubicBezTo>
                <a:cubicBezTo>
                  <a:pt x="1086912" y="488125"/>
                  <a:pt x="1086656" y="486411"/>
                  <a:pt x="1086656" y="483835"/>
                </a:cubicBezTo>
                <a:close/>
                <a:moveTo>
                  <a:pt x="999367" y="428899"/>
                </a:moveTo>
                <a:cubicBezTo>
                  <a:pt x="1000232" y="430613"/>
                  <a:pt x="1000664" y="432075"/>
                  <a:pt x="1000664" y="434566"/>
                </a:cubicBezTo>
                <a:lnTo>
                  <a:pt x="1000664" y="491903"/>
                </a:lnTo>
                <a:cubicBezTo>
                  <a:pt x="1000664" y="494394"/>
                  <a:pt x="1000232" y="495848"/>
                  <a:pt x="999367" y="497570"/>
                </a:cubicBezTo>
                <a:lnTo>
                  <a:pt x="1010706" y="497570"/>
                </a:lnTo>
                <a:cubicBezTo>
                  <a:pt x="1009841" y="495848"/>
                  <a:pt x="1009408" y="494394"/>
                  <a:pt x="1009408" y="491903"/>
                </a:cubicBezTo>
                <a:lnTo>
                  <a:pt x="1009408" y="443923"/>
                </a:lnTo>
                <a:lnTo>
                  <a:pt x="1050967" y="497570"/>
                </a:lnTo>
                <a:lnTo>
                  <a:pt x="1060063" y="497570"/>
                </a:lnTo>
                <a:cubicBezTo>
                  <a:pt x="1059807" y="495848"/>
                  <a:pt x="1059631" y="494394"/>
                  <a:pt x="1059631" y="491903"/>
                </a:cubicBezTo>
                <a:lnTo>
                  <a:pt x="1059631" y="434566"/>
                </a:lnTo>
                <a:cubicBezTo>
                  <a:pt x="1059631" y="432075"/>
                  <a:pt x="1060063" y="430613"/>
                  <a:pt x="1060920" y="428899"/>
                </a:cubicBezTo>
                <a:lnTo>
                  <a:pt x="1049590" y="428899"/>
                </a:lnTo>
                <a:cubicBezTo>
                  <a:pt x="1050446" y="430613"/>
                  <a:pt x="1050871" y="432075"/>
                  <a:pt x="1050871" y="434566"/>
                </a:cubicBezTo>
                <a:lnTo>
                  <a:pt x="1050871" y="481777"/>
                </a:lnTo>
                <a:lnTo>
                  <a:pt x="1009673" y="428899"/>
                </a:lnTo>
                <a:close/>
                <a:moveTo>
                  <a:pt x="874768" y="428899"/>
                </a:moveTo>
                <a:cubicBezTo>
                  <a:pt x="875630" y="430613"/>
                  <a:pt x="876052" y="432075"/>
                  <a:pt x="876052" y="434566"/>
                </a:cubicBezTo>
                <a:lnTo>
                  <a:pt x="876052" y="491903"/>
                </a:lnTo>
                <a:cubicBezTo>
                  <a:pt x="876052" y="494394"/>
                  <a:pt x="875629" y="495856"/>
                  <a:pt x="874768" y="497570"/>
                </a:cubicBezTo>
                <a:lnTo>
                  <a:pt x="912968" y="497570"/>
                </a:lnTo>
                <a:lnTo>
                  <a:pt x="914336" y="487005"/>
                </a:lnTo>
                <a:cubicBezTo>
                  <a:pt x="912368" y="488128"/>
                  <a:pt x="910392" y="488812"/>
                  <a:pt x="906870" y="488812"/>
                </a:cubicBezTo>
                <a:lnTo>
                  <a:pt x="885326" y="488812"/>
                </a:lnTo>
                <a:lnTo>
                  <a:pt x="885326" y="434566"/>
                </a:lnTo>
                <a:cubicBezTo>
                  <a:pt x="885326" y="432075"/>
                  <a:pt x="885756" y="430613"/>
                  <a:pt x="886617" y="428899"/>
                </a:cubicBezTo>
                <a:close/>
                <a:moveTo>
                  <a:pt x="924362" y="428897"/>
                </a:moveTo>
                <a:cubicBezTo>
                  <a:pt x="925223" y="430611"/>
                  <a:pt x="925654" y="432073"/>
                  <a:pt x="925654" y="434564"/>
                </a:cubicBezTo>
                <a:lnTo>
                  <a:pt x="925654" y="470442"/>
                </a:lnTo>
                <a:cubicBezTo>
                  <a:pt x="925654" y="486666"/>
                  <a:pt x="937580" y="498430"/>
                  <a:pt x="954235" y="498430"/>
                </a:cubicBezTo>
                <a:cubicBezTo>
                  <a:pt x="971320" y="498430"/>
                  <a:pt x="982823" y="486927"/>
                  <a:pt x="982823" y="470357"/>
                </a:cubicBezTo>
                <a:lnTo>
                  <a:pt x="982823" y="434564"/>
                </a:lnTo>
                <a:cubicBezTo>
                  <a:pt x="982823" y="432073"/>
                  <a:pt x="983338" y="430611"/>
                  <a:pt x="984199" y="428897"/>
                </a:cubicBezTo>
                <a:lnTo>
                  <a:pt x="972780" y="428897"/>
                </a:lnTo>
                <a:cubicBezTo>
                  <a:pt x="973634" y="430611"/>
                  <a:pt x="974065" y="432073"/>
                  <a:pt x="974065" y="434564"/>
                </a:cubicBezTo>
                <a:lnTo>
                  <a:pt x="974065" y="469073"/>
                </a:lnTo>
                <a:cubicBezTo>
                  <a:pt x="974065" y="482121"/>
                  <a:pt x="965568" y="489503"/>
                  <a:pt x="954496" y="489503"/>
                </a:cubicBezTo>
                <a:cubicBezTo>
                  <a:pt x="943424" y="489503"/>
                  <a:pt x="934927" y="481429"/>
                  <a:pt x="934927" y="469073"/>
                </a:cubicBezTo>
                <a:lnTo>
                  <a:pt x="934927" y="434564"/>
                </a:lnTo>
                <a:cubicBezTo>
                  <a:pt x="934927" y="432073"/>
                  <a:pt x="935350" y="430611"/>
                  <a:pt x="936211" y="428897"/>
                </a:cubicBezTo>
                <a:close/>
                <a:moveTo>
                  <a:pt x="1101245" y="428896"/>
                </a:moveTo>
                <a:lnTo>
                  <a:pt x="1101245" y="428897"/>
                </a:lnTo>
                <a:lnTo>
                  <a:pt x="1076094" y="428897"/>
                </a:lnTo>
                <a:cubicBezTo>
                  <a:pt x="1076951" y="430619"/>
                  <a:pt x="1077383" y="432072"/>
                  <a:pt x="1077383" y="434564"/>
                </a:cubicBezTo>
                <a:lnTo>
                  <a:pt x="1077383" y="491901"/>
                </a:lnTo>
                <a:cubicBezTo>
                  <a:pt x="1077383" y="494392"/>
                  <a:pt x="1076951" y="495854"/>
                  <a:pt x="1076094" y="497568"/>
                </a:cubicBezTo>
                <a:lnTo>
                  <a:pt x="1082188" y="497568"/>
                </a:lnTo>
                <a:cubicBezTo>
                  <a:pt x="1087336" y="497568"/>
                  <a:pt x="1090515" y="498083"/>
                  <a:pt x="1100901" y="498083"/>
                </a:cubicBezTo>
                <a:cubicBezTo>
                  <a:pt x="1122016" y="498083"/>
                  <a:pt x="1136958" y="483405"/>
                  <a:pt x="1136958" y="463321"/>
                </a:cubicBezTo>
                <a:cubicBezTo>
                  <a:pt x="1136958" y="443236"/>
                  <a:pt x="1122361" y="428896"/>
                  <a:pt x="1101245" y="428896"/>
                </a:cubicBezTo>
                <a:close/>
                <a:moveTo>
                  <a:pt x="684649" y="406839"/>
                </a:moveTo>
                <a:cubicBezTo>
                  <a:pt x="719349" y="406839"/>
                  <a:pt x="744147" y="408523"/>
                  <a:pt x="762109" y="412576"/>
                </a:cubicBezTo>
                <a:cubicBezTo>
                  <a:pt x="780063" y="416635"/>
                  <a:pt x="791181" y="423064"/>
                  <a:pt x="798517" y="432560"/>
                </a:cubicBezTo>
                <a:cubicBezTo>
                  <a:pt x="806429" y="442786"/>
                  <a:pt x="810381" y="457295"/>
                  <a:pt x="812357" y="477026"/>
                </a:cubicBezTo>
                <a:cubicBezTo>
                  <a:pt x="814341" y="496749"/>
                  <a:pt x="814341" y="521700"/>
                  <a:pt x="814341" y="552818"/>
                </a:cubicBezTo>
                <a:cubicBezTo>
                  <a:pt x="814341" y="583928"/>
                  <a:pt x="814341" y="608872"/>
                  <a:pt x="812357" y="628602"/>
                </a:cubicBezTo>
                <a:cubicBezTo>
                  <a:pt x="810381" y="648325"/>
                  <a:pt x="806429" y="662834"/>
                  <a:pt x="798517" y="673068"/>
                </a:cubicBezTo>
                <a:cubicBezTo>
                  <a:pt x="791181" y="682564"/>
                  <a:pt x="780063" y="688993"/>
                  <a:pt x="762109" y="693045"/>
                </a:cubicBezTo>
                <a:cubicBezTo>
                  <a:pt x="744146" y="697105"/>
                  <a:pt x="719349" y="698782"/>
                  <a:pt x="684649" y="698782"/>
                </a:cubicBezTo>
                <a:cubicBezTo>
                  <a:pt x="649955" y="698782"/>
                  <a:pt x="625158" y="697106"/>
                  <a:pt x="607196" y="693045"/>
                </a:cubicBezTo>
                <a:cubicBezTo>
                  <a:pt x="589241" y="688993"/>
                  <a:pt x="578123" y="682565"/>
                  <a:pt x="570788" y="673068"/>
                </a:cubicBezTo>
                <a:cubicBezTo>
                  <a:pt x="562876" y="662834"/>
                  <a:pt x="558916" y="648325"/>
                  <a:pt x="556940" y="628602"/>
                </a:cubicBezTo>
                <a:cubicBezTo>
                  <a:pt x="554964" y="608872"/>
                  <a:pt x="554964" y="583928"/>
                  <a:pt x="554964" y="552818"/>
                </a:cubicBezTo>
                <a:cubicBezTo>
                  <a:pt x="554964" y="521699"/>
                  <a:pt x="554964" y="496749"/>
                  <a:pt x="556940" y="477026"/>
                </a:cubicBezTo>
                <a:cubicBezTo>
                  <a:pt x="558916" y="457296"/>
                  <a:pt x="562876" y="442787"/>
                  <a:pt x="570788" y="432560"/>
                </a:cubicBezTo>
                <a:cubicBezTo>
                  <a:pt x="578123" y="423064"/>
                  <a:pt x="589241" y="416635"/>
                  <a:pt x="607196" y="412576"/>
                </a:cubicBezTo>
                <a:cubicBezTo>
                  <a:pt x="625158" y="408523"/>
                  <a:pt x="649955" y="406839"/>
                  <a:pt x="684649" y="406839"/>
                </a:cubicBezTo>
                <a:close/>
                <a:moveTo>
                  <a:pt x="684649" y="397566"/>
                </a:moveTo>
                <a:cubicBezTo>
                  <a:pt x="652693" y="397566"/>
                  <a:pt x="627157" y="398735"/>
                  <a:pt x="607227" y="402987"/>
                </a:cubicBezTo>
                <a:cubicBezTo>
                  <a:pt x="587297" y="407232"/>
                  <a:pt x="572972" y="414559"/>
                  <a:pt x="563445" y="426885"/>
                </a:cubicBezTo>
                <a:cubicBezTo>
                  <a:pt x="554572" y="438372"/>
                  <a:pt x="550127" y="453805"/>
                  <a:pt x="547913" y="474389"/>
                </a:cubicBezTo>
                <a:cubicBezTo>
                  <a:pt x="545691" y="494972"/>
                  <a:pt x="545691" y="520715"/>
                  <a:pt x="545691" y="552818"/>
                </a:cubicBezTo>
                <a:cubicBezTo>
                  <a:pt x="545691" y="584912"/>
                  <a:pt x="545691" y="610656"/>
                  <a:pt x="547913" y="631239"/>
                </a:cubicBezTo>
                <a:cubicBezTo>
                  <a:pt x="550128" y="651823"/>
                  <a:pt x="554572" y="667255"/>
                  <a:pt x="563445" y="678743"/>
                </a:cubicBezTo>
                <a:cubicBezTo>
                  <a:pt x="572972" y="691061"/>
                  <a:pt x="587297" y="698389"/>
                  <a:pt x="607227" y="702641"/>
                </a:cubicBezTo>
                <a:cubicBezTo>
                  <a:pt x="627157" y="706886"/>
                  <a:pt x="652693" y="708054"/>
                  <a:pt x="684649" y="708054"/>
                </a:cubicBezTo>
                <a:cubicBezTo>
                  <a:pt x="716604" y="708054"/>
                  <a:pt x="742140" y="706885"/>
                  <a:pt x="762078" y="702641"/>
                </a:cubicBezTo>
                <a:cubicBezTo>
                  <a:pt x="782001" y="698389"/>
                  <a:pt x="796326" y="691062"/>
                  <a:pt x="805852" y="678743"/>
                </a:cubicBezTo>
                <a:cubicBezTo>
                  <a:pt x="814733" y="667256"/>
                  <a:pt x="819170" y="651823"/>
                  <a:pt x="821392" y="631239"/>
                </a:cubicBezTo>
                <a:cubicBezTo>
                  <a:pt x="823614" y="610656"/>
                  <a:pt x="823614" y="584913"/>
                  <a:pt x="823614" y="552818"/>
                </a:cubicBezTo>
                <a:cubicBezTo>
                  <a:pt x="823614" y="520715"/>
                  <a:pt x="823614" y="494972"/>
                  <a:pt x="821392" y="474389"/>
                </a:cubicBezTo>
                <a:cubicBezTo>
                  <a:pt x="819170" y="453805"/>
                  <a:pt x="814733" y="438373"/>
                  <a:pt x="805852" y="426885"/>
                </a:cubicBezTo>
                <a:cubicBezTo>
                  <a:pt x="796325" y="414559"/>
                  <a:pt x="782001" y="407232"/>
                  <a:pt x="762078" y="402987"/>
                </a:cubicBezTo>
                <a:cubicBezTo>
                  <a:pt x="742141" y="398735"/>
                  <a:pt x="716604" y="397566"/>
                  <a:pt x="684649" y="397566"/>
                </a:cubicBezTo>
                <a:close/>
                <a:moveTo>
                  <a:pt x="0" y="0"/>
                </a:moveTo>
                <a:lnTo>
                  <a:pt x="12192000" y="0"/>
                </a:lnTo>
                <a:lnTo>
                  <a:pt x="12192000" y="6858000"/>
                </a:lnTo>
                <a:lnTo>
                  <a:pt x="0" y="6858000"/>
                </a:lnTo>
                <a:close/>
              </a:path>
            </a:pathLst>
          </a:custGeom>
          <a:blipFill>
            <a:blip r:embed="rId2"/>
            <a:srcRect/>
            <a:stretch>
              <a:fillRect l="-130" r="-130"/>
            </a:stretch>
          </a:blipFill>
        </p:spPr>
        <p:txBody>
          <a:bodyPr wrap="square">
            <a:noAutofit/>
          </a:bodyPr>
          <a:lstStyle>
            <a:lvl1pPr>
              <a:defRPr sz="900" b="0"/>
            </a:lvl1pPr>
          </a:lstStyle>
          <a:p>
            <a:r>
              <a:rPr lang="da-DK" dirty="0"/>
              <a:t>Klik på ikonet i midten for at skifte baggrundsbillede</a:t>
            </a:r>
          </a:p>
        </p:txBody>
      </p:sp>
      <p:sp>
        <p:nvSpPr>
          <p:cNvPr id="64" name="Text Placeholder 63">
            <a:extLst>
              <a:ext uri="{FF2B5EF4-FFF2-40B4-BE49-F238E27FC236}">
                <a16:creationId xmlns:a16="http://schemas.microsoft.com/office/drawing/2014/main" id="{91789392-B42F-76E8-5A74-F27B8B127BFB}"/>
              </a:ext>
            </a:extLst>
          </p:cNvPr>
          <p:cNvSpPr>
            <a:spLocks noGrp="1"/>
          </p:cNvSpPr>
          <p:nvPr>
            <p:ph type="body" sz="quarter" idx="16" hasCustomPrompt="1"/>
          </p:nvPr>
        </p:nvSpPr>
        <p:spPr>
          <a:xfrm>
            <a:off x="6196614" y="1241771"/>
            <a:ext cx="5449696" cy="5049699"/>
          </a:xfrm>
          <a:custGeom>
            <a:avLst/>
            <a:gdLst>
              <a:gd name="connsiteX0" fmla="*/ 0 w 5449696"/>
              <a:gd name="connsiteY0" fmla="*/ 0 h 5049699"/>
              <a:gd name="connsiteX1" fmla="*/ 5449696 w 5449696"/>
              <a:gd name="connsiteY1" fmla="*/ 0 h 5049699"/>
              <a:gd name="connsiteX2" fmla="*/ 5449696 w 5449696"/>
              <a:gd name="connsiteY2" fmla="*/ 5049699 h 5049699"/>
              <a:gd name="connsiteX3" fmla="*/ 0 w 5449696"/>
              <a:gd name="connsiteY3" fmla="*/ 5049699 h 5049699"/>
            </a:gdLst>
            <a:ahLst/>
            <a:cxnLst>
              <a:cxn ang="0">
                <a:pos x="connsiteX0" y="connsiteY0"/>
              </a:cxn>
              <a:cxn ang="0">
                <a:pos x="connsiteX1" y="connsiteY1"/>
              </a:cxn>
              <a:cxn ang="0">
                <a:pos x="connsiteX2" y="connsiteY2"/>
              </a:cxn>
              <a:cxn ang="0">
                <a:pos x="connsiteX3" y="connsiteY3"/>
              </a:cxn>
            </a:cxnLst>
            <a:rect l="l" t="t" r="r" b="b"/>
            <a:pathLst>
              <a:path w="5449696" h="5049699">
                <a:moveTo>
                  <a:pt x="0" y="0"/>
                </a:moveTo>
                <a:lnTo>
                  <a:pt x="5449696" y="0"/>
                </a:lnTo>
                <a:lnTo>
                  <a:pt x="5449696" y="5049699"/>
                </a:lnTo>
                <a:lnTo>
                  <a:pt x="0" y="5049699"/>
                </a:lnTo>
                <a:close/>
              </a:path>
            </a:pathLst>
          </a:custGeom>
          <a:solidFill>
            <a:schemeClr val="accent1"/>
          </a:solidFill>
        </p:spPr>
        <p:txBody>
          <a:bodyPr wrap="square">
            <a:noAutofit/>
          </a:bodyPr>
          <a:lstStyle>
            <a:lvl1pPr>
              <a:defRPr/>
            </a:lvl1pPr>
          </a:lstStyle>
          <a:p>
            <a:pPr lvl="0"/>
            <a:r>
              <a:rPr lang="en-US" dirty="0"/>
              <a:t>   </a:t>
            </a:r>
            <a:endParaRPr lang="da-DK" dirty="0"/>
          </a:p>
        </p:txBody>
      </p:sp>
      <p:grpSp>
        <p:nvGrpSpPr>
          <p:cNvPr id="38" name="Group 37">
            <a:extLst>
              <a:ext uri="{FF2B5EF4-FFF2-40B4-BE49-F238E27FC236}">
                <a16:creationId xmlns:a16="http://schemas.microsoft.com/office/drawing/2014/main" id="{BA30B938-D947-7E7B-A219-B4C18C019625}"/>
              </a:ext>
            </a:extLst>
          </p:cNvPr>
          <p:cNvGrpSpPr/>
          <p:nvPr userDrawn="1"/>
        </p:nvGrpSpPr>
        <p:grpSpPr>
          <a:xfrm>
            <a:off x="545691" y="397566"/>
            <a:ext cx="834251" cy="310488"/>
            <a:chOff x="545691" y="397566"/>
            <a:chExt cx="834251" cy="310488"/>
          </a:xfrm>
        </p:grpSpPr>
        <p:grpSp>
          <p:nvGrpSpPr>
            <p:cNvPr id="39" name="Group 38">
              <a:extLst>
                <a:ext uri="{FF2B5EF4-FFF2-40B4-BE49-F238E27FC236}">
                  <a16:creationId xmlns:a16="http://schemas.microsoft.com/office/drawing/2014/main" id="{5E4A010D-0692-D50E-1AA2-952429B3D0FB}"/>
                </a:ext>
              </a:extLst>
            </p:cNvPr>
            <p:cNvGrpSpPr>
              <a:grpSpLocks noChangeAspect="1"/>
            </p:cNvGrpSpPr>
            <p:nvPr/>
          </p:nvGrpSpPr>
          <p:grpSpPr>
            <a:xfrm>
              <a:off x="545691" y="397566"/>
              <a:ext cx="277923" cy="310488"/>
              <a:chOff x="4129962" y="159852"/>
              <a:chExt cx="2203983" cy="2462231"/>
            </a:xfrm>
            <a:solidFill>
              <a:schemeClr val="accent5"/>
            </a:solidFill>
          </p:grpSpPr>
          <p:grpSp>
            <p:nvGrpSpPr>
              <p:cNvPr id="58" name="Graphic 6">
                <a:extLst>
                  <a:ext uri="{FF2B5EF4-FFF2-40B4-BE49-F238E27FC236}">
                    <a16:creationId xmlns:a16="http://schemas.microsoft.com/office/drawing/2014/main" id="{40B29B60-AAA1-AEF0-16C5-3ED38840F84F}"/>
                  </a:ext>
                </a:extLst>
              </p:cNvPr>
              <p:cNvGrpSpPr/>
              <p:nvPr/>
            </p:nvGrpSpPr>
            <p:grpSpPr>
              <a:xfrm>
                <a:off x="4129962" y="159852"/>
                <a:ext cx="2203983" cy="2462231"/>
                <a:chOff x="4129962" y="159852"/>
                <a:chExt cx="2203983" cy="2462231"/>
              </a:xfrm>
              <a:grpFill/>
            </p:grpSpPr>
            <p:sp>
              <p:nvSpPr>
                <p:cNvPr id="60" name="Freeform: Shape 59">
                  <a:extLst>
                    <a:ext uri="{FF2B5EF4-FFF2-40B4-BE49-F238E27FC236}">
                      <a16:creationId xmlns:a16="http://schemas.microsoft.com/office/drawing/2014/main" id="{0BF59B32-2BD7-8380-B166-C49A9B7D5AFD}"/>
                    </a:ext>
                  </a:extLst>
                </p:cNvPr>
                <p:cNvSpPr/>
                <p:nvPr/>
              </p:nvSpPr>
              <p:spPr>
                <a:xfrm>
                  <a:off x="4129962" y="159852"/>
                  <a:ext cx="2203983" cy="2462231"/>
                </a:xfrm>
                <a:custGeom>
                  <a:avLst/>
                  <a:gdLst>
                    <a:gd name="connsiteX0" fmla="*/ 2063128 w 2203983"/>
                    <a:gd name="connsiteY0" fmla="*/ 232505 h 2462231"/>
                    <a:gd name="connsiteX1" fmla="*/ 1715992 w 2203983"/>
                    <a:gd name="connsiteY1" fmla="*/ 42989 h 2462231"/>
                    <a:gd name="connsiteX2" fmla="*/ 1101960 w 2203983"/>
                    <a:gd name="connsiteY2" fmla="*/ 0 h 2462231"/>
                    <a:gd name="connsiteX3" fmla="*/ 487991 w 2203983"/>
                    <a:gd name="connsiteY3" fmla="*/ 42989 h 2462231"/>
                    <a:gd name="connsiteX4" fmla="*/ 140792 w 2203983"/>
                    <a:gd name="connsiteY4" fmla="*/ 232505 h 2462231"/>
                    <a:gd name="connsiteX5" fmla="*/ 17621 w 2203983"/>
                    <a:gd name="connsiteY5" fmla="*/ 609219 h 2462231"/>
                    <a:gd name="connsiteX6" fmla="*/ 0 w 2203983"/>
                    <a:gd name="connsiteY6" fmla="*/ 1231176 h 2462231"/>
                    <a:gd name="connsiteX7" fmla="*/ 17621 w 2203983"/>
                    <a:gd name="connsiteY7" fmla="*/ 1853076 h 2462231"/>
                    <a:gd name="connsiteX8" fmla="*/ 140792 w 2203983"/>
                    <a:gd name="connsiteY8" fmla="*/ 2229790 h 2462231"/>
                    <a:gd name="connsiteX9" fmla="*/ 487991 w 2203983"/>
                    <a:gd name="connsiteY9" fmla="*/ 2419306 h 2462231"/>
                    <a:gd name="connsiteX10" fmla="*/ 1101960 w 2203983"/>
                    <a:gd name="connsiteY10" fmla="*/ 2462232 h 2462231"/>
                    <a:gd name="connsiteX11" fmla="*/ 1715992 w 2203983"/>
                    <a:gd name="connsiteY11" fmla="*/ 2419306 h 2462231"/>
                    <a:gd name="connsiteX12" fmla="*/ 2063128 w 2203983"/>
                    <a:gd name="connsiteY12" fmla="*/ 2229790 h 2462231"/>
                    <a:gd name="connsiteX13" fmla="*/ 2186362 w 2203983"/>
                    <a:gd name="connsiteY13" fmla="*/ 1853076 h 2462231"/>
                    <a:gd name="connsiteX14" fmla="*/ 2203983 w 2203983"/>
                    <a:gd name="connsiteY14" fmla="*/ 1231176 h 2462231"/>
                    <a:gd name="connsiteX15" fmla="*/ 2186362 w 2203983"/>
                    <a:gd name="connsiteY15" fmla="*/ 609219 h 2462231"/>
                    <a:gd name="connsiteX16" fmla="*/ 2063128 w 2203983"/>
                    <a:gd name="connsiteY16" fmla="*/ 232505 h 2462231"/>
                    <a:gd name="connsiteX17" fmla="*/ 2004956 w 2203983"/>
                    <a:gd name="connsiteY17" fmla="*/ 2184787 h 2462231"/>
                    <a:gd name="connsiteX18" fmla="*/ 1716234 w 2203983"/>
                    <a:gd name="connsiteY18" fmla="*/ 2343207 h 2462231"/>
                    <a:gd name="connsiteX19" fmla="*/ 1101960 w 2203983"/>
                    <a:gd name="connsiteY19" fmla="*/ 2388699 h 2462231"/>
                    <a:gd name="connsiteX20" fmla="*/ 487744 w 2203983"/>
                    <a:gd name="connsiteY20" fmla="*/ 2343207 h 2462231"/>
                    <a:gd name="connsiteX21" fmla="*/ 199022 w 2203983"/>
                    <a:gd name="connsiteY21" fmla="*/ 2184787 h 2462231"/>
                    <a:gd name="connsiteX22" fmla="*/ 89205 w 2203983"/>
                    <a:gd name="connsiteY22" fmla="*/ 1832159 h 2462231"/>
                    <a:gd name="connsiteX23" fmla="*/ 73533 w 2203983"/>
                    <a:gd name="connsiteY23" fmla="*/ 1231176 h 2462231"/>
                    <a:gd name="connsiteX24" fmla="*/ 89205 w 2203983"/>
                    <a:gd name="connsiteY24" fmla="*/ 630136 h 2462231"/>
                    <a:gd name="connsiteX25" fmla="*/ 199022 w 2203983"/>
                    <a:gd name="connsiteY25" fmla="*/ 277508 h 2462231"/>
                    <a:gd name="connsiteX26" fmla="*/ 487744 w 2203983"/>
                    <a:gd name="connsiteY26" fmla="*/ 119031 h 2462231"/>
                    <a:gd name="connsiteX27" fmla="*/ 1101960 w 2203983"/>
                    <a:gd name="connsiteY27" fmla="*/ 73539 h 2462231"/>
                    <a:gd name="connsiteX28" fmla="*/ 1716234 w 2203983"/>
                    <a:gd name="connsiteY28" fmla="*/ 119031 h 2462231"/>
                    <a:gd name="connsiteX29" fmla="*/ 2004956 w 2203983"/>
                    <a:gd name="connsiteY29" fmla="*/ 277508 h 2462231"/>
                    <a:gd name="connsiteX30" fmla="*/ 2114715 w 2203983"/>
                    <a:gd name="connsiteY30" fmla="*/ 630136 h 2462231"/>
                    <a:gd name="connsiteX31" fmla="*/ 2130444 w 2203983"/>
                    <a:gd name="connsiteY31" fmla="*/ 1231176 h 2462231"/>
                    <a:gd name="connsiteX32" fmla="*/ 2114715 w 2203983"/>
                    <a:gd name="connsiteY32" fmla="*/ 1832159 h 2462231"/>
                    <a:gd name="connsiteX33" fmla="*/ 2004956 w 2203983"/>
                    <a:gd name="connsiteY33" fmla="*/ 2184787 h 24622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2203983" h="2462231">
                      <a:moveTo>
                        <a:pt x="2063128" y="232505"/>
                      </a:moveTo>
                      <a:cubicBezTo>
                        <a:pt x="1987576" y="134760"/>
                        <a:pt x="1873980" y="76651"/>
                        <a:pt x="1715992" y="42989"/>
                      </a:cubicBezTo>
                      <a:cubicBezTo>
                        <a:pt x="1557884" y="9271"/>
                        <a:pt x="1355376" y="0"/>
                        <a:pt x="1101960" y="0"/>
                      </a:cubicBezTo>
                      <a:cubicBezTo>
                        <a:pt x="848544" y="0"/>
                        <a:pt x="646043" y="9271"/>
                        <a:pt x="487991" y="42989"/>
                      </a:cubicBezTo>
                      <a:cubicBezTo>
                        <a:pt x="329940" y="76651"/>
                        <a:pt x="216345" y="134760"/>
                        <a:pt x="140792" y="232505"/>
                      </a:cubicBezTo>
                      <a:cubicBezTo>
                        <a:pt x="70428" y="323602"/>
                        <a:pt x="35179" y="445986"/>
                        <a:pt x="17621" y="609219"/>
                      </a:cubicBezTo>
                      <a:cubicBezTo>
                        <a:pt x="0" y="772452"/>
                        <a:pt x="0" y="976598"/>
                        <a:pt x="0" y="1231176"/>
                      </a:cubicBezTo>
                      <a:cubicBezTo>
                        <a:pt x="0" y="1485690"/>
                        <a:pt x="0" y="1689843"/>
                        <a:pt x="17621" y="1853076"/>
                      </a:cubicBezTo>
                      <a:cubicBezTo>
                        <a:pt x="35185" y="2016309"/>
                        <a:pt x="70428" y="2138687"/>
                        <a:pt x="140792" y="2229790"/>
                      </a:cubicBezTo>
                      <a:cubicBezTo>
                        <a:pt x="216345" y="2327472"/>
                        <a:pt x="329940" y="2385587"/>
                        <a:pt x="487991" y="2419306"/>
                      </a:cubicBezTo>
                      <a:cubicBezTo>
                        <a:pt x="646043" y="2452967"/>
                        <a:pt x="848544" y="2462232"/>
                        <a:pt x="1101960" y="2462232"/>
                      </a:cubicBezTo>
                      <a:cubicBezTo>
                        <a:pt x="1355376" y="2462232"/>
                        <a:pt x="1557877" y="2452960"/>
                        <a:pt x="1715992" y="2419306"/>
                      </a:cubicBezTo>
                      <a:cubicBezTo>
                        <a:pt x="1873980" y="2385587"/>
                        <a:pt x="1987582" y="2327478"/>
                        <a:pt x="2063128" y="2229790"/>
                      </a:cubicBezTo>
                      <a:cubicBezTo>
                        <a:pt x="2133556" y="2138693"/>
                        <a:pt x="2168741" y="2016309"/>
                        <a:pt x="2186362" y="1853076"/>
                      </a:cubicBezTo>
                      <a:cubicBezTo>
                        <a:pt x="2203983" y="1689843"/>
                        <a:pt x="2203983" y="1485697"/>
                        <a:pt x="2203983" y="1231176"/>
                      </a:cubicBezTo>
                      <a:cubicBezTo>
                        <a:pt x="2203983" y="976598"/>
                        <a:pt x="2203983" y="772452"/>
                        <a:pt x="2186362" y="609219"/>
                      </a:cubicBezTo>
                      <a:cubicBezTo>
                        <a:pt x="2168741" y="445986"/>
                        <a:pt x="2133556" y="323609"/>
                        <a:pt x="2063128" y="232505"/>
                      </a:cubicBezTo>
                      <a:moveTo>
                        <a:pt x="2004956" y="2184787"/>
                      </a:moveTo>
                      <a:cubicBezTo>
                        <a:pt x="1946783" y="2260092"/>
                        <a:pt x="1858613" y="2311070"/>
                        <a:pt x="1716234" y="2343207"/>
                      </a:cubicBezTo>
                      <a:cubicBezTo>
                        <a:pt x="1573790" y="2375402"/>
                        <a:pt x="1377144" y="2388699"/>
                        <a:pt x="1101960" y="2388699"/>
                      </a:cubicBezTo>
                      <a:cubicBezTo>
                        <a:pt x="826834" y="2388699"/>
                        <a:pt x="630187" y="2375408"/>
                        <a:pt x="487744" y="2343207"/>
                      </a:cubicBezTo>
                      <a:cubicBezTo>
                        <a:pt x="345364" y="2311070"/>
                        <a:pt x="257194" y="2260099"/>
                        <a:pt x="199022" y="2184787"/>
                      </a:cubicBezTo>
                      <a:cubicBezTo>
                        <a:pt x="136277" y="2103628"/>
                        <a:pt x="104877" y="1988566"/>
                        <a:pt x="89205" y="1832159"/>
                      </a:cubicBezTo>
                      <a:cubicBezTo>
                        <a:pt x="73533" y="1675695"/>
                        <a:pt x="73533" y="1477886"/>
                        <a:pt x="73533" y="1231176"/>
                      </a:cubicBezTo>
                      <a:cubicBezTo>
                        <a:pt x="73533" y="984402"/>
                        <a:pt x="73533" y="786537"/>
                        <a:pt x="89205" y="630136"/>
                      </a:cubicBezTo>
                      <a:cubicBezTo>
                        <a:pt x="104877" y="473672"/>
                        <a:pt x="136277" y="358610"/>
                        <a:pt x="199022" y="277508"/>
                      </a:cubicBezTo>
                      <a:cubicBezTo>
                        <a:pt x="257194" y="202203"/>
                        <a:pt x="345364" y="151225"/>
                        <a:pt x="487744" y="119031"/>
                      </a:cubicBezTo>
                      <a:cubicBezTo>
                        <a:pt x="630187" y="86893"/>
                        <a:pt x="826834" y="73539"/>
                        <a:pt x="1101960" y="73539"/>
                      </a:cubicBezTo>
                      <a:cubicBezTo>
                        <a:pt x="1377144" y="73539"/>
                        <a:pt x="1573797" y="86893"/>
                        <a:pt x="1716234" y="119031"/>
                      </a:cubicBezTo>
                      <a:cubicBezTo>
                        <a:pt x="1858613" y="151225"/>
                        <a:pt x="1946783" y="202203"/>
                        <a:pt x="2004956" y="277508"/>
                      </a:cubicBezTo>
                      <a:cubicBezTo>
                        <a:pt x="2067700" y="358604"/>
                        <a:pt x="2099043" y="473665"/>
                        <a:pt x="2114715" y="630136"/>
                      </a:cubicBezTo>
                      <a:cubicBezTo>
                        <a:pt x="2130444" y="786543"/>
                        <a:pt x="2130444" y="984409"/>
                        <a:pt x="2130444" y="1231176"/>
                      </a:cubicBezTo>
                      <a:cubicBezTo>
                        <a:pt x="2130444" y="1477886"/>
                        <a:pt x="2130444" y="1675695"/>
                        <a:pt x="2114715" y="1832159"/>
                      </a:cubicBezTo>
                      <a:cubicBezTo>
                        <a:pt x="2099043" y="1988566"/>
                        <a:pt x="2067700" y="2103628"/>
                        <a:pt x="2004956" y="2184787"/>
                      </a:cubicBezTo>
                    </a:path>
                  </a:pathLst>
                </a:custGeom>
                <a:grpFill/>
                <a:ln w="6350" cap="flat">
                  <a:noFill/>
                  <a:prstDash val="solid"/>
                  <a:miter/>
                </a:ln>
              </p:spPr>
              <p:txBody>
                <a:bodyPr rtlCol="0" anchor="ctr"/>
                <a:lstStyle/>
                <a:p>
                  <a:endParaRPr lang="da-DK" dirty="0"/>
                </a:p>
              </p:txBody>
            </p:sp>
            <p:sp>
              <p:nvSpPr>
                <p:cNvPr id="61" name="Freeform: Shape 60">
                  <a:extLst>
                    <a:ext uri="{FF2B5EF4-FFF2-40B4-BE49-F238E27FC236}">
                      <a16:creationId xmlns:a16="http://schemas.microsoft.com/office/drawing/2014/main" id="{B889E023-18F9-796A-F974-36489A72D842}"/>
                    </a:ext>
                  </a:extLst>
                </p:cNvPr>
                <p:cNvSpPr/>
                <p:nvPr/>
              </p:nvSpPr>
              <p:spPr>
                <a:xfrm>
                  <a:off x="4478914" y="874513"/>
                  <a:ext cx="1506105" cy="1231118"/>
                </a:xfrm>
                <a:custGeom>
                  <a:avLst/>
                  <a:gdLst>
                    <a:gd name="connsiteX0" fmla="*/ 734028 w 1506105"/>
                    <a:gd name="connsiteY0" fmla="*/ 485007 h 1231118"/>
                    <a:gd name="connsiteX1" fmla="*/ 622503 w 1506105"/>
                    <a:gd name="connsiteY1" fmla="*/ 541045 h 1231118"/>
                    <a:gd name="connsiteX2" fmla="*/ 434759 w 1506105"/>
                    <a:gd name="connsiteY2" fmla="*/ 576656 h 1231118"/>
                    <a:gd name="connsiteX3" fmla="*/ 434759 w 1506105"/>
                    <a:gd name="connsiteY3" fmla="*/ 288360 h 1231118"/>
                    <a:gd name="connsiteX4" fmla="*/ 434759 w 1506105"/>
                    <a:gd name="connsiteY4" fmla="*/ 0 h 1231118"/>
                    <a:gd name="connsiteX5" fmla="*/ 397993 w 1506105"/>
                    <a:gd name="connsiteY5" fmla="*/ 0 h 1231118"/>
                    <a:gd name="connsiteX6" fmla="*/ 361162 w 1506105"/>
                    <a:gd name="connsiteY6" fmla="*/ 0 h 1231118"/>
                    <a:gd name="connsiteX7" fmla="*/ 361162 w 1506105"/>
                    <a:gd name="connsiteY7" fmla="*/ 286099 h 1231118"/>
                    <a:gd name="connsiteX8" fmla="*/ 361162 w 1506105"/>
                    <a:gd name="connsiteY8" fmla="*/ 572141 h 1231118"/>
                    <a:gd name="connsiteX9" fmla="*/ 159086 w 1506105"/>
                    <a:gd name="connsiteY9" fmla="*/ 503421 h 1231118"/>
                    <a:gd name="connsiteX10" fmla="*/ 48965 w 1506105"/>
                    <a:gd name="connsiteY10" fmla="*/ 421227 h 1231118"/>
                    <a:gd name="connsiteX11" fmla="*/ 24454 w 1506105"/>
                    <a:gd name="connsiteY11" fmla="*/ 448608 h 1231118"/>
                    <a:gd name="connsiteX12" fmla="*/ 0 w 1506105"/>
                    <a:gd name="connsiteY12" fmla="*/ 476047 h 1231118"/>
                    <a:gd name="connsiteX13" fmla="*/ 126340 w 1506105"/>
                    <a:gd name="connsiteY13" fmla="*/ 569709 h 1231118"/>
                    <a:gd name="connsiteX14" fmla="*/ 361156 w 1506105"/>
                    <a:gd name="connsiteY14" fmla="*/ 646233 h 1231118"/>
                    <a:gd name="connsiteX15" fmla="*/ 361156 w 1506105"/>
                    <a:gd name="connsiteY15" fmla="*/ 938676 h 1231118"/>
                    <a:gd name="connsiteX16" fmla="*/ 361156 w 1506105"/>
                    <a:gd name="connsiteY16" fmla="*/ 1231119 h 1231118"/>
                    <a:gd name="connsiteX17" fmla="*/ 750792 w 1506105"/>
                    <a:gd name="connsiteY17" fmla="*/ 1231119 h 1231118"/>
                    <a:gd name="connsiteX18" fmla="*/ 1140371 w 1506105"/>
                    <a:gd name="connsiteY18" fmla="*/ 1231119 h 1231118"/>
                    <a:gd name="connsiteX19" fmla="*/ 1140371 w 1506105"/>
                    <a:gd name="connsiteY19" fmla="*/ 1194353 h 1231118"/>
                    <a:gd name="connsiteX20" fmla="*/ 1140371 w 1506105"/>
                    <a:gd name="connsiteY20" fmla="*/ 1157586 h 1231118"/>
                    <a:gd name="connsiteX21" fmla="*/ 787565 w 1506105"/>
                    <a:gd name="connsiteY21" fmla="*/ 1157586 h 1231118"/>
                    <a:gd name="connsiteX22" fmla="*/ 434759 w 1506105"/>
                    <a:gd name="connsiteY22" fmla="*/ 1157586 h 1231118"/>
                    <a:gd name="connsiteX23" fmla="*/ 434759 w 1506105"/>
                    <a:gd name="connsiteY23" fmla="*/ 903986 h 1231118"/>
                    <a:gd name="connsiteX24" fmla="*/ 434759 w 1506105"/>
                    <a:gd name="connsiteY24" fmla="*/ 650386 h 1231118"/>
                    <a:gd name="connsiteX25" fmla="*/ 646957 w 1506105"/>
                    <a:gd name="connsiteY25" fmla="*/ 610813 h 1231118"/>
                    <a:gd name="connsiteX26" fmla="*/ 772077 w 1506105"/>
                    <a:gd name="connsiteY26" fmla="*/ 547948 h 1231118"/>
                    <a:gd name="connsiteX27" fmla="*/ 901833 w 1506105"/>
                    <a:gd name="connsiteY27" fmla="*/ 485083 h 1231118"/>
                    <a:gd name="connsiteX28" fmla="*/ 1125919 w 1506105"/>
                    <a:gd name="connsiteY28" fmla="*/ 458438 h 1231118"/>
                    <a:gd name="connsiteX29" fmla="*/ 1341164 w 1506105"/>
                    <a:gd name="connsiteY29" fmla="*/ 526002 h 1231118"/>
                    <a:gd name="connsiteX30" fmla="*/ 1457141 w 1506105"/>
                    <a:gd name="connsiteY30" fmla="*/ 611733 h 1231118"/>
                    <a:gd name="connsiteX31" fmla="*/ 1481595 w 1506105"/>
                    <a:gd name="connsiteY31" fmla="*/ 584295 h 1231118"/>
                    <a:gd name="connsiteX32" fmla="*/ 1506106 w 1506105"/>
                    <a:gd name="connsiteY32" fmla="*/ 556914 h 1231118"/>
                    <a:gd name="connsiteX33" fmla="*/ 1376045 w 1506105"/>
                    <a:gd name="connsiteY33" fmla="*/ 460997 h 1231118"/>
                    <a:gd name="connsiteX34" fmla="*/ 1132688 w 1506105"/>
                    <a:gd name="connsiteY34" fmla="*/ 385267 h 1231118"/>
                    <a:gd name="connsiteX35" fmla="*/ 879513 w 1506105"/>
                    <a:gd name="connsiteY35" fmla="*/ 414782 h 1231118"/>
                    <a:gd name="connsiteX36" fmla="*/ 734028 w 1506105"/>
                    <a:gd name="connsiteY36" fmla="*/ 485007 h 12311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1506105" h="1231118">
                      <a:moveTo>
                        <a:pt x="734028" y="485007"/>
                      </a:moveTo>
                      <a:cubicBezTo>
                        <a:pt x="710552" y="499212"/>
                        <a:pt x="672871" y="521837"/>
                        <a:pt x="622503" y="541045"/>
                      </a:cubicBezTo>
                      <a:cubicBezTo>
                        <a:pt x="572198" y="560311"/>
                        <a:pt x="509086" y="576104"/>
                        <a:pt x="434759" y="576656"/>
                      </a:cubicBezTo>
                      <a:lnTo>
                        <a:pt x="434759" y="288360"/>
                      </a:lnTo>
                      <a:lnTo>
                        <a:pt x="434759" y="0"/>
                      </a:lnTo>
                      <a:lnTo>
                        <a:pt x="397993" y="0"/>
                      </a:lnTo>
                      <a:lnTo>
                        <a:pt x="361162" y="0"/>
                      </a:lnTo>
                      <a:lnTo>
                        <a:pt x="361162" y="286099"/>
                      </a:lnTo>
                      <a:lnTo>
                        <a:pt x="361162" y="572141"/>
                      </a:lnTo>
                      <a:cubicBezTo>
                        <a:pt x="277806" y="561473"/>
                        <a:pt x="210795" y="533603"/>
                        <a:pt x="159086" y="503421"/>
                      </a:cubicBezTo>
                      <a:cubicBezTo>
                        <a:pt x="107379" y="473297"/>
                        <a:pt x="71038" y="440919"/>
                        <a:pt x="48965" y="421227"/>
                      </a:cubicBezTo>
                      <a:lnTo>
                        <a:pt x="24454" y="448608"/>
                      </a:lnTo>
                      <a:lnTo>
                        <a:pt x="0" y="476047"/>
                      </a:lnTo>
                      <a:cubicBezTo>
                        <a:pt x="25063" y="498424"/>
                        <a:pt x="66650" y="535495"/>
                        <a:pt x="126340" y="569709"/>
                      </a:cubicBezTo>
                      <a:cubicBezTo>
                        <a:pt x="186036" y="603917"/>
                        <a:pt x="263779" y="635260"/>
                        <a:pt x="361156" y="646233"/>
                      </a:cubicBezTo>
                      <a:lnTo>
                        <a:pt x="361156" y="938676"/>
                      </a:lnTo>
                      <a:lnTo>
                        <a:pt x="361156" y="1231119"/>
                      </a:lnTo>
                      <a:lnTo>
                        <a:pt x="750792" y="1231119"/>
                      </a:lnTo>
                      <a:lnTo>
                        <a:pt x="1140371" y="1231119"/>
                      </a:lnTo>
                      <a:lnTo>
                        <a:pt x="1140371" y="1194353"/>
                      </a:lnTo>
                      <a:lnTo>
                        <a:pt x="1140371" y="1157586"/>
                      </a:lnTo>
                      <a:lnTo>
                        <a:pt x="787565" y="1157586"/>
                      </a:lnTo>
                      <a:lnTo>
                        <a:pt x="434759" y="1157586"/>
                      </a:lnTo>
                      <a:lnTo>
                        <a:pt x="434759" y="903986"/>
                      </a:lnTo>
                      <a:lnTo>
                        <a:pt x="434759" y="650386"/>
                      </a:lnTo>
                      <a:cubicBezTo>
                        <a:pt x="519150" y="650018"/>
                        <a:pt x="590309" y="632339"/>
                        <a:pt x="646957" y="610813"/>
                      </a:cubicBezTo>
                      <a:cubicBezTo>
                        <a:pt x="703606" y="589229"/>
                        <a:pt x="745738" y="563861"/>
                        <a:pt x="772077" y="547948"/>
                      </a:cubicBezTo>
                      <a:cubicBezTo>
                        <a:pt x="798297" y="532092"/>
                        <a:pt x="842201" y="505568"/>
                        <a:pt x="901833" y="485083"/>
                      </a:cubicBezTo>
                      <a:cubicBezTo>
                        <a:pt x="961409" y="464598"/>
                        <a:pt x="1036714" y="450202"/>
                        <a:pt x="1125919" y="458438"/>
                      </a:cubicBezTo>
                      <a:cubicBezTo>
                        <a:pt x="1215003" y="466731"/>
                        <a:pt x="1286345" y="494843"/>
                        <a:pt x="1341164" y="526002"/>
                      </a:cubicBezTo>
                      <a:cubicBezTo>
                        <a:pt x="1395984" y="557098"/>
                        <a:pt x="1434218" y="591306"/>
                        <a:pt x="1457141" y="611733"/>
                      </a:cubicBezTo>
                      <a:lnTo>
                        <a:pt x="1481595" y="584295"/>
                      </a:lnTo>
                      <a:lnTo>
                        <a:pt x="1506106" y="556914"/>
                      </a:lnTo>
                      <a:cubicBezTo>
                        <a:pt x="1480496" y="534047"/>
                        <a:pt x="1437755" y="495814"/>
                        <a:pt x="1376045" y="460997"/>
                      </a:cubicBezTo>
                      <a:cubicBezTo>
                        <a:pt x="1314399" y="426117"/>
                        <a:pt x="1233850" y="394652"/>
                        <a:pt x="1132688" y="385267"/>
                      </a:cubicBezTo>
                      <a:cubicBezTo>
                        <a:pt x="1031526" y="375875"/>
                        <a:pt x="946525" y="391973"/>
                        <a:pt x="879513" y="414782"/>
                      </a:cubicBezTo>
                      <a:cubicBezTo>
                        <a:pt x="812502" y="437629"/>
                        <a:pt x="763416" y="467259"/>
                        <a:pt x="734028" y="485007"/>
                      </a:cubicBezTo>
                    </a:path>
                  </a:pathLst>
                </a:custGeom>
                <a:grpFill/>
                <a:ln w="6350" cap="flat">
                  <a:noFill/>
                  <a:prstDash val="solid"/>
                  <a:miter/>
                </a:ln>
              </p:spPr>
              <p:txBody>
                <a:bodyPr rtlCol="0" anchor="ctr"/>
                <a:lstStyle/>
                <a:p>
                  <a:endParaRPr lang="da-DK" dirty="0"/>
                </a:p>
              </p:txBody>
            </p:sp>
          </p:grpSp>
          <p:sp>
            <p:nvSpPr>
              <p:cNvPr id="59" name="Freeform: Shape 58">
                <a:extLst>
                  <a:ext uri="{FF2B5EF4-FFF2-40B4-BE49-F238E27FC236}">
                    <a16:creationId xmlns:a16="http://schemas.microsoft.com/office/drawing/2014/main" id="{9E704611-CB32-B5F3-D8EB-D0B86942B6E9}"/>
                  </a:ext>
                </a:extLst>
              </p:cNvPr>
              <p:cNvSpPr/>
              <p:nvPr/>
            </p:nvSpPr>
            <p:spPr>
              <a:xfrm>
                <a:off x="4844604" y="676342"/>
                <a:ext cx="774700" cy="73532"/>
              </a:xfrm>
              <a:custGeom>
                <a:avLst/>
                <a:gdLst>
                  <a:gd name="connsiteX0" fmla="*/ 774700 w 774700"/>
                  <a:gd name="connsiteY0" fmla="*/ 0 h 73532"/>
                  <a:gd name="connsiteX1" fmla="*/ 387318 w 774700"/>
                  <a:gd name="connsiteY1" fmla="*/ 0 h 73532"/>
                  <a:gd name="connsiteX2" fmla="*/ 0 w 774700"/>
                  <a:gd name="connsiteY2" fmla="*/ 0 h 73532"/>
                  <a:gd name="connsiteX3" fmla="*/ 0 w 774700"/>
                  <a:gd name="connsiteY3" fmla="*/ 36767 h 73532"/>
                  <a:gd name="connsiteX4" fmla="*/ 0 w 774700"/>
                  <a:gd name="connsiteY4" fmla="*/ 73533 h 73532"/>
                  <a:gd name="connsiteX5" fmla="*/ 387318 w 774700"/>
                  <a:gd name="connsiteY5" fmla="*/ 73533 h 73532"/>
                  <a:gd name="connsiteX6" fmla="*/ 774700 w 774700"/>
                  <a:gd name="connsiteY6" fmla="*/ 73533 h 73532"/>
                  <a:gd name="connsiteX7" fmla="*/ 774700 w 774700"/>
                  <a:gd name="connsiteY7" fmla="*/ 36767 h 735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74700" h="73532">
                    <a:moveTo>
                      <a:pt x="774700" y="0"/>
                    </a:moveTo>
                    <a:lnTo>
                      <a:pt x="387318" y="0"/>
                    </a:lnTo>
                    <a:lnTo>
                      <a:pt x="0" y="0"/>
                    </a:lnTo>
                    <a:lnTo>
                      <a:pt x="0" y="36767"/>
                    </a:lnTo>
                    <a:lnTo>
                      <a:pt x="0" y="73533"/>
                    </a:lnTo>
                    <a:lnTo>
                      <a:pt x="387318" y="73533"/>
                    </a:lnTo>
                    <a:lnTo>
                      <a:pt x="774700" y="73533"/>
                    </a:lnTo>
                    <a:lnTo>
                      <a:pt x="774700" y="36767"/>
                    </a:lnTo>
                    <a:close/>
                  </a:path>
                </a:pathLst>
              </a:custGeom>
              <a:grpFill/>
              <a:ln w="6350" cap="flat">
                <a:noFill/>
                <a:prstDash val="solid"/>
                <a:miter/>
              </a:ln>
            </p:spPr>
            <p:txBody>
              <a:bodyPr rtlCol="0" anchor="ctr"/>
              <a:lstStyle/>
              <a:p>
                <a:endParaRPr lang="da-DK" dirty="0"/>
              </a:p>
            </p:txBody>
          </p:sp>
        </p:grpSp>
        <p:grpSp>
          <p:nvGrpSpPr>
            <p:cNvPr id="40" name="Graphic 6">
              <a:extLst>
                <a:ext uri="{FF2B5EF4-FFF2-40B4-BE49-F238E27FC236}">
                  <a16:creationId xmlns:a16="http://schemas.microsoft.com/office/drawing/2014/main" id="{1C3B3368-BAD1-A12D-6CAF-A94FD7B233CB}"/>
                </a:ext>
              </a:extLst>
            </p:cNvPr>
            <p:cNvGrpSpPr>
              <a:grpSpLocks noChangeAspect="1"/>
            </p:cNvGrpSpPr>
            <p:nvPr/>
          </p:nvGrpSpPr>
          <p:grpSpPr>
            <a:xfrm>
              <a:off x="870905" y="428896"/>
              <a:ext cx="509037" cy="247831"/>
              <a:chOff x="6708971" y="408308"/>
              <a:chExt cx="4036758" cy="1965350"/>
            </a:xfrm>
            <a:solidFill>
              <a:schemeClr val="bg1"/>
            </a:solidFill>
          </p:grpSpPr>
          <p:sp>
            <p:nvSpPr>
              <p:cNvPr id="41" name="Freeform: Shape 40">
                <a:extLst>
                  <a:ext uri="{FF2B5EF4-FFF2-40B4-BE49-F238E27FC236}">
                    <a16:creationId xmlns:a16="http://schemas.microsoft.com/office/drawing/2014/main" id="{876FAF88-AD51-79AD-D686-0C7A366DACDA}"/>
                  </a:ext>
                </a:extLst>
              </p:cNvPr>
              <p:cNvSpPr/>
              <p:nvPr/>
            </p:nvSpPr>
            <p:spPr>
              <a:xfrm>
                <a:off x="6739603" y="408334"/>
                <a:ext cx="313785" cy="544575"/>
              </a:xfrm>
              <a:custGeom>
                <a:avLst/>
                <a:gdLst>
                  <a:gd name="connsiteX0" fmla="*/ 83725 w 313785"/>
                  <a:gd name="connsiteY0" fmla="*/ 475126 h 544575"/>
                  <a:gd name="connsiteX1" fmla="*/ 254578 w 313785"/>
                  <a:gd name="connsiteY1" fmla="*/ 475126 h 544575"/>
                  <a:gd name="connsiteX2" fmla="*/ 313786 w 313785"/>
                  <a:gd name="connsiteY2" fmla="*/ 460794 h 544575"/>
                  <a:gd name="connsiteX3" fmla="*/ 302933 w 313785"/>
                  <a:gd name="connsiteY3" fmla="*/ 544576 h 544575"/>
                  <a:gd name="connsiteX4" fmla="*/ 0 w 313785"/>
                  <a:gd name="connsiteY4" fmla="*/ 544576 h 544575"/>
                  <a:gd name="connsiteX5" fmla="*/ 10185 w 313785"/>
                  <a:gd name="connsiteY5" fmla="*/ 499637 h 544575"/>
                  <a:gd name="connsiteX6" fmla="*/ 10185 w 313785"/>
                  <a:gd name="connsiteY6" fmla="*/ 44939 h 544575"/>
                  <a:gd name="connsiteX7" fmla="*/ 0 w 313785"/>
                  <a:gd name="connsiteY7" fmla="*/ 0 h 544575"/>
                  <a:gd name="connsiteX8" fmla="*/ 93968 w 313785"/>
                  <a:gd name="connsiteY8" fmla="*/ 0 h 544575"/>
                  <a:gd name="connsiteX9" fmla="*/ 83725 w 313785"/>
                  <a:gd name="connsiteY9" fmla="*/ 44939 h 544575"/>
                  <a:gd name="connsiteX10" fmla="*/ 83725 w 313785"/>
                  <a:gd name="connsiteY10" fmla="*/ 475126 h 544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785" h="544575">
                    <a:moveTo>
                      <a:pt x="83725" y="475126"/>
                    </a:moveTo>
                    <a:lnTo>
                      <a:pt x="254578" y="475126"/>
                    </a:lnTo>
                    <a:cubicBezTo>
                      <a:pt x="282505" y="475126"/>
                      <a:pt x="298177" y="469697"/>
                      <a:pt x="313786" y="460794"/>
                    </a:cubicBezTo>
                    <a:lnTo>
                      <a:pt x="302933" y="544576"/>
                    </a:lnTo>
                    <a:lnTo>
                      <a:pt x="0" y="544576"/>
                    </a:lnTo>
                    <a:cubicBezTo>
                      <a:pt x="6826" y="530981"/>
                      <a:pt x="10185" y="519392"/>
                      <a:pt x="10185" y="499637"/>
                    </a:cubicBezTo>
                    <a:lnTo>
                      <a:pt x="10185" y="44939"/>
                    </a:lnTo>
                    <a:cubicBezTo>
                      <a:pt x="10185" y="25184"/>
                      <a:pt x="6833" y="13595"/>
                      <a:pt x="0" y="0"/>
                    </a:cubicBezTo>
                    <a:lnTo>
                      <a:pt x="93968" y="0"/>
                    </a:lnTo>
                    <a:cubicBezTo>
                      <a:pt x="87135" y="13595"/>
                      <a:pt x="83725" y="25184"/>
                      <a:pt x="83725" y="44939"/>
                    </a:cubicBezTo>
                    <a:lnTo>
                      <a:pt x="83725" y="475126"/>
                    </a:lnTo>
                    <a:close/>
                  </a:path>
                </a:pathLst>
              </a:custGeom>
              <a:grpFill/>
              <a:ln w="6350" cap="flat">
                <a:noFill/>
                <a:prstDash val="solid"/>
                <a:miter/>
              </a:ln>
            </p:spPr>
            <p:txBody>
              <a:bodyPr rtlCol="0" anchor="ctr"/>
              <a:lstStyle/>
              <a:p>
                <a:endParaRPr lang="da-DK" dirty="0"/>
              </a:p>
            </p:txBody>
          </p:sp>
          <p:sp>
            <p:nvSpPr>
              <p:cNvPr id="42" name="Freeform: Shape 41">
                <a:extLst>
                  <a:ext uri="{FF2B5EF4-FFF2-40B4-BE49-F238E27FC236}">
                    <a16:creationId xmlns:a16="http://schemas.microsoft.com/office/drawing/2014/main" id="{FEFDC7AD-664E-5888-74C2-AEEEFC4FBE72}"/>
                  </a:ext>
                </a:extLst>
              </p:cNvPr>
              <p:cNvSpPr/>
              <p:nvPr/>
            </p:nvSpPr>
            <p:spPr>
              <a:xfrm>
                <a:off x="7132897" y="408315"/>
                <a:ext cx="474516" cy="551408"/>
              </a:xfrm>
              <a:custGeom>
                <a:avLst/>
                <a:gdLst>
                  <a:gd name="connsiteX0" fmla="*/ 10242 w 474516"/>
                  <a:gd name="connsiteY0" fmla="*/ 44939 h 551408"/>
                  <a:gd name="connsiteX1" fmla="*/ 0 w 474516"/>
                  <a:gd name="connsiteY1" fmla="*/ 0 h 551408"/>
                  <a:gd name="connsiteX2" fmla="*/ 93967 w 474516"/>
                  <a:gd name="connsiteY2" fmla="*/ 0 h 551408"/>
                  <a:gd name="connsiteX3" fmla="*/ 83782 w 474516"/>
                  <a:gd name="connsiteY3" fmla="*/ 44939 h 551408"/>
                  <a:gd name="connsiteX4" fmla="*/ 83782 w 474516"/>
                  <a:gd name="connsiteY4" fmla="*/ 318599 h 551408"/>
                  <a:gd name="connsiteX5" fmla="*/ 238963 w 474516"/>
                  <a:gd name="connsiteY5" fmla="*/ 480613 h 551408"/>
                  <a:gd name="connsiteX6" fmla="*/ 394151 w 474516"/>
                  <a:gd name="connsiteY6" fmla="*/ 318599 h 551408"/>
                  <a:gd name="connsiteX7" fmla="*/ 394151 w 474516"/>
                  <a:gd name="connsiteY7" fmla="*/ 44939 h 551408"/>
                  <a:gd name="connsiteX8" fmla="*/ 383965 w 474516"/>
                  <a:gd name="connsiteY8" fmla="*/ 0 h 551408"/>
                  <a:gd name="connsiteX9" fmla="*/ 474516 w 474516"/>
                  <a:gd name="connsiteY9" fmla="*/ 0 h 551408"/>
                  <a:gd name="connsiteX10" fmla="*/ 463601 w 474516"/>
                  <a:gd name="connsiteY10" fmla="*/ 44939 h 551408"/>
                  <a:gd name="connsiteX11" fmla="*/ 463601 w 474516"/>
                  <a:gd name="connsiteY11" fmla="*/ 328784 h 551408"/>
                  <a:gd name="connsiteX12" fmla="*/ 236893 w 474516"/>
                  <a:gd name="connsiteY12" fmla="*/ 551409 h 551408"/>
                  <a:gd name="connsiteX13" fmla="*/ 10242 w 474516"/>
                  <a:gd name="connsiteY13" fmla="*/ 329457 h 551408"/>
                  <a:gd name="connsiteX14" fmla="*/ 10242 w 474516"/>
                  <a:gd name="connsiteY14" fmla="*/ 44939 h 5514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474516" h="551408">
                    <a:moveTo>
                      <a:pt x="10242" y="44939"/>
                    </a:moveTo>
                    <a:cubicBezTo>
                      <a:pt x="10242" y="25184"/>
                      <a:pt x="6826" y="13595"/>
                      <a:pt x="0" y="0"/>
                    </a:cubicBezTo>
                    <a:lnTo>
                      <a:pt x="93967" y="0"/>
                    </a:lnTo>
                    <a:cubicBezTo>
                      <a:pt x="87135" y="13595"/>
                      <a:pt x="83782" y="25184"/>
                      <a:pt x="83782" y="44939"/>
                    </a:cubicBezTo>
                    <a:lnTo>
                      <a:pt x="83782" y="318599"/>
                    </a:lnTo>
                    <a:cubicBezTo>
                      <a:pt x="83782" y="416585"/>
                      <a:pt x="151162" y="480613"/>
                      <a:pt x="238963" y="480613"/>
                    </a:cubicBezTo>
                    <a:cubicBezTo>
                      <a:pt x="326771" y="480613"/>
                      <a:pt x="394151" y="422078"/>
                      <a:pt x="394151" y="318599"/>
                    </a:cubicBezTo>
                    <a:lnTo>
                      <a:pt x="394151" y="44939"/>
                    </a:lnTo>
                    <a:cubicBezTo>
                      <a:pt x="394151" y="25184"/>
                      <a:pt x="390734" y="13595"/>
                      <a:pt x="383965" y="0"/>
                    </a:cubicBezTo>
                    <a:lnTo>
                      <a:pt x="474516" y="0"/>
                    </a:lnTo>
                    <a:cubicBezTo>
                      <a:pt x="467684" y="13595"/>
                      <a:pt x="463601" y="25184"/>
                      <a:pt x="463601" y="44939"/>
                    </a:cubicBezTo>
                    <a:lnTo>
                      <a:pt x="463601" y="328784"/>
                    </a:lnTo>
                    <a:cubicBezTo>
                      <a:pt x="463601" y="460191"/>
                      <a:pt x="372383" y="551409"/>
                      <a:pt x="236893" y="551409"/>
                    </a:cubicBezTo>
                    <a:cubicBezTo>
                      <a:pt x="104819" y="551409"/>
                      <a:pt x="10242" y="458114"/>
                      <a:pt x="10242" y="329457"/>
                    </a:cubicBezTo>
                    <a:lnTo>
                      <a:pt x="10242" y="44939"/>
                    </a:lnTo>
                    <a:close/>
                  </a:path>
                </a:pathLst>
              </a:custGeom>
              <a:grpFill/>
              <a:ln w="6350" cap="flat">
                <a:noFill/>
                <a:prstDash val="solid"/>
                <a:miter/>
              </a:ln>
            </p:spPr>
            <p:txBody>
              <a:bodyPr rtlCol="0" anchor="ctr"/>
              <a:lstStyle/>
              <a:p>
                <a:endParaRPr lang="da-DK" dirty="0"/>
              </a:p>
            </p:txBody>
          </p:sp>
          <p:sp>
            <p:nvSpPr>
              <p:cNvPr id="43" name="Freeform: Shape 42">
                <a:extLst>
                  <a:ext uri="{FF2B5EF4-FFF2-40B4-BE49-F238E27FC236}">
                    <a16:creationId xmlns:a16="http://schemas.microsoft.com/office/drawing/2014/main" id="{0190D95B-0A9E-6271-326B-0A51AB86B7A4}"/>
                  </a:ext>
                </a:extLst>
              </p:cNvPr>
              <p:cNvSpPr/>
              <p:nvPr/>
            </p:nvSpPr>
            <p:spPr>
              <a:xfrm>
                <a:off x="6739578" y="1115286"/>
                <a:ext cx="313842" cy="544575"/>
              </a:xfrm>
              <a:custGeom>
                <a:avLst/>
                <a:gdLst>
                  <a:gd name="connsiteX0" fmla="*/ 288652 w 313842"/>
                  <a:gd name="connsiteY0" fmla="*/ 6 h 544575"/>
                  <a:gd name="connsiteX1" fmla="*/ 292068 w 313842"/>
                  <a:gd name="connsiteY1" fmla="*/ 83725 h 544575"/>
                  <a:gd name="connsiteX2" fmla="*/ 232861 w 313842"/>
                  <a:gd name="connsiteY2" fmla="*/ 69456 h 544575"/>
                  <a:gd name="connsiteX3" fmla="*/ 83776 w 313842"/>
                  <a:gd name="connsiteY3" fmla="*/ 69456 h 544575"/>
                  <a:gd name="connsiteX4" fmla="*/ 83776 w 313842"/>
                  <a:gd name="connsiteY4" fmla="*/ 232810 h 544575"/>
                  <a:gd name="connsiteX5" fmla="*/ 238290 w 313842"/>
                  <a:gd name="connsiteY5" fmla="*/ 232810 h 544575"/>
                  <a:gd name="connsiteX6" fmla="*/ 283229 w 313842"/>
                  <a:gd name="connsiteY6" fmla="*/ 222625 h 544575"/>
                  <a:gd name="connsiteX7" fmla="*/ 283229 w 313842"/>
                  <a:gd name="connsiteY7" fmla="*/ 312445 h 544575"/>
                  <a:gd name="connsiteX8" fmla="*/ 238290 w 313842"/>
                  <a:gd name="connsiteY8" fmla="*/ 302260 h 544575"/>
                  <a:gd name="connsiteX9" fmla="*/ 83776 w 313842"/>
                  <a:gd name="connsiteY9" fmla="*/ 302260 h 544575"/>
                  <a:gd name="connsiteX10" fmla="*/ 83776 w 313842"/>
                  <a:gd name="connsiteY10" fmla="*/ 475126 h 544575"/>
                  <a:gd name="connsiteX11" fmla="*/ 249206 w 313842"/>
                  <a:gd name="connsiteY11" fmla="*/ 475126 h 544575"/>
                  <a:gd name="connsiteX12" fmla="*/ 313842 w 313842"/>
                  <a:gd name="connsiteY12" fmla="*/ 460858 h 544575"/>
                  <a:gd name="connsiteX13" fmla="*/ 294818 w 313842"/>
                  <a:gd name="connsiteY13" fmla="*/ 544576 h 544575"/>
                  <a:gd name="connsiteX14" fmla="*/ 0 w 313842"/>
                  <a:gd name="connsiteY14" fmla="*/ 544576 h 544575"/>
                  <a:gd name="connsiteX15" fmla="*/ 10242 w 313842"/>
                  <a:gd name="connsiteY15" fmla="*/ 499637 h 544575"/>
                  <a:gd name="connsiteX16" fmla="*/ 10242 w 313842"/>
                  <a:gd name="connsiteY16" fmla="*/ 44939 h 544575"/>
                  <a:gd name="connsiteX17" fmla="*/ 0 w 313842"/>
                  <a:gd name="connsiteY17" fmla="*/ 0 h 544575"/>
                  <a:gd name="connsiteX18" fmla="*/ 288652 w 313842"/>
                  <a:gd name="connsiteY18" fmla="*/ 0 h 544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313842" h="544575">
                    <a:moveTo>
                      <a:pt x="288652" y="6"/>
                    </a:moveTo>
                    <a:lnTo>
                      <a:pt x="292068" y="83725"/>
                    </a:lnTo>
                    <a:cubicBezTo>
                      <a:pt x="276396" y="74886"/>
                      <a:pt x="260724" y="69456"/>
                      <a:pt x="232861" y="69456"/>
                    </a:cubicBezTo>
                    <a:lnTo>
                      <a:pt x="83776" y="69456"/>
                    </a:lnTo>
                    <a:lnTo>
                      <a:pt x="83776" y="232810"/>
                    </a:lnTo>
                    <a:lnTo>
                      <a:pt x="238290" y="232810"/>
                    </a:lnTo>
                    <a:cubicBezTo>
                      <a:pt x="258045" y="232810"/>
                      <a:pt x="269570" y="229394"/>
                      <a:pt x="283229" y="222625"/>
                    </a:cubicBezTo>
                    <a:lnTo>
                      <a:pt x="283229" y="312445"/>
                    </a:lnTo>
                    <a:cubicBezTo>
                      <a:pt x="269570" y="305676"/>
                      <a:pt x="258045" y="302260"/>
                      <a:pt x="238290" y="302260"/>
                    </a:cubicBezTo>
                    <a:lnTo>
                      <a:pt x="83776" y="302260"/>
                    </a:lnTo>
                    <a:lnTo>
                      <a:pt x="83776" y="475126"/>
                    </a:lnTo>
                    <a:lnTo>
                      <a:pt x="249206" y="475126"/>
                    </a:lnTo>
                    <a:cubicBezTo>
                      <a:pt x="277070" y="475126"/>
                      <a:pt x="298171" y="469697"/>
                      <a:pt x="313842" y="460858"/>
                    </a:cubicBezTo>
                    <a:lnTo>
                      <a:pt x="294818" y="544576"/>
                    </a:lnTo>
                    <a:lnTo>
                      <a:pt x="0" y="544576"/>
                    </a:lnTo>
                    <a:cubicBezTo>
                      <a:pt x="6833" y="530981"/>
                      <a:pt x="10242" y="519392"/>
                      <a:pt x="10242" y="499637"/>
                    </a:cubicBezTo>
                    <a:lnTo>
                      <a:pt x="10242" y="44939"/>
                    </a:lnTo>
                    <a:cubicBezTo>
                      <a:pt x="10242" y="25184"/>
                      <a:pt x="6826" y="13595"/>
                      <a:pt x="0" y="0"/>
                    </a:cubicBezTo>
                    <a:lnTo>
                      <a:pt x="288652" y="0"/>
                    </a:lnTo>
                    <a:close/>
                  </a:path>
                </a:pathLst>
              </a:custGeom>
              <a:grpFill/>
              <a:ln w="6350" cap="flat">
                <a:noFill/>
                <a:prstDash val="solid"/>
                <a:miter/>
              </a:ln>
            </p:spPr>
            <p:txBody>
              <a:bodyPr rtlCol="0" anchor="ctr"/>
              <a:lstStyle/>
              <a:p>
                <a:endParaRPr lang="da-DK" dirty="0"/>
              </a:p>
            </p:txBody>
          </p:sp>
          <p:sp>
            <p:nvSpPr>
              <p:cNvPr id="44" name="Freeform: Shape 43">
                <a:extLst>
                  <a:ext uri="{FF2B5EF4-FFF2-40B4-BE49-F238E27FC236}">
                    <a16:creationId xmlns:a16="http://schemas.microsoft.com/office/drawing/2014/main" id="{54ED841D-8BE6-8AE8-484E-917EA85F19AF}"/>
                  </a:ext>
                </a:extLst>
              </p:cNvPr>
              <p:cNvSpPr/>
              <p:nvPr/>
            </p:nvSpPr>
            <p:spPr>
              <a:xfrm>
                <a:off x="7152372" y="1115305"/>
                <a:ext cx="313785" cy="544575"/>
              </a:xfrm>
              <a:custGeom>
                <a:avLst/>
                <a:gdLst>
                  <a:gd name="connsiteX0" fmla="*/ 83725 w 313785"/>
                  <a:gd name="connsiteY0" fmla="*/ 475126 h 544575"/>
                  <a:gd name="connsiteX1" fmla="*/ 254577 w 313785"/>
                  <a:gd name="connsiteY1" fmla="*/ 475126 h 544575"/>
                  <a:gd name="connsiteX2" fmla="*/ 313785 w 313785"/>
                  <a:gd name="connsiteY2" fmla="*/ 460858 h 544575"/>
                  <a:gd name="connsiteX3" fmla="*/ 302933 w 313785"/>
                  <a:gd name="connsiteY3" fmla="*/ 544576 h 544575"/>
                  <a:gd name="connsiteX4" fmla="*/ 0 w 313785"/>
                  <a:gd name="connsiteY4" fmla="*/ 544576 h 544575"/>
                  <a:gd name="connsiteX5" fmla="*/ 10185 w 313785"/>
                  <a:gd name="connsiteY5" fmla="*/ 499637 h 544575"/>
                  <a:gd name="connsiteX6" fmla="*/ 10185 w 313785"/>
                  <a:gd name="connsiteY6" fmla="*/ 44939 h 544575"/>
                  <a:gd name="connsiteX7" fmla="*/ 0 w 313785"/>
                  <a:gd name="connsiteY7" fmla="*/ 0 h 544575"/>
                  <a:gd name="connsiteX8" fmla="*/ 93967 w 313785"/>
                  <a:gd name="connsiteY8" fmla="*/ 0 h 544575"/>
                  <a:gd name="connsiteX9" fmla="*/ 83725 w 313785"/>
                  <a:gd name="connsiteY9" fmla="*/ 44939 h 544575"/>
                  <a:gd name="connsiteX10" fmla="*/ 83725 w 313785"/>
                  <a:gd name="connsiteY10" fmla="*/ 475126 h 544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785" h="544575">
                    <a:moveTo>
                      <a:pt x="83725" y="475126"/>
                    </a:moveTo>
                    <a:lnTo>
                      <a:pt x="254577" y="475126"/>
                    </a:lnTo>
                    <a:cubicBezTo>
                      <a:pt x="282505" y="475126"/>
                      <a:pt x="298177" y="469697"/>
                      <a:pt x="313785" y="460858"/>
                    </a:cubicBezTo>
                    <a:lnTo>
                      <a:pt x="302933" y="544576"/>
                    </a:lnTo>
                    <a:lnTo>
                      <a:pt x="0" y="544576"/>
                    </a:lnTo>
                    <a:cubicBezTo>
                      <a:pt x="6833" y="530917"/>
                      <a:pt x="10185" y="519392"/>
                      <a:pt x="10185" y="499637"/>
                    </a:cubicBezTo>
                    <a:lnTo>
                      <a:pt x="10185" y="44939"/>
                    </a:lnTo>
                    <a:cubicBezTo>
                      <a:pt x="10185" y="25184"/>
                      <a:pt x="6833" y="13595"/>
                      <a:pt x="0" y="0"/>
                    </a:cubicBezTo>
                    <a:lnTo>
                      <a:pt x="93967" y="0"/>
                    </a:lnTo>
                    <a:cubicBezTo>
                      <a:pt x="87135" y="13595"/>
                      <a:pt x="83725" y="25184"/>
                      <a:pt x="83725" y="44939"/>
                    </a:cubicBezTo>
                    <a:lnTo>
                      <a:pt x="83725" y="475126"/>
                    </a:lnTo>
                    <a:close/>
                  </a:path>
                </a:pathLst>
              </a:custGeom>
              <a:grpFill/>
              <a:ln w="6350" cap="flat">
                <a:noFill/>
                <a:prstDash val="solid"/>
                <a:miter/>
              </a:ln>
            </p:spPr>
            <p:txBody>
              <a:bodyPr rtlCol="0" anchor="ctr"/>
              <a:lstStyle/>
              <a:p>
                <a:endParaRPr lang="da-DK" dirty="0"/>
              </a:p>
            </p:txBody>
          </p:sp>
          <p:sp>
            <p:nvSpPr>
              <p:cNvPr id="45" name="Freeform: Shape 44">
                <a:extLst>
                  <a:ext uri="{FF2B5EF4-FFF2-40B4-BE49-F238E27FC236}">
                    <a16:creationId xmlns:a16="http://schemas.microsoft.com/office/drawing/2014/main" id="{734854F5-CD32-F5EB-3522-C52C7E8E6C67}"/>
                  </a:ext>
                </a:extLst>
              </p:cNvPr>
              <p:cNvSpPr/>
              <p:nvPr/>
            </p:nvSpPr>
            <p:spPr>
              <a:xfrm>
                <a:off x="7566843" y="1115317"/>
                <a:ext cx="516648" cy="544518"/>
              </a:xfrm>
              <a:custGeom>
                <a:avLst/>
                <a:gdLst>
                  <a:gd name="connsiteX0" fmla="*/ 426098 w 516648"/>
                  <a:gd name="connsiteY0" fmla="*/ 163354 h 544518"/>
                  <a:gd name="connsiteX1" fmla="*/ 284492 w 516648"/>
                  <a:gd name="connsiteY1" fmla="*/ 456038 h 544518"/>
                  <a:gd name="connsiteX2" fmla="*/ 232105 w 516648"/>
                  <a:gd name="connsiteY2" fmla="*/ 456038 h 544518"/>
                  <a:gd name="connsiteX3" fmla="*/ 88474 w 516648"/>
                  <a:gd name="connsiteY3" fmla="*/ 164694 h 544518"/>
                  <a:gd name="connsiteX4" fmla="*/ 80975 w 516648"/>
                  <a:gd name="connsiteY4" fmla="*/ 499637 h 544518"/>
                  <a:gd name="connsiteX5" fmla="*/ 91218 w 516648"/>
                  <a:gd name="connsiteY5" fmla="*/ 544519 h 544518"/>
                  <a:gd name="connsiteX6" fmla="*/ 0 w 516648"/>
                  <a:gd name="connsiteY6" fmla="*/ 544519 h 544518"/>
                  <a:gd name="connsiteX7" fmla="*/ 10185 w 516648"/>
                  <a:gd name="connsiteY7" fmla="*/ 499637 h 544518"/>
                  <a:gd name="connsiteX8" fmla="*/ 21101 w 516648"/>
                  <a:gd name="connsiteY8" fmla="*/ 59207 h 544518"/>
                  <a:gd name="connsiteX9" fmla="*/ 2013 w 516648"/>
                  <a:gd name="connsiteY9" fmla="*/ 0 h 544518"/>
                  <a:gd name="connsiteX10" fmla="*/ 89820 w 516648"/>
                  <a:gd name="connsiteY10" fmla="*/ 0 h 544518"/>
                  <a:gd name="connsiteX11" fmla="*/ 259347 w 516648"/>
                  <a:gd name="connsiteY11" fmla="*/ 343053 h 544518"/>
                  <a:gd name="connsiteX12" fmla="*/ 426098 w 516648"/>
                  <a:gd name="connsiteY12" fmla="*/ 0 h 544518"/>
                  <a:gd name="connsiteX13" fmla="*/ 512585 w 516648"/>
                  <a:gd name="connsiteY13" fmla="*/ 0 h 544518"/>
                  <a:gd name="connsiteX14" fmla="*/ 495566 w 516648"/>
                  <a:gd name="connsiteY14" fmla="*/ 44875 h 544518"/>
                  <a:gd name="connsiteX15" fmla="*/ 506489 w 516648"/>
                  <a:gd name="connsiteY15" fmla="*/ 499637 h 544518"/>
                  <a:gd name="connsiteX16" fmla="*/ 516649 w 516648"/>
                  <a:gd name="connsiteY16" fmla="*/ 544519 h 544518"/>
                  <a:gd name="connsiteX17" fmla="*/ 424002 w 516648"/>
                  <a:gd name="connsiteY17" fmla="*/ 544519 h 544518"/>
                  <a:gd name="connsiteX18" fmla="*/ 434289 w 516648"/>
                  <a:gd name="connsiteY18" fmla="*/ 499637 h 544518"/>
                  <a:gd name="connsiteX19" fmla="*/ 426098 w 516648"/>
                  <a:gd name="connsiteY19" fmla="*/ 163354 h 5445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516648" h="544518">
                    <a:moveTo>
                      <a:pt x="426098" y="163354"/>
                    </a:moveTo>
                    <a:lnTo>
                      <a:pt x="284492" y="456038"/>
                    </a:lnTo>
                    <a:lnTo>
                      <a:pt x="232105" y="456038"/>
                    </a:lnTo>
                    <a:lnTo>
                      <a:pt x="88474" y="164694"/>
                    </a:lnTo>
                    <a:lnTo>
                      <a:pt x="80975" y="499637"/>
                    </a:lnTo>
                    <a:cubicBezTo>
                      <a:pt x="80302" y="519392"/>
                      <a:pt x="84391" y="530917"/>
                      <a:pt x="91218" y="544519"/>
                    </a:cubicBezTo>
                    <a:lnTo>
                      <a:pt x="0" y="544519"/>
                    </a:lnTo>
                    <a:cubicBezTo>
                      <a:pt x="6769" y="530924"/>
                      <a:pt x="9512" y="519398"/>
                      <a:pt x="10185" y="499637"/>
                    </a:cubicBezTo>
                    <a:lnTo>
                      <a:pt x="21101" y="59207"/>
                    </a:lnTo>
                    <a:cubicBezTo>
                      <a:pt x="21774" y="25184"/>
                      <a:pt x="15615" y="13595"/>
                      <a:pt x="2013" y="0"/>
                    </a:cubicBezTo>
                    <a:lnTo>
                      <a:pt x="89820" y="0"/>
                    </a:lnTo>
                    <a:lnTo>
                      <a:pt x="259347" y="343053"/>
                    </a:lnTo>
                    <a:lnTo>
                      <a:pt x="426098" y="0"/>
                    </a:lnTo>
                    <a:lnTo>
                      <a:pt x="512585" y="0"/>
                    </a:lnTo>
                    <a:cubicBezTo>
                      <a:pt x="498932" y="13595"/>
                      <a:pt x="494804" y="25184"/>
                      <a:pt x="495566" y="44875"/>
                    </a:cubicBezTo>
                    <a:lnTo>
                      <a:pt x="506489" y="499637"/>
                    </a:lnTo>
                    <a:cubicBezTo>
                      <a:pt x="507060" y="519392"/>
                      <a:pt x="509790" y="530917"/>
                      <a:pt x="516649" y="544519"/>
                    </a:cubicBezTo>
                    <a:lnTo>
                      <a:pt x="424002" y="544519"/>
                    </a:lnTo>
                    <a:cubicBezTo>
                      <a:pt x="430860" y="530924"/>
                      <a:pt x="434924" y="519398"/>
                      <a:pt x="434289" y="499637"/>
                    </a:cubicBezTo>
                    <a:lnTo>
                      <a:pt x="426098" y="163354"/>
                    </a:lnTo>
                    <a:close/>
                  </a:path>
                </a:pathLst>
              </a:custGeom>
              <a:grpFill/>
              <a:ln w="6350" cap="flat">
                <a:noFill/>
                <a:prstDash val="solid"/>
                <a:miter/>
              </a:ln>
            </p:spPr>
            <p:txBody>
              <a:bodyPr rtlCol="0" anchor="ctr"/>
              <a:lstStyle/>
              <a:p>
                <a:endParaRPr lang="da-DK" dirty="0"/>
              </a:p>
            </p:txBody>
          </p:sp>
          <p:sp>
            <p:nvSpPr>
              <p:cNvPr id="46" name="Freeform: Shape 45">
                <a:extLst>
                  <a:ext uri="{FF2B5EF4-FFF2-40B4-BE49-F238E27FC236}">
                    <a16:creationId xmlns:a16="http://schemas.microsoft.com/office/drawing/2014/main" id="{19DBF15E-B42C-C357-548E-1671CA4EC998}"/>
                  </a:ext>
                </a:extLst>
              </p:cNvPr>
              <p:cNvSpPr/>
              <p:nvPr/>
            </p:nvSpPr>
            <p:spPr>
              <a:xfrm>
                <a:off x="8202998" y="1115286"/>
                <a:ext cx="313817" cy="544575"/>
              </a:xfrm>
              <a:custGeom>
                <a:avLst/>
                <a:gdLst>
                  <a:gd name="connsiteX0" fmla="*/ 288608 w 313817"/>
                  <a:gd name="connsiteY0" fmla="*/ 6 h 544575"/>
                  <a:gd name="connsiteX1" fmla="*/ 292036 w 313817"/>
                  <a:gd name="connsiteY1" fmla="*/ 83725 h 544575"/>
                  <a:gd name="connsiteX2" fmla="*/ 232791 w 313817"/>
                  <a:gd name="connsiteY2" fmla="*/ 69456 h 544575"/>
                  <a:gd name="connsiteX3" fmla="*/ 83757 w 313817"/>
                  <a:gd name="connsiteY3" fmla="*/ 69456 h 544575"/>
                  <a:gd name="connsiteX4" fmla="*/ 83757 w 313817"/>
                  <a:gd name="connsiteY4" fmla="*/ 232810 h 544575"/>
                  <a:gd name="connsiteX5" fmla="*/ 238252 w 313817"/>
                  <a:gd name="connsiteY5" fmla="*/ 232810 h 544575"/>
                  <a:gd name="connsiteX6" fmla="*/ 283210 w 313817"/>
                  <a:gd name="connsiteY6" fmla="*/ 222625 h 544575"/>
                  <a:gd name="connsiteX7" fmla="*/ 283210 w 313817"/>
                  <a:gd name="connsiteY7" fmla="*/ 312445 h 544575"/>
                  <a:gd name="connsiteX8" fmla="*/ 238252 w 313817"/>
                  <a:gd name="connsiteY8" fmla="*/ 302260 h 544575"/>
                  <a:gd name="connsiteX9" fmla="*/ 83757 w 313817"/>
                  <a:gd name="connsiteY9" fmla="*/ 302260 h 544575"/>
                  <a:gd name="connsiteX10" fmla="*/ 83757 w 313817"/>
                  <a:gd name="connsiteY10" fmla="*/ 475126 h 544575"/>
                  <a:gd name="connsiteX11" fmla="*/ 249174 w 313817"/>
                  <a:gd name="connsiteY11" fmla="*/ 475126 h 544575"/>
                  <a:gd name="connsiteX12" fmla="*/ 313817 w 313817"/>
                  <a:gd name="connsiteY12" fmla="*/ 460858 h 544575"/>
                  <a:gd name="connsiteX13" fmla="*/ 294767 w 313817"/>
                  <a:gd name="connsiteY13" fmla="*/ 544576 h 544575"/>
                  <a:gd name="connsiteX14" fmla="*/ 0 w 313817"/>
                  <a:gd name="connsiteY14" fmla="*/ 544576 h 544575"/>
                  <a:gd name="connsiteX15" fmla="*/ 10223 w 313817"/>
                  <a:gd name="connsiteY15" fmla="*/ 499637 h 544575"/>
                  <a:gd name="connsiteX16" fmla="*/ 10223 w 313817"/>
                  <a:gd name="connsiteY16" fmla="*/ 44939 h 544575"/>
                  <a:gd name="connsiteX17" fmla="*/ 0 w 313817"/>
                  <a:gd name="connsiteY17" fmla="*/ 0 h 544575"/>
                  <a:gd name="connsiteX18" fmla="*/ 288608 w 313817"/>
                  <a:gd name="connsiteY18" fmla="*/ 0 h 544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313817" h="544575">
                    <a:moveTo>
                      <a:pt x="288608" y="6"/>
                    </a:moveTo>
                    <a:lnTo>
                      <a:pt x="292036" y="83725"/>
                    </a:lnTo>
                    <a:cubicBezTo>
                      <a:pt x="276352" y="74886"/>
                      <a:pt x="260668" y="69456"/>
                      <a:pt x="232791" y="69456"/>
                    </a:cubicBezTo>
                    <a:lnTo>
                      <a:pt x="83757" y="69456"/>
                    </a:lnTo>
                    <a:lnTo>
                      <a:pt x="83757" y="232810"/>
                    </a:lnTo>
                    <a:lnTo>
                      <a:pt x="238252" y="232810"/>
                    </a:lnTo>
                    <a:cubicBezTo>
                      <a:pt x="258001" y="232810"/>
                      <a:pt x="269558" y="229394"/>
                      <a:pt x="283210" y="222625"/>
                    </a:cubicBezTo>
                    <a:lnTo>
                      <a:pt x="283210" y="312445"/>
                    </a:lnTo>
                    <a:cubicBezTo>
                      <a:pt x="269558" y="305676"/>
                      <a:pt x="258001" y="302260"/>
                      <a:pt x="238252" y="302260"/>
                    </a:cubicBezTo>
                    <a:lnTo>
                      <a:pt x="83757" y="302260"/>
                    </a:lnTo>
                    <a:lnTo>
                      <a:pt x="83757" y="475126"/>
                    </a:lnTo>
                    <a:lnTo>
                      <a:pt x="249174" y="475126"/>
                    </a:lnTo>
                    <a:cubicBezTo>
                      <a:pt x="277051" y="475126"/>
                      <a:pt x="298133" y="469697"/>
                      <a:pt x="313817" y="460858"/>
                    </a:cubicBezTo>
                    <a:lnTo>
                      <a:pt x="294767" y="544576"/>
                    </a:lnTo>
                    <a:lnTo>
                      <a:pt x="0" y="544576"/>
                    </a:lnTo>
                    <a:cubicBezTo>
                      <a:pt x="6795" y="530981"/>
                      <a:pt x="10223" y="519392"/>
                      <a:pt x="10223" y="499637"/>
                    </a:cubicBezTo>
                    <a:lnTo>
                      <a:pt x="10223" y="44939"/>
                    </a:lnTo>
                    <a:cubicBezTo>
                      <a:pt x="10223" y="25184"/>
                      <a:pt x="6795" y="13595"/>
                      <a:pt x="0" y="0"/>
                    </a:cubicBezTo>
                    <a:lnTo>
                      <a:pt x="288608" y="0"/>
                    </a:lnTo>
                    <a:close/>
                  </a:path>
                </a:pathLst>
              </a:custGeom>
              <a:grpFill/>
              <a:ln w="6350" cap="flat">
                <a:noFill/>
                <a:prstDash val="solid"/>
                <a:miter/>
              </a:ln>
            </p:spPr>
            <p:txBody>
              <a:bodyPr rtlCol="0" anchor="ctr"/>
              <a:lstStyle/>
              <a:p>
                <a:endParaRPr lang="da-DK" dirty="0"/>
              </a:p>
            </p:txBody>
          </p:sp>
          <p:sp>
            <p:nvSpPr>
              <p:cNvPr id="47" name="Freeform: Shape 46">
                <a:extLst>
                  <a:ext uri="{FF2B5EF4-FFF2-40B4-BE49-F238E27FC236}">
                    <a16:creationId xmlns:a16="http://schemas.microsoft.com/office/drawing/2014/main" id="{72248D28-D854-DB58-3293-D3E88B46EAD4}"/>
                  </a:ext>
                </a:extLst>
              </p:cNvPr>
              <p:cNvSpPr/>
              <p:nvPr/>
            </p:nvSpPr>
            <p:spPr>
              <a:xfrm>
                <a:off x="8615748" y="1115311"/>
                <a:ext cx="402335" cy="544525"/>
              </a:xfrm>
              <a:custGeom>
                <a:avLst/>
                <a:gdLst>
                  <a:gd name="connsiteX0" fmla="*/ 157290 w 402335"/>
                  <a:gd name="connsiteY0" fmla="*/ 6 h 544525"/>
                  <a:gd name="connsiteX1" fmla="*/ 322644 w 402335"/>
                  <a:gd name="connsiteY1" fmla="*/ 157874 h 544525"/>
                  <a:gd name="connsiteX2" fmla="*/ 220535 w 402335"/>
                  <a:gd name="connsiteY2" fmla="*/ 302203 h 544525"/>
                  <a:gd name="connsiteX3" fmla="*/ 247777 w 402335"/>
                  <a:gd name="connsiteY3" fmla="*/ 332810 h 544525"/>
                  <a:gd name="connsiteX4" fmla="*/ 359410 w 402335"/>
                  <a:gd name="connsiteY4" fmla="*/ 494150 h 544525"/>
                  <a:gd name="connsiteX5" fmla="*/ 402336 w 402335"/>
                  <a:gd name="connsiteY5" fmla="*/ 544519 h 544525"/>
                  <a:gd name="connsiteX6" fmla="*/ 293370 w 402335"/>
                  <a:gd name="connsiteY6" fmla="*/ 544519 h 544525"/>
                  <a:gd name="connsiteX7" fmla="*/ 275019 w 402335"/>
                  <a:gd name="connsiteY7" fmla="*/ 502996 h 544525"/>
                  <a:gd name="connsiteX8" fmla="*/ 176276 w 402335"/>
                  <a:gd name="connsiteY8" fmla="*/ 359397 h 544525"/>
                  <a:gd name="connsiteX9" fmla="*/ 122492 w 402335"/>
                  <a:gd name="connsiteY9" fmla="*/ 316528 h 544525"/>
                  <a:gd name="connsiteX10" fmla="*/ 83757 w 402335"/>
                  <a:gd name="connsiteY10" fmla="*/ 311772 h 544525"/>
                  <a:gd name="connsiteX11" fmla="*/ 83757 w 402335"/>
                  <a:gd name="connsiteY11" fmla="*/ 499644 h 544525"/>
                  <a:gd name="connsiteX12" fmla="*/ 93917 w 402335"/>
                  <a:gd name="connsiteY12" fmla="*/ 544525 h 544525"/>
                  <a:gd name="connsiteX13" fmla="*/ 0 w 402335"/>
                  <a:gd name="connsiteY13" fmla="*/ 544525 h 544525"/>
                  <a:gd name="connsiteX14" fmla="*/ 10160 w 402335"/>
                  <a:gd name="connsiteY14" fmla="*/ 499644 h 544525"/>
                  <a:gd name="connsiteX15" fmla="*/ 10160 w 402335"/>
                  <a:gd name="connsiteY15" fmla="*/ 44882 h 544525"/>
                  <a:gd name="connsiteX16" fmla="*/ 0 w 402335"/>
                  <a:gd name="connsiteY16" fmla="*/ 0 h 544525"/>
                  <a:gd name="connsiteX17" fmla="*/ 157290 w 402335"/>
                  <a:gd name="connsiteY17" fmla="*/ 0 h 544525"/>
                  <a:gd name="connsiteX18" fmla="*/ 83757 w 402335"/>
                  <a:gd name="connsiteY18" fmla="*/ 242329 h 544525"/>
                  <a:gd name="connsiteX19" fmla="*/ 132080 w 402335"/>
                  <a:gd name="connsiteY19" fmla="*/ 247085 h 544525"/>
                  <a:gd name="connsiteX20" fmla="*/ 245745 w 402335"/>
                  <a:gd name="connsiteY20" fmla="*/ 158610 h 544525"/>
                  <a:gd name="connsiteX21" fmla="*/ 142939 w 402335"/>
                  <a:gd name="connsiteY21" fmla="*/ 68732 h 544525"/>
                  <a:gd name="connsiteX22" fmla="*/ 83757 w 402335"/>
                  <a:gd name="connsiteY22" fmla="*/ 68732 h 544525"/>
                  <a:gd name="connsiteX23" fmla="*/ 83757 w 402335"/>
                  <a:gd name="connsiteY23" fmla="*/ 242329 h 544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402335" h="544525">
                    <a:moveTo>
                      <a:pt x="157290" y="6"/>
                    </a:moveTo>
                    <a:cubicBezTo>
                      <a:pt x="260097" y="6"/>
                      <a:pt x="322644" y="70739"/>
                      <a:pt x="322644" y="157874"/>
                    </a:cubicBezTo>
                    <a:cubicBezTo>
                      <a:pt x="322644" y="227997"/>
                      <a:pt x="285179" y="279095"/>
                      <a:pt x="220535" y="302203"/>
                    </a:cubicBezTo>
                    <a:cubicBezTo>
                      <a:pt x="232156" y="312445"/>
                      <a:pt x="238887" y="321957"/>
                      <a:pt x="247777" y="332810"/>
                    </a:cubicBezTo>
                    <a:cubicBezTo>
                      <a:pt x="287274" y="384582"/>
                      <a:pt x="328803" y="448545"/>
                      <a:pt x="359410" y="494150"/>
                    </a:cubicBezTo>
                    <a:cubicBezTo>
                      <a:pt x="374397" y="515919"/>
                      <a:pt x="385255" y="530250"/>
                      <a:pt x="402336" y="544519"/>
                    </a:cubicBezTo>
                    <a:lnTo>
                      <a:pt x="293370" y="544519"/>
                    </a:lnTo>
                    <a:cubicBezTo>
                      <a:pt x="289306" y="527507"/>
                      <a:pt x="283845" y="515919"/>
                      <a:pt x="275019" y="502996"/>
                    </a:cubicBezTo>
                    <a:cubicBezTo>
                      <a:pt x="242316" y="454704"/>
                      <a:pt x="209614" y="407022"/>
                      <a:pt x="176276" y="359397"/>
                    </a:cubicBezTo>
                    <a:cubicBezTo>
                      <a:pt x="164719" y="343726"/>
                      <a:pt x="145669" y="323298"/>
                      <a:pt x="122492" y="316528"/>
                    </a:cubicBezTo>
                    <a:cubicBezTo>
                      <a:pt x="108268" y="312445"/>
                      <a:pt x="94615" y="311772"/>
                      <a:pt x="83757" y="311772"/>
                    </a:cubicBezTo>
                    <a:lnTo>
                      <a:pt x="83757" y="499644"/>
                    </a:lnTo>
                    <a:cubicBezTo>
                      <a:pt x="83757" y="519398"/>
                      <a:pt x="87122" y="530923"/>
                      <a:pt x="93917" y="544525"/>
                    </a:cubicBezTo>
                    <a:lnTo>
                      <a:pt x="0" y="544525"/>
                    </a:lnTo>
                    <a:cubicBezTo>
                      <a:pt x="6795" y="530930"/>
                      <a:pt x="10160" y="519405"/>
                      <a:pt x="10160" y="499644"/>
                    </a:cubicBezTo>
                    <a:lnTo>
                      <a:pt x="10160" y="44882"/>
                    </a:lnTo>
                    <a:cubicBezTo>
                      <a:pt x="10160" y="25184"/>
                      <a:pt x="6795" y="13602"/>
                      <a:pt x="0" y="0"/>
                    </a:cubicBezTo>
                    <a:lnTo>
                      <a:pt x="157290" y="0"/>
                    </a:lnTo>
                    <a:close/>
                    <a:moveTo>
                      <a:pt x="83757" y="242329"/>
                    </a:moveTo>
                    <a:cubicBezTo>
                      <a:pt x="100711" y="246412"/>
                      <a:pt x="115062" y="247085"/>
                      <a:pt x="132080" y="247085"/>
                    </a:cubicBezTo>
                    <a:cubicBezTo>
                      <a:pt x="211710" y="247085"/>
                      <a:pt x="245745" y="208242"/>
                      <a:pt x="245745" y="158610"/>
                    </a:cubicBezTo>
                    <a:cubicBezTo>
                      <a:pt x="245745" y="107512"/>
                      <a:pt x="211710" y="68732"/>
                      <a:pt x="142939" y="68732"/>
                    </a:cubicBezTo>
                    <a:lnTo>
                      <a:pt x="83757" y="68732"/>
                    </a:lnTo>
                    <a:lnTo>
                      <a:pt x="83757" y="242329"/>
                    </a:lnTo>
                    <a:close/>
                  </a:path>
                </a:pathLst>
              </a:custGeom>
              <a:grpFill/>
              <a:ln w="6350" cap="flat">
                <a:noFill/>
                <a:prstDash val="solid"/>
                <a:miter/>
              </a:ln>
            </p:spPr>
            <p:txBody>
              <a:bodyPr rtlCol="0" anchor="ctr"/>
              <a:lstStyle/>
              <a:p>
                <a:endParaRPr lang="da-DK" dirty="0"/>
              </a:p>
            </p:txBody>
          </p:sp>
          <p:sp>
            <p:nvSpPr>
              <p:cNvPr id="48" name="Freeform: Shape 47">
                <a:extLst>
                  <a:ext uri="{FF2B5EF4-FFF2-40B4-BE49-F238E27FC236}">
                    <a16:creationId xmlns:a16="http://schemas.microsoft.com/office/drawing/2014/main" id="{B74D6781-0A73-4479-56BF-8A3E278B2C06}"/>
                  </a:ext>
                </a:extLst>
              </p:cNvPr>
              <p:cNvSpPr/>
              <p:nvPr/>
            </p:nvSpPr>
            <p:spPr>
              <a:xfrm>
                <a:off x="6708971" y="1815468"/>
                <a:ext cx="311765" cy="558184"/>
              </a:xfrm>
              <a:custGeom>
                <a:avLst/>
                <a:gdLst>
                  <a:gd name="connsiteX0" fmla="*/ 0 w 311765"/>
                  <a:gd name="connsiteY0" fmla="*/ 147015 h 558184"/>
                  <a:gd name="connsiteX1" fmla="*/ 175609 w 311765"/>
                  <a:gd name="connsiteY1" fmla="*/ 0 h 558184"/>
                  <a:gd name="connsiteX2" fmla="*/ 286588 w 311765"/>
                  <a:gd name="connsiteY2" fmla="*/ 22441 h 558184"/>
                  <a:gd name="connsiteX3" fmla="*/ 289268 w 311765"/>
                  <a:gd name="connsiteY3" fmla="*/ 115735 h 558184"/>
                  <a:gd name="connsiteX4" fmla="*/ 240303 w 311765"/>
                  <a:gd name="connsiteY4" fmla="*/ 82321 h 558184"/>
                  <a:gd name="connsiteX5" fmla="*/ 176276 w 311765"/>
                  <a:gd name="connsiteY5" fmla="*/ 70129 h 558184"/>
                  <a:gd name="connsiteX6" fmla="*/ 76213 w 311765"/>
                  <a:gd name="connsiteY6" fmla="*/ 147022 h 558184"/>
                  <a:gd name="connsiteX7" fmla="*/ 169507 w 311765"/>
                  <a:gd name="connsiteY7" fmla="*/ 234156 h 558184"/>
                  <a:gd name="connsiteX8" fmla="*/ 268167 w 311765"/>
                  <a:gd name="connsiteY8" fmla="*/ 289281 h 558184"/>
                  <a:gd name="connsiteX9" fmla="*/ 311766 w 311765"/>
                  <a:gd name="connsiteY9" fmla="*/ 401600 h 558184"/>
                  <a:gd name="connsiteX10" fmla="*/ 136093 w 311765"/>
                  <a:gd name="connsiteY10" fmla="*/ 558184 h 558184"/>
                  <a:gd name="connsiteX11" fmla="*/ 10909 w 311765"/>
                  <a:gd name="connsiteY11" fmla="*/ 534340 h 558184"/>
                  <a:gd name="connsiteX12" fmla="*/ 6826 w 311765"/>
                  <a:gd name="connsiteY12" fmla="*/ 442449 h 558184"/>
                  <a:gd name="connsiteX13" fmla="*/ 55791 w 311765"/>
                  <a:gd name="connsiteY13" fmla="*/ 474459 h 558184"/>
                  <a:gd name="connsiteX14" fmla="*/ 131344 w 311765"/>
                  <a:gd name="connsiteY14" fmla="*/ 488055 h 558184"/>
                  <a:gd name="connsiteX15" fmla="*/ 235553 w 311765"/>
                  <a:gd name="connsiteY15" fmla="*/ 404336 h 558184"/>
                  <a:gd name="connsiteX16" fmla="*/ 130734 w 311765"/>
                  <a:gd name="connsiteY16" fmla="*/ 300190 h 558184"/>
                  <a:gd name="connsiteX17" fmla="*/ 0 w 311765"/>
                  <a:gd name="connsiteY17" fmla="*/ 147015 h 5581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11765" h="558184">
                    <a:moveTo>
                      <a:pt x="0" y="147015"/>
                    </a:moveTo>
                    <a:cubicBezTo>
                      <a:pt x="0" y="56464"/>
                      <a:pt x="77559" y="0"/>
                      <a:pt x="175609" y="0"/>
                    </a:cubicBezTo>
                    <a:cubicBezTo>
                      <a:pt x="220548" y="0"/>
                      <a:pt x="251161" y="6096"/>
                      <a:pt x="286588" y="22441"/>
                    </a:cubicBezTo>
                    <a:lnTo>
                      <a:pt x="289268" y="115735"/>
                    </a:lnTo>
                    <a:cubicBezTo>
                      <a:pt x="272256" y="98723"/>
                      <a:pt x="257315" y="89148"/>
                      <a:pt x="240303" y="82321"/>
                    </a:cubicBezTo>
                    <a:cubicBezTo>
                      <a:pt x="222618" y="75552"/>
                      <a:pt x="205549" y="70129"/>
                      <a:pt x="176276" y="70129"/>
                    </a:cubicBezTo>
                    <a:cubicBezTo>
                      <a:pt x="115056" y="70129"/>
                      <a:pt x="76213" y="100736"/>
                      <a:pt x="76213" y="147022"/>
                    </a:cubicBezTo>
                    <a:cubicBezTo>
                      <a:pt x="76213" y="189218"/>
                      <a:pt x="106883" y="208306"/>
                      <a:pt x="169507" y="234156"/>
                    </a:cubicBezTo>
                    <a:cubicBezTo>
                      <a:pt x="213042" y="251841"/>
                      <a:pt x="245726" y="266840"/>
                      <a:pt x="268167" y="289281"/>
                    </a:cubicBezTo>
                    <a:cubicBezTo>
                      <a:pt x="298107" y="319221"/>
                      <a:pt x="311766" y="356660"/>
                      <a:pt x="311766" y="401600"/>
                    </a:cubicBezTo>
                    <a:cubicBezTo>
                      <a:pt x="311766" y="498310"/>
                      <a:pt x="237560" y="558184"/>
                      <a:pt x="136093" y="558184"/>
                    </a:cubicBezTo>
                    <a:cubicBezTo>
                      <a:pt x="84385" y="558184"/>
                      <a:pt x="47676" y="550012"/>
                      <a:pt x="10909" y="534340"/>
                    </a:cubicBezTo>
                    <a:lnTo>
                      <a:pt x="6826" y="442449"/>
                    </a:lnTo>
                    <a:cubicBezTo>
                      <a:pt x="23838" y="459461"/>
                      <a:pt x="38779" y="466960"/>
                      <a:pt x="55791" y="474459"/>
                    </a:cubicBezTo>
                    <a:cubicBezTo>
                      <a:pt x="74879" y="482632"/>
                      <a:pt x="102133" y="488055"/>
                      <a:pt x="131344" y="488055"/>
                    </a:cubicBezTo>
                    <a:cubicBezTo>
                      <a:pt x="196710" y="488055"/>
                      <a:pt x="235553" y="453358"/>
                      <a:pt x="235553" y="404336"/>
                    </a:cubicBezTo>
                    <a:cubicBezTo>
                      <a:pt x="235553" y="362141"/>
                      <a:pt x="220554" y="334887"/>
                      <a:pt x="130734" y="300190"/>
                    </a:cubicBezTo>
                    <a:cubicBezTo>
                      <a:pt x="27927" y="260674"/>
                      <a:pt x="0" y="208293"/>
                      <a:pt x="0" y="147015"/>
                    </a:cubicBezTo>
                  </a:path>
                </a:pathLst>
              </a:custGeom>
              <a:grpFill/>
              <a:ln w="6350" cap="flat">
                <a:noFill/>
                <a:prstDash val="solid"/>
                <a:miter/>
              </a:ln>
            </p:spPr>
            <p:txBody>
              <a:bodyPr rtlCol="0" anchor="ctr"/>
              <a:lstStyle/>
              <a:p>
                <a:endParaRPr lang="da-DK" dirty="0"/>
              </a:p>
            </p:txBody>
          </p:sp>
          <p:sp>
            <p:nvSpPr>
              <p:cNvPr id="49" name="Freeform: Shape 48">
                <a:extLst>
                  <a:ext uri="{FF2B5EF4-FFF2-40B4-BE49-F238E27FC236}">
                    <a16:creationId xmlns:a16="http://schemas.microsoft.com/office/drawing/2014/main" id="{CED44CD3-568D-B484-159C-FF7BC66306E3}"/>
                  </a:ext>
                </a:extLst>
              </p:cNvPr>
              <p:cNvSpPr/>
              <p:nvPr/>
            </p:nvSpPr>
            <p:spPr>
              <a:xfrm>
                <a:off x="7061840" y="1822276"/>
                <a:ext cx="543902" cy="544576"/>
              </a:xfrm>
              <a:custGeom>
                <a:avLst/>
                <a:gdLst>
                  <a:gd name="connsiteX0" fmla="*/ 372993 w 543902"/>
                  <a:gd name="connsiteY0" fmla="*/ 348539 h 544576"/>
                  <a:gd name="connsiteX1" fmla="*/ 162014 w 543902"/>
                  <a:gd name="connsiteY1" fmla="*/ 348539 h 544576"/>
                  <a:gd name="connsiteX2" fmla="*/ 99390 w 543902"/>
                  <a:gd name="connsiteY2" fmla="*/ 499637 h 544576"/>
                  <a:gd name="connsiteX3" fmla="*/ 91891 w 543902"/>
                  <a:gd name="connsiteY3" fmla="*/ 544576 h 544576"/>
                  <a:gd name="connsiteX4" fmla="*/ 0 w 543902"/>
                  <a:gd name="connsiteY4" fmla="*/ 544576 h 544576"/>
                  <a:gd name="connsiteX5" fmla="*/ 24511 w 543902"/>
                  <a:gd name="connsiteY5" fmla="*/ 499637 h 544576"/>
                  <a:gd name="connsiteX6" fmla="*/ 232804 w 543902"/>
                  <a:gd name="connsiteY6" fmla="*/ 0 h 544576"/>
                  <a:gd name="connsiteX7" fmla="*/ 300184 w 543902"/>
                  <a:gd name="connsiteY7" fmla="*/ 0 h 544576"/>
                  <a:gd name="connsiteX8" fmla="*/ 519392 w 543902"/>
                  <a:gd name="connsiteY8" fmla="*/ 499637 h 544576"/>
                  <a:gd name="connsiteX9" fmla="*/ 543903 w 543902"/>
                  <a:gd name="connsiteY9" fmla="*/ 544576 h 544576"/>
                  <a:gd name="connsiteX10" fmla="*/ 447192 w 543902"/>
                  <a:gd name="connsiteY10" fmla="*/ 544576 h 544576"/>
                  <a:gd name="connsiteX11" fmla="*/ 439020 w 543902"/>
                  <a:gd name="connsiteY11" fmla="*/ 499637 h 544576"/>
                  <a:gd name="connsiteX12" fmla="*/ 372993 w 543902"/>
                  <a:gd name="connsiteY12" fmla="*/ 348539 h 544576"/>
                  <a:gd name="connsiteX13" fmla="*/ 191281 w 543902"/>
                  <a:gd name="connsiteY13" fmla="*/ 279083 h 544576"/>
                  <a:gd name="connsiteX14" fmla="*/ 342379 w 543902"/>
                  <a:gd name="connsiteY14" fmla="*/ 279083 h 544576"/>
                  <a:gd name="connsiteX15" fmla="*/ 264820 w 543902"/>
                  <a:gd name="connsiteY15" fmla="*/ 101397 h 544576"/>
                  <a:gd name="connsiteX16" fmla="*/ 191281 w 543902"/>
                  <a:gd name="connsiteY16" fmla="*/ 279083 h 5445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543902" h="544576">
                    <a:moveTo>
                      <a:pt x="372993" y="348539"/>
                    </a:moveTo>
                    <a:lnTo>
                      <a:pt x="162014" y="348539"/>
                    </a:lnTo>
                    <a:lnTo>
                      <a:pt x="99390" y="499637"/>
                    </a:lnTo>
                    <a:cubicBezTo>
                      <a:pt x="93904" y="513232"/>
                      <a:pt x="91891" y="530244"/>
                      <a:pt x="91891" y="544576"/>
                    </a:cubicBezTo>
                    <a:lnTo>
                      <a:pt x="0" y="544576"/>
                    </a:lnTo>
                    <a:cubicBezTo>
                      <a:pt x="9512" y="530917"/>
                      <a:pt x="17012" y="517989"/>
                      <a:pt x="24511" y="499637"/>
                    </a:cubicBezTo>
                    <a:lnTo>
                      <a:pt x="232804" y="0"/>
                    </a:lnTo>
                    <a:lnTo>
                      <a:pt x="300184" y="0"/>
                    </a:lnTo>
                    <a:lnTo>
                      <a:pt x="519392" y="499637"/>
                    </a:lnTo>
                    <a:cubicBezTo>
                      <a:pt x="527564" y="517989"/>
                      <a:pt x="534333" y="530917"/>
                      <a:pt x="543903" y="544576"/>
                    </a:cubicBezTo>
                    <a:lnTo>
                      <a:pt x="447192" y="544576"/>
                    </a:lnTo>
                    <a:cubicBezTo>
                      <a:pt x="447192" y="526834"/>
                      <a:pt x="444513" y="512566"/>
                      <a:pt x="439020" y="499637"/>
                    </a:cubicBezTo>
                    <a:lnTo>
                      <a:pt x="372993" y="348539"/>
                    </a:lnTo>
                    <a:close/>
                    <a:moveTo>
                      <a:pt x="191281" y="279083"/>
                    </a:moveTo>
                    <a:lnTo>
                      <a:pt x="342379" y="279083"/>
                    </a:lnTo>
                    <a:lnTo>
                      <a:pt x="264820" y="101397"/>
                    </a:lnTo>
                    <a:lnTo>
                      <a:pt x="191281" y="279083"/>
                    </a:lnTo>
                    <a:close/>
                  </a:path>
                </a:pathLst>
              </a:custGeom>
              <a:grpFill/>
              <a:ln w="6350" cap="flat">
                <a:noFill/>
                <a:prstDash val="solid"/>
                <a:miter/>
              </a:ln>
            </p:spPr>
            <p:txBody>
              <a:bodyPr rtlCol="0" anchor="ctr"/>
              <a:lstStyle/>
              <a:p>
                <a:endParaRPr lang="da-DK" dirty="0"/>
              </a:p>
            </p:txBody>
          </p:sp>
          <p:sp>
            <p:nvSpPr>
              <p:cNvPr id="50" name="Freeform: Shape 49">
                <a:extLst>
                  <a:ext uri="{FF2B5EF4-FFF2-40B4-BE49-F238E27FC236}">
                    <a16:creationId xmlns:a16="http://schemas.microsoft.com/office/drawing/2014/main" id="{C2D84D8F-CB82-AF18-6C87-485AE2A56B8A}"/>
                  </a:ext>
                </a:extLst>
              </p:cNvPr>
              <p:cNvSpPr/>
              <p:nvPr/>
            </p:nvSpPr>
            <p:spPr>
              <a:xfrm>
                <a:off x="7671249" y="1822276"/>
                <a:ext cx="488124" cy="544576"/>
              </a:xfrm>
              <a:custGeom>
                <a:avLst/>
                <a:gdLst>
                  <a:gd name="connsiteX0" fmla="*/ 477838 w 488124"/>
                  <a:gd name="connsiteY0" fmla="*/ 499637 h 544576"/>
                  <a:gd name="connsiteX1" fmla="*/ 481267 w 488124"/>
                  <a:gd name="connsiteY1" fmla="*/ 544576 h 544576"/>
                  <a:gd name="connsiteX2" fmla="*/ 409131 w 488124"/>
                  <a:gd name="connsiteY2" fmla="*/ 544576 h 544576"/>
                  <a:gd name="connsiteX3" fmla="*/ 79629 w 488124"/>
                  <a:gd name="connsiteY3" fmla="*/ 119145 h 544576"/>
                  <a:gd name="connsiteX4" fmla="*/ 79629 w 488124"/>
                  <a:gd name="connsiteY4" fmla="*/ 499637 h 544576"/>
                  <a:gd name="connsiteX5" fmla="*/ 89853 w 488124"/>
                  <a:gd name="connsiteY5" fmla="*/ 544576 h 544576"/>
                  <a:gd name="connsiteX6" fmla="*/ 0 w 488124"/>
                  <a:gd name="connsiteY6" fmla="*/ 544576 h 544576"/>
                  <a:gd name="connsiteX7" fmla="*/ 10243 w 488124"/>
                  <a:gd name="connsiteY7" fmla="*/ 499637 h 544576"/>
                  <a:gd name="connsiteX8" fmla="*/ 10243 w 488124"/>
                  <a:gd name="connsiteY8" fmla="*/ 44939 h 544576"/>
                  <a:gd name="connsiteX9" fmla="*/ 0 w 488124"/>
                  <a:gd name="connsiteY9" fmla="*/ 0 h 544576"/>
                  <a:gd name="connsiteX10" fmla="*/ 81724 w 488124"/>
                  <a:gd name="connsiteY10" fmla="*/ 0 h 544576"/>
                  <a:gd name="connsiteX11" fmla="*/ 408432 w 488124"/>
                  <a:gd name="connsiteY11" fmla="*/ 419271 h 544576"/>
                  <a:gd name="connsiteX12" fmla="*/ 408432 w 488124"/>
                  <a:gd name="connsiteY12" fmla="*/ 44939 h 544576"/>
                  <a:gd name="connsiteX13" fmla="*/ 398208 w 488124"/>
                  <a:gd name="connsiteY13" fmla="*/ 0 h 544576"/>
                  <a:gd name="connsiteX14" fmla="*/ 488124 w 488124"/>
                  <a:gd name="connsiteY14" fmla="*/ 0 h 544576"/>
                  <a:gd name="connsiteX15" fmla="*/ 477838 w 488124"/>
                  <a:gd name="connsiteY15" fmla="*/ 44939 h 544576"/>
                  <a:gd name="connsiteX16" fmla="*/ 477838 w 488124"/>
                  <a:gd name="connsiteY16" fmla="*/ 499637 h 5445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88124" h="544576">
                    <a:moveTo>
                      <a:pt x="477838" y="499637"/>
                    </a:moveTo>
                    <a:cubicBezTo>
                      <a:pt x="477838" y="519392"/>
                      <a:pt x="479298" y="530917"/>
                      <a:pt x="481267" y="544576"/>
                    </a:cubicBezTo>
                    <a:lnTo>
                      <a:pt x="409131" y="544576"/>
                    </a:lnTo>
                    <a:lnTo>
                      <a:pt x="79629" y="119145"/>
                    </a:lnTo>
                    <a:lnTo>
                      <a:pt x="79629" y="499637"/>
                    </a:lnTo>
                    <a:cubicBezTo>
                      <a:pt x="79629" y="519392"/>
                      <a:pt x="83058" y="530917"/>
                      <a:pt x="89853" y="544576"/>
                    </a:cubicBezTo>
                    <a:lnTo>
                      <a:pt x="0" y="544576"/>
                    </a:lnTo>
                    <a:cubicBezTo>
                      <a:pt x="6833" y="530917"/>
                      <a:pt x="10243" y="519392"/>
                      <a:pt x="10243" y="499637"/>
                    </a:cubicBezTo>
                    <a:lnTo>
                      <a:pt x="10243" y="44939"/>
                    </a:lnTo>
                    <a:cubicBezTo>
                      <a:pt x="10243" y="25184"/>
                      <a:pt x="6826" y="13595"/>
                      <a:pt x="0" y="0"/>
                    </a:cubicBezTo>
                    <a:lnTo>
                      <a:pt x="81724" y="0"/>
                    </a:lnTo>
                    <a:lnTo>
                      <a:pt x="408432" y="419271"/>
                    </a:lnTo>
                    <a:lnTo>
                      <a:pt x="408432" y="44939"/>
                    </a:lnTo>
                    <a:cubicBezTo>
                      <a:pt x="408432" y="25184"/>
                      <a:pt x="405067" y="13595"/>
                      <a:pt x="398208" y="0"/>
                    </a:cubicBezTo>
                    <a:lnTo>
                      <a:pt x="488124" y="0"/>
                    </a:lnTo>
                    <a:cubicBezTo>
                      <a:pt x="481267" y="13595"/>
                      <a:pt x="477838" y="25184"/>
                      <a:pt x="477838" y="44939"/>
                    </a:cubicBezTo>
                    <a:lnTo>
                      <a:pt x="477838" y="499637"/>
                    </a:lnTo>
                    <a:close/>
                  </a:path>
                </a:pathLst>
              </a:custGeom>
              <a:grpFill/>
              <a:ln w="6350" cap="flat">
                <a:noFill/>
                <a:prstDash val="solid"/>
                <a:miter/>
              </a:ln>
            </p:spPr>
            <p:txBody>
              <a:bodyPr rtlCol="0" anchor="ctr"/>
              <a:lstStyle/>
              <a:p>
                <a:endParaRPr lang="da-DK" dirty="0"/>
              </a:p>
            </p:txBody>
          </p:sp>
          <p:sp>
            <p:nvSpPr>
              <p:cNvPr id="51" name="Freeform: Shape 50">
                <a:extLst>
                  <a:ext uri="{FF2B5EF4-FFF2-40B4-BE49-F238E27FC236}">
                    <a16:creationId xmlns:a16="http://schemas.microsoft.com/office/drawing/2014/main" id="{BD019CB0-5FCF-DA33-E279-CF1D33D6E5D0}"/>
                  </a:ext>
                </a:extLst>
              </p:cNvPr>
              <p:cNvSpPr/>
              <p:nvPr/>
            </p:nvSpPr>
            <p:spPr>
              <a:xfrm>
                <a:off x="8279707" y="1822250"/>
                <a:ext cx="482600" cy="548665"/>
              </a:xfrm>
              <a:custGeom>
                <a:avLst/>
                <a:gdLst>
                  <a:gd name="connsiteX0" fmla="*/ 199453 w 482600"/>
                  <a:gd name="connsiteY0" fmla="*/ 0 h 548665"/>
                  <a:gd name="connsiteX1" fmla="*/ 482600 w 482600"/>
                  <a:gd name="connsiteY1" fmla="*/ 272993 h 548665"/>
                  <a:gd name="connsiteX2" fmla="*/ 196723 w 482600"/>
                  <a:gd name="connsiteY2" fmla="*/ 548665 h 548665"/>
                  <a:gd name="connsiteX3" fmla="*/ 48323 w 482600"/>
                  <a:gd name="connsiteY3" fmla="*/ 544582 h 548665"/>
                  <a:gd name="connsiteX4" fmla="*/ 0 w 482600"/>
                  <a:gd name="connsiteY4" fmla="*/ 544582 h 548665"/>
                  <a:gd name="connsiteX5" fmla="*/ 10160 w 482600"/>
                  <a:gd name="connsiteY5" fmla="*/ 499644 h 548665"/>
                  <a:gd name="connsiteX6" fmla="*/ 10160 w 482600"/>
                  <a:gd name="connsiteY6" fmla="*/ 44945 h 548665"/>
                  <a:gd name="connsiteX7" fmla="*/ 0 w 482600"/>
                  <a:gd name="connsiteY7" fmla="*/ 7 h 548665"/>
                  <a:gd name="connsiteX8" fmla="*/ 199453 w 482600"/>
                  <a:gd name="connsiteY8" fmla="*/ 7 h 548665"/>
                  <a:gd name="connsiteX9" fmla="*/ 83693 w 482600"/>
                  <a:gd name="connsiteY9" fmla="*/ 435674 h 548665"/>
                  <a:gd name="connsiteX10" fmla="*/ 105473 w 482600"/>
                  <a:gd name="connsiteY10" fmla="*/ 475793 h 548665"/>
                  <a:gd name="connsiteX11" fmla="*/ 191960 w 482600"/>
                  <a:gd name="connsiteY11" fmla="*/ 481952 h 548665"/>
                  <a:gd name="connsiteX12" fmla="*/ 402336 w 482600"/>
                  <a:gd name="connsiteY12" fmla="*/ 273660 h 548665"/>
                  <a:gd name="connsiteX13" fmla="*/ 189864 w 482600"/>
                  <a:gd name="connsiteY13" fmla="*/ 69450 h 548665"/>
                  <a:gd name="connsiteX14" fmla="*/ 83693 w 482600"/>
                  <a:gd name="connsiteY14" fmla="*/ 69450 h 548665"/>
                  <a:gd name="connsiteX15" fmla="*/ 83693 w 482600"/>
                  <a:gd name="connsiteY15" fmla="*/ 435674 h 5486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482600" h="548665">
                    <a:moveTo>
                      <a:pt x="199453" y="0"/>
                    </a:moveTo>
                    <a:cubicBezTo>
                      <a:pt x="366902" y="0"/>
                      <a:pt x="482600" y="113722"/>
                      <a:pt x="482600" y="272993"/>
                    </a:cubicBezTo>
                    <a:cubicBezTo>
                      <a:pt x="482600" y="432264"/>
                      <a:pt x="364172" y="548665"/>
                      <a:pt x="196723" y="548665"/>
                    </a:cubicBezTo>
                    <a:cubicBezTo>
                      <a:pt x="114364" y="548665"/>
                      <a:pt x="89153" y="544582"/>
                      <a:pt x="48323" y="544582"/>
                    </a:cubicBezTo>
                    <a:lnTo>
                      <a:pt x="0" y="544582"/>
                    </a:lnTo>
                    <a:cubicBezTo>
                      <a:pt x="6794" y="530987"/>
                      <a:pt x="10160" y="519399"/>
                      <a:pt x="10160" y="499644"/>
                    </a:cubicBezTo>
                    <a:lnTo>
                      <a:pt x="10160" y="44945"/>
                    </a:lnTo>
                    <a:cubicBezTo>
                      <a:pt x="10160" y="25191"/>
                      <a:pt x="6794" y="13665"/>
                      <a:pt x="0" y="7"/>
                    </a:cubicBezTo>
                    <a:lnTo>
                      <a:pt x="199453" y="7"/>
                    </a:lnTo>
                    <a:close/>
                    <a:moveTo>
                      <a:pt x="83693" y="435674"/>
                    </a:moveTo>
                    <a:cubicBezTo>
                      <a:pt x="83693" y="456102"/>
                      <a:pt x="85789" y="469697"/>
                      <a:pt x="105473" y="475793"/>
                    </a:cubicBezTo>
                    <a:cubicBezTo>
                      <a:pt x="121793" y="481279"/>
                      <a:pt x="151764" y="481952"/>
                      <a:pt x="191960" y="481952"/>
                    </a:cubicBezTo>
                    <a:cubicBezTo>
                      <a:pt x="319277" y="481952"/>
                      <a:pt x="402336" y="390061"/>
                      <a:pt x="402336" y="273660"/>
                    </a:cubicBezTo>
                    <a:cubicBezTo>
                      <a:pt x="402336" y="157258"/>
                      <a:pt x="319277" y="69450"/>
                      <a:pt x="189864" y="69450"/>
                    </a:cubicBezTo>
                    <a:lnTo>
                      <a:pt x="83693" y="69450"/>
                    </a:lnTo>
                    <a:lnTo>
                      <a:pt x="83693" y="435674"/>
                    </a:lnTo>
                    <a:close/>
                  </a:path>
                </a:pathLst>
              </a:custGeom>
              <a:grpFill/>
              <a:ln w="6350" cap="flat">
                <a:noFill/>
                <a:prstDash val="solid"/>
                <a:miter/>
              </a:ln>
            </p:spPr>
            <p:txBody>
              <a:bodyPr rtlCol="0" anchor="ctr"/>
              <a:lstStyle/>
              <a:p>
                <a:endParaRPr lang="da-DK" dirty="0"/>
              </a:p>
            </p:txBody>
          </p:sp>
          <p:sp>
            <p:nvSpPr>
              <p:cNvPr id="52" name="Freeform: Shape 51">
                <a:extLst>
                  <a:ext uri="{FF2B5EF4-FFF2-40B4-BE49-F238E27FC236}">
                    <a16:creationId xmlns:a16="http://schemas.microsoft.com/office/drawing/2014/main" id="{6EBC94BB-913A-639F-B293-2116D598E4F2}"/>
                  </a:ext>
                </a:extLst>
              </p:cNvPr>
              <p:cNvSpPr/>
              <p:nvPr/>
            </p:nvSpPr>
            <p:spPr>
              <a:xfrm>
                <a:off x="8781737" y="1822276"/>
                <a:ext cx="543941" cy="544576"/>
              </a:xfrm>
              <a:custGeom>
                <a:avLst/>
                <a:gdLst>
                  <a:gd name="connsiteX0" fmla="*/ 373063 w 543941"/>
                  <a:gd name="connsiteY0" fmla="*/ 348539 h 544576"/>
                  <a:gd name="connsiteX1" fmla="*/ 162052 w 543941"/>
                  <a:gd name="connsiteY1" fmla="*/ 348539 h 544576"/>
                  <a:gd name="connsiteX2" fmla="*/ 99441 w 543941"/>
                  <a:gd name="connsiteY2" fmla="*/ 499637 h 544576"/>
                  <a:gd name="connsiteX3" fmla="*/ 91948 w 543941"/>
                  <a:gd name="connsiteY3" fmla="*/ 544576 h 544576"/>
                  <a:gd name="connsiteX4" fmla="*/ 0 w 543941"/>
                  <a:gd name="connsiteY4" fmla="*/ 544576 h 544576"/>
                  <a:gd name="connsiteX5" fmla="*/ 24511 w 543941"/>
                  <a:gd name="connsiteY5" fmla="*/ 499637 h 544576"/>
                  <a:gd name="connsiteX6" fmla="*/ 232855 w 543941"/>
                  <a:gd name="connsiteY6" fmla="*/ 0 h 544576"/>
                  <a:gd name="connsiteX7" fmla="*/ 300228 w 543941"/>
                  <a:gd name="connsiteY7" fmla="*/ 0 h 544576"/>
                  <a:gd name="connsiteX8" fmla="*/ 519430 w 543941"/>
                  <a:gd name="connsiteY8" fmla="*/ 499637 h 544576"/>
                  <a:gd name="connsiteX9" fmla="*/ 543941 w 543941"/>
                  <a:gd name="connsiteY9" fmla="*/ 544576 h 544576"/>
                  <a:gd name="connsiteX10" fmla="*/ 447294 w 543941"/>
                  <a:gd name="connsiteY10" fmla="*/ 544576 h 544576"/>
                  <a:gd name="connsiteX11" fmla="*/ 439103 w 543941"/>
                  <a:gd name="connsiteY11" fmla="*/ 499637 h 544576"/>
                  <a:gd name="connsiteX12" fmla="*/ 373063 w 543941"/>
                  <a:gd name="connsiteY12" fmla="*/ 348539 h 544576"/>
                  <a:gd name="connsiteX13" fmla="*/ 191326 w 543941"/>
                  <a:gd name="connsiteY13" fmla="*/ 279083 h 544576"/>
                  <a:gd name="connsiteX14" fmla="*/ 342392 w 543941"/>
                  <a:gd name="connsiteY14" fmla="*/ 279083 h 544576"/>
                  <a:gd name="connsiteX15" fmla="*/ 264858 w 543941"/>
                  <a:gd name="connsiteY15" fmla="*/ 101397 h 544576"/>
                  <a:gd name="connsiteX16" fmla="*/ 191326 w 543941"/>
                  <a:gd name="connsiteY16" fmla="*/ 279083 h 5445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543941" h="544576">
                    <a:moveTo>
                      <a:pt x="373063" y="348539"/>
                    </a:moveTo>
                    <a:lnTo>
                      <a:pt x="162052" y="348539"/>
                    </a:lnTo>
                    <a:lnTo>
                      <a:pt x="99441" y="499637"/>
                    </a:lnTo>
                    <a:cubicBezTo>
                      <a:pt x="93980" y="513232"/>
                      <a:pt x="91948" y="530244"/>
                      <a:pt x="91948" y="544576"/>
                    </a:cubicBezTo>
                    <a:lnTo>
                      <a:pt x="0" y="544576"/>
                    </a:lnTo>
                    <a:cubicBezTo>
                      <a:pt x="9589" y="530917"/>
                      <a:pt x="17018" y="517989"/>
                      <a:pt x="24511" y="499637"/>
                    </a:cubicBezTo>
                    <a:lnTo>
                      <a:pt x="232855" y="0"/>
                    </a:lnTo>
                    <a:lnTo>
                      <a:pt x="300228" y="0"/>
                    </a:lnTo>
                    <a:lnTo>
                      <a:pt x="519430" y="499637"/>
                    </a:lnTo>
                    <a:cubicBezTo>
                      <a:pt x="527621" y="517989"/>
                      <a:pt x="534416" y="530917"/>
                      <a:pt x="543941" y="544576"/>
                    </a:cubicBezTo>
                    <a:lnTo>
                      <a:pt x="447294" y="544576"/>
                    </a:lnTo>
                    <a:cubicBezTo>
                      <a:pt x="447294" y="526834"/>
                      <a:pt x="444564" y="512566"/>
                      <a:pt x="439103" y="499637"/>
                    </a:cubicBezTo>
                    <a:lnTo>
                      <a:pt x="373063" y="348539"/>
                    </a:lnTo>
                    <a:close/>
                    <a:moveTo>
                      <a:pt x="191326" y="279083"/>
                    </a:moveTo>
                    <a:lnTo>
                      <a:pt x="342392" y="279083"/>
                    </a:lnTo>
                    <a:lnTo>
                      <a:pt x="264858" y="101397"/>
                    </a:lnTo>
                    <a:lnTo>
                      <a:pt x="191326" y="279083"/>
                    </a:lnTo>
                    <a:close/>
                  </a:path>
                </a:pathLst>
              </a:custGeom>
              <a:grpFill/>
              <a:ln w="6350" cap="flat">
                <a:noFill/>
                <a:prstDash val="solid"/>
                <a:miter/>
              </a:ln>
            </p:spPr>
            <p:txBody>
              <a:bodyPr rtlCol="0" anchor="ctr"/>
              <a:lstStyle/>
              <a:p>
                <a:endParaRPr lang="da-DK" dirty="0"/>
              </a:p>
            </p:txBody>
          </p:sp>
          <p:sp>
            <p:nvSpPr>
              <p:cNvPr id="53" name="Freeform: Shape 52">
                <a:extLst>
                  <a:ext uri="{FF2B5EF4-FFF2-40B4-BE49-F238E27FC236}">
                    <a16:creationId xmlns:a16="http://schemas.microsoft.com/office/drawing/2014/main" id="{12D4230D-020E-685A-9974-EE112F27824D}"/>
                  </a:ext>
                </a:extLst>
              </p:cNvPr>
              <p:cNvSpPr/>
              <p:nvPr/>
            </p:nvSpPr>
            <p:spPr>
              <a:xfrm>
                <a:off x="7727701" y="408334"/>
                <a:ext cx="488124" cy="544575"/>
              </a:xfrm>
              <a:custGeom>
                <a:avLst/>
                <a:gdLst>
                  <a:gd name="connsiteX0" fmla="*/ 477901 w 488124"/>
                  <a:gd name="connsiteY0" fmla="*/ 499637 h 544575"/>
                  <a:gd name="connsiteX1" fmla="*/ 481330 w 488124"/>
                  <a:gd name="connsiteY1" fmla="*/ 544576 h 544575"/>
                  <a:gd name="connsiteX2" fmla="*/ 409194 w 488124"/>
                  <a:gd name="connsiteY2" fmla="*/ 544576 h 544575"/>
                  <a:gd name="connsiteX3" fmla="*/ 79629 w 488124"/>
                  <a:gd name="connsiteY3" fmla="*/ 119145 h 544575"/>
                  <a:gd name="connsiteX4" fmla="*/ 79629 w 488124"/>
                  <a:gd name="connsiteY4" fmla="*/ 499637 h 544575"/>
                  <a:gd name="connsiteX5" fmla="*/ 89916 w 488124"/>
                  <a:gd name="connsiteY5" fmla="*/ 544576 h 544575"/>
                  <a:gd name="connsiteX6" fmla="*/ 0 w 488124"/>
                  <a:gd name="connsiteY6" fmla="*/ 544576 h 544575"/>
                  <a:gd name="connsiteX7" fmla="*/ 10287 w 488124"/>
                  <a:gd name="connsiteY7" fmla="*/ 499637 h 544575"/>
                  <a:gd name="connsiteX8" fmla="*/ 10287 w 488124"/>
                  <a:gd name="connsiteY8" fmla="*/ 44939 h 544575"/>
                  <a:gd name="connsiteX9" fmla="*/ 0 w 488124"/>
                  <a:gd name="connsiteY9" fmla="*/ 0 h 544575"/>
                  <a:gd name="connsiteX10" fmla="*/ 81724 w 488124"/>
                  <a:gd name="connsiteY10" fmla="*/ 0 h 544575"/>
                  <a:gd name="connsiteX11" fmla="*/ 408432 w 488124"/>
                  <a:gd name="connsiteY11" fmla="*/ 419335 h 544575"/>
                  <a:gd name="connsiteX12" fmla="*/ 408432 w 488124"/>
                  <a:gd name="connsiteY12" fmla="*/ 44939 h 544575"/>
                  <a:gd name="connsiteX13" fmla="*/ 398272 w 488124"/>
                  <a:gd name="connsiteY13" fmla="*/ 0 h 544575"/>
                  <a:gd name="connsiteX14" fmla="*/ 488124 w 488124"/>
                  <a:gd name="connsiteY14" fmla="*/ 0 h 544575"/>
                  <a:gd name="connsiteX15" fmla="*/ 477901 w 488124"/>
                  <a:gd name="connsiteY15" fmla="*/ 44939 h 544575"/>
                  <a:gd name="connsiteX16" fmla="*/ 477901 w 488124"/>
                  <a:gd name="connsiteY16" fmla="*/ 499637 h 544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88124" h="544575">
                    <a:moveTo>
                      <a:pt x="477901" y="499637"/>
                    </a:moveTo>
                    <a:cubicBezTo>
                      <a:pt x="477901" y="519392"/>
                      <a:pt x="479298" y="530917"/>
                      <a:pt x="481330" y="544576"/>
                    </a:cubicBezTo>
                    <a:lnTo>
                      <a:pt x="409194" y="544576"/>
                    </a:lnTo>
                    <a:lnTo>
                      <a:pt x="79629" y="119145"/>
                    </a:lnTo>
                    <a:lnTo>
                      <a:pt x="79629" y="499637"/>
                    </a:lnTo>
                    <a:cubicBezTo>
                      <a:pt x="79629" y="519392"/>
                      <a:pt x="83058" y="530917"/>
                      <a:pt x="89916" y="544576"/>
                    </a:cubicBezTo>
                    <a:lnTo>
                      <a:pt x="0" y="544576"/>
                    </a:lnTo>
                    <a:cubicBezTo>
                      <a:pt x="6858" y="530917"/>
                      <a:pt x="10287" y="519392"/>
                      <a:pt x="10287" y="499637"/>
                    </a:cubicBezTo>
                    <a:lnTo>
                      <a:pt x="10287" y="44939"/>
                    </a:lnTo>
                    <a:cubicBezTo>
                      <a:pt x="10287" y="25184"/>
                      <a:pt x="6858" y="13595"/>
                      <a:pt x="0" y="0"/>
                    </a:cubicBezTo>
                    <a:lnTo>
                      <a:pt x="81724" y="0"/>
                    </a:lnTo>
                    <a:lnTo>
                      <a:pt x="408432" y="419335"/>
                    </a:lnTo>
                    <a:lnTo>
                      <a:pt x="408432" y="44939"/>
                    </a:lnTo>
                    <a:cubicBezTo>
                      <a:pt x="408432" y="25184"/>
                      <a:pt x="405067" y="13595"/>
                      <a:pt x="398272" y="0"/>
                    </a:cubicBezTo>
                    <a:lnTo>
                      <a:pt x="488124" y="0"/>
                    </a:lnTo>
                    <a:cubicBezTo>
                      <a:pt x="481330" y="13595"/>
                      <a:pt x="477901" y="25184"/>
                      <a:pt x="477901" y="44939"/>
                    </a:cubicBezTo>
                    <a:lnTo>
                      <a:pt x="477901" y="499637"/>
                    </a:lnTo>
                    <a:close/>
                  </a:path>
                </a:pathLst>
              </a:custGeom>
              <a:grpFill/>
              <a:ln w="6350" cap="flat">
                <a:noFill/>
                <a:prstDash val="solid"/>
                <a:miter/>
              </a:ln>
            </p:spPr>
            <p:txBody>
              <a:bodyPr rtlCol="0" anchor="ctr"/>
              <a:lstStyle/>
              <a:p>
                <a:endParaRPr lang="da-DK" dirty="0"/>
              </a:p>
            </p:txBody>
          </p:sp>
          <p:sp>
            <p:nvSpPr>
              <p:cNvPr id="54" name="Freeform: Shape 53">
                <a:extLst>
                  <a:ext uri="{FF2B5EF4-FFF2-40B4-BE49-F238E27FC236}">
                    <a16:creationId xmlns:a16="http://schemas.microsoft.com/office/drawing/2014/main" id="{694760AF-6A5D-B276-7741-7603CC504469}"/>
                  </a:ext>
                </a:extLst>
              </p:cNvPr>
              <p:cNvSpPr/>
              <p:nvPr/>
            </p:nvSpPr>
            <p:spPr>
              <a:xfrm>
                <a:off x="8336158" y="408308"/>
                <a:ext cx="482663" cy="548665"/>
              </a:xfrm>
              <a:custGeom>
                <a:avLst/>
                <a:gdLst>
                  <a:gd name="connsiteX0" fmla="*/ 199454 w 482663"/>
                  <a:gd name="connsiteY0" fmla="*/ 0 h 548665"/>
                  <a:gd name="connsiteX1" fmla="*/ 482664 w 482663"/>
                  <a:gd name="connsiteY1" fmla="*/ 272993 h 548665"/>
                  <a:gd name="connsiteX2" fmla="*/ 196724 w 482663"/>
                  <a:gd name="connsiteY2" fmla="*/ 548665 h 548665"/>
                  <a:gd name="connsiteX3" fmla="*/ 48324 w 482663"/>
                  <a:gd name="connsiteY3" fmla="*/ 544582 h 548665"/>
                  <a:gd name="connsiteX4" fmla="*/ 0 w 482663"/>
                  <a:gd name="connsiteY4" fmla="*/ 544582 h 548665"/>
                  <a:gd name="connsiteX5" fmla="*/ 10224 w 482663"/>
                  <a:gd name="connsiteY5" fmla="*/ 499643 h 548665"/>
                  <a:gd name="connsiteX6" fmla="*/ 10224 w 482663"/>
                  <a:gd name="connsiteY6" fmla="*/ 44945 h 548665"/>
                  <a:gd name="connsiteX7" fmla="*/ 0 w 482663"/>
                  <a:gd name="connsiteY7" fmla="*/ 6 h 548665"/>
                  <a:gd name="connsiteX8" fmla="*/ 199454 w 482663"/>
                  <a:gd name="connsiteY8" fmla="*/ 6 h 548665"/>
                  <a:gd name="connsiteX9" fmla="*/ 83757 w 482663"/>
                  <a:gd name="connsiteY9" fmla="*/ 435673 h 548665"/>
                  <a:gd name="connsiteX10" fmla="*/ 105538 w 482663"/>
                  <a:gd name="connsiteY10" fmla="*/ 475856 h 548665"/>
                  <a:gd name="connsiteX11" fmla="*/ 191961 w 482663"/>
                  <a:gd name="connsiteY11" fmla="*/ 481952 h 548665"/>
                  <a:gd name="connsiteX12" fmla="*/ 402337 w 482663"/>
                  <a:gd name="connsiteY12" fmla="*/ 273659 h 548665"/>
                  <a:gd name="connsiteX13" fmla="*/ 189929 w 482663"/>
                  <a:gd name="connsiteY13" fmla="*/ 69450 h 548665"/>
                  <a:gd name="connsiteX14" fmla="*/ 83757 w 482663"/>
                  <a:gd name="connsiteY14" fmla="*/ 69450 h 548665"/>
                  <a:gd name="connsiteX15" fmla="*/ 83757 w 482663"/>
                  <a:gd name="connsiteY15" fmla="*/ 435673 h 5486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482663" h="548665">
                    <a:moveTo>
                      <a:pt x="199454" y="0"/>
                    </a:moveTo>
                    <a:cubicBezTo>
                      <a:pt x="366903" y="0"/>
                      <a:pt x="482664" y="113722"/>
                      <a:pt x="482664" y="272993"/>
                    </a:cubicBezTo>
                    <a:cubicBezTo>
                      <a:pt x="482664" y="432264"/>
                      <a:pt x="364173" y="548665"/>
                      <a:pt x="196724" y="548665"/>
                    </a:cubicBezTo>
                    <a:cubicBezTo>
                      <a:pt x="114364" y="548665"/>
                      <a:pt x="89154" y="544582"/>
                      <a:pt x="48324" y="544582"/>
                    </a:cubicBezTo>
                    <a:lnTo>
                      <a:pt x="0" y="544582"/>
                    </a:lnTo>
                    <a:cubicBezTo>
                      <a:pt x="6795" y="530987"/>
                      <a:pt x="10224" y="519398"/>
                      <a:pt x="10224" y="499643"/>
                    </a:cubicBezTo>
                    <a:lnTo>
                      <a:pt x="10224" y="44945"/>
                    </a:lnTo>
                    <a:cubicBezTo>
                      <a:pt x="10224" y="25190"/>
                      <a:pt x="6795" y="13665"/>
                      <a:pt x="0" y="6"/>
                    </a:cubicBezTo>
                    <a:lnTo>
                      <a:pt x="199454" y="6"/>
                    </a:lnTo>
                    <a:close/>
                    <a:moveTo>
                      <a:pt x="83757" y="435673"/>
                    </a:moveTo>
                    <a:cubicBezTo>
                      <a:pt x="83757" y="456101"/>
                      <a:pt x="85789" y="469697"/>
                      <a:pt x="105538" y="475856"/>
                    </a:cubicBezTo>
                    <a:cubicBezTo>
                      <a:pt x="121857" y="481286"/>
                      <a:pt x="151765" y="481952"/>
                      <a:pt x="191961" y="481952"/>
                    </a:cubicBezTo>
                    <a:cubicBezTo>
                      <a:pt x="319278" y="481952"/>
                      <a:pt x="402337" y="390061"/>
                      <a:pt x="402337" y="273659"/>
                    </a:cubicBezTo>
                    <a:cubicBezTo>
                      <a:pt x="402337" y="157258"/>
                      <a:pt x="319278" y="69450"/>
                      <a:pt x="189929" y="69450"/>
                    </a:cubicBezTo>
                    <a:lnTo>
                      <a:pt x="83757" y="69450"/>
                    </a:lnTo>
                    <a:lnTo>
                      <a:pt x="83757" y="435673"/>
                    </a:lnTo>
                    <a:close/>
                  </a:path>
                </a:pathLst>
              </a:custGeom>
              <a:grpFill/>
              <a:ln w="6350" cap="flat">
                <a:noFill/>
                <a:prstDash val="solid"/>
                <a:miter/>
              </a:ln>
            </p:spPr>
            <p:txBody>
              <a:bodyPr rtlCol="0" anchor="ctr"/>
              <a:lstStyle/>
              <a:p>
                <a:endParaRPr lang="da-DK" dirty="0"/>
              </a:p>
            </p:txBody>
          </p:sp>
          <p:sp>
            <p:nvSpPr>
              <p:cNvPr id="55" name="Freeform: Shape 54">
                <a:extLst>
                  <a:ext uri="{FF2B5EF4-FFF2-40B4-BE49-F238E27FC236}">
                    <a16:creationId xmlns:a16="http://schemas.microsoft.com/office/drawing/2014/main" id="{A9F7824E-522E-0B0D-831E-069CE5619423}"/>
                  </a:ext>
                </a:extLst>
              </p:cNvPr>
              <p:cNvSpPr/>
              <p:nvPr/>
            </p:nvSpPr>
            <p:spPr>
              <a:xfrm>
                <a:off x="9341871" y="1815481"/>
                <a:ext cx="474536" cy="558177"/>
              </a:xfrm>
              <a:custGeom>
                <a:avLst/>
                <a:gdLst>
                  <a:gd name="connsiteX0" fmla="*/ 464312 w 474536"/>
                  <a:gd name="connsiteY0" fmla="*/ 463537 h 558177"/>
                  <a:gd name="connsiteX1" fmla="*/ 469012 w 474536"/>
                  <a:gd name="connsiteY1" fmla="*/ 520065 h 558177"/>
                  <a:gd name="connsiteX2" fmla="*/ 315214 w 474536"/>
                  <a:gd name="connsiteY2" fmla="*/ 558178 h 558177"/>
                  <a:gd name="connsiteX3" fmla="*/ 0 w 474536"/>
                  <a:gd name="connsiteY3" fmla="*/ 279089 h 558177"/>
                  <a:gd name="connsiteX4" fmla="*/ 300927 w 474536"/>
                  <a:gd name="connsiteY4" fmla="*/ 0 h 558177"/>
                  <a:gd name="connsiteX5" fmla="*/ 458089 w 474536"/>
                  <a:gd name="connsiteY5" fmla="*/ 30607 h 558177"/>
                  <a:gd name="connsiteX6" fmla="*/ 460185 w 474536"/>
                  <a:gd name="connsiteY6" fmla="*/ 127254 h 558177"/>
                  <a:gd name="connsiteX7" fmla="*/ 390081 w 474536"/>
                  <a:gd name="connsiteY7" fmla="*/ 83719 h 558177"/>
                  <a:gd name="connsiteX8" fmla="*/ 301562 w 474536"/>
                  <a:gd name="connsiteY8" fmla="*/ 70123 h 558177"/>
                  <a:gd name="connsiteX9" fmla="*/ 78994 w 474536"/>
                  <a:gd name="connsiteY9" fmla="*/ 279089 h 558177"/>
                  <a:gd name="connsiteX10" fmla="*/ 318580 w 474536"/>
                  <a:gd name="connsiteY10" fmla="*/ 488055 h 558177"/>
                  <a:gd name="connsiteX11" fmla="*/ 390716 w 474536"/>
                  <a:gd name="connsiteY11" fmla="*/ 471043 h 558177"/>
                  <a:gd name="connsiteX12" fmla="*/ 390716 w 474536"/>
                  <a:gd name="connsiteY12" fmla="*/ 340309 h 558177"/>
                  <a:gd name="connsiteX13" fmla="*/ 380556 w 474536"/>
                  <a:gd name="connsiteY13" fmla="*/ 295427 h 558177"/>
                  <a:gd name="connsiteX14" fmla="*/ 474536 w 474536"/>
                  <a:gd name="connsiteY14" fmla="*/ 295427 h 558177"/>
                  <a:gd name="connsiteX15" fmla="*/ 464249 w 474536"/>
                  <a:gd name="connsiteY15" fmla="*/ 340309 h 558177"/>
                  <a:gd name="connsiteX16" fmla="*/ 464249 w 474536"/>
                  <a:gd name="connsiteY16" fmla="*/ 463537 h 5581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74536" h="558177">
                    <a:moveTo>
                      <a:pt x="464312" y="463537"/>
                    </a:moveTo>
                    <a:cubicBezTo>
                      <a:pt x="464312" y="493478"/>
                      <a:pt x="466281" y="505060"/>
                      <a:pt x="469012" y="520065"/>
                    </a:cubicBezTo>
                    <a:cubicBezTo>
                      <a:pt x="420053" y="543846"/>
                      <a:pt x="368300" y="558178"/>
                      <a:pt x="315214" y="558178"/>
                    </a:cubicBezTo>
                    <a:cubicBezTo>
                      <a:pt x="120524" y="558178"/>
                      <a:pt x="0" y="437020"/>
                      <a:pt x="0" y="279089"/>
                    </a:cubicBezTo>
                    <a:cubicBezTo>
                      <a:pt x="0" y="121101"/>
                      <a:pt x="125985" y="0"/>
                      <a:pt x="300927" y="0"/>
                    </a:cubicBezTo>
                    <a:cubicBezTo>
                      <a:pt x="365570" y="0"/>
                      <a:pt x="407734" y="6769"/>
                      <a:pt x="458089" y="30607"/>
                    </a:cubicBezTo>
                    <a:lnTo>
                      <a:pt x="460185" y="127254"/>
                    </a:lnTo>
                    <a:cubicBezTo>
                      <a:pt x="443865" y="108903"/>
                      <a:pt x="420053" y="94571"/>
                      <a:pt x="390081" y="83719"/>
                    </a:cubicBezTo>
                    <a:cubicBezTo>
                      <a:pt x="366205" y="74879"/>
                      <a:pt x="334264" y="70123"/>
                      <a:pt x="301562" y="70123"/>
                    </a:cubicBezTo>
                    <a:cubicBezTo>
                      <a:pt x="164783" y="70123"/>
                      <a:pt x="78994" y="161284"/>
                      <a:pt x="78994" y="279089"/>
                    </a:cubicBezTo>
                    <a:cubicBezTo>
                      <a:pt x="78994" y="397504"/>
                      <a:pt x="172911" y="488055"/>
                      <a:pt x="318580" y="488055"/>
                    </a:cubicBezTo>
                    <a:cubicBezTo>
                      <a:pt x="332931" y="488055"/>
                      <a:pt x="366205" y="484638"/>
                      <a:pt x="390716" y="471043"/>
                    </a:cubicBezTo>
                    <a:lnTo>
                      <a:pt x="390716" y="340309"/>
                    </a:lnTo>
                    <a:cubicBezTo>
                      <a:pt x="390716" y="320611"/>
                      <a:pt x="387414" y="309029"/>
                      <a:pt x="380556" y="295427"/>
                    </a:cubicBezTo>
                    <a:lnTo>
                      <a:pt x="474536" y="295427"/>
                    </a:lnTo>
                    <a:cubicBezTo>
                      <a:pt x="467678" y="309023"/>
                      <a:pt x="464249" y="320611"/>
                      <a:pt x="464249" y="340309"/>
                    </a:cubicBezTo>
                    <a:lnTo>
                      <a:pt x="464249" y="463537"/>
                    </a:lnTo>
                    <a:close/>
                  </a:path>
                </a:pathLst>
              </a:custGeom>
              <a:grpFill/>
              <a:ln w="6350" cap="flat">
                <a:noFill/>
                <a:prstDash val="solid"/>
                <a:miter/>
              </a:ln>
            </p:spPr>
            <p:txBody>
              <a:bodyPr rtlCol="0" anchor="ctr"/>
              <a:lstStyle/>
              <a:p>
                <a:endParaRPr lang="da-DK" dirty="0"/>
              </a:p>
            </p:txBody>
          </p:sp>
          <p:sp>
            <p:nvSpPr>
              <p:cNvPr id="56" name="Freeform: Shape 55">
                <a:extLst>
                  <a:ext uri="{FF2B5EF4-FFF2-40B4-BE49-F238E27FC236}">
                    <a16:creationId xmlns:a16="http://schemas.microsoft.com/office/drawing/2014/main" id="{C1B1D497-AB8F-6056-3033-C56D4D31D554}"/>
                  </a:ext>
                </a:extLst>
              </p:cNvPr>
              <p:cNvSpPr/>
              <p:nvPr/>
            </p:nvSpPr>
            <p:spPr>
              <a:xfrm>
                <a:off x="9930643" y="1822257"/>
                <a:ext cx="313816" cy="544575"/>
              </a:xfrm>
              <a:custGeom>
                <a:avLst/>
                <a:gdLst>
                  <a:gd name="connsiteX0" fmla="*/ 288607 w 313816"/>
                  <a:gd name="connsiteY0" fmla="*/ 6 h 544575"/>
                  <a:gd name="connsiteX1" fmla="*/ 292036 w 313816"/>
                  <a:gd name="connsiteY1" fmla="*/ 83725 h 544575"/>
                  <a:gd name="connsiteX2" fmla="*/ 232790 w 313816"/>
                  <a:gd name="connsiteY2" fmla="*/ 69456 h 544575"/>
                  <a:gd name="connsiteX3" fmla="*/ 83756 w 313816"/>
                  <a:gd name="connsiteY3" fmla="*/ 69456 h 544575"/>
                  <a:gd name="connsiteX4" fmla="*/ 83756 w 313816"/>
                  <a:gd name="connsiteY4" fmla="*/ 232810 h 544575"/>
                  <a:gd name="connsiteX5" fmla="*/ 238252 w 313816"/>
                  <a:gd name="connsiteY5" fmla="*/ 232810 h 544575"/>
                  <a:gd name="connsiteX6" fmla="*/ 283210 w 313816"/>
                  <a:gd name="connsiteY6" fmla="*/ 222624 h 544575"/>
                  <a:gd name="connsiteX7" fmla="*/ 283210 w 313816"/>
                  <a:gd name="connsiteY7" fmla="*/ 312445 h 544575"/>
                  <a:gd name="connsiteX8" fmla="*/ 238252 w 313816"/>
                  <a:gd name="connsiteY8" fmla="*/ 302260 h 544575"/>
                  <a:gd name="connsiteX9" fmla="*/ 83756 w 313816"/>
                  <a:gd name="connsiteY9" fmla="*/ 302260 h 544575"/>
                  <a:gd name="connsiteX10" fmla="*/ 83756 w 313816"/>
                  <a:gd name="connsiteY10" fmla="*/ 475126 h 544575"/>
                  <a:gd name="connsiteX11" fmla="*/ 249110 w 313816"/>
                  <a:gd name="connsiteY11" fmla="*/ 475126 h 544575"/>
                  <a:gd name="connsiteX12" fmla="*/ 313817 w 313816"/>
                  <a:gd name="connsiteY12" fmla="*/ 460858 h 544575"/>
                  <a:gd name="connsiteX13" fmla="*/ 294767 w 313816"/>
                  <a:gd name="connsiteY13" fmla="*/ 544576 h 544575"/>
                  <a:gd name="connsiteX14" fmla="*/ 0 w 313816"/>
                  <a:gd name="connsiteY14" fmla="*/ 544576 h 544575"/>
                  <a:gd name="connsiteX15" fmla="*/ 10223 w 313816"/>
                  <a:gd name="connsiteY15" fmla="*/ 499637 h 544575"/>
                  <a:gd name="connsiteX16" fmla="*/ 10223 w 313816"/>
                  <a:gd name="connsiteY16" fmla="*/ 44939 h 544575"/>
                  <a:gd name="connsiteX17" fmla="*/ 0 w 313816"/>
                  <a:gd name="connsiteY17" fmla="*/ 0 h 544575"/>
                  <a:gd name="connsiteX18" fmla="*/ 288607 w 313816"/>
                  <a:gd name="connsiteY18" fmla="*/ 0 h 544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313816" h="544575">
                    <a:moveTo>
                      <a:pt x="288607" y="6"/>
                    </a:moveTo>
                    <a:lnTo>
                      <a:pt x="292036" y="83725"/>
                    </a:lnTo>
                    <a:cubicBezTo>
                      <a:pt x="276352" y="74885"/>
                      <a:pt x="260667" y="69456"/>
                      <a:pt x="232790" y="69456"/>
                    </a:cubicBezTo>
                    <a:lnTo>
                      <a:pt x="83756" y="69456"/>
                    </a:lnTo>
                    <a:lnTo>
                      <a:pt x="83756" y="232810"/>
                    </a:lnTo>
                    <a:lnTo>
                      <a:pt x="238252" y="232810"/>
                    </a:lnTo>
                    <a:cubicBezTo>
                      <a:pt x="258001" y="232810"/>
                      <a:pt x="269494" y="229394"/>
                      <a:pt x="283210" y="222624"/>
                    </a:cubicBezTo>
                    <a:lnTo>
                      <a:pt x="283210" y="312445"/>
                    </a:lnTo>
                    <a:cubicBezTo>
                      <a:pt x="269494" y="305619"/>
                      <a:pt x="258001" y="302260"/>
                      <a:pt x="238252" y="302260"/>
                    </a:cubicBezTo>
                    <a:lnTo>
                      <a:pt x="83756" y="302260"/>
                    </a:lnTo>
                    <a:lnTo>
                      <a:pt x="83756" y="475126"/>
                    </a:lnTo>
                    <a:lnTo>
                      <a:pt x="249110" y="475126"/>
                    </a:lnTo>
                    <a:cubicBezTo>
                      <a:pt x="277051" y="475126"/>
                      <a:pt x="298132" y="469697"/>
                      <a:pt x="313817" y="460858"/>
                    </a:cubicBezTo>
                    <a:lnTo>
                      <a:pt x="294767" y="544576"/>
                    </a:lnTo>
                    <a:lnTo>
                      <a:pt x="0" y="544576"/>
                    </a:lnTo>
                    <a:cubicBezTo>
                      <a:pt x="6794" y="530980"/>
                      <a:pt x="10223" y="519392"/>
                      <a:pt x="10223" y="499637"/>
                    </a:cubicBezTo>
                    <a:lnTo>
                      <a:pt x="10223" y="44939"/>
                    </a:lnTo>
                    <a:cubicBezTo>
                      <a:pt x="10223" y="25184"/>
                      <a:pt x="6794" y="13595"/>
                      <a:pt x="0" y="0"/>
                    </a:cubicBezTo>
                    <a:lnTo>
                      <a:pt x="288607" y="0"/>
                    </a:lnTo>
                    <a:close/>
                  </a:path>
                </a:pathLst>
              </a:custGeom>
              <a:grpFill/>
              <a:ln w="6350" cap="flat">
                <a:noFill/>
                <a:prstDash val="solid"/>
                <a:miter/>
              </a:ln>
            </p:spPr>
            <p:txBody>
              <a:bodyPr rtlCol="0" anchor="ctr"/>
              <a:lstStyle/>
              <a:p>
                <a:endParaRPr lang="da-DK" dirty="0"/>
              </a:p>
            </p:txBody>
          </p:sp>
          <p:sp>
            <p:nvSpPr>
              <p:cNvPr id="57" name="Freeform: Shape 56">
                <a:extLst>
                  <a:ext uri="{FF2B5EF4-FFF2-40B4-BE49-F238E27FC236}">
                    <a16:creationId xmlns:a16="http://schemas.microsoft.com/office/drawing/2014/main" id="{EEA6087C-5B7D-596A-F416-10C271B38488}"/>
                  </a:ext>
                </a:extLst>
              </p:cNvPr>
              <p:cNvSpPr/>
              <p:nvPr/>
            </p:nvSpPr>
            <p:spPr>
              <a:xfrm>
                <a:off x="10343393" y="1822276"/>
                <a:ext cx="402335" cy="544518"/>
              </a:xfrm>
              <a:custGeom>
                <a:avLst/>
                <a:gdLst>
                  <a:gd name="connsiteX0" fmla="*/ 157290 w 402335"/>
                  <a:gd name="connsiteY0" fmla="*/ 6 h 544518"/>
                  <a:gd name="connsiteX1" fmla="*/ 322643 w 402335"/>
                  <a:gd name="connsiteY1" fmla="*/ 157874 h 544518"/>
                  <a:gd name="connsiteX2" fmla="*/ 220535 w 402335"/>
                  <a:gd name="connsiteY2" fmla="*/ 302203 h 544518"/>
                  <a:gd name="connsiteX3" fmla="*/ 247777 w 402335"/>
                  <a:gd name="connsiteY3" fmla="*/ 332810 h 544518"/>
                  <a:gd name="connsiteX4" fmla="*/ 359410 w 402335"/>
                  <a:gd name="connsiteY4" fmla="*/ 494150 h 544518"/>
                  <a:gd name="connsiteX5" fmla="*/ 402336 w 402335"/>
                  <a:gd name="connsiteY5" fmla="*/ 544519 h 544518"/>
                  <a:gd name="connsiteX6" fmla="*/ 293433 w 402335"/>
                  <a:gd name="connsiteY6" fmla="*/ 544519 h 544518"/>
                  <a:gd name="connsiteX7" fmla="*/ 275018 w 402335"/>
                  <a:gd name="connsiteY7" fmla="*/ 502996 h 544518"/>
                  <a:gd name="connsiteX8" fmla="*/ 176276 w 402335"/>
                  <a:gd name="connsiteY8" fmla="*/ 359397 h 544518"/>
                  <a:gd name="connsiteX9" fmla="*/ 122491 w 402335"/>
                  <a:gd name="connsiteY9" fmla="*/ 316528 h 544518"/>
                  <a:gd name="connsiteX10" fmla="*/ 83693 w 402335"/>
                  <a:gd name="connsiteY10" fmla="*/ 311772 h 544518"/>
                  <a:gd name="connsiteX11" fmla="*/ 83693 w 402335"/>
                  <a:gd name="connsiteY11" fmla="*/ 499643 h 544518"/>
                  <a:gd name="connsiteX12" fmla="*/ 93916 w 402335"/>
                  <a:gd name="connsiteY12" fmla="*/ 544519 h 544518"/>
                  <a:gd name="connsiteX13" fmla="*/ 0 w 402335"/>
                  <a:gd name="connsiteY13" fmla="*/ 544519 h 544518"/>
                  <a:gd name="connsiteX14" fmla="*/ 10160 w 402335"/>
                  <a:gd name="connsiteY14" fmla="*/ 499643 h 544518"/>
                  <a:gd name="connsiteX15" fmla="*/ 10160 w 402335"/>
                  <a:gd name="connsiteY15" fmla="*/ 44882 h 544518"/>
                  <a:gd name="connsiteX16" fmla="*/ 0 w 402335"/>
                  <a:gd name="connsiteY16" fmla="*/ 0 h 544518"/>
                  <a:gd name="connsiteX17" fmla="*/ 157290 w 402335"/>
                  <a:gd name="connsiteY17" fmla="*/ 0 h 544518"/>
                  <a:gd name="connsiteX18" fmla="*/ 83693 w 402335"/>
                  <a:gd name="connsiteY18" fmla="*/ 242329 h 544518"/>
                  <a:gd name="connsiteX19" fmla="*/ 132080 w 402335"/>
                  <a:gd name="connsiteY19" fmla="*/ 247085 h 544518"/>
                  <a:gd name="connsiteX20" fmla="*/ 245745 w 402335"/>
                  <a:gd name="connsiteY20" fmla="*/ 158610 h 544518"/>
                  <a:gd name="connsiteX21" fmla="*/ 142939 w 402335"/>
                  <a:gd name="connsiteY21" fmla="*/ 68732 h 544518"/>
                  <a:gd name="connsiteX22" fmla="*/ 83693 w 402335"/>
                  <a:gd name="connsiteY22" fmla="*/ 68732 h 544518"/>
                  <a:gd name="connsiteX23" fmla="*/ 83693 w 402335"/>
                  <a:gd name="connsiteY23" fmla="*/ 242329 h 5445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402335" h="544518">
                    <a:moveTo>
                      <a:pt x="157290" y="6"/>
                    </a:moveTo>
                    <a:cubicBezTo>
                      <a:pt x="260032" y="6"/>
                      <a:pt x="322643" y="70739"/>
                      <a:pt x="322643" y="157874"/>
                    </a:cubicBezTo>
                    <a:cubicBezTo>
                      <a:pt x="322643" y="227997"/>
                      <a:pt x="285178" y="279095"/>
                      <a:pt x="220535" y="302203"/>
                    </a:cubicBezTo>
                    <a:cubicBezTo>
                      <a:pt x="232156" y="312445"/>
                      <a:pt x="238887" y="321957"/>
                      <a:pt x="247777" y="332810"/>
                    </a:cubicBezTo>
                    <a:cubicBezTo>
                      <a:pt x="287274" y="384581"/>
                      <a:pt x="328802" y="448545"/>
                      <a:pt x="359410" y="494150"/>
                    </a:cubicBezTo>
                    <a:cubicBezTo>
                      <a:pt x="374396" y="515982"/>
                      <a:pt x="385318" y="530250"/>
                      <a:pt x="402336" y="544519"/>
                    </a:cubicBezTo>
                    <a:lnTo>
                      <a:pt x="293433" y="544519"/>
                    </a:lnTo>
                    <a:cubicBezTo>
                      <a:pt x="289242" y="527507"/>
                      <a:pt x="283845" y="515982"/>
                      <a:pt x="275018" y="502996"/>
                    </a:cubicBezTo>
                    <a:cubicBezTo>
                      <a:pt x="242315" y="454704"/>
                      <a:pt x="209614" y="407022"/>
                      <a:pt x="176276" y="359397"/>
                    </a:cubicBezTo>
                    <a:cubicBezTo>
                      <a:pt x="164719" y="343726"/>
                      <a:pt x="145669" y="323297"/>
                      <a:pt x="122491" y="316528"/>
                    </a:cubicBezTo>
                    <a:cubicBezTo>
                      <a:pt x="108203" y="312445"/>
                      <a:pt x="94614" y="311772"/>
                      <a:pt x="83693" y="311772"/>
                    </a:cubicBezTo>
                    <a:lnTo>
                      <a:pt x="83693" y="499643"/>
                    </a:lnTo>
                    <a:cubicBezTo>
                      <a:pt x="83693" y="519398"/>
                      <a:pt x="87122" y="530923"/>
                      <a:pt x="93916" y="544519"/>
                    </a:cubicBezTo>
                    <a:lnTo>
                      <a:pt x="0" y="544519"/>
                    </a:lnTo>
                    <a:cubicBezTo>
                      <a:pt x="6794" y="530923"/>
                      <a:pt x="10160" y="519398"/>
                      <a:pt x="10160" y="499643"/>
                    </a:cubicBezTo>
                    <a:lnTo>
                      <a:pt x="10160" y="44882"/>
                    </a:lnTo>
                    <a:cubicBezTo>
                      <a:pt x="10160" y="25184"/>
                      <a:pt x="6858" y="13601"/>
                      <a:pt x="0" y="0"/>
                    </a:cubicBezTo>
                    <a:lnTo>
                      <a:pt x="157290" y="0"/>
                    </a:lnTo>
                    <a:close/>
                    <a:moveTo>
                      <a:pt x="83693" y="242329"/>
                    </a:moveTo>
                    <a:cubicBezTo>
                      <a:pt x="100711" y="246412"/>
                      <a:pt x="115062" y="247085"/>
                      <a:pt x="132080" y="247085"/>
                    </a:cubicBezTo>
                    <a:cubicBezTo>
                      <a:pt x="211709" y="247085"/>
                      <a:pt x="245745" y="208306"/>
                      <a:pt x="245745" y="158610"/>
                    </a:cubicBezTo>
                    <a:cubicBezTo>
                      <a:pt x="245745" y="107512"/>
                      <a:pt x="211709" y="68732"/>
                      <a:pt x="142939" y="68732"/>
                    </a:cubicBezTo>
                    <a:lnTo>
                      <a:pt x="83693" y="68732"/>
                    </a:lnTo>
                    <a:lnTo>
                      <a:pt x="83693" y="242329"/>
                    </a:lnTo>
                    <a:close/>
                  </a:path>
                </a:pathLst>
              </a:custGeom>
              <a:grpFill/>
              <a:ln w="6350" cap="flat">
                <a:noFill/>
                <a:prstDash val="solid"/>
                <a:miter/>
              </a:ln>
            </p:spPr>
            <p:txBody>
              <a:bodyPr rtlCol="0" anchor="ctr"/>
              <a:lstStyle/>
              <a:p>
                <a:endParaRPr lang="da-DK" dirty="0"/>
              </a:p>
            </p:txBody>
          </p:sp>
        </p:grpSp>
      </p:grpSp>
      <p:sp>
        <p:nvSpPr>
          <p:cNvPr id="3" name="Date Placeholder 2">
            <a:extLst>
              <a:ext uri="{FF2B5EF4-FFF2-40B4-BE49-F238E27FC236}">
                <a16:creationId xmlns:a16="http://schemas.microsoft.com/office/drawing/2014/main" id="{065F6D36-F09A-6FF5-A843-023371F351B9}"/>
              </a:ext>
            </a:extLst>
          </p:cNvPr>
          <p:cNvSpPr>
            <a:spLocks noGrp="1"/>
          </p:cNvSpPr>
          <p:nvPr>
            <p:ph type="dt" sz="half" idx="10"/>
          </p:nvPr>
        </p:nvSpPr>
        <p:spPr/>
        <p:txBody>
          <a:bodyPr/>
          <a:lstStyle>
            <a:lvl1pPr>
              <a:defRPr>
                <a:solidFill>
                  <a:schemeClr val="bg1"/>
                </a:solidFill>
              </a:defRPr>
            </a:lvl1pPr>
          </a:lstStyle>
          <a:p>
            <a:fld id="{E19A3766-DEBD-4366-B753-534E93B59EB2}" type="datetime2">
              <a:rPr lang="da-DK" smtClean="0"/>
              <a:t>18. august 2026</a:t>
            </a:fld>
            <a:endParaRPr lang="da-DK"/>
          </a:p>
        </p:txBody>
      </p:sp>
      <p:sp>
        <p:nvSpPr>
          <p:cNvPr id="4" name="Footer Placeholder 3">
            <a:extLst>
              <a:ext uri="{FF2B5EF4-FFF2-40B4-BE49-F238E27FC236}">
                <a16:creationId xmlns:a16="http://schemas.microsoft.com/office/drawing/2014/main" id="{91F356C6-1CD9-8B9A-C023-17F40C84E92C}"/>
              </a:ext>
            </a:extLst>
          </p:cNvPr>
          <p:cNvSpPr>
            <a:spLocks noGrp="1"/>
          </p:cNvSpPr>
          <p:nvPr>
            <p:ph type="ftr" sz="quarter" idx="11"/>
          </p:nvPr>
        </p:nvSpPr>
        <p:spPr/>
        <p:txBody>
          <a:bodyPr/>
          <a:lstStyle>
            <a:lvl1pPr>
              <a:defRPr>
                <a:solidFill>
                  <a:schemeClr val="bg1"/>
                </a:solidFill>
              </a:defRPr>
            </a:lvl1pPr>
          </a:lstStyle>
          <a:p>
            <a:r>
              <a:rPr lang="da-DK"/>
              <a:t>Tag det personligt</a:t>
            </a:r>
          </a:p>
        </p:txBody>
      </p:sp>
      <p:sp>
        <p:nvSpPr>
          <p:cNvPr id="5" name="Slide Number Placeholder 4">
            <a:extLst>
              <a:ext uri="{FF2B5EF4-FFF2-40B4-BE49-F238E27FC236}">
                <a16:creationId xmlns:a16="http://schemas.microsoft.com/office/drawing/2014/main" id="{5790DE4F-4E6C-18BA-E357-4D4C83554008}"/>
              </a:ext>
            </a:extLst>
          </p:cNvPr>
          <p:cNvSpPr>
            <a:spLocks noGrp="1"/>
          </p:cNvSpPr>
          <p:nvPr>
            <p:ph type="sldNum" sz="quarter" idx="12"/>
          </p:nvPr>
        </p:nvSpPr>
        <p:spPr/>
        <p:txBody>
          <a:bodyPr/>
          <a:lstStyle>
            <a:lvl1pPr>
              <a:defRPr>
                <a:solidFill>
                  <a:schemeClr val="bg1"/>
                </a:solidFill>
              </a:defRPr>
            </a:lvl1pPr>
          </a:lstStyle>
          <a:p>
            <a:fld id="{323FE598-7428-4E38-8409-8C9921B334C8}" type="slidenum">
              <a:rPr lang="da-DK" smtClean="0"/>
              <a:t>‹nr.›</a:t>
            </a:fld>
            <a:endParaRPr lang="da-DK"/>
          </a:p>
        </p:txBody>
      </p:sp>
      <p:sp>
        <p:nvSpPr>
          <p:cNvPr id="31" name="Text Placeholder 30">
            <a:extLst>
              <a:ext uri="{FF2B5EF4-FFF2-40B4-BE49-F238E27FC236}">
                <a16:creationId xmlns:a16="http://schemas.microsoft.com/office/drawing/2014/main" id="{8CD9904A-005C-A716-9AAF-0EA41C415A9E}"/>
              </a:ext>
            </a:extLst>
          </p:cNvPr>
          <p:cNvSpPr>
            <a:spLocks noGrp="1" noChangeAspect="1"/>
          </p:cNvSpPr>
          <p:nvPr>
            <p:ph type="body" sz="quarter" idx="13" hasCustomPrompt="1"/>
          </p:nvPr>
        </p:nvSpPr>
        <p:spPr>
          <a:xfrm>
            <a:off x="6196614" y="1241770"/>
            <a:ext cx="5449696" cy="5049699"/>
          </a:xfrm>
          <a:solidFill>
            <a:schemeClr val="accent3"/>
          </a:solidFill>
        </p:spPr>
        <p:txBody>
          <a:bodyPr lIns="1097280" tIns="822960" rIns="914400" bIns="640080">
            <a:normAutofit/>
          </a:bodyPr>
          <a:lstStyle>
            <a:lvl1pPr>
              <a:lnSpc>
                <a:spcPct val="100000"/>
              </a:lnSpc>
              <a:defRPr sz="3600" b="1" spc="-100" baseline="0">
                <a:latin typeface="+mj-lt"/>
              </a:defRPr>
            </a:lvl1pPr>
            <a:lvl2pPr marL="0" indent="0">
              <a:spcBef>
                <a:spcPts val="1800"/>
              </a:spcBef>
              <a:buNone/>
              <a:defRPr sz="1200" b="1">
                <a:latin typeface="+mj-lt"/>
              </a:defRPr>
            </a:lvl2pPr>
            <a:lvl3pPr marL="0" indent="0">
              <a:spcBef>
                <a:spcPts val="0"/>
              </a:spcBef>
              <a:buNone/>
              <a:defRPr sz="1200">
                <a:solidFill>
                  <a:schemeClr val="accent2"/>
                </a:solidFill>
              </a:defRPr>
            </a:lvl3pPr>
          </a:lstStyle>
          <a:p>
            <a:pPr lvl="0"/>
            <a:r>
              <a:rPr lang="da-DK" dirty="0"/>
              <a:t>Skriv citat her. Husk anførselstegn. Fremhæv ord med hvid. </a:t>
            </a:r>
            <a:br>
              <a:rPr lang="da-DK" dirty="0"/>
            </a:br>
            <a:r>
              <a:rPr lang="da-DK" dirty="0"/>
              <a:t>Niveau 2: Navn. Niveau 3: titel</a:t>
            </a:r>
          </a:p>
          <a:p>
            <a:pPr lvl="1"/>
            <a:r>
              <a:rPr lang="da-DK" dirty="0"/>
              <a:t>Second </a:t>
            </a:r>
            <a:r>
              <a:rPr lang="da-DK" dirty="0" err="1"/>
              <a:t>level</a:t>
            </a:r>
            <a:endParaRPr lang="da-DK" dirty="0"/>
          </a:p>
          <a:p>
            <a:pPr lvl="2"/>
            <a:r>
              <a:rPr lang="da-DK" dirty="0"/>
              <a:t>Third </a:t>
            </a:r>
            <a:r>
              <a:rPr lang="da-DK" dirty="0" err="1"/>
              <a:t>level</a:t>
            </a:r>
            <a:endParaRPr lang="da-DK" dirty="0"/>
          </a:p>
          <a:p>
            <a:pPr lvl="3"/>
            <a:r>
              <a:rPr lang="da-DK" dirty="0" err="1"/>
              <a:t>Fourth</a:t>
            </a:r>
            <a:r>
              <a:rPr lang="da-DK" dirty="0"/>
              <a:t> </a:t>
            </a:r>
            <a:r>
              <a:rPr lang="da-DK" dirty="0" err="1"/>
              <a:t>level</a:t>
            </a:r>
            <a:endParaRPr lang="da-DK" dirty="0"/>
          </a:p>
          <a:p>
            <a:pPr lvl="4"/>
            <a:r>
              <a:rPr lang="da-DK" dirty="0"/>
              <a:t>Fifth </a:t>
            </a:r>
            <a:r>
              <a:rPr lang="da-DK" dirty="0" err="1"/>
              <a:t>level</a:t>
            </a:r>
            <a:endParaRPr lang="da-DK" dirty="0"/>
          </a:p>
        </p:txBody>
      </p:sp>
      <p:sp>
        <p:nvSpPr>
          <p:cNvPr id="32" name="Text Placeholder 58">
            <a:extLst>
              <a:ext uri="{FF2B5EF4-FFF2-40B4-BE49-F238E27FC236}">
                <a16:creationId xmlns:a16="http://schemas.microsoft.com/office/drawing/2014/main" id="{9A63AAF4-6A82-88AE-71A2-58A209A68A09}"/>
              </a:ext>
            </a:extLst>
          </p:cNvPr>
          <p:cNvSpPr>
            <a:spLocks noGrp="1"/>
          </p:cNvSpPr>
          <p:nvPr>
            <p:ph type="body" sz="quarter" idx="14"/>
          </p:nvPr>
        </p:nvSpPr>
        <p:spPr>
          <a:xfrm>
            <a:off x="4998621" y="655150"/>
            <a:ext cx="6647689" cy="4763"/>
          </a:xfrm>
          <a:custGeom>
            <a:avLst/>
            <a:gdLst>
              <a:gd name="connsiteX0" fmla="*/ 0 w 6647689"/>
              <a:gd name="connsiteY0" fmla="*/ 0 h 4763"/>
              <a:gd name="connsiteX1" fmla="*/ 6647689 w 6647689"/>
              <a:gd name="connsiteY1" fmla="*/ 0 h 4763"/>
              <a:gd name="connsiteX2" fmla="*/ 6647689 w 6647689"/>
              <a:gd name="connsiteY2" fmla="*/ 4763 h 4763"/>
              <a:gd name="connsiteX3" fmla="*/ 0 w 6647689"/>
              <a:gd name="connsiteY3" fmla="*/ 4763 h 4763"/>
            </a:gdLst>
            <a:ahLst/>
            <a:cxnLst>
              <a:cxn ang="0">
                <a:pos x="connsiteX0" y="connsiteY0"/>
              </a:cxn>
              <a:cxn ang="0">
                <a:pos x="connsiteX1" y="connsiteY1"/>
              </a:cxn>
              <a:cxn ang="0">
                <a:pos x="connsiteX2" y="connsiteY2"/>
              </a:cxn>
              <a:cxn ang="0">
                <a:pos x="connsiteX3" y="connsiteY3"/>
              </a:cxn>
            </a:cxnLst>
            <a:rect l="l" t="t" r="r" b="b"/>
            <a:pathLst>
              <a:path w="6647689" h="4763">
                <a:moveTo>
                  <a:pt x="0" y="0"/>
                </a:moveTo>
                <a:lnTo>
                  <a:pt x="6647689" y="0"/>
                </a:lnTo>
                <a:lnTo>
                  <a:pt x="6647689" y="4763"/>
                </a:lnTo>
                <a:lnTo>
                  <a:pt x="0" y="4763"/>
                </a:lnTo>
                <a:close/>
              </a:path>
            </a:pathLst>
          </a:custGeom>
          <a:solidFill>
            <a:schemeClr val="bg1"/>
          </a:solidFill>
        </p:spPr>
        <p:txBody>
          <a:bodyPr wrap="square">
            <a:noAutofit/>
          </a:bodyPr>
          <a:lstStyle>
            <a:lvl1pPr marL="0" indent="0">
              <a:buFontTx/>
              <a:buNone/>
              <a:defRPr>
                <a:noFill/>
              </a:defRPr>
            </a:lvl1pPr>
            <a:lvl2pPr marL="0" indent="0">
              <a:buFontTx/>
              <a:buNone/>
              <a:defRPr>
                <a:noFill/>
              </a:defRPr>
            </a:lvl2pPr>
            <a:lvl3pPr marL="0" indent="0">
              <a:buFontTx/>
              <a:buNone/>
              <a:defRPr>
                <a:noFill/>
              </a:defRPr>
            </a:lvl3pPr>
            <a:lvl4pPr marL="0" indent="0">
              <a:buFontTx/>
              <a:buNone/>
              <a:defRPr>
                <a:noFill/>
              </a:defRPr>
            </a:lvl4pPr>
            <a:lvl5pPr marL="0" indent="0">
              <a:buFontTx/>
              <a:buNone/>
              <a:defRPr>
                <a:noFill/>
              </a:defRPr>
            </a:lvl5p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endParaRPr lang="da-DK" dirty="0"/>
          </a:p>
        </p:txBody>
      </p:sp>
    </p:spTree>
    <p:extLst>
      <p:ext uri="{BB962C8B-B14F-4D97-AF65-F5344CB8AC3E}">
        <p14:creationId xmlns:p14="http://schemas.microsoft.com/office/powerpoint/2010/main" val="3963078395"/>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decel="100000" fill="hold" grpId="0" nodeType="afterEffect">
                                  <p:stCondLst>
                                    <p:cond delay="0"/>
                                  </p:stCondLst>
                                  <p:childTnLst>
                                    <p:set>
                                      <p:cBhvr>
                                        <p:cTn id="6" dur="1" fill="hold">
                                          <p:stCondLst>
                                            <p:cond delay="0"/>
                                          </p:stCondLst>
                                        </p:cTn>
                                        <p:tgtEl>
                                          <p:spTgt spid="64"/>
                                        </p:tgtEl>
                                        <p:attrNameLst>
                                          <p:attrName>style.visibility</p:attrName>
                                        </p:attrNameLst>
                                      </p:cBhvr>
                                      <p:to>
                                        <p:strVal val="visible"/>
                                      </p:to>
                                    </p:set>
                                    <p:anim calcmode="lin" valueType="num">
                                      <p:cBhvr additive="base">
                                        <p:cTn id="7" dur="500" fill="hold"/>
                                        <p:tgtEl>
                                          <p:spTgt spid="64"/>
                                        </p:tgtEl>
                                        <p:attrNameLst>
                                          <p:attrName>ppt_x</p:attrName>
                                        </p:attrNameLst>
                                      </p:cBhvr>
                                      <p:tavLst>
                                        <p:tav tm="0">
                                          <p:val>
                                            <p:strVal val="1+#ppt_w/2"/>
                                          </p:val>
                                        </p:tav>
                                        <p:tav tm="100000">
                                          <p:val>
                                            <p:strVal val="#ppt_x"/>
                                          </p:val>
                                        </p:tav>
                                      </p:tavLst>
                                    </p:anim>
                                    <p:anim calcmode="lin" valueType="num">
                                      <p:cBhvr additive="base">
                                        <p:cTn id="8" dur="500" fill="hold"/>
                                        <p:tgtEl>
                                          <p:spTgt spid="64"/>
                                        </p:tgtEl>
                                        <p:attrNameLst>
                                          <p:attrName>ppt_y</p:attrName>
                                        </p:attrNameLst>
                                      </p:cBhvr>
                                      <p:tavLst>
                                        <p:tav tm="0">
                                          <p:val>
                                            <p:strVal val="#ppt_y"/>
                                          </p:val>
                                        </p:tav>
                                        <p:tav tm="100000">
                                          <p:val>
                                            <p:strVal val="#ppt_y"/>
                                          </p:val>
                                        </p:tav>
                                      </p:tavLst>
                                    </p:anim>
                                  </p:childTnLst>
                                </p:cTn>
                              </p:par>
                              <p:par>
                                <p:cTn id="9" presetID="2" presetClass="entr" presetSubtype="2" decel="100000" fill="hold" grpId="0" nodeType="withEffect">
                                  <p:stCondLst>
                                    <p:cond delay="250"/>
                                  </p:stCondLst>
                                  <p:childTnLst>
                                    <p:set>
                                      <p:cBhvr>
                                        <p:cTn id="10" dur="1" fill="hold">
                                          <p:stCondLst>
                                            <p:cond delay="0"/>
                                          </p:stCondLst>
                                        </p:cTn>
                                        <p:tgtEl>
                                          <p:spTgt spid="31"/>
                                        </p:tgtEl>
                                        <p:attrNameLst>
                                          <p:attrName>style.visibility</p:attrName>
                                        </p:attrNameLst>
                                      </p:cBhvr>
                                      <p:to>
                                        <p:strVal val="visible"/>
                                      </p:to>
                                    </p:set>
                                    <p:anim calcmode="lin" valueType="num">
                                      <p:cBhvr additive="base">
                                        <p:cTn id="11" dur="750" fill="hold"/>
                                        <p:tgtEl>
                                          <p:spTgt spid="31"/>
                                        </p:tgtEl>
                                        <p:attrNameLst>
                                          <p:attrName>ppt_x</p:attrName>
                                        </p:attrNameLst>
                                      </p:cBhvr>
                                      <p:tavLst>
                                        <p:tav tm="0">
                                          <p:val>
                                            <p:strVal val="1+#ppt_w/2"/>
                                          </p:val>
                                        </p:tav>
                                        <p:tav tm="100000">
                                          <p:val>
                                            <p:strVal val="#ppt_x"/>
                                          </p:val>
                                        </p:tav>
                                      </p:tavLst>
                                    </p:anim>
                                    <p:anim calcmode="lin" valueType="num">
                                      <p:cBhvr additive="base">
                                        <p:cTn id="12" dur="750" fill="hold"/>
                                        <p:tgtEl>
                                          <p:spTgt spid="31"/>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4" grpId="0" animBg="1">
        <p:tmplLst>
          <p:tmpl>
            <p:tnLst>
              <p:par>
                <p:cTn presetID="2" presetClass="entr" presetSubtype="2" decel="100000" fill="hold" nodeType="afterEffect">
                  <p:stCondLst>
                    <p:cond delay="0"/>
                  </p:stCondLst>
                  <p:childTnLst>
                    <p:set>
                      <p:cBhvr>
                        <p:cTn dur="1" fill="hold">
                          <p:stCondLst>
                            <p:cond delay="0"/>
                          </p:stCondLst>
                        </p:cTn>
                        <p:tgtEl>
                          <p:spTgt spid="64"/>
                        </p:tgtEl>
                        <p:attrNameLst>
                          <p:attrName>style.visibility</p:attrName>
                        </p:attrNameLst>
                      </p:cBhvr>
                      <p:to>
                        <p:strVal val="visible"/>
                      </p:to>
                    </p:set>
                    <p:anim calcmode="lin" valueType="num">
                      <p:cBhvr additive="base">
                        <p:cTn dur="500" fill="hold"/>
                        <p:tgtEl>
                          <p:spTgt spid="64"/>
                        </p:tgtEl>
                        <p:attrNameLst>
                          <p:attrName>ppt_x</p:attrName>
                        </p:attrNameLst>
                      </p:cBhvr>
                      <p:tavLst>
                        <p:tav tm="0">
                          <p:val>
                            <p:strVal val="1+#ppt_w/2"/>
                          </p:val>
                        </p:tav>
                        <p:tav tm="100000">
                          <p:val>
                            <p:strVal val="#ppt_x"/>
                          </p:val>
                        </p:tav>
                      </p:tavLst>
                    </p:anim>
                    <p:anim calcmode="lin" valueType="num">
                      <p:cBhvr additive="base">
                        <p:cTn dur="500" fill="hold"/>
                        <p:tgtEl>
                          <p:spTgt spid="64"/>
                        </p:tgtEl>
                        <p:attrNameLst>
                          <p:attrName>ppt_y</p:attrName>
                        </p:attrNameLst>
                      </p:cBhvr>
                      <p:tavLst>
                        <p:tav tm="0">
                          <p:val>
                            <p:strVal val="#ppt_y"/>
                          </p:val>
                        </p:tav>
                        <p:tav tm="100000">
                          <p:val>
                            <p:strVal val="#ppt_y"/>
                          </p:val>
                        </p:tav>
                      </p:tavLst>
                    </p:anim>
                  </p:childTnLst>
                </p:cTn>
              </p:par>
            </p:tnLst>
          </p:tmpl>
        </p:tmplLst>
      </p:bldP>
      <p:bldP spid="31" grpId="0" animBg="1">
        <p:tmplLst>
          <p:tmpl>
            <p:tnLst>
              <p:par>
                <p:cTn presetID="2" presetClass="entr" presetSubtype="2" decel="100000" fill="hold" nodeType="withEffect">
                  <p:stCondLst>
                    <p:cond delay="250"/>
                  </p:stCondLst>
                  <p:childTnLst>
                    <p:set>
                      <p:cBhvr>
                        <p:cTn dur="1" fill="hold">
                          <p:stCondLst>
                            <p:cond delay="0"/>
                          </p:stCondLst>
                        </p:cTn>
                        <p:tgtEl>
                          <p:spTgt spid="31"/>
                        </p:tgtEl>
                        <p:attrNameLst>
                          <p:attrName>style.visibility</p:attrName>
                        </p:attrNameLst>
                      </p:cBhvr>
                      <p:to>
                        <p:strVal val="visible"/>
                      </p:to>
                    </p:set>
                    <p:anim calcmode="lin" valueType="num">
                      <p:cBhvr additive="base">
                        <p:cTn dur="750" fill="hold"/>
                        <p:tgtEl>
                          <p:spTgt spid="31"/>
                        </p:tgtEl>
                        <p:attrNameLst>
                          <p:attrName>ppt_x</p:attrName>
                        </p:attrNameLst>
                      </p:cBhvr>
                      <p:tavLst>
                        <p:tav tm="0">
                          <p:val>
                            <p:strVal val="1+#ppt_w/2"/>
                          </p:val>
                        </p:tav>
                        <p:tav tm="100000">
                          <p:val>
                            <p:strVal val="#ppt_x"/>
                          </p:val>
                        </p:tav>
                      </p:tavLst>
                    </p:anim>
                    <p:anim calcmode="lin" valueType="num">
                      <p:cBhvr additive="base">
                        <p:cTn dur="750" fill="hold"/>
                        <p:tgtEl>
                          <p:spTgt spid="31"/>
                        </p:tgtEl>
                        <p:attrNameLst>
                          <p:attrName>ppt_y</p:attrName>
                        </p:attrNameLst>
                      </p:cBhvr>
                      <p:tavLst>
                        <p:tav tm="0">
                          <p:val>
                            <p:strVal val="#ppt_y"/>
                          </p:val>
                        </p:tav>
                        <p:tav tm="100000">
                          <p:val>
                            <p:strVal val="#ppt_y"/>
                          </p:val>
                        </p:tav>
                      </p:tavLst>
                    </p:anim>
                  </p:childTnLst>
                </p:cTn>
              </p:par>
            </p:tnLst>
          </p:tmpl>
        </p:tmplLst>
      </p:bldP>
    </p:bldLst>
  </p:timing>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p:cSld name="Citat (uden billede)">
    <p:bg>
      <p:bgPr>
        <a:solidFill>
          <a:schemeClr val="bg1"/>
        </a:solidFill>
        <a:effectLst/>
      </p:bgPr>
    </p:bg>
    <p:spTree>
      <p:nvGrpSpPr>
        <p:cNvPr id="1" name=""/>
        <p:cNvGrpSpPr/>
        <p:nvPr/>
      </p:nvGrpSpPr>
      <p:grpSpPr>
        <a:xfrm>
          <a:off x="0" y="0"/>
          <a:ext cx="0" cy="0"/>
          <a:chOff x="0" y="0"/>
          <a:chExt cx="0" cy="0"/>
        </a:xfrm>
      </p:grpSpPr>
      <p:sp>
        <p:nvSpPr>
          <p:cNvPr id="30" name="Rectangle 29">
            <a:extLst>
              <a:ext uri="{FF2B5EF4-FFF2-40B4-BE49-F238E27FC236}">
                <a16:creationId xmlns:a16="http://schemas.microsoft.com/office/drawing/2014/main" id="{0307673C-DDD2-D6FD-5517-3203E3AEBED3}"/>
              </a:ext>
            </a:extLst>
          </p:cNvPr>
          <p:cNvSpPr/>
          <p:nvPr/>
        </p:nvSpPr>
        <p:spPr>
          <a:xfrm>
            <a:off x="0" y="0"/>
            <a:ext cx="12192000" cy="6858000"/>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2" name="Rectangle 1">
            <a:extLst>
              <a:ext uri="{FF2B5EF4-FFF2-40B4-BE49-F238E27FC236}">
                <a16:creationId xmlns:a16="http://schemas.microsoft.com/office/drawing/2014/main" id="{00E92DD8-4FE2-B45E-AF82-F78C0D6C77C4}"/>
              </a:ext>
            </a:extLst>
          </p:cNvPr>
          <p:cNvSpPr/>
          <p:nvPr/>
        </p:nvSpPr>
        <p:spPr>
          <a:xfrm>
            <a:off x="2763520" y="0"/>
            <a:ext cx="9428480" cy="6308725"/>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a-DK" dirty="0"/>
          </a:p>
        </p:txBody>
      </p:sp>
      <p:sp>
        <p:nvSpPr>
          <p:cNvPr id="31" name="Text Placeholder 30">
            <a:extLst>
              <a:ext uri="{FF2B5EF4-FFF2-40B4-BE49-F238E27FC236}">
                <a16:creationId xmlns:a16="http://schemas.microsoft.com/office/drawing/2014/main" id="{8CD9904A-005C-A716-9AAF-0EA41C415A9E}"/>
              </a:ext>
            </a:extLst>
          </p:cNvPr>
          <p:cNvSpPr>
            <a:spLocks noGrp="1"/>
          </p:cNvSpPr>
          <p:nvPr>
            <p:ph type="body" sz="quarter" idx="13" hasCustomPrompt="1"/>
          </p:nvPr>
        </p:nvSpPr>
        <p:spPr>
          <a:xfrm>
            <a:off x="2763520" y="941704"/>
            <a:ext cx="9428480" cy="5367021"/>
          </a:xfrm>
          <a:noFill/>
        </p:spPr>
        <p:txBody>
          <a:bodyPr lIns="1097280" tIns="1097280" rIns="914400" bIns="640080" anchor="ctr" anchorCtr="0">
            <a:normAutofit/>
          </a:bodyPr>
          <a:lstStyle>
            <a:lvl1pPr>
              <a:lnSpc>
                <a:spcPct val="100000"/>
              </a:lnSpc>
              <a:defRPr sz="4400" b="1" spc="-100" baseline="0">
                <a:latin typeface="+mj-lt"/>
              </a:defRPr>
            </a:lvl1pPr>
            <a:lvl2pPr marL="0" indent="0">
              <a:spcBef>
                <a:spcPts val="1800"/>
              </a:spcBef>
              <a:buNone/>
              <a:defRPr sz="1200" b="1">
                <a:latin typeface="+mj-lt"/>
              </a:defRPr>
            </a:lvl2pPr>
            <a:lvl3pPr marL="0" indent="0">
              <a:spcBef>
                <a:spcPts val="0"/>
              </a:spcBef>
              <a:buNone/>
              <a:defRPr sz="1200">
                <a:solidFill>
                  <a:schemeClr val="accent2"/>
                </a:solidFill>
              </a:defRPr>
            </a:lvl3pPr>
          </a:lstStyle>
          <a:p>
            <a:pPr lvl="0"/>
            <a:r>
              <a:rPr lang="da-DK" dirty="0"/>
              <a:t>Skriv citat eller statement her. Fremhæv ord med hvid. </a:t>
            </a:r>
            <a:br>
              <a:rPr lang="da-DK" dirty="0"/>
            </a:br>
            <a:r>
              <a:rPr lang="da-DK" dirty="0"/>
              <a:t>Niveau 2: Navn. Niveau 3: titel</a:t>
            </a:r>
          </a:p>
          <a:p>
            <a:pPr lvl="1"/>
            <a:r>
              <a:rPr lang="da-DK" dirty="0"/>
              <a:t>Second level</a:t>
            </a:r>
          </a:p>
          <a:p>
            <a:pPr lvl="2"/>
            <a:r>
              <a:rPr lang="da-DK" dirty="0"/>
              <a:t>Third </a:t>
            </a:r>
            <a:r>
              <a:rPr lang="da-DK" dirty="0" err="1"/>
              <a:t>level</a:t>
            </a:r>
            <a:endParaRPr lang="da-DK" dirty="0"/>
          </a:p>
        </p:txBody>
      </p:sp>
      <p:sp>
        <p:nvSpPr>
          <p:cNvPr id="3" name="Date Placeholder 2">
            <a:extLst>
              <a:ext uri="{FF2B5EF4-FFF2-40B4-BE49-F238E27FC236}">
                <a16:creationId xmlns:a16="http://schemas.microsoft.com/office/drawing/2014/main" id="{065F6D36-F09A-6FF5-A843-023371F351B9}"/>
              </a:ext>
            </a:extLst>
          </p:cNvPr>
          <p:cNvSpPr>
            <a:spLocks noGrp="1"/>
          </p:cNvSpPr>
          <p:nvPr>
            <p:ph type="dt" sz="half" idx="10"/>
          </p:nvPr>
        </p:nvSpPr>
        <p:spPr/>
        <p:txBody>
          <a:bodyPr/>
          <a:lstStyle>
            <a:lvl1pPr>
              <a:defRPr>
                <a:solidFill>
                  <a:schemeClr val="bg1"/>
                </a:solidFill>
              </a:defRPr>
            </a:lvl1pPr>
          </a:lstStyle>
          <a:p>
            <a:fld id="{E5C93081-D702-4B45-BF8C-143A8F3B06D6}" type="datetime2">
              <a:rPr lang="da-DK" smtClean="0"/>
              <a:t>18. august 2026</a:t>
            </a:fld>
            <a:endParaRPr lang="da-DK"/>
          </a:p>
        </p:txBody>
      </p:sp>
      <p:sp>
        <p:nvSpPr>
          <p:cNvPr id="4" name="Footer Placeholder 3">
            <a:extLst>
              <a:ext uri="{FF2B5EF4-FFF2-40B4-BE49-F238E27FC236}">
                <a16:creationId xmlns:a16="http://schemas.microsoft.com/office/drawing/2014/main" id="{91F356C6-1CD9-8B9A-C023-17F40C84E92C}"/>
              </a:ext>
            </a:extLst>
          </p:cNvPr>
          <p:cNvSpPr>
            <a:spLocks noGrp="1"/>
          </p:cNvSpPr>
          <p:nvPr>
            <p:ph type="ftr" sz="quarter" idx="11"/>
          </p:nvPr>
        </p:nvSpPr>
        <p:spPr/>
        <p:txBody>
          <a:bodyPr/>
          <a:lstStyle>
            <a:lvl1pPr>
              <a:defRPr>
                <a:solidFill>
                  <a:schemeClr val="bg1"/>
                </a:solidFill>
              </a:defRPr>
            </a:lvl1pPr>
          </a:lstStyle>
          <a:p>
            <a:r>
              <a:rPr lang="da-DK"/>
              <a:t>Tag det personligt</a:t>
            </a:r>
          </a:p>
        </p:txBody>
      </p:sp>
      <p:sp>
        <p:nvSpPr>
          <p:cNvPr id="5" name="Slide Number Placeholder 4">
            <a:extLst>
              <a:ext uri="{FF2B5EF4-FFF2-40B4-BE49-F238E27FC236}">
                <a16:creationId xmlns:a16="http://schemas.microsoft.com/office/drawing/2014/main" id="{5790DE4F-4E6C-18BA-E357-4D4C83554008}"/>
              </a:ext>
            </a:extLst>
          </p:cNvPr>
          <p:cNvSpPr>
            <a:spLocks noGrp="1"/>
          </p:cNvSpPr>
          <p:nvPr>
            <p:ph type="sldNum" sz="quarter" idx="12"/>
          </p:nvPr>
        </p:nvSpPr>
        <p:spPr/>
        <p:txBody>
          <a:bodyPr/>
          <a:lstStyle>
            <a:lvl1pPr>
              <a:defRPr>
                <a:solidFill>
                  <a:schemeClr val="bg1"/>
                </a:solidFill>
              </a:defRPr>
            </a:lvl1pPr>
          </a:lstStyle>
          <a:p>
            <a:fld id="{323FE598-7428-4E38-8409-8C9921B334C8}" type="slidenum">
              <a:rPr lang="da-DK" smtClean="0"/>
              <a:t>‹nr.›</a:t>
            </a:fld>
            <a:endParaRPr lang="da-DK"/>
          </a:p>
        </p:txBody>
      </p:sp>
      <p:grpSp>
        <p:nvGrpSpPr>
          <p:cNvPr id="6" name="Group 5">
            <a:extLst>
              <a:ext uri="{FF2B5EF4-FFF2-40B4-BE49-F238E27FC236}">
                <a16:creationId xmlns:a16="http://schemas.microsoft.com/office/drawing/2014/main" id="{9AFA8263-6E47-8F69-7E6F-BCDA0A874D38}"/>
              </a:ext>
            </a:extLst>
          </p:cNvPr>
          <p:cNvGrpSpPr/>
          <p:nvPr/>
        </p:nvGrpSpPr>
        <p:grpSpPr>
          <a:xfrm>
            <a:off x="545691" y="397566"/>
            <a:ext cx="834251" cy="310488"/>
            <a:chOff x="545691" y="397566"/>
            <a:chExt cx="834251" cy="310488"/>
          </a:xfrm>
        </p:grpSpPr>
        <p:grpSp>
          <p:nvGrpSpPr>
            <p:cNvPr id="7" name="Group 6">
              <a:extLst>
                <a:ext uri="{FF2B5EF4-FFF2-40B4-BE49-F238E27FC236}">
                  <a16:creationId xmlns:a16="http://schemas.microsoft.com/office/drawing/2014/main" id="{3BD89C94-B000-3ACF-EBB0-FBBC0E6AD207}"/>
                </a:ext>
              </a:extLst>
            </p:cNvPr>
            <p:cNvGrpSpPr>
              <a:grpSpLocks noChangeAspect="1"/>
            </p:cNvGrpSpPr>
            <p:nvPr/>
          </p:nvGrpSpPr>
          <p:grpSpPr>
            <a:xfrm>
              <a:off x="545691" y="397566"/>
              <a:ext cx="277923" cy="310488"/>
              <a:chOff x="4129962" y="159852"/>
              <a:chExt cx="2203983" cy="2462231"/>
            </a:xfrm>
            <a:solidFill>
              <a:schemeClr val="accent5"/>
            </a:solidFill>
          </p:grpSpPr>
          <p:grpSp>
            <p:nvGrpSpPr>
              <p:cNvPr id="26" name="Graphic 6">
                <a:extLst>
                  <a:ext uri="{FF2B5EF4-FFF2-40B4-BE49-F238E27FC236}">
                    <a16:creationId xmlns:a16="http://schemas.microsoft.com/office/drawing/2014/main" id="{A93ED2A4-D469-BD0D-EAF1-249C855AE410}"/>
                  </a:ext>
                </a:extLst>
              </p:cNvPr>
              <p:cNvGrpSpPr/>
              <p:nvPr/>
            </p:nvGrpSpPr>
            <p:grpSpPr>
              <a:xfrm>
                <a:off x="4129962" y="159852"/>
                <a:ext cx="2203983" cy="2462231"/>
                <a:chOff x="4129962" y="159852"/>
                <a:chExt cx="2203983" cy="2462231"/>
              </a:xfrm>
              <a:grpFill/>
            </p:grpSpPr>
            <p:sp>
              <p:nvSpPr>
                <p:cNvPr id="28" name="Freeform: Shape 27">
                  <a:extLst>
                    <a:ext uri="{FF2B5EF4-FFF2-40B4-BE49-F238E27FC236}">
                      <a16:creationId xmlns:a16="http://schemas.microsoft.com/office/drawing/2014/main" id="{DC1218C6-D0B5-F218-E210-33A668FA3DA4}"/>
                    </a:ext>
                  </a:extLst>
                </p:cNvPr>
                <p:cNvSpPr/>
                <p:nvPr/>
              </p:nvSpPr>
              <p:spPr>
                <a:xfrm>
                  <a:off x="4129962" y="159852"/>
                  <a:ext cx="2203983" cy="2462231"/>
                </a:xfrm>
                <a:custGeom>
                  <a:avLst/>
                  <a:gdLst>
                    <a:gd name="connsiteX0" fmla="*/ 2063128 w 2203983"/>
                    <a:gd name="connsiteY0" fmla="*/ 232505 h 2462231"/>
                    <a:gd name="connsiteX1" fmla="*/ 1715992 w 2203983"/>
                    <a:gd name="connsiteY1" fmla="*/ 42989 h 2462231"/>
                    <a:gd name="connsiteX2" fmla="*/ 1101960 w 2203983"/>
                    <a:gd name="connsiteY2" fmla="*/ 0 h 2462231"/>
                    <a:gd name="connsiteX3" fmla="*/ 487991 w 2203983"/>
                    <a:gd name="connsiteY3" fmla="*/ 42989 h 2462231"/>
                    <a:gd name="connsiteX4" fmla="*/ 140792 w 2203983"/>
                    <a:gd name="connsiteY4" fmla="*/ 232505 h 2462231"/>
                    <a:gd name="connsiteX5" fmla="*/ 17621 w 2203983"/>
                    <a:gd name="connsiteY5" fmla="*/ 609219 h 2462231"/>
                    <a:gd name="connsiteX6" fmla="*/ 0 w 2203983"/>
                    <a:gd name="connsiteY6" fmla="*/ 1231176 h 2462231"/>
                    <a:gd name="connsiteX7" fmla="*/ 17621 w 2203983"/>
                    <a:gd name="connsiteY7" fmla="*/ 1853076 h 2462231"/>
                    <a:gd name="connsiteX8" fmla="*/ 140792 w 2203983"/>
                    <a:gd name="connsiteY8" fmla="*/ 2229790 h 2462231"/>
                    <a:gd name="connsiteX9" fmla="*/ 487991 w 2203983"/>
                    <a:gd name="connsiteY9" fmla="*/ 2419306 h 2462231"/>
                    <a:gd name="connsiteX10" fmla="*/ 1101960 w 2203983"/>
                    <a:gd name="connsiteY10" fmla="*/ 2462232 h 2462231"/>
                    <a:gd name="connsiteX11" fmla="*/ 1715992 w 2203983"/>
                    <a:gd name="connsiteY11" fmla="*/ 2419306 h 2462231"/>
                    <a:gd name="connsiteX12" fmla="*/ 2063128 w 2203983"/>
                    <a:gd name="connsiteY12" fmla="*/ 2229790 h 2462231"/>
                    <a:gd name="connsiteX13" fmla="*/ 2186362 w 2203983"/>
                    <a:gd name="connsiteY13" fmla="*/ 1853076 h 2462231"/>
                    <a:gd name="connsiteX14" fmla="*/ 2203983 w 2203983"/>
                    <a:gd name="connsiteY14" fmla="*/ 1231176 h 2462231"/>
                    <a:gd name="connsiteX15" fmla="*/ 2186362 w 2203983"/>
                    <a:gd name="connsiteY15" fmla="*/ 609219 h 2462231"/>
                    <a:gd name="connsiteX16" fmla="*/ 2063128 w 2203983"/>
                    <a:gd name="connsiteY16" fmla="*/ 232505 h 2462231"/>
                    <a:gd name="connsiteX17" fmla="*/ 2004956 w 2203983"/>
                    <a:gd name="connsiteY17" fmla="*/ 2184787 h 2462231"/>
                    <a:gd name="connsiteX18" fmla="*/ 1716234 w 2203983"/>
                    <a:gd name="connsiteY18" fmla="*/ 2343207 h 2462231"/>
                    <a:gd name="connsiteX19" fmla="*/ 1101960 w 2203983"/>
                    <a:gd name="connsiteY19" fmla="*/ 2388699 h 2462231"/>
                    <a:gd name="connsiteX20" fmla="*/ 487744 w 2203983"/>
                    <a:gd name="connsiteY20" fmla="*/ 2343207 h 2462231"/>
                    <a:gd name="connsiteX21" fmla="*/ 199022 w 2203983"/>
                    <a:gd name="connsiteY21" fmla="*/ 2184787 h 2462231"/>
                    <a:gd name="connsiteX22" fmla="*/ 89205 w 2203983"/>
                    <a:gd name="connsiteY22" fmla="*/ 1832159 h 2462231"/>
                    <a:gd name="connsiteX23" fmla="*/ 73533 w 2203983"/>
                    <a:gd name="connsiteY23" fmla="*/ 1231176 h 2462231"/>
                    <a:gd name="connsiteX24" fmla="*/ 89205 w 2203983"/>
                    <a:gd name="connsiteY24" fmla="*/ 630136 h 2462231"/>
                    <a:gd name="connsiteX25" fmla="*/ 199022 w 2203983"/>
                    <a:gd name="connsiteY25" fmla="*/ 277508 h 2462231"/>
                    <a:gd name="connsiteX26" fmla="*/ 487744 w 2203983"/>
                    <a:gd name="connsiteY26" fmla="*/ 119031 h 2462231"/>
                    <a:gd name="connsiteX27" fmla="*/ 1101960 w 2203983"/>
                    <a:gd name="connsiteY27" fmla="*/ 73539 h 2462231"/>
                    <a:gd name="connsiteX28" fmla="*/ 1716234 w 2203983"/>
                    <a:gd name="connsiteY28" fmla="*/ 119031 h 2462231"/>
                    <a:gd name="connsiteX29" fmla="*/ 2004956 w 2203983"/>
                    <a:gd name="connsiteY29" fmla="*/ 277508 h 2462231"/>
                    <a:gd name="connsiteX30" fmla="*/ 2114715 w 2203983"/>
                    <a:gd name="connsiteY30" fmla="*/ 630136 h 2462231"/>
                    <a:gd name="connsiteX31" fmla="*/ 2130444 w 2203983"/>
                    <a:gd name="connsiteY31" fmla="*/ 1231176 h 2462231"/>
                    <a:gd name="connsiteX32" fmla="*/ 2114715 w 2203983"/>
                    <a:gd name="connsiteY32" fmla="*/ 1832159 h 2462231"/>
                    <a:gd name="connsiteX33" fmla="*/ 2004956 w 2203983"/>
                    <a:gd name="connsiteY33" fmla="*/ 2184787 h 24622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2203983" h="2462231">
                      <a:moveTo>
                        <a:pt x="2063128" y="232505"/>
                      </a:moveTo>
                      <a:cubicBezTo>
                        <a:pt x="1987576" y="134760"/>
                        <a:pt x="1873980" y="76651"/>
                        <a:pt x="1715992" y="42989"/>
                      </a:cubicBezTo>
                      <a:cubicBezTo>
                        <a:pt x="1557884" y="9271"/>
                        <a:pt x="1355376" y="0"/>
                        <a:pt x="1101960" y="0"/>
                      </a:cubicBezTo>
                      <a:cubicBezTo>
                        <a:pt x="848544" y="0"/>
                        <a:pt x="646043" y="9271"/>
                        <a:pt x="487991" y="42989"/>
                      </a:cubicBezTo>
                      <a:cubicBezTo>
                        <a:pt x="329940" y="76651"/>
                        <a:pt x="216345" y="134760"/>
                        <a:pt x="140792" y="232505"/>
                      </a:cubicBezTo>
                      <a:cubicBezTo>
                        <a:pt x="70428" y="323602"/>
                        <a:pt x="35179" y="445986"/>
                        <a:pt x="17621" y="609219"/>
                      </a:cubicBezTo>
                      <a:cubicBezTo>
                        <a:pt x="0" y="772452"/>
                        <a:pt x="0" y="976598"/>
                        <a:pt x="0" y="1231176"/>
                      </a:cubicBezTo>
                      <a:cubicBezTo>
                        <a:pt x="0" y="1485690"/>
                        <a:pt x="0" y="1689843"/>
                        <a:pt x="17621" y="1853076"/>
                      </a:cubicBezTo>
                      <a:cubicBezTo>
                        <a:pt x="35185" y="2016309"/>
                        <a:pt x="70428" y="2138687"/>
                        <a:pt x="140792" y="2229790"/>
                      </a:cubicBezTo>
                      <a:cubicBezTo>
                        <a:pt x="216345" y="2327472"/>
                        <a:pt x="329940" y="2385587"/>
                        <a:pt x="487991" y="2419306"/>
                      </a:cubicBezTo>
                      <a:cubicBezTo>
                        <a:pt x="646043" y="2452967"/>
                        <a:pt x="848544" y="2462232"/>
                        <a:pt x="1101960" y="2462232"/>
                      </a:cubicBezTo>
                      <a:cubicBezTo>
                        <a:pt x="1355376" y="2462232"/>
                        <a:pt x="1557877" y="2452960"/>
                        <a:pt x="1715992" y="2419306"/>
                      </a:cubicBezTo>
                      <a:cubicBezTo>
                        <a:pt x="1873980" y="2385587"/>
                        <a:pt x="1987582" y="2327478"/>
                        <a:pt x="2063128" y="2229790"/>
                      </a:cubicBezTo>
                      <a:cubicBezTo>
                        <a:pt x="2133556" y="2138693"/>
                        <a:pt x="2168741" y="2016309"/>
                        <a:pt x="2186362" y="1853076"/>
                      </a:cubicBezTo>
                      <a:cubicBezTo>
                        <a:pt x="2203983" y="1689843"/>
                        <a:pt x="2203983" y="1485697"/>
                        <a:pt x="2203983" y="1231176"/>
                      </a:cubicBezTo>
                      <a:cubicBezTo>
                        <a:pt x="2203983" y="976598"/>
                        <a:pt x="2203983" y="772452"/>
                        <a:pt x="2186362" y="609219"/>
                      </a:cubicBezTo>
                      <a:cubicBezTo>
                        <a:pt x="2168741" y="445986"/>
                        <a:pt x="2133556" y="323609"/>
                        <a:pt x="2063128" y="232505"/>
                      </a:cubicBezTo>
                      <a:moveTo>
                        <a:pt x="2004956" y="2184787"/>
                      </a:moveTo>
                      <a:cubicBezTo>
                        <a:pt x="1946783" y="2260092"/>
                        <a:pt x="1858613" y="2311070"/>
                        <a:pt x="1716234" y="2343207"/>
                      </a:cubicBezTo>
                      <a:cubicBezTo>
                        <a:pt x="1573790" y="2375402"/>
                        <a:pt x="1377144" y="2388699"/>
                        <a:pt x="1101960" y="2388699"/>
                      </a:cubicBezTo>
                      <a:cubicBezTo>
                        <a:pt x="826834" y="2388699"/>
                        <a:pt x="630187" y="2375408"/>
                        <a:pt x="487744" y="2343207"/>
                      </a:cubicBezTo>
                      <a:cubicBezTo>
                        <a:pt x="345364" y="2311070"/>
                        <a:pt x="257194" y="2260099"/>
                        <a:pt x="199022" y="2184787"/>
                      </a:cubicBezTo>
                      <a:cubicBezTo>
                        <a:pt x="136277" y="2103628"/>
                        <a:pt x="104877" y="1988566"/>
                        <a:pt x="89205" y="1832159"/>
                      </a:cubicBezTo>
                      <a:cubicBezTo>
                        <a:pt x="73533" y="1675695"/>
                        <a:pt x="73533" y="1477886"/>
                        <a:pt x="73533" y="1231176"/>
                      </a:cubicBezTo>
                      <a:cubicBezTo>
                        <a:pt x="73533" y="984402"/>
                        <a:pt x="73533" y="786537"/>
                        <a:pt x="89205" y="630136"/>
                      </a:cubicBezTo>
                      <a:cubicBezTo>
                        <a:pt x="104877" y="473672"/>
                        <a:pt x="136277" y="358610"/>
                        <a:pt x="199022" y="277508"/>
                      </a:cubicBezTo>
                      <a:cubicBezTo>
                        <a:pt x="257194" y="202203"/>
                        <a:pt x="345364" y="151225"/>
                        <a:pt x="487744" y="119031"/>
                      </a:cubicBezTo>
                      <a:cubicBezTo>
                        <a:pt x="630187" y="86893"/>
                        <a:pt x="826834" y="73539"/>
                        <a:pt x="1101960" y="73539"/>
                      </a:cubicBezTo>
                      <a:cubicBezTo>
                        <a:pt x="1377144" y="73539"/>
                        <a:pt x="1573797" y="86893"/>
                        <a:pt x="1716234" y="119031"/>
                      </a:cubicBezTo>
                      <a:cubicBezTo>
                        <a:pt x="1858613" y="151225"/>
                        <a:pt x="1946783" y="202203"/>
                        <a:pt x="2004956" y="277508"/>
                      </a:cubicBezTo>
                      <a:cubicBezTo>
                        <a:pt x="2067700" y="358604"/>
                        <a:pt x="2099043" y="473665"/>
                        <a:pt x="2114715" y="630136"/>
                      </a:cubicBezTo>
                      <a:cubicBezTo>
                        <a:pt x="2130444" y="786543"/>
                        <a:pt x="2130444" y="984409"/>
                        <a:pt x="2130444" y="1231176"/>
                      </a:cubicBezTo>
                      <a:cubicBezTo>
                        <a:pt x="2130444" y="1477886"/>
                        <a:pt x="2130444" y="1675695"/>
                        <a:pt x="2114715" y="1832159"/>
                      </a:cubicBezTo>
                      <a:cubicBezTo>
                        <a:pt x="2099043" y="1988566"/>
                        <a:pt x="2067700" y="2103628"/>
                        <a:pt x="2004956" y="2184787"/>
                      </a:cubicBezTo>
                    </a:path>
                  </a:pathLst>
                </a:custGeom>
                <a:grpFill/>
                <a:ln w="6350" cap="flat">
                  <a:noFill/>
                  <a:prstDash val="solid"/>
                  <a:miter/>
                </a:ln>
              </p:spPr>
              <p:txBody>
                <a:bodyPr rtlCol="0" anchor="ctr"/>
                <a:lstStyle/>
                <a:p>
                  <a:endParaRPr lang="da-DK" dirty="0"/>
                </a:p>
              </p:txBody>
            </p:sp>
            <p:sp>
              <p:nvSpPr>
                <p:cNvPr id="29" name="Freeform: Shape 28">
                  <a:extLst>
                    <a:ext uri="{FF2B5EF4-FFF2-40B4-BE49-F238E27FC236}">
                      <a16:creationId xmlns:a16="http://schemas.microsoft.com/office/drawing/2014/main" id="{FB553714-D750-5D1D-0AE0-73D1DDD13F77}"/>
                    </a:ext>
                  </a:extLst>
                </p:cNvPr>
                <p:cNvSpPr/>
                <p:nvPr/>
              </p:nvSpPr>
              <p:spPr>
                <a:xfrm>
                  <a:off x="4478914" y="874513"/>
                  <a:ext cx="1506105" cy="1231118"/>
                </a:xfrm>
                <a:custGeom>
                  <a:avLst/>
                  <a:gdLst>
                    <a:gd name="connsiteX0" fmla="*/ 734028 w 1506105"/>
                    <a:gd name="connsiteY0" fmla="*/ 485007 h 1231118"/>
                    <a:gd name="connsiteX1" fmla="*/ 622503 w 1506105"/>
                    <a:gd name="connsiteY1" fmla="*/ 541045 h 1231118"/>
                    <a:gd name="connsiteX2" fmla="*/ 434759 w 1506105"/>
                    <a:gd name="connsiteY2" fmla="*/ 576656 h 1231118"/>
                    <a:gd name="connsiteX3" fmla="*/ 434759 w 1506105"/>
                    <a:gd name="connsiteY3" fmla="*/ 288360 h 1231118"/>
                    <a:gd name="connsiteX4" fmla="*/ 434759 w 1506105"/>
                    <a:gd name="connsiteY4" fmla="*/ 0 h 1231118"/>
                    <a:gd name="connsiteX5" fmla="*/ 397993 w 1506105"/>
                    <a:gd name="connsiteY5" fmla="*/ 0 h 1231118"/>
                    <a:gd name="connsiteX6" fmla="*/ 361162 w 1506105"/>
                    <a:gd name="connsiteY6" fmla="*/ 0 h 1231118"/>
                    <a:gd name="connsiteX7" fmla="*/ 361162 w 1506105"/>
                    <a:gd name="connsiteY7" fmla="*/ 286099 h 1231118"/>
                    <a:gd name="connsiteX8" fmla="*/ 361162 w 1506105"/>
                    <a:gd name="connsiteY8" fmla="*/ 572141 h 1231118"/>
                    <a:gd name="connsiteX9" fmla="*/ 159086 w 1506105"/>
                    <a:gd name="connsiteY9" fmla="*/ 503421 h 1231118"/>
                    <a:gd name="connsiteX10" fmla="*/ 48965 w 1506105"/>
                    <a:gd name="connsiteY10" fmla="*/ 421227 h 1231118"/>
                    <a:gd name="connsiteX11" fmla="*/ 24454 w 1506105"/>
                    <a:gd name="connsiteY11" fmla="*/ 448608 h 1231118"/>
                    <a:gd name="connsiteX12" fmla="*/ 0 w 1506105"/>
                    <a:gd name="connsiteY12" fmla="*/ 476047 h 1231118"/>
                    <a:gd name="connsiteX13" fmla="*/ 126340 w 1506105"/>
                    <a:gd name="connsiteY13" fmla="*/ 569709 h 1231118"/>
                    <a:gd name="connsiteX14" fmla="*/ 361156 w 1506105"/>
                    <a:gd name="connsiteY14" fmla="*/ 646233 h 1231118"/>
                    <a:gd name="connsiteX15" fmla="*/ 361156 w 1506105"/>
                    <a:gd name="connsiteY15" fmla="*/ 938676 h 1231118"/>
                    <a:gd name="connsiteX16" fmla="*/ 361156 w 1506105"/>
                    <a:gd name="connsiteY16" fmla="*/ 1231119 h 1231118"/>
                    <a:gd name="connsiteX17" fmla="*/ 750792 w 1506105"/>
                    <a:gd name="connsiteY17" fmla="*/ 1231119 h 1231118"/>
                    <a:gd name="connsiteX18" fmla="*/ 1140371 w 1506105"/>
                    <a:gd name="connsiteY18" fmla="*/ 1231119 h 1231118"/>
                    <a:gd name="connsiteX19" fmla="*/ 1140371 w 1506105"/>
                    <a:gd name="connsiteY19" fmla="*/ 1194353 h 1231118"/>
                    <a:gd name="connsiteX20" fmla="*/ 1140371 w 1506105"/>
                    <a:gd name="connsiteY20" fmla="*/ 1157586 h 1231118"/>
                    <a:gd name="connsiteX21" fmla="*/ 787565 w 1506105"/>
                    <a:gd name="connsiteY21" fmla="*/ 1157586 h 1231118"/>
                    <a:gd name="connsiteX22" fmla="*/ 434759 w 1506105"/>
                    <a:gd name="connsiteY22" fmla="*/ 1157586 h 1231118"/>
                    <a:gd name="connsiteX23" fmla="*/ 434759 w 1506105"/>
                    <a:gd name="connsiteY23" fmla="*/ 903986 h 1231118"/>
                    <a:gd name="connsiteX24" fmla="*/ 434759 w 1506105"/>
                    <a:gd name="connsiteY24" fmla="*/ 650386 h 1231118"/>
                    <a:gd name="connsiteX25" fmla="*/ 646957 w 1506105"/>
                    <a:gd name="connsiteY25" fmla="*/ 610813 h 1231118"/>
                    <a:gd name="connsiteX26" fmla="*/ 772077 w 1506105"/>
                    <a:gd name="connsiteY26" fmla="*/ 547948 h 1231118"/>
                    <a:gd name="connsiteX27" fmla="*/ 901833 w 1506105"/>
                    <a:gd name="connsiteY27" fmla="*/ 485083 h 1231118"/>
                    <a:gd name="connsiteX28" fmla="*/ 1125919 w 1506105"/>
                    <a:gd name="connsiteY28" fmla="*/ 458438 h 1231118"/>
                    <a:gd name="connsiteX29" fmla="*/ 1341164 w 1506105"/>
                    <a:gd name="connsiteY29" fmla="*/ 526002 h 1231118"/>
                    <a:gd name="connsiteX30" fmla="*/ 1457141 w 1506105"/>
                    <a:gd name="connsiteY30" fmla="*/ 611733 h 1231118"/>
                    <a:gd name="connsiteX31" fmla="*/ 1481595 w 1506105"/>
                    <a:gd name="connsiteY31" fmla="*/ 584295 h 1231118"/>
                    <a:gd name="connsiteX32" fmla="*/ 1506106 w 1506105"/>
                    <a:gd name="connsiteY32" fmla="*/ 556914 h 1231118"/>
                    <a:gd name="connsiteX33" fmla="*/ 1376045 w 1506105"/>
                    <a:gd name="connsiteY33" fmla="*/ 460997 h 1231118"/>
                    <a:gd name="connsiteX34" fmla="*/ 1132688 w 1506105"/>
                    <a:gd name="connsiteY34" fmla="*/ 385267 h 1231118"/>
                    <a:gd name="connsiteX35" fmla="*/ 879513 w 1506105"/>
                    <a:gd name="connsiteY35" fmla="*/ 414782 h 1231118"/>
                    <a:gd name="connsiteX36" fmla="*/ 734028 w 1506105"/>
                    <a:gd name="connsiteY36" fmla="*/ 485007 h 12311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1506105" h="1231118">
                      <a:moveTo>
                        <a:pt x="734028" y="485007"/>
                      </a:moveTo>
                      <a:cubicBezTo>
                        <a:pt x="710552" y="499212"/>
                        <a:pt x="672871" y="521837"/>
                        <a:pt x="622503" y="541045"/>
                      </a:cubicBezTo>
                      <a:cubicBezTo>
                        <a:pt x="572198" y="560311"/>
                        <a:pt x="509086" y="576104"/>
                        <a:pt x="434759" y="576656"/>
                      </a:cubicBezTo>
                      <a:lnTo>
                        <a:pt x="434759" y="288360"/>
                      </a:lnTo>
                      <a:lnTo>
                        <a:pt x="434759" y="0"/>
                      </a:lnTo>
                      <a:lnTo>
                        <a:pt x="397993" y="0"/>
                      </a:lnTo>
                      <a:lnTo>
                        <a:pt x="361162" y="0"/>
                      </a:lnTo>
                      <a:lnTo>
                        <a:pt x="361162" y="286099"/>
                      </a:lnTo>
                      <a:lnTo>
                        <a:pt x="361162" y="572141"/>
                      </a:lnTo>
                      <a:cubicBezTo>
                        <a:pt x="277806" y="561473"/>
                        <a:pt x="210795" y="533603"/>
                        <a:pt x="159086" y="503421"/>
                      </a:cubicBezTo>
                      <a:cubicBezTo>
                        <a:pt x="107379" y="473297"/>
                        <a:pt x="71038" y="440919"/>
                        <a:pt x="48965" y="421227"/>
                      </a:cubicBezTo>
                      <a:lnTo>
                        <a:pt x="24454" y="448608"/>
                      </a:lnTo>
                      <a:lnTo>
                        <a:pt x="0" y="476047"/>
                      </a:lnTo>
                      <a:cubicBezTo>
                        <a:pt x="25063" y="498424"/>
                        <a:pt x="66650" y="535495"/>
                        <a:pt x="126340" y="569709"/>
                      </a:cubicBezTo>
                      <a:cubicBezTo>
                        <a:pt x="186036" y="603917"/>
                        <a:pt x="263779" y="635260"/>
                        <a:pt x="361156" y="646233"/>
                      </a:cubicBezTo>
                      <a:lnTo>
                        <a:pt x="361156" y="938676"/>
                      </a:lnTo>
                      <a:lnTo>
                        <a:pt x="361156" y="1231119"/>
                      </a:lnTo>
                      <a:lnTo>
                        <a:pt x="750792" y="1231119"/>
                      </a:lnTo>
                      <a:lnTo>
                        <a:pt x="1140371" y="1231119"/>
                      </a:lnTo>
                      <a:lnTo>
                        <a:pt x="1140371" y="1194353"/>
                      </a:lnTo>
                      <a:lnTo>
                        <a:pt x="1140371" y="1157586"/>
                      </a:lnTo>
                      <a:lnTo>
                        <a:pt x="787565" y="1157586"/>
                      </a:lnTo>
                      <a:lnTo>
                        <a:pt x="434759" y="1157586"/>
                      </a:lnTo>
                      <a:lnTo>
                        <a:pt x="434759" y="903986"/>
                      </a:lnTo>
                      <a:lnTo>
                        <a:pt x="434759" y="650386"/>
                      </a:lnTo>
                      <a:cubicBezTo>
                        <a:pt x="519150" y="650018"/>
                        <a:pt x="590309" y="632339"/>
                        <a:pt x="646957" y="610813"/>
                      </a:cubicBezTo>
                      <a:cubicBezTo>
                        <a:pt x="703606" y="589229"/>
                        <a:pt x="745738" y="563861"/>
                        <a:pt x="772077" y="547948"/>
                      </a:cubicBezTo>
                      <a:cubicBezTo>
                        <a:pt x="798297" y="532092"/>
                        <a:pt x="842201" y="505568"/>
                        <a:pt x="901833" y="485083"/>
                      </a:cubicBezTo>
                      <a:cubicBezTo>
                        <a:pt x="961409" y="464598"/>
                        <a:pt x="1036714" y="450202"/>
                        <a:pt x="1125919" y="458438"/>
                      </a:cubicBezTo>
                      <a:cubicBezTo>
                        <a:pt x="1215003" y="466731"/>
                        <a:pt x="1286345" y="494843"/>
                        <a:pt x="1341164" y="526002"/>
                      </a:cubicBezTo>
                      <a:cubicBezTo>
                        <a:pt x="1395984" y="557098"/>
                        <a:pt x="1434218" y="591306"/>
                        <a:pt x="1457141" y="611733"/>
                      </a:cubicBezTo>
                      <a:lnTo>
                        <a:pt x="1481595" y="584295"/>
                      </a:lnTo>
                      <a:lnTo>
                        <a:pt x="1506106" y="556914"/>
                      </a:lnTo>
                      <a:cubicBezTo>
                        <a:pt x="1480496" y="534047"/>
                        <a:pt x="1437755" y="495814"/>
                        <a:pt x="1376045" y="460997"/>
                      </a:cubicBezTo>
                      <a:cubicBezTo>
                        <a:pt x="1314399" y="426117"/>
                        <a:pt x="1233850" y="394652"/>
                        <a:pt x="1132688" y="385267"/>
                      </a:cubicBezTo>
                      <a:cubicBezTo>
                        <a:pt x="1031526" y="375875"/>
                        <a:pt x="946525" y="391973"/>
                        <a:pt x="879513" y="414782"/>
                      </a:cubicBezTo>
                      <a:cubicBezTo>
                        <a:pt x="812502" y="437629"/>
                        <a:pt x="763416" y="467259"/>
                        <a:pt x="734028" y="485007"/>
                      </a:cubicBezTo>
                    </a:path>
                  </a:pathLst>
                </a:custGeom>
                <a:grpFill/>
                <a:ln w="6350" cap="flat">
                  <a:noFill/>
                  <a:prstDash val="solid"/>
                  <a:miter/>
                </a:ln>
              </p:spPr>
              <p:txBody>
                <a:bodyPr rtlCol="0" anchor="ctr"/>
                <a:lstStyle/>
                <a:p>
                  <a:endParaRPr lang="da-DK" dirty="0"/>
                </a:p>
              </p:txBody>
            </p:sp>
          </p:grpSp>
          <p:sp>
            <p:nvSpPr>
              <p:cNvPr id="27" name="Freeform: Shape 26">
                <a:extLst>
                  <a:ext uri="{FF2B5EF4-FFF2-40B4-BE49-F238E27FC236}">
                    <a16:creationId xmlns:a16="http://schemas.microsoft.com/office/drawing/2014/main" id="{71541092-8324-A39B-15E4-BD59E1BFFACD}"/>
                  </a:ext>
                </a:extLst>
              </p:cNvPr>
              <p:cNvSpPr/>
              <p:nvPr/>
            </p:nvSpPr>
            <p:spPr>
              <a:xfrm>
                <a:off x="4844604" y="676342"/>
                <a:ext cx="774700" cy="73532"/>
              </a:xfrm>
              <a:custGeom>
                <a:avLst/>
                <a:gdLst>
                  <a:gd name="connsiteX0" fmla="*/ 774700 w 774700"/>
                  <a:gd name="connsiteY0" fmla="*/ 0 h 73532"/>
                  <a:gd name="connsiteX1" fmla="*/ 387318 w 774700"/>
                  <a:gd name="connsiteY1" fmla="*/ 0 h 73532"/>
                  <a:gd name="connsiteX2" fmla="*/ 0 w 774700"/>
                  <a:gd name="connsiteY2" fmla="*/ 0 h 73532"/>
                  <a:gd name="connsiteX3" fmla="*/ 0 w 774700"/>
                  <a:gd name="connsiteY3" fmla="*/ 36767 h 73532"/>
                  <a:gd name="connsiteX4" fmla="*/ 0 w 774700"/>
                  <a:gd name="connsiteY4" fmla="*/ 73533 h 73532"/>
                  <a:gd name="connsiteX5" fmla="*/ 387318 w 774700"/>
                  <a:gd name="connsiteY5" fmla="*/ 73533 h 73532"/>
                  <a:gd name="connsiteX6" fmla="*/ 774700 w 774700"/>
                  <a:gd name="connsiteY6" fmla="*/ 73533 h 73532"/>
                  <a:gd name="connsiteX7" fmla="*/ 774700 w 774700"/>
                  <a:gd name="connsiteY7" fmla="*/ 36767 h 735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74700" h="73532">
                    <a:moveTo>
                      <a:pt x="774700" y="0"/>
                    </a:moveTo>
                    <a:lnTo>
                      <a:pt x="387318" y="0"/>
                    </a:lnTo>
                    <a:lnTo>
                      <a:pt x="0" y="0"/>
                    </a:lnTo>
                    <a:lnTo>
                      <a:pt x="0" y="36767"/>
                    </a:lnTo>
                    <a:lnTo>
                      <a:pt x="0" y="73533"/>
                    </a:lnTo>
                    <a:lnTo>
                      <a:pt x="387318" y="73533"/>
                    </a:lnTo>
                    <a:lnTo>
                      <a:pt x="774700" y="73533"/>
                    </a:lnTo>
                    <a:lnTo>
                      <a:pt x="774700" y="36767"/>
                    </a:lnTo>
                    <a:close/>
                  </a:path>
                </a:pathLst>
              </a:custGeom>
              <a:grpFill/>
              <a:ln w="6350" cap="flat">
                <a:noFill/>
                <a:prstDash val="solid"/>
                <a:miter/>
              </a:ln>
            </p:spPr>
            <p:txBody>
              <a:bodyPr rtlCol="0" anchor="ctr"/>
              <a:lstStyle/>
              <a:p>
                <a:endParaRPr lang="da-DK" dirty="0"/>
              </a:p>
            </p:txBody>
          </p:sp>
        </p:grpSp>
        <p:grpSp>
          <p:nvGrpSpPr>
            <p:cNvPr id="8" name="Graphic 6">
              <a:extLst>
                <a:ext uri="{FF2B5EF4-FFF2-40B4-BE49-F238E27FC236}">
                  <a16:creationId xmlns:a16="http://schemas.microsoft.com/office/drawing/2014/main" id="{149AFC71-C90B-6061-497C-18615DCCBAEA}"/>
                </a:ext>
              </a:extLst>
            </p:cNvPr>
            <p:cNvGrpSpPr>
              <a:grpSpLocks noChangeAspect="1"/>
            </p:cNvGrpSpPr>
            <p:nvPr/>
          </p:nvGrpSpPr>
          <p:grpSpPr>
            <a:xfrm>
              <a:off x="870905" y="428896"/>
              <a:ext cx="509037" cy="247831"/>
              <a:chOff x="6708971" y="408308"/>
              <a:chExt cx="4036758" cy="1965350"/>
            </a:xfrm>
            <a:solidFill>
              <a:schemeClr val="bg1"/>
            </a:solidFill>
          </p:grpSpPr>
          <p:sp>
            <p:nvSpPr>
              <p:cNvPr id="9" name="Freeform: Shape 8">
                <a:extLst>
                  <a:ext uri="{FF2B5EF4-FFF2-40B4-BE49-F238E27FC236}">
                    <a16:creationId xmlns:a16="http://schemas.microsoft.com/office/drawing/2014/main" id="{3B3F46C6-C181-DA48-3E68-E34BA8FE910E}"/>
                  </a:ext>
                </a:extLst>
              </p:cNvPr>
              <p:cNvSpPr/>
              <p:nvPr/>
            </p:nvSpPr>
            <p:spPr>
              <a:xfrm>
                <a:off x="6739603" y="408334"/>
                <a:ext cx="313785" cy="544575"/>
              </a:xfrm>
              <a:custGeom>
                <a:avLst/>
                <a:gdLst>
                  <a:gd name="connsiteX0" fmla="*/ 83725 w 313785"/>
                  <a:gd name="connsiteY0" fmla="*/ 475126 h 544575"/>
                  <a:gd name="connsiteX1" fmla="*/ 254578 w 313785"/>
                  <a:gd name="connsiteY1" fmla="*/ 475126 h 544575"/>
                  <a:gd name="connsiteX2" fmla="*/ 313786 w 313785"/>
                  <a:gd name="connsiteY2" fmla="*/ 460794 h 544575"/>
                  <a:gd name="connsiteX3" fmla="*/ 302933 w 313785"/>
                  <a:gd name="connsiteY3" fmla="*/ 544576 h 544575"/>
                  <a:gd name="connsiteX4" fmla="*/ 0 w 313785"/>
                  <a:gd name="connsiteY4" fmla="*/ 544576 h 544575"/>
                  <a:gd name="connsiteX5" fmla="*/ 10185 w 313785"/>
                  <a:gd name="connsiteY5" fmla="*/ 499637 h 544575"/>
                  <a:gd name="connsiteX6" fmla="*/ 10185 w 313785"/>
                  <a:gd name="connsiteY6" fmla="*/ 44939 h 544575"/>
                  <a:gd name="connsiteX7" fmla="*/ 0 w 313785"/>
                  <a:gd name="connsiteY7" fmla="*/ 0 h 544575"/>
                  <a:gd name="connsiteX8" fmla="*/ 93968 w 313785"/>
                  <a:gd name="connsiteY8" fmla="*/ 0 h 544575"/>
                  <a:gd name="connsiteX9" fmla="*/ 83725 w 313785"/>
                  <a:gd name="connsiteY9" fmla="*/ 44939 h 544575"/>
                  <a:gd name="connsiteX10" fmla="*/ 83725 w 313785"/>
                  <a:gd name="connsiteY10" fmla="*/ 475126 h 544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785" h="544575">
                    <a:moveTo>
                      <a:pt x="83725" y="475126"/>
                    </a:moveTo>
                    <a:lnTo>
                      <a:pt x="254578" y="475126"/>
                    </a:lnTo>
                    <a:cubicBezTo>
                      <a:pt x="282505" y="475126"/>
                      <a:pt x="298177" y="469697"/>
                      <a:pt x="313786" y="460794"/>
                    </a:cubicBezTo>
                    <a:lnTo>
                      <a:pt x="302933" y="544576"/>
                    </a:lnTo>
                    <a:lnTo>
                      <a:pt x="0" y="544576"/>
                    </a:lnTo>
                    <a:cubicBezTo>
                      <a:pt x="6826" y="530981"/>
                      <a:pt x="10185" y="519392"/>
                      <a:pt x="10185" y="499637"/>
                    </a:cubicBezTo>
                    <a:lnTo>
                      <a:pt x="10185" y="44939"/>
                    </a:lnTo>
                    <a:cubicBezTo>
                      <a:pt x="10185" y="25184"/>
                      <a:pt x="6833" y="13595"/>
                      <a:pt x="0" y="0"/>
                    </a:cubicBezTo>
                    <a:lnTo>
                      <a:pt x="93968" y="0"/>
                    </a:lnTo>
                    <a:cubicBezTo>
                      <a:pt x="87135" y="13595"/>
                      <a:pt x="83725" y="25184"/>
                      <a:pt x="83725" y="44939"/>
                    </a:cubicBezTo>
                    <a:lnTo>
                      <a:pt x="83725" y="475126"/>
                    </a:lnTo>
                    <a:close/>
                  </a:path>
                </a:pathLst>
              </a:custGeom>
              <a:grpFill/>
              <a:ln w="6350" cap="flat">
                <a:noFill/>
                <a:prstDash val="solid"/>
                <a:miter/>
              </a:ln>
            </p:spPr>
            <p:txBody>
              <a:bodyPr rtlCol="0" anchor="ctr"/>
              <a:lstStyle/>
              <a:p>
                <a:endParaRPr lang="da-DK" dirty="0"/>
              </a:p>
            </p:txBody>
          </p:sp>
          <p:sp>
            <p:nvSpPr>
              <p:cNvPr id="10" name="Freeform: Shape 9">
                <a:extLst>
                  <a:ext uri="{FF2B5EF4-FFF2-40B4-BE49-F238E27FC236}">
                    <a16:creationId xmlns:a16="http://schemas.microsoft.com/office/drawing/2014/main" id="{3DF0C9FD-550F-F1D6-C65F-80637272475B}"/>
                  </a:ext>
                </a:extLst>
              </p:cNvPr>
              <p:cNvSpPr/>
              <p:nvPr/>
            </p:nvSpPr>
            <p:spPr>
              <a:xfrm>
                <a:off x="7132897" y="408315"/>
                <a:ext cx="474516" cy="551408"/>
              </a:xfrm>
              <a:custGeom>
                <a:avLst/>
                <a:gdLst>
                  <a:gd name="connsiteX0" fmla="*/ 10242 w 474516"/>
                  <a:gd name="connsiteY0" fmla="*/ 44939 h 551408"/>
                  <a:gd name="connsiteX1" fmla="*/ 0 w 474516"/>
                  <a:gd name="connsiteY1" fmla="*/ 0 h 551408"/>
                  <a:gd name="connsiteX2" fmla="*/ 93967 w 474516"/>
                  <a:gd name="connsiteY2" fmla="*/ 0 h 551408"/>
                  <a:gd name="connsiteX3" fmla="*/ 83782 w 474516"/>
                  <a:gd name="connsiteY3" fmla="*/ 44939 h 551408"/>
                  <a:gd name="connsiteX4" fmla="*/ 83782 w 474516"/>
                  <a:gd name="connsiteY4" fmla="*/ 318599 h 551408"/>
                  <a:gd name="connsiteX5" fmla="*/ 238963 w 474516"/>
                  <a:gd name="connsiteY5" fmla="*/ 480613 h 551408"/>
                  <a:gd name="connsiteX6" fmla="*/ 394151 w 474516"/>
                  <a:gd name="connsiteY6" fmla="*/ 318599 h 551408"/>
                  <a:gd name="connsiteX7" fmla="*/ 394151 w 474516"/>
                  <a:gd name="connsiteY7" fmla="*/ 44939 h 551408"/>
                  <a:gd name="connsiteX8" fmla="*/ 383965 w 474516"/>
                  <a:gd name="connsiteY8" fmla="*/ 0 h 551408"/>
                  <a:gd name="connsiteX9" fmla="*/ 474516 w 474516"/>
                  <a:gd name="connsiteY9" fmla="*/ 0 h 551408"/>
                  <a:gd name="connsiteX10" fmla="*/ 463601 w 474516"/>
                  <a:gd name="connsiteY10" fmla="*/ 44939 h 551408"/>
                  <a:gd name="connsiteX11" fmla="*/ 463601 w 474516"/>
                  <a:gd name="connsiteY11" fmla="*/ 328784 h 551408"/>
                  <a:gd name="connsiteX12" fmla="*/ 236893 w 474516"/>
                  <a:gd name="connsiteY12" fmla="*/ 551409 h 551408"/>
                  <a:gd name="connsiteX13" fmla="*/ 10242 w 474516"/>
                  <a:gd name="connsiteY13" fmla="*/ 329457 h 551408"/>
                  <a:gd name="connsiteX14" fmla="*/ 10242 w 474516"/>
                  <a:gd name="connsiteY14" fmla="*/ 44939 h 5514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474516" h="551408">
                    <a:moveTo>
                      <a:pt x="10242" y="44939"/>
                    </a:moveTo>
                    <a:cubicBezTo>
                      <a:pt x="10242" y="25184"/>
                      <a:pt x="6826" y="13595"/>
                      <a:pt x="0" y="0"/>
                    </a:cubicBezTo>
                    <a:lnTo>
                      <a:pt x="93967" y="0"/>
                    </a:lnTo>
                    <a:cubicBezTo>
                      <a:pt x="87135" y="13595"/>
                      <a:pt x="83782" y="25184"/>
                      <a:pt x="83782" y="44939"/>
                    </a:cubicBezTo>
                    <a:lnTo>
                      <a:pt x="83782" y="318599"/>
                    </a:lnTo>
                    <a:cubicBezTo>
                      <a:pt x="83782" y="416585"/>
                      <a:pt x="151162" y="480613"/>
                      <a:pt x="238963" y="480613"/>
                    </a:cubicBezTo>
                    <a:cubicBezTo>
                      <a:pt x="326771" y="480613"/>
                      <a:pt x="394151" y="422078"/>
                      <a:pt x="394151" y="318599"/>
                    </a:cubicBezTo>
                    <a:lnTo>
                      <a:pt x="394151" y="44939"/>
                    </a:lnTo>
                    <a:cubicBezTo>
                      <a:pt x="394151" y="25184"/>
                      <a:pt x="390734" y="13595"/>
                      <a:pt x="383965" y="0"/>
                    </a:cubicBezTo>
                    <a:lnTo>
                      <a:pt x="474516" y="0"/>
                    </a:lnTo>
                    <a:cubicBezTo>
                      <a:pt x="467684" y="13595"/>
                      <a:pt x="463601" y="25184"/>
                      <a:pt x="463601" y="44939"/>
                    </a:cubicBezTo>
                    <a:lnTo>
                      <a:pt x="463601" y="328784"/>
                    </a:lnTo>
                    <a:cubicBezTo>
                      <a:pt x="463601" y="460191"/>
                      <a:pt x="372383" y="551409"/>
                      <a:pt x="236893" y="551409"/>
                    </a:cubicBezTo>
                    <a:cubicBezTo>
                      <a:pt x="104819" y="551409"/>
                      <a:pt x="10242" y="458114"/>
                      <a:pt x="10242" y="329457"/>
                    </a:cubicBezTo>
                    <a:lnTo>
                      <a:pt x="10242" y="44939"/>
                    </a:lnTo>
                    <a:close/>
                  </a:path>
                </a:pathLst>
              </a:custGeom>
              <a:grpFill/>
              <a:ln w="6350" cap="flat">
                <a:noFill/>
                <a:prstDash val="solid"/>
                <a:miter/>
              </a:ln>
            </p:spPr>
            <p:txBody>
              <a:bodyPr rtlCol="0" anchor="ctr"/>
              <a:lstStyle/>
              <a:p>
                <a:endParaRPr lang="da-DK" dirty="0"/>
              </a:p>
            </p:txBody>
          </p:sp>
          <p:sp>
            <p:nvSpPr>
              <p:cNvPr id="11" name="Freeform: Shape 10">
                <a:extLst>
                  <a:ext uri="{FF2B5EF4-FFF2-40B4-BE49-F238E27FC236}">
                    <a16:creationId xmlns:a16="http://schemas.microsoft.com/office/drawing/2014/main" id="{42B9BC23-B37E-34D4-D258-2306C3B53276}"/>
                  </a:ext>
                </a:extLst>
              </p:cNvPr>
              <p:cNvSpPr/>
              <p:nvPr/>
            </p:nvSpPr>
            <p:spPr>
              <a:xfrm>
                <a:off x="6739578" y="1115286"/>
                <a:ext cx="313842" cy="544575"/>
              </a:xfrm>
              <a:custGeom>
                <a:avLst/>
                <a:gdLst>
                  <a:gd name="connsiteX0" fmla="*/ 288652 w 313842"/>
                  <a:gd name="connsiteY0" fmla="*/ 6 h 544575"/>
                  <a:gd name="connsiteX1" fmla="*/ 292068 w 313842"/>
                  <a:gd name="connsiteY1" fmla="*/ 83725 h 544575"/>
                  <a:gd name="connsiteX2" fmla="*/ 232861 w 313842"/>
                  <a:gd name="connsiteY2" fmla="*/ 69456 h 544575"/>
                  <a:gd name="connsiteX3" fmla="*/ 83776 w 313842"/>
                  <a:gd name="connsiteY3" fmla="*/ 69456 h 544575"/>
                  <a:gd name="connsiteX4" fmla="*/ 83776 w 313842"/>
                  <a:gd name="connsiteY4" fmla="*/ 232810 h 544575"/>
                  <a:gd name="connsiteX5" fmla="*/ 238290 w 313842"/>
                  <a:gd name="connsiteY5" fmla="*/ 232810 h 544575"/>
                  <a:gd name="connsiteX6" fmla="*/ 283229 w 313842"/>
                  <a:gd name="connsiteY6" fmla="*/ 222625 h 544575"/>
                  <a:gd name="connsiteX7" fmla="*/ 283229 w 313842"/>
                  <a:gd name="connsiteY7" fmla="*/ 312445 h 544575"/>
                  <a:gd name="connsiteX8" fmla="*/ 238290 w 313842"/>
                  <a:gd name="connsiteY8" fmla="*/ 302260 h 544575"/>
                  <a:gd name="connsiteX9" fmla="*/ 83776 w 313842"/>
                  <a:gd name="connsiteY9" fmla="*/ 302260 h 544575"/>
                  <a:gd name="connsiteX10" fmla="*/ 83776 w 313842"/>
                  <a:gd name="connsiteY10" fmla="*/ 475126 h 544575"/>
                  <a:gd name="connsiteX11" fmla="*/ 249206 w 313842"/>
                  <a:gd name="connsiteY11" fmla="*/ 475126 h 544575"/>
                  <a:gd name="connsiteX12" fmla="*/ 313842 w 313842"/>
                  <a:gd name="connsiteY12" fmla="*/ 460858 h 544575"/>
                  <a:gd name="connsiteX13" fmla="*/ 294818 w 313842"/>
                  <a:gd name="connsiteY13" fmla="*/ 544576 h 544575"/>
                  <a:gd name="connsiteX14" fmla="*/ 0 w 313842"/>
                  <a:gd name="connsiteY14" fmla="*/ 544576 h 544575"/>
                  <a:gd name="connsiteX15" fmla="*/ 10242 w 313842"/>
                  <a:gd name="connsiteY15" fmla="*/ 499637 h 544575"/>
                  <a:gd name="connsiteX16" fmla="*/ 10242 w 313842"/>
                  <a:gd name="connsiteY16" fmla="*/ 44939 h 544575"/>
                  <a:gd name="connsiteX17" fmla="*/ 0 w 313842"/>
                  <a:gd name="connsiteY17" fmla="*/ 0 h 544575"/>
                  <a:gd name="connsiteX18" fmla="*/ 288652 w 313842"/>
                  <a:gd name="connsiteY18" fmla="*/ 0 h 544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313842" h="544575">
                    <a:moveTo>
                      <a:pt x="288652" y="6"/>
                    </a:moveTo>
                    <a:lnTo>
                      <a:pt x="292068" y="83725"/>
                    </a:lnTo>
                    <a:cubicBezTo>
                      <a:pt x="276396" y="74886"/>
                      <a:pt x="260724" y="69456"/>
                      <a:pt x="232861" y="69456"/>
                    </a:cubicBezTo>
                    <a:lnTo>
                      <a:pt x="83776" y="69456"/>
                    </a:lnTo>
                    <a:lnTo>
                      <a:pt x="83776" y="232810"/>
                    </a:lnTo>
                    <a:lnTo>
                      <a:pt x="238290" y="232810"/>
                    </a:lnTo>
                    <a:cubicBezTo>
                      <a:pt x="258045" y="232810"/>
                      <a:pt x="269570" y="229394"/>
                      <a:pt x="283229" y="222625"/>
                    </a:cubicBezTo>
                    <a:lnTo>
                      <a:pt x="283229" y="312445"/>
                    </a:lnTo>
                    <a:cubicBezTo>
                      <a:pt x="269570" y="305676"/>
                      <a:pt x="258045" y="302260"/>
                      <a:pt x="238290" y="302260"/>
                    </a:cubicBezTo>
                    <a:lnTo>
                      <a:pt x="83776" y="302260"/>
                    </a:lnTo>
                    <a:lnTo>
                      <a:pt x="83776" y="475126"/>
                    </a:lnTo>
                    <a:lnTo>
                      <a:pt x="249206" y="475126"/>
                    </a:lnTo>
                    <a:cubicBezTo>
                      <a:pt x="277070" y="475126"/>
                      <a:pt x="298171" y="469697"/>
                      <a:pt x="313842" y="460858"/>
                    </a:cubicBezTo>
                    <a:lnTo>
                      <a:pt x="294818" y="544576"/>
                    </a:lnTo>
                    <a:lnTo>
                      <a:pt x="0" y="544576"/>
                    </a:lnTo>
                    <a:cubicBezTo>
                      <a:pt x="6833" y="530981"/>
                      <a:pt x="10242" y="519392"/>
                      <a:pt x="10242" y="499637"/>
                    </a:cubicBezTo>
                    <a:lnTo>
                      <a:pt x="10242" y="44939"/>
                    </a:lnTo>
                    <a:cubicBezTo>
                      <a:pt x="10242" y="25184"/>
                      <a:pt x="6826" y="13595"/>
                      <a:pt x="0" y="0"/>
                    </a:cubicBezTo>
                    <a:lnTo>
                      <a:pt x="288652" y="0"/>
                    </a:lnTo>
                    <a:close/>
                  </a:path>
                </a:pathLst>
              </a:custGeom>
              <a:grpFill/>
              <a:ln w="6350" cap="flat">
                <a:noFill/>
                <a:prstDash val="solid"/>
                <a:miter/>
              </a:ln>
            </p:spPr>
            <p:txBody>
              <a:bodyPr rtlCol="0" anchor="ctr"/>
              <a:lstStyle/>
              <a:p>
                <a:endParaRPr lang="da-DK" dirty="0"/>
              </a:p>
            </p:txBody>
          </p:sp>
          <p:sp>
            <p:nvSpPr>
              <p:cNvPr id="12" name="Freeform: Shape 11">
                <a:extLst>
                  <a:ext uri="{FF2B5EF4-FFF2-40B4-BE49-F238E27FC236}">
                    <a16:creationId xmlns:a16="http://schemas.microsoft.com/office/drawing/2014/main" id="{55F2CD10-1F5D-74F8-671F-F2E4DA309951}"/>
                  </a:ext>
                </a:extLst>
              </p:cNvPr>
              <p:cNvSpPr/>
              <p:nvPr/>
            </p:nvSpPr>
            <p:spPr>
              <a:xfrm>
                <a:off x="7152372" y="1115305"/>
                <a:ext cx="313785" cy="544575"/>
              </a:xfrm>
              <a:custGeom>
                <a:avLst/>
                <a:gdLst>
                  <a:gd name="connsiteX0" fmla="*/ 83725 w 313785"/>
                  <a:gd name="connsiteY0" fmla="*/ 475126 h 544575"/>
                  <a:gd name="connsiteX1" fmla="*/ 254577 w 313785"/>
                  <a:gd name="connsiteY1" fmla="*/ 475126 h 544575"/>
                  <a:gd name="connsiteX2" fmla="*/ 313785 w 313785"/>
                  <a:gd name="connsiteY2" fmla="*/ 460858 h 544575"/>
                  <a:gd name="connsiteX3" fmla="*/ 302933 w 313785"/>
                  <a:gd name="connsiteY3" fmla="*/ 544576 h 544575"/>
                  <a:gd name="connsiteX4" fmla="*/ 0 w 313785"/>
                  <a:gd name="connsiteY4" fmla="*/ 544576 h 544575"/>
                  <a:gd name="connsiteX5" fmla="*/ 10185 w 313785"/>
                  <a:gd name="connsiteY5" fmla="*/ 499637 h 544575"/>
                  <a:gd name="connsiteX6" fmla="*/ 10185 w 313785"/>
                  <a:gd name="connsiteY6" fmla="*/ 44939 h 544575"/>
                  <a:gd name="connsiteX7" fmla="*/ 0 w 313785"/>
                  <a:gd name="connsiteY7" fmla="*/ 0 h 544575"/>
                  <a:gd name="connsiteX8" fmla="*/ 93967 w 313785"/>
                  <a:gd name="connsiteY8" fmla="*/ 0 h 544575"/>
                  <a:gd name="connsiteX9" fmla="*/ 83725 w 313785"/>
                  <a:gd name="connsiteY9" fmla="*/ 44939 h 544575"/>
                  <a:gd name="connsiteX10" fmla="*/ 83725 w 313785"/>
                  <a:gd name="connsiteY10" fmla="*/ 475126 h 544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785" h="544575">
                    <a:moveTo>
                      <a:pt x="83725" y="475126"/>
                    </a:moveTo>
                    <a:lnTo>
                      <a:pt x="254577" y="475126"/>
                    </a:lnTo>
                    <a:cubicBezTo>
                      <a:pt x="282505" y="475126"/>
                      <a:pt x="298177" y="469697"/>
                      <a:pt x="313785" y="460858"/>
                    </a:cubicBezTo>
                    <a:lnTo>
                      <a:pt x="302933" y="544576"/>
                    </a:lnTo>
                    <a:lnTo>
                      <a:pt x="0" y="544576"/>
                    </a:lnTo>
                    <a:cubicBezTo>
                      <a:pt x="6833" y="530917"/>
                      <a:pt x="10185" y="519392"/>
                      <a:pt x="10185" y="499637"/>
                    </a:cubicBezTo>
                    <a:lnTo>
                      <a:pt x="10185" y="44939"/>
                    </a:lnTo>
                    <a:cubicBezTo>
                      <a:pt x="10185" y="25184"/>
                      <a:pt x="6833" y="13595"/>
                      <a:pt x="0" y="0"/>
                    </a:cubicBezTo>
                    <a:lnTo>
                      <a:pt x="93967" y="0"/>
                    </a:lnTo>
                    <a:cubicBezTo>
                      <a:pt x="87135" y="13595"/>
                      <a:pt x="83725" y="25184"/>
                      <a:pt x="83725" y="44939"/>
                    </a:cubicBezTo>
                    <a:lnTo>
                      <a:pt x="83725" y="475126"/>
                    </a:lnTo>
                    <a:close/>
                  </a:path>
                </a:pathLst>
              </a:custGeom>
              <a:grpFill/>
              <a:ln w="6350" cap="flat">
                <a:noFill/>
                <a:prstDash val="solid"/>
                <a:miter/>
              </a:ln>
            </p:spPr>
            <p:txBody>
              <a:bodyPr rtlCol="0" anchor="ctr"/>
              <a:lstStyle/>
              <a:p>
                <a:endParaRPr lang="da-DK" dirty="0"/>
              </a:p>
            </p:txBody>
          </p:sp>
          <p:sp>
            <p:nvSpPr>
              <p:cNvPr id="13" name="Freeform: Shape 12">
                <a:extLst>
                  <a:ext uri="{FF2B5EF4-FFF2-40B4-BE49-F238E27FC236}">
                    <a16:creationId xmlns:a16="http://schemas.microsoft.com/office/drawing/2014/main" id="{E5B84426-81F8-319E-94B0-75D5EA356880}"/>
                  </a:ext>
                </a:extLst>
              </p:cNvPr>
              <p:cNvSpPr/>
              <p:nvPr/>
            </p:nvSpPr>
            <p:spPr>
              <a:xfrm>
                <a:off x="7566843" y="1115317"/>
                <a:ext cx="516648" cy="544518"/>
              </a:xfrm>
              <a:custGeom>
                <a:avLst/>
                <a:gdLst>
                  <a:gd name="connsiteX0" fmla="*/ 426098 w 516648"/>
                  <a:gd name="connsiteY0" fmla="*/ 163354 h 544518"/>
                  <a:gd name="connsiteX1" fmla="*/ 284492 w 516648"/>
                  <a:gd name="connsiteY1" fmla="*/ 456038 h 544518"/>
                  <a:gd name="connsiteX2" fmla="*/ 232105 w 516648"/>
                  <a:gd name="connsiteY2" fmla="*/ 456038 h 544518"/>
                  <a:gd name="connsiteX3" fmla="*/ 88474 w 516648"/>
                  <a:gd name="connsiteY3" fmla="*/ 164694 h 544518"/>
                  <a:gd name="connsiteX4" fmla="*/ 80975 w 516648"/>
                  <a:gd name="connsiteY4" fmla="*/ 499637 h 544518"/>
                  <a:gd name="connsiteX5" fmla="*/ 91218 w 516648"/>
                  <a:gd name="connsiteY5" fmla="*/ 544519 h 544518"/>
                  <a:gd name="connsiteX6" fmla="*/ 0 w 516648"/>
                  <a:gd name="connsiteY6" fmla="*/ 544519 h 544518"/>
                  <a:gd name="connsiteX7" fmla="*/ 10185 w 516648"/>
                  <a:gd name="connsiteY7" fmla="*/ 499637 h 544518"/>
                  <a:gd name="connsiteX8" fmla="*/ 21101 w 516648"/>
                  <a:gd name="connsiteY8" fmla="*/ 59207 h 544518"/>
                  <a:gd name="connsiteX9" fmla="*/ 2013 w 516648"/>
                  <a:gd name="connsiteY9" fmla="*/ 0 h 544518"/>
                  <a:gd name="connsiteX10" fmla="*/ 89820 w 516648"/>
                  <a:gd name="connsiteY10" fmla="*/ 0 h 544518"/>
                  <a:gd name="connsiteX11" fmla="*/ 259347 w 516648"/>
                  <a:gd name="connsiteY11" fmla="*/ 343053 h 544518"/>
                  <a:gd name="connsiteX12" fmla="*/ 426098 w 516648"/>
                  <a:gd name="connsiteY12" fmla="*/ 0 h 544518"/>
                  <a:gd name="connsiteX13" fmla="*/ 512585 w 516648"/>
                  <a:gd name="connsiteY13" fmla="*/ 0 h 544518"/>
                  <a:gd name="connsiteX14" fmla="*/ 495566 w 516648"/>
                  <a:gd name="connsiteY14" fmla="*/ 44875 h 544518"/>
                  <a:gd name="connsiteX15" fmla="*/ 506489 w 516648"/>
                  <a:gd name="connsiteY15" fmla="*/ 499637 h 544518"/>
                  <a:gd name="connsiteX16" fmla="*/ 516649 w 516648"/>
                  <a:gd name="connsiteY16" fmla="*/ 544519 h 544518"/>
                  <a:gd name="connsiteX17" fmla="*/ 424002 w 516648"/>
                  <a:gd name="connsiteY17" fmla="*/ 544519 h 544518"/>
                  <a:gd name="connsiteX18" fmla="*/ 434289 w 516648"/>
                  <a:gd name="connsiteY18" fmla="*/ 499637 h 544518"/>
                  <a:gd name="connsiteX19" fmla="*/ 426098 w 516648"/>
                  <a:gd name="connsiteY19" fmla="*/ 163354 h 5445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516648" h="544518">
                    <a:moveTo>
                      <a:pt x="426098" y="163354"/>
                    </a:moveTo>
                    <a:lnTo>
                      <a:pt x="284492" y="456038"/>
                    </a:lnTo>
                    <a:lnTo>
                      <a:pt x="232105" y="456038"/>
                    </a:lnTo>
                    <a:lnTo>
                      <a:pt x="88474" y="164694"/>
                    </a:lnTo>
                    <a:lnTo>
                      <a:pt x="80975" y="499637"/>
                    </a:lnTo>
                    <a:cubicBezTo>
                      <a:pt x="80302" y="519392"/>
                      <a:pt x="84391" y="530917"/>
                      <a:pt x="91218" y="544519"/>
                    </a:cubicBezTo>
                    <a:lnTo>
                      <a:pt x="0" y="544519"/>
                    </a:lnTo>
                    <a:cubicBezTo>
                      <a:pt x="6769" y="530924"/>
                      <a:pt x="9512" y="519398"/>
                      <a:pt x="10185" y="499637"/>
                    </a:cubicBezTo>
                    <a:lnTo>
                      <a:pt x="21101" y="59207"/>
                    </a:lnTo>
                    <a:cubicBezTo>
                      <a:pt x="21774" y="25184"/>
                      <a:pt x="15615" y="13595"/>
                      <a:pt x="2013" y="0"/>
                    </a:cubicBezTo>
                    <a:lnTo>
                      <a:pt x="89820" y="0"/>
                    </a:lnTo>
                    <a:lnTo>
                      <a:pt x="259347" y="343053"/>
                    </a:lnTo>
                    <a:lnTo>
                      <a:pt x="426098" y="0"/>
                    </a:lnTo>
                    <a:lnTo>
                      <a:pt x="512585" y="0"/>
                    </a:lnTo>
                    <a:cubicBezTo>
                      <a:pt x="498932" y="13595"/>
                      <a:pt x="494804" y="25184"/>
                      <a:pt x="495566" y="44875"/>
                    </a:cubicBezTo>
                    <a:lnTo>
                      <a:pt x="506489" y="499637"/>
                    </a:lnTo>
                    <a:cubicBezTo>
                      <a:pt x="507060" y="519392"/>
                      <a:pt x="509790" y="530917"/>
                      <a:pt x="516649" y="544519"/>
                    </a:cubicBezTo>
                    <a:lnTo>
                      <a:pt x="424002" y="544519"/>
                    </a:lnTo>
                    <a:cubicBezTo>
                      <a:pt x="430860" y="530924"/>
                      <a:pt x="434924" y="519398"/>
                      <a:pt x="434289" y="499637"/>
                    </a:cubicBezTo>
                    <a:lnTo>
                      <a:pt x="426098" y="163354"/>
                    </a:lnTo>
                    <a:close/>
                  </a:path>
                </a:pathLst>
              </a:custGeom>
              <a:grpFill/>
              <a:ln w="6350" cap="flat">
                <a:noFill/>
                <a:prstDash val="solid"/>
                <a:miter/>
              </a:ln>
            </p:spPr>
            <p:txBody>
              <a:bodyPr rtlCol="0" anchor="ctr"/>
              <a:lstStyle/>
              <a:p>
                <a:endParaRPr lang="da-DK" dirty="0"/>
              </a:p>
            </p:txBody>
          </p:sp>
          <p:sp>
            <p:nvSpPr>
              <p:cNvPr id="14" name="Freeform: Shape 13">
                <a:extLst>
                  <a:ext uri="{FF2B5EF4-FFF2-40B4-BE49-F238E27FC236}">
                    <a16:creationId xmlns:a16="http://schemas.microsoft.com/office/drawing/2014/main" id="{8A828DEA-292D-511C-8EFC-316E8F810561}"/>
                  </a:ext>
                </a:extLst>
              </p:cNvPr>
              <p:cNvSpPr/>
              <p:nvPr/>
            </p:nvSpPr>
            <p:spPr>
              <a:xfrm>
                <a:off x="8202998" y="1115286"/>
                <a:ext cx="313817" cy="544575"/>
              </a:xfrm>
              <a:custGeom>
                <a:avLst/>
                <a:gdLst>
                  <a:gd name="connsiteX0" fmla="*/ 288608 w 313817"/>
                  <a:gd name="connsiteY0" fmla="*/ 6 h 544575"/>
                  <a:gd name="connsiteX1" fmla="*/ 292036 w 313817"/>
                  <a:gd name="connsiteY1" fmla="*/ 83725 h 544575"/>
                  <a:gd name="connsiteX2" fmla="*/ 232791 w 313817"/>
                  <a:gd name="connsiteY2" fmla="*/ 69456 h 544575"/>
                  <a:gd name="connsiteX3" fmla="*/ 83757 w 313817"/>
                  <a:gd name="connsiteY3" fmla="*/ 69456 h 544575"/>
                  <a:gd name="connsiteX4" fmla="*/ 83757 w 313817"/>
                  <a:gd name="connsiteY4" fmla="*/ 232810 h 544575"/>
                  <a:gd name="connsiteX5" fmla="*/ 238252 w 313817"/>
                  <a:gd name="connsiteY5" fmla="*/ 232810 h 544575"/>
                  <a:gd name="connsiteX6" fmla="*/ 283210 w 313817"/>
                  <a:gd name="connsiteY6" fmla="*/ 222625 h 544575"/>
                  <a:gd name="connsiteX7" fmla="*/ 283210 w 313817"/>
                  <a:gd name="connsiteY7" fmla="*/ 312445 h 544575"/>
                  <a:gd name="connsiteX8" fmla="*/ 238252 w 313817"/>
                  <a:gd name="connsiteY8" fmla="*/ 302260 h 544575"/>
                  <a:gd name="connsiteX9" fmla="*/ 83757 w 313817"/>
                  <a:gd name="connsiteY9" fmla="*/ 302260 h 544575"/>
                  <a:gd name="connsiteX10" fmla="*/ 83757 w 313817"/>
                  <a:gd name="connsiteY10" fmla="*/ 475126 h 544575"/>
                  <a:gd name="connsiteX11" fmla="*/ 249174 w 313817"/>
                  <a:gd name="connsiteY11" fmla="*/ 475126 h 544575"/>
                  <a:gd name="connsiteX12" fmla="*/ 313817 w 313817"/>
                  <a:gd name="connsiteY12" fmla="*/ 460858 h 544575"/>
                  <a:gd name="connsiteX13" fmla="*/ 294767 w 313817"/>
                  <a:gd name="connsiteY13" fmla="*/ 544576 h 544575"/>
                  <a:gd name="connsiteX14" fmla="*/ 0 w 313817"/>
                  <a:gd name="connsiteY14" fmla="*/ 544576 h 544575"/>
                  <a:gd name="connsiteX15" fmla="*/ 10223 w 313817"/>
                  <a:gd name="connsiteY15" fmla="*/ 499637 h 544575"/>
                  <a:gd name="connsiteX16" fmla="*/ 10223 w 313817"/>
                  <a:gd name="connsiteY16" fmla="*/ 44939 h 544575"/>
                  <a:gd name="connsiteX17" fmla="*/ 0 w 313817"/>
                  <a:gd name="connsiteY17" fmla="*/ 0 h 544575"/>
                  <a:gd name="connsiteX18" fmla="*/ 288608 w 313817"/>
                  <a:gd name="connsiteY18" fmla="*/ 0 h 544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313817" h="544575">
                    <a:moveTo>
                      <a:pt x="288608" y="6"/>
                    </a:moveTo>
                    <a:lnTo>
                      <a:pt x="292036" y="83725"/>
                    </a:lnTo>
                    <a:cubicBezTo>
                      <a:pt x="276352" y="74886"/>
                      <a:pt x="260668" y="69456"/>
                      <a:pt x="232791" y="69456"/>
                    </a:cubicBezTo>
                    <a:lnTo>
                      <a:pt x="83757" y="69456"/>
                    </a:lnTo>
                    <a:lnTo>
                      <a:pt x="83757" y="232810"/>
                    </a:lnTo>
                    <a:lnTo>
                      <a:pt x="238252" y="232810"/>
                    </a:lnTo>
                    <a:cubicBezTo>
                      <a:pt x="258001" y="232810"/>
                      <a:pt x="269558" y="229394"/>
                      <a:pt x="283210" y="222625"/>
                    </a:cubicBezTo>
                    <a:lnTo>
                      <a:pt x="283210" y="312445"/>
                    </a:lnTo>
                    <a:cubicBezTo>
                      <a:pt x="269558" y="305676"/>
                      <a:pt x="258001" y="302260"/>
                      <a:pt x="238252" y="302260"/>
                    </a:cubicBezTo>
                    <a:lnTo>
                      <a:pt x="83757" y="302260"/>
                    </a:lnTo>
                    <a:lnTo>
                      <a:pt x="83757" y="475126"/>
                    </a:lnTo>
                    <a:lnTo>
                      <a:pt x="249174" y="475126"/>
                    </a:lnTo>
                    <a:cubicBezTo>
                      <a:pt x="277051" y="475126"/>
                      <a:pt x="298133" y="469697"/>
                      <a:pt x="313817" y="460858"/>
                    </a:cubicBezTo>
                    <a:lnTo>
                      <a:pt x="294767" y="544576"/>
                    </a:lnTo>
                    <a:lnTo>
                      <a:pt x="0" y="544576"/>
                    </a:lnTo>
                    <a:cubicBezTo>
                      <a:pt x="6795" y="530981"/>
                      <a:pt x="10223" y="519392"/>
                      <a:pt x="10223" y="499637"/>
                    </a:cubicBezTo>
                    <a:lnTo>
                      <a:pt x="10223" y="44939"/>
                    </a:lnTo>
                    <a:cubicBezTo>
                      <a:pt x="10223" y="25184"/>
                      <a:pt x="6795" y="13595"/>
                      <a:pt x="0" y="0"/>
                    </a:cubicBezTo>
                    <a:lnTo>
                      <a:pt x="288608" y="0"/>
                    </a:lnTo>
                    <a:close/>
                  </a:path>
                </a:pathLst>
              </a:custGeom>
              <a:grpFill/>
              <a:ln w="6350" cap="flat">
                <a:noFill/>
                <a:prstDash val="solid"/>
                <a:miter/>
              </a:ln>
            </p:spPr>
            <p:txBody>
              <a:bodyPr rtlCol="0" anchor="ctr"/>
              <a:lstStyle/>
              <a:p>
                <a:endParaRPr lang="da-DK" dirty="0"/>
              </a:p>
            </p:txBody>
          </p:sp>
          <p:sp>
            <p:nvSpPr>
              <p:cNvPr id="15" name="Freeform: Shape 14">
                <a:extLst>
                  <a:ext uri="{FF2B5EF4-FFF2-40B4-BE49-F238E27FC236}">
                    <a16:creationId xmlns:a16="http://schemas.microsoft.com/office/drawing/2014/main" id="{5C45A361-DE22-FE75-130F-20E59554CA90}"/>
                  </a:ext>
                </a:extLst>
              </p:cNvPr>
              <p:cNvSpPr/>
              <p:nvPr/>
            </p:nvSpPr>
            <p:spPr>
              <a:xfrm>
                <a:off x="8615748" y="1115311"/>
                <a:ext cx="402335" cy="544525"/>
              </a:xfrm>
              <a:custGeom>
                <a:avLst/>
                <a:gdLst>
                  <a:gd name="connsiteX0" fmla="*/ 157290 w 402335"/>
                  <a:gd name="connsiteY0" fmla="*/ 6 h 544525"/>
                  <a:gd name="connsiteX1" fmla="*/ 322644 w 402335"/>
                  <a:gd name="connsiteY1" fmla="*/ 157874 h 544525"/>
                  <a:gd name="connsiteX2" fmla="*/ 220535 w 402335"/>
                  <a:gd name="connsiteY2" fmla="*/ 302203 h 544525"/>
                  <a:gd name="connsiteX3" fmla="*/ 247777 w 402335"/>
                  <a:gd name="connsiteY3" fmla="*/ 332810 h 544525"/>
                  <a:gd name="connsiteX4" fmla="*/ 359410 w 402335"/>
                  <a:gd name="connsiteY4" fmla="*/ 494150 h 544525"/>
                  <a:gd name="connsiteX5" fmla="*/ 402336 w 402335"/>
                  <a:gd name="connsiteY5" fmla="*/ 544519 h 544525"/>
                  <a:gd name="connsiteX6" fmla="*/ 293370 w 402335"/>
                  <a:gd name="connsiteY6" fmla="*/ 544519 h 544525"/>
                  <a:gd name="connsiteX7" fmla="*/ 275019 w 402335"/>
                  <a:gd name="connsiteY7" fmla="*/ 502996 h 544525"/>
                  <a:gd name="connsiteX8" fmla="*/ 176276 w 402335"/>
                  <a:gd name="connsiteY8" fmla="*/ 359397 h 544525"/>
                  <a:gd name="connsiteX9" fmla="*/ 122492 w 402335"/>
                  <a:gd name="connsiteY9" fmla="*/ 316528 h 544525"/>
                  <a:gd name="connsiteX10" fmla="*/ 83757 w 402335"/>
                  <a:gd name="connsiteY10" fmla="*/ 311772 h 544525"/>
                  <a:gd name="connsiteX11" fmla="*/ 83757 w 402335"/>
                  <a:gd name="connsiteY11" fmla="*/ 499644 h 544525"/>
                  <a:gd name="connsiteX12" fmla="*/ 93917 w 402335"/>
                  <a:gd name="connsiteY12" fmla="*/ 544525 h 544525"/>
                  <a:gd name="connsiteX13" fmla="*/ 0 w 402335"/>
                  <a:gd name="connsiteY13" fmla="*/ 544525 h 544525"/>
                  <a:gd name="connsiteX14" fmla="*/ 10160 w 402335"/>
                  <a:gd name="connsiteY14" fmla="*/ 499644 h 544525"/>
                  <a:gd name="connsiteX15" fmla="*/ 10160 w 402335"/>
                  <a:gd name="connsiteY15" fmla="*/ 44882 h 544525"/>
                  <a:gd name="connsiteX16" fmla="*/ 0 w 402335"/>
                  <a:gd name="connsiteY16" fmla="*/ 0 h 544525"/>
                  <a:gd name="connsiteX17" fmla="*/ 157290 w 402335"/>
                  <a:gd name="connsiteY17" fmla="*/ 0 h 544525"/>
                  <a:gd name="connsiteX18" fmla="*/ 83757 w 402335"/>
                  <a:gd name="connsiteY18" fmla="*/ 242329 h 544525"/>
                  <a:gd name="connsiteX19" fmla="*/ 132080 w 402335"/>
                  <a:gd name="connsiteY19" fmla="*/ 247085 h 544525"/>
                  <a:gd name="connsiteX20" fmla="*/ 245745 w 402335"/>
                  <a:gd name="connsiteY20" fmla="*/ 158610 h 544525"/>
                  <a:gd name="connsiteX21" fmla="*/ 142939 w 402335"/>
                  <a:gd name="connsiteY21" fmla="*/ 68732 h 544525"/>
                  <a:gd name="connsiteX22" fmla="*/ 83757 w 402335"/>
                  <a:gd name="connsiteY22" fmla="*/ 68732 h 544525"/>
                  <a:gd name="connsiteX23" fmla="*/ 83757 w 402335"/>
                  <a:gd name="connsiteY23" fmla="*/ 242329 h 544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402335" h="544525">
                    <a:moveTo>
                      <a:pt x="157290" y="6"/>
                    </a:moveTo>
                    <a:cubicBezTo>
                      <a:pt x="260097" y="6"/>
                      <a:pt x="322644" y="70739"/>
                      <a:pt x="322644" y="157874"/>
                    </a:cubicBezTo>
                    <a:cubicBezTo>
                      <a:pt x="322644" y="227997"/>
                      <a:pt x="285179" y="279095"/>
                      <a:pt x="220535" y="302203"/>
                    </a:cubicBezTo>
                    <a:cubicBezTo>
                      <a:pt x="232156" y="312445"/>
                      <a:pt x="238887" y="321957"/>
                      <a:pt x="247777" y="332810"/>
                    </a:cubicBezTo>
                    <a:cubicBezTo>
                      <a:pt x="287274" y="384582"/>
                      <a:pt x="328803" y="448545"/>
                      <a:pt x="359410" y="494150"/>
                    </a:cubicBezTo>
                    <a:cubicBezTo>
                      <a:pt x="374397" y="515919"/>
                      <a:pt x="385255" y="530250"/>
                      <a:pt x="402336" y="544519"/>
                    </a:cubicBezTo>
                    <a:lnTo>
                      <a:pt x="293370" y="544519"/>
                    </a:lnTo>
                    <a:cubicBezTo>
                      <a:pt x="289306" y="527507"/>
                      <a:pt x="283845" y="515919"/>
                      <a:pt x="275019" y="502996"/>
                    </a:cubicBezTo>
                    <a:cubicBezTo>
                      <a:pt x="242316" y="454704"/>
                      <a:pt x="209614" y="407022"/>
                      <a:pt x="176276" y="359397"/>
                    </a:cubicBezTo>
                    <a:cubicBezTo>
                      <a:pt x="164719" y="343726"/>
                      <a:pt x="145669" y="323298"/>
                      <a:pt x="122492" y="316528"/>
                    </a:cubicBezTo>
                    <a:cubicBezTo>
                      <a:pt x="108268" y="312445"/>
                      <a:pt x="94615" y="311772"/>
                      <a:pt x="83757" y="311772"/>
                    </a:cubicBezTo>
                    <a:lnTo>
                      <a:pt x="83757" y="499644"/>
                    </a:lnTo>
                    <a:cubicBezTo>
                      <a:pt x="83757" y="519398"/>
                      <a:pt x="87122" y="530923"/>
                      <a:pt x="93917" y="544525"/>
                    </a:cubicBezTo>
                    <a:lnTo>
                      <a:pt x="0" y="544525"/>
                    </a:lnTo>
                    <a:cubicBezTo>
                      <a:pt x="6795" y="530930"/>
                      <a:pt x="10160" y="519405"/>
                      <a:pt x="10160" y="499644"/>
                    </a:cubicBezTo>
                    <a:lnTo>
                      <a:pt x="10160" y="44882"/>
                    </a:lnTo>
                    <a:cubicBezTo>
                      <a:pt x="10160" y="25184"/>
                      <a:pt x="6795" y="13602"/>
                      <a:pt x="0" y="0"/>
                    </a:cubicBezTo>
                    <a:lnTo>
                      <a:pt x="157290" y="0"/>
                    </a:lnTo>
                    <a:close/>
                    <a:moveTo>
                      <a:pt x="83757" y="242329"/>
                    </a:moveTo>
                    <a:cubicBezTo>
                      <a:pt x="100711" y="246412"/>
                      <a:pt x="115062" y="247085"/>
                      <a:pt x="132080" y="247085"/>
                    </a:cubicBezTo>
                    <a:cubicBezTo>
                      <a:pt x="211710" y="247085"/>
                      <a:pt x="245745" y="208242"/>
                      <a:pt x="245745" y="158610"/>
                    </a:cubicBezTo>
                    <a:cubicBezTo>
                      <a:pt x="245745" y="107512"/>
                      <a:pt x="211710" y="68732"/>
                      <a:pt x="142939" y="68732"/>
                    </a:cubicBezTo>
                    <a:lnTo>
                      <a:pt x="83757" y="68732"/>
                    </a:lnTo>
                    <a:lnTo>
                      <a:pt x="83757" y="242329"/>
                    </a:lnTo>
                    <a:close/>
                  </a:path>
                </a:pathLst>
              </a:custGeom>
              <a:grpFill/>
              <a:ln w="6350" cap="flat">
                <a:noFill/>
                <a:prstDash val="solid"/>
                <a:miter/>
              </a:ln>
            </p:spPr>
            <p:txBody>
              <a:bodyPr rtlCol="0" anchor="ctr"/>
              <a:lstStyle/>
              <a:p>
                <a:endParaRPr lang="da-DK" dirty="0"/>
              </a:p>
            </p:txBody>
          </p:sp>
          <p:sp>
            <p:nvSpPr>
              <p:cNvPr id="16" name="Freeform: Shape 15">
                <a:extLst>
                  <a:ext uri="{FF2B5EF4-FFF2-40B4-BE49-F238E27FC236}">
                    <a16:creationId xmlns:a16="http://schemas.microsoft.com/office/drawing/2014/main" id="{CB1A9A89-49C0-FA8B-130D-9D37B65618E4}"/>
                  </a:ext>
                </a:extLst>
              </p:cNvPr>
              <p:cNvSpPr/>
              <p:nvPr/>
            </p:nvSpPr>
            <p:spPr>
              <a:xfrm>
                <a:off x="6708971" y="1815468"/>
                <a:ext cx="311765" cy="558184"/>
              </a:xfrm>
              <a:custGeom>
                <a:avLst/>
                <a:gdLst>
                  <a:gd name="connsiteX0" fmla="*/ 0 w 311765"/>
                  <a:gd name="connsiteY0" fmla="*/ 147015 h 558184"/>
                  <a:gd name="connsiteX1" fmla="*/ 175609 w 311765"/>
                  <a:gd name="connsiteY1" fmla="*/ 0 h 558184"/>
                  <a:gd name="connsiteX2" fmla="*/ 286588 w 311765"/>
                  <a:gd name="connsiteY2" fmla="*/ 22441 h 558184"/>
                  <a:gd name="connsiteX3" fmla="*/ 289268 w 311765"/>
                  <a:gd name="connsiteY3" fmla="*/ 115735 h 558184"/>
                  <a:gd name="connsiteX4" fmla="*/ 240303 w 311765"/>
                  <a:gd name="connsiteY4" fmla="*/ 82321 h 558184"/>
                  <a:gd name="connsiteX5" fmla="*/ 176276 w 311765"/>
                  <a:gd name="connsiteY5" fmla="*/ 70129 h 558184"/>
                  <a:gd name="connsiteX6" fmla="*/ 76213 w 311765"/>
                  <a:gd name="connsiteY6" fmla="*/ 147022 h 558184"/>
                  <a:gd name="connsiteX7" fmla="*/ 169507 w 311765"/>
                  <a:gd name="connsiteY7" fmla="*/ 234156 h 558184"/>
                  <a:gd name="connsiteX8" fmla="*/ 268167 w 311765"/>
                  <a:gd name="connsiteY8" fmla="*/ 289281 h 558184"/>
                  <a:gd name="connsiteX9" fmla="*/ 311766 w 311765"/>
                  <a:gd name="connsiteY9" fmla="*/ 401600 h 558184"/>
                  <a:gd name="connsiteX10" fmla="*/ 136093 w 311765"/>
                  <a:gd name="connsiteY10" fmla="*/ 558184 h 558184"/>
                  <a:gd name="connsiteX11" fmla="*/ 10909 w 311765"/>
                  <a:gd name="connsiteY11" fmla="*/ 534340 h 558184"/>
                  <a:gd name="connsiteX12" fmla="*/ 6826 w 311765"/>
                  <a:gd name="connsiteY12" fmla="*/ 442449 h 558184"/>
                  <a:gd name="connsiteX13" fmla="*/ 55791 w 311765"/>
                  <a:gd name="connsiteY13" fmla="*/ 474459 h 558184"/>
                  <a:gd name="connsiteX14" fmla="*/ 131344 w 311765"/>
                  <a:gd name="connsiteY14" fmla="*/ 488055 h 558184"/>
                  <a:gd name="connsiteX15" fmla="*/ 235553 w 311765"/>
                  <a:gd name="connsiteY15" fmla="*/ 404336 h 558184"/>
                  <a:gd name="connsiteX16" fmla="*/ 130734 w 311765"/>
                  <a:gd name="connsiteY16" fmla="*/ 300190 h 558184"/>
                  <a:gd name="connsiteX17" fmla="*/ 0 w 311765"/>
                  <a:gd name="connsiteY17" fmla="*/ 147015 h 5581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11765" h="558184">
                    <a:moveTo>
                      <a:pt x="0" y="147015"/>
                    </a:moveTo>
                    <a:cubicBezTo>
                      <a:pt x="0" y="56464"/>
                      <a:pt x="77559" y="0"/>
                      <a:pt x="175609" y="0"/>
                    </a:cubicBezTo>
                    <a:cubicBezTo>
                      <a:pt x="220548" y="0"/>
                      <a:pt x="251161" y="6096"/>
                      <a:pt x="286588" y="22441"/>
                    </a:cubicBezTo>
                    <a:lnTo>
                      <a:pt x="289268" y="115735"/>
                    </a:lnTo>
                    <a:cubicBezTo>
                      <a:pt x="272256" y="98723"/>
                      <a:pt x="257315" y="89148"/>
                      <a:pt x="240303" y="82321"/>
                    </a:cubicBezTo>
                    <a:cubicBezTo>
                      <a:pt x="222618" y="75552"/>
                      <a:pt x="205549" y="70129"/>
                      <a:pt x="176276" y="70129"/>
                    </a:cubicBezTo>
                    <a:cubicBezTo>
                      <a:pt x="115056" y="70129"/>
                      <a:pt x="76213" y="100736"/>
                      <a:pt x="76213" y="147022"/>
                    </a:cubicBezTo>
                    <a:cubicBezTo>
                      <a:pt x="76213" y="189218"/>
                      <a:pt x="106883" y="208306"/>
                      <a:pt x="169507" y="234156"/>
                    </a:cubicBezTo>
                    <a:cubicBezTo>
                      <a:pt x="213042" y="251841"/>
                      <a:pt x="245726" y="266840"/>
                      <a:pt x="268167" y="289281"/>
                    </a:cubicBezTo>
                    <a:cubicBezTo>
                      <a:pt x="298107" y="319221"/>
                      <a:pt x="311766" y="356660"/>
                      <a:pt x="311766" y="401600"/>
                    </a:cubicBezTo>
                    <a:cubicBezTo>
                      <a:pt x="311766" y="498310"/>
                      <a:pt x="237560" y="558184"/>
                      <a:pt x="136093" y="558184"/>
                    </a:cubicBezTo>
                    <a:cubicBezTo>
                      <a:pt x="84385" y="558184"/>
                      <a:pt x="47676" y="550012"/>
                      <a:pt x="10909" y="534340"/>
                    </a:cubicBezTo>
                    <a:lnTo>
                      <a:pt x="6826" y="442449"/>
                    </a:lnTo>
                    <a:cubicBezTo>
                      <a:pt x="23838" y="459461"/>
                      <a:pt x="38779" y="466960"/>
                      <a:pt x="55791" y="474459"/>
                    </a:cubicBezTo>
                    <a:cubicBezTo>
                      <a:pt x="74879" y="482632"/>
                      <a:pt x="102133" y="488055"/>
                      <a:pt x="131344" y="488055"/>
                    </a:cubicBezTo>
                    <a:cubicBezTo>
                      <a:pt x="196710" y="488055"/>
                      <a:pt x="235553" y="453358"/>
                      <a:pt x="235553" y="404336"/>
                    </a:cubicBezTo>
                    <a:cubicBezTo>
                      <a:pt x="235553" y="362141"/>
                      <a:pt x="220554" y="334887"/>
                      <a:pt x="130734" y="300190"/>
                    </a:cubicBezTo>
                    <a:cubicBezTo>
                      <a:pt x="27927" y="260674"/>
                      <a:pt x="0" y="208293"/>
                      <a:pt x="0" y="147015"/>
                    </a:cubicBezTo>
                  </a:path>
                </a:pathLst>
              </a:custGeom>
              <a:grpFill/>
              <a:ln w="6350" cap="flat">
                <a:noFill/>
                <a:prstDash val="solid"/>
                <a:miter/>
              </a:ln>
            </p:spPr>
            <p:txBody>
              <a:bodyPr rtlCol="0" anchor="ctr"/>
              <a:lstStyle/>
              <a:p>
                <a:endParaRPr lang="da-DK" dirty="0"/>
              </a:p>
            </p:txBody>
          </p:sp>
          <p:sp>
            <p:nvSpPr>
              <p:cNvPr id="17" name="Freeform: Shape 16">
                <a:extLst>
                  <a:ext uri="{FF2B5EF4-FFF2-40B4-BE49-F238E27FC236}">
                    <a16:creationId xmlns:a16="http://schemas.microsoft.com/office/drawing/2014/main" id="{346EDBE9-FD47-0D17-4268-DC56BA0000FB}"/>
                  </a:ext>
                </a:extLst>
              </p:cNvPr>
              <p:cNvSpPr/>
              <p:nvPr/>
            </p:nvSpPr>
            <p:spPr>
              <a:xfrm>
                <a:off x="7061840" y="1822276"/>
                <a:ext cx="543902" cy="544576"/>
              </a:xfrm>
              <a:custGeom>
                <a:avLst/>
                <a:gdLst>
                  <a:gd name="connsiteX0" fmla="*/ 372993 w 543902"/>
                  <a:gd name="connsiteY0" fmla="*/ 348539 h 544576"/>
                  <a:gd name="connsiteX1" fmla="*/ 162014 w 543902"/>
                  <a:gd name="connsiteY1" fmla="*/ 348539 h 544576"/>
                  <a:gd name="connsiteX2" fmla="*/ 99390 w 543902"/>
                  <a:gd name="connsiteY2" fmla="*/ 499637 h 544576"/>
                  <a:gd name="connsiteX3" fmla="*/ 91891 w 543902"/>
                  <a:gd name="connsiteY3" fmla="*/ 544576 h 544576"/>
                  <a:gd name="connsiteX4" fmla="*/ 0 w 543902"/>
                  <a:gd name="connsiteY4" fmla="*/ 544576 h 544576"/>
                  <a:gd name="connsiteX5" fmla="*/ 24511 w 543902"/>
                  <a:gd name="connsiteY5" fmla="*/ 499637 h 544576"/>
                  <a:gd name="connsiteX6" fmla="*/ 232804 w 543902"/>
                  <a:gd name="connsiteY6" fmla="*/ 0 h 544576"/>
                  <a:gd name="connsiteX7" fmla="*/ 300184 w 543902"/>
                  <a:gd name="connsiteY7" fmla="*/ 0 h 544576"/>
                  <a:gd name="connsiteX8" fmla="*/ 519392 w 543902"/>
                  <a:gd name="connsiteY8" fmla="*/ 499637 h 544576"/>
                  <a:gd name="connsiteX9" fmla="*/ 543903 w 543902"/>
                  <a:gd name="connsiteY9" fmla="*/ 544576 h 544576"/>
                  <a:gd name="connsiteX10" fmla="*/ 447192 w 543902"/>
                  <a:gd name="connsiteY10" fmla="*/ 544576 h 544576"/>
                  <a:gd name="connsiteX11" fmla="*/ 439020 w 543902"/>
                  <a:gd name="connsiteY11" fmla="*/ 499637 h 544576"/>
                  <a:gd name="connsiteX12" fmla="*/ 372993 w 543902"/>
                  <a:gd name="connsiteY12" fmla="*/ 348539 h 544576"/>
                  <a:gd name="connsiteX13" fmla="*/ 191281 w 543902"/>
                  <a:gd name="connsiteY13" fmla="*/ 279083 h 544576"/>
                  <a:gd name="connsiteX14" fmla="*/ 342379 w 543902"/>
                  <a:gd name="connsiteY14" fmla="*/ 279083 h 544576"/>
                  <a:gd name="connsiteX15" fmla="*/ 264820 w 543902"/>
                  <a:gd name="connsiteY15" fmla="*/ 101397 h 544576"/>
                  <a:gd name="connsiteX16" fmla="*/ 191281 w 543902"/>
                  <a:gd name="connsiteY16" fmla="*/ 279083 h 5445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543902" h="544576">
                    <a:moveTo>
                      <a:pt x="372993" y="348539"/>
                    </a:moveTo>
                    <a:lnTo>
                      <a:pt x="162014" y="348539"/>
                    </a:lnTo>
                    <a:lnTo>
                      <a:pt x="99390" y="499637"/>
                    </a:lnTo>
                    <a:cubicBezTo>
                      <a:pt x="93904" y="513232"/>
                      <a:pt x="91891" y="530244"/>
                      <a:pt x="91891" y="544576"/>
                    </a:cubicBezTo>
                    <a:lnTo>
                      <a:pt x="0" y="544576"/>
                    </a:lnTo>
                    <a:cubicBezTo>
                      <a:pt x="9512" y="530917"/>
                      <a:pt x="17012" y="517989"/>
                      <a:pt x="24511" y="499637"/>
                    </a:cubicBezTo>
                    <a:lnTo>
                      <a:pt x="232804" y="0"/>
                    </a:lnTo>
                    <a:lnTo>
                      <a:pt x="300184" y="0"/>
                    </a:lnTo>
                    <a:lnTo>
                      <a:pt x="519392" y="499637"/>
                    </a:lnTo>
                    <a:cubicBezTo>
                      <a:pt x="527564" y="517989"/>
                      <a:pt x="534333" y="530917"/>
                      <a:pt x="543903" y="544576"/>
                    </a:cubicBezTo>
                    <a:lnTo>
                      <a:pt x="447192" y="544576"/>
                    </a:lnTo>
                    <a:cubicBezTo>
                      <a:pt x="447192" y="526834"/>
                      <a:pt x="444513" y="512566"/>
                      <a:pt x="439020" y="499637"/>
                    </a:cubicBezTo>
                    <a:lnTo>
                      <a:pt x="372993" y="348539"/>
                    </a:lnTo>
                    <a:close/>
                    <a:moveTo>
                      <a:pt x="191281" y="279083"/>
                    </a:moveTo>
                    <a:lnTo>
                      <a:pt x="342379" y="279083"/>
                    </a:lnTo>
                    <a:lnTo>
                      <a:pt x="264820" y="101397"/>
                    </a:lnTo>
                    <a:lnTo>
                      <a:pt x="191281" y="279083"/>
                    </a:lnTo>
                    <a:close/>
                  </a:path>
                </a:pathLst>
              </a:custGeom>
              <a:grpFill/>
              <a:ln w="6350" cap="flat">
                <a:noFill/>
                <a:prstDash val="solid"/>
                <a:miter/>
              </a:ln>
            </p:spPr>
            <p:txBody>
              <a:bodyPr rtlCol="0" anchor="ctr"/>
              <a:lstStyle/>
              <a:p>
                <a:endParaRPr lang="da-DK" dirty="0"/>
              </a:p>
            </p:txBody>
          </p:sp>
          <p:sp>
            <p:nvSpPr>
              <p:cNvPr id="18" name="Freeform: Shape 17">
                <a:extLst>
                  <a:ext uri="{FF2B5EF4-FFF2-40B4-BE49-F238E27FC236}">
                    <a16:creationId xmlns:a16="http://schemas.microsoft.com/office/drawing/2014/main" id="{84DAA7CF-BBEE-0369-DD74-0F66496D5CD0}"/>
                  </a:ext>
                </a:extLst>
              </p:cNvPr>
              <p:cNvSpPr/>
              <p:nvPr/>
            </p:nvSpPr>
            <p:spPr>
              <a:xfrm>
                <a:off x="7671249" y="1822276"/>
                <a:ext cx="488124" cy="544576"/>
              </a:xfrm>
              <a:custGeom>
                <a:avLst/>
                <a:gdLst>
                  <a:gd name="connsiteX0" fmla="*/ 477838 w 488124"/>
                  <a:gd name="connsiteY0" fmla="*/ 499637 h 544576"/>
                  <a:gd name="connsiteX1" fmla="*/ 481267 w 488124"/>
                  <a:gd name="connsiteY1" fmla="*/ 544576 h 544576"/>
                  <a:gd name="connsiteX2" fmla="*/ 409131 w 488124"/>
                  <a:gd name="connsiteY2" fmla="*/ 544576 h 544576"/>
                  <a:gd name="connsiteX3" fmla="*/ 79629 w 488124"/>
                  <a:gd name="connsiteY3" fmla="*/ 119145 h 544576"/>
                  <a:gd name="connsiteX4" fmla="*/ 79629 w 488124"/>
                  <a:gd name="connsiteY4" fmla="*/ 499637 h 544576"/>
                  <a:gd name="connsiteX5" fmla="*/ 89853 w 488124"/>
                  <a:gd name="connsiteY5" fmla="*/ 544576 h 544576"/>
                  <a:gd name="connsiteX6" fmla="*/ 0 w 488124"/>
                  <a:gd name="connsiteY6" fmla="*/ 544576 h 544576"/>
                  <a:gd name="connsiteX7" fmla="*/ 10243 w 488124"/>
                  <a:gd name="connsiteY7" fmla="*/ 499637 h 544576"/>
                  <a:gd name="connsiteX8" fmla="*/ 10243 w 488124"/>
                  <a:gd name="connsiteY8" fmla="*/ 44939 h 544576"/>
                  <a:gd name="connsiteX9" fmla="*/ 0 w 488124"/>
                  <a:gd name="connsiteY9" fmla="*/ 0 h 544576"/>
                  <a:gd name="connsiteX10" fmla="*/ 81724 w 488124"/>
                  <a:gd name="connsiteY10" fmla="*/ 0 h 544576"/>
                  <a:gd name="connsiteX11" fmla="*/ 408432 w 488124"/>
                  <a:gd name="connsiteY11" fmla="*/ 419271 h 544576"/>
                  <a:gd name="connsiteX12" fmla="*/ 408432 w 488124"/>
                  <a:gd name="connsiteY12" fmla="*/ 44939 h 544576"/>
                  <a:gd name="connsiteX13" fmla="*/ 398208 w 488124"/>
                  <a:gd name="connsiteY13" fmla="*/ 0 h 544576"/>
                  <a:gd name="connsiteX14" fmla="*/ 488124 w 488124"/>
                  <a:gd name="connsiteY14" fmla="*/ 0 h 544576"/>
                  <a:gd name="connsiteX15" fmla="*/ 477838 w 488124"/>
                  <a:gd name="connsiteY15" fmla="*/ 44939 h 544576"/>
                  <a:gd name="connsiteX16" fmla="*/ 477838 w 488124"/>
                  <a:gd name="connsiteY16" fmla="*/ 499637 h 5445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88124" h="544576">
                    <a:moveTo>
                      <a:pt x="477838" y="499637"/>
                    </a:moveTo>
                    <a:cubicBezTo>
                      <a:pt x="477838" y="519392"/>
                      <a:pt x="479298" y="530917"/>
                      <a:pt x="481267" y="544576"/>
                    </a:cubicBezTo>
                    <a:lnTo>
                      <a:pt x="409131" y="544576"/>
                    </a:lnTo>
                    <a:lnTo>
                      <a:pt x="79629" y="119145"/>
                    </a:lnTo>
                    <a:lnTo>
                      <a:pt x="79629" y="499637"/>
                    </a:lnTo>
                    <a:cubicBezTo>
                      <a:pt x="79629" y="519392"/>
                      <a:pt x="83058" y="530917"/>
                      <a:pt x="89853" y="544576"/>
                    </a:cubicBezTo>
                    <a:lnTo>
                      <a:pt x="0" y="544576"/>
                    </a:lnTo>
                    <a:cubicBezTo>
                      <a:pt x="6833" y="530917"/>
                      <a:pt x="10243" y="519392"/>
                      <a:pt x="10243" y="499637"/>
                    </a:cubicBezTo>
                    <a:lnTo>
                      <a:pt x="10243" y="44939"/>
                    </a:lnTo>
                    <a:cubicBezTo>
                      <a:pt x="10243" y="25184"/>
                      <a:pt x="6826" y="13595"/>
                      <a:pt x="0" y="0"/>
                    </a:cubicBezTo>
                    <a:lnTo>
                      <a:pt x="81724" y="0"/>
                    </a:lnTo>
                    <a:lnTo>
                      <a:pt x="408432" y="419271"/>
                    </a:lnTo>
                    <a:lnTo>
                      <a:pt x="408432" y="44939"/>
                    </a:lnTo>
                    <a:cubicBezTo>
                      <a:pt x="408432" y="25184"/>
                      <a:pt x="405067" y="13595"/>
                      <a:pt x="398208" y="0"/>
                    </a:cubicBezTo>
                    <a:lnTo>
                      <a:pt x="488124" y="0"/>
                    </a:lnTo>
                    <a:cubicBezTo>
                      <a:pt x="481267" y="13595"/>
                      <a:pt x="477838" y="25184"/>
                      <a:pt x="477838" y="44939"/>
                    </a:cubicBezTo>
                    <a:lnTo>
                      <a:pt x="477838" y="499637"/>
                    </a:lnTo>
                    <a:close/>
                  </a:path>
                </a:pathLst>
              </a:custGeom>
              <a:grpFill/>
              <a:ln w="6350" cap="flat">
                <a:noFill/>
                <a:prstDash val="solid"/>
                <a:miter/>
              </a:ln>
            </p:spPr>
            <p:txBody>
              <a:bodyPr rtlCol="0" anchor="ctr"/>
              <a:lstStyle/>
              <a:p>
                <a:endParaRPr lang="da-DK" dirty="0"/>
              </a:p>
            </p:txBody>
          </p:sp>
          <p:sp>
            <p:nvSpPr>
              <p:cNvPr id="19" name="Freeform: Shape 18">
                <a:extLst>
                  <a:ext uri="{FF2B5EF4-FFF2-40B4-BE49-F238E27FC236}">
                    <a16:creationId xmlns:a16="http://schemas.microsoft.com/office/drawing/2014/main" id="{C6FC1043-23C2-482A-F43F-42888B4654CA}"/>
                  </a:ext>
                </a:extLst>
              </p:cNvPr>
              <p:cNvSpPr/>
              <p:nvPr/>
            </p:nvSpPr>
            <p:spPr>
              <a:xfrm>
                <a:off x="8279707" y="1822250"/>
                <a:ext cx="482600" cy="548665"/>
              </a:xfrm>
              <a:custGeom>
                <a:avLst/>
                <a:gdLst>
                  <a:gd name="connsiteX0" fmla="*/ 199453 w 482600"/>
                  <a:gd name="connsiteY0" fmla="*/ 0 h 548665"/>
                  <a:gd name="connsiteX1" fmla="*/ 482600 w 482600"/>
                  <a:gd name="connsiteY1" fmla="*/ 272993 h 548665"/>
                  <a:gd name="connsiteX2" fmla="*/ 196723 w 482600"/>
                  <a:gd name="connsiteY2" fmla="*/ 548665 h 548665"/>
                  <a:gd name="connsiteX3" fmla="*/ 48323 w 482600"/>
                  <a:gd name="connsiteY3" fmla="*/ 544582 h 548665"/>
                  <a:gd name="connsiteX4" fmla="*/ 0 w 482600"/>
                  <a:gd name="connsiteY4" fmla="*/ 544582 h 548665"/>
                  <a:gd name="connsiteX5" fmla="*/ 10160 w 482600"/>
                  <a:gd name="connsiteY5" fmla="*/ 499644 h 548665"/>
                  <a:gd name="connsiteX6" fmla="*/ 10160 w 482600"/>
                  <a:gd name="connsiteY6" fmla="*/ 44945 h 548665"/>
                  <a:gd name="connsiteX7" fmla="*/ 0 w 482600"/>
                  <a:gd name="connsiteY7" fmla="*/ 7 h 548665"/>
                  <a:gd name="connsiteX8" fmla="*/ 199453 w 482600"/>
                  <a:gd name="connsiteY8" fmla="*/ 7 h 548665"/>
                  <a:gd name="connsiteX9" fmla="*/ 83693 w 482600"/>
                  <a:gd name="connsiteY9" fmla="*/ 435674 h 548665"/>
                  <a:gd name="connsiteX10" fmla="*/ 105473 w 482600"/>
                  <a:gd name="connsiteY10" fmla="*/ 475793 h 548665"/>
                  <a:gd name="connsiteX11" fmla="*/ 191960 w 482600"/>
                  <a:gd name="connsiteY11" fmla="*/ 481952 h 548665"/>
                  <a:gd name="connsiteX12" fmla="*/ 402336 w 482600"/>
                  <a:gd name="connsiteY12" fmla="*/ 273660 h 548665"/>
                  <a:gd name="connsiteX13" fmla="*/ 189864 w 482600"/>
                  <a:gd name="connsiteY13" fmla="*/ 69450 h 548665"/>
                  <a:gd name="connsiteX14" fmla="*/ 83693 w 482600"/>
                  <a:gd name="connsiteY14" fmla="*/ 69450 h 548665"/>
                  <a:gd name="connsiteX15" fmla="*/ 83693 w 482600"/>
                  <a:gd name="connsiteY15" fmla="*/ 435674 h 5486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482600" h="548665">
                    <a:moveTo>
                      <a:pt x="199453" y="0"/>
                    </a:moveTo>
                    <a:cubicBezTo>
                      <a:pt x="366902" y="0"/>
                      <a:pt x="482600" y="113722"/>
                      <a:pt x="482600" y="272993"/>
                    </a:cubicBezTo>
                    <a:cubicBezTo>
                      <a:pt x="482600" y="432264"/>
                      <a:pt x="364172" y="548665"/>
                      <a:pt x="196723" y="548665"/>
                    </a:cubicBezTo>
                    <a:cubicBezTo>
                      <a:pt x="114364" y="548665"/>
                      <a:pt x="89153" y="544582"/>
                      <a:pt x="48323" y="544582"/>
                    </a:cubicBezTo>
                    <a:lnTo>
                      <a:pt x="0" y="544582"/>
                    </a:lnTo>
                    <a:cubicBezTo>
                      <a:pt x="6794" y="530987"/>
                      <a:pt x="10160" y="519399"/>
                      <a:pt x="10160" y="499644"/>
                    </a:cubicBezTo>
                    <a:lnTo>
                      <a:pt x="10160" y="44945"/>
                    </a:lnTo>
                    <a:cubicBezTo>
                      <a:pt x="10160" y="25191"/>
                      <a:pt x="6794" y="13665"/>
                      <a:pt x="0" y="7"/>
                    </a:cubicBezTo>
                    <a:lnTo>
                      <a:pt x="199453" y="7"/>
                    </a:lnTo>
                    <a:close/>
                    <a:moveTo>
                      <a:pt x="83693" y="435674"/>
                    </a:moveTo>
                    <a:cubicBezTo>
                      <a:pt x="83693" y="456102"/>
                      <a:pt x="85789" y="469697"/>
                      <a:pt x="105473" y="475793"/>
                    </a:cubicBezTo>
                    <a:cubicBezTo>
                      <a:pt x="121793" y="481279"/>
                      <a:pt x="151764" y="481952"/>
                      <a:pt x="191960" y="481952"/>
                    </a:cubicBezTo>
                    <a:cubicBezTo>
                      <a:pt x="319277" y="481952"/>
                      <a:pt x="402336" y="390061"/>
                      <a:pt x="402336" y="273660"/>
                    </a:cubicBezTo>
                    <a:cubicBezTo>
                      <a:pt x="402336" y="157258"/>
                      <a:pt x="319277" y="69450"/>
                      <a:pt x="189864" y="69450"/>
                    </a:cubicBezTo>
                    <a:lnTo>
                      <a:pt x="83693" y="69450"/>
                    </a:lnTo>
                    <a:lnTo>
                      <a:pt x="83693" y="435674"/>
                    </a:lnTo>
                    <a:close/>
                  </a:path>
                </a:pathLst>
              </a:custGeom>
              <a:grpFill/>
              <a:ln w="6350" cap="flat">
                <a:noFill/>
                <a:prstDash val="solid"/>
                <a:miter/>
              </a:ln>
            </p:spPr>
            <p:txBody>
              <a:bodyPr rtlCol="0" anchor="ctr"/>
              <a:lstStyle/>
              <a:p>
                <a:endParaRPr lang="da-DK" dirty="0"/>
              </a:p>
            </p:txBody>
          </p:sp>
          <p:sp>
            <p:nvSpPr>
              <p:cNvPr id="20" name="Freeform: Shape 19">
                <a:extLst>
                  <a:ext uri="{FF2B5EF4-FFF2-40B4-BE49-F238E27FC236}">
                    <a16:creationId xmlns:a16="http://schemas.microsoft.com/office/drawing/2014/main" id="{5D8A8DE1-430E-B9AB-2E09-B4515DB8041F}"/>
                  </a:ext>
                </a:extLst>
              </p:cNvPr>
              <p:cNvSpPr/>
              <p:nvPr/>
            </p:nvSpPr>
            <p:spPr>
              <a:xfrm>
                <a:off x="8781737" y="1822276"/>
                <a:ext cx="543941" cy="544576"/>
              </a:xfrm>
              <a:custGeom>
                <a:avLst/>
                <a:gdLst>
                  <a:gd name="connsiteX0" fmla="*/ 373063 w 543941"/>
                  <a:gd name="connsiteY0" fmla="*/ 348539 h 544576"/>
                  <a:gd name="connsiteX1" fmla="*/ 162052 w 543941"/>
                  <a:gd name="connsiteY1" fmla="*/ 348539 h 544576"/>
                  <a:gd name="connsiteX2" fmla="*/ 99441 w 543941"/>
                  <a:gd name="connsiteY2" fmla="*/ 499637 h 544576"/>
                  <a:gd name="connsiteX3" fmla="*/ 91948 w 543941"/>
                  <a:gd name="connsiteY3" fmla="*/ 544576 h 544576"/>
                  <a:gd name="connsiteX4" fmla="*/ 0 w 543941"/>
                  <a:gd name="connsiteY4" fmla="*/ 544576 h 544576"/>
                  <a:gd name="connsiteX5" fmla="*/ 24511 w 543941"/>
                  <a:gd name="connsiteY5" fmla="*/ 499637 h 544576"/>
                  <a:gd name="connsiteX6" fmla="*/ 232855 w 543941"/>
                  <a:gd name="connsiteY6" fmla="*/ 0 h 544576"/>
                  <a:gd name="connsiteX7" fmla="*/ 300228 w 543941"/>
                  <a:gd name="connsiteY7" fmla="*/ 0 h 544576"/>
                  <a:gd name="connsiteX8" fmla="*/ 519430 w 543941"/>
                  <a:gd name="connsiteY8" fmla="*/ 499637 h 544576"/>
                  <a:gd name="connsiteX9" fmla="*/ 543941 w 543941"/>
                  <a:gd name="connsiteY9" fmla="*/ 544576 h 544576"/>
                  <a:gd name="connsiteX10" fmla="*/ 447294 w 543941"/>
                  <a:gd name="connsiteY10" fmla="*/ 544576 h 544576"/>
                  <a:gd name="connsiteX11" fmla="*/ 439103 w 543941"/>
                  <a:gd name="connsiteY11" fmla="*/ 499637 h 544576"/>
                  <a:gd name="connsiteX12" fmla="*/ 373063 w 543941"/>
                  <a:gd name="connsiteY12" fmla="*/ 348539 h 544576"/>
                  <a:gd name="connsiteX13" fmla="*/ 191326 w 543941"/>
                  <a:gd name="connsiteY13" fmla="*/ 279083 h 544576"/>
                  <a:gd name="connsiteX14" fmla="*/ 342392 w 543941"/>
                  <a:gd name="connsiteY14" fmla="*/ 279083 h 544576"/>
                  <a:gd name="connsiteX15" fmla="*/ 264858 w 543941"/>
                  <a:gd name="connsiteY15" fmla="*/ 101397 h 544576"/>
                  <a:gd name="connsiteX16" fmla="*/ 191326 w 543941"/>
                  <a:gd name="connsiteY16" fmla="*/ 279083 h 5445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543941" h="544576">
                    <a:moveTo>
                      <a:pt x="373063" y="348539"/>
                    </a:moveTo>
                    <a:lnTo>
                      <a:pt x="162052" y="348539"/>
                    </a:lnTo>
                    <a:lnTo>
                      <a:pt x="99441" y="499637"/>
                    </a:lnTo>
                    <a:cubicBezTo>
                      <a:pt x="93980" y="513232"/>
                      <a:pt x="91948" y="530244"/>
                      <a:pt x="91948" y="544576"/>
                    </a:cubicBezTo>
                    <a:lnTo>
                      <a:pt x="0" y="544576"/>
                    </a:lnTo>
                    <a:cubicBezTo>
                      <a:pt x="9589" y="530917"/>
                      <a:pt x="17018" y="517989"/>
                      <a:pt x="24511" y="499637"/>
                    </a:cubicBezTo>
                    <a:lnTo>
                      <a:pt x="232855" y="0"/>
                    </a:lnTo>
                    <a:lnTo>
                      <a:pt x="300228" y="0"/>
                    </a:lnTo>
                    <a:lnTo>
                      <a:pt x="519430" y="499637"/>
                    </a:lnTo>
                    <a:cubicBezTo>
                      <a:pt x="527621" y="517989"/>
                      <a:pt x="534416" y="530917"/>
                      <a:pt x="543941" y="544576"/>
                    </a:cubicBezTo>
                    <a:lnTo>
                      <a:pt x="447294" y="544576"/>
                    </a:lnTo>
                    <a:cubicBezTo>
                      <a:pt x="447294" y="526834"/>
                      <a:pt x="444564" y="512566"/>
                      <a:pt x="439103" y="499637"/>
                    </a:cubicBezTo>
                    <a:lnTo>
                      <a:pt x="373063" y="348539"/>
                    </a:lnTo>
                    <a:close/>
                    <a:moveTo>
                      <a:pt x="191326" y="279083"/>
                    </a:moveTo>
                    <a:lnTo>
                      <a:pt x="342392" y="279083"/>
                    </a:lnTo>
                    <a:lnTo>
                      <a:pt x="264858" y="101397"/>
                    </a:lnTo>
                    <a:lnTo>
                      <a:pt x="191326" y="279083"/>
                    </a:lnTo>
                    <a:close/>
                  </a:path>
                </a:pathLst>
              </a:custGeom>
              <a:grpFill/>
              <a:ln w="6350" cap="flat">
                <a:noFill/>
                <a:prstDash val="solid"/>
                <a:miter/>
              </a:ln>
            </p:spPr>
            <p:txBody>
              <a:bodyPr rtlCol="0" anchor="ctr"/>
              <a:lstStyle/>
              <a:p>
                <a:endParaRPr lang="da-DK" dirty="0"/>
              </a:p>
            </p:txBody>
          </p:sp>
          <p:sp>
            <p:nvSpPr>
              <p:cNvPr id="21" name="Freeform: Shape 20">
                <a:extLst>
                  <a:ext uri="{FF2B5EF4-FFF2-40B4-BE49-F238E27FC236}">
                    <a16:creationId xmlns:a16="http://schemas.microsoft.com/office/drawing/2014/main" id="{F442837C-79C1-288D-BA2E-CD93B9721939}"/>
                  </a:ext>
                </a:extLst>
              </p:cNvPr>
              <p:cNvSpPr/>
              <p:nvPr/>
            </p:nvSpPr>
            <p:spPr>
              <a:xfrm>
                <a:off x="7727701" y="408334"/>
                <a:ext cx="488124" cy="544575"/>
              </a:xfrm>
              <a:custGeom>
                <a:avLst/>
                <a:gdLst>
                  <a:gd name="connsiteX0" fmla="*/ 477901 w 488124"/>
                  <a:gd name="connsiteY0" fmla="*/ 499637 h 544575"/>
                  <a:gd name="connsiteX1" fmla="*/ 481330 w 488124"/>
                  <a:gd name="connsiteY1" fmla="*/ 544576 h 544575"/>
                  <a:gd name="connsiteX2" fmla="*/ 409194 w 488124"/>
                  <a:gd name="connsiteY2" fmla="*/ 544576 h 544575"/>
                  <a:gd name="connsiteX3" fmla="*/ 79629 w 488124"/>
                  <a:gd name="connsiteY3" fmla="*/ 119145 h 544575"/>
                  <a:gd name="connsiteX4" fmla="*/ 79629 w 488124"/>
                  <a:gd name="connsiteY4" fmla="*/ 499637 h 544575"/>
                  <a:gd name="connsiteX5" fmla="*/ 89916 w 488124"/>
                  <a:gd name="connsiteY5" fmla="*/ 544576 h 544575"/>
                  <a:gd name="connsiteX6" fmla="*/ 0 w 488124"/>
                  <a:gd name="connsiteY6" fmla="*/ 544576 h 544575"/>
                  <a:gd name="connsiteX7" fmla="*/ 10287 w 488124"/>
                  <a:gd name="connsiteY7" fmla="*/ 499637 h 544575"/>
                  <a:gd name="connsiteX8" fmla="*/ 10287 w 488124"/>
                  <a:gd name="connsiteY8" fmla="*/ 44939 h 544575"/>
                  <a:gd name="connsiteX9" fmla="*/ 0 w 488124"/>
                  <a:gd name="connsiteY9" fmla="*/ 0 h 544575"/>
                  <a:gd name="connsiteX10" fmla="*/ 81724 w 488124"/>
                  <a:gd name="connsiteY10" fmla="*/ 0 h 544575"/>
                  <a:gd name="connsiteX11" fmla="*/ 408432 w 488124"/>
                  <a:gd name="connsiteY11" fmla="*/ 419335 h 544575"/>
                  <a:gd name="connsiteX12" fmla="*/ 408432 w 488124"/>
                  <a:gd name="connsiteY12" fmla="*/ 44939 h 544575"/>
                  <a:gd name="connsiteX13" fmla="*/ 398272 w 488124"/>
                  <a:gd name="connsiteY13" fmla="*/ 0 h 544575"/>
                  <a:gd name="connsiteX14" fmla="*/ 488124 w 488124"/>
                  <a:gd name="connsiteY14" fmla="*/ 0 h 544575"/>
                  <a:gd name="connsiteX15" fmla="*/ 477901 w 488124"/>
                  <a:gd name="connsiteY15" fmla="*/ 44939 h 544575"/>
                  <a:gd name="connsiteX16" fmla="*/ 477901 w 488124"/>
                  <a:gd name="connsiteY16" fmla="*/ 499637 h 544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88124" h="544575">
                    <a:moveTo>
                      <a:pt x="477901" y="499637"/>
                    </a:moveTo>
                    <a:cubicBezTo>
                      <a:pt x="477901" y="519392"/>
                      <a:pt x="479298" y="530917"/>
                      <a:pt x="481330" y="544576"/>
                    </a:cubicBezTo>
                    <a:lnTo>
                      <a:pt x="409194" y="544576"/>
                    </a:lnTo>
                    <a:lnTo>
                      <a:pt x="79629" y="119145"/>
                    </a:lnTo>
                    <a:lnTo>
                      <a:pt x="79629" y="499637"/>
                    </a:lnTo>
                    <a:cubicBezTo>
                      <a:pt x="79629" y="519392"/>
                      <a:pt x="83058" y="530917"/>
                      <a:pt x="89916" y="544576"/>
                    </a:cubicBezTo>
                    <a:lnTo>
                      <a:pt x="0" y="544576"/>
                    </a:lnTo>
                    <a:cubicBezTo>
                      <a:pt x="6858" y="530917"/>
                      <a:pt x="10287" y="519392"/>
                      <a:pt x="10287" y="499637"/>
                    </a:cubicBezTo>
                    <a:lnTo>
                      <a:pt x="10287" y="44939"/>
                    </a:lnTo>
                    <a:cubicBezTo>
                      <a:pt x="10287" y="25184"/>
                      <a:pt x="6858" y="13595"/>
                      <a:pt x="0" y="0"/>
                    </a:cubicBezTo>
                    <a:lnTo>
                      <a:pt x="81724" y="0"/>
                    </a:lnTo>
                    <a:lnTo>
                      <a:pt x="408432" y="419335"/>
                    </a:lnTo>
                    <a:lnTo>
                      <a:pt x="408432" y="44939"/>
                    </a:lnTo>
                    <a:cubicBezTo>
                      <a:pt x="408432" y="25184"/>
                      <a:pt x="405067" y="13595"/>
                      <a:pt x="398272" y="0"/>
                    </a:cubicBezTo>
                    <a:lnTo>
                      <a:pt x="488124" y="0"/>
                    </a:lnTo>
                    <a:cubicBezTo>
                      <a:pt x="481330" y="13595"/>
                      <a:pt x="477901" y="25184"/>
                      <a:pt x="477901" y="44939"/>
                    </a:cubicBezTo>
                    <a:lnTo>
                      <a:pt x="477901" y="499637"/>
                    </a:lnTo>
                    <a:close/>
                  </a:path>
                </a:pathLst>
              </a:custGeom>
              <a:grpFill/>
              <a:ln w="6350" cap="flat">
                <a:noFill/>
                <a:prstDash val="solid"/>
                <a:miter/>
              </a:ln>
            </p:spPr>
            <p:txBody>
              <a:bodyPr rtlCol="0" anchor="ctr"/>
              <a:lstStyle/>
              <a:p>
                <a:endParaRPr lang="da-DK" dirty="0"/>
              </a:p>
            </p:txBody>
          </p:sp>
          <p:sp>
            <p:nvSpPr>
              <p:cNvPr id="22" name="Freeform: Shape 21">
                <a:extLst>
                  <a:ext uri="{FF2B5EF4-FFF2-40B4-BE49-F238E27FC236}">
                    <a16:creationId xmlns:a16="http://schemas.microsoft.com/office/drawing/2014/main" id="{5D99A250-06C0-DC67-2691-0C891825F14F}"/>
                  </a:ext>
                </a:extLst>
              </p:cNvPr>
              <p:cNvSpPr/>
              <p:nvPr/>
            </p:nvSpPr>
            <p:spPr>
              <a:xfrm>
                <a:off x="8336158" y="408308"/>
                <a:ext cx="482663" cy="548665"/>
              </a:xfrm>
              <a:custGeom>
                <a:avLst/>
                <a:gdLst>
                  <a:gd name="connsiteX0" fmla="*/ 199454 w 482663"/>
                  <a:gd name="connsiteY0" fmla="*/ 0 h 548665"/>
                  <a:gd name="connsiteX1" fmla="*/ 482664 w 482663"/>
                  <a:gd name="connsiteY1" fmla="*/ 272993 h 548665"/>
                  <a:gd name="connsiteX2" fmla="*/ 196724 w 482663"/>
                  <a:gd name="connsiteY2" fmla="*/ 548665 h 548665"/>
                  <a:gd name="connsiteX3" fmla="*/ 48324 w 482663"/>
                  <a:gd name="connsiteY3" fmla="*/ 544582 h 548665"/>
                  <a:gd name="connsiteX4" fmla="*/ 0 w 482663"/>
                  <a:gd name="connsiteY4" fmla="*/ 544582 h 548665"/>
                  <a:gd name="connsiteX5" fmla="*/ 10224 w 482663"/>
                  <a:gd name="connsiteY5" fmla="*/ 499643 h 548665"/>
                  <a:gd name="connsiteX6" fmla="*/ 10224 w 482663"/>
                  <a:gd name="connsiteY6" fmla="*/ 44945 h 548665"/>
                  <a:gd name="connsiteX7" fmla="*/ 0 w 482663"/>
                  <a:gd name="connsiteY7" fmla="*/ 6 h 548665"/>
                  <a:gd name="connsiteX8" fmla="*/ 199454 w 482663"/>
                  <a:gd name="connsiteY8" fmla="*/ 6 h 548665"/>
                  <a:gd name="connsiteX9" fmla="*/ 83757 w 482663"/>
                  <a:gd name="connsiteY9" fmla="*/ 435673 h 548665"/>
                  <a:gd name="connsiteX10" fmla="*/ 105538 w 482663"/>
                  <a:gd name="connsiteY10" fmla="*/ 475856 h 548665"/>
                  <a:gd name="connsiteX11" fmla="*/ 191961 w 482663"/>
                  <a:gd name="connsiteY11" fmla="*/ 481952 h 548665"/>
                  <a:gd name="connsiteX12" fmla="*/ 402337 w 482663"/>
                  <a:gd name="connsiteY12" fmla="*/ 273659 h 548665"/>
                  <a:gd name="connsiteX13" fmla="*/ 189929 w 482663"/>
                  <a:gd name="connsiteY13" fmla="*/ 69450 h 548665"/>
                  <a:gd name="connsiteX14" fmla="*/ 83757 w 482663"/>
                  <a:gd name="connsiteY14" fmla="*/ 69450 h 548665"/>
                  <a:gd name="connsiteX15" fmla="*/ 83757 w 482663"/>
                  <a:gd name="connsiteY15" fmla="*/ 435673 h 5486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482663" h="548665">
                    <a:moveTo>
                      <a:pt x="199454" y="0"/>
                    </a:moveTo>
                    <a:cubicBezTo>
                      <a:pt x="366903" y="0"/>
                      <a:pt x="482664" y="113722"/>
                      <a:pt x="482664" y="272993"/>
                    </a:cubicBezTo>
                    <a:cubicBezTo>
                      <a:pt x="482664" y="432264"/>
                      <a:pt x="364173" y="548665"/>
                      <a:pt x="196724" y="548665"/>
                    </a:cubicBezTo>
                    <a:cubicBezTo>
                      <a:pt x="114364" y="548665"/>
                      <a:pt x="89154" y="544582"/>
                      <a:pt x="48324" y="544582"/>
                    </a:cubicBezTo>
                    <a:lnTo>
                      <a:pt x="0" y="544582"/>
                    </a:lnTo>
                    <a:cubicBezTo>
                      <a:pt x="6795" y="530987"/>
                      <a:pt x="10224" y="519398"/>
                      <a:pt x="10224" y="499643"/>
                    </a:cubicBezTo>
                    <a:lnTo>
                      <a:pt x="10224" y="44945"/>
                    </a:lnTo>
                    <a:cubicBezTo>
                      <a:pt x="10224" y="25190"/>
                      <a:pt x="6795" y="13665"/>
                      <a:pt x="0" y="6"/>
                    </a:cubicBezTo>
                    <a:lnTo>
                      <a:pt x="199454" y="6"/>
                    </a:lnTo>
                    <a:close/>
                    <a:moveTo>
                      <a:pt x="83757" y="435673"/>
                    </a:moveTo>
                    <a:cubicBezTo>
                      <a:pt x="83757" y="456101"/>
                      <a:pt x="85789" y="469697"/>
                      <a:pt x="105538" y="475856"/>
                    </a:cubicBezTo>
                    <a:cubicBezTo>
                      <a:pt x="121857" y="481286"/>
                      <a:pt x="151765" y="481952"/>
                      <a:pt x="191961" y="481952"/>
                    </a:cubicBezTo>
                    <a:cubicBezTo>
                      <a:pt x="319278" y="481952"/>
                      <a:pt x="402337" y="390061"/>
                      <a:pt x="402337" y="273659"/>
                    </a:cubicBezTo>
                    <a:cubicBezTo>
                      <a:pt x="402337" y="157258"/>
                      <a:pt x="319278" y="69450"/>
                      <a:pt x="189929" y="69450"/>
                    </a:cubicBezTo>
                    <a:lnTo>
                      <a:pt x="83757" y="69450"/>
                    </a:lnTo>
                    <a:lnTo>
                      <a:pt x="83757" y="435673"/>
                    </a:lnTo>
                    <a:close/>
                  </a:path>
                </a:pathLst>
              </a:custGeom>
              <a:grpFill/>
              <a:ln w="6350" cap="flat">
                <a:noFill/>
                <a:prstDash val="solid"/>
                <a:miter/>
              </a:ln>
            </p:spPr>
            <p:txBody>
              <a:bodyPr rtlCol="0" anchor="ctr"/>
              <a:lstStyle/>
              <a:p>
                <a:endParaRPr lang="da-DK" dirty="0"/>
              </a:p>
            </p:txBody>
          </p:sp>
          <p:sp>
            <p:nvSpPr>
              <p:cNvPr id="23" name="Freeform: Shape 22">
                <a:extLst>
                  <a:ext uri="{FF2B5EF4-FFF2-40B4-BE49-F238E27FC236}">
                    <a16:creationId xmlns:a16="http://schemas.microsoft.com/office/drawing/2014/main" id="{E9A97C1A-F4BF-CAAF-EB04-C07BFFDC0673}"/>
                  </a:ext>
                </a:extLst>
              </p:cNvPr>
              <p:cNvSpPr/>
              <p:nvPr/>
            </p:nvSpPr>
            <p:spPr>
              <a:xfrm>
                <a:off x="9341871" y="1815481"/>
                <a:ext cx="474536" cy="558177"/>
              </a:xfrm>
              <a:custGeom>
                <a:avLst/>
                <a:gdLst>
                  <a:gd name="connsiteX0" fmla="*/ 464312 w 474536"/>
                  <a:gd name="connsiteY0" fmla="*/ 463537 h 558177"/>
                  <a:gd name="connsiteX1" fmla="*/ 469012 w 474536"/>
                  <a:gd name="connsiteY1" fmla="*/ 520065 h 558177"/>
                  <a:gd name="connsiteX2" fmla="*/ 315214 w 474536"/>
                  <a:gd name="connsiteY2" fmla="*/ 558178 h 558177"/>
                  <a:gd name="connsiteX3" fmla="*/ 0 w 474536"/>
                  <a:gd name="connsiteY3" fmla="*/ 279089 h 558177"/>
                  <a:gd name="connsiteX4" fmla="*/ 300927 w 474536"/>
                  <a:gd name="connsiteY4" fmla="*/ 0 h 558177"/>
                  <a:gd name="connsiteX5" fmla="*/ 458089 w 474536"/>
                  <a:gd name="connsiteY5" fmla="*/ 30607 h 558177"/>
                  <a:gd name="connsiteX6" fmla="*/ 460185 w 474536"/>
                  <a:gd name="connsiteY6" fmla="*/ 127254 h 558177"/>
                  <a:gd name="connsiteX7" fmla="*/ 390081 w 474536"/>
                  <a:gd name="connsiteY7" fmla="*/ 83719 h 558177"/>
                  <a:gd name="connsiteX8" fmla="*/ 301562 w 474536"/>
                  <a:gd name="connsiteY8" fmla="*/ 70123 h 558177"/>
                  <a:gd name="connsiteX9" fmla="*/ 78994 w 474536"/>
                  <a:gd name="connsiteY9" fmla="*/ 279089 h 558177"/>
                  <a:gd name="connsiteX10" fmla="*/ 318580 w 474536"/>
                  <a:gd name="connsiteY10" fmla="*/ 488055 h 558177"/>
                  <a:gd name="connsiteX11" fmla="*/ 390716 w 474536"/>
                  <a:gd name="connsiteY11" fmla="*/ 471043 h 558177"/>
                  <a:gd name="connsiteX12" fmla="*/ 390716 w 474536"/>
                  <a:gd name="connsiteY12" fmla="*/ 340309 h 558177"/>
                  <a:gd name="connsiteX13" fmla="*/ 380556 w 474536"/>
                  <a:gd name="connsiteY13" fmla="*/ 295427 h 558177"/>
                  <a:gd name="connsiteX14" fmla="*/ 474536 w 474536"/>
                  <a:gd name="connsiteY14" fmla="*/ 295427 h 558177"/>
                  <a:gd name="connsiteX15" fmla="*/ 464249 w 474536"/>
                  <a:gd name="connsiteY15" fmla="*/ 340309 h 558177"/>
                  <a:gd name="connsiteX16" fmla="*/ 464249 w 474536"/>
                  <a:gd name="connsiteY16" fmla="*/ 463537 h 5581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74536" h="558177">
                    <a:moveTo>
                      <a:pt x="464312" y="463537"/>
                    </a:moveTo>
                    <a:cubicBezTo>
                      <a:pt x="464312" y="493478"/>
                      <a:pt x="466281" y="505060"/>
                      <a:pt x="469012" y="520065"/>
                    </a:cubicBezTo>
                    <a:cubicBezTo>
                      <a:pt x="420053" y="543846"/>
                      <a:pt x="368300" y="558178"/>
                      <a:pt x="315214" y="558178"/>
                    </a:cubicBezTo>
                    <a:cubicBezTo>
                      <a:pt x="120524" y="558178"/>
                      <a:pt x="0" y="437020"/>
                      <a:pt x="0" y="279089"/>
                    </a:cubicBezTo>
                    <a:cubicBezTo>
                      <a:pt x="0" y="121101"/>
                      <a:pt x="125985" y="0"/>
                      <a:pt x="300927" y="0"/>
                    </a:cubicBezTo>
                    <a:cubicBezTo>
                      <a:pt x="365570" y="0"/>
                      <a:pt x="407734" y="6769"/>
                      <a:pt x="458089" y="30607"/>
                    </a:cubicBezTo>
                    <a:lnTo>
                      <a:pt x="460185" y="127254"/>
                    </a:lnTo>
                    <a:cubicBezTo>
                      <a:pt x="443865" y="108903"/>
                      <a:pt x="420053" y="94571"/>
                      <a:pt x="390081" y="83719"/>
                    </a:cubicBezTo>
                    <a:cubicBezTo>
                      <a:pt x="366205" y="74879"/>
                      <a:pt x="334264" y="70123"/>
                      <a:pt x="301562" y="70123"/>
                    </a:cubicBezTo>
                    <a:cubicBezTo>
                      <a:pt x="164783" y="70123"/>
                      <a:pt x="78994" y="161284"/>
                      <a:pt x="78994" y="279089"/>
                    </a:cubicBezTo>
                    <a:cubicBezTo>
                      <a:pt x="78994" y="397504"/>
                      <a:pt x="172911" y="488055"/>
                      <a:pt x="318580" y="488055"/>
                    </a:cubicBezTo>
                    <a:cubicBezTo>
                      <a:pt x="332931" y="488055"/>
                      <a:pt x="366205" y="484638"/>
                      <a:pt x="390716" y="471043"/>
                    </a:cubicBezTo>
                    <a:lnTo>
                      <a:pt x="390716" y="340309"/>
                    </a:lnTo>
                    <a:cubicBezTo>
                      <a:pt x="390716" y="320611"/>
                      <a:pt x="387414" y="309029"/>
                      <a:pt x="380556" y="295427"/>
                    </a:cubicBezTo>
                    <a:lnTo>
                      <a:pt x="474536" y="295427"/>
                    </a:lnTo>
                    <a:cubicBezTo>
                      <a:pt x="467678" y="309023"/>
                      <a:pt x="464249" y="320611"/>
                      <a:pt x="464249" y="340309"/>
                    </a:cubicBezTo>
                    <a:lnTo>
                      <a:pt x="464249" y="463537"/>
                    </a:lnTo>
                    <a:close/>
                  </a:path>
                </a:pathLst>
              </a:custGeom>
              <a:grpFill/>
              <a:ln w="6350" cap="flat">
                <a:noFill/>
                <a:prstDash val="solid"/>
                <a:miter/>
              </a:ln>
            </p:spPr>
            <p:txBody>
              <a:bodyPr rtlCol="0" anchor="ctr"/>
              <a:lstStyle/>
              <a:p>
                <a:endParaRPr lang="da-DK" dirty="0"/>
              </a:p>
            </p:txBody>
          </p:sp>
          <p:sp>
            <p:nvSpPr>
              <p:cNvPr id="24" name="Freeform: Shape 23">
                <a:extLst>
                  <a:ext uri="{FF2B5EF4-FFF2-40B4-BE49-F238E27FC236}">
                    <a16:creationId xmlns:a16="http://schemas.microsoft.com/office/drawing/2014/main" id="{D11D5C90-E56B-0DDC-FCCD-B6B289708122}"/>
                  </a:ext>
                </a:extLst>
              </p:cNvPr>
              <p:cNvSpPr/>
              <p:nvPr/>
            </p:nvSpPr>
            <p:spPr>
              <a:xfrm>
                <a:off x="9930643" y="1822257"/>
                <a:ext cx="313816" cy="544575"/>
              </a:xfrm>
              <a:custGeom>
                <a:avLst/>
                <a:gdLst>
                  <a:gd name="connsiteX0" fmla="*/ 288607 w 313816"/>
                  <a:gd name="connsiteY0" fmla="*/ 6 h 544575"/>
                  <a:gd name="connsiteX1" fmla="*/ 292036 w 313816"/>
                  <a:gd name="connsiteY1" fmla="*/ 83725 h 544575"/>
                  <a:gd name="connsiteX2" fmla="*/ 232790 w 313816"/>
                  <a:gd name="connsiteY2" fmla="*/ 69456 h 544575"/>
                  <a:gd name="connsiteX3" fmla="*/ 83756 w 313816"/>
                  <a:gd name="connsiteY3" fmla="*/ 69456 h 544575"/>
                  <a:gd name="connsiteX4" fmla="*/ 83756 w 313816"/>
                  <a:gd name="connsiteY4" fmla="*/ 232810 h 544575"/>
                  <a:gd name="connsiteX5" fmla="*/ 238252 w 313816"/>
                  <a:gd name="connsiteY5" fmla="*/ 232810 h 544575"/>
                  <a:gd name="connsiteX6" fmla="*/ 283210 w 313816"/>
                  <a:gd name="connsiteY6" fmla="*/ 222624 h 544575"/>
                  <a:gd name="connsiteX7" fmla="*/ 283210 w 313816"/>
                  <a:gd name="connsiteY7" fmla="*/ 312445 h 544575"/>
                  <a:gd name="connsiteX8" fmla="*/ 238252 w 313816"/>
                  <a:gd name="connsiteY8" fmla="*/ 302260 h 544575"/>
                  <a:gd name="connsiteX9" fmla="*/ 83756 w 313816"/>
                  <a:gd name="connsiteY9" fmla="*/ 302260 h 544575"/>
                  <a:gd name="connsiteX10" fmla="*/ 83756 w 313816"/>
                  <a:gd name="connsiteY10" fmla="*/ 475126 h 544575"/>
                  <a:gd name="connsiteX11" fmla="*/ 249110 w 313816"/>
                  <a:gd name="connsiteY11" fmla="*/ 475126 h 544575"/>
                  <a:gd name="connsiteX12" fmla="*/ 313817 w 313816"/>
                  <a:gd name="connsiteY12" fmla="*/ 460858 h 544575"/>
                  <a:gd name="connsiteX13" fmla="*/ 294767 w 313816"/>
                  <a:gd name="connsiteY13" fmla="*/ 544576 h 544575"/>
                  <a:gd name="connsiteX14" fmla="*/ 0 w 313816"/>
                  <a:gd name="connsiteY14" fmla="*/ 544576 h 544575"/>
                  <a:gd name="connsiteX15" fmla="*/ 10223 w 313816"/>
                  <a:gd name="connsiteY15" fmla="*/ 499637 h 544575"/>
                  <a:gd name="connsiteX16" fmla="*/ 10223 w 313816"/>
                  <a:gd name="connsiteY16" fmla="*/ 44939 h 544575"/>
                  <a:gd name="connsiteX17" fmla="*/ 0 w 313816"/>
                  <a:gd name="connsiteY17" fmla="*/ 0 h 544575"/>
                  <a:gd name="connsiteX18" fmla="*/ 288607 w 313816"/>
                  <a:gd name="connsiteY18" fmla="*/ 0 h 544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313816" h="544575">
                    <a:moveTo>
                      <a:pt x="288607" y="6"/>
                    </a:moveTo>
                    <a:lnTo>
                      <a:pt x="292036" y="83725"/>
                    </a:lnTo>
                    <a:cubicBezTo>
                      <a:pt x="276352" y="74885"/>
                      <a:pt x="260667" y="69456"/>
                      <a:pt x="232790" y="69456"/>
                    </a:cubicBezTo>
                    <a:lnTo>
                      <a:pt x="83756" y="69456"/>
                    </a:lnTo>
                    <a:lnTo>
                      <a:pt x="83756" y="232810"/>
                    </a:lnTo>
                    <a:lnTo>
                      <a:pt x="238252" y="232810"/>
                    </a:lnTo>
                    <a:cubicBezTo>
                      <a:pt x="258001" y="232810"/>
                      <a:pt x="269494" y="229394"/>
                      <a:pt x="283210" y="222624"/>
                    </a:cubicBezTo>
                    <a:lnTo>
                      <a:pt x="283210" y="312445"/>
                    </a:lnTo>
                    <a:cubicBezTo>
                      <a:pt x="269494" y="305619"/>
                      <a:pt x="258001" y="302260"/>
                      <a:pt x="238252" y="302260"/>
                    </a:cubicBezTo>
                    <a:lnTo>
                      <a:pt x="83756" y="302260"/>
                    </a:lnTo>
                    <a:lnTo>
                      <a:pt x="83756" y="475126"/>
                    </a:lnTo>
                    <a:lnTo>
                      <a:pt x="249110" y="475126"/>
                    </a:lnTo>
                    <a:cubicBezTo>
                      <a:pt x="277051" y="475126"/>
                      <a:pt x="298132" y="469697"/>
                      <a:pt x="313817" y="460858"/>
                    </a:cubicBezTo>
                    <a:lnTo>
                      <a:pt x="294767" y="544576"/>
                    </a:lnTo>
                    <a:lnTo>
                      <a:pt x="0" y="544576"/>
                    </a:lnTo>
                    <a:cubicBezTo>
                      <a:pt x="6794" y="530980"/>
                      <a:pt x="10223" y="519392"/>
                      <a:pt x="10223" y="499637"/>
                    </a:cubicBezTo>
                    <a:lnTo>
                      <a:pt x="10223" y="44939"/>
                    </a:lnTo>
                    <a:cubicBezTo>
                      <a:pt x="10223" y="25184"/>
                      <a:pt x="6794" y="13595"/>
                      <a:pt x="0" y="0"/>
                    </a:cubicBezTo>
                    <a:lnTo>
                      <a:pt x="288607" y="0"/>
                    </a:lnTo>
                    <a:close/>
                  </a:path>
                </a:pathLst>
              </a:custGeom>
              <a:grpFill/>
              <a:ln w="6350" cap="flat">
                <a:noFill/>
                <a:prstDash val="solid"/>
                <a:miter/>
              </a:ln>
            </p:spPr>
            <p:txBody>
              <a:bodyPr rtlCol="0" anchor="ctr"/>
              <a:lstStyle/>
              <a:p>
                <a:endParaRPr lang="da-DK" dirty="0"/>
              </a:p>
            </p:txBody>
          </p:sp>
          <p:sp>
            <p:nvSpPr>
              <p:cNvPr id="25" name="Freeform: Shape 24">
                <a:extLst>
                  <a:ext uri="{FF2B5EF4-FFF2-40B4-BE49-F238E27FC236}">
                    <a16:creationId xmlns:a16="http://schemas.microsoft.com/office/drawing/2014/main" id="{FDDA9B3F-EC6D-0148-1F25-7794680C30AF}"/>
                  </a:ext>
                </a:extLst>
              </p:cNvPr>
              <p:cNvSpPr/>
              <p:nvPr/>
            </p:nvSpPr>
            <p:spPr>
              <a:xfrm>
                <a:off x="10343393" y="1822276"/>
                <a:ext cx="402335" cy="544518"/>
              </a:xfrm>
              <a:custGeom>
                <a:avLst/>
                <a:gdLst>
                  <a:gd name="connsiteX0" fmla="*/ 157290 w 402335"/>
                  <a:gd name="connsiteY0" fmla="*/ 6 h 544518"/>
                  <a:gd name="connsiteX1" fmla="*/ 322643 w 402335"/>
                  <a:gd name="connsiteY1" fmla="*/ 157874 h 544518"/>
                  <a:gd name="connsiteX2" fmla="*/ 220535 w 402335"/>
                  <a:gd name="connsiteY2" fmla="*/ 302203 h 544518"/>
                  <a:gd name="connsiteX3" fmla="*/ 247777 w 402335"/>
                  <a:gd name="connsiteY3" fmla="*/ 332810 h 544518"/>
                  <a:gd name="connsiteX4" fmla="*/ 359410 w 402335"/>
                  <a:gd name="connsiteY4" fmla="*/ 494150 h 544518"/>
                  <a:gd name="connsiteX5" fmla="*/ 402336 w 402335"/>
                  <a:gd name="connsiteY5" fmla="*/ 544519 h 544518"/>
                  <a:gd name="connsiteX6" fmla="*/ 293433 w 402335"/>
                  <a:gd name="connsiteY6" fmla="*/ 544519 h 544518"/>
                  <a:gd name="connsiteX7" fmla="*/ 275018 w 402335"/>
                  <a:gd name="connsiteY7" fmla="*/ 502996 h 544518"/>
                  <a:gd name="connsiteX8" fmla="*/ 176276 w 402335"/>
                  <a:gd name="connsiteY8" fmla="*/ 359397 h 544518"/>
                  <a:gd name="connsiteX9" fmla="*/ 122491 w 402335"/>
                  <a:gd name="connsiteY9" fmla="*/ 316528 h 544518"/>
                  <a:gd name="connsiteX10" fmla="*/ 83693 w 402335"/>
                  <a:gd name="connsiteY10" fmla="*/ 311772 h 544518"/>
                  <a:gd name="connsiteX11" fmla="*/ 83693 w 402335"/>
                  <a:gd name="connsiteY11" fmla="*/ 499643 h 544518"/>
                  <a:gd name="connsiteX12" fmla="*/ 93916 w 402335"/>
                  <a:gd name="connsiteY12" fmla="*/ 544519 h 544518"/>
                  <a:gd name="connsiteX13" fmla="*/ 0 w 402335"/>
                  <a:gd name="connsiteY13" fmla="*/ 544519 h 544518"/>
                  <a:gd name="connsiteX14" fmla="*/ 10160 w 402335"/>
                  <a:gd name="connsiteY14" fmla="*/ 499643 h 544518"/>
                  <a:gd name="connsiteX15" fmla="*/ 10160 w 402335"/>
                  <a:gd name="connsiteY15" fmla="*/ 44882 h 544518"/>
                  <a:gd name="connsiteX16" fmla="*/ 0 w 402335"/>
                  <a:gd name="connsiteY16" fmla="*/ 0 h 544518"/>
                  <a:gd name="connsiteX17" fmla="*/ 157290 w 402335"/>
                  <a:gd name="connsiteY17" fmla="*/ 0 h 544518"/>
                  <a:gd name="connsiteX18" fmla="*/ 83693 w 402335"/>
                  <a:gd name="connsiteY18" fmla="*/ 242329 h 544518"/>
                  <a:gd name="connsiteX19" fmla="*/ 132080 w 402335"/>
                  <a:gd name="connsiteY19" fmla="*/ 247085 h 544518"/>
                  <a:gd name="connsiteX20" fmla="*/ 245745 w 402335"/>
                  <a:gd name="connsiteY20" fmla="*/ 158610 h 544518"/>
                  <a:gd name="connsiteX21" fmla="*/ 142939 w 402335"/>
                  <a:gd name="connsiteY21" fmla="*/ 68732 h 544518"/>
                  <a:gd name="connsiteX22" fmla="*/ 83693 w 402335"/>
                  <a:gd name="connsiteY22" fmla="*/ 68732 h 544518"/>
                  <a:gd name="connsiteX23" fmla="*/ 83693 w 402335"/>
                  <a:gd name="connsiteY23" fmla="*/ 242329 h 5445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402335" h="544518">
                    <a:moveTo>
                      <a:pt x="157290" y="6"/>
                    </a:moveTo>
                    <a:cubicBezTo>
                      <a:pt x="260032" y="6"/>
                      <a:pt x="322643" y="70739"/>
                      <a:pt x="322643" y="157874"/>
                    </a:cubicBezTo>
                    <a:cubicBezTo>
                      <a:pt x="322643" y="227997"/>
                      <a:pt x="285178" y="279095"/>
                      <a:pt x="220535" y="302203"/>
                    </a:cubicBezTo>
                    <a:cubicBezTo>
                      <a:pt x="232156" y="312445"/>
                      <a:pt x="238887" y="321957"/>
                      <a:pt x="247777" y="332810"/>
                    </a:cubicBezTo>
                    <a:cubicBezTo>
                      <a:pt x="287274" y="384581"/>
                      <a:pt x="328802" y="448545"/>
                      <a:pt x="359410" y="494150"/>
                    </a:cubicBezTo>
                    <a:cubicBezTo>
                      <a:pt x="374396" y="515982"/>
                      <a:pt x="385318" y="530250"/>
                      <a:pt x="402336" y="544519"/>
                    </a:cubicBezTo>
                    <a:lnTo>
                      <a:pt x="293433" y="544519"/>
                    </a:lnTo>
                    <a:cubicBezTo>
                      <a:pt x="289242" y="527507"/>
                      <a:pt x="283845" y="515982"/>
                      <a:pt x="275018" y="502996"/>
                    </a:cubicBezTo>
                    <a:cubicBezTo>
                      <a:pt x="242315" y="454704"/>
                      <a:pt x="209614" y="407022"/>
                      <a:pt x="176276" y="359397"/>
                    </a:cubicBezTo>
                    <a:cubicBezTo>
                      <a:pt x="164719" y="343726"/>
                      <a:pt x="145669" y="323297"/>
                      <a:pt x="122491" y="316528"/>
                    </a:cubicBezTo>
                    <a:cubicBezTo>
                      <a:pt x="108203" y="312445"/>
                      <a:pt x="94614" y="311772"/>
                      <a:pt x="83693" y="311772"/>
                    </a:cubicBezTo>
                    <a:lnTo>
                      <a:pt x="83693" y="499643"/>
                    </a:lnTo>
                    <a:cubicBezTo>
                      <a:pt x="83693" y="519398"/>
                      <a:pt x="87122" y="530923"/>
                      <a:pt x="93916" y="544519"/>
                    </a:cubicBezTo>
                    <a:lnTo>
                      <a:pt x="0" y="544519"/>
                    </a:lnTo>
                    <a:cubicBezTo>
                      <a:pt x="6794" y="530923"/>
                      <a:pt x="10160" y="519398"/>
                      <a:pt x="10160" y="499643"/>
                    </a:cubicBezTo>
                    <a:lnTo>
                      <a:pt x="10160" y="44882"/>
                    </a:lnTo>
                    <a:cubicBezTo>
                      <a:pt x="10160" y="25184"/>
                      <a:pt x="6858" y="13601"/>
                      <a:pt x="0" y="0"/>
                    </a:cubicBezTo>
                    <a:lnTo>
                      <a:pt x="157290" y="0"/>
                    </a:lnTo>
                    <a:close/>
                    <a:moveTo>
                      <a:pt x="83693" y="242329"/>
                    </a:moveTo>
                    <a:cubicBezTo>
                      <a:pt x="100711" y="246412"/>
                      <a:pt x="115062" y="247085"/>
                      <a:pt x="132080" y="247085"/>
                    </a:cubicBezTo>
                    <a:cubicBezTo>
                      <a:pt x="211709" y="247085"/>
                      <a:pt x="245745" y="208306"/>
                      <a:pt x="245745" y="158610"/>
                    </a:cubicBezTo>
                    <a:cubicBezTo>
                      <a:pt x="245745" y="107512"/>
                      <a:pt x="211709" y="68732"/>
                      <a:pt x="142939" y="68732"/>
                    </a:cubicBezTo>
                    <a:lnTo>
                      <a:pt x="83693" y="68732"/>
                    </a:lnTo>
                    <a:lnTo>
                      <a:pt x="83693" y="242329"/>
                    </a:lnTo>
                    <a:close/>
                  </a:path>
                </a:pathLst>
              </a:custGeom>
              <a:grpFill/>
              <a:ln w="6350" cap="flat">
                <a:noFill/>
                <a:prstDash val="solid"/>
                <a:miter/>
              </a:ln>
            </p:spPr>
            <p:txBody>
              <a:bodyPr rtlCol="0" anchor="ctr"/>
              <a:lstStyle/>
              <a:p>
                <a:endParaRPr lang="da-DK" dirty="0"/>
              </a:p>
            </p:txBody>
          </p:sp>
        </p:grpSp>
      </p:grpSp>
      <p:sp>
        <p:nvSpPr>
          <p:cNvPr id="32" name="Text Placeholder 58">
            <a:extLst>
              <a:ext uri="{FF2B5EF4-FFF2-40B4-BE49-F238E27FC236}">
                <a16:creationId xmlns:a16="http://schemas.microsoft.com/office/drawing/2014/main" id="{9A63AAF4-6A82-88AE-71A2-58A209A68A09}"/>
              </a:ext>
            </a:extLst>
          </p:cNvPr>
          <p:cNvSpPr>
            <a:spLocks noGrp="1"/>
          </p:cNvSpPr>
          <p:nvPr>
            <p:ph type="body" sz="quarter" idx="14"/>
          </p:nvPr>
        </p:nvSpPr>
        <p:spPr>
          <a:xfrm>
            <a:off x="4998621" y="655150"/>
            <a:ext cx="6647689" cy="4763"/>
          </a:xfrm>
          <a:custGeom>
            <a:avLst/>
            <a:gdLst>
              <a:gd name="connsiteX0" fmla="*/ 0 w 6647689"/>
              <a:gd name="connsiteY0" fmla="*/ 0 h 4763"/>
              <a:gd name="connsiteX1" fmla="*/ 6647689 w 6647689"/>
              <a:gd name="connsiteY1" fmla="*/ 0 h 4763"/>
              <a:gd name="connsiteX2" fmla="*/ 6647689 w 6647689"/>
              <a:gd name="connsiteY2" fmla="*/ 4763 h 4763"/>
              <a:gd name="connsiteX3" fmla="*/ 0 w 6647689"/>
              <a:gd name="connsiteY3" fmla="*/ 4763 h 4763"/>
            </a:gdLst>
            <a:ahLst/>
            <a:cxnLst>
              <a:cxn ang="0">
                <a:pos x="connsiteX0" y="connsiteY0"/>
              </a:cxn>
              <a:cxn ang="0">
                <a:pos x="connsiteX1" y="connsiteY1"/>
              </a:cxn>
              <a:cxn ang="0">
                <a:pos x="connsiteX2" y="connsiteY2"/>
              </a:cxn>
              <a:cxn ang="0">
                <a:pos x="connsiteX3" y="connsiteY3"/>
              </a:cxn>
            </a:cxnLst>
            <a:rect l="l" t="t" r="r" b="b"/>
            <a:pathLst>
              <a:path w="6647689" h="4763">
                <a:moveTo>
                  <a:pt x="0" y="0"/>
                </a:moveTo>
                <a:lnTo>
                  <a:pt x="6647689" y="0"/>
                </a:lnTo>
                <a:lnTo>
                  <a:pt x="6647689" y="4763"/>
                </a:lnTo>
                <a:lnTo>
                  <a:pt x="0" y="4763"/>
                </a:lnTo>
                <a:close/>
              </a:path>
            </a:pathLst>
          </a:custGeom>
          <a:solidFill>
            <a:schemeClr val="bg1"/>
          </a:solidFill>
        </p:spPr>
        <p:txBody>
          <a:bodyPr wrap="square">
            <a:noAutofit/>
          </a:bodyPr>
          <a:lstStyle>
            <a:lvl1pPr marL="0" indent="0">
              <a:buFontTx/>
              <a:buNone/>
              <a:defRPr>
                <a:noFill/>
              </a:defRPr>
            </a:lvl1pPr>
            <a:lvl2pPr marL="0" indent="0">
              <a:buFontTx/>
              <a:buNone/>
              <a:defRPr>
                <a:noFill/>
              </a:defRPr>
            </a:lvl2pPr>
            <a:lvl3pPr marL="0" indent="0">
              <a:buFontTx/>
              <a:buNone/>
              <a:defRPr>
                <a:noFill/>
              </a:defRPr>
            </a:lvl3pPr>
            <a:lvl4pPr marL="0" indent="0">
              <a:buFontTx/>
              <a:buNone/>
              <a:defRPr>
                <a:noFill/>
              </a:defRPr>
            </a:lvl4pPr>
            <a:lvl5pPr marL="0" indent="0">
              <a:buFontTx/>
              <a:buNone/>
              <a:defRPr>
                <a:noFill/>
              </a:defRPr>
            </a:lvl5p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endParaRPr lang="da-DK" dirty="0"/>
          </a:p>
        </p:txBody>
      </p:sp>
    </p:spTree>
    <p:extLst>
      <p:ext uri="{BB962C8B-B14F-4D97-AF65-F5344CB8AC3E}">
        <p14:creationId xmlns:p14="http://schemas.microsoft.com/office/powerpoint/2010/main" val="2799836438"/>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afterEffect">
                                  <p:stCondLst>
                                    <p:cond delay="0"/>
                                  </p:stCondLst>
                                  <p:childTnLst>
                                    <p:set>
                                      <p:cBhvr>
                                        <p:cTn id="6" dur="1" fill="hold">
                                          <p:stCondLst>
                                            <p:cond delay="0"/>
                                          </p:stCondLst>
                                        </p:cTn>
                                        <p:tgtEl>
                                          <p:spTgt spid="30"/>
                                        </p:tgtEl>
                                        <p:attrNameLst>
                                          <p:attrName>style.visibility</p:attrName>
                                        </p:attrNameLst>
                                      </p:cBhvr>
                                      <p:to>
                                        <p:strVal val="visible"/>
                                      </p:to>
                                    </p:set>
                                    <p:anim calcmode="lin" valueType="num">
                                      <p:cBhvr additive="base">
                                        <p:cTn id="7" dur="1000" fill="hold"/>
                                        <p:tgtEl>
                                          <p:spTgt spid="30"/>
                                        </p:tgtEl>
                                        <p:attrNameLst>
                                          <p:attrName>ppt_x</p:attrName>
                                        </p:attrNameLst>
                                      </p:cBhvr>
                                      <p:tavLst>
                                        <p:tav tm="0">
                                          <p:val>
                                            <p:strVal val="0-#ppt_w/2"/>
                                          </p:val>
                                        </p:tav>
                                        <p:tav tm="100000">
                                          <p:val>
                                            <p:strVal val="#ppt_x"/>
                                          </p:val>
                                        </p:tav>
                                      </p:tavLst>
                                    </p:anim>
                                    <p:anim calcmode="lin" valueType="num">
                                      <p:cBhvr additive="base">
                                        <p:cTn id="8" dur="1000" fill="hold"/>
                                        <p:tgtEl>
                                          <p:spTgt spid="30"/>
                                        </p:tgtEl>
                                        <p:attrNameLst>
                                          <p:attrName>ppt_y</p:attrName>
                                        </p:attrNameLst>
                                      </p:cBhvr>
                                      <p:tavLst>
                                        <p:tav tm="0">
                                          <p:val>
                                            <p:strVal val="#ppt_y"/>
                                          </p:val>
                                        </p:tav>
                                        <p:tav tm="100000">
                                          <p:val>
                                            <p:strVal val="#ppt_y"/>
                                          </p:val>
                                        </p:tav>
                                      </p:tavLst>
                                    </p:anim>
                                  </p:childTnLst>
                                </p:cTn>
                              </p:par>
                              <p:par>
                                <p:cTn id="9" presetID="2" presetClass="entr" presetSubtype="2" fill="hold" grpId="0" nodeType="withEffect">
                                  <p:stCondLst>
                                    <p:cond delay="0"/>
                                  </p:stCondLst>
                                  <p:childTnLst>
                                    <p:set>
                                      <p:cBhvr>
                                        <p:cTn id="10" dur="1" fill="hold">
                                          <p:stCondLst>
                                            <p:cond delay="0"/>
                                          </p:stCondLst>
                                        </p:cTn>
                                        <p:tgtEl>
                                          <p:spTgt spid="2"/>
                                        </p:tgtEl>
                                        <p:attrNameLst>
                                          <p:attrName>style.visibility</p:attrName>
                                        </p:attrNameLst>
                                      </p:cBhvr>
                                      <p:to>
                                        <p:strVal val="visible"/>
                                      </p:to>
                                    </p:set>
                                    <p:anim calcmode="lin" valueType="num">
                                      <p:cBhvr additive="base">
                                        <p:cTn id="11" dur="750" fill="hold"/>
                                        <p:tgtEl>
                                          <p:spTgt spid="2"/>
                                        </p:tgtEl>
                                        <p:attrNameLst>
                                          <p:attrName>ppt_x</p:attrName>
                                        </p:attrNameLst>
                                      </p:cBhvr>
                                      <p:tavLst>
                                        <p:tav tm="0">
                                          <p:val>
                                            <p:strVal val="1+#ppt_w/2"/>
                                          </p:val>
                                        </p:tav>
                                        <p:tav tm="100000">
                                          <p:val>
                                            <p:strVal val="#ppt_x"/>
                                          </p:val>
                                        </p:tav>
                                      </p:tavLst>
                                    </p:anim>
                                    <p:anim calcmode="lin" valueType="num">
                                      <p:cBhvr additive="base">
                                        <p:cTn id="12" dur="750" fill="hold"/>
                                        <p:tgtEl>
                                          <p:spTgt spid="2"/>
                                        </p:tgtEl>
                                        <p:attrNameLst>
                                          <p:attrName>ppt_y</p:attrName>
                                        </p:attrNameLst>
                                      </p:cBhvr>
                                      <p:tavLst>
                                        <p:tav tm="0">
                                          <p:val>
                                            <p:strVal val="#ppt_y"/>
                                          </p:val>
                                        </p:tav>
                                        <p:tav tm="100000">
                                          <p:val>
                                            <p:strVal val="#ppt_y"/>
                                          </p:val>
                                        </p:tav>
                                      </p:tavLst>
                                    </p:anim>
                                  </p:childTnLst>
                                </p:cTn>
                              </p:par>
                            </p:childTnLst>
                          </p:cTn>
                        </p:par>
                        <p:par>
                          <p:cTn id="13" fill="hold">
                            <p:stCondLst>
                              <p:cond delay="1000"/>
                            </p:stCondLst>
                            <p:childTnLst>
                              <p:par>
                                <p:cTn id="14" presetID="10" presetClass="entr" presetSubtype="0" fill="hold" grpId="0" nodeType="afterEffect">
                                  <p:stCondLst>
                                    <p:cond delay="0"/>
                                  </p:stCondLst>
                                  <p:childTnLst>
                                    <p:set>
                                      <p:cBhvr>
                                        <p:cTn id="15" dur="1" fill="hold">
                                          <p:stCondLst>
                                            <p:cond delay="0"/>
                                          </p:stCondLst>
                                        </p:cTn>
                                        <p:tgtEl>
                                          <p:spTgt spid="31"/>
                                        </p:tgtEl>
                                        <p:attrNameLst>
                                          <p:attrName>style.visibility</p:attrName>
                                        </p:attrNameLst>
                                      </p:cBhvr>
                                      <p:to>
                                        <p:strVal val="visible"/>
                                      </p:to>
                                    </p:set>
                                    <p:animEffect transition="in" filter="fade">
                                      <p:cBhvr>
                                        <p:cTn id="16" dur="500"/>
                                        <p:tgtEl>
                                          <p:spTgt spid="3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 grpId="0" animBg="1"/>
      <p:bldP spid="2" grpId="0" animBg="1"/>
      <p:bldP spid="31" grpId="0">
        <p:tmplLst>
          <p:tmpl>
            <p:tnLst>
              <p:par>
                <p:cTn presetID="10" presetClass="entr" presetSubtype="0" fill="hold" nodeType="afterEffect">
                  <p:stCondLst>
                    <p:cond delay="0"/>
                  </p:stCondLst>
                  <p:childTnLst>
                    <p:set>
                      <p:cBhvr>
                        <p:cTn dur="1" fill="hold">
                          <p:stCondLst>
                            <p:cond delay="0"/>
                          </p:stCondLst>
                        </p:cTn>
                        <p:tgtEl>
                          <p:spTgt spid="31"/>
                        </p:tgtEl>
                        <p:attrNameLst>
                          <p:attrName>style.visibility</p:attrName>
                        </p:attrNameLst>
                      </p:cBhvr>
                      <p:to>
                        <p:strVal val="visible"/>
                      </p:to>
                    </p:set>
                    <p:animEffect transition="in" filter="fade">
                      <p:cBhvr>
                        <p:cTn dur="500"/>
                        <p:tgtEl>
                          <p:spTgt spid="31"/>
                        </p:tgtEl>
                      </p:cBhvr>
                    </p:animEffect>
                  </p:childTnLst>
                </p:cTn>
              </p:par>
            </p:tnLst>
          </p:tmpl>
        </p:tmplLst>
      </p:bldP>
    </p:bld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Forside med bille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8FDF5F27-E455-7E00-2DBE-17F07835CBEA}"/>
              </a:ext>
            </a:extLst>
          </p:cNvPr>
          <p:cNvSpPr/>
          <p:nvPr/>
        </p:nvSpPr>
        <p:spPr>
          <a:xfrm>
            <a:off x="0" y="0"/>
            <a:ext cx="12192000" cy="6858000"/>
          </a:xfrm>
          <a:prstGeom prst="rect">
            <a:avLst/>
          </a:prstGeom>
          <a:gradFill flip="none" rotWithShape="0">
            <a:gsLst>
              <a:gs pos="19000">
                <a:schemeClr val="tx1">
                  <a:alpha val="3000"/>
                </a:schemeClr>
              </a:gs>
              <a:gs pos="90000">
                <a:schemeClr val="tx1">
                  <a:alpha val="40000"/>
                </a:schemeClr>
              </a:gs>
            </a:gsLst>
            <a:lin ang="54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a-DK" dirty="0"/>
          </a:p>
        </p:txBody>
      </p:sp>
      <p:sp>
        <p:nvSpPr>
          <p:cNvPr id="88" name="Freeform: Shape 87">
            <a:extLst>
              <a:ext uri="{FF2B5EF4-FFF2-40B4-BE49-F238E27FC236}">
                <a16:creationId xmlns:a16="http://schemas.microsoft.com/office/drawing/2014/main" id="{FFAB7BCC-4AF1-31CF-33D9-C0482985710A}"/>
              </a:ext>
            </a:extLst>
          </p:cNvPr>
          <p:cNvSpPr/>
          <p:nvPr/>
        </p:nvSpPr>
        <p:spPr>
          <a:xfrm>
            <a:off x="6899786" y="1239555"/>
            <a:ext cx="8205323" cy="1459258"/>
          </a:xfrm>
          <a:custGeom>
            <a:avLst/>
            <a:gdLst>
              <a:gd name="connsiteX0" fmla="*/ 1101042 w 2259158"/>
              <a:gd name="connsiteY0" fmla="*/ 153698 h 401775"/>
              <a:gd name="connsiteX1" fmla="*/ 933755 w 2259158"/>
              <a:gd name="connsiteY1" fmla="*/ 237756 h 401775"/>
              <a:gd name="connsiteX2" fmla="*/ 763638 w 2259158"/>
              <a:gd name="connsiteY2" fmla="*/ 282552 h 401775"/>
              <a:gd name="connsiteX3" fmla="*/ 652139 w 2259158"/>
              <a:gd name="connsiteY3" fmla="*/ 291172 h 401775"/>
              <a:gd name="connsiteX4" fmla="*/ 541744 w 2259158"/>
              <a:gd name="connsiteY4" fmla="*/ 284400 h 401775"/>
              <a:gd name="connsiteX5" fmla="*/ 384286 w 2259158"/>
              <a:gd name="connsiteY5" fmla="*/ 248005 h 401775"/>
              <a:gd name="connsiteX6" fmla="*/ 238630 w 2259158"/>
              <a:gd name="connsiteY6" fmla="*/ 181320 h 401775"/>
              <a:gd name="connsiteX7" fmla="*/ 73447 w 2259158"/>
              <a:gd name="connsiteY7" fmla="*/ 58029 h 401775"/>
              <a:gd name="connsiteX8" fmla="*/ 36681 w 2259158"/>
              <a:gd name="connsiteY8" fmla="*/ 99101 h 401775"/>
              <a:gd name="connsiteX9" fmla="*/ 0 w 2259158"/>
              <a:gd name="connsiteY9" fmla="*/ 140258 h 401775"/>
              <a:gd name="connsiteX10" fmla="*/ 189509 w 2259158"/>
              <a:gd name="connsiteY10" fmla="*/ 280752 h 401775"/>
              <a:gd name="connsiteX11" fmla="*/ 326365 w 2259158"/>
              <a:gd name="connsiteY11" fmla="*/ 344760 h 401775"/>
              <a:gd name="connsiteX12" fmla="*/ 541734 w 2259158"/>
              <a:gd name="connsiteY12" fmla="*/ 395538 h 401775"/>
              <a:gd name="connsiteX13" fmla="*/ 652139 w 2259158"/>
              <a:gd name="connsiteY13" fmla="*/ 401767 h 401775"/>
              <a:gd name="connsiteX14" fmla="*/ 795538 w 2259158"/>
              <a:gd name="connsiteY14" fmla="*/ 389746 h 401775"/>
              <a:gd name="connsiteX15" fmla="*/ 970436 w 2259158"/>
              <a:gd name="connsiteY15" fmla="*/ 342407 h 401775"/>
              <a:gd name="connsiteX16" fmla="*/ 1158116 w 2259158"/>
              <a:gd name="connsiteY16" fmla="*/ 248110 h 401775"/>
              <a:gd name="connsiteX17" fmla="*/ 1352750 w 2259158"/>
              <a:gd name="connsiteY17" fmla="*/ 153812 h 401775"/>
              <a:gd name="connsiteX18" fmla="*/ 1688878 w 2259158"/>
              <a:gd name="connsiteY18" fmla="*/ 113845 h 401775"/>
              <a:gd name="connsiteX19" fmla="*/ 2011747 w 2259158"/>
              <a:gd name="connsiteY19" fmla="*/ 215191 h 401775"/>
              <a:gd name="connsiteX20" fmla="*/ 2185711 w 2259158"/>
              <a:gd name="connsiteY20" fmla="*/ 343788 h 401775"/>
              <a:gd name="connsiteX21" fmla="*/ 2222392 w 2259158"/>
              <a:gd name="connsiteY21" fmla="*/ 302631 h 401775"/>
              <a:gd name="connsiteX22" fmla="*/ 2259159 w 2259158"/>
              <a:gd name="connsiteY22" fmla="*/ 261559 h 401775"/>
              <a:gd name="connsiteX23" fmla="*/ 2064068 w 2259158"/>
              <a:gd name="connsiteY23" fmla="*/ 117684 h 401775"/>
              <a:gd name="connsiteX24" fmla="*/ 1699032 w 2259158"/>
              <a:gd name="connsiteY24" fmla="*/ 4089 h 401775"/>
              <a:gd name="connsiteX25" fmla="*/ 1462411 w 2259158"/>
              <a:gd name="connsiteY25" fmla="*/ 12261 h 401775"/>
              <a:gd name="connsiteX26" fmla="*/ 1319270 w 2259158"/>
              <a:gd name="connsiteY26" fmla="*/ 48361 h 401775"/>
              <a:gd name="connsiteX27" fmla="*/ 1101042 w 2259158"/>
              <a:gd name="connsiteY27" fmla="*/ 153698 h 401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2259158" h="401775">
                <a:moveTo>
                  <a:pt x="1101042" y="153698"/>
                </a:moveTo>
                <a:cubicBezTo>
                  <a:pt x="1065829" y="175005"/>
                  <a:pt x="1009307" y="208943"/>
                  <a:pt x="933755" y="237756"/>
                </a:cubicBezTo>
                <a:cubicBezTo>
                  <a:pt x="851373" y="269179"/>
                  <a:pt x="784527" y="279456"/>
                  <a:pt x="763638" y="282552"/>
                </a:cubicBezTo>
                <a:cubicBezTo>
                  <a:pt x="735568" y="286715"/>
                  <a:pt x="697421" y="290829"/>
                  <a:pt x="652139" y="291172"/>
                </a:cubicBezTo>
                <a:cubicBezTo>
                  <a:pt x="629631" y="291344"/>
                  <a:pt x="590350" y="290696"/>
                  <a:pt x="541744" y="284400"/>
                </a:cubicBezTo>
                <a:cubicBezTo>
                  <a:pt x="467297" y="274761"/>
                  <a:pt x="410699" y="257006"/>
                  <a:pt x="384286" y="248005"/>
                </a:cubicBezTo>
                <a:cubicBezTo>
                  <a:pt x="365046" y="241442"/>
                  <a:pt x="307372" y="221373"/>
                  <a:pt x="238630" y="181320"/>
                </a:cubicBezTo>
                <a:cubicBezTo>
                  <a:pt x="161068" y="136134"/>
                  <a:pt x="106556" y="87566"/>
                  <a:pt x="73447" y="58029"/>
                </a:cubicBezTo>
                <a:lnTo>
                  <a:pt x="36681" y="99101"/>
                </a:lnTo>
                <a:lnTo>
                  <a:pt x="0" y="140258"/>
                </a:lnTo>
                <a:cubicBezTo>
                  <a:pt x="37595" y="173824"/>
                  <a:pt x="99974" y="229431"/>
                  <a:pt x="189509" y="280752"/>
                </a:cubicBezTo>
                <a:cubicBezTo>
                  <a:pt x="253232" y="317280"/>
                  <a:pt x="306286" y="337349"/>
                  <a:pt x="326365" y="344760"/>
                </a:cubicBezTo>
                <a:cubicBezTo>
                  <a:pt x="356464" y="355876"/>
                  <a:pt x="435607" y="383279"/>
                  <a:pt x="541734" y="395538"/>
                </a:cubicBezTo>
                <a:cubicBezTo>
                  <a:pt x="592579" y="401415"/>
                  <a:pt x="632717" y="401853"/>
                  <a:pt x="652139" y="401767"/>
                </a:cubicBezTo>
                <a:cubicBezTo>
                  <a:pt x="712661" y="401500"/>
                  <a:pt x="762276" y="395233"/>
                  <a:pt x="795538" y="389746"/>
                </a:cubicBezTo>
                <a:cubicBezTo>
                  <a:pt x="829951" y="384070"/>
                  <a:pt x="893864" y="371582"/>
                  <a:pt x="970436" y="342407"/>
                </a:cubicBezTo>
                <a:cubicBezTo>
                  <a:pt x="1055408" y="310032"/>
                  <a:pt x="1118607" y="271979"/>
                  <a:pt x="1158116" y="248110"/>
                </a:cubicBezTo>
                <a:cubicBezTo>
                  <a:pt x="1197445" y="224326"/>
                  <a:pt x="1263301" y="184540"/>
                  <a:pt x="1352750" y="153812"/>
                </a:cubicBezTo>
                <a:cubicBezTo>
                  <a:pt x="1442114" y="123085"/>
                  <a:pt x="1555071" y="101491"/>
                  <a:pt x="1688878" y="113845"/>
                </a:cubicBezTo>
                <a:cubicBezTo>
                  <a:pt x="1822504" y="126285"/>
                  <a:pt x="1929517" y="168452"/>
                  <a:pt x="2011747" y="215191"/>
                </a:cubicBezTo>
                <a:cubicBezTo>
                  <a:pt x="2093976" y="261835"/>
                  <a:pt x="2151326" y="313146"/>
                  <a:pt x="2185711" y="343788"/>
                </a:cubicBezTo>
                <a:lnTo>
                  <a:pt x="2222392" y="302631"/>
                </a:lnTo>
                <a:lnTo>
                  <a:pt x="2259159" y="261559"/>
                </a:lnTo>
                <a:cubicBezTo>
                  <a:pt x="2220744" y="227259"/>
                  <a:pt x="2156632" y="169909"/>
                  <a:pt x="2064068" y="117684"/>
                </a:cubicBezTo>
                <a:cubicBezTo>
                  <a:pt x="1971599" y="65363"/>
                  <a:pt x="1850774" y="18167"/>
                  <a:pt x="1699032" y="4089"/>
                </a:cubicBezTo>
                <a:cubicBezTo>
                  <a:pt x="1612011" y="-3988"/>
                  <a:pt x="1532973" y="507"/>
                  <a:pt x="1462411" y="12261"/>
                </a:cubicBezTo>
                <a:cubicBezTo>
                  <a:pt x="1440437" y="15919"/>
                  <a:pt x="1386488" y="25777"/>
                  <a:pt x="1319270" y="48361"/>
                </a:cubicBezTo>
                <a:cubicBezTo>
                  <a:pt x="1261415" y="67801"/>
                  <a:pt x="1184539" y="99777"/>
                  <a:pt x="1101042" y="153698"/>
                </a:cubicBezTo>
              </a:path>
            </a:pathLst>
          </a:custGeom>
          <a:solidFill>
            <a:schemeClr val="accent3"/>
          </a:solidFill>
          <a:ln w="0" cap="flat">
            <a:noFill/>
            <a:prstDash val="solid"/>
            <a:miter/>
          </a:ln>
        </p:spPr>
        <p:txBody>
          <a:bodyPr rtlCol="0" anchor="ctr"/>
          <a:lstStyle/>
          <a:p>
            <a:endParaRPr lang="da-DK" dirty="0"/>
          </a:p>
        </p:txBody>
      </p:sp>
      <p:sp>
        <p:nvSpPr>
          <p:cNvPr id="89" name="Freeform: Shape 88">
            <a:extLst>
              <a:ext uri="{FF2B5EF4-FFF2-40B4-BE49-F238E27FC236}">
                <a16:creationId xmlns:a16="http://schemas.microsoft.com/office/drawing/2014/main" id="{0FBAB3F9-1427-049B-6FC4-B912AB6B22A8}"/>
              </a:ext>
            </a:extLst>
          </p:cNvPr>
          <p:cNvSpPr/>
          <p:nvPr/>
        </p:nvSpPr>
        <p:spPr>
          <a:xfrm>
            <a:off x="8885092" y="-844546"/>
            <a:ext cx="4245193" cy="6707184"/>
          </a:xfrm>
          <a:custGeom>
            <a:avLst/>
            <a:gdLst>
              <a:gd name="connsiteX0" fmla="*/ 110395 w 1168822"/>
              <a:gd name="connsiteY0" fmla="*/ 432540 h 1846678"/>
              <a:gd name="connsiteX1" fmla="*/ 110395 w 1168822"/>
              <a:gd name="connsiteY1" fmla="*/ 0 h 1846678"/>
              <a:gd name="connsiteX2" fmla="*/ 0 w 1168822"/>
              <a:gd name="connsiteY2" fmla="*/ 0 h 1846678"/>
              <a:gd name="connsiteX3" fmla="*/ 0 w 1168822"/>
              <a:gd name="connsiteY3" fmla="*/ 1408014 h 1846678"/>
              <a:gd name="connsiteX4" fmla="*/ 0 w 1168822"/>
              <a:gd name="connsiteY4" fmla="*/ 1846678 h 1846678"/>
              <a:gd name="connsiteX5" fmla="*/ 1168822 w 1168822"/>
              <a:gd name="connsiteY5" fmla="*/ 1846678 h 1846678"/>
              <a:gd name="connsiteX6" fmla="*/ 1168822 w 1168822"/>
              <a:gd name="connsiteY6" fmla="*/ 1736379 h 1846678"/>
              <a:gd name="connsiteX7" fmla="*/ 110404 w 1168822"/>
              <a:gd name="connsiteY7" fmla="*/ 1736379 h 1846678"/>
              <a:gd name="connsiteX8" fmla="*/ 110404 w 1168822"/>
              <a:gd name="connsiteY8" fmla="*/ 432540 h 18466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68822" h="1846678">
                <a:moveTo>
                  <a:pt x="110395" y="432540"/>
                </a:moveTo>
                <a:lnTo>
                  <a:pt x="110395" y="0"/>
                </a:lnTo>
                <a:lnTo>
                  <a:pt x="0" y="0"/>
                </a:lnTo>
                <a:lnTo>
                  <a:pt x="0" y="1408014"/>
                </a:lnTo>
                <a:cubicBezTo>
                  <a:pt x="0" y="1408014"/>
                  <a:pt x="0" y="1846678"/>
                  <a:pt x="0" y="1846678"/>
                </a:cubicBezTo>
                <a:lnTo>
                  <a:pt x="1168822" y="1846678"/>
                </a:lnTo>
                <a:lnTo>
                  <a:pt x="1168822" y="1736379"/>
                </a:lnTo>
                <a:lnTo>
                  <a:pt x="110404" y="1736379"/>
                </a:lnTo>
                <a:lnTo>
                  <a:pt x="110404" y="432540"/>
                </a:lnTo>
                <a:close/>
              </a:path>
            </a:pathLst>
          </a:custGeom>
          <a:solidFill>
            <a:schemeClr val="accent3"/>
          </a:solidFill>
          <a:ln w="0" cap="flat">
            <a:noFill/>
            <a:prstDash val="solid"/>
            <a:miter/>
          </a:ln>
        </p:spPr>
        <p:txBody>
          <a:bodyPr rtlCol="0" anchor="ctr"/>
          <a:lstStyle/>
          <a:p>
            <a:endParaRPr lang="da-DK" dirty="0"/>
          </a:p>
        </p:txBody>
      </p:sp>
      <p:sp>
        <p:nvSpPr>
          <p:cNvPr id="7" name="Title 6">
            <a:extLst>
              <a:ext uri="{FF2B5EF4-FFF2-40B4-BE49-F238E27FC236}">
                <a16:creationId xmlns:a16="http://schemas.microsoft.com/office/drawing/2014/main" id="{A9E93598-E525-90E1-9A10-63ECA6DAC824}"/>
              </a:ext>
            </a:extLst>
          </p:cNvPr>
          <p:cNvSpPr>
            <a:spLocks noGrp="1"/>
          </p:cNvSpPr>
          <p:nvPr>
            <p:ph type="title" hasCustomPrompt="1"/>
          </p:nvPr>
        </p:nvSpPr>
        <p:spPr>
          <a:xfrm>
            <a:off x="564741" y="1699890"/>
            <a:ext cx="5872018" cy="3553470"/>
          </a:xfrm>
        </p:spPr>
        <p:txBody>
          <a:bodyPr anchor="ctr" anchorCtr="0"/>
          <a:lstStyle>
            <a:lvl1pPr>
              <a:defRPr>
                <a:solidFill>
                  <a:schemeClr val="bg1"/>
                </a:solidFill>
              </a:defRPr>
            </a:lvl1pPr>
          </a:lstStyle>
          <a:p>
            <a:r>
              <a:rPr lang="da-DK" dirty="0"/>
              <a:t>Skriv overskrift</a:t>
            </a:r>
          </a:p>
        </p:txBody>
      </p:sp>
      <p:grpSp>
        <p:nvGrpSpPr>
          <p:cNvPr id="11" name="Group 10">
            <a:extLst>
              <a:ext uri="{FF2B5EF4-FFF2-40B4-BE49-F238E27FC236}">
                <a16:creationId xmlns:a16="http://schemas.microsoft.com/office/drawing/2014/main" id="{53DB819E-2586-B6E7-0FB8-634796D5D238}"/>
              </a:ext>
            </a:extLst>
          </p:cNvPr>
          <p:cNvGrpSpPr/>
          <p:nvPr/>
        </p:nvGrpSpPr>
        <p:grpSpPr>
          <a:xfrm>
            <a:off x="545691" y="457199"/>
            <a:ext cx="1126889" cy="419401"/>
            <a:chOff x="545691" y="457199"/>
            <a:chExt cx="1126889" cy="419401"/>
          </a:xfrm>
        </p:grpSpPr>
        <p:grpSp>
          <p:nvGrpSpPr>
            <p:cNvPr id="12" name="Group 11">
              <a:extLst>
                <a:ext uri="{FF2B5EF4-FFF2-40B4-BE49-F238E27FC236}">
                  <a16:creationId xmlns:a16="http://schemas.microsoft.com/office/drawing/2014/main" id="{0575441E-B5F8-92B7-7450-736A0862D448}"/>
                </a:ext>
              </a:extLst>
            </p:cNvPr>
            <p:cNvGrpSpPr>
              <a:grpSpLocks noChangeAspect="1"/>
            </p:cNvGrpSpPr>
            <p:nvPr/>
          </p:nvGrpSpPr>
          <p:grpSpPr>
            <a:xfrm>
              <a:off x="545691" y="457199"/>
              <a:ext cx="375413" cy="419401"/>
              <a:chOff x="4129962" y="159852"/>
              <a:chExt cx="2203983" cy="2462231"/>
            </a:xfrm>
            <a:solidFill>
              <a:schemeClr val="accent5"/>
            </a:solidFill>
          </p:grpSpPr>
          <p:grpSp>
            <p:nvGrpSpPr>
              <p:cNvPr id="31" name="Graphic 6">
                <a:extLst>
                  <a:ext uri="{FF2B5EF4-FFF2-40B4-BE49-F238E27FC236}">
                    <a16:creationId xmlns:a16="http://schemas.microsoft.com/office/drawing/2014/main" id="{C4D483F2-F2E6-7885-E466-7258298F404F}"/>
                  </a:ext>
                </a:extLst>
              </p:cNvPr>
              <p:cNvGrpSpPr/>
              <p:nvPr/>
            </p:nvGrpSpPr>
            <p:grpSpPr>
              <a:xfrm>
                <a:off x="4129962" y="159852"/>
                <a:ext cx="2203983" cy="2462231"/>
                <a:chOff x="4129962" y="159852"/>
                <a:chExt cx="2203983" cy="2462231"/>
              </a:xfrm>
              <a:grpFill/>
            </p:grpSpPr>
            <p:sp>
              <p:nvSpPr>
                <p:cNvPr id="33" name="Freeform: Shape 32">
                  <a:extLst>
                    <a:ext uri="{FF2B5EF4-FFF2-40B4-BE49-F238E27FC236}">
                      <a16:creationId xmlns:a16="http://schemas.microsoft.com/office/drawing/2014/main" id="{96FC1D34-D49C-F8E5-46C7-C4D505860390}"/>
                    </a:ext>
                  </a:extLst>
                </p:cNvPr>
                <p:cNvSpPr/>
                <p:nvPr/>
              </p:nvSpPr>
              <p:spPr>
                <a:xfrm>
                  <a:off x="4129962" y="159852"/>
                  <a:ext cx="2203983" cy="2462231"/>
                </a:xfrm>
                <a:custGeom>
                  <a:avLst/>
                  <a:gdLst>
                    <a:gd name="connsiteX0" fmla="*/ 2063128 w 2203983"/>
                    <a:gd name="connsiteY0" fmla="*/ 232505 h 2462231"/>
                    <a:gd name="connsiteX1" fmla="*/ 1715992 w 2203983"/>
                    <a:gd name="connsiteY1" fmla="*/ 42989 h 2462231"/>
                    <a:gd name="connsiteX2" fmla="*/ 1101960 w 2203983"/>
                    <a:gd name="connsiteY2" fmla="*/ 0 h 2462231"/>
                    <a:gd name="connsiteX3" fmla="*/ 487991 w 2203983"/>
                    <a:gd name="connsiteY3" fmla="*/ 42989 h 2462231"/>
                    <a:gd name="connsiteX4" fmla="*/ 140792 w 2203983"/>
                    <a:gd name="connsiteY4" fmla="*/ 232505 h 2462231"/>
                    <a:gd name="connsiteX5" fmla="*/ 17621 w 2203983"/>
                    <a:gd name="connsiteY5" fmla="*/ 609219 h 2462231"/>
                    <a:gd name="connsiteX6" fmla="*/ 0 w 2203983"/>
                    <a:gd name="connsiteY6" fmla="*/ 1231176 h 2462231"/>
                    <a:gd name="connsiteX7" fmla="*/ 17621 w 2203983"/>
                    <a:gd name="connsiteY7" fmla="*/ 1853076 h 2462231"/>
                    <a:gd name="connsiteX8" fmla="*/ 140792 w 2203983"/>
                    <a:gd name="connsiteY8" fmla="*/ 2229790 h 2462231"/>
                    <a:gd name="connsiteX9" fmla="*/ 487991 w 2203983"/>
                    <a:gd name="connsiteY9" fmla="*/ 2419306 h 2462231"/>
                    <a:gd name="connsiteX10" fmla="*/ 1101960 w 2203983"/>
                    <a:gd name="connsiteY10" fmla="*/ 2462232 h 2462231"/>
                    <a:gd name="connsiteX11" fmla="*/ 1715992 w 2203983"/>
                    <a:gd name="connsiteY11" fmla="*/ 2419306 h 2462231"/>
                    <a:gd name="connsiteX12" fmla="*/ 2063128 w 2203983"/>
                    <a:gd name="connsiteY12" fmla="*/ 2229790 h 2462231"/>
                    <a:gd name="connsiteX13" fmla="*/ 2186362 w 2203983"/>
                    <a:gd name="connsiteY13" fmla="*/ 1853076 h 2462231"/>
                    <a:gd name="connsiteX14" fmla="*/ 2203983 w 2203983"/>
                    <a:gd name="connsiteY14" fmla="*/ 1231176 h 2462231"/>
                    <a:gd name="connsiteX15" fmla="*/ 2186362 w 2203983"/>
                    <a:gd name="connsiteY15" fmla="*/ 609219 h 2462231"/>
                    <a:gd name="connsiteX16" fmla="*/ 2063128 w 2203983"/>
                    <a:gd name="connsiteY16" fmla="*/ 232505 h 2462231"/>
                    <a:gd name="connsiteX17" fmla="*/ 2004956 w 2203983"/>
                    <a:gd name="connsiteY17" fmla="*/ 2184787 h 2462231"/>
                    <a:gd name="connsiteX18" fmla="*/ 1716234 w 2203983"/>
                    <a:gd name="connsiteY18" fmla="*/ 2343207 h 2462231"/>
                    <a:gd name="connsiteX19" fmla="*/ 1101960 w 2203983"/>
                    <a:gd name="connsiteY19" fmla="*/ 2388699 h 2462231"/>
                    <a:gd name="connsiteX20" fmla="*/ 487744 w 2203983"/>
                    <a:gd name="connsiteY20" fmla="*/ 2343207 h 2462231"/>
                    <a:gd name="connsiteX21" fmla="*/ 199022 w 2203983"/>
                    <a:gd name="connsiteY21" fmla="*/ 2184787 h 2462231"/>
                    <a:gd name="connsiteX22" fmla="*/ 89205 w 2203983"/>
                    <a:gd name="connsiteY22" fmla="*/ 1832159 h 2462231"/>
                    <a:gd name="connsiteX23" fmla="*/ 73533 w 2203983"/>
                    <a:gd name="connsiteY23" fmla="*/ 1231176 h 2462231"/>
                    <a:gd name="connsiteX24" fmla="*/ 89205 w 2203983"/>
                    <a:gd name="connsiteY24" fmla="*/ 630136 h 2462231"/>
                    <a:gd name="connsiteX25" fmla="*/ 199022 w 2203983"/>
                    <a:gd name="connsiteY25" fmla="*/ 277508 h 2462231"/>
                    <a:gd name="connsiteX26" fmla="*/ 487744 w 2203983"/>
                    <a:gd name="connsiteY26" fmla="*/ 119031 h 2462231"/>
                    <a:gd name="connsiteX27" fmla="*/ 1101960 w 2203983"/>
                    <a:gd name="connsiteY27" fmla="*/ 73539 h 2462231"/>
                    <a:gd name="connsiteX28" fmla="*/ 1716234 w 2203983"/>
                    <a:gd name="connsiteY28" fmla="*/ 119031 h 2462231"/>
                    <a:gd name="connsiteX29" fmla="*/ 2004956 w 2203983"/>
                    <a:gd name="connsiteY29" fmla="*/ 277508 h 2462231"/>
                    <a:gd name="connsiteX30" fmla="*/ 2114715 w 2203983"/>
                    <a:gd name="connsiteY30" fmla="*/ 630136 h 2462231"/>
                    <a:gd name="connsiteX31" fmla="*/ 2130444 w 2203983"/>
                    <a:gd name="connsiteY31" fmla="*/ 1231176 h 2462231"/>
                    <a:gd name="connsiteX32" fmla="*/ 2114715 w 2203983"/>
                    <a:gd name="connsiteY32" fmla="*/ 1832159 h 2462231"/>
                    <a:gd name="connsiteX33" fmla="*/ 2004956 w 2203983"/>
                    <a:gd name="connsiteY33" fmla="*/ 2184787 h 24622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2203983" h="2462231">
                      <a:moveTo>
                        <a:pt x="2063128" y="232505"/>
                      </a:moveTo>
                      <a:cubicBezTo>
                        <a:pt x="1987576" y="134760"/>
                        <a:pt x="1873980" y="76651"/>
                        <a:pt x="1715992" y="42989"/>
                      </a:cubicBezTo>
                      <a:cubicBezTo>
                        <a:pt x="1557884" y="9271"/>
                        <a:pt x="1355376" y="0"/>
                        <a:pt x="1101960" y="0"/>
                      </a:cubicBezTo>
                      <a:cubicBezTo>
                        <a:pt x="848544" y="0"/>
                        <a:pt x="646043" y="9271"/>
                        <a:pt x="487991" y="42989"/>
                      </a:cubicBezTo>
                      <a:cubicBezTo>
                        <a:pt x="329940" y="76651"/>
                        <a:pt x="216345" y="134760"/>
                        <a:pt x="140792" y="232505"/>
                      </a:cubicBezTo>
                      <a:cubicBezTo>
                        <a:pt x="70428" y="323602"/>
                        <a:pt x="35179" y="445986"/>
                        <a:pt x="17621" y="609219"/>
                      </a:cubicBezTo>
                      <a:cubicBezTo>
                        <a:pt x="0" y="772452"/>
                        <a:pt x="0" y="976598"/>
                        <a:pt x="0" y="1231176"/>
                      </a:cubicBezTo>
                      <a:cubicBezTo>
                        <a:pt x="0" y="1485690"/>
                        <a:pt x="0" y="1689843"/>
                        <a:pt x="17621" y="1853076"/>
                      </a:cubicBezTo>
                      <a:cubicBezTo>
                        <a:pt x="35185" y="2016309"/>
                        <a:pt x="70428" y="2138687"/>
                        <a:pt x="140792" y="2229790"/>
                      </a:cubicBezTo>
                      <a:cubicBezTo>
                        <a:pt x="216345" y="2327472"/>
                        <a:pt x="329940" y="2385587"/>
                        <a:pt x="487991" y="2419306"/>
                      </a:cubicBezTo>
                      <a:cubicBezTo>
                        <a:pt x="646043" y="2452967"/>
                        <a:pt x="848544" y="2462232"/>
                        <a:pt x="1101960" y="2462232"/>
                      </a:cubicBezTo>
                      <a:cubicBezTo>
                        <a:pt x="1355376" y="2462232"/>
                        <a:pt x="1557877" y="2452960"/>
                        <a:pt x="1715992" y="2419306"/>
                      </a:cubicBezTo>
                      <a:cubicBezTo>
                        <a:pt x="1873980" y="2385587"/>
                        <a:pt x="1987582" y="2327478"/>
                        <a:pt x="2063128" y="2229790"/>
                      </a:cubicBezTo>
                      <a:cubicBezTo>
                        <a:pt x="2133556" y="2138693"/>
                        <a:pt x="2168741" y="2016309"/>
                        <a:pt x="2186362" y="1853076"/>
                      </a:cubicBezTo>
                      <a:cubicBezTo>
                        <a:pt x="2203983" y="1689843"/>
                        <a:pt x="2203983" y="1485697"/>
                        <a:pt x="2203983" y="1231176"/>
                      </a:cubicBezTo>
                      <a:cubicBezTo>
                        <a:pt x="2203983" y="976598"/>
                        <a:pt x="2203983" y="772452"/>
                        <a:pt x="2186362" y="609219"/>
                      </a:cubicBezTo>
                      <a:cubicBezTo>
                        <a:pt x="2168741" y="445986"/>
                        <a:pt x="2133556" y="323609"/>
                        <a:pt x="2063128" y="232505"/>
                      </a:cubicBezTo>
                      <a:moveTo>
                        <a:pt x="2004956" y="2184787"/>
                      </a:moveTo>
                      <a:cubicBezTo>
                        <a:pt x="1946783" y="2260092"/>
                        <a:pt x="1858613" y="2311070"/>
                        <a:pt x="1716234" y="2343207"/>
                      </a:cubicBezTo>
                      <a:cubicBezTo>
                        <a:pt x="1573790" y="2375402"/>
                        <a:pt x="1377144" y="2388699"/>
                        <a:pt x="1101960" y="2388699"/>
                      </a:cubicBezTo>
                      <a:cubicBezTo>
                        <a:pt x="826834" y="2388699"/>
                        <a:pt x="630187" y="2375408"/>
                        <a:pt x="487744" y="2343207"/>
                      </a:cubicBezTo>
                      <a:cubicBezTo>
                        <a:pt x="345364" y="2311070"/>
                        <a:pt x="257194" y="2260099"/>
                        <a:pt x="199022" y="2184787"/>
                      </a:cubicBezTo>
                      <a:cubicBezTo>
                        <a:pt x="136277" y="2103628"/>
                        <a:pt x="104877" y="1988566"/>
                        <a:pt x="89205" y="1832159"/>
                      </a:cubicBezTo>
                      <a:cubicBezTo>
                        <a:pt x="73533" y="1675695"/>
                        <a:pt x="73533" y="1477886"/>
                        <a:pt x="73533" y="1231176"/>
                      </a:cubicBezTo>
                      <a:cubicBezTo>
                        <a:pt x="73533" y="984402"/>
                        <a:pt x="73533" y="786537"/>
                        <a:pt x="89205" y="630136"/>
                      </a:cubicBezTo>
                      <a:cubicBezTo>
                        <a:pt x="104877" y="473672"/>
                        <a:pt x="136277" y="358610"/>
                        <a:pt x="199022" y="277508"/>
                      </a:cubicBezTo>
                      <a:cubicBezTo>
                        <a:pt x="257194" y="202203"/>
                        <a:pt x="345364" y="151225"/>
                        <a:pt x="487744" y="119031"/>
                      </a:cubicBezTo>
                      <a:cubicBezTo>
                        <a:pt x="630187" y="86893"/>
                        <a:pt x="826834" y="73539"/>
                        <a:pt x="1101960" y="73539"/>
                      </a:cubicBezTo>
                      <a:cubicBezTo>
                        <a:pt x="1377144" y="73539"/>
                        <a:pt x="1573797" y="86893"/>
                        <a:pt x="1716234" y="119031"/>
                      </a:cubicBezTo>
                      <a:cubicBezTo>
                        <a:pt x="1858613" y="151225"/>
                        <a:pt x="1946783" y="202203"/>
                        <a:pt x="2004956" y="277508"/>
                      </a:cubicBezTo>
                      <a:cubicBezTo>
                        <a:pt x="2067700" y="358604"/>
                        <a:pt x="2099043" y="473665"/>
                        <a:pt x="2114715" y="630136"/>
                      </a:cubicBezTo>
                      <a:cubicBezTo>
                        <a:pt x="2130444" y="786543"/>
                        <a:pt x="2130444" y="984409"/>
                        <a:pt x="2130444" y="1231176"/>
                      </a:cubicBezTo>
                      <a:cubicBezTo>
                        <a:pt x="2130444" y="1477886"/>
                        <a:pt x="2130444" y="1675695"/>
                        <a:pt x="2114715" y="1832159"/>
                      </a:cubicBezTo>
                      <a:cubicBezTo>
                        <a:pt x="2099043" y="1988566"/>
                        <a:pt x="2067700" y="2103628"/>
                        <a:pt x="2004956" y="2184787"/>
                      </a:cubicBezTo>
                    </a:path>
                  </a:pathLst>
                </a:custGeom>
                <a:grpFill/>
                <a:ln w="6350" cap="flat">
                  <a:noFill/>
                  <a:prstDash val="solid"/>
                  <a:miter/>
                </a:ln>
              </p:spPr>
              <p:txBody>
                <a:bodyPr rtlCol="0" anchor="ctr"/>
                <a:lstStyle/>
                <a:p>
                  <a:endParaRPr lang="da-DK" dirty="0"/>
                </a:p>
              </p:txBody>
            </p:sp>
            <p:sp>
              <p:nvSpPr>
                <p:cNvPr id="34" name="Freeform: Shape 33">
                  <a:extLst>
                    <a:ext uri="{FF2B5EF4-FFF2-40B4-BE49-F238E27FC236}">
                      <a16:creationId xmlns:a16="http://schemas.microsoft.com/office/drawing/2014/main" id="{6E5B4B6F-1DB9-F33C-25F2-B084E0AC4F04}"/>
                    </a:ext>
                  </a:extLst>
                </p:cNvPr>
                <p:cNvSpPr/>
                <p:nvPr/>
              </p:nvSpPr>
              <p:spPr>
                <a:xfrm>
                  <a:off x="4478914" y="874513"/>
                  <a:ext cx="1506105" cy="1231118"/>
                </a:xfrm>
                <a:custGeom>
                  <a:avLst/>
                  <a:gdLst>
                    <a:gd name="connsiteX0" fmla="*/ 734028 w 1506105"/>
                    <a:gd name="connsiteY0" fmla="*/ 485007 h 1231118"/>
                    <a:gd name="connsiteX1" fmla="*/ 622503 w 1506105"/>
                    <a:gd name="connsiteY1" fmla="*/ 541045 h 1231118"/>
                    <a:gd name="connsiteX2" fmla="*/ 434759 w 1506105"/>
                    <a:gd name="connsiteY2" fmla="*/ 576656 h 1231118"/>
                    <a:gd name="connsiteX3" fmla="*/ 434759 w 1506105"/>
                    <a:gd name="connsiteY3" fmla="*/ 288360 h 1231118"/>
                    <a:gd name="connsiteX4" fmla="*/ 434759 w 1506105"/>
                    <a:gd name="connsiteY4" fmla="*/ 0 h 1231118"/>
                    <a:gd name="connsiteX5" fmla="*/ 397993 w 1506105"/>
                    <a:gd name="connsiteY5" fmla="*/ 0 h 1231118"/>
                    <a:gd name="connsiteX6" fmla="*/ 361162 w 1506105"/>
                    <a:gd name="connsiteY6" fmla="*/ 0 h 1231118"/>
                    <a:gd name="connsiteX7" fmla="*/ 361162 w 1506105"/>
                    <a:gd name="connsiteY7" fmla="*/ 286099 h 1231118"/>
                    <a:gd name="connsiteX8" fmla="*/ 361162 w 1506105"/>
                    <a:gd name="connsiteY8" fmla="*/ 572141 h 1231118"/>
                    <a:gd name="connsiteX9" fmla="*/ 159086 w 1506105"/>
                    <a:gd name="connsiteY9" fmla="*/ 503421 h 1231118"/>
                    <a:gd name="connsiteX10" fmla="*/ 48965 w 1506105"/>
                    <a:gd name="connsiteY10" fmla="*/ 421227 h 1231118"/>
                    <a:gd name="connsiteX11" fmla="*/ 24454 w 1506105"/>
                    <a:gd name="connsiteY11" fmla="*/ 448608 h 1231118"/>
                    <a:gd name="connsiteX12" fmla="*/ 0 w 1506105"/>
                    <a:gd name="connsiteY12" fmla="*/ 476047 h 1231118"/>
                    <a:gd name="connsiteX13" fmla="*/ 126340 w 1506105"/>
                    <a:gd name="connsiteY13" fmla="*/ 569709 h 1231118"/>
                    <a:gd name="connsiteX14" fmla="*/ 361156 w 1506105"/>
                    <a:gd name="connsiteY14" fmla="*/ 646233 h 1231118"/>
                    <a:gd name="connsiteX15" fmla="*/ 361156 w 1506105"/>
                    <a:gd name="connsiteY15" fmla="*/ 938676 h 1231118"/>
                    <a:gd name="connsiteX16" fmla="*/ 361156 w 1506105"/>
                    <a:gd name="connsiteY16" fmla="*/ 1231119 h 1231118"/>
                    <a:gd name="connsiteX17" fmla="*/ 750792 w 1506105"/>
                    <a:gd name="connsiteY17" fmla="*/ 1231119 h 1231118"/>
                    <a:gd name="connsiteX18" fmla="*/ 1140371 w 1506105"/>
                    <a:gd name="connsiteY18" fmla="*/ 1231119 h 1231118"/>
                    <a:gd name="connsiteX19" fmla="*/ 1140371 w 1506105"/>
                    <a:gd name="connsiteY19" fmla="*/ 1194353 h 1231118"/>
                    <a:gd name="connsiteX20" fmla="*/ 1140371 w 1506105"/>
                    <a:gd name="connsiteY20" fmla="*/ 1157586 h 1231118"/>
                    <a:gd name="connsiteX21" fmla="*/ 787565 w 1506105"/>
                    <a:gd name="connsiteY21" fmla="*/ 1157586 h 1231118"/>
                    <a:gd name="connsiteX22" fmla="*/ 434759 w 1506105"/>
                    <a:gd name="connsiteY22" fmla="*/ 1157586 h 1231118"/>
                    <a:gd name="connsiteX23" fmla="*/ 434759 w 1506105"/>
                    <a:gd name="connsiteY23" fmla="*/ 903986 h 1231118"/>
                    <a:gd name="connsiteX24" fmla="*/ 434759 w 1506105"/>
                    <a:gd name="connsiteY24" fmla="*/ 650386 h 1231118"/>
                    <a:gd name="connsiteX25" fmla="*/ 646957 w 1506105"/>
                    <a:gd name="connsiteY25" fmla="*/ 610813 h 1231118"/>
                    <a:gd name="connsiteX26" fmla="*/ 772077 w 1506105"/>
                    <a:gd name="connsiteY26" fmla="*/ 547948 h 1231118"/>
                    <a:gd name="connsiteX27" fmla="*/ 901833 w 1506105"/>
                    <a:gd name="connsiteY27" fmla="*/ 485083 h 1231118"/>
                    <a:gd name="connsiteX28" fmla="*/ 1125919 w 1506105"/>
                    <a:gd name="connsiteY28" fmla="*/ 458438 h 1231118"/>
                    <a:gd name="connsiteX29" fmla="*/ 1341164 w 1506105"/>
                    <a:gd name="connsiteY29" fmla="*/ 526002 h 1231118"/>
                    <a:gd name="connsiteX30" fmla="*/ 1457141 w 1506105"/>
                    <a:gd name="connsiteY30" fmla="*/ 611733 h 1231118"/>
                    <a:gd name="connsiteX31" fmla="*/ 1481595 w 1506105"/>
                    <a:gd name="connsiteY31" fmla="*/ 584295 h 1231118"/>
                    <a:gd name="connsiteX32" fmla="*/ 1506106 w 1506105"/>
                    <a:gd name="connsiteY32" fmla="*/ 556914 h 1231118"/>
                    <a:gd name="connsiteX33" fmla="*/ 1376045 w 1506105"/>
                    <a:gd name="connsiteY33" fmla="*/ 460997 h 1231118"/>
                    <a:gd name="connsiteX34" fmla="*/ 1132688 w 1506105"/>
                    <a:gd name="connsiteY34" fmla="*/ 385267 h 1231118"/>
                    <a:gd name="connsiteX35" fmla="*/ 879513 w 1506105"/>
                    <a:gd name="connsiteY35" fmla="*/ 414782 h 1231118"/>
                    <a:gd name="connsiteX36" fmla="*/ 734028 w 1506105"/>
                    <a:gd name="connsiteY36" fmla="*/ 485007 h 12311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1506105" h="1231118">
                      <a:moveTo>
                        <a:pt x="734028" y="485007"/>
                      </a:moveTo>
                      <a:cubicBezTo>
                        <a:pt x="710552" y="499212"/>
                        <a:pt x="672871" y="521837"/>
                        <a:pt x="622503" y="541045"/>
                      </a:cubicBezTo>
                      <a:cubicBezTo>
                        <a:pt x="572198" y="560311"/>
                        <a:pt x="509086" y="576104"/>
                        <a:pt x="434759" y="576656"/>
                      </a:cubicBezTo>
                      <a:lnTo>
                        <a:pt x="434759" y="288360"/>
                      </a:lnTo>
                      <a:lnTo>
                        <a:pt x="434759" y="0"/>
                      </a:lnTo>
                      <a:lnTo>
                        <a:pt x="397993" y="0"/>
                      </a:lnTo>
                      <a:lnTo>
                        <a:pt x="361162" y="0"/>
                      </a:lnTo>
                      <a:lnTo>
                        <a:pt x="361162" y="286099"/>
                      </a:lnTo>
                      <a:lnTo>
                        <a:pt x="361162" y="572141"/>
                      </a:lnTo>
                      <a:cubicBezTo>
                        <a:pt x="277806" y="561473"/>
                        <a:pt x="210795" y="533603"/>
                        <a:pt x="159086" y="503421"/>
                      </a:cubicBezTo>
                      <a:cubicBezTo>
                        <a:pt x="107379" y="473297"/>
                        <a:pt x="71038" y="440919"/>
                        <a:pt x="48965" y="421227"/>
                      </a:cubicBezTo>
                      <a:lnTo>
                        <a:pt x="24454" y="448608"/>
                      </a:lnTo>
                      <a:lnTo>
                        <a:pt x="0" y="476047"/>
                      </a:lnTo>
                      <a:cubicBezTo>
                        <a:pt x="25063" y="498424"/>
                        <a:pt x="66650" y="535495"/>
                        <a:pt x="126340" y="569709"/>
                      </a:cubicBezTo>
                      <a:cubicBezTo>
                        <a:pt x="186036" y="603917"/>
                        <a:pt x="263779" y="635260"/>
                        <a:pt x="361156" y="646233"/>
                      </a:cubicBezTo>
                      <a:lnTo>
                        <a:pt x="361156" y="938676"/>
                      </a:lnTo>
                      <a:lnTo>
                        <a:pt x="361156" y="1231119"/>
                      </a:lnTo>
                      <a:lnTo>
                        <a:pt x="750792" y="1231119"/>
                      </a:lnTo>
                      <a:lnTo>
                        <a:pt x="1140371" y="1231119"/>
                      </a:lnTo>
                      <a:lnTo>
                        <a:pt x="1140371" y="1194353"/>
                      </a:lnTo>
                      <a:lnTo>
                        <a:pt x="1140371" y="1157586"/>
                      </a:lnTo>
                      <a:lnTo>
                        <a:pt x="787565" y="1157586"/>
                      </a:lnTo>
                      <a:lnTo>
                        <a:pt x="434759" y="1157586"/>
                      </a:lnTo>
                      <a:lnTo>
                        <a:pt x="434759" y="903986"/>
                      </a:lnTo>
                      <a:lnTo>
                        <a:pt x="434759" y="650386"/>
                      </a:lnTo>
                      <a:cubicBezTo>
                        <a:pt x="519150" y="650018"/>
                        <a:pt x="590309" y="632339"/>
                        <a:pt x="646957" y="610813"/>
                      </a:cubicBezTo>
                      <a:cubicBezTo>
                        <a:pt x="703606" y="589229"/>
                        <a:pt x="745738" y="563861"/>
                        <a:pt x="772077" y="547948"/>
                      </a:cubicBezTo>
                      <a:cubicBezTo>
                        <a:pt x="798297" y="532092"/>
                        <a:pt x="842201" y="505568"/>
                        <a:pt x="901833" y="485083"/>
                      </a:cubicBezTo>
                      <a:cubicBezTo>
                        <a:pt x="961409" y="464598"/>
                        <a:pt x="1036714" y="450202"/>
                        <a:pt x="1125919" y="458438"/>
                      </a:cubicBezTo>
                      <a:cubicBezTo>
                        <a:pt x="1215003" y="466731"/>
                        <a:pt x="1286345" y="494843"/>
                        <a:pt x="1341164" y="526002"/>
                      </a:cubicBezTo>
                      <a:cubicBezTo>
                        <a:pt x="1395984" y="557098"/>
                        <a:pt x="1434218" y="591306"/>
                        <a:pt x="1457141" y="611733"/>
                      </a:cubicBezTo>
                      <a:lnTo>
                        <a:pt x="1481595" y="584295"/>
                      </a:lnTo>
                      <a:lnTo>
                        <a:pt x="1506106" y="556914"/>
                      </a:lnTo>
                      <a:cubicBezTo>
                        <a:pt x="1480496" y="534047"/>
                        <a:pt x="1437755" y="495814"/>
                        <a:pt x="1376045" y="460997"/>
                      </a:cubicBezTo>
                      <a:cubicBezTo>
                        <a:pt x="1314399" y="426117"/>
                        <a:pt x="1233850" y="394652"/>
                        <a:pt x="1132688" y="385267"/>
                      </a:cubicBezTo>
                      <a:cubicBezTo>
                        <a:pt x="1031526" y="375875"/>
                        <a:pt x="946525" y="391973"/>
                        <a:pt x="879513" y="414782"/>
                      </a:cubicBezTo>
                      <a:cubicBezTo>
                        <a:pt x="812502" y="437629"/>
                        <a:pt x="763416" y="467259"/>
                        <a:pt x="734028" y="485007"/>
                      </a:cubicBezTo>
                    </a:path>
                  </a:pathLst>
                </a:custGeom>
                <a:grpFill/>
                <a:ln w="6350" cap="flat">
                  <a:noFill/>
                  <a:prstDash val="solid"/>
                  <a:miter/>
                </a:ln>
              </p:spPr>
              <p:txBody>
                <a:bodyPr rtlCol="0" anchor="ctr"/>
                <a:lstStyle/>
                <a:p>
                  <a:endParaRPr lang="da-DK" dirty="0"/>
                </a:p>
              </p:txBody>
            </p:sp>
          </p:grpSp>
          <p:sp>
            <p:nvSpPr>
              <p:cNvPr id="32" name="Freeform: Shape 31">
                <a:extLst>
                  <a:ext uri="{FF2B5EF4-FFF2-40B4-BE49-F238E27FC236}">
                    <a16:creationId xmlns:a16="http://schemas.microsoft.com/office/drawing/2014/main" id="{D477B704-265D-8396-1F0A-ACED85BE7635}"/>
                  </a:ext>
                </a:extLst>
              </p:cNvPr>
              <p:cNvSpPr/>
              <p:nvPr/>
            </p:nvSpPr>
            <p:spPr>
              <a:xfrm>
                <a:off x="4844604" y="676342"/>
                <a:ext cx="774700" cy="73532"/>
              </a:xfrm>
              <a:custGeom>
                <a:avLst/>
                <a:gdLst>
                  <a:gd name="connsiteX0" fmla="*/ 774700 w 774700"/>
                  <a:gd name="connsiteY0" fmla="*/ 0 h 73532"/>
                  <a:gd name="connsiteX1" fmla="*/ 387318 w 774700"/>
                  <a:gd name="connsiteY1" fmla="*/ 0 h 73532"/>
                  <a:gd name="connsiteX2" fmla="*/ 0 w 774700"/>
                  <a:gd name="connsiteY2" fmla="*/ 0 h 73532"/>
                  <a:gd name="connsiteX3" fmla="*/ 0 w 774700"/>
                  <a:gd name="connsiteY3" fmla="*/ 36767 h 73532"/>
                  <a:gd name="connsiteX4" fmla="*/ 0 w 774700"/>
                  <a:gd name="connsiteY4" fmla="*/ 73533 h 73532"/>
                  <a:gd name="connsiteX5" fmla="*/ 387318 w 774700"/>
                  <a:gd name="connsiteY5" fmla="*/ 73533 h 73532"/>
                  <a:gd name="connsiteX6" fmla="*/ 774700 w 774700"/>
                  <a:gd name="connsiteY6" fmla="*/ 73533 h 73532"/>
                  <a:gd name="connsiteX7" fmla="*/ 774700 w 774700"/>
                  <a:gd name="connsiteY7" fmla="*/ 36767 h 735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74700" h="73532">
                    <a:moveTo>
                      <a:pt x="774700" y="0"/>
                    </a:moveTo>
                    <a:lnTo>
                      <a:pt x="387318" y="0"/>
                    </a:lnTo>
                    <a:lnTo>
                      <a:pt x="0" y="0"/>
                    </a:lnTo>
                    <a:lnTo>
                      <a:pt x="0" y="36767"/>
                    </a:lnTo>
                    <a:lnTo>
                      <a:pt x="0" y="73533"/>
                    </a:lnTo>
                    <a:lnTo>
                      <a:pt x="387318" y="73533"/>
                    </a:lnTo>
                    <a:lnTo>
                      <a:pt x="774700" y="73533"/>
                    </a:lnTo>
                    <a:lnTo>
                      <a:pt x="774700" y="36767"/>
                    </a:lnTo>
                    <a:close/>
                  </a:path>
                </a:pathLst>
              </a:custGeom>
              <a:grpFill/>
              <a:ln w="6350" cap="flat">
                <a:noFill/>
                <a:prstDash val="solid"/>
                <a:miter/>
              </a:ln>
            </p:spPr>
            <p:txBody>
              <a:bodyPr rtlCol="0" anchor="ctr"/>
              <a:lstStyle/>
              <a:p>
                <a:endParaRPr lang="da-DK" dirty="0"/>
              </a:p>
            </p:txBody>
          </p:sp>
        </p:grpSp>
        <p:grpSp>
          <p:nvGrpSpPr>
            <p:cNvPr id="13" name="Graphic 6">
              <a:extLst>
                <a:ext uri="{FF2B5EF4-FFF2-40B4-BE49-F238E27FC236}">
                  <a16:creationId xmlns:a16="http://schemas.microsoft.com/office/drawing/2014/main" id="{FBEBAFD0-C578-07E2-44BB-F0D40D90EB47}"/>
                </a:ext>
              </a:extLst>
            </p:cNvPr>
            <p:cNvGrpSpPr>
              <a:grpSpLocks noChangeAspect="1"/>
            </p:cNvGrpSpPr>
            <p:nvPr/>
          </p:nvGrpSpPr>
          <p:grpSpPr>
            <a:xfrm>
              <a:off x="984984" y="499519"/>
              <a:ext cx="687596" cy="334765"/>
              <a:chOff x="6708971" y="408308"/>
              <a:chExt cx="4036758" cy="1965350"/>
            </a:xfrm>
            <a:solidFill>
              <a:schemeClr val="tx2"/>
            </a:solidFill>
          </p:grpSpPr>
          <p:sp>
            <p:nvSpPr>
              <p:cNvPr id="14" name="Freeform: Shape 13">
                <a:extLst>
                  <a:ext uri="{FF2B5EF4-FFF2-40B4-BE49-F238E27FC236}">
                    <a16:creationId xmlns:a16="http://schemas.microsoft.com/office/drawing/2014/main" id="{A6907BF3-E7D9-5703-7E16-F9B1A49112C6}"/>
                  </a:ext>
                </a:extLst>
              </p:cNvPr>
              <p:cNvSpPr/>
              <p:nvPr/>
            </p:nvSpPr>
            <p:spPr>
              <a:xfrm>
                <a:off x="6739603" y="408334"/>
                <a:ext cx="313785" cy="544575"/>
              </a:xfrm>
              <a:custGeom>
                <a:avLst/>
                <a:gdLst>
                  <a:gd name="connsiteX0" fmla="*/ 83725 w 313785"/>
                  <a:gd name="connsiteY0" fmla="*/ 475126 h 544575"/>
                  <a:gd name="connsiteX1" fmla="*/ 254578 w 313785"/>
                  <a:gd name="connsiteY1" fmla="*/ 475126 h 544575"/>
                  <a:gd name="connsiteX2" fmla="*/ 313786 w 313785"/>
                  <a:gd name="connsiteY2" fmla="*/ 460794 h 544575"/>
                  <a:gd name="connsiteX3" fmla="*/ 302933 w 313785"/>
                  <a:gd name="connsiteY3" fmla="*/ 544576 h 544575"/>
                  <a:gd name="connsiteX4" fmla="*/ 0 w 313785"/>
                  <a:gd name="connsiteY4" fmla="*/ 544576 h 544575"/>
                  <a:gd name="connsiteX5" fmla="*/ 10185 w 313785"/>
                  <a:gd name="connsiteY5" fmla="*/ 499637 h 544575"/>
                  <a:gd name="connsiteX6" fmla="*/ 10185 w 313785"/>
                  <a:gd name="connsiteY6" fmla="*/ 44939 h 544575"/>
                  <a:gd name="connsiteX7" fmla="*/ 0 w 313785"/>
                  <a:gd name="connsiteY7" fmla="*/ 0 h 544575"/>
                  <a:gd name="connsiteX8" fmla="*/ 93968 w 313785"/>
                  <a:gd name="connsiteY8" fmla="*/ 0 h 544575"/>
                  <a:gd name="connsiteX9" fmla="*/ 83725 w 313785"/>
                  <a:gd name="connsiteY9" fmla="*/ 44939 h 544575"/>
                  <a:gd name="connsiteX10" fmla="*/ 83725 w 313785"/>
                  <a:gd name="connsiteY10" fmla="*/ 475126 h 544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785" h="544575">
                    <a:moveTo>
                      <a:pt x="83725" y="475126"/>
                    </a:moveTo>
                    <a:lnTo>
                      <a:pt x="254578" y="475126"/>
                    </a:lnTo>
                    <a:cubicBezTo>
                      <a:pt x="282505" y="475126"/>
                      <a:pt x="298177" y="469697"/>
                      <a:pt x="313786" y="460794"/>
                    </a:cubicBezTo>
                    <a:lnTo>
                      <a:pt x="302933" y="544576"/>
                    </a:lnTo>
                    <a:lnTo>
                      <a:pt x="0" y="544576"/>
                    </a:lnTo>
                    <a:cubicBezTo>
                      <a:pt x="6826" y="530981"/>
                      <a:pt x="10185" y="519392"/>
                      <a:pt x="10185" y="499637"/>
                    </a:cubicBezTo>
                    <a:lnTo>
                      <a:pt x="10185" y="44939"/>
                    </a:lnTo>
                    <a:cubicBezTo>
                      <a:pt x="10185" y="25184"/>
                      <a:pt x="6833" y="13595"/>
                      <a:pt x="0" y="0"/>
                    </a:cubicBezTo>
                    <a:lnTo>
                      <a:pt x="93968" y="0"/>
                    </a:lnTo>
                    <a:cubicBezTo>
                      <a:pt x="87135" y="13595"/>
                      <a:pt x="83725" y="25184"/>
                      <a:pt x="83725" y="44939"/>
                    </a:cubicBezTo>
                    <a:lnTo>
                      <a:pt x="83725" y="475126"/>
                    </a:lnTo>
                    <a:close/>
                  </a:path>
                </a:pathLst>
              </a:custGeom>
              <a:grpFill/>
              <a:ln w="6350" cap="flat">
                <a:noFill/>
                <a:prstDash val="solid"/>
                <a:miter/>
              </a:ln>
            </p:spPr>
            <p:txBody>
              <a:bodyPr rtlCol="0" anchor="ctr"/>
              <a:lstStyle/>
              <a:p>
                <a:endParaRPr lang="da-DK" dirty="0"/>
              </a:p>
            </p:txBody>
          </p:sp>
          <p:sp>
            <p:nvSpPr>
              <p:cNvPr id="15" name="Freeform: Shape 14">
                <a:extLst>
                  <a:ext uri="{FF2B5EF4-FFF2-40B4-BE49-F238E27FC236}">
                    <a16:creationId xmlns:a16="http://schemas.microsoft.com/office/drawing/2014/main" id="{4A7CBB90-2CD4-75C6-6715-81021A0ECBD2}"/>
                  </a:ext>
                </a:extLst>
              </p:cNvPr>
              <p:cNvSpPr/>
              <p:nvPr/>
            </p:nvSpPr>
            <p:spPr>
              <a:xfrm>
                <a:off x="7132897" y="408315"/>
                <a:ext cx="474516" cy="551408"/>
              </a:xfrm>
              <a:custGeom>
                <a:avLst/>
                <a:gdLst>
                  <a:gd name="connsiteX0" fmla="*/ 10242 w 474516"/>
                  <a:gd name="connsiteY0" fmla="*/ 44939 h 551408"/>
                  <a:gd name="connsiteX1" fmla="*/ 0 w 474516"/>
                  <a:gd name="connsiteY1" fmla="*/ 0 h 551408"/>
                  <a:gd name="connsiteX2" fmla="*/ 93967 w 474516"/>
                  <a:gd name="connsiteY2" fmla="*/ 0 h 551408"/>
                  <a:gd name="connsiteX3" fmla="*/ 83782 w 474516"/>
                  <a:gd name="connsiteY3" fmla="*/ 44939 h 551408"/>
                  <a:gd name="connsiteX4" fmla="*/ 83782 w 474516"/>
                  <a:gd name="connsiteY4" fmla="*/ 318599 h 551408"/>
                  <a:gd name="connsiteX5" fmla="*/ 238963 w 474516"/>
                  <a:gd name="connsiteY5" fmla="*/ 480613 h 551408"/>
                  <a:gd name="connsiteX6" fmla="*/ 394151 w 474516"/>
                  <a:gd name="connsiteY6" fmla="*/ 318599 h 551408"/>
                  <a:gd name="connsiteX7" fmla="*/ 394151 w 474516"/>
                  <a:gd name="connsiteY7" fmla="*/ 44939 h 551408"/>
                  <a:gd name="connsiteX8" fmla="*/ 383965 w 474516"/>
                  <a:gd name="connsiteY8" fmla="*/ 0 h 551408"/>
                  <a:gd name="connsiteX9" fmla="*/ 474516 w 474516"/>
                  <a:gd name="connsiteY9" fmla="*/ 0 h 551408"/>
                  <a:gd name="connsiteX10" fmla="*/ 463601 w 474516"/>
                  <a:gd name="connsiteY10" fmla="*/ 44939 h 551408"/>
                  <a:gd name="connsiteX11" fmla="*/ 463601 w 474516"/>
                  <a:gd name="connsiteY11" fmla="*/ 328784 h 551408"/>
                  <a:gd name="connsiteX12" fmla="*/ 236893 w 474516"/>
                  <a:gd name="connsiteY12" fmla="*/ 551409 h 551408"/>
                  <a:gd name="connsiteX13" fmla="*/ 10242 w 474516"/>
                  <a:gd name="connsiteY13" fmla="*/ 329457 h 551408"/>
                  <a:gd name="connsiteX14" fmla="*/ 10242 w 474516"/>
                  <a:gd name="connsiteY14" fmla="*/ 44939 h 5514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474516" h="551408">
                    <a:moveTo>
                      <a:pt x="10242" y="44939"/>
                    </a:moveTo>
                    <a:cubicBezTo>
                      <a:pt x="10242" y="25184"/>
                      <a:pt x="6826" y="13595"/>
                      <a:pt x="0" y="0"/>
                    </a:cubicBezTo>
                    <a:lnTo>
                      <a:pt x="93967" y="0"/>
                    </a:lnTo>
                    <a:cubicBezTo>
                      <a:pt x="87135" y="13595"/>
                      <a:pt x="83782" y="25184"/>
                      <a:pt x="83782" y="44939"/>
                    </a:cubicBezTo>
                    <a:lnTo>
                      <a:pt x="83782" y="318599"/>
                    </a:lnTo>
                    <a:cubicBezTo>
                      <a:pt x="83782" y="416585"/>
                      <a:pt x="151162" y="480613"/>
                      <a:pt x="238963" y="480613"/>
                    </a:cubicBezTo>
                    <a:cubicBezTo>
                      <a:pt x="326771" y="480613"/>
                      <a:pt x="394151" y="422078"/>
                      <a:pt x="394151" y="318599"/>
                    </a:cubicBezTo>
                    <a:lnTo>
                      <a:pt x="394151" y="44939"/>
                    </a:lnTo>
                    <a:cubicBezTo>
                      <a:pt x="394151" y="25184"/>
                      <a:pt x="390734" y="13595"/>
                      <a:pt x="383965" y="0"/>
                    </a:cubicBezTo>
                    <a:lnTo>
                      <a:pt x="474516" y="0"/>
                    </a:lnTo>
                    <a:cubicBezTo>
                      <a:pt x="467684" y="13595"/>
                      <a:pt x="463601" y="25184"/>
                      <a:pt x="463601" y="44939"/>
                    </a:cubicBezTo>
                    <a:lnTo>
                      <a:pt x="463601" y="328784"/>
                    </a:lnTo>
                    <a:cubicBezTo>
                      <a:pt x="463601" y="460191"/>
                      <a:pt x="372383" y="551409"/>
                      <a:pt x="236893" y="551409"/>
                    </a:cubicBezTo>
                    <a:cubicBezTo>
                      <a:pt x="104819" y="551409"/>
                      <a:pt x="10242" y="458114"/>
                      <a:pt x="10242" y="329457"/>
                    </a:cubicBezTo>
                    <a:lnTo>
                      <a:pt x="10242" y="44939"/>
                    </a:lnTo>
                    <a:close/>
                  </a:path>
                </a:pathLst>
              </a:custGeom>
              <a:grpFill/>
              <a:ln w="6350" cap="flat">
                <a:noFill/>
                <a:prstDash val="solid"/>
                <a:miter/>
              </a:ln>
            </p:spPr>
            <p:txBody>
              <a:bodyPr rtlCol="0" anchor="ctr"/>
              <a:lstStyle/>
              <a:p>
                <a:endParaRPr lang="da-DK" dirty="0"/>
              </a:p>
            </p:txBody>
          </p:sp>
          <p:sp>
            <p:nvSpPr>
              <p:cNvPr id="16" name="Freeform: Shape 15">
                <a:extLst>
                  <a:ext uri="{FF2B5EF4-FFF2-40B4-BE49-F238E27FC236}">
                    <a16:creationId xmlns:a16="http://schemas.microsoft.com/office/drawing/2014/main" id="{6886BBB2-5CD6-B84E-D68E-E110E17EB348}"/>
                  </a:ext>
                </a:extLst>
              </p:cNvPr>
              <p:cNvSpPr/>
              <p:nvPr/>
            </p:nvSpPr>
            <p:spPr>
              <a:xfrm>
                <a:off x="6739578" y="1115286"/>
                <a:ext cx="313842" cy="544575"/>
              </a:xfrm>
              <a:custGeom>
                <a:avLst/>
                <a:gdLst>
                  <a:gd name="connsiteX0" fmla="*/ 288652 w 313842"/>
                  <a:gd name="connsiteY0" fmla="*/ 6 h 544575"/>
                  <a:gd name="connsiteX1" fmla="*/ 292068 w 313842"/>
                  <a:gd name="connsiteY1" fmla="*/ 83725 h 544575"/>
                  <a:gd name="connsiteX2" fmla="*/ 232861 w 313842"/>
                  <a:gd name="connsiteY2" fmla="*/ 69456 h 544575"/>
                  <a:gd name="connsiteX3" fmla="*/ 83776 w 313842"/>
                  <a:gd name="connsiteY3" fmla="*/ 69456 h 544575"/>
                  <a:gd name="connsiteX4" fmla="*/ 83776 w 313842"/>
                  <a:gd name="connsiteY4" fmla="*/ 232810 h 544575"/>
                  <a:gd name="connsiteX5" fmla="*/ 238290 w 313842"/>
                  <a:gd name="connsiteY5" fmla="*/ 232810 h 544575"/>
                  <a:gd name="connsiteX6" fmla="*/ 283229 w 313842"/>
                  <a:gd name="connsiteY6" fmla="*/ 222625 h 544575"/>
                  <a:gd name="connsiteX7" fmla="*/ 283229 w 313842"/>
                  <a:gd name="connsiteY7" fmla="*/ 312445 h 544575"/>
                  <a:gd name="connsiteX8" fmla="*/ 238290 w 313842"/>
                  <a:gd name="connsiteY8" fmla="*/ 302260 h 544575"/>
                  <a:gd name="connsiteX9" fmla="*/ 83776 w 313842"/>
                  <a:gd name="connsiteY9" fmla="*/ 302260 h 544575"/>
                  <a:gd name="connsiteX10" fmla="*/ 83776 w 313842"/>
                  <a:gd name="connsiteY10" fmla="*/ 475126 h 544575"/>
                  <a:gd name="connsiteX11" fmla="*/ 249206 w 313842"/>
                  <a:gd name="connsiteY11" fmla="*/ 475126 h 544575"/>
                  <a:gd name="connsiteX12" fmla="*/ 313842 w 313842"/>
                  <a:gd name="connsiteY12" fmla="*/ 460858 h 544575"/>
                  <a:gd name="connsiteX13" fmla="*/ 294818 w 313842"/>
                  <a:gd name="connsiteY13" fmla="*/ 544576 h 544575"/>
                  <a:gd name="connsiteX14" fmla="*/ 0 w 313842"/>
                  <a:gd name="connsiteY14" fmla="*/ 544576 h 544575"/>
                  <a:gd name="connsiteX15" fmla="*/ 10242 w 313842"/>
                  <a:gd name="connsiteY15" fmla="*/ 499637 h 544575"/>
                  <a:gd name="connsiteX16" fmla="*/ 10242 w 313842"/>
                  <a:gd name="connsiteY16" fmla="*/ 44939 h 544575"/>
                  <a:gd name="connsiteX17" fmla="*/ 0 w 313842"/>
                  <a:gd name="connsiteY17" fmla="*/ 0 h 544575"/>
                  <a:gd name="connsiteX18" fmla="*/ 288652 w 313842"/>
                  <a:gd name="connsiteY18" fmla="*/ 0 h 544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313842" h="544575">
                    <a:moveTo>
                      <a:pt x="288652" y="6"/>
                    </a:moveTo>
                    <a:lnTo>
                      <a:pt x="292068" y="83725"/>
                    </a:lnTo>
                    <a:cubicBezTo>
                      <a:pt x="276396" y="74886"/>
                      <a:pt x="260724" y="69456"/>
                      <a:pt x="232861" y="69456"/>
                    </a:cubicBezTo>
                    <a:lnTo>
                      <a:pt x="83776" y="69456"/>
                    </a:lnTo>
                    <a:lnTo>
                      <a:pt x="83776" y="232810"/>
                    </a:lnTo>
                    <a:lnTo>
                      <a:pt x="238290" y="232810"/>
                    </a:lnTo>
                    <a:cubicBezTo>
                      <a:pt x="258045" y="232810"/>
                      <a:pt x="269570" y="229394"/>
                      <a:pt x="283229" y="222625"/>
                    </a:cubicBezTo>
                    <a:lnTo>
                      <a:pt x="283229" y="312445"/>
                    </a:lnTo>
                    <a:cubicBezTo>
                      <a:pt x="269570" y="305676"/>
                      <a:pt x="258045" y="302260"/>
                      <a:pt x="238290" y="302260"/>
                    </a:cubicBezTo>
                    <a:lnTo>
                      <a:pt x="83776" y="302260"/>
                    </a:lnTo>
                    <a:lnTo>
                      <a:pt x="83776" y="475126"/>
                    </a:lnTo>
                    <a:lnTo>
                      <a:pt x="249206" y="475126"/>
                    </a:lnTo>
                    <a:cubicBezTo>
                      <a:pt x="277070" y="475126"/>
                      <a:pt x="298171" y="469697"/>
                      <a:pt x="313842" y="460858"/>
                    </a:cubicBezTo>
                    <a:lnTo>
                      <a:pt x="294818" y="544576"/>
                    </a:lnTo>
                    <a:lnTo>
                      <a:pt x="0" y="544576"/>
                    </a:lnTo>
                    <a:cubicBezTo>
                      <a:pt x="6833" y="530981"/>
                      <a:pt x="10242" y="519392"/>
                      <a:pt x="10242" y="499637"/>
                    </a:cubicBezTo>
                    <a:lnTo>
                      <a:pt x="10242" y="44939"/>
                    </a:lnTo>
                    <a:cubicBezTo>
                      <a:pt x="10242" y="25184"/>
                      <a:pt x="6826" y="13595"/>
                      <a:pt x="0" y="0"/>
                    </a:cubicBezTo>
                    <a:lnTo>
                      <a:pt x="288652" y="0"/>
                    </a:lnTo>
                    <a:close/>
                  </a:path>
                </a:pathLst>
              </a:custGeom>
              <a:grpFill/>
              <a:ln w="6350" cap="flat">
                <a:noFill/>
                <a:prstDash val="solid"/>
                <a:miter/>
              </a:ln>
            </p:spPr>
            <p:txBody>
              <a:bodyPr rtlCol="0" anchor="ctr"/>
              <a:lstStyle/>
              <a:p>
                <a:endParaRPr lang="da-DK" dirty="0"/>
              </a:p>
            </p:txBody>
          </p:sp>
          <p:sp>
            <p:nvSpPr>
              <p:cNvPr id="17" name="Freeform: Shape 16">
                <a:extLst>
                  <a:ext uri="{FF2B5EF4-FFF2-40B4-BE49-F238E27FC236}">
                    <a16:creationId xmlns:a16="http://schemas.microsoft.com/office/drawing/2014/main" id="{E847DB9A-110F-9D1B-3128-BA3FCE9C31D1}"/>
                  </a:ext>
                </a:extLst>
              </p:cNvPr>
              <p:cNvSpPr/>
              <p:nvPr/>
            </p:nvSpPr>
            <p:spPr>
              <a:xfrm>
                <a:off x="7152372" y="1115305"/>
                <a:ext cx="313785" cy="544575"/>
              </a:xfrm>
              <a:custGeom>
                <a:avLst/>
                <a:gdLst>
                  <a:gd name="connsiteX0" fmla="*/ 83725 w 313785"/>
                  <a:gd name="connsiteY0" fmla="*/ 475126 h 544575"/>
                  <a:gd name="connsiteX1" fmla="*/ 254577 w 313785"/>
                  <a:gd name="connsiteY1" fmla="*/ 475126 h 544575"/>
                  <a:gd name="connsiteX2" fmla="*/ 313785 w 313785"/>
                  <a:gd name="connsiteY2" fmla="*/ 460858 h 544575"/>
                  <a:gd name="connsiteX3" fmla="*/ 302933 w 313785"/>
                  <a:gd name="connsiteY3" fmla="*/ 544576 h 544575"/>
                  <a:gd name="connsiteX4" fmla="*/ 0 w 313785"/>
                  <a:gd name="connsiteY4" fmla="*/ 544576 h 544575"/>
                  <a:gd name="connsiteX5" fmla="*/ 10185 w 313785"/>
                  <a:gd name="connsiteY5" fmla="*/ 499637 h 544575"/>
                  <a:gd name="connsiteX6" fmla="*/ 10185 w 313785"/>
                  <a:gd name="connsiteY6" fmla="*/ 44939 h 544575"/>
                  <a:gd name="connsiteX7" fmla="*/ 0 w 313785"/>
                  <a:gd name="connsiteY7" fmla="*/ 0 h 544575"/>
                  <a:gd name="connsiteX8" fmla="*/ 93967 w 313785"/>
                  <a:gd name="connsiteY8" fmla="*/ 0 h 544575"/>
                  <a:gd name="connsiteX9" fmla="*/ 83725 w 313785"/>
                  <a:gd name="connsiteY9" fmla="*/ 44939 h 544575"/>
                  <a:gd name="connsiteX10" fmla="*/ 83725 w 313785"/>
                  <a:gd name="connsiteY10" fmla="*/ 475126 h 544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785" h="544575">
                    <a:moveTo>
                      <a:pt x="83725" y="475126"/>
                    </a:moveTo>
                    <a:lnTo>
                      <a:pt x="254577" y="475126"/>
                    </a:lnTo>
                    <a:cubicBezTo>
                      <a:pt x="282505" y="475126"/>
                      <a:pt x="298177" y="469697"/>
                      <a:pt x="313785" y="460858"/>
                    </a:cubicBezTo>
                    <a:lnTo>
                      <a:pt x="302933" y="544576"/>
                    </a:lnTo>
                    <a:lnTo>
                      <a:pt x="0" y="544576"/>
                    </a:lnTo>
                    <a:cubicBezTo>
                      <a:pt x="6833" y="530917"/>
                      <a:pt x="10185" y="519392"/>
                      <a:pt x="10185" y="499637"/>
                    </a:cubicBezTo>
                    <a:lnTo>
                      <a:pt x="10185" y="44939"/>
                    </a:lnTo>
                    <a:cubicBezTo>
                      <a:pt x="10185" y="25184"/>
                      <a:pt x="6833" y="13595"/>
                      <a:pt x="0" y="0"/>
                    </a:cubicBezTo>
                    <a:lnTo>
                      <a:pt x="93967" y="0"/>
                    </a:lnTo>
                    <a:cubicBezTo>
                      <a:pt x="87135" y="13595"/>
                      <a:pt x="83725" y="25184"/>
                      <a:pt x="83725" y="44939"/>
                    </a:cubicBezTo>
                    <a:lnTo>
                      <a:pt x="83725" y="475126"/>
                    </a:lnTo>
                    <a:close/>
                  </a:path>
                </a:pathLst>
              </a:custGeom>
              <a:grpFill/>
              <a:ln w="6350" cap="flat">
                <a:noFill/>
                <a:prstDash val="solid"/>
                <a:miter/>
              </a:ln>
            </p:spPr>
            <p:txBody>
              <a:bodyPr rtlCol="0" anchor="ctr"/>
              <a:lstStyle/>
              <a:p>
                <a:endParaRPr lang="da-DK" dirty="0"/>
              </a:p>
            </p:txBody>
          </p:sp>
          <p:sp>
            <p:nvSpPr>
              <p:cNvPr id="18" name="Freeform: Shape 17">
                <a:extLst>
                  <a:ext uri="{FF2B5EF4-FFF2-40B4-BE49-F238E27FC236}">
                    <a16:creationId xmlns:a16="http://schemas.microsoft.com/office/drawing/2014/main" id="{CCCF2436-F02B-EAAD-767B-5782EC708E6B}"/>
                  </a:ext>
                </a:extLst>
              </p:cNvPr>
              <p:cNvSpPr/>
              <p:nvPr/>
            </p:nvSpPr>
            <p:spPr>
              <a:xfrm>
                <a:off x="7566843" y="1115317"/>
                <a:ext cx="516648" cy="544518"/>
              </a:xfrm>
              <a:custGeom>
                <a:avLst/>
                <a:gdLst>
                  <a:gd name="connsiteX0" fmla="*/ 426098 w 516648"/>
                  <a:gd name="connsiteY0" fmla="*/ 163354 h 544518"/>
                  <a:gd name="connsiteX1" fmla="*/ 284492 w 516648"/>
                  <a:gd name="connsiteY1" fmla="*/ 456038 h 544518"/>
                  <a:gd name="connsiteX2" fmla="*/ 232105 w 516648"/>
                  <a:gd name="connsiteY2" fmla="*/ 456038 h 544518"/>
                  <a:gd name="connsiteX3" fmla="*/ 88474 w 516648"/>
                  <a:gd name="connsiteY3" fmla="*/ 164694 h 544518"/>
                  <a:gd name="connsiteX4" fmla="*/ 80975 w 516648"/>
                  <a:gd name="connsiteY4" fmla="*/ 499637 h 544518"/>
                  <a:gd name="connsiteX5" fmla="*/ 91218 w 516648"/>
                  <a:gd name="connsiteY5" fmla="*/ 544519 h 544518"/>
                  <a:gd name="connsiteX6" fmla="*/ 0 w 516648"/>
                  <a:gd name="connsiteY6" fmla="*/ 544519 h 544518"/>
                  <a:gd name="connsiteX7" fmla="*/ 10185 w 516648"/>
                  <a:gd name="connsiteY7" fmla="*/ 499637 h 544518"/>
                  <a:gd name="connsiteX8" fmla="*/ 21101 w 516648"/>
                  <a:gd name="connsiteY8" fmla="*/ 59207 h 544518"/>
                  <a:gd name="connsiteX9" fmla="*/ 2013 w 516648"/>
                  <a:gd name="connsiteY9" fmla="*/ 0 h 544518"/>
                  <a:gd name="connsiteX10" fmla="*/ 89820 w 516648"/>
                  <a:gd name="connsiteY10" fmla="*/ 0 h 544518"/>
                  <a:gd name="connsiteX11" fmla="*/ 259347 w 516648"/>
                  <a:gd name="connsiteY11" fmla="*/ 343053 h 544518"/>
                  <a:gd name="connsiteX12" fmla="*/ 426098 w 516648"/>
                  <a:gd name="connsiteY12" fmla="*/ 0 h 544518"/>
                  <a:gd name="connsiteX13" fmla="*/ 512585 w 516648"/>
                  <a:gd name="connsiteY13" fmla="*/ 0 h 544518"/>
                  <a:gd name="connsiteX14" fmla="*/ 495566 w 516648"/>
                  <a:gd name="connsiteY14" fmla="*/ 44875 h 544518"/>
                  <a:gd name="connsiteX15" fmla="*/ 506489 w 516648"/>
                  <a:gd name="connsiteY15" fmla="*/ 499637 h 544518"/>
                  <a:gd name="connsiteX16" fmla="*/ 516649 w 516648"/>
                  <a:gd name="connsiteY16" fmla="*/ 544519 h 544518"/>
                  <a:gd name="connsiteX17" fmla="*/ 424002 w 516648"/>
                  <a:gd name="connsiteY17" fmla="*/ 544519 h 544518"/>
                  <a:gd name="connsiteX18" fmla="*/ 434289 w 516648"/>
                  <a:gd name="connsiteY18" fmla="*/ 499637 h 544518"/>
                  <a:gd name="connsiteX19" fmla="*/ 426098 w 516648"/>
                  <a:gd name="connsiteY19" fmla="*/ 163354 h 5445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516648" h="544518">
                    <a:moveTo>
                      <a:pt x="426098" y="163354"/>
                    </a:moveTo>
                    <a:lnTo>
                      <a:pt x="284492" y="456038"/>
                    </a:lnTo>
                    <a:lnTo>
                      <a:pt x="232105" y="456038"/>
                    </a:lnTo>
                    <a:lnTo>
                      <a:pt x="88474" y="164694"/>
                    </a:lnTo>
                    <a:lnTo>
                      <a:pt x="80975" y="499637"/>
                    </a:lnTo>
                    <a:cubicBezTo>
                      <a:pt x="80302" y="519392"/>
                      <a:pt x="84391" y="530917"/>
                      <a:pt x="91218" y="544519"/>
                    </a:cubicBezTo>
                    <a:lnTo>
                      <a:pt x="0" y="544519"/>
                    </a:lnTo>
                    <a:cubicBezTo>
                      <a:pt x="6769" y="530924"/>
                      <a:pt x="9512" y="519398"/>
                      <a:pt x="10185" y="499637"/>
                    </a:cubicBezTo>
                    <a:lnTo>
                      <a:pt x="21101" y="59207"/>
                    </a:lnTo>
                    <a:cubicBezTo>
                      <a:pt x="21774" y="25184"/>
                      <a:pt x="15615" y="13595"/>
                      <a:pt x="2013" y="0"/>
                    </a:cubicBezTo>
                    <a:lnTo>
                      <a:pt x="89820" y="0"/>
                    </a:lnTo>
                    <a:lnTo>
                      <a:pt x="259347" y="343053"/>
                    </a:lnTo>
                    <a:lnTo>
                      <a:pt x="426098" y="0"/>
                    </a:lnTo>
                    <a:lnTo>
                      <a:pt x="512585" y="0"/>
                    </a:lnTo>
                    <a:cubicBezTo>
                      <a:pt x="498932" y="13595"/>
                      <a:pt x="494804" y="25184"/>
                      <a:pt x="495566" y="44875"/>
                    </a:cubicBezTo>
                    <a:lnTo>
                      <a:pt x="506489" y="499637"/>
                    </a:lnTo>
                    <a:cubicBezTo>
                      <a:pt x="507060" y="519392"/>
                      <a:pt x="509790" y="530917"/>
                      <a:pt x="516649" y="544519"/>
                    </a:cubicBezTo>
                    <a:lnTo>
                      <a:pt x="424002" y="544519"/>
                    </a:lnTo>
                    <a:cubicBezTo>
                      <a:pt x="430860" y="530924"/>
                      <a:pt x="434924" y="519398"/>
                      <a:pt x="434289" y="499637"/>
                    </a:cubicBezTo>
                    <a:lnTo>
                      <a:pt x="426098" y="163354"/>
                    </a:lnTo>
                    <a:close/>
                  </a:path>
                </a:pathLst>
              </a:custGeom>
              <a:grpFill/>
              <a:ln w="6350" cap="flat">
                <a:noFill/>
                <a:prstDash val="solid"/>
                <a:miter/>
              </a:ln>
            </p:spPr>
            <p:txBody>
              <a:bodyPr rtlCol="0" anchor="ctr"/>
              <a:lstStyle/>
              <a:p>
                <a:endParaRPr lang="da-DK" dirty="0"/>
              </a:p>
            </p:txBody>
          </p:sp>
          <p:sp>
            <p:nvSpPr>
              <p:cNvPr id="19" name="Freeform: Shape 18">
                <a:extLst>
                  <a:ext uri="{FF2B5EF4-FFF2-40B4-BE49-F238E27FC236}">
                    <a16:creationId xmlns:a16="http://schemas.microsoft.com/office/drawing/2014/main" id="{E44052F0-D3EE-4FE5-2AB7-B002E321D542}"/>
                  </a:ext>
                </a:extLst>
              </p:cNvPr>
              <p:cNvSpPr/>
              <p:nvPr/>
            </p:nvSpPr>
            <p:spPr>
              <a:xfrm>
                <a:off x="8202998" y="1115286"/>
                <a:ext cx="313817" cy="544575"/>
              </a:xfrm>
              <a:custGeom>
                <a:avLst/>
                <a:gdLst>
                  <a:gd name="connsiteX0" fmla="*/ 288608 w 313817"/>
                  <a:gd name="connsiteY0" fmla="*/ 6 h 544575"/>
                  <a:gd name="connsiteX1" fmla="*/ 292036 w 313817"/>
                  <a:gd name="connsiteY1" fmla="*/ 83725 h 544575"/>
                  <a:gd name="connsiteX2" fmla="*/ 232791 w 313817"/>
                  <a:gd name="connsiteY2" fmla="*/ 69456 h 544575"/>
                  <a:gd name="connsiteX3" fmla="*/ 83757 w 313817"/>
                  <a:gd name="connsiteY3" fmla="*/ 69456 h 544575"/>
                  <a:gd name="connsiteX4" fmla="*/ 83757 w 313817"/>
                  <a:gd name="connsiteY4" fmla="*/ 232810 h 544575"/>
                  <a:gd name="connsiteX5" fmla="*/ 238252 w 313817"/>
                  <a:gd name="connsiteY5" fmla="*/ 232810 h 544575"/>
                  <a:gd name="connsiteX6" fmla="*/ 283210 w 313817"/>
                  <a:gd name="connsiteY6" fmla="*/ 222625 h 544575"/>
                  <a:gd name="connsiteX7" fmla="*/ 283210 w 313817"/>
                  <a:gd name="connsiteY7" fmla="*/ 312445 h 544575"/>
                  <a:gd name="connsiteX8" fmla="*/ 238252 w 313817"/>
                  <a:gd name="connsiteY8" fmla="*/ 302260 h 544575"/>
                  <a:gd name="connsiteX9" fmla="*/ 83757 w 313817"/>
                  <a:gd name="connsiteY9" fmla="*/ 302260 h 544575"/>
                  <a:gd name="connsiteX10" fmla="*/ 83757 w 313817"/>
                  <a:gd name="connsiteY10" fmla="*/ 475126 h 544575"/>
                  <a:gd name="connsiteX11" fmla="*/ 249174 w 313817"/>
                  <a:gd name="connsiteY11" fmla="*/ 475126 h 544575"/>
                  <a:gd name="connsiteX12" fmla="*/ 313817 w 313817"/>
                  <a:gd name="connsiteY12" fmla="*/ 460858 h 544575"/>
                  <a:gd name="connsiteX13" fmla="*/ 294767 w 313817"/>
                  <a:gd name="connsiteY13" fmla="*/ 544576 h 544575"/>
                  <a:gd name="connsiteX14" fmla="*/ 0 w 313817"/>
                  <a:gd name="connsiteY14" fmla="*/ 544576 h 544575"/>
                  <a:gd name="connsiteX15" fmla="*/ 10223 w 313817"/>
                  <a:gd name="connsiteY15" fmla="*/ 499637 h 544575"/>
                  <a:gd name="connsiteX16" fmla="*/ 10223 w 313817"/>
                  <a:gd name="connsiteY16" fmla="*/ 44939 h 544575"/>
                  <a:gd name="connsiteX17" fmla="*/ 0 w 313817"/>
                  <a:gd name="connsiteY17" fmla="*/ 0 h 544575"/>
                  <a:gd name="connsiteX18" fmla="*/ 288608 w 313817"/>
                  <a:gd name="connsiteY18" fmla="*/ 0 h 544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313817" h="544575">
                    <a:moveTo>
                      <a:pt x="288608" y="6"/>
                    </a:moveTo>
                    <a:lnTo>
                      <a:pt x="292036" y="83725"/>
                    </a:lnTo>
                    <a:cubicBezTo>
                      <a:pt x="276352" y="74886"/>
                      <a:pt x="260668" y="69456"/>
                      <a:pt x="232791" y="69456"/>
                    </a:cubicBezTo>
                    <a:lnTo>
                      <a:pt x="83757" y="69456"/>
                    </a:lnTo>
                    <a:lnTo>
                      <a:pt x="83757" y="232810"/>
                    </a:lnTo>
                    <a:lnTo>
                      <a:pt x="238252" y="232810"/>
                    </a:lnTo>
                    <a:cubicBezTo>
                      <a:pt x="258001" y="232810"/>
                      <a:pt x="269558" y="229394"/>
                      <a:pt x="283210" y="222625"/>
                    </a:cubicBezTo>
                    <a:lnTo>
                      <a:pt x="283210" y="312445"/>
                    </a:lnTo>
                    <a:cubicBezTo>
                      <a:pt x="269558" y="305676"/>
                      <a:pt x="258001" y="302260"/>
                      <a:pt x="238252" y="302260"/>
                    </a:cubicBezTo>
                    <a:lnTo>
                      <a:pt x="83757" y="302260"/>
                    </a:lnTo>
                    <a:lnTo>
                      <a:pt x="83757" y="475126"/>
                    </a:lnTo>
                    <a:lnTo>
                      <a:pt x="249174" y="475126"/>
                    </a:lnTo>
                    <a:cubicBezTo>
                      <a:pt x="277051" y="475126"/>
                      <a:pt x="298133" y="469697"/>
                      <a:pt x="313817" y="460858"/>
                    </a:cubicBezTo>
                    <a:lnTo>
                      <a:pt x="294767" y="544576"/>
                    </a:lnTo>
                    <a:lnTo>
                      <a:pt x="0" y="544576"/>
                    </a:lnTo>
                    <a:cubicBezTo>
                      <a:pt x="6795" y="530981"/>
                      <a:pt x="10223" y="519392"/>
                      <a:pt x="10223" y="499637"/>
                    </a:cubicBezTo>
                    <a:lnTo>
                      <a:pt x="10223" y="44939"/>
                    </a:lnTo>
                    <a:cubicBezTo>
                      <a:pt x="10223" y="25184"/>
                      <a:pt x="6795" y="13595"/>
                      <a:pt x="0" y="0"/>
                    </a:cubicBezTo>
                    <a:lnTo>
                      <a:pt x="288608" y="0"/>
                    </a:lnTo>
                    <a:close/>
                  </a:path>
                </a:pathLst>
              </a:custGeom>
              <a:grpFill/>
              <a:ln w="6350" cap="flat">
                <a:noFill/>
                <a:prstDash val="solid"/>
                <a:miter/>
              </a:ln>
            </p:spPr>
            <p:txBody>
              <a:bodyPr rtlCol="0" anchor="ctr"/>
              <a:lstStyle/>
              <a:p>
                <a:endParaRPr lang="da-DK" dirty="0"/>
              </a:p>
            </p:txBody>
          </p:sp>
          <p:sp>
            <p:nvSpPr>
              <p:cNvPr id="20" name="Freeform: Shape 19">
                <a:extLst>
                  <a:ext uri="{FF2B5EF4-FFF2-40B4-BE49-F238E27FC236}">
                    <a16:creationId xmlns:a16="http://schemas.microsoft.com/office/drawing/2014/main" id="{867CF64F-3B29-437A-E4BD-F87597E00069}"/>
                  </a:ext>
                </a:extLst>
              </p:cNvPr>
              <p:cNvSpPr/>
              <p:nvPr/>
            </p:nvSpPr>
            <p:spPr>
              <a:xfrm>
                <a:off x="8615748" y="1115311"/>
                <a:ext cx="402335" cy="544525"/>
              </a:xfrm>
              <a:custGeom>
                <a:avLst/>
                <a:gdLst>
                  <a:gd name="connsiteX0" fmla="*/ 157290 w 402335"/>
                  <a:gd name="connsiteY0" fmla="*/ 6 h 544525"/>
                  <a:gd name="connsiteX1" fmla="*/ 322644 w 402335"/>
                  <a:gd name="connsiteY1" fmla="*/ 157874 h 544525"/>
                  <a:gd name="connsiteX2" fmla="*/ 220535 w 402335"/>
                  <a:gd name="connsiteY2" fmla="*/ 302203 h 544525"/>
                  <a:gd name="connsiteX3" fmla="*/ 247777 w 402335"/>
                  <a:gd name="connsiteY3" fmla="*/ 332810 h 544525"/>
                  <a:gd name="connsiteX4" fmla="*/ 359410 w 402335"/>
                  <a:gd name="connsiteY4" fmla="*/ 494150 h 544525"/>
                  <a:gd name="connsiteX5" fmla="*/ 402336 w 402335"/>
                  <a:gd name="connsiteY5" fmla="*/ 544519 h 544525"/>
                  <a:gd name="connsiteX6" fmla="*/ 293370 w 402335"/>
                  <a:gd name="connsiteY6" fmla="*/ 544519 h 544525"/>
                  <a:gd name="connsiteX7" fmla="*/ 275019 w 402335"/>
                  <a:gd name="connsiteY7" fmla="*/ 502996 h 544525"/>
                  <a:gd name="connsiteX8" fmla="*/ 176276 w 402335"/>
                  <a:gd name="connsiteY8" fmla="*/ 359397 h 544525"/>
                  <a:gd name="connsiteX9" fmla="*/ 122492 w 402335"/>
                  <a:gd name="connsiteY9" fmla="*/ 316528 h 544525"/>
                  <a:gd name="connsiteX10" fmla="*/ 83757 w 402335"/>
                  <a:gd name="connsiteY10" fmla="*/ 311772 h 544525"/>
                  <a:gd name="connsiteX11" fmla="*/ 83757 w 402335"/>
                  <a:gd name="connsiteY11" fmla="*/ 499644 h 544525"/>
                  <a:gd name="connsiteX12" fmla="*/ 93917 w 402335"/>
                  <a:gd name="connsiteY12" fmla="*/ 544525 h 544525"/>
                  <a:gd name="connsiteX13" fmla="*/ 0 w 402335"/>
                  <a:gd name="connsiteY13" fmla="*/ 544525 h 544525"/>
                  <a:gd name="connsiteX14" fmla="*/ 10160 w 402335"/>
                  <a:gd name="connsiteY14" fmla="*/ 499644 h 544525"/>
                  <a:gd name="connsiteX15" fmla="*/ 10160 w 402335"/>
                  <a:gd name="connsiteY15" fmla="*/ 44882 h 544525"/>
                  <a:gd name="connsiteX16" fmla="*/ 0 w 402335"/>
                  <a:gd name="connsiteY16" fmla="*/ 0 h 544525"/>
                  <a:gd name="connsiteX17" fmla="*/ 157290 w 402335"/>
                  <a:gd name="connsiteY17" fmla="*/ 0 h 544525"/>
                  <a:gd name="connsiteX18" fmla="*/ 83757 w 402335"/>
                  <a:gd name="connsiteY18" fmla="*/ 242329 h 544525"/>
                  <a:gd name="connsiteX19" fmla="*/ 132080 w 402335"/>
                  <a:gd name="connsiteY19" fmla="*/ 247085 h 544525"/>
                  <a:gd name="connsiteX20" fmla="*/ 245745 w 402335"/>
                  <a:gd name="connsiteY20" fmla="*/ 158610 h 544525"/>
                  <a:gd name="connsiteX21" fmla="*/ 142939 w 402335"/>
                  <a:gd name="connsiteY21" fmla="*/ 68732 h 544525"/>
                  <a:gd name="connsiteX22" fmla="*/ 83757 w 402335"/>
                  <a:gd name="connsiteY22" fmla="*/ 68732 h 544525"/>
                  <a:gd name="connsiteX23" fmla="*/ 83757 w 402335"/>
                  <a:gd name="connsiteY23" fmla="*/ 242329 h 544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402335" h="544525">
                    <a:moveTo>
                      <a:pt x="157290" y="6"/>
                    </a:moveTo>
                    <a:cubicBezTo>
                      <a:pt x="260097" y="6"/>
                      <a:pt x="322644" y="70739"/>
                      <a:pt x="322644" y="157874"/>
                    </a:cubicBezTo>
                    <a:cubicBezTo>
                      <a:pt x="322644" y="227997"/>
                      <a:pt x="285179" y="279095"/>
                      <a:pt x="220535" y="302203"/>
                    </a:cubicBezTo>
                    <a:cubicBezTo>
                      <a:pt x="232156" y="312445"/>
                      <a:pt x="238887" y="321957"/>
                      <a:pt x="247777" y="332810"/>
                    </a:cubicBezTo>
                    <a:cubicBezTo>
                      <a:pt x="287274" y="384582"/>
                      <a:pt x="328803" y="448545"/>
                      <a:pt x="359410" y="494150"/>
                    </a:cubicBezTo>
                    <a:cubicBezTo>
                      <a:pt x="374397" y="515919"/>
                      <a:pt x="385255" y="530250"/>
                      <a:pt x="402336" y="544519"/>
                    </a:cubicBezTo>
                    <a:lnTo>
                      <a:pt x="293370" y="544519"/>
                    </a:lnTo>
                    <a:cubicBezTo>
                      <a:pt x="289306" y="527507"/>
                      <a:pt x="283845" y="515919"/>
                      <a:pt x="275019" y="502996"/>
                    </a:cubicBezTo>
                    <a:cubicBezTo>
                      <a:pt x="242316" y="454704"/>
                      <a:pt x="209614" y="407022"/>
                      <a:pt x="176276" y="359397"/>
                    </a:cubicBezTo>
                    <a:cubicBezTo>
                      <a:pt x="164719" y="343726"/>
                      <a:pt x="145669" y="323298"/>
                      <a:pt x="122492" y="316528"/>
                    </a:cubicBezTo>
                    <a:cubicBezTo>
                      <a:pt x="108268" y="312445"/>
                      <a:pt x="94615" y="311772"/>
                      <a:pt x="83757" y="311772"/>
                    </a:cubicBezTo>
                    <a:lnTo>
                      <a:pt x="83757" y="499644"/>
                    </a:lnTo>
                    <a:cubicBezTo>
                      <a:pt x="83757" y="519398"/>
                      <a:pt x="87122" y="530923"/>
                      <a:pt x="93917" y="544525"/>
                    </a:cubicBezTo>
                    <a:lnTo>
                      <a:pt x="0" y="544525"/>
                    </a:lnTo>
                    <a:cubicBezTo>
                      <a:pt x="6795" y="530930"/>
                      <a:pt x="10160" y="519405"/>
                      <a:pt x="10160" y="499644"/>
                    </a:cubicBezTo>
                    <a:lnTo>
                      <a:pt x="10160" y="44882"/>
                    </a:lnTo>
                    <a:cubicBezTo>
                      <a:pt x="10160" y="25184"/>
                      <a:pt x="6795" y="13602"/>
                      <a:pt x="0" y="0"/>
                    </a:cubicBezTo>
                    <a:lnTo>
                      <a:pt x="157290" y="0"/>
                    </a:lnTo>
                    <a:close/>
                    <a:moveTo>
                      <a:pt x="83757" y="242329"/>
                    </a:moveTo>
                    <a:cubicBezTo>
                      <a:pt x="100711" y="246412"/>
                      <a:pt x="115062" y="247085"/>
                      <a:pt x="132080" y="247085"/>
                    </a:cubicBezTo>
                    <a:cubicBezTo>
                      <a:pt x="211710" y="247085"/>
                      <a:pt x="245745" y="208242"/>
                      <a:pt x="245745" y="158610"/>
                    </a:cubicBezTo>
                    <a:cubicBezTo>
                      <a:pt x="245745" y="107512"/>
                      <a:pt x="211710" y="68732"/>
                      <a:pt x="142939" y="68732"/>
                    </a:cubicBezTo>
                    <a:lnTo>
                      <a:pt x="83757" y="68732"/>
                    </a:lnTo>
                    <a:lnTo>
                      <a:pt x="83757" y="242329"/>
                    </a:lnTo>
                    <a:close/>
                  </a:path>
                </a:pathLst>
              </a:custGeom>
              <a:grpFill/>
              <a:ln w="6350" cap="flat">
                <a:noFill/>
                <a:prstDash val="solid"/>
                <a:miter/>
              </a:ln>
            </p:spPr>
            <p:txBody>
              <a:bodyPr rtlCol="0" anchor="ctr"/>
              <a:lstStyle/>
              <a:p>
                <a:endParaRPr lang="da-DK" dirty="0"/>
              </a:p>
            </p:txBody>
          </p:sp>
          <p:sp>
            <p:nvSpPr>
              <p:cNvPr id="21" name="Freeform: Shape 20">
                <a:extLst>
                  <a:ext uri="{FF2B5EF4-FFF2-40B4-BE49-F238E27FC236}">
                    <a16:creationId xmlns:a16="http://schemas.microsoft.com/office/drawing/2014/main" id="{C38E793F-746F-A665-C1D7-9E72A6DBAB33}"/>
                  </a:ext>
                </a:extLst>
              </p:cNvPr>
              <p:cNvSpPr/>
              <p:nvPr/>
            </p:nvSpPr>
            <p:spPr>
              <a:xfrm>
                <a:off x="6708971" y="1815468"/>
                <a:ext cx="311765" cy="558184"/>
              </a:xfrm>
              <a:custGeom>
                <a:avLst/>
                <a:gdLst>
                  <a:gd name="connsiteX0" fmla="*/ 0 w 311765"/>
                  <a:gd name="connsiteY0" fmla="*/ 147015 h 558184"/>
                  <a:gd name="connsiteX1" fmla="*/ 175609 w 311765"/>
                  <a:gd name="connsiteY1" fmla="*/ 0 h 558184"/>
                  <a:gd name="connsiteX2" fmla="*/ 286588 w 311765"/>
                  <a:gd name="connsiteY2" fmla="*/ 22441 h 558184"/>
                  <a:gd name="connsiteX3" fmla="*/ 289268 w 311765"/>
                  <a:gd name="connsiteY3" fmla="*/ 115735 h 558184"/>
                  <a:gd name="connsiteX4" fmla="*/ 240303 w 311765"/>
                  <a:gd name="connsiteY4" fmla="*/ 82321 h 558184"/>
                  <a:gd name="connsiteX5" fmla="*/ 176276 w 311765"/>
                  <a:gd name="connsiteY5" fmla="*/ 70129 h 558184"/>
                  <a:gd name="connsiteX6" fmla="*/ 76213 w 311765"/>
                  <a:gd name="connsiteY6" fmla="*/ 147022 h 558184"/>
                  <a:gd name="connsiteX7" fmla="*/ 169507 w 311765"/>
                  <a:gd name="connsiteY7" fmla="*/ 234156 h 558184"/>
                  <a:gd name="connsiteX8" fmla="*/ 268167 w 311765"/>
                  <a:gd name="connsiteY8" fmla="*/ 289281 h 558184"/>
                  <a:gd name="connsiteX9" fmla="*/ 311766 w 311765"/>
                  <a:gd name="connsiteY9" fmla="*/ 401600 h 558184"/>
                  <a:gd name="connsiteX10" fmla="*/ 136093 w 311765"/>
                  <a:gd name="connsiteY10" fmla="*/ 558184 h 558184"/>
                  <a:gd name="connsiteX11" fmla="*/ 10909 w 311765"/>
                  <a:gd name="connsiteY11" fmla="*/ 534340 h 558184"/>
                  <a:gd name="connsiteX12" fmla="*/ 6826 w 311765"/>
                  <a:gd name="connsiteY12" fmla="*/ 442449 h 558184"/>
                  <a:gd name="connsiteX13" fmla="*/ 55791 w 311765"/>
                  <a:gd name="connsiteY13" fmla="*/ 474459 h 558184"/>
                  <a:gd name="connsiteX14" fmla="*/ 131344 w 311765"/>
                  <a:gd name="connsiteY14" fmla="*/ 488055 h 558184"/>
                  <a:gd name="connsiteX15" fmla="*/ 235553 w 311765"/>
                  <a:gd name="connsiteY15" fmla="*/ 404336 h 558184"/>
                  <a:gd name="connsiteX16" fmla="*/ 130734 w 311765"/>
                  <a:gd name="connsiteY16" fmla="*/ 300190 h 558184"/>
                  <a:gd name="connsiteX17" fmla="*/ 0 w 311765"/>
                  <a:gd name="connsiteY17" fmla="*/ 147015 h 5581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11765" h="558184">
                    <a:moveTo>
                      <a:pt x="0" y="147015"/>
                    </a:moveTo>
                    <a:cubicBezTo>
                      <a:pt x="0" y="56464"/>
                      <a:pt x="77559" y="0"/>
                      <a:pt x="175609" y="0"/>
                    </a:cubicBezTo>
                    <a:cubicBezTo>
                      <a:pt x="220548" y="0"/>
                      <a:pt x="251161" y="6096"/>
                      <a:pt x="286588" y="22441"/>
                    </a:cubicBezTo>
                    <a:lnTo>
                      <a:pt x="289268" y="115735"/>
                    </a:lnTo>
                    <a:cubicBezTo>
                      <a:pt x="272256" y="98723"/>
                      <a:pt x="257315" y="89148"/>
                      <a:pt x="240303" y="82321"/>
                    </a:cubicBezTo>
                    <a:cubicBezTo>
                      <a:pt x="222618" y="75552"/>
                      <a:pt x="205549" y="70129"/>
                      <a:pt x="176276" y="70129"/>
                    </a:cubicBezTo>
                    <a:cubicBezTo>
                      <a:pt x="115056" y="70129"/>
                      <a:pt x="76213" y="100736"/>
                      <a:pt x="76213" y="147022"/>
                    </a:cubicBezTo>
                    <a:cubicBezTo>
                      <a:pt x="76213" y="189218"/>
                      <a:pt x="106883" y="208306"/>
                      <a:pt x="169507" y="234156"/>
                    </a:cubicBezTo>
                    <a:cubicBezTo>
                      <a:pt x="213042" y="251841"/>
                      <a:pt x="245726" y="266840"/>
                      <a:pt x="268167" y="289281"/>
                    </a:cubicBezTo>
                    <a:cubicBezTo>
                      <a:pt x="298107" y="319221"/>
                      <a:pt x="311766" y="356660"/>
                      <a:pt x="311766" y="401600"/>
                    </a:cubicBezTo>
                    <a:cubicBezTo>
                      <a:pt x="311766" y="498310"/>
                      <a:pt x="237560" y="558184"/>
                      <a:pt x="136093" y="558184"/>
                    </a:cubicBezTo>
                    <a:cubicBezTo>
                      <a:pt x="84385" y="558184"/>
                      <a:pt x="47676" y="550012"/>
                      <a:pt x="10909" y="534340"/>
                    </a:cubicBezTo>
                    <a:lnTo>
                      <a:pt x="6826" y="442449"/>
                    </a:lnTo>
                    <a:cubicBezTo>
                      <a:pt x="23838" y="459461"/>
                      <a:pt x="38779" y="466960"/>
                      <a:pt x="55791" y="474459"/>
                    </a:cubicBezTo>
                    <a:cubicBezTo>
                      <a:pt x="74879" y="482632"/>
                      <a:pt x="102133" y="488055"/>
                      <a:pt x="131344" y="488055"/>
                    </a:cubicBezTo>
                    <a:cubicBezTo>
                      <a:pt x="196710" y="488055"/>
                      <a:pt x="235553" y="453358"/>
                      <a:pt x="235553" y="404336"/>
                    </a:cubicBezTo>
                    <a:cubicBezTo>
                      <a:pt x="235553" y="362141"/>
                      <a:pt x="220554" y="334887"/>
                      <a:pt x="130734" y="300190"/>
                    </a:cubicBezTo>
                    <a:cubicBezTo>
                      <a:pt x="27927" y="260674"/>
                      <a:pt x="0" y="208293"/>
                      <a:pt x="0" y="147015"/>
                    </a:cubicBezTo>
                  </a:path>
                </a:pathLst>
              </a:custGeom>
              <a:grpFill/>
              <a:ln w="6350" cap="flat">
                <a:noFill/>
                <a:prstDash val="solid"/>
                <a:miter/>
              </a:ln>
            </p:spPr>
            <p:txBody>
              <a:bodyPr rtlCol="0" anchor="ctr"/>
              <a:lstStyle/>
              <a:p>
                <a:endParaRPr lang="da-DK" dirty="0"/>
              </a:p>
            </p:txBody>
          </p:sp>
          <p:sp>
            <p:nvSpPr>
              <p:cNvPr id="22" name="Freeform: Shape 21">
                <a:extLst>
                  <a:ext uri="{FF2B5EF4-FFF2-40B4-BE49-F238E27FC236}">
                    <a16:creationId xmlns:a16="http://schemas.microsoft.com/office/drawing/2014/main" id="{EC9140DC-24ED-466E-B960-C2A6FD266DAF}"/>
                  </a:ext>
                </a:extLst>
              </p:cNvPr>
              <p:cNvSpPr/>
              <p:nvPr/>
            </p:nvSpPr>
            <p:spPr>
              <a:xfrm>
                <a:off x="7061840" y="1822276"/>
                <a:ext cx="543902" cy="544576"/>
              </a:xfrm>
              <a:custGeom>
                <a:avLst/>
                <a:gdLst>
                  <a:gd name="connsiteX0" fmla="*/ 372993 w 543902"/>
                  <a:gd name="connsiteY0" fmla="*/ 348539 h 544576"/>
                  <a:gd name="connsiteX1" fmla="*/ 162014 w 543902"/>
                  <a:gd name="connsiteY1" fmla="*/ 348539 h 544576"/>
                  <a:gd name="connsiteX2" fmla="*/ 99390 w 543902"/>
                  <a:gd name="connsiteY2" fmla="*/ 499637 h 544576"/>
                  <a:gd name="connsiteX3" fmla="*/ 91891 w 543902"/>
                  <a:gd name="connsiteY3" fmla="*/ 544576 h 544576"/>
                  <a:gd name="connsiteX4" fmla="*/ 0 w 543902"/>
                  <a:gd name="connsiteY4" fmla="*/ 544576 h 544576"/>
                  <a:gd name="connsiteX5" fmla="*/ 24511 w 543902"/>
                  <a:gd name="connsiteY5" fmla="*/ 499637 h 544576"/>
                  <a:gd name="connsiteX6" fmla="*/ 232804 w 543902"/>
                  <a:gd name="connsiteY6" fmla="*/ 0 h 544576"/>
                  <a:gd name="connsiteX7" fmla="*/ 300184 w 543902"/>
                  <a:gd name="connsiteY7" fmla="*/ 0 h 544576"/>
                  <a:gd name="connsiteX8" fmla="*/ 519392 w 543902"/>
                  <a:gd name="connsiteY8" fmla="*/ 499637 h 544576"/>
                  <a:gd name="connsiteX9" fmla="*/ 543903 w 543902"/>
                  <a:gd name="connsiteY9" fmla="*/ 544576 h 544576"/>
                  <a:gd name="connsiteX10" fmla="*/ 447192 w 543902"/>
                  <a:gd name="connsiteY10" fmla="*/ 544576 h 544576"/>
                  <a:gd name="connsiteX11" fmla="*/ 439020 w 543902"/>
                  <a:gd name="connsiteY11" fmla="*/ 499637 h 544576"/>
                  <a:gd name="connsiteX12" fmla="*/ 372993 w 543902"/>
                  <a:gd name="connsiteY12" fmla="*/ 348539 h 544576"/>
                  <a:gd name="connsiteX13" fmla="*/ 191281 w 543902"/>
                  <a:gd name="connsiteY13" fmla="*/ 279083 h 544576"/>
                  <a:gd name="connsiteX14" fmla="*/ 342379 w 543902"/>
                  <a:gd name="connsiteY14" fmla="*/ 279083 h 544576"/>
                  <a:gd name="connsiteX15" fmla="*/ 264820 w 543902"/>
                  <a:gd name="connsiteY15" fmla="*/ 101397 h 544576"/>
                  <a:gd name="connsiteX16" fmla="*/ 191281 w 543902"/>
                  <a:gd name="connsiteY16" fmla="*/ 279083 h 5445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543902" h="544576">
                    <a:moveTo>
                      <a:pt x="372993" y="348539"/>
                    </a:moveTo>
                    <a:lnTo>
                      <a:pt x="162014" y="348539"/>
                    </a:lnTo>
                    <a:lnTo>
                      <a:pt x="99390" y="499637"/>
                    </a:lnTo>
                    <a:cubicBezTo>
                      <a:pt x="93904" y="513232"/>
                      <a:pt x="91891" y="530244"/>
                      <a:pt x="91891" y="544576"/>
                    </a:cubicBezTo>
                    <a:lnTo>
                      <a:pt x="0" y="544576"/>
                    </a:lnTo>
                    <a:cubicBezTo>
                      <a:pt x="9512" y="530917"/>
                      <a:pt x="17012" y="517989"/>
                      <a:pt x="24511" y="499637"/>
                    </a:cubicBezTo>
                    <a:lnTo>
                      <a:pt x="232804" y="0"/>
                    </a:lnTo>
                    <a:lnTo>
                      <a:pt x="300184" y="0"/>
                    </a:lnTo>
                    <a:lnTo>
                      <a:pt x="519392" y="499637"/>
                    </a:lnTo>
                    <a:cubicBezTo>
                      <a:pt x="527564" y="517989"/>
                      <a:pt x="534333" y="530917"/>
                      <a:pt x="543903" y="544576"/>
                    </a:cubicBezTo>
                    <a:lnTo>
                      <a:pt x="447192" y="544576"/>
                    </a:lnTo>
                    <a:cubicBezTo>
                      <a:pt x="447192" y="526834"/>
                      <a:pt x="444513" y="512566"/>
                      <a:pt x="439020" y="499637"/>
                    </a:cubicBezTo>
                    <a:lnTo>
                      <a:pt x="372993" y="348539"/>
                    </a:lnTo>
                    <a:close/>
                    <a:moveTo>
                      <a:pt x="191281" y="279083"/>
                    </a:moveTo>
                    <a:lnTo>
                      <a:pt x="342379" y="279083"/>
                    </a:lnTo>
                    <a:lnTo>
                      <a:pt x="264820" y="101397"/>
                    </a:lnTo>
                    <a:lnTo>
                      <a:pt x="191281" y="279083"/>
                    </a:lnTo>
                    <a:close/>
                  </a:path>
                </a:pathLst>
              </a:custGeom>
              <a:grpFill/>
              <a:ln w="6350" cap="flat">
                <a:noFill/>
                <a:prstDash val="solid"/>
                <a:miter/>
              </a:ln>
            </p:spPr>
            <p:txBody>
              <a:bodyPr rtlCol="0" anchor="ctr"/>
              <a:lstStyle/>
              <a:p>
                <a:endParaRPr lang="da-DK" dirty="0"/>
              </a:p>
            </p:txBody>
          </p:sp>
          <p:sp>
            <p:nvSpPr>
              <p:cNvPr id="23" name="Freeform: Shape 22">
                <a:extLst>
                  <a:ext uri="{FF2B5EF4-FFF2-40B4-BE49-F238E27FC236}">
                    <a16:creationId xmlns:a16="http://schemas.microsoft.com/office/drawing/2014/main" id="{45991E5C-8527-CFEA-D58E-6507053587FC}"/>
                  </a:ext>
                </a:extLst>
              </p:cNvPr>
              <p:cNvSpPr/>
              <p:nvPr/>
            </p:nvSpPr>
            <p:spPr>
              <a:xfrm>
                <a:off x="7671249" y="1822276"/>
                <a:ext cx="488124" cy="544576"/>
              </a:xfrm>
              <a:custGeom>
                <a:avLst/>
                <a:gdLst>
                  <a:gd name="connsiteX0" fmla="*/ 477838 w 488124"/>
                  <a:gd name="connsiteY0" fmla="*/ 499637 h 544576"/>
                  <a:gd name="connsiteX1" fmla="*/ 481267 w 488124"/>
                  <a:gd name="connsiteY1" fmla="*/ 544576 h 544576"/>
                  <a:gd name="connsiteX2" fmla="*/ 409131 w 488124"/>
                  <a:gd name="connsiteY2" fmla="*/ 544576 h 544576"/>
                  <a:gd name="connsiteX3" fmla="*/ 79629 w 488124"/>
                  <a:gd name="connsiteY3" fmla="*/ 119145 h 544576"/>
                  <a:gd name="connsiteX4" fmla="*/ 79629 w 488124"/>
                  <a:gd name="connsiteY4" fmla="*/ 499637 h 544576"/>
                  <a:gd name="connsiteX5" fmla="*/ 89853 w 488124"/>
                  <a:gd name="connsiteY5" fmla="*/ 544576 h 544576"/>
                  <a:gd name="connsiteX6" fmla="*/ 0 w 488124"/>
                  <a:gd name="connsiteY6" fmla="*/ 544576 h 544576"/>
                  <a:gd name="connsiteX7" fmla="*/ 10243 w 488124"/>
                  <a:gd name="connsiteY7" fmla="*/ 499637 h 544576"/>
                  <a:gd name="connsiteX8" fmla="*/ 10243 w 488124"/>
                  <a:gd name="connsiteY8" fmla="*/ 44939 h 544576"/>
                  <a:gd name="connsiteX9" fmla="*/ 0 w 488124"/>
                  <a:gd name="connsiteY9" fmla="*/ 0 h 544576"/>
                  <a:gd name="connsiteX10" fmla="*/ 81724 w 488124"/>
                  <a:gd name="connsiteY10" fmla="*/ 0 h 544576"/>
                  <a:gd name="connsiteX11" fmla="*/ 408432 w 488124"/>
                  <a:gd name="connsiteY11" fmla="*/ 419271 h 544576"/>
                  <a:gd name="connsiteX12" fmla="*/ 408432 w 488124"/>
                  <a:gd name="connsiteY12" fmla="*/ 44939 h 544576"/>
                  <a:gd name="connsiteX13" fmla="*/ 398208 w 488124"/>
                  <a:gd name="connsiteY13" fmla="*/ 0 h 544576"/>
                  <a:gd name="connsiteX14" fmla="*/ 488124 w 488124"/>
                  <a:gd name="connsiteY14" fmla="*/ 0 h 544576"/>
                  <a:gd name="connsiteX15" fmla="*/ 477838 w 488124"/>
                  <a:gd name="connsiteY15" fmla="*/ 44939 h 544576"/>
                  <a:gd name="connsiteX16" fmla="*/ 477838 w 488124"/>
                  <a:gd name="connsiteY16" fmla="*/ 499637 h 5445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88124" h="544576">
                    <a:moveTo>
                      <a:pt x="477838" y="499637"/>
                    </a:moveTo>
                    <a:cubicBezTo>
                      <a:pt x="477838" y="519392"/>
                      <a:pt x="479298" y="530917"/>
                      <a:pt x="481267" y="544576"/>
                    </a:cubicBezTo>
                    <a:lnTo>
                      <a:pt x="409131" y="544576"/>
                    </a:lnTo>
                    <a:lnTo>
                      <a:pt x="79629" y="119145"/>
                    </a:lnTo>
                    <a:lnTo>
                      <a:pt x="79629" y="499637"/>
                    </a:lnTo>
                    <a:cubicBezTo>
                      <a:pt x="79629" y="519392"/>
                      <a:pt x="83058" y="530917"/>
                      <a:pt x="89853" y="544576"/>
                    </a:cubicBezTo>
                    <a:lnTo>
                      <a:pt x="0" y="544576"/>
                    </a:lnTo>
                    <a:cubicBezTo>
                      <a:pt x="6833" y="530917"/>
                      <a:pt x="10243" y="519392"/>
                      <a:pt x="10243" y="499637"/>
                    </a:cubicBezTo>
                    <a:lnTo>
                      <a:pt x="10243" y="44939"/>
                    </a:lnTo>
                    <a:cubicBezTo>
                      <a:pt x="10243" y="25184"/>
                      <a:pt x="6826" y="13595"/>
                      <a:pt x="0" y="0"/>
                    </a:cubicBezTo>
                    <a:lnTo>
                      <a:pt x="81724" y="0"/>
                    </a:lnTo>
                    <a:lnTo>
                      <a:pt x="408432" y="419271"/>
                    </a:lnTo>
                    <a:lnTo>
                      <a:pt x="408432" y="44939"/>
                    </a:lnTo>
                    <a:cubicBezTo>
                      <a:pt x="408432" y="25184"/>
                      <a:pt x="405067" y="13595"/>
                      <a:pt x="398208" y="0"/>
                    </a:cubicBezTo>
                    <a:lnTo>
                      <a:pt x="488124" y="0"/>
                    </a:lnTo>
                    <a:cubicBezTo>
                      <a:pt x="481267" y="13595"/>
                      <a:pt x="477838" y="25184"/>
                      <a:pt x="477838" y="44939"/>
                    </a:cubicBezTo>
                    <a:lnTo>
                      <a:pt x="477838" y="499637"/>
                    </a:lnTo>
                    <a:close/>
                  </a:path>
                </a:pathLst>
              </a:custGeom>
              <a:grpFill/>
              <a:ln w="6350" cap="flat">
                <a:noFill/>
                <a:prstDash val="solid"/>
                <a:miter/>
              </a:ln>
            </p:spPr>
            <p:txBody>
              <a:bodyPr rtlCol="0" anchor="ctr"/>
              <a:lstStyle/>
              <a:p>
                <a:endParaRPr lang="da-DK" dirty="0"/>
              </a:p>
            </p:txBody>
          </p:sp>
          <p:sp>
            <p:nvSpPr>
              <p:cNvPr id="24" name="Freeform: Shape 23">
                <a:extLst>
                  <a:ext uri="{FF2B5EF4-FFF2-40B4-BE49-F238E27FC236}">
                    <a16:creationId xmlns:a16="http://schemas.microsoft.com/office/drawing/2014/main" id="{CCEC0EFF-BC0D-05AE-D369-A7170DD4AF33}"/>
                  </a:ext>
                </a:extLst>
              </p:cNvPr>
              <p:cNvSpPr/>
              <p:nvPr/>
            </p:nvSpPr>
            <p:spPr>
              <a:xfrm>
                <a:off x="8279707" y="1822250"/>
                <a:ext cx="482600" cy="548665"/>
              </a:xfrm>
              <a:custGeom>
                <a:avLst/>
                <a:gdLst>
                  <a:gd name="connsiteX0" fmla="*/ 199453 w 482600"/>
                  <a:gd name="connsiteY0" fmla="*/ 0 h 548665"/>
                  <a:gd name="connsiteX1" fmla="*/ 482600 w 482600"/>
                  <a:gd name="connsiteY1" fmla="*/ 272993 h 548665"/>
                  <a:gd name="connsiteX2" fmla="*/ 196723 w 482600"/>
                  <a:gd name="connsiteY2" fmla="*/ 548665 h 548665"/>
                  <a:gd name="connsiteX3" fmla="*/ 48323 w 482600"/>
                  <a:gd name="connsiteY3" fmla="*/ 544582 h 548665"/>
                  <a:gd name="connsiteX4" fmla="*/ 0 w 482600"/>
                  <a:gd name="connsiteY4" fmla="*/ 544582 h 548665"/>
                  <a:gd name="connsiteX5" fmla="*/ 10160 w 482600"/>
                  <a:gd name="connsiteY5" fmla="*/ 499644 h 548665"/>
                  <a:gd name="connsiteX6" fmla="*/ 10160 w 482600"/>
                  <a:gd name="connsiteY6" fmla="*/ 44945 h 548665"/>
                  <a:gd name="connsiteX7" fmla="*/ 0 w 482600"/>
                  <a:gd name="connsiteY7" fmla="*/ 7 h 548665"/>
                  <a:gd name="connsiteX8" fmla="*/ 199453 w 482600"/>
                  <a:gd name="connsiteY8" fmla="*/ 7 h 548665"/>
                  <a:gd name="connsiteX9" fmla="*/ 83693 w 482600"/>
                  <a:gd name="connsiteY9" fmla="*/ 435674 h 548665"/>
                  <a:gd name="connsiteX10" fmla="*/ 105473 w 482600"/>
                  <a:gd name="connsiteY10" fmla="*/ 475793 h 548665"/>
                  <a:gd name="connsiteX11" fmla="*/ 191960 w 482600"/>
                  <a:gd name="connsiteY11" fmla="*/ 481952 h 548665"/>
                  <a:gd name="connsiteX12" fmla="*/ 402336 w 482600"/>
                  <a:gd name="connsiteY12" fmla="*/ 273660 h 548665"/>
                  <a:gd name="connsiteX13" fmla="*/ 189864 w 482600"/>
                  <a:gd name="connsiteY13" fmla="*/ 69450 h 548665"/>
                  <a:gd name="connsiteX14" fmla="*/ 83693 w 482600"/>
                  <a:gd name="connsiteY14" fmla="*/ 69450 h 548665"/>
                  <a:gd name="connsiteX15" fmla="*/ 83693 w 482600"/>
                  <a:gd name="connsiteY15" fmla="*/ 435674 h 5486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482600" h="548665">
                    <a:moveTo>
                      <a:pt x="199453" y="0"/>
                    </a:moveTo>
                    <a:cubicBezTo>
                      <a:pt x="366902" y="0"/>
                      <a:pt x="482600" y="113722"/>
                      <a:pt x="482600" y="272993"/>
                    </a:cubicBezTo>
                    <a:cubicBezTo>
                      <a:pt x="482600" y="432264"/>
                      <a:pt x="364172" y="548665"/>
                      <a:pt x="196723" y="548665"/>
                    </a:cubicBezTo>
                    <a:cubicBezTo>
                      <a:pt x="114364" y="548665"/>
                      <a:pt x="89153" y="544582"/>
                      <a:pt x="48323" y="544582"/>
                    </a:cubicBezTo>
                    <a:lnTo>
                      <a:pt x="0" y="544582"/>
                    </a:lnTo>
                    <a:cubicBezTo>
                      <a:pt x="6794" y="530987"/>
                      <a:pt x="10160" y="519399"/>
                      <a:pt x="10160" y="499644"/>
                    </a:cubicBezTo>
                    <a:lnTo>
                      <a:pt x="10160" y="44945"/>
                    </a:lnTo>
                    <a:cubicBezTo>
                      <a:pt x="10160" y="25191"/>
                      <a:pt x="6794" y="13665"/>
                      <a:pt x="0" y="7"/>
                    </a:cubicBezTo>
                    <a:lnTo>
                      <a:pt x="199453" y="7"/>
                    </a:lnTo>
                    <a:close/>
                    <a:moveTo>
                      <a:pt x="83693" y="435674"/>
                    </a:moveTo>
                    <a:cubicBezTo>
                      <a:pt x="83693" y="456102"/>
                      <a:pt x="85789" y="469697"/>
                      <a:pt x="105473" y="475793"/>
                    </a:cubicBezTo>
                    <a:cubicBezTo>
                      <a:pt x="121793" y="481279"/>
                      <a:pt x="151764" y="481952"/>
                      <a:pt x="191960" y="481952"/>
                    </a:cubicBezTo>
                    <a:cubicBezTo>
                      <a:pt x="319277" y="481952"/>
                      <a:pt x="402336" y="390061"/>
                      <a:pt x="402336" y="273660"/>
                    </a:cubicBezTo>
                    <a:cubicBezTo>
                      <a:pt x="402336" y="157258"/>
                      <a:pt x="319277" y="69450"/>
                      <a:pt x="189864" y="69450"/>
                    </a:cubicBezTo>
                    <a:lnTo>
                      <a:pt x="83693" y="69450"/>
                    </a:lnTo>
                    <a:lnTo>
                      <a:pt x="83693" y="435674"/>
                    </a:lnTo>
                    <a:close/>
                  </a:path>
                </a:pathLst>
              </a:custGeom>
              <a:grpFill/>
              <a:ln w="6350" cap="flat">
                <a:noFill/>
                <a:prstDash val="solid"/>
                <a:miter/>
              </a:ln>
            </p:spPr>
            <p:txBody>
              <a:bodyPr rtlCol="0" anchor="ctr"/>
              <a:lstStyle/>
              <a:p>
                <a:endParaRPr lang="da-DK" dirty="0"/>
              </a:p>
            </p:txBody>
          </p:sp>
          <p:sp>
            <p:nvSpPr>
              <p:cNvPr id="25" name="Freeform: Shape 24">
                <a:extLst>
                  <a:ext uri="{FF2B5EF4-FFF2-40B4-BE49-F238E27FC236}">
                    <a16:creationId xmlns:a16="http://schemas.microsoft.com/office/drawing/2014/main" id="{5341A495-9ADA-C618-A6CA-13BD0B7797B5}"/>
                  </a:ext>
                </a:extLst>
              </p:cNvPr>
              <p:cNvSpPr/>
              <p:nvPr/>
            </p:nvSpPr>
            <p:spPr>
              <a:xfrm>
                <a:off x="8781737" y="1822276"/>
                <a:ext cx="543941" cy="544576"/>
              </a:xfrm>
              <a:custGeom>
                <a:avLst/>
                <a:gdLst>
                  <a:gd name="connsiteX0" fmla="*/ 373063 w 543941"/>
                  <a:gd name="connsiteY0" fmla="*/ 348539 h 544576"/>
                  <a:gd name="connsiteX1" fmla="*/ 162052 w 543941"/>
                  <a:gd name="connsiteY1" fmla="*/ 348539 h 544576"/>
                  <a:gd name="connsiteX2" fmla="*/ 99441 w 543941"/>
                  <a:gd name="connsiteY2" fmla="*/ 499637 h 544576"/>
                  <a:gd name="connsiteX3" fmla="*/ 91948 w 543941"/>
                  <a:gd name="connsiteY3" fmla="*/ 544576 h 544576"/>
                  <a:gd name="connsiteX4" fmla="*/ 0 w 543941"/>
                  <a:gd name="connsiteY4" fmla="*/ 544576 h 544576"/>
                  <a:gd name="connsiteX5" fmla="*/ 24511 w 543941"/>
                  <a:gd name="connsiteY5" fmla="*/ 499637 h 544576"/>
                  <a:gd name="connsiteX6" fmla="*/ 232855 w 543941"/>
                  <a:gd name="connsiteY6" fmla="*/ 0 h 544576"/>
                  <a:gd name="connsiteX7" fmla="*/ 300228 w 543941"/>
                  <a:gd name="connsiteY7" fmla="*/ 0 h 544576"/>
                  <a:gd name="connsiteX8" fmla="*/ 519430 w 543941"/>
                  <a:gd name="connsiteY8" fmla="*/ 499637 h 544576"/>
                  <a:gd name="connsiteX9" fmla="*/ 543941 w 543941"/>
                  <a:gd name="connsiteY9" fmla="*/ 544576 h 544576"/>
                  <a:gd name="connsiteX10" fmla="*/ 447294 w 543941"/>
                  <a:gd name="connsiteY10" fmla="*/ 544576 h 544576"/>
                  <a:gd name="connsiteX11" fmla="*/ 439103 w 543941"/>
                  <a:gd name="connsiteY11" fmla="*/ 499637 h 544576"/>
                  <a:gd name="connsiteX12" fmla="*/ 373063 w 543941"/>
                  <a:gd name="connsiteY12" fmla="*/ 348539 h 544576"/>
                  <a:gd name="connsiteX13" fmla="*/ 191326 w 543941"/>
                  <a:gd name="connsiteY13" fmla="*/ 279083 h 544576"/>
                  <a:gd name="connsiteX14" fmla="*/ 342392 w 543941"/>
                  <a:gd name="connsiteY14" fmla="*/ 279083 h 544576"/>
                  <a:gd name="connsiteX15" fmla="*/ 264858 w 543941"/>
                  <a:gd name="connsiteY15" fmla="*/ 101397 h 544576"/>
                  <a:gd name="connsiteX16" fmla="*/ 191326 w 543941"/>
                  <a:gd name="connsiteY16" fmla="*/ 279083 h 5445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543941" h="544576">
                    <a:moveTo>
                      <a:pt x="373063" y="348539"/>
                    </a:moveTo>
                    <a:lnTo>
                      <a:pt x="162052" y="348539"/>
                    </a:lnTo>
                    <a:lnTo>
                      <a:pt x="99441" y="499637"/>
                    </a:lnTo>
                    <a:cubicBezTo>
                      <a:pt x="93980" y="513232"/>
                      <a:pt x="91948" y="530244"/>
                      <a:pt x="91948" y="544576"/>
                    </a:cubicBezTo>
                    <a:lnTo>
                      <a:pt x="0" y="544576"/>
                    </a:lnTo>
                    <a:cubicBezTo>
                      <a:pt x="9589" y="530917"/>
                      <a:pt x="17018" y="517989"/>
                      <a:pt x="24511" y="499637"/>
                    </a:cubicBezTo>
                    <a:lnTo>
                      <a:pt x="232855" y="0"/>
                    </a:lnTo>
                    <a:lnTo>
                      <a:pt x="300228" y="0"/>
                    </a:lnTo>
                    <a:lnTo>
                      <a:pt x="519430" y="499637"/>
                    </a:lnTo>
                    <a:cubicBezTo>
                      <a:pt x="527621" y="517989"/>
                      <a:pt x="534416" y="530917"/>
                      <a:pt x="543941" y="544576"/>
                    </a:cubicBezTo>
                    <a:lnTo>
                      <a:pt x="447294" y="544576"/>
                    </a:lnTo>
                    <a:cubicBezTo>
                      <a:pt x="447294" y="526834"/>
                      <a:pt x="444564" y="512566"/>
                      <a:pt x="439103" y="499637"/>
                    </a:cubicBezTo>
                    <a:lnTo>
                      <a:pt x="373063" y="348539"/>
                    </a:lnTo>
                    <a:close/>
                    <a:moveTo>
                      <a:pt x="191326" y="279083"/>
                    </a:moveTo>
                    <a:lnTo>
                      <a:pt x="342392" y="279083"/>
                    </a:lnTo>
                    <a:lnTo>
                      <a:pt x="264858" y="101397"/>
                    </a:lnTo>
                    <a:lnTo>
                      <a:pt x="191326" y="279083"/>
                    </a:lnTo>
                    <a:close/>
                  </a:path>
                </a:pathLst>
              </a:custGeom>
              <a:grpFill/>
              <a:ln w="6350" cap="flat">
                <a:noFill/>
                <a:prstDash val="solid"/>
                <a:miter/>
              </a:ln>
            </p:spPr>
            <p:txBody>
              <a:bodyPr rtlCol="0" anchor="ctr"/>
              <a:lstStyle/>
              <a:p>
                <a:endParaRPr lang="da-DK" dirty="0"/>
              </a:p>
            </p:txBody>
          </p:sp>
          <p:sp>
            <p:nvSpPr>
              <p:cNvPr id="26" name="Freeform: Shape 25">
                <a:extLst>
                  <a:ext uri="{FF2B5EF4-FFF2-40B4-BE49-F238E27FC236}">
                    <a16:creationId xmlns:a16="http://schemas.microsoft.com/office/drawing/2014/main" id="{CB2580A0-CAC1-B623-3BCC-434120AA6DD0}"/>
                  </a:ext>
                </a:extLst>
              </p:cNvPr>
              <p:cNvSpPr/>
              <p:nvPr/>
            </p:nvSpPr>
            <p:spPr>
              <a:xfrm>
                <a:off x="7727701" y="408334"/>
                <a:ext cx="488124" cy="544575"/>
              </a:xfrm>
              <a:custGeom>
                <a:avLst/>
                <a:gdLst>
                  <a:gd name="connsiteX0" fmla="*/ 477901 w 488124"/>
                  <a:gd name="connsiteY0" fmla="*/ 499637 h 544575"/>
                  <a:gd name="connsiteX1" fmla="*/ 481330 w 488124"/>
                  <a:gd name="connsiteY1" fmla="*/ 544576 h 544575"/>
                  <a:gd name="connsiteX2" fmla="*/ 409194 w 488124"/>
                  <a:gd name="connsiteY2" fmla="*/ 544576 h 544575"/>
                  <a:gd name="connsiteX3" fmla="*/ 79629 w 488124"/>
                  <a:gd name="connsiteY3" fmla="*/ 119145 h 544575"/>
                  <a:gd name="connsiteX4" fmla="*/ 79629 w 488124"/>
                  <a:gd name="connsiteY4" fmla="*/ 499637 h 544575"/>
                  <a:gd name="connsiteX5" fmla="*/ 89916 w 488124"/>
                  <a:gd name="connsiteY5" fmla="*/ 544576 h 544575"/>
                  <a:gd name="connsiteX6" fmla="*/ 0 w 488124"/>
                  <a:gd name="connsiteY6" fmla="*/ 544576 h 544575"/>
                  <a:gd name="connsiteX7" fmla="*/ 10287 w 488124"/>
                  <a:gd name="connsiteY7" fmla="*/ 499637 h 544575"/>
                  <a:gd name="connsiteX8" fmla="*/ 10287 w 488124"/>
                  <a:gd name="connsiteY8" fmla="*/ 44939 h 544575"/>
                  <a:gd name="connsiteX9" fmla="*/ 0 w 488124"/>
                  <a:gd name="connsiteY9" fmla="*/ 0 h 544575"/>
                  <a:gd name="connsiteX10" fmla="*/ 81724 w 488124"/>
                  <a:gd name="connsiteY10" fmla="*/ 0 h 544575"/>
                  <a:gd name="connsiteX11" fmla="*/ 408432 w 488124"/>
                  <a:gd name="connsiteY11" fmla="*/ 419335 h 544575"/>
                  <a:gd name="connsiteX12" fmla="*/ 408432 w 488124"/>
                  <a:gd name="connsiteY12" fmla="*/ 44939 h 544575"/>
                  <a:gd name="connsiteX13" fmla="*/ 398272 w 488124"/>
                  <a:gd name="connsiteY13" fmla="*/ 0 h 544575"/>
                  <a:gd name="connsiteX14" fmla="*/ 488124 w 488124"/>
                  <a:gd name="connsiteY14" fmla="*/ 0 h 544575"/>
                  <a:gd name="connsiteX15" fmla="*/ 477901 w 488124"/>
                  <a:gd name="connsiteY15" fmla="*/ 44939 h 544575"/>
                  <a:gd name="connsiteX16" fmla="*/ 477901 w 488124"/>
                  <a:gd name="connsiteY16" fmla="*/ 499637 h 544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88124" h="544575">
                    <a:moveTo>
                      <a:pt x="477901" y="499637"/>
                    </a:moveTo>
                    <a:cubicBezTo>
                      <a:pt x="477901" y="519392"/>
                      <a:pt x="479298" y="530917"/>
                      <a:pt x="481330" y="544576"/>
                    </a:cubicBezTo>
                    <a:lnTo>
                      <a:pt x="409194" y="544576"/>
                    </a:lnTo>
                    <a:lnTo>
                      <a:pt x="79629" y="119145"/>
                    </a:lnTo>
                    <a:lnTo>
                      <a:pt x="79629" y="499637"/>
                    </a:lnTo>
                    <a:cubicBezTo>
                      <a:pt x="79629" y="519392"/>
                      <a:pt x="83058" y="530917"/>
                      <a:pt x="89916" y="544576"/>
                    </a:cubicBezTo>
                    <a:lnTo>
                      <a:pt x="0" y="544576"/>
                    </a:lnTo>
                    <a:cubicBezTo>
                      <a:pt x="6858" y="530917"/>
                      <a:pt x="10287" y="519392"/>
                      <a:pt x="10287" y="499637"/>
                    </a:cubicBezTo>
                    <a:lnTo>
                      <a:pt x="10287" y="44939"/>
                    </a:lnTo>
                    <a:cubicBezTo>
                      <a:pt x="10287" y="25184"/>
                      <a:pt x="6858" y="13595"/>
                      <a:pt x="0" y="0"/>
                    </a:cubicBezTo>
                    <a:lnTo>
                      <a:pt x="81724" y="0"/>
                    </a:lnTo>
                    <a:lnTo>
                      <a:pt x="408432" y="419335"/>
                    </a:lnTo>
                    <a:lnTo>
                      <a:pt x="408432" y="44939"/>
                    </a:lnTo>
                    <a:cubicBezTo>
                      <a:pt x="408432" y="25184"/>
                      <a:pt x="405067" y="13595"/>
                      <a:pt x="398272" y="0"/>
                    </a:cubicBezTo>
                    <a:lnTo>
                      <a:pt x="488124" y="0"/>
                    </a:lnTo>
                    <a:cubicBezTo>
                      <a:pt x="481330" y="13595"/>
                      <a:pt x="477901" y="25184"/>
                      <a:pt x="477901" y="44939"/>
                    </a:cubicBezTo>
                    <a:lnTo>
                      <a:pt x="477901" y="499637"/>
                    </a:lnTo>
                    <a:close/>
                  </a:path>
                </a:pathLst>
              </a:custGeom>
              <a:grpFill/>
              <a:ln w="6350" cap="flat">
                <a:noFill/>
                <a:prstDash val="solid"/>
                <a:miter/>
              </a:ln>
            </p:spPr>
            <p:txBody>
              <a:bodyPr rtlCol="0" anchor="ctr"/>
              <a:lstStyle/>
              <a:p>
                <a:endParaRPr lang="da-DK" dirty="0"/>
              </a:p>
            </p:txBody>
          </p:sp>
          <p:sp>
            <p:nvSpPr>
              <p:cNvPr id="27" name="Freeform: Shape 26">
                <a:extLst>
                  <a:ext uri="{FF2B5EF4-FFF2-40B4-BE49-F238E27FC236}">
                    <a16:creationId xmlns:a16="http://schemas.microsoft.com/office/drawing/2014/main" id="{E99E1F40-7194-B124-0EA2-DFCBA0B83EA9}"/>
                  </a:ext>
                </a:extLst>
              </p:cNvPr>
              <p:cNvSpPr/>
              <p:nvPr/>
            </p:nvSpPr>
            <p:spPr>
              <a:xfrm>
                <a:off x="8336158" y="408308"/>
                <a:ext cx="482663" cy="548665"/>
              </a:xfrm>
              <a:custGeom>
                <a:avLst/>
                <a:gdLst>
                  <a:gd name="connsiteX0" fmla="*/ 199454 w 482663"/>
                  <a:gd name="connsiteY0" fmla="*/ 0 h 548665"/>
                  <a:gd name="connsiteX1" fmla="*/ 482664 w 482663"/>
                  <a:gd name="connsiteY1" fmla="*/ 272993 h 548665"/>
                  <a:gd name="connsiteX2" fmla="*/ 196724 w 482663"/>
                  <a:gd name="connsiteY2" fmla="*/ 548665 h 548665"/>
                  <a:gd name="connsiteX3" fmla="*/ 48324 w 482663"/>
                  <a:gd name="connsiteY3" fmla="*/ 544582 h 548665"/>
                  <a:gd name="connsiteX4" fmla="*/ 0 w 482663"/>
                  <a:gd name="connsiteY4" fmla="*/ 544582 h 548665"/>
                  <a:gd name="connsiteX5" fmla="*/ 10224 w 482663"/>
                  <a:gd name="connsiteY5" fmla="*/ 499643 h 548665"/>
                  <a:gd name="connsiteX6" fmla="*/ 10224 w 482663"/>
                  <a:gd name="connsiteY6" fmla="*/ 44945 h 548665"/>
                  <a:gd name="connsiteX7" fmla="*/ 0 w 482663"/>
                  <a:gd name="connsiteY7" fmla="*/ 6 h 548665"/>
                  <a:gd name="connsiteX8" fmla="*/ 199454 w 482663"/>
                  <a:gd name="connsiteY8" fmla="*/ 6 h 548665"/>
                  <a:gd name="connsiteX9" fmla="*/ 83757 w 482663"/>
                  <a:gd name="connsiteY9" fmla="*/ 435673 h 548665"/>
                  <a:gd name="connsiteX10" fmla="*/ 105538 w 482663"/>
                  <a:gd name="connsiteY10" fmla="*/ 475856 h 548665"/>
                  <a:gd name="connsiteX11" fmla="*/ 191961 w 482663"/>
                  <a:gd name="connsiteY11" fmla="*/ 481952 h 548665"/>
                  <a:gd name="connsiteX12" fmla="*/ 402337 w 482663"/>
                  <a:gd name="connsiteY12" fmla="*/ 273659 h 548665"/>
                  <a:gd name="connsiteX13" fmla="*/ 189929 w 482663"/>
                  <a:gd name="connsiteY13" fmla="*/ 69450 h 548665"/>
                  <a:gd name="connsiteX14" fmla="*/ 83757 w 482663"/>
                  <a:gd name="connsiteY14" fmla="*/ 69450 h 548665"/>
                  <a:gd name="connsiteX15" fmla="*/ 83757 w 482663"/>
                  <a:gd name="connsiteY15" fmla="*/ 435673 h 5486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482663" h="548665">
                    <a:moveTo>
                      <a:pt x="199454" y="0"/>
                    </a:moveTo>
                    <a:cubicBezTo>
                      <a:pt x="366903" y="0"/>
                      <a:pt x="482664" y="113722"/>
                      <a:pt x="482664" y="272993"/>
                    </a:cubicBezTo>
                    <a:cubicBezTo>
                      <a:pt x="482664" y="432264"/>
                      <a:pt x="364173" y="548665"/>
                      <a:pt x="196724" y="548665"/>
                    </a:cubicBezTo>
                    <a:cubicBezTo>
                      <a:pt x="114364" y="548665"/>
                      <a:pt x="89154" y="544582"/>
                      <a:pt x="48324" y="544582"/>
                    </a:cubicBezTo>
                    <a:lnTo>
                      <a:pt x="0" y="544582"/>
                    </a:lnTo>
                    <a:cubicBezTo>
                      <a:pt x="6795" y="530987"/>
                      <a:pt x="10224" y="519398"/>
                      <a:pt x="10224" y="499643"/>
                    </a:cubicBezTo>
                    <a:lnTo>
                      <a:pt x="10224" y="44945"/>
                    </a:lnTo>
                    <a:cubicBezTo>
                      <a:pt x="10224" y="25190"/>
                      <a:pt x="6795" y="13665"/>
                      <a:pt x="0" y="6"/>
                    </a:cubicBezTo>
                    <a:lnTo>
                      <a:pt x="199454" y="6"/>
                    </a:lnTo>
                    <a:close/>
                    <a:moveTo>
                      <a:pt x="83757" y="435673"/>
                    </a:moveTo>
                    <a:cubicBezTo>
                      <a:pt x="83757" y="456101"/>
                      <a:pt x="85789" y="469697"/>
                      <a:pt x="105538" y="475856"/>
                    </a:cubicBezTo>
                    <a:cubicBezTo>
                      <a:pt x="121857" y="481286"/>
                      <a:pt x="151765" y="481952"/>
                      <a:pt x="191961" y="481952"/>
                    </a:cubicBezTo>
                    <a:cubicBezTo>
                      <a:pt x="319278" y="481952"/>
                      <a:pt x="402337" y="390061"/>
                      <a:pt x="402337" y="273659"/>
                    </a:cubicBezTo>
                    <a:cubicBezTo>
                      <a:pt x="402337" y="157258"/>
                      <a:pt x="319278" y="69450"/>
                      <a:pt x="189929" y="69450"/>
                    </a:cubicBezTo>
                    <a:lnTo>
                      <a:pt x="83757" y="69450"/>
                    </a:lnTo>
                    <a:lnTo>
                      <a:pt x="83757" y="435673"/>
                    </a:lnTo>
                    <a:close/>
                  </a:path>
                </a:pathLst>
              </a:custGeom>
              <a:grpFill/>
              <a:ln w="6350" cap="flat">
                <a:noFill/>
                <a:prstDash val="solid"/>
                <a:miter/>
              </a:ln>
            </p:spPr>
            <p:txBody>
              <a:bodyPr rtlCol="0" anchor="ctr"/>
              <a:lstStyle/>
              <a:p>
                <a:endParaRPr lang="da-DK" dirty="0"/>
              </a:p>
            </p:txBody>
          </p:sp>
          <p:sp>
            <p:nvSpPr>
              <p:cNvPr id="28" name="Freeform: Shape 27">
                <a:extLst>
                  <a:ext uri="{FF2B5EF4-FFF2-40B4-BE49-F238E27FC236}">
                    <a16:creationId xmlns:a16="http://schemas.microsoft.com/office/drawing/2014/main" id="{A3071DAD-B77F-F8E8-D715-183B6CE8C08C}"/>
                  </a:ext>
                </a:extLst>
              </p:cNvPr>
              <p:cNvSpPr/>
              <p:nvPr/>
            </p:nvSpPr>
            <p:spPr>
              <a:xfrm>
                <a:off x="9341871" y="1815481"/>
                <a:ext cx="474536" cy="558177"/>
              </a:xfrm>
              <a:custGeom>
                <a:avLst/>
                <a:gdLst>
                  <a:gd name="connsiteX0" fmla="*/ 464312 w 474536"/>
                  <a:gd name="connsiteY0" fmla="*/ 463537 h 558177"/>
                  <a:gd name="connsiteX1" fmla="*/ 469012 w 474536"/>
                  <a:gd name="connsiteY1" fmla="*/ 520065 h 558177"/>
                  <a:gd name="connsiteX2" fmla="*/ 315214 w 474536"/>
                  <a:gd name="connsiteY2" fmla="*/ 558178 h 558177"/>
                  <a:gd name="connsiteX3" fmla="*/ 0 w 474536"/>
                  <a:gd name="connsiteY3" fmla="*/ 279089 h 558177"/>
                  <a:gd name="connsiteX4" fmla="*/ 300927 w 474536"/>
                  <a:gd name="connsiteY4" fmla="*/ 0 h 558177"/>
                  <a:gd name="connsiteX5" fmla="*/ 458089 w 474536"/>
                  <a:gd name="connsiteY5" fmla="*/ 30607 h 558177"/>
                  <a:gd name="connsiteX6" fmla="*/ 460185 w 474536"/>
                  <a:gd name="connsiteY6" fmla="*/ 127254 h 558177"/>
                  <a:gd name="connsiteX7" fmla="*/ 390081 w 474536"/>
                  <a:gd name="connsiteY7" fmla="*/ 83719 h 558177"/>
                  <a:gd name="connsiteX8" fmla="*/ 301562 w 474536"/>
                  <a:gd name="connsiteY8" fmla="*/ 70123 h 558177"/>
                  <a:gd name="connsiteX9" fmla="*/ 78994 w 474536"/>
                  <a:gd name="connsiteY9" fmla="*/ 279089 h 558177"/>
                  <a:gd name="connsiteX10" fmla="*/ 318580 w 474536"/>
                  <a:gd name="connsiteY10" fmla="*/ 488055 h 558177"/>
                  <a:gd name="connsiteX11" fmla="*/ 390716 w 474536"/>
                  <a:gd name="connsiteY11" fmla="*/ 471043 h 558177"/>
                  <a:gd name="connsiteX12" fmla="*/ 390716 w 474536"/>
                  <a:gd name="connsiteY12" fmla="*/ 340309 h 558177"/>
                  <a:gd name="connsiteX13" fmla="*/ 380556 w 474536"/>
                  <a:gd name="connsiteY13" fmla="*/ 295427 h 558177"/>
                  <a:gd name="connsiteX14" fmla="*/ 474536 w 474536"/>
                  <a:gd name="connsiteY14" fmla="*/ 295427 h 558177"/>
                  <a:gd name="connsiteX15" fmla="*/ 464249 w 474536"/>
                  <a:gd name="connsiteY15" fmla="*/ 340309 h 558177"/>
                  <a:gd name="connsiteX16" fmla="*/ 464249 w 474536"/>
                  <a:gd name="connsiteY16" fmla="*/ 463537 h 5581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74536" h="558177">
                    <a:moveTo>
                      <a:pt x="464312" y="463537"/>
                    </a:moveTo>
                    <a:cubicBezTo>
                      <a:pt x="464312" y="493478"/>
                      <a:pt x="466281" y="505060"/>
                      <a:pt x="469012" y="520065"/>
                    </a:cubicBezTo>
                    <a:cubicBezTo>
                      <a:pt x="420053" y="543846"/>
                      <a:pt x="368300" y="558178"/>
                      <a:pt x="315214" y="558178"/>
                    </a:cubicBezTo>
                    <a:cubicBezTo>
                      <a:pt x="120524" y="558178"/>
                      <a:pt x="0" y="437020"/>
                      <a:pt x="0" y="279089"/>
                    </a:cubicBezTo>
                    <a:cubicBezTo>
                      <a:pt x="0" y="121101"/>
                      <a:pt x="125985" y="0"/>
                      <a:pt x="300927" y="0"/>
                    </a:cubicBezTo>
                    <a:cubicBezTo>
                      <a:pt x="365570" y="0"/>
                      <a:pt x="407734" y="6769"/>
                      <a:pt x="458089" y="30607"/>
                    </a:cubicBezTo>
                    <a:lnTo>
                      <a:pt x="460185" y="127254"/>
                    </a:lnTo>
                    <a:cubicBezTo>
                      <a:pt x="443865" y="108903"/>
                      <a:pt x="420053" y="94571"/>
                      <a:pt x="390081" y="83719"/>
                    </a:cubicBezTo>
                    <a:cubicBezTo>
                      <a:pt x="366205" y="74879"/>
                      <a:pt x="334264" y="70123"/>
                      <a:pt x="301562" y="70123"/>
                    </a:cubicBezTo>
                    <a:cubicBezTo>
                      <a:pt x="164783" y="70123"/>
                      <a:pt x="78994" y="161284"/>
                      <a:pt x="78994" y="279089"/>
                    </a:cubicBezTo>
                    <a:cubicBezTo>
                      <a:pt x="78994" y="397504"/>
                      <a:pt x="172911" y="488055"/>
                      <a:pt x="318580" y="488055"/>
                    </a:cubicBezTo>
                    <a:cubicBezTo>
                      <a:pt x="332931" y="488055"/>
                      <a:pt x="366205" y="484638"/>
                      <a:pt x="390716" y="471043"/>
                    </a:cubicBezTo>
                    <a:lnTo>
                      <a:pt x="390716" y="340309"/>
                    </a:lnTo>
                    <a:cubicBezTo>
                      <a:pt x="390716" y="320611"/>
                      <a:pt x="387414" y="309029"/>
                      <a:pt x="380556" y="295427"/>
                    </a:cubicBezTo>
                    <a:lnTo>
                      <a:pt x="474536" y="295427"/>
                    </a:lnTo>
                    <a:cubicBezTo>
                      <a:pt x="467678" y="309023"/>
                      <a:pt x="464249" y="320611"/>
                      <a:pt x="464249" y="340309"/>
                    </a:cubicBezTo>
                    <a:lnTo>
                      <a:pt x="464249" y="463537"/>
                    </a:lnTo>
                    <a:close/>
                  </a:path>
                </a:pathLst>
              </a:custGeom>
              <a:grpFill/>
              <a:ln w="6350" cap="flat">
                <a:noFill/>
                <a:prstDash val="solid"/>
                <a:miter/>
              </a:ln>
            </p:spPr>
            <p:txBody>
              <a:bodyPr rtlCol="0" anchor="ctr"/>
              <a:lstStyle/>
              <a:p>
                <a:endParaRPr lang="da-DK" dirty="0"/>
              </a:p>
            </p:txBody>
          </p:sp>
          <p:sp>
            <p:nvSpPr>
              <p:cNvPr id="29" name="Freeform: Shape 28">
                <a:extLst>
                  <a:ext uri="{FF2B5EF4-FFF2-40B4-BE49-F238E27FC236}">
                    <a16:creationId xmlns:a16="http://schemas.microsoft.com/office/drawing/2014/main" id="{E0D08822-AF01-CD8C-C0BD-0779DC96E1B8}"/>
                  </a:ext>
                </a:extLst>
              </p:cNvPr>
              <p:cNvSpPr/>
              <p:nvPr/>
            </p:nvSpPr>
            <p:spPr>
              <a:xfrm>
                <a:off x="9930643" y="1822257"/>
                <a:ext cx="313816" cy="544575"/>
              </a:xfrm>
              <a:custGeom>
                <a:avLst/>
                <a:gdLst>
                  <a:gd name="connsiteX0" fmla="*/ 288607 w 313816"/>
                  <a:gd name="connsiteY0" fmla="*/ 6 h 544575"/>
                  <a:gd name="connsiteX1" fmla="*/ 292036 w 313816"/>
                  <a:gd name="connsiteY1" fmla="*/ 83725 h 544575"/>
                  <a:gd name="connsiteX2" fmla="*/ 232790 w 313816"/>
                  <a:gd name="connsiteY2" fmla="*/ 69456 h 544575"/>
                  <a:gd name="connsiteX3" fmla="*/ 83756 w 313816"/>
                  <a:gd name="connsiteY3" fmla="*/ 69456 h 544575"/>
                  <a:gd name="connsiteX4" fmla="*/ 83756 w 313816"/>
                  <a:gd name="connsiteY4" fmla="*/ 232810 h 544575"/>
                  <a:gd name="connsiteX5" fmla="*/ 238252 w 313816"/>
                  <a:gd name="connsiteY5" fmla="*/ 232810 h 544575"/>
                  <a:gd name="connsiteX6" fmla="*/ 283210 w 313816"/>
                  <a:gd name="connsiteY6" fmla="*/ 222624 h 544575"/>
                  <a:gd name="connsiteX7" fmla="*/ 283210 w 313816"/>
                  <a:gd name="connsiteY7" fmla="*/ 312445 h 544575"/>
                  <a:gd name="connsiteX8" fmla="*/ 238252 w 313816"/>
                  <a:gd name="connsiteY8" fmla="*/ 302260 h 544575"/>
                  <a:gd name="connsiteX9" fmla="*/ 83756 w 313816"/>
                  <a:gd name="connsiteY9" fmla="*/ 302260 h 544575"/>
                  <a:gd name="connsiteX10" fmla="*/ 83756 w 313816"/>
                  <a:gd name="connsiteY10" fmla="*/ 475126 h 544575"/>
                  <a:gd name="connsiteX11" fmla="*/ 249110 w 313816"/>
                  <a:gd name="connsiteY11" fmla="*/ 475126 h 544575"/>
                  <a:gd name="connsiteX12" fmla="*/ 313817 w 313816"/>
                  <a:gd name="connsiteY12" fmla="*/ 460858 h 544575"/>
                  <a:gd name="connsiteX13" fmla="*/ 294767 w 313816"/>
                  <a:gd name="connsiteY13" fmla="*/ 544576 h 544575"/>
                  <a:gd name="connsiteX14" fmla="*/ 0 w 313816"/>
                  <a:gd name="connsiteY14" fmla="*/ 544576 h 544575"/>
                  <a:gd name="connsiteX15" fmla="*/ 10223 w 313816"/>
                  <a:gd name="connsiteY15" fmla="*/ 499637 h 544575"/>
                  <a:gd name="connsiteX16" fmla="*/ 10223 w 313816"/>
                  <a:gd name="connsiteY16" fmla="*/ 44939 h 544575"/>
                  <a:gd name="connsiteX17" fmla="*/ 0 w 313816"/>
                  <a:gd name="connsiteY17" fmla="*/ 0 h 544575"/>
                  <a:gd name="connsiteX18" fmla="*/ 288607 w 313816"/>
                  <a:gd name="connsiteY18" fmla="*/ 0 h 544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313816" h="544575">
                    <a:moveTo>
                      <a:pt x="288607" y="6"/>
                    </a:moveTo>
                    <a:lnTo>
                      <a:pt x="292036" y="83725"/>
                    </a:lnTo>
                    <a:cubicBezTo>
                      <a:pt x="276352" y="74885"/>
                      <a:pt x="260667" y="69456"/>
                      <a:pt x="232790" y="69456"/>
                    </a:cubicBezTo>
                    <a:lnTo>
                      <a:pt x="83756" y="69456"/>
                    </a:lnTo>
                    <a:lnTo>
                      <a:pt x="83756" y="232810"/>
                    </a:lnTo>
                    <a:lnTo>
                      <a:pt x="238252" y="232810"/>
                    </a:lnTo>
                    <a:cubicBezTo>
                      <a:pt x="258001" y="232810"/>
                      <a:pt x="269494" y="229394"/>
                      <a:pt x="283210" y="222624"/>
                    </a:cubicBezTo>
                    <a:lnTo>
                      <a:pt x="283210" y="312445"/>
                    </a:lnTo>
                    <a:cubicBezTo>
                      <a:pt x="269494" y="305619"/>
                      <a:pt x="258001" y="302260"/>
                      <a:pt x="238252" y="302260"/>
                    </a:cubicBezTo>
                    <a:lnTo>
                      <a:pt x="83756" y="302260"/>
                    </a:lnTo>
                    <a:lnTo>
                      <a:pt x="83756" y="475126"/>
                    </a:lnTo>
                    <a:lnTo>
                      <a:pt x="249110" y="475126"/>
                    </a:lnTo>
                    <a:cubicBezTo>
                      <a:pt x="277051" y="475126"/>
                      <a:pt x="298132" y="469697"/>
                      <a:pt x="313817" y="460858"/>
                    </a:cubicBezTo>
                    <a:lnTo>
                      <a:pt x="294767" y="544576"/>
                    </a:lnTo>
                    <a:lnTo>
                      <a:pt x="0" y="544576"/>
                    </a:lnTo>
                    <a:cubicBezTo>
                      <a:pt x="6794" y="530980"/>
                      <a:pt x="10223" y="519392"/>
                      <a:pt x="10223" y="499637"/>
                    </a:cubicBezTo>
                    <a:lnTo>
                      <a:pt x="10223" y="44939"/>
                    </a:lnTo>
                    <a:cubicBezTo>
                      <a:pt x="10223" y="25184"/>
                      <a:pt x="6794" y="13595"/>
                      <a:pt x="0" y="0"/>
                    </a:cubicBezTo>
                    <a:lnTo>
                      <a:pt x="288607" y="0"/>
                    </a:lnTo>
                    <a:close/>
                  </a:path>
                </a:pathLst>
              </a:custGeom>
              <a:grpFill/>
              <a:ln w="6350" cap="flat">
                <a:noFill/>
                <a:prstDash val="solid"/>
                <a:miter/>
              </a:ln>
            </p:spPr>
            <p:txBody>
              <a:bodyPr rtlCol="0" anchor="ctr"/>
              <a:lstStyle/>
              <a:p>
                <a:endParaRPr lang="da-DK" dirty="0"/>
              </a:p>
            </p:txBody>
          </p:sp>
          <p:sp>
            <p:nvSpPr>
              <p:cNvPr id="30" name="Freeform: Shape 29">
                <a:extLst>
                  <a:ext uri="{FF2B5EF4-FFF2-40B4-BE49-F238E27FC236}">
                    <a16:creationId xmlns:a16="http://schemas.microsoft.com/office/drawing/2014/main" id="{A14874E5-8CF2-211E-6635-FDCD0EBB00F8}"/>
                  </a:ext>
                </a:extLst>
              </p:cNvPr>
              <p:cNvSpPr/>
              <p:nvPr/>
            </p:nvSpPr>
            <p:spPr>
              <a:xfrm>
                <a:off x="10343393" y="1822276"/>
                <a:ext cx="402335" cy="544518"/>
              </a:xfrm>
              <a:custGeom>
                <a:avLst/>
                <a:gdLst>
                  <a:gd name="connsiteX0" fmla="*/ 157290 w 402335"/>
                  <a:gd name="connsiteY0" fmla="*/ 6 h 544518"/>
                  <a:gd name="connsiteX1" fmla="*/ 322643 w 402335"/>
                  <a:gd name="connsiteY1" fmla="*/ 157874 h 544518"/>
                  <a:gd name="connsiteX2" fmla="*/ 220535 w 402335"/>
                  <a:gd name="connsiteY2" fmla="*/ 302203 h 544518"/>
                  <a:gd name="connsiteX3" fmla="*/ 247777 w 402335"/>
                  <a:gd name="connsiteY3" fmla="*/ 332810 h 544518"/>
                  <a:gd name="connsiteX4" fmla="*/ 359410 w 402335"/>
                  <a:gd name="connsiteY4" fmla="*/ 494150 h 544518"/>
                  <a:gd name="connsiteX5" fmla="*/ 402336 w 402335"/>
                  <a:gd name="connsiteY5" fmla="*/ 544519 h 544518"/>
                  <a:gd name="connsiteX6" fmla="*/ 293433 w 402335"/>
                  <a:gd name="connsiteY6" fmla="*/ 544519 h 544518"/>
                  <a:gd name="connsiteX7" fmla="*/ 275018 w 402335"/>
                  <a:gd name="connsiteY7" fmla="*/ 502996 h 544518"/>
                  <a:gd name="connsiteX8" fmla="*/ 176276 w 402335"/>
                  <a:gd name="connsiteY8" fmla="*/ 359397 h 544518"/>
                  <a:gd name="connsiteX9" fmla="*/ 122491 w 402335"/>
                  <a:gd name="connsiteY9" fmla="*/ 316528 h 544518"/>
                  <a:gd name="connsiteX10" fmla="*/ 83693 w 402335"/>
                  <a:gd name="connsiteY10" fmla="*/ 311772 h 544518"/>
                  <a:gd name="connsiteX11" fmla="*/ 83693 w 402335"/>
                  <a:gd name="connsiteY11" fmla="*/ 499643 h 544518"/>
                  <a:gd name="connsiteX12" fmla="*/ 93916 w 402335"/>
                  <a:gd name="connsiteY12" fmla="*/ 544519 h 544518"/>
                  <a:gd name="connsiteX13" fmla="*/ 0 w 402335"/>
                  <a:gd name="connsiteY13" fmla="*/ 544519 h 544518"/>
                  <a:gd name="connsiteX14" fmla="*/ 10160 w 402335"/>
                  <a:gd name="connsiteY14" fmla="*/ 499643 h 544518"/>
                  <a:gd name="connsiteX15" fmla="*/ 10160 w 402335"/>
                  <a:gd name="connsiteY15" fmla="*/ 44882 h 544518"/>
                  <a:gd name="connsiteX16" fmla="*/ 0 w 402335"/>
                  <a:gd name="connsiteY16" fmla="*/ 0 h 544518"/>
                  <a:gd name="connsiteX17" fmla="*/ 157290 w 402335"/>
                  <a:gd name="connsiteY17" fmla="*/ 0 h 544518"/>
                  <a:gd name="connsiteX18" fmla="*/ 83693 w 402335"/>
                  <a:gd name="connsiteY18" fmla="*/ 242329 h 544518"/>
                  <a:gd name="connsiteX19" fmla="*/ 132080 w 402335"/>
                  <a:gd name="connsiteY19" fmla="*/ 247085 h 544518"/>
                  <a:gd name="connsiteX20" fmla="*/ 245745 w 402335"/>
                  <a:gd name="connsiteY20" fmla="*/ 158610 h 544518"/>
                  <a:gd name="connsiteX21" fmla="*/ 142939 w 402335"/>
                  <a:gd name="connsiteY21" fmla="*/ 68732 h 544518"/>
                  <a:gd name="connsiteX22" fmla="*/ 83693 w 402335"/>
                  <a:gd name="connsiteY22" fmla="*/ 68732 h 544518"/>
                  <a:gd name="connsiteX23" fmla="*/ 83693 w 402335"/>
                  <a:gd name="connsiteY23" fmla="*/ 242329 h 5445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402335" h="544518">
                    <a:moveTo>
                      <a:pt x="157290" y="6"/>
                    </a:moveTo>
                    <a:cubicBezTo>
                      <a:pt x="260032" y="6"/>
                      <a:pt x="322643" y="70739"/>
                      <a:pt x="322643" y="157874"/>
                    </a:cubicBezTo>
                    <a:cubicBezTo>
                      <a:pt x="322643" y="227997"/>
                      <a:pt x="285178" y="279095"/>
                      <a:pt x="220535" y="302203"/>
                    </a:cubicBezTo>
                    <a:cubicBezTo>
                      <a:pt x="232156" y="312445"/>
                      <a:pt x="238887" y="321957"/>
                      <a:pt x="247777" y="332810"/>
                    </a:cubicBezTo>
                    <a:cubicBezTo>
                      <a:pt x="287274" y="384581"/>
                      <a:pt x="328802" y="448545"/>
                      <a:pt x="359410" y="494150"/>
                    </a:cubicBezTo>
                    <a:cubicBezTo>
                      <a:pt x="374396" y="515982"/>
                      <a:pt x="385318" y="530250"/>
                      <a:pt x="402336" y="544519"/>
                    </a:cubicBezTo>
                    <a:lnTo>
                      <a:pt x="293433" y="544519"/>
                    </a:lnTo>
                    <a:cubicBezTo>
                      <a:pt x="289242" y="527507"/>
                      <a:pt x="283845" y="515982"/>
                      <a:pt x="275018" y="502996"/>
                    </a:cubicBezTo>
                    <a:cubicBezTo>
                      <a:pt x="242315" y="454704"/>
                      <a:pt x="209614" y="407022"/>
                      <a:pt x="176276" y="359397"/>
                    </a:cubicBezTo>
                    <a:cubicBezTo>
                      <a:pt x="164719" y="343726"/>
                      <a:pt x="145669" y="323297"/>
                      <a:pt x="122491" y="316528"/>
                    </a:cubicBezTo>
                    <a:cubicBezTo>
                      <a:pt x="108203" y="312445"/>
                      <a:pt x="94614" y="311772"/>
                      <a:pt x="83693" y="311772"/>
                    </a:cubicBezTo>
                    <a:lnTo>
                      <a:pt x="83693" y="499643"/>
                    </a:lnTo>
                    <a:cubicBezTo>
                      <a:pt x="83693" y="519398"/>
                      <a:pt x="87122" y="530923"/>
                      <a:pt x="93916" y="544519"/>
                    </a:cubicBezTo>
                    <a:lnTo>
                      <a:pt x="0" y="544519"/>
                    </a:lnTo>
                    <a:cubicBezTo>
                      <a:pt x="6794" y="530923"/>
                      <a:pt x="10160" y="519398"/>
                      <a:pt x="10160" y="499643"/>
                    </a:cubicBezTo>
                    <a:lnTo>
                      <a:pt x="10160" y="44882"/>
                    </a:lnTo>
                    <a:cubicBezTo>
                      <a:pt x="10160" y="25184"/>
                      <a:pt x="6858" y="13601"/>
                      <a:pt x="0" y="0"/>
                    </a:cubicBezTo>
                    <a:lnTo>
                      <a:pt x="157290" y="0"/>
                    </a:lnTo>
                    <a:close/>
                    <a:moveTo>
                      <a:pt x="83693" y="242329"/>
                    </a:moveTo>
                    <a:cubicBezTo>
                      <a:pt x="100711" y="246412"/>
                      <a:pt x="115062" y="247085"/>
                      <a:pt x="132080" y="247085"/>
                    </a:cubicBezTo>
                    <a:cubicBezTo>
                      <a:pt x="211709" y="247085"/>
                      <a:pt x="245745" y="208306"/>
                      <a:pt x="245745" y="158610"/>
                    </a:cubicBezTo>
                    <a:cubicBezTo>
                      <a:pt x="245745" y="107512"/>
                      <a:pt x="211709" y="68732"/>
                      <a:pt x="142939" y="68732"/>
                    </a:cubicBezTo>
                    <a:lnTo>
                      <a:pt x="83693" y="68732"/>
                    </a:lnTo>
                    <a:lnTo>
                      <a:pt x="83693" y="242329"/>
                    </a:lnTo>
                    <a:close/>
                  </a:path>
                </a:pathLst>
              </a:custGeom>
              <a:grpFill/>
              <a:ln w="6350" cap="flat">
                <a:noFill/>
                <a:prstDash val="solid"/>
                <a:miter/>
              </a:ln>
            </p:spPr>
            <p:txBody>
              <a:bodyPr rtlCol="0" anchor="ctr"/>
              <a:lstStyle/>
              <a:p>
                <a:endParaRPr lang="da-DK" dirty="0"/>
              </a:p>
            </p:txBody>
          </p:sp>
        </p:grpSp>
      </p:grpSp>
      <p:sp>
        <p:nvSpPr>
          <p:cNvPr id="35" name="Date Placeholder 34">
            <a:extLst>
              <a:ext uri="{FF2B5EF4-FFF2-40B4-BE49-F238E27FC236}">
                <a16:creationId xmlns:a16="http://schemas.microsoft.com/office/drawing/2014/main" id="{75049AC9-677A-8F5F-2812-C780148DF8B2}"/>
              </a:ext>
            </a:extLst>
          </p:cNvPr>
          <p:cNvSpPr>
            <a:spLocks noGrp="1"/>
          </p:cNvSpPr>
          <p:nvPr>
            <p:ph type="dt" sz="half" idx="10"/>
          </p:nvPr>
        </p:nvSpPr>
        <p:spPr/>
        <p:txBody>
          <a:bodyPr/>
          <a:lstStyle>
            <a:lvl1pPr>
              <a:defRPr>
                <a:solidFill>
                  <a:schemeClr val="bg1"/>
                </a:solidFill>
              </a:defRPr>
            </a:lvl1pPr>
          </a:lstStyle>
          <a:p>
            <a:fld id="{8FF60C45-94EA-439A-80D1-0B7E1003284A}" type="datetime2">
              <a:rPr lang="da-DK" smtClean="0"/>
              <a:t>18. august 2026</a:t>
            </a:fld>
            <a:endParaRPr lang="da-DK"/>
          </a:p>
        </p:txBody>
      </p:sp>
      <p:sp>
        <p:nvSpPr>
          <p:cNvPr id="36" name="Footer Placeholder 35">
            <a:extLst>
              <a:ext uri="{FF2B5EF4-FFF2-40B4-BE49-F238E27FC236}">
                <a16:creationId xmlns:a16="http://schemas.microsoft.com/office/drawing/2014/main" id="{1A86A4C1-AF3C-2DA9-7900-97EC9C74ECF0}"/>
              </a:ext>
            </a:extLst>
          </p:cNvPr>
          <p:cNvSpPr>
            <a:spLocks noGrp="1"/>
          </p:cNvSpPr>
          <p:nvPr>
            <p:ph type="ftr" sz="quarter" idx="11"/>
          </p:nvPr>
        </p:nvSpPr>
        <p:spPr/>
        <p:txBody>
          <a:bodyPr/>
          <a:lstStyle>
            <a:lvl1pPr>
              <a:defRPr>
                <a:solidFill>
                  <a:schemeClr val="bg1"/>
                </a:solidFill>
              </a:defRPr>
            </a:lvl1pPr>
          </a:lstStyle>
          <a:p>
            <a:r>
              <a:rPr lang="da-DK"/>
              <a:t>Tag det personligt</a:t>
            </a:r>
          </a:p>
        </p:txBody>
      </p:sp>
      <p:sp>
        <p:nvSpPr>
          <p:cNvPr id="37" name="Slide Number Placeholder 36">
            <a:extLst>
              <a:ext uri="{FF2B5EF4-FFF2-40B4-BE49-F238E27FC236}">
                <a16:creationId xmlns:a16="http://schemas.microsoft.com/office/drawing/2014/main" id="{A883E910-E33E-7387-4CA7-2E910CDC04F2}"/>
              </a:ext>
            </a:extLst>
          </p:cNvPr>
          <p:cNvSpPr>
            <a:spLocks noGrp="1"/>
          </p:cNvSpPr>
          <p:nvPr>
            <p:ph type="sldNum" sz="quarter" idx="12"/>
          </p:nvPr>
        </p:nvSpPr>
        <p:spPr/>
        <p:txBody>
          <a:bodyPr/>
          <a:lstStyle>
            <a:lvl1pPr>
              <a:defRPr>
                <a:solidFill>
                  <a:schemeClr val="bg1"/>
                </a:solidFill>
              </a:defRPr>
            </a:lvl1pPr>
          </a:lstStyle>
          <a:p>
            <a:fld id="{323FE598-7428-4E38-8409-8C9921B334C8}" type="slidenum">
              <a:rPr lang="da-DK" smtClean="0"/>
              <a:t>‹nr.›</a:t>
            </a:fld>
            <a:endParaRPr lang="da-DK"/>
          </a:p>
        </p:txBody>
      </p:sp>
      <p:sp>
        <p:nvSpPr>
          <p:cNvPr id="39" name="Text Placeholder 38">
            <a:extLst>
              <a:ext uri="{FF2B5EF4-FFF2-40B4-BE49-F238E27FC236}">
                <a16:creationId xmlns:a16="http://schemas.microsoft.com/office/drawing/2014/main" id="{9F1DC146-FD35-7EC1-F257-8A05271C38A0}"/>
              </a:ext>
            </a:extLst>
          </p:cNvPr>
          <p:cNvSpPr>
            <a:spLocks noGrp="1"/>
          </p:cNvSpPr>
          <p:nvPr>
            <p:ph type="body" sz="quarter" idx="13" hasCustomPrompt="1"/>
          </p:nvPr>
        </p:nvSpPr>
        <p:spPr>
          <a:xfrm>
            <a:off x="565150" y="5734050"/>
            <a:ext cx="3276600" cy="257175"/>
          </a:xfrm>
        </p:spPr>
        <p:txBody>
          <a:bodyPr/>
          <a:lstStyle>
            <a:lvl1pPr>
              <a:defRPr sz="1600" b="1" spc="0">
                <a:solidFill>
                  <a:schemeClr val="bg1"/>
                </a:solidFill>
                <a:latin typeface="+mj-lt"/>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da-DK" dirty="0"/>
              <a:t>Skriv navn på oplægsholder her</a:t>
            </a:r>
          </a:p>
          <a:p>
            <a:pPr lvl="1"/>
            <a:r>
              <a:rPr lang="da-DK" dirty="0"/>
              <a:t>Second level</a:t>
            </a:r>
          </a:p>
          <a:p>
            <a:pPr lvl="2"/>
            <a:r>
              <a:rPr lang="da-DK" dirty="0"/>
              <a:t>Third level</a:t>
            </a:r>
          </a:p>
          <a:p>
            <a:pPr lvl="3"/>
            <a:r>
              <a:rPr lang="da-DK" dirty="0"/>
              <a:t>Fourth level</a:t>
            </a:r>
          </a:p>
          <a:p>
            <a:pPr lvl="4"/>
            <a:r>
              <a:rPr lang="da-DK" dirty="0"/>
              <a:t>Fifth level</a:t>
            </a:r>
          </a:p>
        </p:txBody>
      </p:sp>
      <p:sp>
        <p:nvSpPr>
          <p:cNvPr id="54" name="Freeform: Shape 53">
            <a:extLst>
              <a:ext uri="{FF2B5EF4-FFF2-40B4-BE49-F238E27FC236}">
                <a16:creationId xmlns:a16="http://schemas.microsoft.com/office/drawing/2014/main" id="{C1A07724-74E3-D17B-F7B0-45C7B156E236}"/>
              </a:ext>
            </a:extLst>
          </p:cNvPr>
          <p:cNvSpPr/>
          <p:nvPr/>
        </p:nvSpPr>
        <p:spPr>
          <a:xfrm>
            <a:off x="3242176" y="2109568"/>
            <a:ext cx="4999481" cy="9525"/>
          </a:xfrm>
          <a:custGeom>
            <a:avLst/>
            <a:gdLst>
              <a:gd name="connsiteX0" fmla="*/ 0 w 4999481"/>
              <a:gd name="connsiteY0" fmla="*/ 0 h 9525"/>
              <a:gd name="connsiteX1" fmla="*/ 4999482 w 4999481"/>
              <a:gd name="connsiteY1" fmla="*/ 0 h 9525"/>
            </a:gdLst>
            <a:ahLst/>
            <a:cxnLst>
              <a:cxn ang="0">
                <a:pos x="connsiteX0" y="connsiteY0"/>
              </a:cxn>
              <a:cxn ang="0">
                <a:pos x="connsiteX1" y="connsiteY1"/>
              </a:cxn>
            </a:cxnLst>
            <a:rect l="l" t="t" r="r" b="b"/>
            <a:pathLst>
              <a:path w="4999481" h="9525">
                <a:moveTo>
                  <a:pt x="0" y="0"/>
                </a:moveTo>
                <a:lnTo>
                  <a:pt x="4999482" y="0"/>
                </a:lnTo>
              </a:path>
            </a:pathLst>
          </a:custGeom>
          <a:ln w="9525" cap="flat">
            <a:noFill/>
            <a:prstDash val="solid"/>
            <a:miter/>
          </a:ln>
        </p:spPr>
        <p:txBody>
          <a:bodyPr rtlCol="0" anchor="ctr"/>
          <a:lstStyle/>
          <a:p>
            <a:endParaRPr lang="da-DK" dirty="0"/>
          </a:p>
        </p:txBody>
      </p:sp>
      <p:sp>
        <p:nvSpPr>
          <p:cNvPr id="59" name="Text Placeholder 58">
            <a:extLst>
              <a:ext uri="{FF2B5EF4-FFF2-40B4-BE49-F238E27FC236}">
                <a16:creationId xmlns:a16="http://schemas.microsoft.com/office/drawing/2014/main" id="{2E7DC3AE-1659-A4F8-8982-68DDDD0CD205}"/>
              </a:ext>
            </a:extLst>
          </p:cNvPr>
          <p:cNvSpPr>
            <a:spLocks noGrp="1"/>
          </p:cNvSpPr>
          <p:nvPr>
            <p:ph type="body" sz="quarter" idx="14"/>
          </p:nvPr>
        </p:nvSpPr>
        <p:spPr>
          <a:xfrm>
            <a:off x="4998621" y="655150"/>
            <a:ext cx="6647689" cy="4763"/>
          </a:xfrm>
          <a:custGeom>
            <a:avLst/>
            <a:gdLst>
              <a:gd name="connsiteX0" fmla="*/ 0 w 6647689"/>
              <a:gd name="connsiteY0" fmla="*/ 0 h 4763"/>
              <a:gd name="connsiteX1" fmla="*/ 6647689 w 6647689"/>
              <a:gd name="connsiteY1" fmla="*/ 0 h 4763"/>
              <a:gd name="connsiteX2" fmla="*/ 6647689 w 6647689"/>
              <a:gd name="connsiteY2" fmla="*/ 4763 h 4763"/>
              <a:gd name="connsiteX3" fmla="*/ 0 w 6647689"/>
              <a:gd name="connsiteY3" fmla="*/ 4763 h 4763"/>
            </a:gdLst>
            <a:ahLst/>
            <a:cxnLst>
              <a:cxn ang="0">
                <a:pos x="connsiteX0" y="connsiteY0"/>
              </a:cxn>
              <a:cxn ang="0">
                <a:pos x="connsiteX1" y="connsiteY1"/>
              </a:cxn>
              <a:cxn ang="0">
                <a:pos x="connsiteX2" y="connsiteY2"/>
              </a:cxn>
              <a:cxn ang="0">
                <a:pos x="connsiteX3" y="connsiteY3"/>
              </a:cxn>
            </a:cxnLst>
            <a:rect l="l" t="t" r="r" b="b"/>
            <a:pathLst>
              <a:path w="6647689" h="4763">
                <a:moveTo>
                  <a:pt x="0" y="0"/>
                </a:moveTo>
                <a:lnTo>
                  <a:pt x="6647689" y="0"/>
                </a:lnTo>
                <a:lnTo>
                  <a:pt x="6647689" y="4763"/>
                </a:lnTo>
                <a:lnTo>
                  <a:pt x="0" y="4763"/>
                </a:lnTo>
                <a:close/>
              </a:path>
            </a:pathLst>
          </a:custGeom>
          <a:solidFill>
            <a:schemeClr val="bg1"/>
          </a:solidFill>
        </p:spPr>
        <p:txBody>
          <a:bodyPr wrap="square">
            <a:noAutofit/>
          </a:bodyPr>
          <a:lstStyle>
            <a:lvl1pPr marL="0" indent="0">
              <a:buFontTx/>
              <a:buNone/>
              <a:defRPr>
                <a:noFill/>
              </a:defRPr>
            </a:lvl1pPr>
            <a:lvl2pPr marL="0" indent="0">
              <a:buFontTx/>
              <a:buNone/>
              <a:defRPr>
                <a:noFill/>
              </a:defRPr>
            </a:lvl2pPr>
            <a:lvl3pPr marL="0" indent="0">
              <a:buFontTx/>
              <a:buNone/>
              <a:defRPr>
                <a:noFill/>
              </a:defRPr>
            </a:lvl3pPr>
            <a:lvl4pPr marL="0" indent="0">
              <a:buFontTx/>
              <a:buNone/>
              <a:defRPr>
                <a:noFill/>
              </a:defRPr>
            </a:lvl4pPr>
            <a:lvl5pPr marL="0" indent="0">
              <a:buFontTx/>
              <a:buNone/>
              <a:defRPr>
                <a:noFill/>
              </a:defRPr>
            </a:lvl5p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endParaRPr lang="da-DK" dirty="0"/>
          </a:p>
        </p:txBody>
      </p:sp>
    </p:spTree>
    <p:extLst>
      <p:ext uri="{BB962C8B-B14F-4D97-AF65-F5344CB8AC3E}">
        <p14:creationId xmlns:p14="http://schemas.microsoft.com/office/powerpoint/2010/main" val="3355856951"/>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decel="100000" fill="hold" grpId="0" nodeType="afterEffect">
                                  <p:stCondLst>
                                    <p:cond delay="0"/>
                                  </p:stCondLst>
                                  <p:childTnLst>
                                    <p:set>
                                      <p:cBhvr>
                                        <p:cTn id="6" dur="1" fill="hold">
                                          <p:stCondLst>
                                            <p:cond delay="0"/>
                                          </p:stCondLst>
                                        </p:cTn>
                                        <p:tgtEl>
                                          <p:spTgt spid="88"/>
                                        </p:tgtEl>
                                        <p:attrNameLst>
                                          <p:attrName>style.visibility</p:attrName>
                                        </p:attrNameLst>
                                      </p:cBhvr>
                                      <p:to>
                                        <p:strVal val="visible"/>
                                      </p:to>
                                    </p:set>
                                    <p:anim calcmode="lin" valueType="num">
                                      <p:cBhvr additive="base">
                                        <p:cTn id="7" dur="1500" fill="hold"/>
                                        <p:tgtEl>
                                          <p:spTgt spid="88"/>
                                        </p:tgtEl>
                                        <p:attrNameLst>
                                          <p:attrName>ppt_x</p:attrName>
                                        </p:attrNameLst>
                                      </p:cBhvr>
                                      <p:tavLst>
                                        <p:tav tm="0">
                                          <p:val>
                                            <p:strVal val="1+#ppt_w/2"/>
                                          </p:val>
                                        </p:tav>
                                        <p:tav tm="100000">
                                          <p:val>
                                            <p:strVal val="#ppt_x"/>
                                          </p:val>
                                        </p:tav>
                                      </p:tavLst>
                                    </p:anim>
                                    <p:anim calcmode="lin" valueType="num">
                                      <p:cBhvr additive="base">
                                        <p:cTn id="8" dur="1500" fill="hold"/>
                                        <p:tgtEl>
                                          <p:spTgt spid="88"/>
                                        </p:tgtEl>
                                        <p:attrNameLst>
                                          <p:attrName>ppt_y</p:attrName>
                                        </p:attrNameLst>
                                      </p:cBhvr>
                                      <p:tavLst>
                                        <p:tav tm="0">
                                          <p:val>
                                            <p:strVal val="#ppt_y"/>
                                          </p:val>
                                        </p:tav>
                                        <p:tav tm="100000">
                                          <p:val>
                                            <p:strVal val="#ppt_y"/>
                                          </p:val>
                                        </p:tav>
                                      </p:tavLst>
                                    </p:anim>
                                  </p:childTnLst>
                                </p:cTn>
                              </p:par>
                              <p:par>
                                <p:cTn id="9" presetID="2" presetClass="entr" presetSubtype="4" decel="100000" fill="hold" grpId="0" nodeType="withEffect">
                                  <p:stCondLst>
                                    <p:cond delay="0"/>
                                  </p:stCondLst>
                                  <p:childTnLst>
                                    <p:set>
                                      <p:cBhvr>
                                        <p:cTn id="10" dur="1" fill="hold">
                                          <p:stCondLst>
                                            <p:cond delay="0"/>
                                          </p:stCondLst>
                                        </p:cTn>
                                        <p:tgtEl>
                                          <p:spTgt spid="89"/>
                                        </p:tgtEl>
                                        <p:attrNameLst>
                                          <p:attrName>style.visibility</p:attrName>
                                        </p:attrNameLst>
                                      </p:cBhvr>
                                      <p:to>
                                        <p:strVal val="visible"/>
                                      </p:to>
                                    </p:set>
                                    <p:anim calcmode="lin" valueType="num">
                                      <p:cBhvr additive="base">
                                        <p:cTn id="11" dur="1500" fill="hold"/>
                                        <p:tgtEl>
                                          <p:spTgt spid="89"/>
                                        </p:tgtEl>
                                        <p:attrNameLst>
                                          <p:attrName>ppt_x</p:attrName>
                                        </p:attrNameLst>
                                      </p:cBhvr>
                                      <p:tavLst>
                                        <p:tav tm="0">
                                          <p:val>
                                            <p:strVal val="#ppt_x"/>
                                          </p:val>
                                        </p:tav>
                                        <p:tav tm="100000">
                                          <p:val>
                                            <p:strVal val="#ppt_x"/>
                                          </p:val>
                                        </p:tav>
                                      </p:tavLst>
                                    </p:anim>
                                    <p:anim calcmode="lin" valueType="num">
                                      <p:cBhvr additive="base">
                                        <p:cTn id="12" dur="1500" fill="hold"/>
                                        <p:tgtEl>
                                          <p:spTgt spid="89"/>
                                        </p:tgtEl>
                                        <p:attrNameLst>
                                          <p:attrName>ppt_y</p:attrName>
                                        </p:attrNameLst>
                                      </p:cBhvr>
                                      <p:tavLst>
                                        <p:tav tm="0">
                                          <p:val>
                                            <p:strVal val="1+#ppt_h/2"/>
                                          </p:val>
                                        </p:tav>
                                        <p:tav tm="100000">
                                          <p:val>
                                            <p:strVal val="#ppt_y"/>
                                          </p:val>
                                        </p:tav>
                                      </p:tavLst>
                                    </p:anim>
                                  </p:childTnLst>
                                </p:cTn>
                              </p:par>
                              <p:par>
                                <p:cTn id="13" presetID="42" presetClass="entr" presetSubtype="0" fill="hold" grpId="0" nodeType="withEffect">
                                  <p:stCondLst>
                                    <p:cond delay="250"/>
                                  </p:stCondLst>
                                  <p:childTnLst>
                                    <p:set>
                                      <p:cBhvr>
                                        <p:cTn id="14" dur="1" fill="hold">
                                          <p:stCondLst>
                                            <p:cond delay="0"/>
                                          </p:stCondLst>
                                        </p:cTn>
                                        <p:tgtEl>
                                          <p:spTgt spid="7"/>
                                        </p:tgtEl>
                                        <p:attrNameLst>
                                          <p:attrName>style.visibility</p:attrName>
                                        </p:attrNameLst>
                                      </p:cBhvr>
                                      <p:to>
                                        <p:strVal val="visible"/>
                                      </p:to>
                                    </p:set>
                                    <p:animEffect transition="in" filter="fade">
                                      <p:cBhvr>
                                        <p:cTn id="15" dur="1000"/>
                                        <p:tgtEl>
                                          <p:spTgt spid="7"/>
                                        </p:tgtEl>
                                      </p:cBhvr>
                                    </p:animEffect>
                                    <p:anim calcmode="lin" valueType="num">
                                      <p:cBhvr>
                                        <p:cTn id="16" dur="1000" fill="hold"/>
                                        <p:tgtEl>
                                          <p:spTgt spid="7"/>
                                        </p:tgtEl>
                                        <p:attrNameLst>
                                          <p:attrName>ppt_x</p:attrName>
                                        </p:attrNameLst>
                                      </p:cBhvr>
                                      <p:tavLst>
                                        <p:tav tm="0">
                                          <p:val>
                                            <p:strVal val="#ppt_x"/>
                                          </p:val>
                                        </p:tav>
                                        <p:tav tm="100000">
                                          <p:val>
                                            <p:strVal val="#ppt_x"/>
                                          </p:val>
                                        </p:tav>
                                      </p:tavLst>
                                    </p:anim>
                                    <p:anim calcmode="lin" valueType="num">
                                      <p:cBhvr>
                                        <p:cTn id="17"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8" grpId="0" animBg="1"/>
      <p:bldP spid="89" grpId="0" animBg="1"/>
      <p:bldP spid="7" grpId="0"/>
    </p:bldLst>
  </p:timing>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p:cSld name="Statement - visuel">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84E8B6-50AB-53CF-E552-78FFAB85F71B}"/>
              </a:ext>
            </a:extLst>
          </p:cNvPr>
          <p:cNvSpPr>
            <a:spLocks noGrp="1"/>
          </p:cNvSpPr>
          <p:nvPr>
            <p:ph type="title" hasCustomPrompt="1"/>
          </p:nvPr>
        </p:nvSpPr>
        <p:spPr>
          <a:xfrm>
            <a:off x="3820160" y="2245360"/>
            <a:ext cx="7828607" cy="3444240"/>
          </a:xfrm>
        </p:spPr>
        <p:txBody>
          <a:bodyPr anchor="ctr" anchorCtr="0"/>
          <a:lstStyle>
            <a:lvl1pPr algn="r">
              <a:lnSpc>
                <a:spcPct val="70000"/>
              </a:lnSpc>
              <a:defRPr sz="8000" spc="-180" baseline="0">
                <a:solidFill>
                  <a:schemeClr val="bg1"/>
                </a:solidFill>
              </a:defRPr>
            </a:lvl1pPr>
          </a:lstStyle>
          <a:p>
            <a:r>
              <a:rPr lang="da-DK" dirty="0"/>
              <a:t>Skriv overskrift her, fremhæv med lyserød</a:t>
            </a:r>
          </a:p>
        </p:txBody>
      </p:sp>
      <p:sp>
        <p:nvSpPr>
          <p:cNvPr id="3" name="Date Placeholder 2">
            <a:extLst>
              <a:ext uri="{FF2B5EF4-FFF2-40B4-BE49-F238E27FC236}">
                <a16:creationId xmlns:a16="http://schemas.microsoft.com/office/drawing/2014/main" id="{ACDBBCBB-3DBD-8364-A7CC-A56809892738}"/>
              </a:ext>
            </a:extLst>
          </p:cNvPr>
          <p:cNvSpPr>
            <a:spLocks noGrp="1"/>
          </p:cNvSpPr>
          <p:nvPr>
            <p:ph type="dt" sz="half" idx="10"/>
          </p:nvPr>
        </p:nvSpPr>
        <p:spPr/>
        <p:txBody>
          <a:bodyPr/>
          <a:lstStyle>
            <a:lvl1pPr>
              <a:defRPr>
                <a:solidFill>
                  <a:schemeClr val="bg1"/>
                </a:solidFill>
              </a:defRPr>
            </a:lvl1pPr>
          </a:lstStyle>
          <a:p>
            <a:fld id="{6F89460B-0938-4855-8719-FA5C6A93528D}" type="datetime2">
              <a:rPr lang="da-DK" smtClean="0"/>
              <a:t>18. august 2026</a:t>
            </a:fld>
            <a:endParaRPr lang="da-DK"/>
          </a:p>
        </p:txBody>
      </p:sp>
      <p:sp>
        <p:nvSpPr>
          <p:cNvPr id="4" name="Footer Placeholder 3">
            <a:extLst>
              <a:ext uri="{FF2B5EF4-FFF2-40B4-BE49-F238E27FC236}">
                <a16:creationId xmlns:a16="http://schemas.microsoft.com/office/drawing/2014/main" id="{55C95A05-DA4E-1B57-2807-DD7AB8026924}"/>
              </a:ext>
            </a:extLst>
          </p:cNvPr>
          <p:cNvSpPr>
            <a:spLocks noGrp="1"/>
          </p:cNvSpPr>
          <p:nvPr>
            <p:ph type="ftr" sz="quarter" idx="11"/>
          </p:nvPr>
        </p:nvSpPr>
        <p:spPr/>
        <p:txBody>
          <a:bodyPr/>
          <a:lstStyle>
            <a:lvl1pPr>
              <a:defRPr>
                <a:solidFill>
                  <a:schemeClr val="bg1"/>
                </a:solidFill>
              </a:defRPr>
            </a:lvl1pPr>
          </a:lstStyle>
          <a:p>
            <a:r>
              <a:rPr lang="da-DK"/>
              <a:t>Tag det personligt</a:t>
            </a:r>
          </a:p>
        </p:txBody>
      </p:sp>
      <p:sp>
        <p:nvSpPr>
          <p:cNvPr id="5" name="Slide Number Placeholder 4">
            <a:extLst>
              <a:ext uri="{FF2B5EF4-FFF2-40B4-BE49-F238E27FC236}">
                <a16:creationId xmlns:a16="http://schemas.microsoft.com/office/drawing/2014/main" id="{394CB64A-4983-0DA1-20BC-53DA3EFC5474}"/>
              </a:ext>
            </a:extLst>
          </p:cNvPr>
          <p:cNvSpPr>
            <a:spLocks noGrp="1"/>
          </p:cNvSpPr>
          <p:nvPr>
            <p:ph type="sldNum" sz="quarter" idx="12"/>
          </p:nvPr>
        </p:nvSpPr>
        <p:spPr/>
        <p:txBody>
          <a:bodyPr/>
          <a:lstStyle>
            <a:lvl1pPr>
              <a:defRPr>
                <a:solidFill>
                  <a:schemeClr val="bg1"/>
                </a:solidFill>
              </a:defRPr>
            </a:lvl1pPr>
          </a:lstStyle>
          <a:p>
            <a:fld id="{323FE598-7428-4E38-8409-8C9921B334C8}" type="slidenum">
              <a:rPr lang="da-DK" smtClean="0"/>
              <a:t>‹nr.›</a:t>
            </a:fld>
            <a:endParaRPr lang="da-DK"/>
          </a:p>
        </p:txBody>
      </p:sp>
      <p:sp>
        <p:nvSpPr>
          <p:cNvPr id="6" name="Text Placeholder 38">
            <a:extLst>
              <a:ext uri="{FF2B5EF4-FFF2-40B4-BE49-F238E27FC236}">
                <a16:creationId xmlns:a16="http://schemas.microsoft.com/office/drawing/2014/main" id="{9D19E351-0563-A6FB-5FAD-1AC7EFB483CB}"/>
              </a:ext>
            </a:extLst>
          </p:cNvPr>
          <p:cNvSpPr>
            <a:spLocks noGrp="1"/>
          </p:cNvSpPr>
          <p:nvPr>
            <p:ph type="body" sz="quarter" idx="13" hasCustomPrompt="1"/>
          </p:nvPr>
        </p:nvSpPr>
        <p:spPr>
          <a:xfrm>
            <a:off x="3820160" y="5689600"/>
            <a:ext cx="7828607" cy="243840"/>
          </a:xfrm>
        </p:spPr>
        <p:txBody>
          <a:bodyPr/>
          <a:lstStyle>
            <a:lvl1pPr algn="r">
              <a:defRPr sz="1400" b="0" spc="0">
                <a:solidFill>
                  <a:schemeClr val="bg1"/>
                </a:solidFill>
                <a:latin typeface="+mj-lt"/>
              </a:defRPr>
            </a:lvl1pPr>
            <a:lvl2pPr algn="r">
              <a:defRPr>
                <a:solidFill>
                  <a:schemeClr val="bg1"/>
                </a:solidFill>
              </a:defRPr>
            </a:lvl2pPr>
            <a:lvl3pPr algn="r">
              <a:defRPr>
                <a:solidFill>
                  <a:schemeClr val="bg1"/>
                </a:solidFill>
              </a:defRPr>
            </a:lvl3pPr>
            <a:lvl4pPr algn="r">
              <a:defRPr>
                <a:solidFill>
                  <a:schemeClr val="bg1"/>
                </a:solidFill>
              </a:defRPr>
            </a:lvl4pPr>
            <a:lvl5pPr algn="r">
              <a:defRPr>
                <a:solidFill>
                  <a:schemeClr val="bg1"/>
                </a:solidFill>
              </a:defRPr>
            </a:lvl5pPr>
          </a:lstStyle>
          <a:p>
            <a:pPr lvl="0"/>
            <a:r>
              <a:rPr lang="da-DK" dirty="0"/>
              <a:t>Skriv undertekst her</a:t>
            </a:r>
          </a:p>
          <a:p>
            <a:pPr lvl="1"/>
            <a:r>
              <a:rPr lang="da-DK" dirty="0"/>
              <a:t>Second level</a:t>
            </a:r>
          </a:p>
          <a:p>
            <a:pPr lvl="2"/>
            <a:r>
              <a:rPr lang="da-DK" dirty="0"/>
              <a:t>Third level</a:t>
            </a:r>
          </a:p>
          <a:p>
            <a:pPr lvl="3"/>
            <a:r>
              <a:rPr lang="da-DK" dirty="0"/>
              <a:t>Fourth level</a:t>
            </a:r>
          </a:p>
          <a:p>
            <a:pPr lvl="4"/>
            <a:r>
              <a:rPr lang="da-DK" dirty="0"/>
              <a:t>Fifth level</a:t>
            </a:r>
          </a:p>
        </p:txBody>
      </p:sp>
      <p:sp>
        <p:nvSpPr>
          <p:cNvPr id="7" name="Text Placeholder 58">
            <a:extLst>
              <a:ext uri="{FF2B5EF4-FFF2-40B4-BE49-F238E27FC236}">
                <a16:creationId xmlns:a16="http://schemas.microsoft.com/office/drawing/2014/main" id="{F849CC2A-BA82-9969-E14B-5DCC5FAD51BE}"/>
              </a:ext>
            </a:extLst>
          </p:cNvPr>
          <p:cNvSpPr>
            <a:spLocks noGrp="1"/>
          </p:cNvSpPr>
          <p:nvPr>
            <p:ph type="body" sz="quarter" idx="14"/>
          </p:nvPr>
        </p:nvSpPr>
        <p:spPr>
          <a:xfrm>
            <a:off x="4998621" y="655150"/>
            <a:ext cx="6647689" cy="4763"/>
          </a:xfrm>
          <a:custGeom>
            <a:avLst/>
            <a:gdLst>
              <a:gd name="connsiteX0" fmla="*/ 0 w 6647689"/>
              <a:gd name="connsiteY0" fmla="*/ 0 h 4763"/>
              <a:gd name="connsiteX1" fmla="*/ 6647689 w 6647689"/>
              <a:gd name="connsiteY1" fmla="*/ 0 h 4763"/>
              <a:gd name="connsiteX2" fmla="*/ 6647689 w 6647689"/>
              <a:gd name="connsiteY2" fmla="*/ 4763 h 4763"/>
              <a:gd name="connsiteX3" fmla="*/ 0 w 6647689"/>
              <a:gd name="connsiteY3" fmla="*/ 4763 h 4763"/>
            </a:gdLst>
            <a:ahLst/>
            <a:cxnLst>
              <a:cxn ang="0">
                <a:pos x="connsiteX0" y="connsiteY0"/>
              </a:cxn>
              <a:cxn ang="0">
                <a:pos x="connsiteX1" y="connsiteY1"/>
              </a:cxn>
              <a:cxn ang="0">
                <a:pos x="connsiteX2" y="connsiteY2"/>
              </a:cxn>
              <a:cxn ang="0">
                <a:pos x="connsiteX3" y="connsiteY3"/>
              </a:cxn>
            </a:cxnLst>
            <a:rect l="l" t="t" r="r" b="b"/>
            <a:pathLst>
              <a:path w="6647689" h="4763">
                <a:moveTo>
                  <a:pt x="0" y="0"/>
                </a:moveTo>
                <a:lnTo>
                  <a:pt x="6647689" y="0"/>
                </a:lnTo>
                <a:lnTo>
                  <a:pt x="6647689" y="4763"/>
                </a:lnTo>
                <a:lnTo>
                  <a:pt x="0" y="4763"/>
                </a:lnTo>
                <a:close/>
              </a:path>
            </a:pathLst>
          </a:custGeom>
          <a:solidFill>
            <a:schemeClr val="bg1"/>
          </a:solidFill>
        </p:spPr>
        <p:txBody>
          <a:bodyPr wrap="square">
            <a:noAutofit/>
          </a:bodyPr>
          <a:lstStyle>
            <a:lvl1pPr marL="0" indent="0">
              <a:buFontTx/>
              <a:buNone/>
              <a:defRPr>
                <a:noFill/>
              </a:defRPr>
            </a:lvl1pPr>
            <a:lvl2pPr marL="0" indent="0">
              <a:buFontTx/>
              <a:buNone/>
              <a:defRPr>
                <a:noFill/>
              </a:defRPr>
            </a:lvl2pPr>
            <a:lvl3pPr marL="0" indent="0">
              <a:buFontTx/>
              <a:buNone/>
              <a:defRPr>
                <a:noFill/>
              </a:defRPr>
            </a:lvl3pPr>
            <a:lvl4pPr marL="0" indent="0">
              <a:buFontTx/>
              <a:buNone/>
              <a:defRPr>
                <a:noFill/>
              </a:defRPr>
            </a:lvl4pPr>
            <a:lvl5pPr marL="0" indent="0">
              <a:buFontTx/>
              <a:buNone/>
              <a:defRPr>
                <a:noFill/>
              </a:defRPr>
            </a:lvl5p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endParaRPr lang="da-DK" dirty="0"/>
          </a:p>
        </p:txBody>
      </p:sp>
      <p:grpSp>
        <p:nvGrpSpPr>
          <p:cNvPr id="8" name="Group 7">
            <a:extLst>
              <a:ext uri="{FF2B5EF4-FFF2-40B4-BE49-F238E27FC236}">
                <a16:creationId xmlns:a16="http://schemas.microsoft.com/office/drawing/2014/main" id="{B60141DB-876B-9B21-6542-462B9CFCDEAC}"/>
              </a:ext>
            </a:extLst>
          </p:cNvPr>
          <p:cNvGrpSpPr/>
          <p:nvPr/>
        </p:nvGrpSpPr>
        <p:grpSpPr>
          <a:xfrm>
            <a:off x="545691" y="397566"/>
            <a:ext cx="834251" cy="310488"/>
            <a:chOff x="545691" y="397566"/>
            <a:chExt cx="834251" cy="310488"/>
          </a:xfrm>
        </p:grpSpPr>
        <p:grpSp>
          <p:nvGrpSpPr>
            <p:cNvPr id="9" name="Group 8">
              <a:extLst>
                <a:ext uri="{FF2B5EF4-FFF2-40B4-BE49-F238E27FC236}">
                  <a16:creationId xmlns:a16="http://schemas.microsoft.com/office/drawing/2014/main" id="{C2A65AD4-556A-F7AF-78B0-9CE61459D301}"/>
                </a:ext>
              </a:extLst>
            </p:cNvPr>
            <p:cNvGrpSpPr>
              <a:grpSpLocks noChangeAspect="1"/>
            </p:cNvGrpSpPr>
            <p:nvPr/>
          </p:nvGrpSpPr>
          <p:grpSpPr>
            <a:xfrm>
              <a:off x="545691" y="397566"/>
              <a:ext cx="277923" cy="310488"/>
              <a:chOff x="4129962" y="159852"/>
              <a:chExt cx="2203983" cy="2462231"/>
            </a:xfrm>
            <a:solidFill>
              <a:schemeClr val="accent5"/>
            </a:solidFill>
          </p:grpSpPr>
          <p:grpSp>
            <p:nvGrpSpPr>
              <p:cNvPr id="28" name="Graphic 6">
                <a:extLst>
                  <a:ext uri="{FF2B5EF4-FFF2-40B4-BE49-F238E27FC236}">
                    <a16:creationId xmlns:a16="http://schemas.microsoft.com/office/drawing/2014/main" id="{90F81B77-6D9E-CA98-9F89-815917D88EF7}"/>
                  </a:ext>
                </a:extLst>
              </p:cNvPr>
              <p:cNvGrpSpPr/>
              <p:nvPr/>
            </p:nvGrpSpPr>
            <p:grpSpPr>
              <a:xfrm>
                <a:off x="4129962" y="159852"/>
                <a:ext cx="2203983" cy="2462231"/>
                <a:chOff x="4129962" y="159852"/>
                <a:chExt cx="2203983" cy="2462231"/>
              </a:xfrm>
              <a:grpFill/>
            </p:grpSpPr>
            <p:sp>
              <p:nvSpPr>
                <p:cNvPr id="30" name="Freeform: Shape 29">
                  <a:extLst>
                    <a:ext uri="{FF2B5EF4-FFF2-40B4-BE49-F238E27FC236}">
                      <a16:creationId xmlns:a16="http://schemas.microsoft.com/office/drawing/2014/main" id="{F64E6FB1-4327-0C56-51D4-94D1F74D9A8A}"/>
                    </a:ext>
                  </a:extLst>
                </p:cNvPr>
                <p:cNvSpPr/>
                <p:nvPr/>
              </p:nvSpPr>
              <p:spPr>
                <a:xfrm>
                  <a:off x="4129962" y="159852"/>
                  <a:ext cx="2203983" cy="2462231"/>
                </a:xfrm>
                <a:custGeom>
                  <a:avLst/>
                  <a:gdLst>
                    <a:gd name="connsiteX0" fmla="*/ 2063128 w 2203983"/>
                    <a:gd name="connsiteY0" fmla="*/ 232505 h 2462231"/>
                    <a:gd name="connsiteX1" fmla="*/ 1715992 w 2203983"/>
                    <a:gd name="connsiteY1" fmla="*/ 42989 h 2462231"/>
                    <a:gd name="connsiteX2" fmla="*/ 1101960 w 2203983"/>
                    <a:gd name="connsiteY2" fmla="*/ 0 h 2462231"/>
                    <a:gd name="connsiteX3" fmla="*/ 487991 w 2203983"/>
                    <a:gd name="connsiteY3" fmla="*/ 42989 h 2462231"/>
                    <a:gd name="connsiteX4" fmla="*/ 140792 w 2203983"/>
                    <a:gd name="connsiteY4" fmla="*/ 232505 h 2462231"/>
                    <a:gd name="connsiteX5" fmla="*/ 17621 w 2203983"/>
                    <a:gd name="connsiteY5" fmla="*/ 609219 h 2462231"/>
                    <a:gd name="connsiteX6" fmla="*/ 0 w 2203983"/>
                    <a:gd name="connsiteY6" fmla="*/ 1231176 h 2462231"/>
                    <a:gd name="connsiteX7" fmla="*/ 17621 w 2203983"/>
                    <a:gd name="connsiteY7" fmla="*/ 1853076 h 2462231"/>
                    <a:gd name="connsiteX8" fmla="*/ 140792 w 2203983"/>
                    <a:gd name="connsiteY8" fmla="*/ 2229790 h 2462231"/>
                    <a:gd name="connsiteX9" fmla="*/ 487991 w 2203983"/>
                    <a:gd name="connsiteY9" fmla="*/ 2419306 h 2462231"/>
                    <a:gd name="connsiteX10" fmla="*/ 1101960 w 2203983"/>
                    <a:gd name="connsiteY10" fmla="*/ 2462232 h 2462231"/>
                    <a:gd name="connsiteX11" fmla="*/ 1715992 w 2203983"/>
                    <a:gd name="connsiteY11" fmla="*/ 2419306 h 2462231"/>
                    <a:gd name="connsiteX12" fmla="*/ 2063128 w 2203983"/>
                    <a:gd name="connsiteY12" fmla="*/ 2229790 h 2462231"/>
                    <a:gd name="connsiteX13" fmla="*/ 2186362 w 2203983"/>
                    <a:gd name="connsiteY13" fmla="*/ 1853076 h 2462231"/>
                    <a:gd name="connsiteX14" fmla="*/ 2203983 w 2203983"/>
                    <a:gd name="connsiteY14" fmla="*/ 1231176 h 2462231"/>
                    <a:gd name="connsiteX15" fmla="*/ 2186362 w 2203983"/>
                    <a:gd name="connsiteY15" fmla="*/ 609219 h 2462231"/>
                    <a:gd name="connsiteX16" fmla="*/ 2063128 w 2203983"/>
                    <a:gd name="connsiteY16" fmla="*/ 232505 h 2462231"/>
                    <a:gd name="connsiteX17" fmla="*/ 2004956 w 2203983"/>
                    <a:gd name="connsiteY17" fmla="*/ 2184787 h 2462231"/>
                    <a:gd name="connsiteX18" fmla="*/ 1716234 w 2203983"/>
                    <a:gd name="connsiteY18" fmla="*/ 2343207 h 2462231"/>
                    <a:gd name="connsiteX19" fmla="*/ 1101960 w 2203983"/>
                    <a:gd name="connsiteY19" fmla="*/ 2388699 h 2462231"/>
                    <a:gd name="connsiteX20" fmla="*/ 487744 w 2203983"/>
                    <a:gd name="connsiteY20" fmla="*/ 2343207 h 2462231"/>
                    <a:gd name="connsiteX21" fmla="*/ 199022 w 2203983"/>
                    <a:gd name="connsiteY21" fmla="*/ 2184787 h 2462231"/>
                    <a:gd name="connsiteX22" fmla="*/ 89205 w 2203983"/>
                    <a:gd name="connsiteY22" fmla="*/ 1832159 h 2462231"/>
                    <a:gd name="connsiteX23" fmla="*/ 73533 w 2203983"/>
                    <a:gd name="connsiteY23" fmla="*/ 1231176 h 2462231"/>
                    <a:gd name="connsiteX24" fmla="*/ 89205 w 2203983"/>
                    <a:gd name="connsiteY24" fmla="*/ 630136 h 2462231"/>
                    <a:gd name="connsiteX25" fmla="*/ 199022 w 2203983"/>
                    <a:gd name="connsiteY25" fmla="*/ 277508 h 2462231"/>
                    <a:gd name="connsiteX26" fmla="*/ 487744 w 2203983"/>
                    <a:gd name="connsiteY26" fmla="*/ 119031 h 2462231"/>
                    <a:gd name="connsiteX27" fmla="*/ 1101960 w 2203983"/>
                    <a:gd name="connsiteY27" fmla="*/ 73539 h 2462231"/>
                    <a:gd name="connsiteX28" fmla="*/ 1716234 w 2203983"/>
                    <a:gd name="connsiteY28" fmla="*/ 119031 h 2462231"/>
                    <a:gd name="connsiteX29" fmla="*/ 2004956 w 2203983"/>
                    <a:gd name="connsiteY29" fmla="*/ 277508 h 2462231"/>
                    <a:gd name="connsiteX30" fmla="*/ 2114715 w 2203983"/>
                    <a:gd name="connsiteY30" fmla="*/ 630136 h 2462231"/>
                    <a:gd name="connsiteX31" fmla="*/ 2130444 w 2203983"/>
                    <a:gd name="connsiteY31" fmla="*/ 1231176 h 2462231"/>
                    <a:gd name="connsiteX32" fmla="*/ 2114715 w 2203983"/>
                    <a:gd name="connsiteY32" fmla="*/ 1832159 h 2462231"/>
                    <a:gd name="connsiteX33" fmla="*/ 2004956 w 2203983"/>
                    <a:gd name="connsiteY33" fmla="*/ 2184787 h 24622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2203983" h="2462231">
                      <a:moveTo>
                        <a:pt x="2063128" y="232505"/>
                      </a:moveTo>
                      <a:cubicBezTo>
                        <a:pt x="1987576" y="134760"/>
                        <a:pt x="1873980" y="76651"/>
                        <a:pt x="1715992" y="42989"/>
                      </a:cubicBezTo>
                      <a:cubicBezTo>
                        <a:pt x="1557884" y="9271"/>
                        <a:pt x="1355376" y="0"/>
                        <a:pt x="1101960" y="0"/>
                      </a:cubicBezTo>
                      <a:cubicBezTo>
                        <a:pt x="848544" y="0"/>
                        <a:pt x="646043" y="9271"/>
                        <a:pt x="487991" y="42989"/>
                      </a:cubicBezTo>
                      <a:cubicBezTo>
                        <a:pt x="329940" y="76651"/>
                        <a:pt x="216345" y="134760"/>
                        <a:pt x="140792" y="232505"/>
                      </a:cubicBezTo>
                      <a:cubicBezTo>
                        <a:pt x="70428" y="323602"/>
                        <a:pt x="35179" y="445986"/>
                        <a:pt x="17621" y="609219"/>
                      </a:cubicBezTo>
                      <a:cubicBezTo>
                        <a:pt x="0" y="772452"/>
                        <a:pt x="0" y="976598"/>
                        <a:pt x="0" y="1231176"/>
                      </a:cubicBezTo>
                      <a:cubicBezTo>
                        <a:pt x="0" y="1485690"/>
                        <a:pt x="0" y="1689843"/>
                        <a:pt x="17621" y="1853076"/>
                      </a:cubicBezTo>
                      <a:cubicBezTo>
                        <a:pt x="35185" y="2016309"/>
                        <a:pt x="70428" y="2138687"/>
                        <a:pt x="140792" y="2229790"/>
                      </a:cubicBezTo>
                      <a:cubicBezTo>
                        <a:pt x="216345" y="2327472"/>
                        <a:pt x="329940" y="2385587"/>
                        <a:pt x="487991" y="2419306"/>
                      </a:cubicBezTo>
                      <a:cubicBezTo>
                        <a:pt x="646043" y="2452967"/>
                        <a:pt x="848544" y="2462232"/>
                        <a:pt x="1101960" y="2462232"/>
                      </a:cubicBezTo>
                      <a:cubicBezTo>
                        <a:pt x="1355376" y="2462232"/>
                        <a:pt x="1557877" y="2452960"/>
                        <a:pt x="1715992" y="2419306"/>
                      </a:cubicBezTo>
                      <a:cubicBezTo>
                        <a:pt x="1873980" y="2385587"/>
                        <a:pt x="1987582" y="2327478"/>
                        <a:pt x="2063128" y="2229790"/>
                      </a:cubicBezTo>
                      <a:cubicBezTo>
                        <a:pt x="2133556" y="2138693"/>
                        <a:pt x="2168741" y="2016309"/>
                        <a:pt x="2186362" y="1853076"/>
                      </a:cubicBezTo>
                      <a:cubicBezTo>
                        <a:pt x="2203983" y="1689843"/>
                        <a:pt x="2203983" y="1485697"/>
                        <a:pt x="2203983" y="1231176"/>
                      </a:cubicBezTo>
                      <a:cubicBezTo>
                        <a:pt x="2203983" y="976598"/>
                        <a:pt x="2203983" y="772452"/>
                        <a:pt x="2186362" y="609219"/>
                      </a:cubicBezTo>
                      <a:cubicBezTo>
                        <a:pt x="2168741" y="445986"/>
                        <a:pt x="2133556" y="323609"/>
                        <a:pt x="2063128" y="232505"/>
                      </a:cubicBezTo>
                      <a:moveTo>
                        <a:pt x="2004956" y="2184787"/>
                      </a:moveTo>
                      <a:cubicBezTo>
                        <a:pt x="1946783" y="2260092"/>
                        <a:pt x="1858613" y="2311070"/>
                        <a:pt x="1716234" y="2343207"/>
                      </a:cubicBezTo>
                      <a:cubicBezTo>
                        <a:pt x="1573790" y="2375402"/>
                        <a:pt x="1377144" y="2388699"/>
                        <a:pt x="1101960" y="2388699"/>
                      </a:cubicBezTo>
                      <a:cubicBezTo>
                        <a:pt x="826834" y="2388699"/>
                        <a:pt x="630187" y="2375408"/>
                        <a:pt x="487744" y="2343207"/>
                      </a:cubicBezTo>
                      <a:cubicBezTo>
                        <a:pt x="345364" y="2311070"/>
                        <a:pt x="257194" y="2260099"/>
                        <a:pt x="199022" y="2184787"/>
                      </a:cubicBezTo>
                      <a:cubicBezTo>
                        <a:pt x="136277" y="2103628"/>
                        <a:pt x="104877" y="1988566"/>
                        <a:pt x="89205" y="1832159"/>
                      </a:cubicBezTo>
                      <a:cubicBezTo>
                        <a:pt x="73533" y="1675695"/>
                        <a:pt x="73533" y="1477886"/>
                        <a:pt x="73533" y="1231176"/>
                      </a:cubicBezTo>
                      <a:cubicBezTo>
                        <a:pt x="73533" y="984402"/>
                        <a:pt x="73533" y="786537"/>
                        <a:pt x="89205" y="630136"/>
                      </a:cubicBezTo>
                      <a:cubicBezTo>
                        <a:pt x="104877" y="473672"/>
                        <a:pt x="136277" y="358610"/>
                        <a:pt x="199022" y="277508"/>
                      </a:cubicBezTo>
                      <a:cubicBezTo>
                        <a:pt x="257194" y="202203"/>
                        <a:pt x="345364" y="151225"/>
                        <a:pt x="487744" y="119031"/>
                      </a:cubicBezTo>
                      <a:cubicBezTo>
                        <a:pt x="630187" y="86893"/>
                        <a:pt x="826834" y="73539"/>
                        <a:pt x="1101960" y="73539"/>
                      </a:cubicBezTo>
                      <a:cubicBezTo>
                        <a:pt x="1377144" y="73539"/>
                        <a:pt x="1573797" y="86893"/>
                        <a:pt x="1716234" y="119031"/>
                      </a:cubicBezTo>
                      <a:cubicBezTo>
                        <a:pt x="1858613" y="151225"/>
                        <a:pt x="1946783" y="202203"/>
                        <a:pt x="2004956" y="277508"/>
                      </a:cubicBezTo>
                      <a:cubicBezTo>
                        <a:pt x="2067700" y="358604"/>
                        <a:pt x="2099043" y="473665"/>
                        <a:pt x="2114715" y="630136"/>
                      </a:cubicBezTo>
                      <a:cubicBezTo>
                        <a:pt x="2130444" y="786543"/>
                        <a:pt x="2130444" y="984409"/>
                        <a:pt x="2130444" y="1231176"/>
                      </a:cubicBezTo>
                      <a:cubicBezTo>
                        <a:pt x="2130444" y="1477886"/>
                        <a:pt x="2130444" y="1675695"/>
                        <a:pt x="2114715" y="1832159"/>
                      </a:cubicBezTo>
                      <a:cubicBezTo>
                        <a:pt x="2099043" y="1988566"/>
                        <a:pt x="2067700" y="2103628"/>
                        <a:pt x="2004956" y="2184787"/>
                      </a:cubicBezTo>
                    </a:path>
                  </a:pathLst>
                </a:custGeom>
                <a:grpFill/>
                <a:ln w="6350" cap="flat">
                  <a:noFill/>
                  <a:prstDash val="solid"/>
                  <a:miter/>
                </a:ln>
              </p:spPr>
              <p:txBody>
                <a:bodyPr rtlCol="0" anchor="ctr"/>
                <a:lstStyle/>
                <a:p>
                  <a:endParaRPr lang="da-DK" dirty="0"/>
                </a:p>
              </p:txBody>
            </p:sp>
            <p:sp>
              <p:nvSpPr>
                <p:cNvPr id="31" name="Freeform: Shape 30">
                  <a:extLst>
                    <a:ext uri="{FF2B5EF4-FFF2-40B4-BE49-F238E27FC236}">
                      <a16:creationId xmlns:a16="http://schemas.microsoft.com/office/drawing/2014/main" id="{2620064F-C35E-64ED-5964-54E60315DCFE}"/>
                    </a:ext>
                  </a:extLst>
                </p:cNvPr>
                <p:cNvSpPr/>
                <p:nvPr/>
              </p:nvSpPr>
              <p:spPr>
                <a:xfrm>
                  <a:off x="4478914" y="874513"/>
                  <a:ext cx="1506105" cy="1231118"/>
                </a:xfrm>
                <a:custGeom>
                  <a:avLst/>
                  <a:gdLst>
                    <a:gd name="connsiteX0" fmla="*/ 734028 w 1506105"/>
                    <a:gd name="connsiteY0" fmla="*/ 485007 h 1231118"/>
                    <a:gd name="connsiteX1" fmla="*/ 622503 w 1506105"/>
                    <a:gd name="connsiteY1" fmla="*/ 541045 h 1231118"/>
                    <a:gd name="connsiteX2" fmla="*/ 434759 w 1506105"/>
                    <a:gd name="connsiteY2" fmla="*/ 576656 h 1231118"/>
                    <a:gd name="connsiteX3" fmla="*/ 434759 w 1506105"/>
                    <a:gd name="connsiteY3" fmla="*/ 288360 h 1231118"/>
                    <a:gd name="connsiteX4" fmla="*/ 434759 w 1506105"/>
                    <a:gd name="connsiteY4" fmla="*/ 0 h 1231118"/>
                    <a:gd name="connsiteX5" fmla="*/ 397993 w 1506105"/>
                    <a:gd name="connsiteY5" fmla="*/ 0 h 1231118"/>
                    <a:gd name="connsiteX6" fmla="*/ 361162 w 1506105"/>
                    <a:gd name="connsiteY6" fmla="*/ 0 h 1231118"/>
                    <a:gd name="connsiteX7" fmla="*/ 361162 w 1506105"/>
                    <a:gd name="connsiteY7" fmla="*/ 286099 h 1231118"/>
                    <a:gd name="connsiteX8" fmla="*/ 361162 w 1506105"/>
                    <a:gd name="connsiteY8" fmla="*/ 572141 h 1231118"/>
                    <a:gd name="connsiteX9" fmla="*/ 159086 w 1506105"/>
                    <a:gd name="connsiteY9" fmla="*/ 503421 h 1231118"/>
                    <a:gd name="connsiteX10" fmla="*/ 48965 w 1506105"/>
                    <a:gd name="connsiteY10" fmla="*/ 421227 h 1231118"/>
                    <a:gd name="connsiteX11" fmla="*/ 24454 w 1506105"/>
                    <a:gd name="connsiteY11" fmla="*/ 448608 h 1231118"/>
                    <a:gd name="connsiteX12" fmla="*/ 0 w 1506105"/>
                    <a:gd name="connsiteY12" fmla="*/ 476047 h 1231118"/>
                    <a:gd name="connsiteX13" fmla="*/ 126340 w 1506105"/>
                    <a:gd name="connsiteY13" fmla="*/ 569709 h 1231118"/>
                    <a:gd name="connsiteX14" fmla="*/ 361156 w 1506105"/>
                    <a:gd name="connsiteY14" fmla="*/ 646233 h 1231118"/>
                    <a:gd name="connsiteX15" fmla="*/ 361156 w 1506105"/>
                    <a:gd name="connsiteY15" fmla="*/ 938676 h 1231118"/>
                    <a:gd name="connsiteX16" fmla="*/ 361156 w 1506105"/>
                    <a:gd name="connsiteY16" fmla="*/ 1231119 h 1231118"/>
                    <a:gd name="connsiteX17" fmla="*/ 750792 w 1506105"/>
                    <a:gd name="connsiteY17" fmla="*/ 1231119 h 1231118"/>
                    <a:gd name="connsiteX18" fmla="*/ 1140371 w 1506105"/>
                    <a:gd name="connsiteY18" fmla="*/ 1231119 h 1231118"/>
                    <a:gd name="connsiteX19" fmla="*/ 1140371 w 1506105"/>
                    <a:gd name="connsiteY19" fmla="*/ 1194353 h 1231118"/>
                    <a:gd name="connsiteX20" fmla="*/ 1140371 w 1506105"/>
                    <a:gd name="connsiteY20" fmla="*/ 1157586 h 1231118"/>
                    <a:gd name="connsiteX21" fmla="*/ 787565 w 1506105"/>
                    <a:gd name="connsiteY21" fmla="*/ 1157586 h 1231118"/>
                    <a:gd name="connsiteX22" fmla="*/ 434759 w 1506105"/>
                    <a:gd name="connsiteY22" fmla="*/ 1157586 h 1231118"/>
                    <a:gd name="connsiteX23" fmla="*/ 434759 w 1506105"/>
                    <a:gd name="connsiteY23" fmla="*/ 903986 h 1231118"/>
                    <a:gd name="connsiteX24" fmla="*/ 434759 w 1506105"/>
                    <a:gd name="connsiteY24" fmla="*/ 650386 h 1231118"/>
                    <a:gd name="connsiteX25" fmla="*/ 646957 w 1506105"/>
                    <a:gd name="connsiteY25" fmla="*/ 610813 h 1231118"/>
                    <a:gd name="connsiteX26" fmla="*/ 772077 w 1506105"/>
                    <a:gd name="connsiteY26" fmla="*/ 547948 h 1231118"/>
                    <a:gd name="connsiteX27" fmla="*/ 901833 w 1506105"/>
                    <a:gd name="connsiteY27" fmla="*/ 485083 h 1231118"/>
                    <a:gd name="connsiteX28" fmla="*/ 1125919 w 1506105"/>
                    <a:gd name="connsiteY28" fmla="*/ 458438 h 1231118"/>
                    <a:gd name="connsiteX29" fmla="*/ 1341164 w 1506105"/>
                    <a:gd name="connsiteY29" fmla="*/ 526002 h 1231118"/>
                    <a:gd name="connsiteX30" fmla="*/ 1457141 w 1506105"/>
                    <a:gd name="connsiteY30" fmla="*/ 611733 h 1231118"/>
                    <a:gd name="connsiteX31" fmla="*/ 1481595 w 1506105"/>
                    <a:gd name="connsiteY31" fmla="*/ 584295 h 1231118"/>
                    <a:gd name="connsiteX32" fmla="*/ 1506106 w 1506105"/>
                    <a:gd name="connsiteY32" fmla="*/ 556914 h 1231118"/>
                    <a:gd name="connsiteX33" fmla="*/ 1376045 w 1506105"/>
                    <a:gd name="connsiteY33" fmla="*/ 460997 h 1231118"/>
                    <a:gd name="connsiteX34" fmla="*/ 1132688 w 1506105"/>
                    <a:gd name="connsiteY34" fmla="*/ 385267 h 1231118"/>
                    <a:gd name="connsiteX35" fmla="*/ 879513 w 1506105"/>
                    <a:gd name="connsiteY35" fmla="*/ 414782 h 1231118"/>
                    <a:gd name="connsiteX36" fmla="*/ 734028 w 1506105"/>
                    <a:gd name="connsiteY36" fmla="*/ 485007 h 12311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1506105" h="1231118">
                      <a:moveTo>
                        <a:pt x="734028" y="485007"/>
                      </a:moveTo>
                      <a:cubicBezTo>
                        <a:pt x="710552" y="499212"/>
                        <a:pt x="672871" y="521837"/>
                        <a:pt x="622503" y="541045"/>
                      </a:cubicBezTo>
                      <a:cubicBezTo>
                        <a:pt x="572198" y="560311"/>
                        <a:pt x="509086" y="576104"/>
                        <a:pt x="434759" y="576656"/>
                      </a:cubicBezTo>
                      <a:lnTo>
                        <a:pt x="434759" y="288360"/>
                      </a:lnTo>
                      <a:lnTo>
                        <a:pt x="434759" y="0"/>
                      </a:lnTo>
                      <a:lnTo>
                        <a:pt x="397993" y="0"/>
                      </a:lnTo>
                      <a:lnTo>
                        <a:pt x="361162" y="0"/>
                      </a:lnTo>
                      <a:lnTo>
                        <a:pt x="361162" y="286099"/>
                      </a:lnTo>
                      <a:lnTo>
                        <a:pt x="361162" y="572141"/>
                      </a:lnTo>
                      <a:cubicBezTo>
                        <a:pt x="277806" y="561473"/>
                        <a:pt x="210795" y="533603"/>
                        <a:pt x="159086" y="503421"/>
                      </a:cubicBezTo>
                      <a:cubicBezTo>
                        <a:pt x="107379" y="473297"/>
                        <a:pt x="71038" y="440919"/>
                        <a:pt x="48965" y="421227"/>
                      </a:cubicBezTo>
                      <a:lnTo>
                        <a:pt x="24454" y="448608"/>
                      </a:lnTo>
                      <a:lnTo>
                        <a:pt x="0" y="476047"/>
                      </a:lnTo>
                      <a:cubicBezTo>
                        <a:pt x="25063" y="498424"/>
                        <a:pt x="66650" y="535495"/>
                        <a:pt x="126340" y="569709"/>
                      </a:cubicBezTo>
                      <a:cubicBezTo>
                        <a:pt x="186036" y="603917"/>
                        <a:pt x="263779" y="635260"/>
                        <a:pt x="361156" y="646233"/>
                      </a:cubicBezTo>
                      <a:lnTo>
                        <a:pt x="361156" y="938676"/>
                      </a:lnTo>
                      <a:lnTo>
                        <a:pt x="361156" y="1231119"/>
                      </a:lnTo>
                      <a:lnTo>
                        <a:pt x="750792" y="1231119"/>
                      </a:lnTo>
                      <a:lnTo>
                        <a:pt x="1140371" y="1231119"/>
                      </a:lnTo>
                      <a:lnTo>
                        <a:pt x="1140371" y="1194353"/>
                      </a:lnTo>
                      <a:lnTo>
                        <a:pt x="1140371" y="1157586"/>
                      </a:lnTo>
                      <a:lnTo>
                        <a:pt x="787565" y="1157586"/>
                      </a:lnTo>
                      <a:lnTo>
                        <a:pt x="434759" y="1157586"/>
                      </a:lnTo>
                      <a:lnTo>
                        <a:pt x="434759" y="903986"/>
                      </a:lnTo>
                      <a:lnTo>
                        <a:pt x="434759" y="650386"/>
                      </a:lnTo>
                      <a:cubicBezTo>
                        <a:pt x="519150" y="650018"/>
                        <a:pt x="590309" y="632339"/>
                        <a:pt x="646957" y="610813"/>
                      </a:cubicBezTo>
                      <a:cubicBezTo>
                        <a:pt x="703606" y="589229"/>
                        <a:pt x="745738" y="563861"/>
                        <a:pt x="772077" y="547948"/>
                      </a:cubicBezTo>
                      <a:cubicBezTo>
                        <a:pt x="798297" y="532092"/>
                        <a:pt x="842201" y="505568"/>
                        <a:pt x="901833" y="485083"/>
                      </a:cubicBezTo>
                      <a:cubicBezTo>
                        <a:pt x="961409" y="464598"/>
                        <a:pt x="1036714" y="450202"/>
                        <a:pt x="1125919" y="458438"/>
                      </a:cubicBezTo>
                      <a:cubicBezTo>
                        <a:pt x="1215003" y="466731"/>
                        <a:pt x="1286345" y="494843"/>
                        <a:pt x="1341164" y="526002"/>
                      </a:cubicBezTo>
                      <a:cubicBezTo>
                        <a:pt x="1395984" y="557098"/>
                        <a:pt x="1434218" y="591306"/>
                        <a:pt x="1457141" y="611733"/>
                      </a:cubicBezTo>
                      <a:lnTo>
                        <a:pt x="1481595" y="584295"/>
                      </a:lnTo>
                      <a:lnTo>
                        <a:pt x="1506106" y="556914"/>
                      </a:lnTo>
                      <a:cubicBezTo>
                        <a:pt x="1480496" y="534047"/>
                        <a:pt x="1437755" y="495814"/>
                        <a:pt x="1376045" y="460997"/>
                      </a:cubicBezTo>
                      <a:cubicBezTo>
                        <a:pt x="1314399" y="426117"/>
                        <a:pt x="1233850" y="394652"/>
                        <a:pt x="1132688" y="385267"/>
                      </a:cubicBezTo>
                      <a:cubicBezTo>
                        <a:pt x="1031526" y="375875"/>
                        <a:pt x="946525" y="391973"/>
                        <a:pt x="879513" y="414782"/>
                      </a:cubicBezTo>
                      <a:cubicBezTo>
                        <a:pt x="812502" y="437629"/>
                        <a:pt x="763416" y="467259"/>
                        <a:pt x="734028" y="485007"/>
                      </a:cubicBezTo>
                    </a:path>
                  </a:pathLst>
                </a:custGeom>
                <a:grpFill/>
                <a:ln w="6350" cap="flat">
                  <a:noFill/>
                  <a:prstDash val="solid"/>
                  <a:miter/>
                </a:ln>
              </p:spPr>
              <p:txBody>
                <a:bodyPr rtlCol="0" anchor="ctr"/>
                <a:lstStyle/>
                <a:p>
                  <a:endParaRPr lang="da-DK" dirty="0"/>
                </a:p>
              </p:txBody>
            </p:sp>
          </p:grpSp>
          <p:sp>
            <p:nvSpPr>
              <p:cNvPr id="29" name="Freeform: Shape 28">
                <a:extLst>
                  <a:ext uri="{FF2B5EF4-FFF2-40B4-BE49-F238E27FC236}">
                    <a16:creationId xmlns:a16="http://schemas.microsoft.com/office/drawing/2014/main" id="{D5EAFA51-7541-D384-12CC-E33110B99495}"/>
                  </a:ext>
                </a:extLst>
              </p:cNvPr>
              <p:cNvSpPr/>
              <p:nvPr/>
            </p:nvSpPr>
            <p:spPr>
              <a:xfrm>
                <a:off x="4844604" y="676342"/>
                <a:ext cx="774700" cy="73532"/>
              </a:xfrm>
              <a:custGeom>
                <a:avLst/>
                <a:gdLst>
                  <a:gd name="connsiteX0" fmla="*/ 774700 w 774700"/>
                  <a:gd name="connsiteY0" fmla="*/ 0 h 73532"/>
                  <a:gd name="connsiteX1" fmla="*/ 387318 w 774700"/>
                  <a:gd name="connsiteY1" fmla="*/ 0 h 73532"/>
                  <a:gd name="connsiteX2" fmla="*/ 0 w 774700"/>
                  <a:gd name="connsiteY2" fmla="*/ 0 h 73532"/>
                  <a:gd name="connsiteX3" fmla="*/ 0 w 774700"/>
                  <a:gd name="connsiteY3" fmla="*/ 36767 h 73532"/>
                  <a:gd name="connsiteX4" fmla="*/ 0 w 774700"/>
                  <a:gd name="connsiteY4" fmla="*/ 73533 h 73532"/>
                  <a:gd name="connsiteX5" fmla="*/ 387318 w 774700"/>
                  <a:gd name="connsiteY5" fmla="*/ 73533 h 73532"/>
                  <a:gd name="connsiteX6" fmla="*/ 774700 w 774700"/>
                  <a:gd name="connsiteY6" fmla="*/ 73533 h 73532"/>
                  <a:gd name="connsiteX7" fmla="*/ 774700 w 774700"/>
                  <a:gd name="connsiteY7" fmla="*/ 36767 h 735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74700" h="73532">
                    <a:moveTo>
                      <a:pt x="774700" y="0"/>
                    </a:moveTo>
                    <a:lnTo>
                      <a:pt x="387318" y="0"/>
                    </a:lnTo>
                    <a:lnTo>
                      <a:pt x="0" y="0"/>
                    </a:lnTo>
                    <a:lnTo>
                      <a:pt x="0" y="36767"/>
                    </a:lnTo>
                    <a:lnTo>
                      <a:pt x="0" y="73533"/>
                    </a:lnTo>
                    <a:lnTo>
                      <a:pt x="387318" y="73533"/>
                    </a:lnTo>
                    <a:lnTo>
                      <a:pt x="774700" y="73533"/>
                    </a:lnTo>
                    <a:lnTo>
                      <a:pt x="774700" y="36767"/>
                    </a:lnTo>
                    <a:close/>
                  </a:path>
                </a:pathLst>
              </a:custGeom>
              <a:grpFill/>
              <a:ln w="6350" cap="flat">
                <a:noFill/>
                <a:prstDash val="solid"/>
                <a:miter/>
              </a:ln>
            </p:spPr>
            <p:txBody>
              <a:bodyPr rtlCol="0" anchor="ctr"/>
              <a:lstStyle/>
              <a:p>
                <a:endParaRPr lang="da-DK" dirty="0"/>
              </a:p>
            </p:txBody>
          </p:sp>
        </p:grpSp>
        <p:grpSp>
          <p:nvGrpSpPr>
            <p:cNvPr id="10" name="Graphic 6">
              <a:extLst>
                <a:ext uri="{FF2B5EF4-FFF2-40B4-BE49-F238E27FC236}">
                  <a16:creationId xmlns:a16="http://schemas.microsoft.com/office/drawing/2014/main" id="{01686664-D656-2583-05F9-A8EA9C97A063}"/>
                </a:ext>
              </a:extLst>
            </p:cNvPr>
            <p:cNvGrpSpPr>
              <a:grpSpLocks noChangeAspect="1"/>
            </p:cNvGrpSpPr>
            <p:nvPr/>
          </p:nvGrpSpPr>
          <p:grpSpPr>
            <a:xfrm>
              <a:off x="870905" y="428896"/>
              <a:ext cx="509037" cy="247831"/>
              <a:chOff x="6708971" y="408308"/>
              <a:chExt cx="4036758" cy="1965350"/>
            </a:xfrm>
            <a:solidFill>
              <a:schemeClr val="bg1"/>
            </a:solidFill>
          </p:grpSpPr>
          <p:sp>
            <p:nvSpPr>
              <p:cNvPr id="11" name="Freeform: Shape 10">
                <a:extLst>
                  <a:ext uri="{FF2B5EF4-FFF2-40B4-BE49-F238E27FC236}">
                    <a16:creationId xmlns:a16="http://schemas.microsoft.com/office/drawing/2014/main" id="{BE925DB6-552F-8379-5D92-659B84D84DF8}"/>
                  </a:ext>
                </a:extLst>
              </p:cNvPr>
              <p:cNvSpPr/>
              <p:nvPr/>
            </p:nvSpPr>
            <p:spPr>
              <a:xfrm>
                <a:off x="6739603" y="408334"/>
                <a:ext cx="313785" cy="544575"/>
              </a:xfrm>
              <a:custGeom>
                <a:avLst/>
                <a:gdLst>
                  <a:gd name="connsiteX0" fmla="*/ 83725 w 313785"/>
                  <a:gd name="connsiteY0" fmla="*/ 475126 h 544575"/>
                  <a:gd name="connsiteX1" fmla="*/ 254578 w 313785"/>
                  <a:gd name="connsiteY1" fmla="*/ 475126 h 544575"/>
                  <a:gd name="connsiteX2" fmla="*/ 313786 w 313785"/>
                  <a:gd name="connsiteY2" fmla="*/ 460794 h 544575"/>
                  <a:gd name="connsiteX3" fmla="*/ 302933 w 313785"/>
                  <a:gd name="connsiteY3" fmla="*/ 544576 h 544575"/>
                  <a:gd name="connsiteX4" fmla="*/ 0 w 313785"/>
                  <a:gd name="connsiteY4" fmla="*/ 544576 h 544575"/>
                  <a:gd name="connsiteX5" fmla="*/ 10185 w 313785"/>
                  <a:gd name="connsiteY5" fmla="*/ 499637 h 544575"/>
                  <a:gd name="connsiteX6" fmla="*/ 10185 w 313785"/>
                  <a:gd name="connsiteY6" fmla="*/ 44939 h 544575"/>
                  <a:gd name="connsiteX7" fmla="*/ 0 w 313785"/>
                  <a:gd name="connsiteY7" fmla="*/ 0 h 544575"/>
                  <a:gd name="connsiteX8" fmla="*/ 93968 w 313785"/>
                  <a:gd name="connsiteY8" fmla="*/ 0 h 544575"/>
                  <a:gd name="connsiteX9" fmla="*/ 83725 w 313785"/>
                  <a:gd name="connsiteY9" fmla="*/ 44939 h 544575"/>
                  <a:gd name="connsiteX10" fmla="*/ 83725 w 313785"/>
                  <a:gd name="connsiteY10" fmla="*/ 475126 h 544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785" h="544575">
                    <a:moveTo>
                      <a:pt x="83725" y="475126"/>
                    </a:moveTo>
                    <a:lnTo>
                      <a:pt x="254578" y="475126"/>
                    </a:lnTo>
                    <a:cubicBezTo>
                      <a:pt x="282505" y="475126"/>
                      <a:pt x="298177" y="469697"/>
                      <a:pt x="313786" y="460794"/>
                    </a:cubicBezTo>
                    <a:lnTo>
                      <a:pt x="302933" y="544576"/>
                    </a:lnTo>
                    <a:lnTo>
                      <a:pt x="0" y="544576"/>
                    </a:lnTo>
                    <a:cubicBezTo>
                      <a:pt x="6826" y="530981"/>
                      <a:pt x="10185" y="519392"/>
                      <a:pt x="10185" y="499637"/>
                    </a:cubicBezTo>
                    <a:lnTo>
                      <a:pt x="10185" y="44939"/>
                    </a:lnTo>
                    <a:cubicBezTo>
                      <a:pt x="10185" y="25184"/>
                      <a:pt x="6833" y="13595"/>
                      <a:pt x="0" y="0"/>
                    </a:cubicBezTo>
                    <a:lnTo>
                      <a:pt x="93968" y="0"/>
                    </a:lnTo>
                    <a:cubicBezTo>
                      <a:pt x="87135" y="13595"/>
                      <a:pt x="83725" y="25184"/>
                      <a:pt x="83725" y="44939"/>
                    </a:cubicBezTo>
                    <a:lnTo>
                      <a:pt x="83725" y="475126"/>
                    </a:lnTo>
                    <a:close/>
                  </a:path>
                </a:pathLst>
              </a:custGeom>
              <a:grpFill/>
              <a:ln w="6350" cap="flat">
                <a:noFill/>
                <a:prstDash val="solid"/>
                <a:miter/>
              </a:ln>
            </p:spPr>
            <p:txBody>
              <a:bodyPr rtlCol="0" anchor="ctr"/>
              <a:lstStyle/>
              <a:p>
                <a:endParaRPr lang="da-DK" dirty="0"/>
              </a:p>
            </p:txBody>
          </p:sp>
          <p:sp>
            <p:nvSpPr>
              <p:cNvPr id="12" name="Freeform: Shape 11">
                <a:extLst>
                  <a:ext uri="{FF2B5EF4-FFF2-40B4-BE49-F238E27FC236}">
                    <a16:creationId xmlns:a16="http://schemas.microsoft.com/office/drawing/2014/main" id="{611DD4BC-1850-AD12-D003-4754BA670FD0}"/>
                  </a:ext>
                </a:extLst>
              </p:cNvPr>
              <p:cNvSpPr/>
              <p:nvPr/>
            </p:nvSpPr>
            <p:spPr>
              <a:xfrm>
                <a:off x="7132897" y="408315"/>
                <a:ext cx="474516" cy="551408"/>
              </a:xfrm>
              <a:custGeom>
                <a:avLst/>
                <a:gdLst>
                  <a:gd name="connsiteX0" fmla="*/ 10242 w 474516"/>
                  <a:gd name="connsiteY0" fmla="*/ 44939 h 551408"/>
                  <a:gd name="connsiteX1" fmla="*/ 0 w 474516"/>
                  <a:gd name="connsiteY1" fmla="*/ 0 h 551408"/>
                  <a:gd name="connsiteX2" fmla="*/ 93967 w 474516"/>
                  <a:gd name="connsiteY2" fmla="*/ 0 h 551408"/>
                  <a:gd name="connsiteX3" fmla="*/ 83782 w 474516"/>
                  <a:gd name="connsiteY3" fmla="*/ 44939 h 551408"/>
                  <a:gd name="connsiteX4" fmla="*/ 83782 w 474516"/>
                  <a:gd name="connsiteY4" fmla="*/ 318599 h 551408"/>
                  <a:gd name="connsiteX5" fmla="*/ 238963 w 474516"/>
                  <a:gd name="connsiteY5" fmla="*/ 480613 h 551408"/>
                  <a:gd name="connsiteX6" fmla="*/ 394151 w 474516"/>
                  <a:gd name="connsiteY6" fmla="*/ 318599 h 551408"/>
                  <a:gd name="connsiteX7" fmla="*/ 394151 w 474516"/>
                  <a:gd name="connsiteY7" fmla="*/ 44939 h 551408"/>
                  <a:gd name="connsiteX8" fmla="*/ 383965 w 474516"/>
                  <a:gd name="connsiteY8" fmla="*/ 0 h 551408"/>
                  <a:gd name="connsiteX9" fmla="*/ 474516 w 474516"/>
                  <a:gd name="connsiteY9" fmla="*/ 0 h 551408"/>
                  <a:gd name="connsiteX10" fmla="*/ 463601 w 474516"/>
                  <a:gd name="connsiteY10" fmla="*/ 44939 h 551408"/>
                  <a:gd name="connsiteX11" fmla="*/ 463601 w 474516"/>
                  <a:gd name="connsiteY11" fmla="*/ 328784 h 551408"/>
                  <a:gd name="connsiteX12" fmla="*/ 236893 w 474516"/>
                  <a:gd name="connsiteY12" fmla="*/ 551409 h 551408"/>
                  <a:gd name="connsiteX13" fmla="*/ 10242 w 474516"/>
                  <a:gd name="connsiteY13" fmla="*/ 329457 h 551408"/>
                  <a:gd name="connsiteX14" fmla="*/ 10242 w 474516"/>
                  <a:gd name="connsiteY14" fmla="*/ 44939 h 5514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474516" h="551408">
                    <a:moveTo>
                      <a:pt x="10242" y="44939"/>
                    </a:moveTo>
                    <a:cubicBezTo>
                      <a:pt x="10242" y="25184"/>
                      <a:pt x="6826" y="13595"/>
                      <a:pt x="0" y="0"/>
                    </a:cubicBezTo>
                    <a:lnTo>
                      <a:pt x="93967" y="0"/>
                    </a:lnTo>
                    <a:cubicBezTo>
                      <a:pt x="87135" y="13595"/>
                      <a:pt x="83782" y="25184"/>
                      <a:pt x="83782" y="44939"/>
                    </a:cubicBezTo>
                    <a:lnTo>
                      <a:pt x="83782" y="318599"/>
                    </a:lnTo>
                    <a:cubicBezTo>
                      <a:pt x="83782" y="416585"/>
                      <a:pt x="151162" y="480613"/>
                      <a:pt x="238963" y="480613"/>
                    </a:cubicBezTo>
                    <a:cubicBezTo>
                      <a:pt x="326771" y="480613"/>
                      <a:pt x="394151" y="422078"/>
                      <a:pt x="394151" y="318599"/>
                    </a:cubicBezTo>
                    <a:lnTo>
                      <a:pt x="394151" y="44939"/>
                    </a:lnTo>
                    <a:cubicBezTo>
                      <a:pt x="394151" y="25184"/>
                      <a:pt x="390734" y="13595"/>
                      <a:pt x="383965" y="0"/>
                    </a:cubicBezTo>
                    <a:lnTo>
                      <a:pt x="474516" y="0"/>
                    </a:lnTo>
                    <a:cubicBezTo>
                      <a:pt x="467684" y="13595"/>
                      <a:pt x="463601" y="25184"/>
                      <a:pt x="463601" y="44939"/>
                    </a:cubicBezTo>
                    <a:lnTo>
                      <a:pt x="463601" y="328784"/>
                    </a:lnTo>
                    <a:cubicBezTo>
                      <a:pt x="463601" y="460191"/>
                      <a:pt x="372383" y="551409"/>
                      <a:pt x="236893" y="551409"/>
                    </a:cubicBezTo>
                    <a:cubicBezTo>
                      <a:pt x="104819" y="551409"/>
                      <a:pt x="10242" y="458114"/>
                      <a:pt x="10242" y="329457"/>
                    </a:cubicBezTo>
                    <a:lnTo>
                      <a:pt x="10242" y="44939"/>
                    </a:lnTo>
                    <a:close/>
                  </a:path>
                </a:pathLst>
              </a:custGeom>
              <a:grpFill/>
              <a:ln w="6350" cap="flat">
                <a:noFill/>
                <a:prstDash val="solid"/>
                <a:miter/>
              </a:ln>
            </p:spPr>
            <p:txBody>
              <a:bodyPr rtlCol="0" anchor="ctr"/>
              <a:lstStyle/>
              <a:p>
                <a:endParaRPr lang="da-DK" dirty="0"/>
              </a:p>
            </p:txBody>
          </p:sp>
          <p:sp>
            <p:nvSpPr>
              <p:cNvPr id="13" name="Freeform: Shape 12">
                <a:extLst>
                  <a:ext uri="{FF2B5EF4-FFF2-40B4-BE49-F238E27FC236}">
                    <a16:creationId xmlns:a16="http://schemas.microsoft.com/office/drawing/2014/main" id="{FD3995A5-CBFF-3165-0FFE-09C6F4A2C484}"/>
                  </a:ext>
                </a:extLst>
              </p:cNvPr>
              <p:cNvSpPr/>
              <p:nvPr/>
            </p:nvSpPr>
            <p:spPr>
              <a:xfrm>
                <a:off x="6739578" y="1115286"/>
                <a:ext cx="313842" cy="544575"/>
              </a:xfrm>
              <a:custGeom>
                <a:avLst/>
                <a:gdLst>
                  <a:gd name="connsiteX0" fmla="*/ 288652 w 313842"/>
                  <a:gd name="connsiteY0" fmla="*/ 6 h 544575"/>
                  <a:gd name="connsiteX1" fmla="*/ 292068 w 313842"/>
                  <a:gd name="connsiteY1" fmla="*/ 83725 h 544575"/>
                  <a:gd name="connsiteX2" fmla="*/ 232861 w 313842"/>
                  <a:gd name="connsiteY2" fmla="*/ 69456 h 544575"/>
                  <a:gd name="connsiteX3" fmla="*/ 83776 w 313842"/>
                  <a:gd name="connsiteY3" fmla="*/ 69456 h 544575"/>
                  <a:gd name="connsiteX4" fmla="*/ 83776 w 313842"/>
                  <a:gd name="connsiteY4" fmla="*/ 232810 h 544575"/>
                  <a:gd name="connsiteX5" fmla="*/ 238290 w 313842"/>
                  <a:gd name="connsiteY5" fmla="*/ 232810 h 544575"/>
                  <a:gd name="connsiteX6" fmla="*/ 283229 w 313842"/>
                  <a:gd name="connsiteY6" fmla="*/ 222625 h 544575"/>
                  <a:gd name="connsiteX7" fmla="*/ 283229 w 313842"/>
                  <a:gd name="connsiteY7" fmla="*/ 312445 h 544575"/>
                  <a:gd name="connsiteX8" fmla="*/ 238290 w 313842"/>
                  <a:gd name="connsiteY8" fmla="*/ 302260 h 544575"/>
                  <a:gd name="connsiteX9" fmla="*/ 83776 w 313842"/>
                  <a:gd name="connsiteY9" fmla="*/ 302260 h 544575"/>
                  <a:gd name="connsiteX10" fmla="*/ 83776 w 313842"/>
                  <a:gd name="connsiteY10" fmla="*/ 475126 h 544575"/>
                  <a:gd name="connsiteX11" fmla="*/ 249206 w 313842"/>
                  <a:gd name="connsiteY11" fmla="*/ 475126 h 544575"/>
                  <a:gd name="connsiteX12" fmla="*/ 313842 w 313842"/>
                  <a:gd name="connsiteY12" fmla="*/ 460858 h 544575"/>
                  <a:gd name="connsiteX13" fmla="*/ 294818 w 313842"/>
                  <a:gd name="connsiteY13" fmla="*/ 544576 h 544575"/>
                  <a:gd name="connsiteX14" fmla="*/ 0 w 313842"/>
                  <a:gd name="connsiteY14" fmla="*/ 544576 h 544575"/>
                  <a:gd name="connsiteX15" fmla="*/ 10242 w 313842"/>
                  <a:gd name="connsiteY15" fmla="*/ 499637 h 544575"/>
                  <a:gd name="connsiteX16" fmla="*/ 10242 w 313842"/>
                  <a:gd name="connsiteY16" fmla="*/ 44939 h 544575"/>
                  <a:gd name="connsiteX17" fmla="*/ 0 w 313842"/>
                  <a:gd name="connsiteY17" fmla="*/ 0 h 544575"/>
                  <a:gd name="connsiteX18" fmla="*/ 288652 w 313842"/>
                  <a:gd name="connsiteY18" fmla="*/ 0 h 544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313842" h="544575">
                    <a:moveTo>
                      <a:pt x="288652" y="6"/>
                    </a:moveTo>
                    <a:lnTo>
                      <a:pt x="292068" y="83725"/>
                    </a:lnTo>
                    <a:cubicBezTo>
                      <a:pt x="276396" y="74886"/>
                      <a:pt x="260724" y="69456"/>
                      <a:pt x="232861" y="69456"/>
                    </a:cubicBezTo>
                    <a:lnTo>
                      <a:pt x="83776" y="69456"/>
                    </a:lnTo>
                    <a:lnTo>
                      <a:pt x="83776" y="232810"/>
                    </a:lnTo>
                    <a:lnTo>
                      <a:pt x="238290" y="232810"/>
                    </a:lnTo>
                    <a:cubicBezTo>
                      <a:pt x="258045" y="232810"/>
                      <a:pt x="269570" y="229394"/>
                      <a:pt x="283229" y="222625"/>
                    </a:cubicBezTo>
                    <a:lnTo>
                      <a:pt x="283229" y="312445"/>
                    </a:lnTo>
                    <a:cubicBezTo>
                      <a:pt x="269570" y="305676"/>
                      <a:pt x="258045" y="302260"/>
                      <a:pt x="238290" y="302260"/>
                    </a:cubicBezTo>
                    <a:lnTo>
                      <a:pt x="83776" y="302260"/>
                    </a:lnTo>
                    <a:lnTo>
                      <a:pt x="83776" y="475126"/>
                    </a:lnTo>
                    <a:lnTo>
                      <a:pt x="249206" y="475126"/>
                    </a:lnTo>
                    <a:cubicBezTo>
                      <a:pt x="277070" y="475126"/>
                      <a:pt x="298171" y="469697"/>
                      <a:pt x="313842" y="460858"/>
                    </a:cubicBezTo>
                    <a:lnTo>
                      <a:pt x="294818" y="544576"/>
                    </a:lnTo>
                    <a:lnTo>
                      <a:pt x="0" y="544576"/>
                    </a:lnTo>
                    <a:cubicBezTo>
                      <a:pt x="6833" y="530981"/>
                      <a:pt x="10242" y="519392"/>
                      <a:pt x="10242" y="499637"/>
                    </a:cubicBezTo>
                    <a:lnTo>
                      <a:pt x="10242" y="44939"/>
                    </a:lnTo>
                    <a:cubicBezTo>
                      <a:pt x="10242" y="25184"/>
                      <a:pt x="6826" y="13595"/>
                      <a:pt x="0" y="0"/>
                    </a:cubicBezTo>
                    <a:lnTo>
                      <a:pt x="288652" y="0"/>
                    </a:lnTo>
                    <a:close/>
                  </a:path>
                </a:pathLst>
              </a:custGeom>
              <a:grpFill/>
              <a:ln w="6350" cap="flat">
                <a:noFill/>
                <a:prstDash val="solid"/>
                <a:miter/>
              </a:ln>
            </p:spPr>
            <p:txBody>
              <a:bodyPr rtlCol="0" anchor="ctr"/>
              <a:lstStyle/>
              <a:p>
                <a:endParaRPr lang="da-DK" dirty="0"/>
              </a:p>
            </p:txBody>
          </p:sp>
          <p:sp>
            <p:nvSpPr>
              <p:cNvPr id="14" name="Freeform: Shape 13">
                <a:extLst>
                  <a:ext uri="{FF2B5EF4-FFF2-40B4-BE49-F238E27FC236}">
                    <a16:creationId xmlns:a16="http://schemas.microsoft.com/office/drawing/2014/main" id="{D13E1CD0-FFE8-55E6-B103-BFE3B276448B}"/>
                  </a:ext>
                </a:extLst>
              </p:cNvPr>
              <p:cNvSpPr/>
              <p:nvPr/>
            </p:nvSpPr>
            <p:spPr>
              <a:xfrm>
                <a:off x="7152372" y="1115305"/>
                <a:ext cx="313785" cy="544575"/>
              </a:xfrm>
              <a:custGeom>
                <a:avLst/>
                <a:gdLst>
                  <a:gd name="connsiteX0" fmla="*/ 83725 w 313785"/>
                  <a:gd name="connsiteY0" fmla="*/ 475126 h 544575"/>
                  <a:gd name="connsiteX1" fmla="*/ 254577 w 313785"/>
                  <a:gd name="connsiteY1" fmla="*/ 475126 h 544575"/>
                  <a:gd name="connsiteX2" fmla="*/ 313785 w 313785"/>
                  <a:gd name="connsiteY2" fmla="*/ 460858 h 544575"/>
                  <a:gd name="connsiteX3" fmla="*/ 302933 w 313785"/>
                  <a:gd name="connsiteY3" fmla="*/ 544576 h 544575"/>
                  <a:gd name="connsiteX4" fmla="*/ 0 w 313785"/>
                  <a:gd name="connsiteY4" fmla="*/ 544576 h 544575"/>
                  <a:gd name="connsiteX5" fmla="*/ 10185 w 313785"/>
                  <a:gd name="connsiteY5" fmla="*/ 499637 h 544575"/>
                  <a:gd name="connsiteX6" fmla="*/ 10185 w 313785"/>
                  <a:gd name="connsiteY6" fmla="*/ 44939 h 544575"/>
                  <a:gd name="connsiteX7" fmla="*/ 0 w 313785"/>
                  <a:gd name="connsiteY7" fmla="*/ 0 h 544575"/>
                  <a:gd name="connsiteX8" fmla="*/ 93967 w 313785"/>
                  <a:gd name="connsiteY8" fmla="*/ 0 h 544575"/>
                  <a:gd name="connsiteX9" fmla="*/ 83725 w 313785"/>
                  <a:gd name="connsiteY9" fmla="*/ 44939 h 544575"/>
                  <a:gd name="connsiteX10" fmla="*/ 83725 w 313785"/>
                  <a:gd name="connsiteY10" fmla="*/ 475126 h 544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785" h="544575">
                    <a:moveTo>
                      <a:pt x="83725" y="475126"/>
                    </a:moveTo>
                    <a:lnTo>
                      <a:pt x="254577" y="475126"/>
                    </a:lnTo>
                    <a:cubicBezTo>
                      <a:pt x="282505" y="475126"/>
                      <a:pt x="298177" y="469697"/>
                      <a:pt x="313785" y="460858"/>
                    </a:cubicBezTo>
                    <a:lnTo>
                      <a:pt x="302933" y="544576"/>
                    </a:lnTo>
                    <a:lnTo>
                      <a:pt x="0" y="544576"/>
                    </a:lnTo>
                    <a:cubicBezTo>
                      <a:pt x="6833" y="530917"/>
                      <a:pt x="10185" y="519392"/>
                      <a:pt x="10185" y="499637"/>
                    </a:cubicBezTo>
                    <a:lnTo>
                      <a:pt x="10185" y="44939"/>
                    </a:lnTo>
                    <a:cubicBezTo>
                      <a:pt x="10185" y="25184"/>
                      <a:pt x="6833" y="13595"/>
                      <a:pt x="0" y="0"/>
                    </a:cubicBezTo>
                    <a:lnTo>
                      <a:pt x="93967" y="0"/>
                    </a:lnTo>
                    <a:cubicBezTo>
                      <a:pt x="87135" y="13595"/>
                      <a:pt x="83725" y="25184"/>
                      <a:pt x="83725" y="44939"/>
                    </a:cubicBezTo>
                    <a:lnTo>
                      <a:pt x="83725" y="475126"/>
                    </a:lnTo>
                    <a:close/>
                  </a:path>
                </a:pathLst>
              </a:custGeom>
              <a:grpFill/>
              <a:ln w="6350" cap="flat">
                <a:noFill/>
                <a:prstDash val="solid"/>
                <a:miter/>
              </a:ln>
            </p:spPr>
            <p:txBody>
              <a:bodyPr rtlCol="0" anchor="ctr"/>
              <a:lstStyle/>
              <a:p>
                <a:endParaRPr lang="da-DK" dirty="0"/>
              </a:p>
            </p:txBody>
          </p:sp>
          <p:sp>
            <p:nvSpPr>
              <p:cNvPr id="15" name="Freeform: Shape 14">
                <a:extLst>
                  <a:ext uri="{FF2B5EF4-FFF2-40B4-BE49-F238E27FC236}">
                    <a16:creationId xmlns:a16="http://schemas.microsoft.com/office/drawing/2014/main" id="{95DEEFBB-B9C4-1FB0-A60A-B513814477D3}"/>
                  </a:ext>
                </a:extLst>
              </p:cNvPr>
              <p:cNvSpPr/>
              <p:nvPr/>
            </p:nvSpPr>
            <p:spPr>
              <a:xfrm>
                <a:off x="7566843" y="1115317"/>
                <a:ext cx="516648" cy="544518"/>
              </a:xfrm>
              <a:custGeom>
                <a:avLst/>
                <a:gdLst>
                  <a:gd name="connsiteX0" fmla="*/ 426098 w 516648"/>
                  <a:gd name="connsiteY0" fmla="*/ 163354 h 544518"/>
                  <a:gd name="connsiteX1" fmla="*/ 284492 w 516648"/>
                  <a:gd name="connsiteY1" fmla="*/ 456038 h 544518"/>
                  <a:gd name="connsiteX2" fmla="*/ 232105 w 516648"/>
                  <a:gd name="connsiteY2" fmla="*/ 456038 h 544518"/>
                  <a:gd name="connsiteX3" fmla="*/ 88474 w 516648"/>
                  <a:gd name="connsiteY3" fmla="*/ 164694 h 544518"/>
                  <a:gd name="connsiteX4" fmla="*/ 80975 w 516648"/>
                  <a:gd name="connsiteY4" fmla="*/ 499637 h 544518"/>
                  <a:gd name="connsiteX5" fmla="*/ 91218 w 516648"/>
                  <a:gd name="connsiteY5" fmla="*/ 544519 h 544518"/>
                  <a:gd name="connsiteX6" fmla="*/ 0 w 516648"/>
                  <a:gd name="connsiteY6" fmla="*/ 544519 h 544518"/>
                  <a:gd name="connsiteX7" fmla="*/ 10185 w 516648"/>
                  <a:gd name="connsiteY7" fmla="*/ 499637 h 544518"/>
                  <a:gd name="connsiteX8" fmla="*/ 21101 w 516648"/>
                  <a:gd name="connsiteY8" fmla="*/ 59207 h 544518"/>
                  <a:gd name="connsiteX9" fmla="*/ 2013 w 516648"/>
                  <a:gd name="connsiteY9" fmla="*/ 0 h 544518"/>
                  <a:gd name="connsiteX10" fmla="*/ 89820 w 516648"/>
                  <a:gd name="connsiteY10" fmla="*/ 0 h 544518"/>
                  <a:gd name="connsiteX11" fmla="*/ 259347 w 516648"/>
                  <a:gd name="connsiteY11" fmla="*/ 343053 h 544518"/>
                  <a:gd name="connsiteX12" fmla="*/ 426098 w 516648"/>
                  <a:gd name="connsiteY12" fmla="*/ 0 h 544518"/>
                  <a:gd name="connsiteX13" fmla="*/ 512585 w 516648"/>
                  <a:gd name="connsiteY13" fmla="*/ 0 h 544518"/>
                  <a:gd name="connsiteX14" fmla="*/ 495566 w 516648"/>
                  <a:gd name="connsiteY14" fmla="*/ 44875 h 544518"/>
                  <a:gd name="connsiteX15" fmla="*/ 506489 w 516648"/>
                  <a:gd name="connsiteY15" fmla="*/ 499637 h 544518"/>
                  <a:gd name="connsiteX16" fmla="*/ 516649 w 516648"/>
                  <a:gd name="connsiteY16" fmla="*/ 544519 h 544518"/>
                  <a:gd name="connsiteX17" fmla="*/ 424002 w 516648"/>
                  <a:gd name="connsiteY17" fmla="*/ 544519 h 544518"/>
                  <a:gd name="connsiteX18" fmla="*/ 434289 w 516648"/>
                  <a:gd name="connsiteY18" fmla="*/ 499637 h 544518"/>
                  <a:gd name="connsiteX19" fmla="*/ 426098 w 516648"/>
                  <a:gd name="connsiteY19" fmla="*/ 163354 h 5445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516648" h="544518">
                    <a:moveTo>
                      <a:pt x="426098" y="163354"/>
                    </a:moveTo>
                    <a:lnTo>
                      <a:pt x="284492" y="456038"/>
                    </a:lnTo>
                    <a:lnTo>
                      <a:pt x="232105" y="456038"/>
                    </a:lnTo>
                    <a:lnTo>
                      <a:pt x="88474" y="164694"/>
                    </a:lnTo>
                    <a:lnTo>
                      <a:pt x="80975" y="499637"/>
                    </a:lnTo>
                    <a:cubicBezTo>
                      <a:pt x="80302" y="519392"/>
                      <a:pt x="84391" y="530917"/>
                      <a:pt x="91218" y="544519"/>
                    </a:cubicBezTo>
                    <a:lnTo>
                      <a:pt x="0" y="544519"/>
                    </a:lnTo>
                    <a:cubicBezTo>
                      <a:pt x="6769" y="530924"/>
                      <a:pt x="9512" y="519398"/>
                      <a:pt x="10185" y="499637"/>
                    </a:cubicBezTo>
                    <a:lnTo>
                      <a:pt x="21101" y="59207"/>
                    </a:lnTo>
                    <a:cubicBezTo>
                      <a:pt x="21774" y="25184"/>
                      <a:pt x="15615" y="13595"/>
                      <a:pt x="2013" y="0"/>
                    </a:cubicBezTo>
                    <a:lnTo>
                      <a:pt x="89820" y="0"/>
                    </a:lnTo>
                    <a:lnTo>
                      <a:pt x="259347" y="343053"/>
                    </a:lnTo>
                    <a:lnTo>
                      <a:pt x="426098" y="0"/>
                    </a:lnTo>
                    <a:lnTo>
                      <a:pt x="512585" y="0"/>
                    </a:lnTo>
                    <a:cubicBezTo>
                      <a:pt x="498932" y="13595"/>
                      <a:pt x="494804" y="25184"/>
                      <a:pt x="495566" y="44875"/>
                    </a:cubicBezTo>
                    <a:lnTo>
                      <a:pt x="506489" y="499637"/>
                    </a:lnTo>
                    <a:cubicBezTo>
                      <a:pt x="507060" y="519392"/>
                      <a:pt x="509790" y="530917"/>
                      <a:pt x="516649" y="544519"/>
                    </a:cubicBezTo>
                    <a:lnTo>
                      <a:pt x="424002" y="544519"/>
                    </a:lnTo>
                    <a:cubicBezTo>
                      <a:pt x="430860" y="530924"/>
                      <a:pt x="434924" y="519398"/>
                      <a:pt x="434289" y="499637"/>
                    </a:cubicBezTo>
                    <a:lnTo>
                      <a:pt x="426098" y="163354"/>
                    </a:lnTo>
                    <a:close/>
                  </a:path>
                </a:pathLst>
              </a:custGeom>
              <a:grpFill/>
              <a:ln w="6350" cap="flat">
                <a:noFill/>
                <a:prstDash val="solid"/>
                <a:miter/>
              </a:ln>
            </p:spPr>
            <p:txBody>
              <a:bodyPr rtlCol="0" anchor="ctr"/>
              <a:lstStyle/>
              <a:p>
                <a:endParaRPr lang="da-DK" dirty="0"/>
              </a:p>
            </p:txBody>
          </p:sp>
          <p:sp>
            <p:nvSpPr>
              <p:cNvPr id="16" name="Freeform: Shape 15">
                <a:extLst>
                  <a:ext uri="{FF2B5EF4-FFF2-40B4-BE49-F238E27FC236}">
                    <a16:creationId xmlns:a16="http://schemas.microsoft.com/office/drawing/2014/main" id="{1AAD5140-3A54-BF42-9B06-73F214B7EDF2}"/>
                  </a:ext>
                </a:extLst>
              </p:cNvPr>
              <p:cNvSpPr/>
              <p:nvPr/>
            </p:nvSpPr>
            <p:spPr>
              <a:xfrm>
                <a:off x="8202998" y="1115286"/>
                <a:ext cx="313817" cy="544575"/>
              </a:xfrm>
              <a:custGeom>
                <a:avLst/>
                <a:gdLst>
                  <a:gd name="connsiteX0" fmla="*/ 288608 w 313817"/>
                  <a:gd name="connsiteY0" fmla="*/ 6 h 544575"/>
                  <a:gd name="connsiteX1" fmla="*/ 292036 w 313817"/>
                  <a:gd name="connsiteY1" fmla="*/ 83725 h 544575"/>
                  <a:gd name="connsiteX2" fmla="*/ 232791 w 313817"/>
                  <a:gd name="connsiteY2" fmla="*/ 69456 h 544575"/>
                  <a:gd name="connsiteX3" fmla="*/ 83757 w 313817"/>
                  <a:gd name="connsiteY3" fmla="*/ 69456 h 544575"/>
                  <a:gd name="connsiteX4" fmla="*/ 83757 w 313817"/>
                  <a:gd name="connsiteY4" fmla="*/ 232810 h 544575"/>
                  <a:gd name="connsiteX5" fmla="*/ 238252 w 313817"/>
                  <a:gd name="connsiteY5" fmla="*/ 232810 h 544575"/>
                  <a:gd name="connsiteX6" fmla="*/ 283210 w 313817"/>
                  <a:gd name="connsiteY6" fmla="*/ 222625 h 544575"/>
                  <a:gd name="connsiteX7" fmla="*/ 283210 w 313817"/>
                  <a:gd name="connsiteY7" fmla="*/ 312445 h 544575"/>
                  <a:gd name="connsiteX8" fmla="*/ 238252 w 313817"/>
                  <a:gd name="connsiteY8" fmla="*/ 302260 h 544575"/>
                  <a:gd name="connsiteX9" fmla="*/ 83757 w 313817"/>
                  <a:gd name="connsiteY9" fmla="*/ 302260 h 544575"/>
                  <a:gd name="connsiteX10" fmla="*/ 83757 w 313817"/>
                  <a:gd name="connsiteY10" fmla="*/ 475126 h 544575"/>
                  <a:gd name="connsiteX11" fmla="*/ 249174 w 313817"/>
                  <a:gd name="connsiteY11" fmla="*/ 475126 h 544575"/>
                  <a:gd name="connsiteX12" fmla="*/ 313817 w 313817"/>
                  <a:gd name="connsiteY12" fmla="*/ 460858 h 544575"/>
                  <a:gd name="connsiteX13" fmla="*/ 294767 w 313817"/>
                  <a:gd name="connsiteY13" fmla="*/ 544576 h 544575"/>
                  <a:gd name="connsiteX14" fmla="*/ 0 w 313817"/>
                  <a:gd name="connsiteY14" fmla="*/ 544576 h 544575"/>
                  <a:gd name="connsiteX15" fmla="*/ 10223 w 313817"/>
                  <a:gd name="connsiteY15" fmla="*/ 499637 h 544575"/>
                  <a:gd name="connsiteX16" fmla="*/ 10223 w 313817"/>
                  <a:gd name="connsiteY16" fmla="*/ 44939 h 544575"/>
                  <a:gd name="connsiteX17" fmla="*/ 0 w 313817"/>
                  <a:gd name="connsiteY17" fmla="*/ 0 h 544575"/>
                  <a:gd name="connsiteX18" fmla="*/ 288608 w 313817"/>
                  <a:gd name="connsiteY18" fmla="*/ 0 h 544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313817" h="544575">
                    <a:moveTo>
                      <a:pt x="288608" y="6"/>
                    </a:moveTo>
                    <a:lnTo>
                      <a:pt x="292036" y="83725"/>
                    </a:lnTo>
                    <a:cubicBezTo>
                      <a:pt x="276352" y="74886"/>
                      <a:pt x="260668" y="69456"/>
                      <a:pt x="232791" y="69456"/>
                    </a:cubicBezTo>
                    <a:lnTo>
                      <a:pt x="83757" y="69456"/>
                    </a:lnTo>
                    <a:lnTo>
                      <a:pt x="83757" y="232810"/>
                    </a:lnTo>
                    <a:lnTo>
                      <a:pt x="238252" y="232810"/>
                    </a:lnTo>
                    <a:cubicBezTo>
                      <a:pt x="258001" y="232810"/>
                      <a:pt x="269558" y="229394"/>
                      <a:pt x="283210" y="222625"/>
                    </a:cubicBezTo>
                    <a:lnTo>
                      <a:pt x="283210" y="312445"/>
                    </a:lnTo>
                    <a:cubicBezTo>
                      <a:pt x="269558" y="305676"/>
                      <a:pt x="258001" y="302260"/>
                      <a:pt x="238252" y="302260"/>
                    </a:cubicBezTo>
                    <a:lnTo>
                      <a:pt x="83757" y="302260"/>
                    </a:lnTo>
                    <a:lnTo>
                      <a:pt x="83757" y="475126"/>
                    </a:lnTo>
                    <a:lnTo>
                      <a:pt x="249174" y="475126"/>
                    </a:lnTo>
                    <a:cubicBezTo>
                      <a:pt x="277051" y="475126"/>
                      <a:pt x="298133" y="469697"/>
                      <a:pt x="313817" y="460858"/>
                    </a:cubicBezTo>
                    <a:lnTo>
                      <a:pt x="294767" y="544576"/>
                    </a:lnTo>
                    <a:lnTo>
                      <a:pt x="0" y="544576"/>
                    </a:lnTo>
                    <a:cubicBezTo>
                      <a:pt x="6795" y="530981"/>
                      <a:pt x="10223" y="519392"/>
                      <a:pt x="10223" y="499637"/>
                    </a:cubicBezTo>
                    <a:lnTo>
                      <a:pt x="10223" y="44939"/>
                    </a:lnTo>
                    <a:cubicBezTo>
                      <a:pt x="10223" y="25184"/>
                      <a:pt x="6795" y="13595"/>
                      <a:pt x="0" y="0"/>
                    </a:cubicBezTo>
                    <a:lnTo>
                      <a:pt x="288608" y="0"/>
                    </a:lnTo>
                    <a:close/>
                  </a:path>
                </a:pathLst>
              </a:custGeom>
              <a:grpFill/>
              <a:ln w="6350" cap="flat">
                <a:noFill/>
                <a:prstDash val="solid"/>
                <a:miter/>
              </a:ln>
            </p:spPr>
            <p:txBody>
              <a:bodyPr rtlCol="0" anchor="ctr"/>
              <a:lstStyle/>
              <a:p>
                <a:endParaRPr lang="da-DK" dirty="0"/>
              </a:p>
            </p:txBody>
          </p:sp>
          <p:sp>
            <p:nvSpPr>
              <p:cNvPr id="17" name="Freeform: Shape 16">
                <a:extLst>
                  <a:ext uri="{FF2B5EF4-FFF2-40B4-BE49-F238E27FC236}">
                    <a16:creationId xmlns:a16="http://schemas.microsoft.com/office/drawing/2014/main" id="{60774638-26C8-461F-51E0-F41A5B840231}"/>
                  </a:ext>
                </a:extLst>
              </p:cNvPr>
              <p:cNvSpPr/>
              <p:nvPr/>
            </p:nvSpPr>
            <p:spPr>
              <a:xfrm>
                <a:off x="8615748" y="1115311"/>
                <a:ext cx="402335" cy="544525"/>
              </a:xfrm>
              <a:custGeom>
                <a:avLst/>
                <a:gdLst>
                  <a:gd name="connsiteX0" fmla="*/ 157290 w 402335"/>
                  <a:gd name="connsiteY0" fmla="*/ 6 h 544525"/>
                  <a:gd name="connsiteX1" fmla="*/ 322644 w 402335"/>
                  <a:gd name="connsiteY1" fmla="*/ 157874 h 544525"/>
                  <a:gd name="connsiteX2" fmla="*/ 220535 w 402335"/>
                  <a:gd name="connsiteY2" fmla="*/ 302203 h 544525"/>
                  <a:gd name="connsiteX3" fmla="*/ 247777 w 402335"/>
                  <a:gd name="connsiteY3" fmla="*/ 332810 h 544525"/>
                  <a:gd name="connsiteX4" fmla="*/ 359410 w 402335"/>
                  <a:gd name="connsiteY4" fmla="*/ 494150 h 544525"/>
                  <a:gd name="connsiteX5" fmla="*/ 402336 w 402335"/>
                  <a:gd name="connsiteY5" fmla="*/ 544519 h 544525"/>
                  <a:gd name="connsiteX6" fmla="*/ 293370 w 402335"/>
                  <a:gd name="connsiteY6" fmla="*/ 544519 h 544525"/>
                  <a:gd name="connsiteX7" fmla="*/ 275019 w 402335"/>
                  <a:gd name="connsiteY7" fmla="*/ 502996 h 544525"/>
                  <a:gd name="connsiteX8" fmla="*/ 176276 w 402335"/>
                  <a:gd name="connsiteY8" fmla="*/ 359397 h 544525"/>
                  <a:gd name="connsiteX9" fmla="*/ 122492 w 402335"/>
                  <a:gd name="connsiteY9" fmla="*/ 316528 h 544525"/>
                  <a:gd name="connsiteX10" fmla="*/ 83757 w 402335"/>
                  <a:gd name="connsiteY10" fmla="*/ 311772 h 544525"/>
                  <a:gd name="connsiteX11" fmla="*/ 83757 w 402335"/>
                  <a:gd name="connsiteY11" fmla="*/ 499644 h 544525"/>
                  <a:gd name="connsiteX12" fmla="*/ 93917 w 402335"/>
                  <a:gd name="connsiteY12" fmla="*/ 544525 h 544525"/>
                  <a:gd name="connsiteX13" fmla="*/ 0 w 402335"/>
                  <a:gd name="connsiteY13" fmla="*/ 544525 h 544525"/>
                  <a:gd name="connsiteX14" fmla="*/ 10160 w 402335"/>
                  <a:gd name="connsiteY14" fmla="*/ 499644 h 544525"/>
                  <a:gd name="connsiteX15" fmla="*/ 10160 w 402335"/>
                  <a:gd name="connsiteY15" fmla="*/ 44882 h 544525"/>
                  <a:gd name="connsiteX16" fmla="*/ 0 w 402335"/>
                  <a:gd name="connsiteY16" fmla="*/ 0 h 544525"/>
                  <a:gd name="connsiteX17" fmla="*/ 157290 w 402335"/>
                  <a:gd name="connsiteY17" fmla="*/ 0 h 544525"/>
                  <a:gd name="connsiteX18" fmla="*/ 83757 w 402335"/>
                  <a:gd name="connsiteY18" fmla="*/ 242329 h 544525"/>
                  <a:gd name="connsiteX19" fmla="*/ 132080 w 402335"/>
                  <a:gd name="connsiteY19" fmla="*/ 247085 h 544525"/>
                  <a:gd name="connsiteX20" fmla="*/ 245745 w 402335"/>
                  <a:gd name="connsiteY20" fmla="*/ 158610 h 544525"/>
                  <a:gd name="connsiteX21" fmla="*/ 142939 w 402335"/>
                  <a:gd name="connsiteY21" fmla="*/ 68732 h 544525"/>
                  <a:gd name="connsiteX22" fmla="*/ 83757 w 402335"/>
                  <a:gd name="connsiteY22" fmla="*/ 68732 h 544525"/>
                  <a:gd name="connsiteX23" fmla="*/ 83757 w 402335"/>
                  <a:gd name="connsiteY23" fmla="*/ 242329 h 544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402335" h="544525">
                    <a:moveTo>
                      <a:pt x="157290" y="6"/>
                    </a:moveTo>
                    <a:cubicBezTo>
                      <a:pt x="260097" y="6"/>
                      <a:pt x="322644" y="70739"/>
                      <a:pt x="322644" y="157874"/>
                    </a:cubicBezTo>
                    <a:cubicBezTo>
                      <a:pt x="322644" y="227997"/>
                      <a:pt x="285179" y="279095"/>
                      <a:pt x="220535" y="302203"/>
                    </a:cubicBezTo>
                    <a:cubicBezTo>
                      <a:pt x="232156" y="312445"/>
                      <a:pt x="238887" y="321957"/>
                      <a:pt x="247777" y="332810"/>
                    </a:cubicBezTo>
                    <a:cubicBezTo>
                      <a:pt x="287274" y="384582"/>
                      <a:pt x="328803" y="448545"/>
                      <a:pt x="359410" y="494150"/>
                    </a:cubicBezTo>
                    <a:cubicBezTo>
                      <a:pt x="374397" y="515919"/>
                      <a:pt x="385255" y="530250"/>
                      <a:pt x="402336" y="544519"/>
                    </a:cubicBezTo>
                    <a:lnTo>
                      <a:pt x="293370" y="544519"/>
                    </a:lnTo>
                    <a:cubicBezTo>
                      <a:pt x="289306" y="527507"/>
                      <a:pt x="283845" y="515919"/>
                      <a:pt x="275019" y="502996"/>
                    </a:cubicBezTo>
                    <a:cubicBezTo>
                      <a:pt x="242316" y="454704"/>
                      <a:pt x="209614" y="407022"/>
                      <a:pt x="176276" y="359397"/>
                    </a:cubicBezTo>
                    <a:cubicBezTo>
                      <a:pt x="164719" y="343726"/>
                      <a:pt x="145669" y="323298"/>
                      <a:pt x="122492" y="316528"/>
                    </a:cubicBezTo>
                    <a:cubicBezTo>
                      <a:pt x="108268" y="312445"/>
                      <a:pt x="94615" y="311772"/>
                      <a:pt x="83757" y="311772"/>
                    </a:cubicBezTo>
                    <a:lnTo>
                      <a:pt x="83757" y="499644"/>
                    </a:lnTo>
                    <a:cubicBezTo>
                      <a:pt x="83757" y="519398"/>
                      <a:pt x="87122" y="530923"/>
                      <a:pt x="93917" y="544525"/>
                    </a:cubicBezTo>
                    <a:lnTo>
                      <a:pt x="0" y="544525"/>
                    </a:lnTo>
                    <a:cubicBezTo>
                      <a:pt x="6795" y="530930"/>
                      <a:pt x="10160" y="519405"/>
                      <a:pt x="10160" y="499644"/>
                    </a:cubicBezTo>
                    <a:lnTo>
                      <a:pt x="10160" y="44882"/>
                    </a:lnTo>
                    <a:cubicBezTo>
                      <a:pt x="10160" y="25184"/>
                      <a:pt x="6795" y="13602"/>
                      <a:pt x="0" y="0"/>
                    </a:cubicBezTo>
                    <a:lnTo>
                      <a:pt x="157290" y="0"/>
                    </a:lnTo>
                    <a:close/>
                    <a:moveTo>
                      <a:pt x="83757" y="242329"/>
                    </a:moveTo>
                    <a:cubicBezTo>
                      <a:pt x="100711" y="246412"/>
                      <a:pt x="115062" y="247085"/>
                      <a:pt x="132080" y="247085"/>
                    </a:cubicBezTo>
                    <a:cubicBezTo>
                      <a:pt x="211710" y="247085"/>
                      <a:pt x="245745" y="208242"/>
                      <a:pt x="245745" y="158610"/>
                    </a:cubicBezTo>
                    <a:cubicBezTo>
                      <a:pt x="245745" y="107512"/>
                      <a:pt x="211710" y="68732"/>
                      <a:pt x="142939" y="68732"/>
                    </a:cubicBezTo>
                    <a:lnTo>
                      <a:pt x="83757" y="68732"/>
                    </a:lnTo>
                    <a:lnTo>
                      <a:pt x="83757" y="242329"/>
                    </a:lnTo>
                    <a:close/>
                  </a:path>
                </a:pathLst>
              </a:custGeom>
              <a:grpFill/>
              <a:ln w="6350" cap="flat">
                <a:noFill/>
                <a:prstDash val="solid"/>
                <a:miter/>
              </a:ln>
            </p:spPr>
            <p:txBody>
              <a:bodyPr rtlCol="0" anchor="ctr"/>
              <a:lstStyle/>
              <a:p>
                <a:endParaRPr lang="da-DK" dirty="0"/>
              </a:p>
            </p:txBody>
          </p:sp>
          <p:sp>
            <p:nvSpPr>
              <p:cNvPr id="18" name="Freeform: Shape 17">
                <a:extLst>
                  <a:ext uri="{FF2B5EF4-FFF2-40B4-BE49-F238E27FC236}">
                    <a16:creationId xmlns:a16="http://schemas.microsoft.com/office/drawing/2014/main" id="{2A89F866-B430-FCA9-4C71-44ACE3E6DF97}"/>
                  </a:ext>
                </a:extLst>
              </p:cNvPr>
              <p:cNvSpPr/>
              <p:nvPr/>
            </p:nvSpPr>
            <p:spPr>
              <a:xfrm>
                <a:off x="6708971" y="1815468"/>
                <a:ext cx="311765" cy="558184"/>
              </a:xfrm>
              <a:custGeom>
                <a:avLst/>
                <a:gdLst>
                  <a:gd name="connsiteX0" fmla="*/ 0 w 311765"/>
                  <a:gd name="connsiteY0" fmla="*/ 147015 h 558184"/>
                  <a:gd name="connsiteX1" fmla="*/ 175609 w 311765"/>
                  <a:gd name="connsiteY1" fmla="*/ 0 h 558184"/>
                  <a:gd name="connsiteX2" fmla="*/ 286588 w 311765"/>
                  <a:gd name="connsiteY2" fmla="*/ 22441 h 558184"/>
                  <a:gd name="connsiteX3" fmla="*/ 289268 w 311765"/>
                  <a:gd name="connsiteY3" fmla="*/ 115735 h 558184"/>
                  <a:gd name="connsiteX4" fmla="*/ 240303 w 311765"/>
                  <a:gd name="connsiteY4" fmla="*/ 82321 h 558184"/>
                  <a:gd name="connsiteX5" fmla="*/ 176276 w 311765"/>
                  <a:gd name="connsiteY5" fmla="*/ 70129 h 558184"/>
                  <a:gd name="connsiteX6" fmla="*/ 76213 w 311765"/>
                  <a:gd name="connsiteY6" fmla="*/ 147022 h 558184"/>
                  <a:gd name="connsiteX7" fmla="*/ 169507 w 311765"/>
                  <a:gd name="connsiteY7" fmla="*/ 234156 h 558184"/>
                  <a:gd name="connsiteX8" fmla="*/ 268167 w 311765"/>
                  <a:gd name="connsiteY8" fmla="*/ 289281 h 558184"/>
                  <a:gd name="connsiteX9" fmla="*/ 311766 w 311765"/>
                  <a:gd name="connsiteY9" fmla="*/ 401600 h 558184"/>
                  <a:gd name="connsiteX10" fmla="*/ 136093 w 311765"/>
                  <a:gd name="connsiteY10" fmla="*/ 558184 h 558184"/>
                  <a:gd name="connsiteX11" fmla="*/ 10909 w 311765"/>
                  <a:gd name="connsiteY11" fmla="*/ 534340 h 558184"/>
                  <a:gd name="connsiteX12" fmla="*/ 6826 w 311765"/>
                  <a:gd name="connsiteY12" fmla="*/ 442449 h 558184"/>
                  <a:gd name="connsiteX13" fmla="*/ 55791 w 311765"/>
                  <a:gd name="connsiteY13" fmla="*/ 474459 h 558184"/>
                  <a:gd name="connsiteX14" fmla="*/ 131344 w 311765"/>
                  <a:gd name="connsiteY14" fmla="*/ 488055 h 558184"/>
                  <a:gd name="connsiteX15" fmla="*/ 235553 w 311765"/>
                  <a:gd name="connsiteY15" fmla="*/ 404336 h 558184"/>
                  <a:gd name="connsiteX16" fmla="*/ 130734 w 311765"/>
                  <a:gd name="connsiteY16" fmla="*/ 300190 h 558184"/>
                  <a:gd name="connsiteX17" fmla="*/ 0 w 311765"/>
                  <a:gd name="connsiteY17" fmla="*/ 147015 h 5581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11765" h="558184">
                    <a:moveTo>
                      <a:pt x="0" y="147015"/>
                    </a:moveTo>
                    <a:cubicBezTo>
                      <a:pt x="0" y="56464"/>
                      <a:pt x="77559" y="0"/>
                      <a:pt x="175609" y="0"/>
                    </a:cubicBezTo>
                    <a:cubicBezTo>
                      <a:pt x="220548" y="0"/>
                      <a:pt x="251161" y="6096"/>
                      <a:pt x="286588" y="22441"/>
                    </a:cubicBezTo>
                    <a:lnTo>
                      <a:pt x="289268" y="115735"/>
                    </a:lnTo>
                    <a:cubicBezTo>
                      <a:pt x="272256" y="98723"/>
                      <a:pt x="257315" y="89148"/>
                      <a:pt x="240303" y="82321"/>
                    </a:cubicBezTo>
                    <a:cubicBezTo>
                      <a:pt x="222618" y="75552"/>
                      <a:pt x="205549" y="70129"/>
                      <a:pt x="176276" y="70129"/>
                    </a:cubicBezTo>
                    <a:cubicBezTo>
                      <a:pt x="115056" y="70129"/>
                      <a:pt x="76213" y="100736"/>
                      <a:pt x="76213" y="147022"/>
                    </a:cubicBezTo>
                    <a:cubicBezTo>
                      <a:pt x="76213" y="189218"/>
                      <a:pt x="106883" y="208306"/>
                      <a:pt x="169507" y="234156"/>
                    </a:cubicBezTo>
                    <a:cubicBezTo>
                      <a:pt x="213042" y="251841"/>
                      <a:pt x="245726" y="266840"/>
                      <a:pt x="268167" y="289281"/>
                    </a:cubicBezTo>
                    <a:cubicBezTo>
                      <a:pt x="298107" y="319221"/>
                      <a:pt x="311766" y="356660"/>
                      <a:pt x="311766" y="401600"/>
                    </a:cubicBezTo>
                    <a:cubicBezTo>
                      <a:pt x="311766" y="498310"/>
                      <a:pt x="237560" y="558184"/>
                      <a:pt x="136093" y="558184"/>
                    </a:cubicBezTo>
                    <a:cubicBezTo>
                      <a:pt x="84385" y="558184"/>
                      <a:pt x="47676" y="550012"/>
                      <a:pt x="10909" y="534340"/>
                    </a:cubicBezTo>
                    <a:lnTo>
                      <a:pt x="6826" y="442449"/>
                    </a:lnTo>
                    <a:cubicBezTo>
                      <a:pt x="23838" y="459461"/>
                      <a:pt x="38779" y="466960"/>
                      <a:pt x="55791" y="474459"/>
                    </a:cubicBezTo>
                    <a:cubicBezTo>
                      <a:pt x="74879" y="482632"/>
                      <a:pt x="102133" y="488055"/>
                      <a:pt x="131344" y="488055"/>
                    </a:cubicBezTo>
                    <a:cubicBezTo>
                      <a:pt x="196710" y="488055"/>
                      <a:pt x="235553" y="453358"/>
                      <a:pt x="235553" y="404336"/>
                    </a:cubicBezTo>
                    <a:cubicBezTo>
                      <a:pt x="235553" y="362141"/>
                      <a:pt x="220554" y="334887"/>
                      <a:pt x="130734" y="300190"/>
                    </a:cubicBezTo>
                    <a:cubicBezTo>
                      <a:pt x="27927" y="260674"/>
                      <a:pt x="0" y="208293"/>
                      <a:pt x="0" y="147015"/>
                    </a:cubicBezTo>
                  </a:path>
                </a:pathLst>
              </a:custGeom>
              <a:grpFill/>
              <a:ln w="6350" cap="flat">
                <a:noFill/>
                <a:prstDash val="solid"/>
                <a:miter/>
              </a:ln>
            </p:spPr>
            <p:txBody>
              <a:bodyPr rtlCol="0" anchor="ctr"/>
              <a:lstStyle/>
              <a:p>
                <a:endParaRPr lang="da-DK" dirty="0"/>
              </a:p>
            </p:txBody>
          </p:sp>
          <p:sp>
            <p:nvSpPr>
              <p:cNvPr id="19" name="Freeform: Shape 18">
                <a:extLst>
                  <a:ext uri="{FF2B5EF4-FFF2-40B4-BE49-F238E27FC236}">
                    <a16:creationId xmlns:a16="http://schemas.microsoft.com/office/drawing/2014/main" id="{9B98DA55-608A-AA32-2746-19F0C36D08F3}"/>
                  </a:ext>
                </a:extLst>
              </p:cNvPr>
              <p:cNvSpPr/>
              <p:nvPr/>
            </p:nvSpPr>
            <p:spPr>
              <a:xfrm>
                <a:off x="7061840" y="1822276"/>
                <a:ext cx="543902" cy="544576"/>
              </a:xfrm>
              <a:custGeom>
                <a:avLst/>
                <a:gdLst>
                  <a:gd name="connsiteX0" fmla="*/ 372993 w 543902"/>
                  <a:gd name="connsiteY0" fmla="*/ 348539 h 544576"/>
                  <a:gd name="connsiteX1" fmla="*/ 162014 w 543902"/>
                  <a:gd name="connsiteY1" fmla="*/ 348539 h 544576"/>
                  <a:gd name="connsiteX2" fmla="*/ 99390 w 543902"/>
                  <a:gd name="connsiteY2" fmla="*/ 499637 h 544576"/>
                  <a:gd name="connsiteX3" fmla="*/ 91891 w 543902"/>
                  <a:gd name="connsiteY3" fmla="*/ 544576 h 544576"/>
                  <a:gd name="connsiteX4" fmla="*/ 0 w 543902"/>
                  <a:gd name="connsiteY4" fmla="*/ 544576 h 544576"/>
                  <a:gd name="connsiteX5" fmla="*/ 24511 w 543902"/>
                  <a:gd name="connsiteY5" fmla="*/ 499637 h 544576"/>
                  <a:gd name="connsiteX6" fmla="*/ 232804 w 543902"/>
                  <a:gd name="connsiteY6" fmla="*/ 0 h 544576"/>
                  <a:gd name="connsiteX7" fmla="*/ 300184 w 543902"/>
                  <a:gd name="connsiteY7" fmla="*/ 0 h 544576"/>
                  <a:gd name="connsiteX8" fmla="*/ 519392 w 543902"/>
                  <a:gd name="connsiteY8" fmla="*/ 499637 h 544576"/>
                  <a:gd name="connsiteX9" fmla="*/ 543903 w 543902"/>
                  <a:gd name="connsiteY9" fmla="*/ 544576 h 544576"/>
                  <a:gd name="connsiteX10" fmla="*/ 447192 w 543902"/>
                  <a:gd name="connsiteY10" fmla="*/ 544576 h 544576"/>
                  <a:gd name="connsiteX11" fmla="*/ 439020 w 543902"/>
                  <a:gd name="connsiteY11" fmla="*/ 499637 h 544576"/>
                  <a:gd name="connsiteX12" fmla="*/ 372993 w 543902"/>
                  <a:gd name="connsiteY12" fmla="*/ 348539 h 544576"/>
                  <a:gd name="connsiteX13" fmla="*/ 191281 w 543902"/>
                  <a:gd name="connsiteY13" fmla="*/ 279083 h 544576"/>
                  <a:gd name="connsiteX14" fmla="*/ 342379 w 543902"/>
                  <a:gd name="connsiteY14" fmla="*/ 279083 h 544576"/>
                  <a:gd name="connsiteX15" fmla="*/ 264820 w 543902"/>
                  <a:gd name="connsiteY15" fmla="*/ 101397 h 544576"/>
                  <a:gd name="connsiteX16" fmla="*/ 191281 w 543902"/>
                  <a:gd name="connsiteY16" fmla="*/ 279083 h 5445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543902" h="544576">
                    <a:moveTo>
                      <a:pt x="372993" y="348539"/>
                    </a:moveTo>
                    <a:lnTo>
                      <a:pt x="162014" y="348539"/>
                    </a:lnTo>
                    <a:lnTo>
                      <a:pt x="99390" y="499637"/>
                    </a:lnTo>
                    <a:cubicBezTo>
                      <a:pt x="93904" y="513232"/>
                      <a:pt x="91891" y="530244"/>
                      <a:pt x="91891" y="544576"/>
                    </a:cubicBezTo>
                    <a:lnTo>
                      <a:pt x="0" y="544576"/>
                    </a:lnTo>
                    <a:cubicBezTo>
                      <a:pt x="9512" y="530917"/>
                      <a:pt x="17012" y="517989"/>
                      <a:pt x="24511" y="499637"/>
                    </a:cubicBezTo>
                    <a:lnTo>
                      <a:pt x="232804" y="0"/>
                    </a:lnTo>
                    <a:lnTo>
                      <a:pt x="300184" y="0"/>
                    </a:lnTo>
                    <a:lnTo>
                      <a:pt x="519392" y="499637"/>
                    </a:lnTo>
                    <a:cubicBezTo>
                      <a:pt x="527564" y="517989"/>
                      <a:pt x="534333" y="530917"/>
                      <a:pt x="543903" y="544576"/>
                    </a:cubicBezTo>
                    <a:lnTo>
                      <a:pt x="447192" y="544576"/>
                    </a:lnTo>
                    <a:cubicBezTo>
                      <a:pt x="447192" y="526834"/>
                      <a:pt x="444513" y="512566"/>
                      <a:pt x="439020" y="499637"/>
                    </a:cubicBezTo>
                    <a:lnTo>
                      <a:pt x="372993" y="348539"/>
                    </a:lnTo>
                    <a:close/>
                    <a:moveTo>
                      <a:pt x="191281" y="279083"/>
                    </a:moveTo>
                    <a:lnTo>
                      <a:pt x="342379" y="279083"/>
                    </a:lnTo>
                    <a:lnTo>
                      <a:pt x="264820" y="101397"/>
                    </a:lnTo>
                    <a:lnTo>
                      <a:pt x="191281" y="279083"/>
                    </a:lnTo>
                    <a:close/>
                  </a:path>
                </a:pathLst>
              </a:custGeom>
              <a:grpFill/>
              <a:ln w="6350" cap="flat">
                <a:noFill/>
                <a:prstDash val="solid"/>
                <a:miter/>
              </a:ln>
            </p:spPr>
            <p:txBody>
              <a:bodyPr rtlCol="0" anchor="ctr"/>
              <a:lstStyle/>
              <a:p>
                <a:endParaRPr lang="da-DK" dirty="0"/>
              </a:p>
            </p:txBody>
          </p:sp>
          <p:sp>
            <p:nvSpPr>
              <p:cNvPr id="20" name="Freeform: Shape 19">
                <a:extLst>
                  <a:ext uri="{FF2B5EF4-FFF2-40B4-BE49-F238E27FC236}">
                    <a16:creationId xmlns:a16="http://schemas.microsoft.com/office/drawing/2014/main" id="{685D9747-833D-6992-2209-3C71BEA04788}"/>
                  </a:ext>
                </a:extLst>
              </p:cNvPr>
              <p:cNvSpPr/>
              <p:nvPr/>
            </p:nvSpPr>
            <p:spPr>
              <a:xfrm>
                <a:off x="7671249" y="1822276"/>
                <a:ext cx="488124" cy="544576"/>
              </a:xfrm>
              <a:custGeom>
                <a:avLst/>
                <a:gdLst>
                  <a:gd name="connsiteX0" fmla="*/ 477838 w 488124"/>
                  <a:gd name="connsiteY0" fmla="*/ 499637 h 544576"/>
                  <a:gd name="connsiteX1" fmla="*/ 481267 w 488124"/>
                  <a:gd name="connsiteY1" fmla="*/ 544576 h 544576"/>
                  <a:gd name="connsiteX2" fmla="*/ 409131 w 488124"/>
                  <a:gd name="connsiteY2" fmla="*/ 544576 h 544576"/>
                  <a:gd name="connsiteX3" fmla="*/ 79629 w 488124"/>
                  <a:gd name="connsiteY3" fmla="*/ 119145 h 544576"/>
                  <a:gd name="connsiteX4" fmla="*/ 79629 w 488124"/>
                  <a:gd name="connsiteY4" fmla="*/ 499637 h 544576"/>
                  <a:gd name="connsiteX5" fmla="*/ 89853 w 488124"/>
                  <a:gd name="connsiteY5" fmla="*/ 544576 h 544576"/>
                  <a:gd name="connsiteX6" fmla="*/ 0 w 488124"/>
                  <a:gd name="connsiteY6" fmla="*/ 544576 h 544576"/>
                  <a:gd name="connsiteX7" fmla="*/ 10243 w 488124"/>
                  <a:gd name="connsiteY7" fmla="*/ 499637 h 544576"/>
                  <a:gd name="connsiteX8" fmla="*/ 10243 w 488124"/>
                  <a:gd name="connsiteY8" fmla="*/ 44939 h 544576"/>
                  <a:gd name="connsiteX9" fmla="*/ 0 w 488124"/>
                  <a:gd name="connsiteY9" fmla="*/ 0 h 544576"/>
                  <a:gd name="connsiteX10" fmla="*/ 81724 w 488124"/>
                  <a:gd name="connsiteY10" fmla="*/ 0 h 544576"/>
                  <a:gd name="connsiteX11" fmla="*/ 408432 w 488124"/>
                  <a:gd name="connsiteY11" fmla="*/ 419271 h 544576"/>
                  <a:gd name="connsiteX12" fmla="*/ 408432 w 488124"/>
                  <a:gd name="connsiteY12" fmla="*/ 44939 h 544576"/>
                  <a:gd name="connsiteX13" fmla="*/ 398208 w 488124"/>
                  <a:gd name="connsiteY13" fmla="*/ 0 h 544576"/>
                  <a:gd name="connsiteX14" fmla="*/ 488124 w 488124"/>
                  <a:gd name="connsiteY14" fmla="*/ 0 h 544576"/>
                  <a:gd name="connsiteX15" fmla="*/ 477838 w 488124"/>
                  <a:gd name="connsiteY15" fmla="*/ 44939 h 544576"/>
                  <a:gd name="connsiteX16" fmla="*/ 477838 w 488124"/>
                  <a:gd name="connsiteY16" fmla="*/ 499637 h 5445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88124" h="544576">
                    <a:moveTo>
                      <a:pt x="477838" y="499637"/>
                    </a:moveTo>
                    <a:cubicBezTo>
                      <a:pt x="477838" y="519392"/>
                      <a:pt x="479298" y="530917"/>
                      <a:pt x="481267" y="544576"/>
                    </a:cubicBezTo>
                    <a:lnTo>
                      <a:pt x="409131" y="544576"/>
                    </a:lnTo>
                    <a:lnTo>
                      <a:pt x="79629" y="119145"/>
                    </a:lnTo>
                    <a:lnTo>
                      <a:pt x="79629" y="499637"/>
                    </a:lnTo>
                    <a:cubicBezTo>
                      <a:pt x="79629" y="519392"/>
                      <a:pt x="83058" y="530917"/>
                      <a:pt x="89853" y="544576"/>
                    </a:cubicBezTo>
                    <a:lnTo>
                      <a:pt x="0" y="544576"/>
                    </a:lnTo>
                    <a:cubicBezTo>
                      <a:pt x="6833" y="530917"/>
                      <a:pt x="10243" y="519392"/>
                      <a:pt x="10243" y="499637"/>
                    </a:cubicBezTo>
                    <a:lnTo>
                      <a:pt x="10243" y="44939"/>
                    </a:lnTo>
                    <a:cubicBezTo>
                      <a:pt x="10243" y="25184"/>
                      <a:pt x="6826" y="13595"/>
                      <a:pt x="0" y="0"/>
                    </a:cubicBezTo>
                    <a:lnTo>
                      <a:pt x="81724" y="0"/>
                    </a:lnTo>
                    <a:lnTo>
                      <a:pt x="408432" y="419271"/>
                    </a:lnTo>
                    <a:lnTo>
                      <a:pt x="408432" y="44939"/>
                    </a:lnTo>
                    <a:cubicBezTo>
                      <a:pt x="408432" y="25184"/>
                      <a:pt x="405067" y="13595"/>
                      <a:pt x="398208" y="0"/>
                    </a:cubicBezTo>
                    <a:lnTo>
                      <a:pt x="488124" y="0"/>
                    </a:lnTo>
                    <a:cubicBezTo>
                      <a:pt x="481267" y="13595"/>
                      <a:pt x="477838" y="25184"/>
                      <a:pt x="477838" y="44939"/>
                    </a:cubicBezTo>
                    <a:lnTo>
                      <a:pt x="477838" y="499637"/>
                    </a:lnTo>
                    <a:close/>
                  </a:path>
                </a:pathLst>
              </a:custGeom>
              <a:grpFill/>
              <a:ln w="6350" cap="flat">
                <a:noFill/>
                <a:prstDash val="solid"/>
                <a:miter/>
              </a:ln>
            </p:spPr>
            <p:txBody>
              <a:bodyPr rtlCol="0" anchor="ctr"/>
              <a:lstStyle/>
              <a:p>
                <a:endParaRPr lang="da-DK" dirty="0"/>
              </a:p>
            </p:txBody>
          </p:sp>
          <p:sp>
            <p:nvSpPr>
              <p:cNvPr id="21" name="Freeform: Shape 20">
                <a:extLst>
                  <a:ext uri="{FF2B5EF4-FFF2-40B4-BE49-F238E27FC236}">
                    <a16:creationId xmlns:a16="http://schemas.microsoft.com/office/drawing/2014/main" id="{1DCA3590-8B8B-5DA9-2703-AF04A65671CC}"/>
                  </a:ext>
                </a:extLst>
              </p:cNvPr>
              <p:cNvSpPr/>
              <p:nvPr/>
            </p:nvSpPr>
            <p:spPr>
              <a:xfrm>
                <a:off x="8279707" y="1822250"/>
                <a:ext cx="482600" cy="548665"/>
              </a:xfrm>
              <a:custGeom>
                <a:avLst/>
                <a:gdLst>
                  <a:gd name="connsiteX0" fmla="*/ 199453 w 482600"/>
                  <a:gd name="connsiteY0" fmla="*/ 0 h 548665"/>
                  <a:gd name="connsiteX1" fmla="*/ 482600 w 482600"/>
                  <a:gd name="connsiteY1" fmla="*/ 272993 h 548665"/>
                  <a:gd name="connsiteX2" fmla="*/ 196723 w 482600"/>
                  <a:gd name="connsiteY2" fmla="*/ 548665 h 548665"/>
                  <a:gd name="connsiteX3" fmla="*/ 48323 w 482600"/>
                  <a:gd name="connsiteY3" fmla="*/ 544582 h 548665"/>
                  <a:gd name="connsiteX4" fmla="*/ 0 w 482600"/>
                  <a:gd name="connsiteY4" fmla="*/ 544582 h 548665"/>
                  <a:gd name="connsiteX5" fmla="*/ 10160 w 482600"/>
                  <a:gd name="connsiteY5" fmla="*/ 499644 h 548665"/>
                  <a:gd name="connsiteX6" fmla="*/ 10160 w 482600"/>
                  <a:gd name="connsiteY6" fmla="*/ 44945 h 548665"/>
                  <a:gd name="connsiteX7" fmla="*/ 0 w 482600"/>
                  <a:gd name="connsiteY7" fmla="*/ 7 h 548665"/>
                  <a:gd name="connsiteX8" fmla="*/ 199453 w 482600"/>
                  <a:gd name="connsiteY8" fmla="*/ 7 h 548665"/>
                  <a:gd name="connsiteX9" fmla="*/ 83693 w 482600"/>
                  <a:gd name="connsiteY9" fmla="*/ 435674 h 548665"/>
                  <a:gd name="connsiteX10" fmla="*/ 105473 w 482600"/>
                  <a:gd name="connsiteY10" fmla="*/ 475793 h 548665"/>
                  <a:gd name="connsiteX11" fmla="*/ 191960 w 482600"/>
                  <a:gd name="connsiteY11" fmla="*/ 481952 h 548665"/>
                  <a:gd name="connsiteX12" fmla="*/ 402336 w 482600"/>
                  <a:gd name="connsiteY12" fmla="*/ 273660 h 548665"/>
                  <a:gd name="connsiteX13" fmla="*/ 189864 w 482600"/>
                  <a:gd name="connsiteY13" fmla="*/ 69450 h 548665"/>
                  <a:gd name="connsiteX14" fmla="*/ 83693 w 482600"/>
                  <a:gd name="connsiteY14" fmla="*/ 69450 h 548665"/>
                  <a:gd name="connsiteX15" fmla="*/ 83693 w 482600"/>
                  <a:gd name="connsiteY15" fmla="*/ 435674 h 5486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482600" h="548665">
                    <a:moveTo>
                      <a:pt x="199453" y="0"/>
                    </a:moveTo>
                    <a:cubicBezTo>
                      <a:pt x="366902" y="0"/>
                      <a:pt x="482600" y="113722"/>
                      <a:pt x="482600" y="272993"/>
                    </a:cubicBezTo>
                    <a:cubicBezTo>
                      <a:pt x="482600" y="432264"/>
                      <a:pt x="364172" y="548665"/>
                      <a:pt x="196723" y="548665"/>
                    </a:cubicBezTo>
                    <a:cubicBezTo>
                      <a:pt x="114364" y="548665"/>
                      <a:pt x="89153" y="544582"/>
                      <a:pt x="48323" y="544582"/>
                    </a:cubicBezTo>
                    <a:lnTo>
                      <a:pt x="0" y="544582"/>
                    </a:lnTo>
                    <a:cubicBezTo>
                      <a:pt x="6794" y="530987"/>
                      <a:pt x="10160" y="519399"/>
                      <a:pt x="10160" y="499644"/>
                    </a:cubicBezTo>
                    <a:lnTo>
                      <a:pt x="10160" y="44945"/>
                    </a:lnTo>
                    <a:cubicBezTo>
                      <a:pt x="10160" y="25191"/>
                      <a:pt x="6794" y="13665"/>
                      <a:pt x="0" y="7"/>
                    </a:cubicBezTo>
                    <a:lnTo>
                      <a:pt x="199453" y="7"/>
                    </a:lnTo>
                    <a:close/>
                    <a:moveTo>
                      <a:pt x="83693" y="435674"/>
                    </a:moveTo>
                    <a:cubicBezTo>
                      <a:pt x="83693" y="456102"/>
                      <a:pt x="85789" y="469697"/>
                      <a:pt x="105473" y="475793"/>
                    </a:cubicBezTo>
                    <a:cubicBezTo>
                      <a:pt x="121793" y="481279"/>
                      <a:pt x="151764" y="481952"/>
                      <a:pt x="191960" y="481952"/>
                    </a:cubicBezTo>
                    <a:cubicBezTo>
                      <a:pt x="319277" y="481952"/>
                      <a:pt x="402336" y="390061"/>
                      <a:pt x="402336" y="273660"/>
                    </a:cubicBezTo>
                    <a:cubicBezTo>
                      <a:pt x="402336" y="157258"/>
                      <a:pt x="319277" y="69450"/>
                      <a:pt x="189864" y="69450"/>
                    </a:cubicBezTo>
                    <a:lnTo>
                      <a:pt x="83693" y="69450"/>
                    </a:lnTo>
                    <a:lnTo>
                      <a:pt x="83693" y="435674"/>
                    </a:lnTo>
                    <a:close/>
                  </a:path>
                </a:pathLst>
              </a:custGeom>
              <a:grpFill/>
              <a:ln w="6350" cap="flat">
                <a:noFill/>
                <a:prstDash val="solid"/>
                <a:miter/>
              </a:ln>
            </p:spPr>
            <p:txBody>
              <a:bodyPr rtlCol="0" anchor="ctr"/>
              <a:lstStyle/>
              <a:p>
                <a:endParaRPr lang="da-DK" dirty="0"/>
              </a:p>
            </p:txBody>
          </p:sp>
          <p:sp>
            <p:nvSpPr>
              <p:cNvPr id="22" name="Freeform: Shape 21">
                <a:extLst>
                  <a:ext uri="{FF2B5EF4-FFF2-40B4-BE49-F238E27FC236}">
                    <a16:creationId xmlns:a16="http://schemas.microsoft.com/office/drawing/2014/main" id="{DB0FC59F-0DA5-62BA-FFF3-11D8A5A0B962}"/>
                  </a:ext>
                </a:extLst>
              </p:cNvPr>
              <p:cNvSpPr/>
              <p:nvPr/>
            </p:nvSpPr>
            <p:spPr>
              <a:xfrm>
                <a:off x="8781737" y="1822276"/>
                <a:ext cx="543941" cy="544576"/>
              </a:xfrm>
              <a:custGeom>
                <a:avLst/>
                <a:gdLst>
                  <a:gd name="connsiteX0" fmla="*/ 373063 w 543941"/>
                  <a:gd name="connsiteY0" fmla="*/ 348539 h 544576"/>
                  <a:gd name="connsiteX1" fmla="*/ 162052 w 543941"/>
                  <a:gd name="connsiteY1" fmla="*/ 348539 h 544576"/>
                  <a:gd name="connsiteX2" fmla="*/ 99441 w 543941"/>
                  <a:gd name="connsiteY2" fmla="*/ 499637 h 544576"/>
                  <a:gd name="connsiteX3" fmla="*/ 91948 w 543941"/>
                  <a:gd name="connsiteY3" fmla="*/ 544576 h 544576"/>
                  <a:gd name="connsiteX4" fmla="*/ 0 w 543941"/>
                  <a:gd name="connsiteY4" fmla="*/ 544576 h 544576"/>
                  <a:gd name="connsiteX5" fmla="*/ 24511 w 543941"/>
                  <a:gd name="connsiteY5" fmla="*/ 499637 h 544576"/>
                  <a:gd name="connsiteX6" fmla="*/ 232855 w 543941"/>
                  <a:gd name="connsiteY6" fmla="*/ 0 h 544576"/>
                  <a:gd name="connsiteX7" fmla="*/ 300228 w 543941"/>
                  <a:gd name="connsiteY7" fmla="*/ 0 h 544576"/>
                  <a:gd name="connsiteX8" fmla="*/ 519430 w 543941"/>
                  <a:gd name="connsiteY8" fmla="*/ 499637 h 544576"/>
                  <a:gd name="connsiteX9" fmla="*/ 543941 w 543941"/>
                  <a:gd name="connsiteY9" fmla="*/ 544576 h 544576"/>
                  <a:gd name="connsiteX10" fmla="*/ 447294 w 543941"/>
                  <a:gd name="connsiteY10" fmla="*/ 544576 h 544576"/>
                  <a:gd name="connsiteX11" fmla="*/ 439103 w 543941"/>
                  <a:gd name="connsiteY11" fmla="*/ 499637 h 544576"/>
                  <a:gd name="connsiteX12" fmla="*/ 373063 w 543941"/>
                  <a:gd name="connsiteY12" fmla="*/ 348539 h 544576"/>
                  <a:gd name="connsiteX13" fmla="*/ 191326 w 543941"/>
                  <a:gd name="connsiteY13" fmla="*/ 279083 h 544576"/>
                  <a:gd name="connsiteX14" fmla="*/ 342392 w 543941"/>
                  <a:gd name="connsiteY14" fmla="*/ 279083 h 544576"/>
                  <a:gd name="connsiteX15" fmla="*/ 264858 w 543941"/>
                  <a:gd name="connsiteY15" fmla="*/ 101397 h 544576"/>
                  <a:gd name="connsiteX16" fmla="*/ 191326 w 543941"/>
                  <a:gd name="connsiteY16" fmla="*/ 279083 h 5445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543941" h="544576">
                    <a:moveTo>
                      <a:pt x="373063" y="348539"/>
                    </a:moveTo>
                    <a:lnTo>
                      <a:pt x="162052" y="348539"/>
                    </a:lnTo>
                    <a:lnTo>
                      <a:pt x="99441" y="499637"/>
                    </a:lnTo>
                    <a:cubicBezTo>
                      <a:pt x="93980" y="513232"/>
                      <a:pt x="91948" y="530244"/>
                      <a:pt x="91948" y="544576"/>
                    </a:cubicBezTo>
                    <a:lnTo>
                      <a:pt x="0" y="544576"/>
                    </a:lnTo>
                    <a:cubicBezTo>
                      <a:pt x="9589" y="530917"/>
                      <a:pt x="17018" y="517989"/>
                      <a:pt x="24511" y="499637"/>
                    </a:cubicBezTo>
                    <a:lnTo>
                      <a:pt x="232855" y="0"/>
                    </a:lnTo>
                    <a:lnTo>
                      <a:pt x="300228" y="0"/>
                    </a:lnTo>
                    <a:lnTo>
                      <a:pt x="519430" y="499637"/>
                    </a:lnTo>
                    <a:cubicBezTo>
                      <a:pt x="527621" y="517989"/>
                      <a:pt x="534416" y="530917"/>
                      <a:pt x="543941" y="544576"/>
                    </a:cubicBezTo>
                    <a:lnTo>
                      <a:pt x="447294" y="544576"/>
                    </a:lnTo>
                    <a:cubicBezTo>
                      <a:pt x="447294" y="526834"/>
                      <a:pt x="444564" y="512566"/>
                      <a:pt x="439103" y="499637"/>
                    </a:cubicBezTo>
                    <a:lnTo>
                      <a:pt x="373063" y="348539"/>
                    </a:lnTo>
                    <a:close/>
                    <a:moveTo>
                      <a:pt x="191326" y="279083"/>
                    </a:moveTo>
                    <a:lnTo>
                      <a:pt x="342392" y="279083"/>
                    </a:lnTo>
                    <a:lnTo>
                      <a:pt x="264858" y="101397"/>
                    </a:lnTo>
                    <a:lnTo>
                      <a:pt x="191326" y="279083"/>
                    </a:lnTo>
                    <a:close/>
                  </a:path>
                </a:pathLst>
              </a:custGeom>
              <a:grpFill/>
              <a:ln w="6350" cap="flat">
                <a:noFill/>
                <a:prstDash val="solid"/>
                <a:miter/>
              </a:ln>
            </p:spPr>
            <p:txBody>
              <a:bodyPr rtlCol="0" anchor="ctr"/>
              <a:lstStyle/>
              <a:p>
                <a:endParaRPr lang="da-DK" dirty="0"/>
              </a:p>
            </p:txBody>
          </p:sp>
          <p:sp>
            <p:nvSpPr>
              <p:cNvPr id="23" name="Freeform: Shape 22">
                <a:extLst>
                  <a:ext uri="{FF2B5EF4-FFF2-40B4-BE49-F238E27FC236}">
                    <a16:creationId xmlns:a16="http://schemas.microsoft.com/office/drawing/2014/main" id="{5B602EB0-23A9-0673-ACCB-54A815DCBEB4}"/>
                  </a:ext>
                </a:extLst>
              </p:cNvPr>
              <p:cNvSpPr/>
              <p:nvPr/>
            </p:nvSpPr>
            <p:spPr>
              <a:xfrm>
                <a:off x="7727701" y="408334"/>
                <a:ext cx="488124" cy="544575"/>
              </a:xfrm>
              <a:custGeom>
                <a:avLst/>
                <a:gdLst>
                  <a:gd name="connsiteX0" fmla="*/ 477901 w 488124"/>
                  <a:gd name="connsiteY0" fmla="*/ 499637 h 544575"/>
                  <a:gd name="connsiteX1" fmla="*/ 481330 w 488124"/>
                  <a:gd name="connsiteY1" fmla="*/ 544576 h 544575"/>
                  <a:gd name="connsiteX2" fmla="*/ 409194 w 488124"/>
                  <a:gd name="connsiteY2" fmla="*/ 544576 h 544575"/>
                  <a:gd name="connsiteX3" fmla="*/ 79629 w 488124"/>
                  <a:gd name="connsiteY3" fmla="*/ 119145 h 544575"/>
                  <a:gd name="connsiteX4" fmla="*/ 79629 w 488124"/>
                  <a:gd name="connsiteY4" fmla="*/ 499637 h 544575"/>
                  <a:gd name="connsiteX5" fmla="*/ 89916 w 488124"/>
                  <a:gd name="connsiteY5" fmla="*/ 544576 h 544575"/>
                  <a:gd name="connsiteX6" fmla="*/ 0 w 488124"/>
                  <a:gd name="connsiteY6" fmla="*/ 544576 h 544575"/>
                  <a:gd name="connsiteX7" fmla="*/ 10287 w 488124"/>
                  <a:gd name="connsiteY7" fmla="*/ 499637 h 544575"/>
                  <a:gd name="connsiteX8" fmla="*/ 10287 w 488124"/>
                  <a:gd name="connsiteY8" fmla="*/ 44939 h 544575"/>
                  <a:gd name="connsiteX9" fmla="*/ 0 w 488124"/>
                  <a:gd name="connsiteY9" fmla="*/ 0 h 544575"/>
                  <a:gd name="connsiteX10" fmla="*/ 81724 w 488124"/>
                  <a:gd name="connsiteY10" fmla="*/ 0 h 544575"/>
                  <a:gd name="connsiteX11" fmla="*/ 408432 w 488124"/>
                  <a:gd name="connsiteY11" fmla="*/ 419335 h 544575"/>
                  <a:gd name="connsiteX12" fmla="*/ 408432 w 488124"/>
                  <a:gd name="connsiteY12" fmla="*/ 44939 h 544575"/>
                  <a:gd name="connsiteX13" fmla="*/ 398272 w 488124"/>
                  <a:gd name="connsiteY13" fmla="*/ 0 h 544575"/>
                  <a:gd name="connsiteX14" fmla="*/ 488124 w 488124"/>
                  <a:gd name="connsiteY14" fmla="*/ 0 h 544575"/>
                  <a:gd name="connsiteX15" fmla="*/ 477901 w 488124"/>
                  <a:gd name="connsiteY15" fmla="*/ 44939 h 544575"/>
                  <a:gd name="connsiteX16" fmla="*/ 477901 w 488124"/>
                  <a:gd name="connsiteY16" fmla="*/ 499637 h 544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88124" h="544575">
                    <a:moveTo>
                      <a:pt x="477901" y="499637"/>
                    </a:moveTo>
                    <a:cubicBezTo>
                      <a:pt x="477901" y="519392"/>
                      <a:pt x="479298" y="530917"/>
                      <a:pt x="481330" y="544576"/>
                    </a:cubicBezTo>
                    <a:lnTo>
                      <a:pt x="409194" y="544576"/>
                    </a:lnTo>
                    <a:lnTo>
                      <a:pt x="79629" y="119145"/>
                    </a:lnTo>
                    <a:lnTo>
                      <a:pt x="79629" y="499637"/>
                    </a:lnTo>
                    <a:cubicBezTo>
                      <a:pt x="79629" y="519392"/>
                      <a:pt x="83058" y="530917"/>
                      <a:pt x="89916" y="544576"/>
                    </a:cubicBezTo>
                    <a:lnTo>
                      <a:pt x="0" y="544576"/>
                    </a:lnTo>
                    <a:cubicBezTo>
                      <a:pt x="6858" y="530917"/>
                      <a:pt x="10287" y="519392"/>
                      <a:pt x="10287" y="499637"/>
                    </a:cubicBezTo>
                    <a:lnTo>
                      <a:pt x="10287" y="44939"/>
                    </a:lnTo>
                    <a:cubicBezTo>
                      <a:pt x="10287" y="25184"/>
                      <a:pt x="6858" y="13595"/>
                      <a:pt x="0" y="0"/>
                    </a:cubicBezTo>
                    <a:lnTo>
                      <a:pt x="81724" y="0"/>
                    </a:lnTo>
                    <a:lnTo>
                      <a:pt x="408432" y="419335"/>
                    </a:lnTo>
                    <a:lnTo>
                      <a:pt x="408432" y="44939"/>
                    </a:lnTo>
                    <a:cubicBezTo>
                      <a:pt x="408432" y="25184"/>
                      <a:pt x="405067" y="13595"/>
                      <a:pt x="398272" y="0"/>
                    </a:cubicBezTo>
                    <a:lnTo>
                      <a:pt x="488124" y="0"/>
                    </a:lnTo>
                    <a:cubicBezTo>
                      <a:pt x="481330" y="13595"/>
                      <a:pt x="477901" y="25184"/>
                      <a:pt x="477901" y="44939"/>
                    </a:cubicBezTo>
                    <a:lnTo>
                      <a:pt x="477901" y="499637"/>
                    </a:lnTo>
                    <a:close/>
                  </a:path>
                </a:pathLst>
              </a:custGeom>
              <a:grpFill/>
              <a:ln w="6350" cap="flat">
                <a:noFill/>
                <a:prstDash val="solid"/>
                <a:miter/>
              </a:ln>
            </p:spPr>
            <p:txBody>
              <a:bodyPr rtlCol="0" anchor="ctr"/>
              <a:lstStyle/>
              <a:p>
                <a:endParaRPr lang="da-DK" dirty="0"/>
              </a:p>
            </p:txBody>
          </p:sp>
          <p:sp>
            <p:nvSpPr>
              <p:cNvPr id="24" name="Freeform: Shape 23">
                <a:extLst>
                  <a:ext uri="{FF2B5EF4-FFF2-40B4-BE49-F238E27FC236}">
                    <a16:creationId xmlns:a16="http://schemas.microsoft.com/office/drawing/2014/main" id="{8993D2D0-2F0E-D32E-0BC5-B8A4EB180062}"/>
                  </a:ext>
                </a:extLst>
              </p:cNvPr>
              <p:cNvSpPr/>
              <p:nvPr/>
            </p:nvSpPr>
            <p:spPr>
              <a:xfrm>
                <a:off x="8336158" y="408308"/>
                <a:ext cx="482663" cy="548665"/>
              </a:xfrm>
              <a:custGeom>
                <a:avLst/>
                <a:gdLst>
                  <a:gd name="connsiteX0" fmla="*/ 199454 w 482663"/>
                  <a:gd name="connsiteY0" fmla="*/ 0 h 548665"/>
                  <a:gd name="connsiteX1" fmla="*/ 482664 w 482663"/>
                  <a:gd name="connsiteY1" fmla="*/ 272993 h 548665"/>
                  <a:gd name="connsiteX2" fmla="*/ 196724 w 482663"/>
                  <a:gd name="connsiteY2" fmla="*/ 548665 h 548665"/>
                  <a:gd name="connsiteX3" fmla="*/ 48324 w 482663"/>
                  <a:gd name="connsiteY3" fmla="*/ 544582 h 548665"/>
                  <a:gd name="connsiteX4" fmla="*/ 0 w 482663"/>
                  <a:gd name="connsiteY4" fmla="*/ 544582 h 548665"/>
                  <a:gd name="connsiteX5" fmla="*/ 10224 w 482663"/>
                  <a:gd name="connsiteY5" fmla="*/ 499643 h 548665"/>
                  <a:gd name="connsiteX6" fmla="*/ 10224 w 482663"/>
                  <a:gd name="connsiteY6" fmla="*/ 44945 h 548665"/>
                  <a:gd name="connsiteX7" fmla="*/ 0 w 482663"/>
                  <a:gd name="connsiteY7" fmla="*/ 6 h 548665"/>
                  <a:gd name="connsiteX8" fmla="*/ 199454 w 482663"/>
                  <a:gd name="connsiteY8" fmla="*/ 6 h 548665"/>
                  <a:gd name="connsiteX9" fmla="*/ 83757 w 482663"/>
                  <a:gd name="connsiteY9" fmla="*/ 435673 h 548665"/>
                  <a:gd name="connsiteX10" fmla="*/ 105538 w 482663"/>
                  <a:gd name="connsiteY10" fmla="*/ 475856 h 548665"/>
                  <a:gd name="connsiteX11" fmla="*/ 191961 w 482663"/>
                  <a:gd name="connsiteY11" fmla="*/ 481952 h 548665"/>
                  <a:gd name="connsiteX12" fmla="*/ 402337 w 482663"/>
                  <a:gd name="connsiteY12" fmla="*/ 273659 h 548665"/>
                  <a:gd name="connsiteX13" fmla="*/ 189929 w 482663"/>
                  <a:gd name="connsiteY13" fmla="*/ 69450 h 548665"/>
                  <a:gd name="connsiteX14" fmla="*/ 83757 w 482663"/>
                  <a:gd name="connsiteY14" fmla="*/ 69450 h 548665"/>
                  <a:gd name="connsiteX15" fmla="*/ 83757 w 482663"/>
                  <a:gd name="connsiteY15" fmla="*/ 435673 h 5486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482663" h="548665">
                    <a:moveTo>
                      <a:pt x="199454" y="0"/>
                    </a:moveTo>
                    <a:cubicBezTo>
                      <a:pt x="366903" y="0"/>
                      <a:pt x="482664" y="113722"/>
                      <a:pt x="482664" y="272993"/>
                    </a:cubicBezTo>
                    <a:cubicBezTo>
                      <a:pt x="482664" y="432264"/>
                      <a:pt x="364173" y="548665"/>
                      <a:pt x="196724" y="548665"/>
                    </a:cubicBezTo>
                    <a:cubicBezTo>
                      <a:pt x="114364" y="548665"/>
                      <a:pt x="89154" y="544582"/>
                      <a:pt x="48324" y="544582"/>
                    </a:cubicBezTo>
                    <a:lnTo>
                      <a:pt x="0" y="544582"/>
                    </a:lnTo>
                    <a:cubicBezTo>
                      <a:pt x="6795" y="530987"/>
                      <a:pt x="10224" y="519398"/>
                      <a:pt x="10224" y="499643"/>
                    </a:cubicBezTo>
                    <a:lnTo>
                      <a:pt x="10224" y="44945"/>
                    </a:lnTo>
                    <a:cubicBezTo>
                      <a:pt x="10224" y="25190"/>
                      <a:pt x="6795" y="13665"/>
                      <a:pt x="0" y="6"/>
                    </a:cubicBezTo>
                    <a:lnTo>
                      <a:pt x="199454" y="6"/>
                    </a:lnTo>
                    <a:close/>
                    <a:moveTo>
                      <a:pt x="83757" y="435673"/>
                    </a:moveTo>
                    <a:cubicBezTo>
                      <a:pt x="83757" y="456101"/>
                      <a:pt x="85789" y="469697"/>
                      <a:pt x="105538" y="475856"/>
                    </a:cubicBezTo>
                    <a:cubicBezTo>
                      <a:pt x="121857" y="481286"/>
                      <a:pt x="151765" y="481952"/>
                      <a:pt x="191961" y="481952"/>
                    </a:cubicBezTo>
                    <a:cubicBezTo>
                      <a:pt x="319278" y="481952"/>
                      <a:pt x="402337" y="390061"/>
                      <a:pt x="402337" y="273659"/>
                    </a:cubicBezTo>
                    <a:cubicBezTo>
                      <a:pt x="402337" y="157258"/>
                      <a:pt x="319278" y="69450"/>
                      <a:pt x="189929" y="69450"/>
                    </a:cubicBezTo>
                    <a:lnTo>
                      <a:pt x="83757" y="69450"/>
                    </a:lnTo>
                    <a:lnTo>
                      <a:pt x="83757" y="435673"/>
                    </a:lnTo>
                    <a:close/>
                  </a:path>
                </a:pathLst>
              </a:custGeom>
              <a:grpFill/>
              <a:ln w="6350" cap="flat">
                <a:noFill/>
                <a:prstDash val="solid"/>
                <a:miter/>
              </a:ln>
            </p:spPr>
            <p:txBody>
              <a:bodyPr rtlCol="0" anchor="ctr"/>
              <a:lstStyle/>
              <a:p>
                <a:endParaRPr lang="da-DK" dirty="0"/>
              </a:p>
            </p:txBody>
          </p:sp>
          <p:sp>
            <p:nvSpPr>
              <p:cNvPr id="25" name="Freeform: Shape 24">
                <a:extLst>
                  <a:ext uri="{FF2B5EF4-FFF2-40B4-BE49-F238E27FC236}">
                    <a16:creationId xmlns:a16="http://schemas.microsoft.com/office/drawing/2014/main" id="{25CCD137-E3B8-8DDD-9F64-467081CAFE53}"/>
                  </a:ext>
                </a:extLst>
              </p:cNvPr>
              <p:cNvSpPr/>
              <p:nvPr/>
            </p:nvSpPr>
            <p:spPr>
              <a:xfrm>
                <a:off x="9341871" y="1815481"/>
                <a:ext cx="474536" cy="558177"/>
              </a:xfrm>
              <a:custGeom>
                <a:avLst/>
                <a:gdLst>
                  <a:gd name="connsiteX0" fmla="*/ 464312 w 474536"/>
                  <a:gd name="connsiteY0" fmla="*/ 463537 h 558177"/>
                  <a:gd name="connsiteX1" fmla="*/ 469012 w 474536"/>
                  <a:gd name="connsiteY1" fmla="*/ 520065 h 558177"/>
                  <a:gd name="connsiteX2" fmla="*/ 315214 w 474536"/>
                  <a:gd name="connsiteY2" fmla="*/ 558178 h 558177"/>
                  <a:gd name="connsiteX3" fmla="*/ 0 w 474536"/>
                  <a:gd name="connsiteY3" fmla="*/ 279089 h 558177"/>
                  <a:gd name="connsiteX4" fmla="*/ 300927 w 474536"/>
                  <a:gd name="connsiteY4" fmla="*/ 0 h 558177"/>
                  <a:gd name="connsiteX5" fmla="*/ 458089 w 474536"/>
                  <a:gd name="connsiteY5" fmla="*/ 30607 h 558177"/>
                  <a:gd name="connsiteX6" fmla="*/ 460185 w 474536"/>
                  <a:gd name="connsiteY6" fmla="*/ 127254 h 558177"/>
                  <a:gd name="connsiteX7" fmla="*/ 390081 w 474536"/>
                  <a:gd name="connsiteY7" fmla="*/ 83719 h 558177"/>
                  <a:gd name="connsiteX8" fmla="*/ 301562 w 474536"/>
                  <a:gd name="connsiteY8" fmla="*/ 70123 h 558177"/>
                  <a:gd name="connsiteX9" fmla="*/ 78994 w 474536"/>
                  <a:gd name="connsiteY9" fmla="*/ 279089 h 558177"/>
                  <a:gd name="connsiteX10" fmla="*/ 318580 w 474536"/>
                  <a:gd name="connsiteY10" fmla="*/ 488055 h 558177"/>
                  <a:gd name="connsiteX11" fmla="*/ 390716 w 474536"/>
                  <a:gd name="connsiteY11" fmla="*/ 471043 h 558177"/>
                  <a:gd name="connsiteX12" fmla="*/ 390716 w 474536"/>
                  <a:gd name="connsiteY12" fmla="*/ 340309 h 558177"/>
                  <a:gd name="connsiteX13" fmla="*/ 380556 w 474536"/>
                  <a:gd name="connsiteY13" fmla="*/ 295427 h 558177"/>
                  <a:gd name="connsiteX14" fmla="*/ 474536 w 474536"/>
                  <a:gd name="connsiteY14" fmla="*/ 295427 h 558177"/>
                  <a:gd name="connsiteX15" fmla="*/ 464249 w 474536"/>
                  <a:gd name="connsiteY15" fmla="*/ 340309 h 558177"/>
                  <a:gd name="connsiteX16" fmla="*/ 464249 w 474536"/>
                  <a:gd name="connsiteY16" fmla="*/ 463537 h 5581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74536" h="558177">
                    <a:moveTo>
                      <a:pt x="464312" y="463537"/>
                    </a:moveTo>
                    <a:cubicBezTo>
                      <a:pt x="464312" y="493478"/>
                      <a:pt x="466281" y="505060"/>
                      <a:pt x="469012" y="520065"/>
                    </a:cubicBezTo>
                    <a:cubicBezTo>
                      <a:pt x="420053" y="543846"/>
                      <a:pt x="368300" y="558178"/>
                      <a:pt x="315214" y="558178"/>
                    </a:cubicBezTo>
                    <a:cubicBezTo>
                      <a:pt x="120524" y="558178"/>
                      <a:pt x="0" y="437020"/>
                      <a:pt x="0" y="279089"/>
                    </a:cubicBezTo>
                    <a:cubicBezTo>
                      <a:pt x="0" y="121101"/>
                      <a:pt x="125985" y="0"/>
                      <a:pt x="300927" y="0"/>
                    </a:cubicBezTo>
                    <a:cubicBezTo>
                      <a:pt x="365570" y="0"/>
                      <a:pt x="407734" y="6769"/>
                      <a:pt x="458089" y="30607"/>
                    </a:cubicBezTo>
                    <a:lnTo>
                      <a:pt x="460185" y="127254"/>
                    </a:lnTo>
                    <a:cubicBezTo>
                      <a:pt x="443865" y="108903"/>
                      <a:pt x="420053" y="94571"/>
                      <a:pt x="390081" y="83719"/>
                    </a:cubicBezTo>
                    <a:cubicBezTo>
                      <a:pt x="366205" y="74879"/>
                      <a:pt x="334264" y="70123"/>
                      <a:pt x="301562" y="70123"/>
                    </a:cubicBezTo>
                    <a:cubicBezTo>
                      <a:pt x="164783" y="70123"/>
                      <a:pt x="78994" y="161284"/>
                      <a:pt x="78994" y="279089"/>
                    </a:cubicBezTo>
                    <a:cubicBezTo>
                      <a:pt x="78994" y="397504"/>
                      <a:pt x="172911" y="488055"/>
                      <a:pt x="318580" y="488055"/>
                    </a:cubicBezTo>
                    <a:cubicBezTo>
                      <a:pt x="332931" y="488055"/>
                      <a:pt x="366205" y="484638"/>
                      <a:pt x="390716" y="471043"/>
                    </a:cubicBezTo>
                    <a:lnTo>
                      <a:pt x="390716" y="340309"/>
                    </a:lnTo>
                    <a:cubicBezTo>
                      <a:pt x="390716" y="320611"/>
                      <a:pt x="387414" y="309029"/>
                      <a:pt x="380556" y="295427"/>
                    </a:cubicBezTo>
                    <a:lnTo>
                      <a:pt x="474536" y="295427"/>
                    </a:lnTo>
                    <a:cubicBezTo>
                      <a:pt x="467678" y="309023"/>
                      <a:pt x="464249" y="320611"/>
                      <a:pt x="464249" y="340309"/>
                    </a:cubicBezTo>
                    <a:lnTo>
                      <a:pt x="464249" y="463537"/>
                    </a:lnTo>
                    <a:close/>
                  </a:path>
                </a:pathLst>
              </a:custGeom>
              <a:grpFill/>
              <a:ln w="6350" cap="flat">
                <a:noFill/>
                <a:prstDash val="solid"/>
                <a:miter/>
              </a:ln>
            </p:spPr>
            <p:txBody>
              <a:bodyPr rtlCol="0" anchor="ctr"/>
              <a:lstStyle/>
              <a:p>
                <a:endParaRPr lang="da-DK" dirty="0"/>
              </a:p>
            </p:txBody>
          </p:sp>
          <p:sp>
            <p:nvSpPr>
              <p:cNvPr id="26" name="Freeform: Shape 25">
                <a:extLst>
                  <a:ext uri="{FF2B5EF4-FFF2-40B4-BE49-F238E27FC236}">
                    <a16:creationId xmlns:a16="http://schemas.microsoft.com/office/drawing/2014/main" id="{429DEB4D-3253-7C9A-6098-F2AD406F1445}"/>
                  </a:ext>
                </a:extLst>
              </p:cNvPr>
              <p:cNvSpPr/>
              <p:nvPr/>
            </p:nvSpPr>
            <p:spPr>
              <a:xfrm>
                <a:off x="9930643" y="1822257"/>
                <a:ext cx="313816" cy="544575"/>
              </a:xfrm>
              <a:custGeom>
                <a:avLst/>
                <a:gdLst>
                  <a:gd name="connsiteX0" fmla="*/ 288607 w 313816"/>
                  <a:gd name="connsiteY0" fmla="*/ 6 h 544575"/>
                  <a:gd name="connsiteX1" fmla="*/ 292036 w 313816"/>
                  <a:gd name="connsiteY1" fmla="*/ 83725 h 544575"/>
                  <a:gd name="connsiteX2" fmla="*/ 232790 w 313816"/>
                  <a:gd name="connsiteY2" fmla="*/ 69456 h 544575"/>
                  <a:gd name="connsiteX3" fmla="*/ 83756 w 313816"/>
                  <a:gd name="connsiteY3" fmla="*/ 69456 h 544575"/>
                  <a:gd name="connsiteX4" fmla="*/ 83756 w 313816"/>
                  <a:gd name="connsiteY4" fmla="*/ 232810 h 544575"/>
                  <a:gd name="connsiteX5" fmla="*/ 238252 w 313816"/>
                  <a:gd name="connsiteY5" fmla="*/ 232810 h 544575"/>
                  <a:gd name="connsiteX6" fmla="*/ 283210 w 313816"/>
                  <a:gd name="connsiteY6" fmla="*/ 222624 h 544575"/>
                  <a:gd name="connsiteX7" fmla="*/ 283210 w 313816"/>
                  <a:gd name="connsiteY7" fmla="*/ 312445 h 544575"/>
                  <a:gd name="connsiteX8" fmla="*/ 238252 w 313816"/>
                  <a:gd name="connsiteY8" fmla="*/ 302260 h 544575"/>
                  <a:gd name="connsiteX9" fmla="*/ 83756 w 313816"/>
                  <a:gd name="connsiteY9" fmla="*/ 302260 h 544575"/>
                  <a:gd name="connsiteX10" fmla="*/ 83756 w 313816"/>
                  <a:gd name="connsiteY10" fmla="*/ 475126 h 544575"/>
                  <a:gd name="connsiteX11" fmla="*/ 249110 w 313816"/>
                  <a:gd name="connsiteY11" fmla="*/ 475126 h 544575"/>
                  <a:gd name="connsiteX12" fmla="*/ 313817 w 313816"/>
                  <a:gd name="connsiteY12" fmla="*/ 460858 h 544575"/>
                  <a:gd name="connsiteX13" fmla="*/ 294767 w 313816"/>
                  <a:gd name="connsiteY13" fmla="*/ 544576 h 544575"/>
                  <a:gd name="connsiteX14" fmla="*/ 0 w 313816"/>
                  <a:gd name="connsiteY14" fmla="*/ 544576 h 544575"/>
                  <a:gd name="connsiteX15" fmla="*/ 10223 w 313816"/>
                  <a:gd name="connsiteY15" fmla="*/ 499637 h 544575"/>
                  <a:gd name="connsiteX16" fmla="*/ 10223 w 313816"/>
                  <a:gd name="connsiteY16" fmla="*/ 44939 h 544575"/>
                  <a:gd name="connsiteX17" fmla="*/ 0 w 313816"/>
                  <a:gd name="connsiteY17" fmla="*/ 0 h 544575"/>
                  <a:gd name="connsiteX18" fmla="*/ 288607 w 313816"/>
                  <a:gd name="connsiteY18" fmla="*/ 0 h 544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313816" h="544575">
                    <a:moveTo>
                      <a:pt x="288607" y="6"/>
                    </a:moveTo>
                    <a:lnTo>
                      <a:pt x="292036" y="83725"/>
                    </a:lnTo>
                    <a:cubicBezTo>
                      <a:pt x="276352" y="74885"/>
                      <a:pt x="260667" y="69456"/>
                      <a:pt x="232790" y="69456"/>
                    </a:cubicBezTo>
                    <a:lnTo>
                      <a:pt x="83756" y="69456"/>
                    </a:lnTo>
                    <a:lnTo>
                      <a:pt x="83756" y="232810"/>
                    </a:lnTo>
                    <a:lnTo>
                      <a:pt x="238252" y="232810"/>
                    </a:lnTo>
                    <a:cubicBezTo>
                      <a:pt x="258001" y="232810"/>
                      <a:pt x="269494" y="229394"/>
                      <a:pt x="283210" y="222624"/>
                    </a:cubicBezTo>
                    <a:lnTo>
                      <a:pt x="283210" y="312445"/>
                    </a:lnTo>
                    <a:cubicBezTo>
                      <a:pt x="269494" y="305619"/>
                      <a:pt x="258001" y="302260"/>
                      <a:pt x="238252" y="302260"/>
                    </a:cubicBezTo>
                    <a:lnTo>
                      <a:pt x="83756" y="302260"/>
                    </a:lnTo>
                    <a:lnTo>
                      <a:pt x="83756" y="475126"/>
                    </a:lnTo>
                    <a:lnTo>
                      <a:pt x="249110" y="475126"/>
                    </a:lnTo>
                    <a:cubicBezTo>
                      <a:pt x="277051" y="475126"/>
                      <a:pt x="298132" y="469697"/>
                      <a:pt x="313817" y="460858"/>
                    </a:cubicBezTo>
                    <a:lnTo>
                      <a:pt x="294767" y="544576"/>
                    </a:lnTo>
                    <a:lnTo>
                      <a:pt x="0" y="544576"/>
                    </a:lnTo>
                    <a:cubicBezTo>
                      <a:pt x="6794" y="530980"/>
                      <a:pt x="10223" y="519392"/>
                      <a:pt x="10223" y="499637"/>
                    </a:cubicBezTo>
                    <a:lnTo>
                      <a:pt x="10223" y="44939"/>
                    </a:lnTo>
                    <a:cubicBezTo>
                      <a:pt x="10223" y="25184"/>
                      <a:pt x="6794" y="13595"/>
                      <a:pt x="0" y="0"/>
                    </a:cubicBezTo>
                    <a:lnTo>
                      <a:pt x="288607" y="0"/>
                    </a:lnTo>
                    <a:close/>
                  </a:path>
                </a:pathLst>
              </a:custGeom>
              <a:grpFill/>
              <a:ln w="6350" cap="flat">
                <a:noFill/>
                <a:prstDash val="solid"/>
                <a:miter/>
              </a:ln>
            </p:spPr>
            <p:txBody>
              <a:bodyPr rtlCol="0" anchor="ctr"/>
              <a:lstStyle/>
              <a:p>
                <a:endParaRPr lang="da-DK" dirty="0"/>
              </a:p>
            </p:txBody>
          </p:sp>
          <p:sp>
            <p:nvSpPr>
              <p:cNvPr id="27" name="Freeform: Shape 26">
                <a:extLst>
                  <a:ext uri="{FF2B5EF4-FFF2-40B4-BE49-F238E27FC236}">
                    <a16:creationId xmlns:a16="http://schemas.microsoft.com/office/drawing/2014/main" id="{CC8F71AA-C28B-7CE5-E66C-BE529AAC14A1}"/>
                  </a:ext>
                </a:extLst>
              </p:cNvPr>
              <p:cNvSpPr/>
              <p:nvPr/>
            </p:nvSpPr>
            <p:spPr>
              <a:xfrm>
                <a:off x="10343393" y="1822276"/>
                <a:ext cx="402335" cy="544518"/>
              </a:xfrm>
              <a:custGeom>
                <a:avLst/>
                <a:gdLst>
                  <a:gd name="connsiteX0" fmla="*/ 157290 w 402335"/>
                  <a:gd name="connsiteY0" fmla="*/ 6 h 544518"/>
                  <a:gd name="connsiteX1" fmla="*/ 322643 w 402335"/>
                  <a:gd name="connsiteY1" fmla="*/ 157874 h 544518"/>
                  <a:gd name="connsiteX2" fmla="*/ 220535 w 402335"/>
                  <a:gd name="connsiteY2" fmla="*/ 302203 h 544518"/>
                  <a:gd name="connsiteX3" fmla="*/ 247777 w 402335"/>
                  <a:gd name="connsiteY3" fmla="*/ 332810 h 544518"/>
                  <a:gd name="connsiteX4" fmla="*/ 359410 w 402335"/>
                  <a:gd name="connsiteY4" fmla="*/ 494150 h 544518"/>
                  <a:gd name="connsiteX5" fmla="*/ 402336 w 402335"/>
                  <a:gd name="connsiteY5" fmla="*/ 544519 h 544518"/>
                  <a:gd name="connsiteX6" fmla="*/ 293433 w 402335"/>
                  <a:gd name="connsiteY6" fmla="*/ 544519 h 544518"/>
                  <a:gd name="connsiteX7" fmla="*/ 275018 w 402335"/>
                  <a:gd name="connsiteY7" fmla="*/ 502996 h 544518"/>
                  <a:gd name="connsiteX8" fmla="*/ 176276 w 402335"/>
                  <a:gd name="connsiteY8" fmla="*/ 359397 h 544518"/>
                  <a:gd name="connsiteX9" fmla="*/ 122491 w 402335"/>
                  <a:gd name="connsiteY9" fmla="*/ 316528 h 544518"/>
                  <a:gd name="connsiteX10" fmla="*/ 83693 w 402335"/>
                  <a:gd name="connsiteY10" fmla="*/ 311772 h 544518"/>
                  <a:gd name="connsiteX11" fmla="*/ 83693 w 402335"/>
                  <a:gd name="connsiteY11" fmla="*/ 499643 h 544518"/>
                  <a:gd name="connsiteX12" fmla="*/ 93916 w 402335"/>
                  <a:gd name="connsiteY12" fmla="*/ 544519 h 544518"/>
                  <a:gd name="connsiteX13" fmla="*/ 0 w 402335"/>
                  <a:gd name="connsiteY13" fmla="*/ 544519 h 544518"/>
                  <a:gd name="connsiteX14" fmla="*/ 10160 w 402335"/>
                  <a:gd name="connsiteY14" fmla="*/ 499643 h 544518"/>
                  <a:gd name="connsiteX15" fmla="*/ 10160 w 402335"/>
                  <a:gd name="connsiteY15" fmla="*/ 44882 h 544518"/>
                  <a:gd name="connsiteX16" fmla="*/ 0 w 402335"/>
                  <a:gd name="connsiteY16" fmla="*/ 0 h 544518"/>
                  <a:gd name="connsiteX17" fmla="*/ 157290 w 402335"/>
                  <a:gd name="connsiteY17" fmla="*/ 0 h 544518"/>
                  <a:gd name="connsiteX18" fmla="*/ 83693 w 402335"/>
                  <a:gd name="connsiteY18" fmla="*/ 242329 h 544518"/>
                  <a:gd name="connsiteX19" fmla="*/ 132080 w 402335"/>
                  <a:gd name="connsiteY19" fmla="*/ 247085 h 544518"/>
                  <a:gd name="connsiteX20" fmla="*/ 245745 w 402335"/>
                  <a:gd name="connsiteY20" fmla="*/ 158610 h 544518"/>
                  <a:gd name="connsiteX21" fmla="*/ 142939 w 402335"/>
                  <a:gd name="connsiteY21" fmla="*/ 68732 h 544518"/>
                  <a:gd name="connsiteX22" fmla="*/ 83693 w 402335"/>
                  <a:gd name="connsiteY22" fmla="*/ 68732 h 544518"/>
                  <a:gd name="connsiteX23" fmla="*/ 83693 w 402335"/>
                  <a:gd name="connsiteY23" fmla="*/ 242329 h 5445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402335" h="544518">
                    <a:moveTo>
                      <a:pt x="157290" y="6"/>
                    </a:moveTo>
                    <a:cubicBezTo>
                      <a:pt x="260032" y="6"/>
                      <a:pt x="322643" y="70739"/>
                      <a:pt x="322643" y="157874"/>
                    </a:cubicBezTo>
                    <a:cubicBezTo>
                      <a:pt x="322643" y="227997"/>
                      <a:pt x="285178" y="279095"/>
                      <a:pt x="220535" y="302203"/>
                    </a:cubicBezTo>
                    <a:cubicBezTo>
                      <a:pt x="232156" y="312445"/>
                      <a:pt x="238887" y="321957"/>
                      <a:pt x="247777" y="332810"/>
                    </a:cubicBezTo>
                    <a:cubicBezTo>
                      <a:pt x="287274" y="384581"/>
                      <a:pt x="328802" y="448545"/>
                      <a:pt x="359410" y="494150"/>
                    </a:cubicBezTo>
                    <a:cubicBezTo>
                      <a:pt x="374396" y="515982"/>
                      <a:pt x="385318" y="530250"/>
                      <a:pt x="402336" y="544519"/>
                    </a:cubicBezTo>
                    <a:lnTo>
                      <a:pt x="293433" y="544519"/>
                    </a:lnTo>
                    <a:cubicBezTo>
                      <a:pt x="289242" y="527507"/>
                      <a:pt x="283845" y="515982"/>
                      <a:pt x="275018" y="502996"/>
                    </a:cubicBezTo>
                    <a:cubicBezTo>
                      <a:pt x="242315" y="454704"/>
                      <a:pt x="209614" y="407022"/>
                      <a:pt x="176276" y="359397"/>
                    </a:cubicBezTo>
                    <a:cubicBezTo>
                      <a:pt x="164719" y="343726"/>
                      <a:pt x="145669" y="323297"/>
                      <a:pt x="122491" y="316528"/>
                    </a:cubicBezTo>
                    <a:cubicBezTo>
                      <a:pt x="108203" y="312445"/>
                      <a:pt x="94614" y="311772"/>
                      <a:pt x="83693" y="311772"/>
                    </a:cubicBezTo>
                    <a:lnTo>
                      <a:pt x="83693" y="499643"/>
                    </a:lnTo>
                    <a:cubicBezTo>
                      <a:pt x="83693" y="519398"/>
                      <a:pt x="87122" y="530923"/>
                      <a:pt x="93916" y="544519"/>
                    </a:cubicBezTo>
                    <a:lnTo>
                      <a:pt x="0" y="544519"/>
                    </a:lnTo>
                    <a:cubicBezTo>
                      <a:pt x="6794" y="530923"/>
                      <a:pt x="10160" y="519398"/>
                      <a:pt x="10160" y="499643"/>
                    </a:cubicBezTo>
                    <a:lnTo>
                      <a:pt x="10160" y="44882"/>
                    </a:lnTo>
                    <a:cubicBezTo>
                      <a:pt x="10160" y="25184"/>
                      <a:pt x="6858" y="13601"/>
                      <a:pt x="0" y="0"/>
                    </a:cubicBezTo>
                    <a:lnTo>
                      <a:pt x="157290" y="0"/>
                    </a:lnTo>
                    <a:close/>
                    <a:moveTo>
                      <a:pt x="83693" y="242329"/>
                    </a:moveTo>
                    <a:cubicBezTo>
                      <a:pt x="100711" y="246412"/>
                      <a:pt x="115062" y="247085"/>
                      <a:pt x="132080" y="247085"/>
                    </a:cubicBezTo>
                    <a:cubicBezTo>
                      <a:pt x="211709" y="247085"/>
                      <a:pt x="245745" y="208306"/>
                      <a:pt x="245745" y="158610"/>
                    </a:cubicBezTo>
                    <a:cubicBezTo>
                      <a:pt x="245745" y="107512"/>
                      <a:pt x="211709" y="68732"/>
                      <a:pt x="142939" y="68732"/>
                    </a:cubicBezTo>
                    <a:lnTo>
                      <a:pt x="83693" y="68732"/>
                    </a:lnTo>
                    <a:lnTo>
                      <a:pt x="83693" y="242329"/>
                    </a:lnTo>
                    <a:close/>
                  </a:path>
                </a:pathLst>
              </a:custGeom>
              <a:grpFill/>
              <a:ln w="6350" cap="flat">
                <a:noFill/>
                <a:prstDash val="solid"/>
                <a:miter/>
              </a:ln>
            </p:spPr>
            <p:txBody>
              <a:bodyPr rtlCol="0" anchor="ctr"/>
              <a:lstStyle/>
              <a:p>
                <a:endParaRPr lang="da-DK" dirty="0"/>
              </a:p>
            </p:txBody>
          </p:sp>
        </p:grpSp>
      </p:grpSp>
    </p:spTree>
    <p:extLst>
      <p:ext uri="{BB962C8B-B14F-4D97-AF65-F5344CB8AC3E}">
        <p14:creationId xmlns:p14="http://schemas.microsoft.com/office/powerpoint/2010/main" val="333982374"/>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decel="10000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1000" fill="hold"/>
                                        <p:tgtEl>
                                          <p:spTgt spid="2"/>
                                        </p:tgtEl>
                                        <p:attrNameLst>
                                          <p:attrName>ppt_x</p:attrName>
                                        </p:attrNameLst>
                                      </p:cBhvr>
                                      <p:tavLst>
                                        <p:tav tm="0">
                                          <p:val>
                                            <p:strVal val="#ppt_x"/>
                                          </p:val>
                                        </p:tav>
                                        <p:tav tm="100000">
                                          <p:val>
                                            <p:strVal val="#ppt_x"/>
                                          </p:val>
                                        </p:tav>
                                      </p:tavLst>
                                    </p:anim>
                                    <p:anim calcmode="lin" valueType="num">
                                      <p:cBhvr additive="base">
                                        <p:cTn id="8" dur="1000" fill="hold"/>
                                        <p:tgtEl>
                                          <p:spTgt spid="2"/>
                                        </p:tgtEl>
                                        <p:attrNameLst>
                                          <p:attrName>ppt_y</p:attrName>
                                        </p:attrNameLst>
                                      </p:cBhvr>
                                      <p:tavLst>
                                        <p:tav tm="0">
                                          <p:val>
                                            <p:strVal val="1+#ppt_h/2"/>
                                          </p:val>
                                        </p:tav>
                                        <p:tav tm="100000">
                                          <p:val>
                                            <p:strVal val="#ppt_y"/>
                                          </p:val>
                                        </p:tav>
                                      </p:tavLst>
                                    </p:anim>
                                  </p:childTnLst>
                                </p:cTn>
                              </p:par>
                              <p:par>
                                <p:cTn id="9" presetID="2" presetClass="entr" presetSubtype="4" decel="100000" fill="hold" grpId="0" nodeType="withEffect">
                                  <p:stCondLst>
                                    <p:cond delay="500"/>
                                  </p:stCondLst>
                                  <p:childTnLst>
                                    <p:set>
                                      <p:cBhvr>
                                        <p:cTn id="10" dur="1" fill="hold">
                                          <p:stCondLst>
                                            <p:cond delay="0"/>
                                          </p:stCondLst>
                                        </p:cTn>
                                        <p:tgtEl>
                                          <p:spTgt spid="6"/>
                                        </p:tgtEl>
                                        <p:attrNameLst>
                                          <p:attrName>style.visibility</p:attrName>
                                        </p:attrNameLst>
                                      </p:cBhvr>
                                      <p:to>
                                        <p:strVal val="visible"/>
                                      </p:to>
                                    </p:set>
                                    <p:anim calcmode="lin" valueType="num">
                                      <p:cBhvr additive="base">
                                        <p:cTn id="11" dur="1000" fill="hold"/>
                                        <p:tgtEl>
                                          <p:spTgt spid="6"/>
                                        </p:tgtEl>
                                        <p:attrNameLst>
                                          <p:attrName>ppt_x</p:attrName>
                                        </p:attrNameLst>
                                      </p:cBhvr>
                                      <p:tavLst>
                                        <p:tav tm="0">
                                          <p:val>
                                            <p:strVal val="#ppt_x"/>
                                          </p:val>
                                        </p:tav>
                                        <p:tav tm="100000">
                                          <p:val>
                                            <p:strVal val="#ppt_x"/>
                                          </p:val>
                                        </p:tav>
                                      </p:tavLst>
                                    </p:anim>
                                    <p:anim calcmode="lin" valueType="num">
                                      <p:cBhvr additive="base">
                                        <p:cTn id="12" dur="10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6" grpId="0" uiExpand="1">
        <p:tmplLst>
          <p:tmpl>
            <p:tnLst>
              <p:par>
                <p:cTn presetID="2" presetClass="entr" presetSubtype="4" decel="100000" fill="hold" nodeType="withEffect">
                  <p:stCondLst>
                    <p:cond delay="500"/>
                  </p:stCondLst>
                  <p:childTnLst>
                    <p:set>
                      <p:cBhvr>
                        <p:cTn dur="1" fill="hold">
                          <p:stCondLst>
                            <p:cond delay="0"/>
                          </p:stCondLst>
                        </p:cTn>
                        <p:tgtEl>
                          <p:spTgt spid="6"/>
                        </p:tgtEl>
                        <p:attrNameLst>
                          <p:attrName>style.visibility</p:attrName>
                        </p:attrNameLst>
                      </p:cBhvr>
                      <p:to>
                        <p:strVal val="visible"/>
                      </p:to>
                    </p:set>
                    <p:anim calcmode="lin" valueType="num">
                      <p:cBhvr additive="base">
                        <p:cTn dur="1000" fill="hold"/>
                        <p:tgtEl>
                          <p:spTgt spid="6"/>
                        </p:tgtEl>
                        <p:attrNameLst>
                          <p:attrName>ppt_x</p:attrName>
                        </p:attrNameLst>
                      </p:cBhvr>
                      <p:tavLst>
                        <p:tav tm="0">
                          <p:val>
                            <p:strVal val="#ppt_x"/>
                          </p:val>
                        </p:tav>
                        <p:tav tm="100000">
                          <p:val>
                            <p:strVal val="#ppt_x"/>
                          </p:val>
                        </p:tav>
                      </p:tavLst>
                    </p:anim>
                    <p:anim calcmode="lin" valueType="num">
                      <p:cBhvr additive="base">
                        <p:cTn dur="1000" fill="hold"/>
                        <p:tgtEl>
                          <p:spTgt spid="6"/>
                        </p:tgtEl>
                        <p:attrNameLst>
                          <p:attrName>ppt_y</p:attrName>
                        </p:attrNameLst>
                      </p:cBhvr>
                      <p:tavLst>
                        <p:tav tm="0">
                          <p:val>
                            <p:strVal val="1+#ppt_h/2"/>
                          </p:val>
                        </p:tav>
                        <p:tav tm="100000">
                          <p:val>
                            <p:strVal val="#ppt_y"/>
                          </p:val>
                        </p:tav>
                      </p:tavLst>
                    </p:anim>
                  </p:childTnLst>
                </p:cTn>
              </p:par>
            </p:tnLst>
          </p:tmpl>
        </p:tmplLst>
      </p:bldP>
    </p:bldLst>
  </p:timing>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p:cSld name="Statement - visuel2">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84E8B6-50AB-53CF-E552-78FFAB85F71B}"/>
              </a:ext>
            </a:extLst>
          </p:cNvPr>
          <p:cNvSpPr>
            <a:spLocks noGrp="1"/>
          </p:cNvSpPr>
          <p:nvPr>
            <p:ph type="title" hasCustomPrompt="1"/>
          </p:nvPr>
        </p:nvSpPr>
        <p:spPr>
          <a:xfrm>
            <a:off x="4998621" y="2245360"/>
            <a:ext cx="6650146" cy="3444240"/>
          </a:xfrm>
        </p:spPr>
        <p:txBody>
          <a:bodyPr anchor="ctr" anchorCtr="0"/>
          <a:lstStyle>
            <a:lvl1pPr algn="r">
              <a:lnSpc>
                <a:spcPct val="70000"/>
              </a:lnSpc>
              <a:defRPr sz="8000" spc="-180" baseline="0">
                <a:solidFill>
                  <a:schemeClr val="bg1"/>
                </a:solidFill>
              </a:defRPr>
            </a:lvl1pPr>
          </a:lstStyle>
          <a:p>
            <a:r>
              <a:rPr lang="da-DK" dirty="0"/>
              <a:t>Skriv overskrift her, fremhæv med lyserød</a:t>
            </a:r>
          </a:p>
        </p:txBody>
      </p:sp>
      <p:sp>
        <p:nvSpPr>
          <p:cNvPr id="3" name="Date Placeholder 2">
            <a:extLst>
              <a:ext uri="{FF2B5EF4-FFF2-40B4-BE49-F238E27FC236}">
                <a16:creationId xmlns:a16="http://schemas.microsoft.com/office/drawing/2014/main" id="{ACDBBCBB-3DBD-8364-A7CC-A56809892738}"/>
              </a:ext>
            </a:extLst>
          </p:cNvPr>
          <p:cNvSpPr>
            <a:spLocks noGrp="1"/>
          </p:cNvSpPr>
          <p:nvPr>
            <p:ph type="dt" sz="half" idx="10"/>
          </p:nvPr>
        </p:nvSpPr>
        <p:spPr/>
        <p:txBody>
          <a:bodyPr/>
          <a:lstStyle>
            <a:lvl1pPr>
              <a:defRPr>
                <a:solidFill>
                  <a:schemeClr val="bg1"/>
                </a:solidFill>
              </a:defRPr>
            </a:lvl1pPr>
          </a:lstStyle>
          <a:p>
            <a:fld id="{410D032F-8315-4CDD-B2B5-5F1F30ED66D6}" type="datetime2">
              <a:rPr lang="da-DK" smtClean="0"/>
              <a:t>18. august 2026</a:t>
            </a:fld>
            <a:endParaRPr lang="da-DK"/>
          </a:p>
        </p:txBody>
      </p:sp>
      <p:sp>
        <p:nvSpPr>
          <p:cNvPr id="4" name="Footer Placeholder 3">
            <a:extLst>
              <a:ext uri="{FF2B5EF4-FFF2-40B4-BE49-F238E27FC236}">
                <a16:creationId xmlns:a16="http://schemas.microsoft.com/office/drawing/2014/main" id="{55C95A05-DA4E-1B57-2807-DD7AB8026924}"/>
              </a:ext>
            </a:extLst>
          </p:cNvPr>
          <p:cNvSpPr>
            <a:spLocks noGrp="1"/>
          </p:cNvSpPr>
          <p:nvPr>
            <p:ph type="ftr" sz="quarter" idx="11"/>
          </p:nvPr>
        </p:nvSpPr>
        <p:spPr/>
        <p:txBody>
          <a:bodyPr/>
          <a:lstStyle>
            <a:lvl1pPr>
              <a:defRPr>
                <a:solidFill>
                  <a:schemeClr val="bg1"/>
                </a:solidFill>
              </a:defRPr>
            </a:lvl1pPr>
          </a:lstStyle>
          <a:p>
            <a:r>
              <a:rPr lang="da-DK"/>
              <a:t>Tag det personligt</a:t>
            </a:r>
          </a:p>
        </p:txBody>
      </p:sp>
      <p:sp>
        <p:nvSpPr>
          <p:cNvPr id="5" name="Slide Number Placeholder 4">
            <a:extLst>
              <a:ext uri="{FF2B5EF4-FFF2-40B4-BE49-F238E27FC236}">
                <a16:creationId xmlns:a16="http://schemas.microsoft.com/office/drawing/2014/main" id="{394CB64A-4983-0DA1-20BC-53DA3EFC5474}"/>
              </a:ext>
            </a:extLst>
          </p:cNvPr>
          <p:cNvSpPr>
            <a:spLocks noGrp="1"/>
          </p:cNvSpPr>
          <p:nvPr>
            <p:ph type="sldNum" sz="quarter" idx="12"/>
          </p:nvPr>
        </p:nvSpPr>
        <p:spPr/>
        <p:txBody>
          <a:bodyPr/>
          <a:lstStyle>
            <a:lvl1pPr>
              <a:defRPr>
                <a:solidFill>
                  <a:schemeClr val="bg1"/>
                </a:solidFill>
              </a:defRPr>
            </a:lvl1pPr>
          </a:lstStyle>
          <a:p>
            <a:fld id="{323FE598-7428-4E38-8409-8C9921B334C8}" type="slidenum">
              <a:rPr lang="da-DK" smtClean="0"/>
              <a:t>‹nr.›</a:t>
            </a:fld>
            <a:endParaRPr lang="da-DK"/>
          </a:p>
        </p:txBody>
      </p:sp>
      <p:sp>
        <p:nvSpPr>
          <p:cNvPr id="6" name="Text Placeholder 38">
            <a:extLst>
              <a:ext uri="{FF2B5EF4-FFF2-40B4-BE49-F238E27FC236}">
                <a16:creationId xmlns:a16="http://schemas.microsoft.com/office/drawing/2014/main" id="{9D19E351-0563-A6FB-5FAD-1AC7EFB483CB}"/>
              </a:ext>
            </a:extLst>
          </p:cNvPr>
          <p:cNvSpPr>
            <a:spLocks noGrp="1"/>
          </p:cNvSpPr>
          <p:nvPr>
            <p:ph type="body" sz="quarter" idx="13" hasCustomPrompt="1"/>
          </p:nvPr>
        </p:nvSpPr>
        <p:spPr>
          <a:xfrm>
            <a:off x="4998621" y="5689600"/>
            <a:ext cx="6650146" cy="223520"/>
          </a:xfrm>
        </p:spPr>
        <p:txBody>
          <a:bodyPr/>
          <a:lstStyle>
            <a:lvl1pPr algn="r">
              <a:defRPr sz="1400" b="0" spc="0">
                <a:solidFill>
                  <a:schemeClr val="bg1"/>
                </a:solidFill>
                <a:latin typeface="+mj-lt"/>
              </a:defRPr>
            </a:lvl1pPr>
            <a:lvl2pPr algn="r">
              <a:defRPr>
                <a:solidFill>
                  <a:schemeClr val="bg1"/>
                </a:solidFill>
              </a:defRPr>
            </a:lvl2pPr>
            <a:lvl3pPr algn="r">
              <a:defRPr>
                <a:solidFill>
                  <a:schemeClr val="bg1"/>
                </a:solidFill>
              </a:defRPr>
            </a:lvl3pPr>
            <a:lvl4pPr algn="r">
              <a:defRPr>
                <a:solidFill>
                  <a:schemeClr val="bg1"/>
                </a:solidFill>
              </a:defRPr>
            </a:lvl4pPr>
            <a:lvl5pPr algn="r">
              <a:defRPr>
                <a:solidFill>
                  <a:schemeClr val="bg1"/>
                </a:solidFill>
              </a:defRPr>
            </a:lvl5pPr>
          </a:lstStyle>
          <a:p>
            <a:pPr lvl="0"/>
            <a:r>
              <a:rPr lang="da-DK" dirty="0"/>
              <a:t>Skriv undertekst her</a:t>
            </a:r>
          </a:p>
          <a:p>
            <a:pPr lvl="1"/>
            <a:r>
              <a:rPr lang="da-DK" dirty="0"/>
              <a:t>Second level</a:t>
            </a:r>
          </a:p>
          <a:p>
            <a:pPr lvl="2"/>
            <a:r>
              <a:rPr lang="da-DK" dirty="0"/>
              <a:t>Third level</a:t>
            </a:r>
          </a:p>
          <a:p>
            <a:pPr lvl="3"/>
            <a:r>
              <a:rPr lang="da-DK" dirty="0"/>
              <a:t>Fourth level</a:t>
            </a:r>
          </a:p>
          <a:p>
            <a:pPr lvl="4"/>
            <a:r>
              <a:rPr lang="da-DK" dirty="0"/>
              <a:t>Fifth level</a:t>
            </a:r>
          </a:p>
        </p:txBody>
      </p:sp>
      <p:sp>
        <p:nvSpPr>
          <p:cNvPr id="7" name="Text Placeholder 58">
            <a:extLst>
              <a:ext uri="{FF2B5EF4-FFF2-40B4-BE49-F238E27FC236}">
                <a16:creationId xmlns:a16="http://schemas.microsoft.com/office/drawing/2014/main" id="{F849CC2A-BA82-9969-E14B-5DCC5FAD51BE}"/>
              </a:ext>
            </a:extLst>
          </p:cNvPr>
          <p:cNvSpPr>
            <a:spLocks noGrp="1"/>
          </p:cNvSpPr>
          <p:nvPr>
            <p:ph type="body" sz="quarter" idx="14"/>
          </p:nvPr>
        </p:nvSpPr>
        <p:spPr>
          <a:xfrm>
            <a:off x="4998621" y="655150"/>
            <a:ext cx="6647689" cy="4763"/>
          </a:xfrm>
          <a:custGeom>
            <a:avLst/>
            <a:gdLst>
              <a:gd name="connsiteX0" fmla="*/ 0 w 6647689"/>
              <a:gd name="connsiteY0" fmla="*/ 0 h 4763"/>
              <a:gd name="connsiteX1" fmla="*/ 6647689 w 6647689"/>
              <a:gd name="connsiteY1" fmla="*/ 0 h 4763"/>
              <a:gd name="connsiteX2" fmla="*/ 6647689 w 6647689"/>
              <a:gd name="connsiteY2" fmla="*/ 4763 h 4763"/>
              <a:gd name="connsiteX3" fmla="*/ 0 w 6647689"/>
              <a:gd name="connsiteY3" fmla="*/ 4763 h 4763"/>
            </a:gdLst>
            <a:ahLst/>
            <a:cxnLst>
              <a:cxn ang="0">
                <a:pos x="connsiteX0" y="connsiteY0"/>
              </a:cxn>
              <a:cxn ang="0">
                <a:pos x="connsiteX1" y="connsiteY1"/>
              </a:cxn>
              <a:cxn ang="0">
                <a:pos x="connsiteX2" y="connsiteY2"/>
              </a:cxn>
              <a:cxn ang="0">
                <a:pos x="connsiteX3" y="connsiteY3"/>
              </a:cxn>
            </a:cxnLst>
            <a:rect l="l" t="t" r="r" b="b"/>
            <a:pathLst>
              <a:path w="6647689" h="4763">
                <a:moveTo>
                  <a:pt x="0" y="0"/>
                </a:moveTo>
                <a:lnTo>
                  <a:pt x="6647689" y="0"/>
                </a:lnTo>
                <a:lnTo>
                  <a:pt x="6647689" y="4763"/>
                </a:lnTo>
                <a:lnTo>
                  <a:pt x="0" y="4763"/>
                </a:lnTo>
                <a:close/>
              </a:path>
            </a:pathLst>
          </a:custGeom>
          <a:solidFill>
            <a:schemeClr val="bg1"/>
          </a:solidFill>
        </p:spPr>
        <p:txBody>
          <a:bodyPr wrap="square">
            <a:noAutofit/>
          </a:bodyPr>
          <a:lstStyle>
            <a:lvl1pPr marL="0" indent="0">
              <a:buFontTx/>
              <a:buNone/>
              <a:defRPr>
                <a:noFill/>
              </a:defRPr>
            </a:lvl1pPr>
            <a:lvl2pPr marL="0" indent="0">
              <a:buFontTx/>
              <a:buNone/>
              <a:defRPr>
                <a:noFill/>
              </a:defRPr>
            </a:lvl2pPr>
            <a:lvl3pPr marL="0" indent="0">
              <a:buFontTx/>
              <a:buNone/>
              <a:defRPr>
                <a:noFill/>
              </a:defRPr>
            </a:lvl3pPr>
            <a:lvl4pPr marL="0" indent="0">
              <a:buFontTx/>
              <a:buNone/>
              <a:defRPr>
                <a:noFill/>
              </a:defRPr>
            </a:lvl4pPr>
            <a:lvl5pPr marL="0" indent="0">
              <a:buFontTx/>
              <a:buNone/>
              <a:defRPr>
                <a:noFill/>
              </a:defRPr>
            </a:lvl5p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endParaRPr lang="da-DK" dirty="0"/>
          </a:p>
        </p:txBody>
      </p:sp>
      <p:grpSp>
        <p:nvGrpSpPr>
          <p:cNvPr id="8" name="Group 7">
            <a:extLst>
              <a:ext uri="{FF2B5EF4-FFF2-40B4-BE49-F238E27FC236}">
                <a16:creationId xmlns:a16="http://schemas.microsoft.com/office/drawing/2014/main" id="{B60141DB-876B-9B21-6542-462B9CFCDEAC}"/>
              </a:ext>
            </a:extLst>
          </p:cNvPr>
          <p:cNvGrpSpPr/>
          <p:nvPr/>
        </p:nvGrpSpPr>
        <p:grpSpPr>
          <a:xfrm>
            <a:off x="545691" y="397566"/>
            <a:ext cx="834251" cy="310488"/>
            <a:chOff x="545691" y="397566"/>
            <a:chExt cx="834251" cy="310488"/>
          </a:xfrm>
        </p:grpSpPr>
        <p:grpSp>
          <p:nvGrpSpPr>
            <p:cNvPr id="9" name="Group 8">
              <a:extLst>
                <a:ext uri="{FF2B5EF4-FFF2-40B4-BE49-F238E27FC236}">
                  <a16:creationId xmlns:a16="http://schemas.microsoft.com/office/drawing/2014/main" id="{C2A65AD4-556A-F7AF-78B0-9CE61459D301}"/>
                </a:ext>
              </a:extLst>
            </p:cNvPr>
            <p:cNvGrpSpPr>
              <a:grpSpLocks noChangeAspect="1"/>
            </p:cNvGrpSpPr>
            <p:nvPr/>
          </p:nvGrpSpPr>
          <p:grpSpPr>
            <a:xfrm>
              <a:off x="545691" y="397566"/>
              <a:ext cx="277923" cy="310488"/>
              <a:chOff x="4129962" y="159852"/>
              <a:chExt cx="2203983" cy="2462231"/>
            </a:xfrm>
            <a:solidFill>
              <a:schemeClr val="accent5"/>
            </a:solidFill>
          </p:grpSpPr>
          <p:grpSp>
            <p:nvGrpSpPr>
              <p:cNvPr id="28" name="Graphic 6">
                <a:extLst>
                  <a:ext uri="{FF2B5EF4-FFF2-40B4-BE49-F238E27FC236}">
                    <a16:creationId xmlns:a16="http://schemas.microsoft.com/office/drawing/2014/main" id="{90F81B77-6D9E-CA98-9F89-815917D88EF7}"/>
                  </a:ext>
                </a:extLst>
              </p:cNvPr>
              <p:cNvGrpSpPr/>
              <p:nvPr/>
            </p:nvGrpSpPr>
            <p:grpSpPr>
              <a:xfrm>
                <a:off x="4129962" y="159852"/>
                <a:ext cx="2203983" cy="2462231"/>
                <a:chOff x="4129962" y="159852"/>
                <a:chExt cx="2203983" cy="2462231"/>
              </a:xfrm>
              <a:grpFill/>
            </p:grpSpPr>
            <p:sp>
              <p:nvSpPr>
                <p:cNvPr id="30" name="Freeform: Shape 29">
                  <a:extLst>
                    <a:ext uri="{FF2B5EF4-FFF2-40B4-BE49-F238E27FC236}">
                      <a16:creationId xmlns:a16="http://schemas.microsoft.com/office/drawing/2014/main" id="{F64E6FB1-4327-0C56-51D4-94D1F74D9A8A}"/>
                    </a:ext>
                  </a:extLst>
                </p:cNvPr>
                <p:cNvSpPr/>
                <p:nvPr/>
              </p:nvSpPr>
              <p:spPr>
                <a:xfrm>
                  <a:off x="4129962" y="159852"/>
                  <a:ext cx="2203983" cy="2462231"/>
                </a:xfrm>
                <a:custGeom>
                  <a:avLst/>
                  <a:gdLst>
                    <a:gd name="connsiteX0" fmla="*/ 2063128 w 2203983"/>
                    <a:gd name="connsiteY0" fmla="*/ 232505 h 2462231"/>
                    <a:gd name="connsiteX1" fmla="*/ 1715992 w 2203983"/>
                    <a:gd name="connsiteY1" fmla="*/ 42989 h 2462231"/>
                    <a:gd name="connsiteX2" fmla="*/ 1101960 w 2203983"/>
                    <a:gd name="connsiteY2" fmla="*/ 0 h 2462231"/>
                    <a:gd name="connsiteX3" fmla="*/ 487991 w 2203983"/>
                    <a:gd name="connsiteY3" fmla="*/ 42989 h 2462231"/>
                    <a:gd name="connsiteX4" fmla="*/ 140792 w 2203983"/>
                    <a:gd name="connsiteY4" fmla="*/ 232505 h 2462231"/>
                    <a:gd name="connsiteX5" fmla="*/ 17621 w 2203983"/>
                    <a:gd name="connsiteY5" fmla="*/ 609219 h 2462231"/>
                    <a:gd name="connsiteX6" fmla="*/ 0 w 2203983"/>
                    <a:gd name="connsiteY6" fmla="*/ 1231176 h 2462231"/>
                    <a:gd name="connsiteX7" fmla="*/ 17621 w 2203983"/>
                    <a:gd name="connsiteY7" fmla="*/ 1853076 h 2462231"/>
                    <a:gd name="connsiteX8" fmla="*/ 140792 w 2203983"/>
                    <a:gd name="connsiteY8" fmla="*/ 2229790 h 2462231"/>
                    <a:gd name="connsiteX9" fmla="*/ 487991 w 2203983"/>
                    <a:gd name="connsiteY9" fmla="*/ 2419306 h 2462231"/>
                    <a:gd name="connsiteX10" fmla="*/ 1101960 w 2203983"/>
                    <a:gd name="connsiteY10" fmla="*/ 2462232 h 2462231"/>
                    <a:gd name="connsiteX11" fmla="*/ 1715992 w 2203983"/>
                    <a:gd name="connsiteY11" fmla="*/ 2419306 h 2462231"/>
                    <a:gd name="connsiteX12" fmla="*/ 2063128 w 2203983"/>
                    <a:gd name="connsiteY12" fmla="*/ 2229790 h 2462231"/>
                    <a:gd name="connsiteX13" fmla="*/ 2186362 w 2203983"/>
                    <a:gd name="connsiteY13" fmla="*/ 1853076 h 2462231"/>
                    <a:gd name="connsiteX14" fmla="*/ 2203983 w 2203983"/>
                    <a:gd name="connsiteY14" fmla="*/ 1231176 h 2462231"/>
                    <a:gd name="connsiteX15" fmla="*/ 2186362 w 2203983"/>
                    <a:gd name="connsiteY15" fmla="*/ 609219 h 2462231"/>
                    <a:gd name="connsiteX16" fmla="*/ 2063128 w 2203983"/>
                    <a:gd name="connsiteY16" fmla="*/ 232505 h 2462231"/>
                    <a:gd name="connsiteX17" fmla="*/ 2004956 w 2203983"/>
                    <a:gd name="connsiteY17" fmla="*/ 2184787 h 2462231"/>
                    <a:gd name="connsiteX18" fmla="*/ 1716234 w 2203983"/>
                    <a:gd name="connsiteY18" fmla="*/ 2343207 h 2462231"/>
                    <a:gd name="connsiteX19" fmla="*/ 1101960 w 2203983"/>
                    <a:gd name="connsiteY19" fmla="*/ 2388699 h 2462231"/>
                    <a:gd name="connsiteX20" fmla="*/ 487744 w 2203983"/>
                    <a:gd name="connsiteY20" fmla="*/ 2343207 h 2462231"/>
                    <a:gd name="connsiteX21" fmla="*/ 199022 w 2203983"/>
                    <a:gd name="connsiteY21" fmla="*/ 2184787 h 2462231"/>
                    <a:gd name="connsiteX22" fmla="*/ 89205 w 2203983"/>
                    <a:gd name="connsiteY22" fmla="*/ 1832159 h 2462231"/>
                    <a:gd name="connsiteX23" fmla="*/ 73533 w 2203983"/>
                    <a:gd name="connsiteY23" fmla="*/ 1231176 h 2462231"/>
                    <a:gd name="connsiteX24" fmla="*/ 89205 w 2203983"/>
                    <a:gd name="connsiteY24" fmla="*/ 630136 h 2462231"/>
                    <a:gd name="connsiteX25" fmla="*/ 199022 w 2203983"/>
                    <a:gd name="connsiteY25" fmla="*/ 277508 h 2462231"/>
                    <a:gd name="connsiteX26" fmla="*/ 487744 w 2203983"/>
                    <a:gd name="connsiteY26" fmla="*/ 119031 h 2462231"/>
                    <a:gd name="connsiteX27" fmla="*/ 1101960 w 2203983"/>
                    <a:gd name="connsiteY27" fmla="*/ 73539 h 2462231"/>
                    <a:gd name="connsiteX28" fmla="*/ 1716234 w 2203983"/>
                    <a:gd name="connsiteY28" fmla="*/ 119031 h 2462231"/>
                    <a:gd name="connsiteX29" fmla="*/ 2004956 w 2203983"/>
                    <a:gd name="connsiteY29" fmla="*/ 277508 h 2462231"/>
                    <a:gd name="connsiteX30" fmla="*/ 2114715 w 2203983"/>
                    <a:gd name="connsiteY30" fmla="*/ 630136 h 2462231"/>
                    <a:gd name="connsiteX31" fmla="*/ 2130444 w 2203983"/>
                    <a:gd name="connsiteY31" fmla="*/ 1231176 h 2462231"/>
                    <a:gd name="connsiteX32" fmla="*/ 2114715 w 2203983"/>
                    <a:gd name="connsiteY32" fmla="*/ 1832159 h 2462231"/>
                    <a:gd name="connsiteX33" fmla="*/ 2004956 w 2203983"/>
                    <a:gd name="connsiteY33" fmla="*/ 2184787 h 24622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2203983" h="2462231">
                      <a:moveTo>
                        <a:pt x="2063128" y="232505"/>
                      </a:moveTo>
                      <a:cubicBezTo>
                        <a:pt x="1987576" y="134760"/>
                        <a:pt x="1873980" y="76651"/>
                        <a:pt x="1715992" y="42989"/>
                      </a:cubicBezTo>
                      <a:cubicBezTo>
                        <a:pt x="1557884" y="9271"/>
                        <a:pt x="1355376" y="0"/>
                        <a:pt x="1101960" y="0"/>
                      </a:cubicBezTo>
                      <a:cubicBezTo>
                        <a:pt x="848544" y="0"/>
                        <a:pt x="646043" y="9271"/>
                        <a:pt x="487991" y="42989"/>
                      </a:cubicBezTo>
                      <a:cubicBezTo>
                        <a:pt x="329940" y="76651"/>
                        <a:pt x="216345" y="134760"/>
                        <a:pt x="140792" y="232505"/>
                      </a:cubicBezTo>
                      <a:cubicBezTo>
                        <a:pt x="70428" y="323602"/>
                        <a:pt x="35179" y="445986"/>
                        <a:pt x="17621" y="609219"/>
                      </a:cubicBezTo>
                      <a:cubicBezTo>
                        <a:pt x="0" y="772452"/>
                        <a:pt x="0" y="976598"/>
                        <a:pt x="0" y="1231176"/>
                      </a:cubicBezTo>
                      <a:cubicBezTo>
                        <a:pt x="0" y="1485690"/>
                        <a:pt x="0" y="1689843"/>
                        <a:pt x="17621" y="1853076"/>
                      </a:cubicBezTo>
                      <a:cubicBezTo>
                        <a:pt x="35185" y="2016309"/>
                        <a:pt x="70428" y="2138687"/>
                        <a:pt x="140792" y="2229790"/>
                      </a:cubicBezTo>
                      <a:cubicBezTo>
                        <a:pt x="216345" y="2327472"/>
                        <a:pt x="329940" y="2385587"/>
                        <a:pt x="487991" y="2419306"/>
                      </a:cubicBezTo>
                      <a:cubicBezTo>
                        <a:pt x="646043" y="2452967"/>
                        <a:pt x="848544" y="2462232"/>
                        <a:pt x="1101960" y="2462232"/>
                      </a:cubicBezTo>
                      <a:cubicBezTo>
                        <a:pt x="1355376" y="2462232"/>
                        <a:pt x="1557877" y="2452960"/>
                        <a:pt x="1715992" y="2419306"/>
                      </a:cubicBezTo>
                      <a:cubicBezTo>
                        <a:pt x="1873980" y="2385587"/>
                        <a:pt x="1987582" y="2327478"/>
                        <a:pt x="2063128" y="2229790"/>
                      </a:cubicBezTo>
                      <a:cubicBezTo>
                        <a:pt x="2133556" y="2138693"/>
                        <a:pt x="2168741" y="2016309"/>
                        <a:pt x="2186362" y="1853076"/>
                      </a:cubicBezTo>
                      <a:cubicBezTo>
                        <a:pt x="2203983" y="1689843"/>
                        <a:pt x="2203983" y="1485697"/>
                        <a:pt x="2203983" y="1231176"/>
                      </a:cubicBezTo>
                      <a:cubicBezTo>
                        <a:pt x="2203983" y="976598"/>
                        <a:pt x="2203983" y="772452"/>
                        <a:pt x="2186362" y="609219"/>
                      </a:cubicBezTo>
                      <a:cubicBezTo>
                        <a:pt x="2168741" y="445986"/>
                        <a:pt x="2133556" y="323609"/>
                        <a:pt x="2063128" y="232505"/>
                      </a:cubicBezTo>
                      <a:moveTo>
                        <a:pt x="2004956" y="2184787"/>
                      </a:moveTo>
                      <a:cubicBezTo>
                        <a:pt x="1946783" y="2260092"/>
                        <a:pt x="1858613" y="2311070"/>
                        <a:pt x="1716234" y="2343207"/>
                      </a:cubicBezTo>
                      <a:cubicBezTo>
                        <a:pt x="1573790" y="2375402"/>
                        <a:pt x="1377144" y="2388699"/>
                        <a:pt x="1101960" y="2388699"/>
                      </a:cubicBezTo>
                      <a:cubicBezTo>
                        <a:pt x="826834" y="2388699"/>
                        <a:pt x="630187" y="2375408"/>
                        <a:pt x="487744" y="2343207"/>
                      </a:cubicBezTo>
                      <a:cubicBezTo>
                        <a:pt x="345364" y="2311070"/>
                        <a:pt x="257194" y="2260099"/>
                        <a:pt x="199022" y="2184787"/>
                      </a:cubicBezTo>
                      <a:cubicBezTo>
                        <a:pt x="136277" y="2103628"/>
                        <a:pt x="104877" y="1988566"/>
                        <a:pt x="89205" y="1832159"/>
                      </a:cubicBezTo>
                      <a:cubicBezTo>
                        <a:pt x="73533" y="1675695"/>
                        <a:pt x="73533" y="1477886"/>
                        <a:pt x="73533" y="1231176"/>
                      </a:cubicBezTo>
                      <a:cubicBezTo>
                        <a:pt x="73533" y="984402"/>
                        <a:pt x="73533" y="786537"/>
                        <a:pt x="89205" y="630136"/>
                      </a:cubicBezTo>
                      <a:cubicBezTo>
                        <a:pt x="104877" y="473672"/>
                        <a:pt x="136277" y="358610"/>
                        <a:pt x="199022" y="277508"/>
                      </a:cubicBezTo>
                      <a:cubicBezTo>
                        <a:pt x="257194" y="202203"/>
                        <a:pt x="345364" y="151225"/>
                        <a:pt x="487744" y="119031"/>
                      </a:cubicBezTo>
                      <a:cubicBezTo>
                        <a:pt x="630187" y="86893"/>
                        <a:pt x="826834" y="73539"/>
                        <a:pt x="1101960" y="73539"/>
                      </a:cubicBezTo>
                      <a:cubicBezTo>
                        <a:pt x="1377144" y="73539"/>
                        <a:pt x="1573797" y="86893"/>
                        <a:pt x="1716234" y="119031"/>
                      </a:cubicBezTo>
                      <a:cubicBezTo>
                        <a:pt x="1858613" y="151225"/>
                        <a:pt x="1946783" y="202203"/>
                        <a:pt x="2004956" y="277508"/>
                      </a:cubicBezTo>
                      <a:cubicBezTo>
                        <a:pt x="2067700" y="358604"/>
                        <a:pt x="2099043" y="473665"/>
                        <a:pt x="2114715" y="630136"/>
                      </a:cubicBezTo>
                      <a:cubicBezTo>
                        <a:pt x="2130444" y="786543"/>
                        <a:pt x="2130444" y="984409"/>
                        <a:pt x="2130444" y="1231176"/>
                      </a:cubicBezTo>
                      <a:cubicBezTo>
                        <a:pt x="2130444" y="1477886"/>
                        <a:pt x="2130444" y="1675695"/>
                        <a:pt x="2114715" y="1832159"/>
                      </a:cubicBezTo>
                      <a:cubicBezTo>
                        <a:pt x="2099043" y="1988566"/>
                        <a:pt x="2067700" y="2103628"/>
                        <a:pt x="2004956" y="2184787"/>
                      </a:cubicBezTo>
                    </a:path>
                  </a:pathLst>
                </a:custGeom>
                <a:grpFill/>
                <a:ln w="6350" cap="flat">
                  <a:noFill/>
                  <a:prstDash val="solid"/>
                  <a:miter/>
                </a:ln>
              </p:spPr>
              <p:txBody>
                <a:bodyPr rtlCol="0" anchor="ctr"/>
                <a:lstStyle/>
                <a:p>
                  <a:endParaRPr lang="da-DK" dirty="0"/>
                </a:p>
              </p:txBody>
            </p:sp>
            <p:sp>
              <p:nvSpPr>
                <p:cNvPr id="31" name="Freeform: Shape 30">
                  <a:extLst>
                    <a:ext uri="{FF2B5EF4-FFF2-40B4-BE49-F238E27FC236}">
                      <a16:creationId xmlns:a16="http://schemas.microsoft.com/office/drawing/2014/main" id="{2620064F-C35E-64ED-5964-54E60315DCFE}"/>
                    </a:ext>
                  </a:extLst>
                </p:cNvPr>
                <p:cNvSpPr/>
                <p:nvPr/>
              </p:nvSpPr>
              <p:spPr>
                <a:xfrm>
                  <a:off x="4478914" y="874513"/>
                  <a:ext cx="1506105" cy="1231118"/>
                </a:xfrm>
                <a:custGeom>
                  <a:avLst/>
                  <a:gdLst>
                    <a:gd name="connsiteX0" fmla="*/ 734028 w 1506105"/>
                    <a:gd name="connsiteY0" fmla="*/ 485007 h 1231118"/>
                    <a:gd name="connsiteX1" fmla="*/ 622503 w 1506105"/>
                    <a:gd name="connsiteY1" fmla="*/ 541045 h 1231118"/>
                    <a:gd name="connsiteX2" fmla="*/ 434759 w 1506105"/>
                    <a:gd name="connsiteY2" fmla="*/ 576656 h 1231118"/>
                    <a:gd name="connsiteX3" fmla="*/ 434759 w 1506105"/>
                    <a:gd name="connsiteY3" fmla="*/ 288360 h 1231118"/>
                    <a:gd name="connsiteX4" fmla="*/ 434759 w 1506105"/>
                    <a:gd name="connsiteY4" fmla="*/ 0 h 1231118"/>
                    <a:gd name="connsiteX5" fmla="*/ 397993 w 1506105"/>
                    <a:gd name="connsiteY5" fmla="*/ 0 h 1231118"/>
                    <a:gd name="connsiteX6" fmla="*/ 361162 w 1506105"/>
                    <a:gd name="connsiteY6" fmla="*/ 0 h 1231118"/>
                    <a:gd name="connsiteX7" fmla="*/ 361162 w 1506105"/>
                    <a:gd name="connsiteY7" fmla="*/ 286099 h 1231118"/>
                    <a:gd name="connsiteX8" fmla="*/ 361162 w 1506105"/>
                    <a:gd name="connsiteY8" fmla="*/ 572141 h 1231118"/>
                    <a:gd name="connsiteX9" fmla="*/ 159086 w 1506105"/>
                    <a:gd name="connsiteY9" fmla="*/ 503421 h 1231118"/>
                    <a:gd name="connsiteX10" fmla="*/ 48965 w 1506105"/>
                    <a:gd name="connsiteY10" fmla="*/ 421227 h 1231118"/>
                    <a:gd name="connsiteX11" fmla="*/ 24454 w 1506105"/>
                    <a:gd name="connsiteY11" fmla="*/ 448608 h 1231118"/>
                    <a:gd name="connsiteX12" fmla="*/ 0 w 1506105"/>
                    <a:gd name="connsiteY12" fmla="*/ 476047 h 1231118"/>
                    <a:gd name="connsiteX13" fmla="*/ 126340 w 1506105"/>
                    <a:gd name="connsiteY13" fmla="*/ 569709 h 1231118"/>
                    <a:gd name="connsiteX14" fmla="*/ 361156 w 1506105"/>
                    <a:gd name="connsiteY14" fmla="*/ 646233 h 1231118"/>
                    <a:gd name="connsiteX15" fmla="*/ 361156 w 1506105"/>
                    <a:gd name="connsiteY15" fmla="*/ 938676 h 1231118"/>
                    <a:gd name="connsiteX16" fmla="*/ 361156 w 1506105"/>
                    <a:gd name="connsiteY16" fmla="*/ 1231119 h 1231118"/>
                    <a:gd name="connsiteX17" fmla="*/ 750792 w 1506105"/>
                    <a:gd name="connsiteY17" fmla="*/ 1231119 h 1231118"/>
                    <a:gd name="connsiteX18" fmla="*/ 1140371 w 1506105"/>
                    <a:gd name="connsiteY18" fmla="*/ 1231119 h 1231118"/>
                    <a:gd name="connsiteX19" fmla="*/ 1140371 w 1506105"/>
                    <a:gd name="connsiteY19" fmla="*/ 1194353 h 1231118"/>
                    <a:gd name="connsiteX20" fmla="*/ 1140371 w 1506105"/>
                    <a:gd name="connsiteY20" fmla="*/ 1157586 h 1231118"/>
                    <a:gd name="connsiteX21" fmla="*/ 787565 w 1506105"/>
                    <a:gd name="connsiteY21" fmla="*/ 1157586 h 1231118"/>
                    <a:gd name="connsiteX22" fmla="*/ 434759 w 1506105"/>
                    <a:gd name="connsiteY22" fmla="*/ 1157586 h 1231118"/>
                    <a:gd name="connsiteX23" fmla="*/ 434759 w 1506105"/>
                    <a:gd name="connsiteY23" fmla="*/ 903986 h 1231118"/>
                    <a:gd name="connsiteX24" fmla="*/ 434759 w 1506105"/>
                    <a:gd name="connsiteY24" fmla="*/ 650386 h 1231118"/>
                    <a:gd name="connsiteX25" fmla="*/ 646957 w 1506105"/>
                    <a:gd name="connsiteY25" fmla="*/ 610813 h 1231118"/>
                    <a:gd name="connsiteX26" fmla="*/ 772077 w 1506105"/>
                    <a:gd name="connsiteY26" fmla="*/ 547948 h 1231118"/>
                    <a:gd name="connsiteX27" fmla="*/ 901833 w 1506105"/>
                    <a:gd name="connsiteY27" fmla="*/ 485083 h 1231118"/>
                    <a:gd name="connsiteX28" fmla="*/ 1125919 w 1506105"/>
                    <a:gd name="connsiteY28" fmla="*/ 458438 h 1231118"/>
                    <a:gd name="connsiteX29" fmla="*/ 1341164 w 1506105"/>
                    <a:gd name="connsiteY29" fmla="*/ 526002 h 1231118"/>
                    <a:gd name="connsiteX30" fmla="*/ 1457141 w 1506105"/>
                    <a:gd name="connsiteY30" fmla="*/ 611733 h 1231118"/>
                    <a:gd name="connsiteX31" fmla="*/ 1481595 w 1506105"/>
                    <a:gd name="connsiteY31" fmla="*/ 584295 h 1231118"/>
                    <a:gd name="connsiteX32" fmla="*/ 1506106 w 1506105"/>
                    <a:gd name="connsiteY32" fmla="*/ 556914 h 1231118"/>
                    <a:gd name="connsiteX33" fmla="*/ 1376045 w 1506105"/>
                    <a:gd name="connsiteY33" fmla="*/ 460997 h 1231118"/>
                    <a:gd name="connsiteX34" fmla="*/ 1132688 w 1506105"/>
                    <a:gd name="connsiteY34" fmla="*/ 385267 h 1231118"/>
                    <a:gd name="connsiteX35" fmla="*/ 879513 w 1506105"/>
                    <a:gd name="connsiteY35" fmla="*/ 414782 h 1231118"/>
                    <a:gd name="connsiteX36" fmla="*/ 734028 w 1506105"/>
                    <a:gd name="connsiteY36" fmla="*/ 485007 h 12311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1506105" h="1231118">
                      <a:moveTo>
                        <a:pt x="734028" y="485007"/>
                      </a:moveTo>
                      <a:cubicBezTo>
                        <a:pt x="710552" y="499212"/>
                        <a:pt x="672871" y="521837"/>
                        <a:pt x="622503" y="541045"/>
                      </a:cubicBezTo>
                      <a:cubicBezTo>
                        <a:pt x="572198" y="560311"/>
                        <a:pt x="509086" y="576104"/>
                        <a:pt x="434759" y="576656"/>
                      </a:cubicBezTo>
                      <a:lnTo>
                        <a:pt x="434759" y="288360"/>
                      </a:lnTo>
                      <a:lnTo>
                        <a:pt x="434759" y="0"/>
                      </a:lnTo>
                      <a:lnTo>
                        <a:pt x="397993" y="0"/>
                      </a:lnTo>
                      <a:lnTo>
                        <a:pt x="361162" y="0"/>
                      </a:lnTo>
                      <a:lnTo>
                        <a:pt x="361162" y="286099"/>
                      </a:lnTo>
                      <a:lnTo>
                        <a:pt x="361162" y="572141"/>
                      </a:lnTo>
                      <a:cubicBezTo>
                        <a:pt x="277806" y="561473"/>
                        <a:pt x="210795" y="533603"/>
                        <a:pt x="159086" y="503421"/>
                      </a:cubicBezTo>
                      <a:cubicBezTo>
                        <a:pt x="107379" y="473297"/>
                        <a:pt x="71038" y="440919"/>
                        <a:pt x="48965" y="421227"/>
                      </a:cubicBezTo>
                      <a:lnTo>
                        <a:pt x="24454" y="448608"/>
                      </a:lnTo>
                      <a:lnTo>
                        <a:pt x="0" y="476047"/>
                      </a:lnTo>
                      <a:cubicBezTo>
                        <a:pt x="25063" y="498424"/>
                        <a:pt x="66650" y="535495"/>
                        <a:pt x="126340" y="569709"/>
                      </a:cubicBezTo>
                      <a:cubicBezTo>
                        <a:pt x="186036" y="603917"/>
                        <a:pt x="263779" y="635260"/>
                        <a:pt x="361156" y="646233"/>
                      </a:cubicBezTo>
                      <a:lnTo>
                        <a:pt x="361156" y="938676"/>
                      </a:lnTo>
                      <a:lnTo>
                        <a:pt x="361156" y="1231119"/>
                      </a:lnTo>
                      <a:lnTo>
                        <a:pt x="750792" y="1231119"/>
                      </a:lnTo>
                      <a:lnTo>
                        <a:pt x="1140371" y="1231119"/>
                      </a:lnTo>
                      <a:lnTo>
                        <a:pt x="1140371" y="1194353"/>
                      </a:lnTo>
                      <a:lnTo>
                        <a:pt x="1140371" y="1157586"/>
                      </a:lnTo>
                      <a:lnTo>
                        <a:pt x="787565" y="1157586"/>
                      </a:lnTo>
                      <a:lnTo>
                        <a:pt x="434759" y="1157586"/>
                      </a:lnTo>
                      <a:lnTo>
                        <a:pt x="434759" y="903986"/>
                      </a:lnTo>
                      <a:lnTo>
                        <a:pt x="434759" y="650386"/>
                      </a:lnTo>
                      <a:cubicBezTo>
                        <a:pt x="519150" y="650018"/>
                        <a:pt x="590309" y="632339"/>
                        <a:pt x="646957" y="610813"/>
                      </a:cubicBezTo>
                      <a:cubicBezTo>
                        <a:pt x="703606" y="589229"/>
                        <a:pt x="745738" y="563861"/>
                        <a:pt x="772077" y="547948"/>
                      </a:cubicBezTo>
                      <a:cubicBezTo>
                        <a:pt x="798297" y="532092"/>
                        <a:pt x="842201" y="505568"/>
                        <a:pt x="901833" y="485083"/>
                      </a:cubicBezTo>
                      <a:cubicBezTo>
                        <a:pt x="961409" y="464598"/>
                        <a:pt x="1036714" y="450202"/>
                        <a:pt x="1125919" y="458438"/>
                      </a:cubicBezTo>
                      <a:cubicBezTo>
                        <a:pt x="1215003" y="466731"/>
                        <a:pt x="1286345" y="494843"/>
                        <a:pt x="1341164" y="526002"/>
                      </a:cubicBezTo>
                      <a:cubicBezTo>
                        <a:pt x="1395984" y="557098"/>
                        <a:pt x="1434218" y="591306"/>
                        <a:pt x="1457141" y="611733"/>
                      </a:cubicBezTo>
                      <a:lnTo>
                        <a:pt x="1481595" y="584295"/>
                      </a:lnTo>
                      <a:lnTo>
                        <a:pt x="1506106" y="556914"/>
                      </a:lnTo>
                      <a:cubicBezTo>
                        <a:pt x="1480496" y="534047"/>
                        <a:pt x="1437755" y="495814"/>
                        <a:pt x="1376045" y="460997"/>
                      </a:cubicBezTo>
                      <a:cubicBezTo>
                        <a:pt x="1314399" y="426117"/>
                        <a:pt x="1233850" y="394652"/>
                        <a:pt x="1132688" y="385267"/>
                      </a:cubicBezTo>
                      <a:cubicBezTo>
                        <a:pt x="1031526" y="375875"/>
                        <a:pt x="946525" y="391973"/>
                        <a:pt x="879513" y="414782"/>
                      </a:cubicBezTo>
                      <a:cubicBezTo>
                        <a:pt x="812502" y="437629"/>
                        <a:pt x="763416" y="467259"/>
                        <a:pt x="734028" y="485007"/>
                      </a:cubicBezTo>
                    </a:path>
                  </a:pathLst>
                </a:custGeom>
                <a:grpFill/>
                <a:ln w="6350" cap="flat">
                  <a:noFill/>
                  <a:prstDash val="solid"/>
                  <a:miter/>
                </a:ln>
              </p:spPr>
              <p:txBody>
                <a:bodyPr rtlCol="0" anchor="ctr"/>
                <a:lstStyle/>
                <a:p>
                  <a:endParaRPr lang="da-DK" dirty="0"/>
                </a:p>
              </p:txBody>
            </p:sp>
          </p:grpSp>
          <p:sp>
            <p:nvSpPr>
              <p:cNvPr id="29" name="Freeform: Shape 28">
                <a:extLst>
                  <a:ext uri="{FF2B5EF4-FFF2-40B4-BE49-F238E27FC236}">
                    <a16:creationId xmlns:a16="http://schemas.microsoft.com/office/drawing/2014/main" id="{D5EAFA51-7541-D384-12CC-E33110B99495}"/>
                  </a:ext>
                </a:extLst>
              </p:cNvPr>
              <p:cNvSpPr/>
              <p:nvPr/>
            </p:nvSpPr>
            <p:spPr>
              <a:xfrm>
                <a:off x="4844604" y="676342"/>
                <a:ext cx="774700" cy="73532"/>
              </a:xfrm>
              <a:custGeom>
                <a:avLst/>
                <a:gdLst>
                  <a:gd name="connsiteX0" fmla="*/ 774700 w 774700"/>
                  <a:gd name="connsiteY0" fmla="*/ 0 h 73532"/>
                  <a:gd name="connsiteX1" fmla="*/ 387318 w 774700"/>
                  <a:gd name="connsiteY1" fmla="*/ 0 h 73532"/>
                  <a:gd name="connsiteX2" fmla="*/ 0 w 774700"/>
                  <a:gd name="connsiteY2" fmla="*/ 0 h 73532"/>
                  <a:gd name="connsiteX3" fmla="*/ 0 w 774700"/>
                  <a:gd name="connsiteY3" fmla="*/ 36767 h 73532"/>
                  <a:gd name="connsiteX4" fmla="*/ 0 w 774700"/>
                  <a:gd name="connsiteY4" fmla="*/ 73533 h 73532"/>
                  <a:gd name="connsiteX5" fmla="*/ 387318 w 774700"/>
                  <a:gd name="connsiteY5" fmla="*/ 73533 h 73532"/>
                  <a:gd name="connsiteX6" fmla="*/ 774700 w 774700"/>
                  <a:gd name="connsiteY6" fmla="*/ 73533 h 73532"/>
                  <a:gd name="connsiteX7" fmla="*/ 774700 w 774700"/>
                  <a:gd name="connsiteY7" fmla="*/ 36767 h 735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74700" h="73532">
                    <a:moveTo>
                      <a:pt x="774700" y="0"/>
                    </a:moveTo>
                    <a:lnTo>
                      <a:pt x="387318" y="0"/>
                    </a:lnTo>
                    <a:lnTo>
                      <a:pt x="0" y="0"/>
                    </a:lnTo>
                    <a:lnTo>
                      <a:pt x="0" y="36767"/>
                    </a:lnTo>
                    <a:lnTo>
                      <a:pt x="0" y="73533"/>
                    </a:lnTo>
                    <a:lnTo>
                      <a:pt x="387318" y="73533"/>
                    </a:lnTo>
                    <a:lnTo>
                      <a:pt x="774700" y="73533"/>
                    </a:lnTo>
                    <a:lnTo>
                      <a:pt x="774700" y="36767"/>
                    </a:lnTo>
                    <a:close/>
                  </a:path>
                </a:pathLst>
              </a:custGeom>
              <a:grpFill/>
              <a:ln w="6350" cap="flat">
                <a:noFill/>
                <a:prstDash val="solid"/>
                <a:miter/>
              </a:ln>
            </p:spPr>
            <p:txBody>
              <a:bodyPr rtlCol="0" anchor="ctr"/>
              <a:lstStyle/>
              <a:p>
                <a:endParaRPr lang="da-DK" dirty="0"/>
              </a:p>
            </p:txBody>
          </p:sp>
        </p:grpSp>
        <p:grpSp>
          <p:nvGrpSpPr>
            <p:cNvPr id="10" name="Graphic 6">
              <a:extLst>
                <a:ext uri="{FF2B5EF4-FFF2-40B4-BE49-F238E27FC236}">
                  <a16:creationId xmlns:a16="http://schemas.microsoft.com/office/drawing/2014/main" id="{01686664-D656-2583-05F9-A8EA9C97A063}"/>
                </a:ext>
              </a:extLst>
            </p:cNvPr>
            <p:cNvGrpSpPr>
              <a:grpSpLocks noChangeAspect="1"/>
            </p:cNvGrpSpPr>
            <p:nvPr/>
          </p:nvGrpSpPr>
          <p:grpSpPr>
            <a:xfrm>
              <a:off x="870905" y="428896"/>
              <a:ext cx="509037" cy="247831"/>
              <a:chOff x="6708971" y="408308"/>
              <a:chExt cx="4036758" cy="1965350"/>
            </a:xfrm>
            <a:solidFill>
              <a:schemeClr val="bg1"/>
            </a:solidFill>
          </p:grpSpPr>
          <p:sp>
            <p:nvSpPr>
              <p:cNvPr id="11" name="Freeform: Shape 10">
                <a:extLst>
                  <a:ext uri="{FF2B5EF4-FFF2-40B4-BE49-F238E27FC236}">
                    <a16:creationId xmlns:a16="http://schemas.microsoft.com/office/drawing/2014/main" id="{BE925DB6-552F-8379-5D92-659B84D84DF8}"/>
                  </a:ext>
                </a:extLst>
              </p:cNvPr>
              <p:cNvSpPr/>
              <p:nvPr/>
            </p:nvSpPr>
            <p:spPr>
              <a:xfrm>
                <a:off x="6739603" y="408334"/>
                <a:ext cx="313785" cy="544575"/>
              </a:xfrm>
              <a:custGeom>
                <a:avLst/>
                <a:gdLst>
                  <a:gd name="connsiteX0" fmla="*/ 83725 w 313785"/>
                  <a:gd name="connsiteY0" fmla="*/ 475126 h 544575"/>
                  <a:gd name="connsiteX1" fmla="*/ 254578 w 313785"/>
                  <a:gd name="connsiteY1" fmla="*/ 475126 h 544575"/>
                  <a:gd name="connsiteX2" fmla="*/ 313786 w 313785"/>
                  <a:gd name="connsiteY2" fmla="*/ 460794 h 544575"/>
                  <a:gd name="connsiteX3" fmla="*/ 302933 w 313785"/>
                  <a:gd name="connsiteY3" fmla="*/ 544576 h 544575"/>
                  <a:gd name="connsiteX4" fmla="*/ 0 w 313785"/>
                  <a:gd name="connsiteY4" fmla="*/ 544576 h 544575"/>
                  <a:gd name="connsiteX5" fmla="*/ 10185 w 313785"/>
                  <a:gd name="connsiteY5" fmla="*/ 499637 h 544575"/>
                  <a:gd name="connsiteX6" fmla="*/ 10185 w 313785"/>
                  <a:gd name="connsiteY6" fmla="*/ 44939 h 544575"/>
                  <a:gd name="connsiteX7" fmla="*/ 0 w 313785"/>
                  <a:gd name="connsiteY7" fmla="*/ 0 h 544575"/>
                  <a:gd name="connsiteX8" fmla="*/ 93968 w 313785"/>
                  <a:gd name="connsiteY8" fmla="*/ 0 h 544575"/>
                  <a:gd name="connsiteX9" fmla="*/ 83725 w 313785"/>
                  <a:gd name="connsiteY9" fmla="*/ 44939 h 544575"/>
                  <a:gd name="connsiteX10" fmla="*/ 83725 w 313785"/>
                  <a:gd name="connsiteY10" fmla="*/ 475126 h 544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785" h="544575">
                    <a:moveTo>
                      <a:pt x="83725" y="475126"/>
                    </a:moveTo>
                    <a:lnTo>
                      <a:pt x="254578" y="475126"/>
                    </a:lnTo>
                    <a:cubicBezTo>
                      <a:pt x="282505" y="475126"/>
                      <a:pt x="298177" y="469697"/>
                      <a:pt x="313786" y="460794"/>
                    </a:cubicBezTo>
                    <a:lnTo>
                      <a:pt x="302933" y="544576"/>
                    </a:lnTo>
                    <a:lnTo>
                      <a:pt x="0" y="544576"/>
                    </a:lnTo>
                    <a:cubicBezTo>
                      <a:pt x="6826" y="530981"/>
                      <a:pt x="10185" y="519392"/>
                      <a:pt x="10185" y="499637"/>
                    </a:cubicBezTo>
                    <a:lnTo>
                      <a:pt x="10185" y="44939"/>
                    </a:lnTo>
                    <a:cubicBezTo>
                      <a:pt x="10185" y="25184"/>
                      <a:pt x="6833" y="13595"/>
                      <a:pt x="0" y="0"/>
                    </a:cubicBezTo>
                    <a:lnTo>
                      <a:pt x="93968" y="0"/>
                    </a:lnTo>
                    <a:cubicBezTo>
                      <a:pt x="87135" y="13595"/>
                      <a:pt x="83725" y="25184"/>
                      <a:pt x="83725" y="44939"/>
                    </a:cubicBezTo>
                    <a:lnTo>
                      <a:pt x="83725" y="475126"/>
                    </a:lnTo>
                    <a:close/>
                  </a:path>
                </a:pathLst>
              </a:custGeom>
              <a:grpFill/>
              <a:ln w="6350" cap="flat">
                <a:noFill/>
                <a:prstDash val="solid"/>
                <a:miter/>
              </a:ln>
            </p:spPr>
            <p:txBody>
              <a:bodyPr rtlCol="0" anchor="ctr"/>
              <a:lstStyle/>
              <a:p>
                <a:endParaRPr lang="da-DK" dirty="0"/>
              </a:p>
            </p:txBody>
          </p:sp>
          <p:sp>
            <p:nvSpPr>
              <p:cNvPr id="12" name="Freeform: Shape 11">
                <a:extLst>
                  <a:ext uri="{FF2B5EF4-FFF2-40B4-BE49-F238E27FC236}">
                    <a16:creationId xmlns:a16="http://schemas.microsoft.com/office/drawing/2014/main" id="{611DD4BC-1850-AD12-D003-4754BA670FD0}"/>
                  </a:ext>
                </a:extLst>
              </p:cNvPr>
              <p:cNvSpPr/>
              <p:nvPr/>
            </p:nvSpPr>
            <p:spPr>
              <a:xfrm>
                <a:off x="7132897" y="408315"/>
                <a:ext cx="474516" cy="551408"/>
              </a:xfrm>
              <a:custGeom>
                <a:avLst/>
                <a:gdLst>
                  <a:gd name="connsiteX0" fmla="*/ 10242 w 474516"/>
                  <a:gd name="connsiteY0" fmla="*/ 44939 h 551408"/>
                  <a:gd name="connsiteX1" fmla="*/ 0 w 474516"/>
                  <a:gd name="connsiteY1" fmla="*/ 0 h 551408"/>
                  <a:gd name="connsiteX2" fmla="*/ 93967 w 474516"/>
                  <a:gd name="connsiteY2" fmla="*/ 0 h 551408"/>
                  <a:gd name="connsiteX3" fmla="*/ 83782 w 474516"/>
                  <a:gd name="connsiteY3" fmla="*/ 44939 h 551408"/>
                  <a:gd name="connsiteX4" fmla="*/ 83782 w 474516"/>
                  <a:gd name="connsiteY4" fmla="*/ 318599 h 551408"/>
                  <a:gd name="connsiteX5" fmla="*/ 238963 w 474516"/>
                  <a:gd name="connsiteY5" fmla="*/ 480613 h 551408"/>
                  <a:gd name="connsiteX6" fmla="*/ 394151 w 474516"/>
                  <a:gd name="connsiteY6" fmla="*/ 318599 h 551408"/>
                  <a:gd name="connsiteX7" fmla="*/ 394151 w 474516"/>
                  <a:gd name="connsiteY7" fmla="*/ 44939 h 551408"/>
                  <a:gd name="connsiteX8" fmla="*/ 383965 w 474516"/>
                  <a:gd name="connsiteY8" fmla="*/ 0 h 551408"/>
                  <a:gd name="connsiteX9" fmla="*/ 474516 w 474516"/>
                  <a:gd name="connsiteY9" fmla="*/ 0 h 551408"/>
                  <a:gd name="connsiteX10" fmla="*/ 463601 w 474516"/>
                  <a:gd name="connsiteY10" fmla="*/ 44939 h 551408"/>
                  <a:gd name="connsiteX11" fmla="*/ 463601 w 474516"/>
                  <a:gd name="connsiteY11" fmla="*/ 328784 h 551408"/>
                  <a:gd name="connsiteX12" fmla="*/ 236893 w 474516"/>
                  <a:gd name="connsiteY12" fmla="*/ 551409 h 551408"/>
                  <a:gd name="connsiteX13" fmla="*/ 10242 w 474516"/>
                  <a:gd name="connsiteY13" fmla="*/ 329457 h 551408"/>
                  <a:gd name="connsiteX14" fmla="*/ 10242 w 474516"/>
                  <a:gd name="connsiteY14" fmla="*/ 44939 h 5514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474516" h="551408">
                    <a:moveTo>
                      <a:pt x="10242" y="44939"/>
                    </a:moveTo>
                    <a:cubicBezTo>
                      <a:pt x="10242" y="25184"/>
                      <a:pt x="6826" y="13595"/>
                      <a:pt x="0" y="0"/>
                    </a:cubicBezTo>
                    <a:lnTo>
                      <a:pt x="93967" y="0"/>
                    </a:lnTo>
                    <a:cubicBezTo>
                      <a:pt x="87135" y="13595"/>
                      <a:pt x="83782" y="25184"/>
                      <a:pt x="83782" y="44939"/>
                    </a:cubicBezTo>
                    <a:lnTo>
                      <a:pt x="83782" y="318599"/>
                    </a:lnTo>
                    <a:cubicBezTo>
                      <a:pt x="83782" y="416585"/>
                      <a:pt x="151162" y="480613"/>
                      <a:pt x="238963" y="480613"/>
                    </a:cubicBezTo>
                    <a:cubicBezTo>
                      <a:pt x="326771" y="480613"/>
                      <a:pt x="394151" y="422078"/>
                      <a:pt x="394151" y="318599"/>
                    </a:cubicBezTo>
                    <a:lnTo>
                      <a:pt x="394151" y="44939"/>
                    </a:lnTo>
                    <a:cubicBezTo>
                      <a:pt x="394151" y="25184"/>
                      <a:pt x="390734" y="13595"/>
                      <a:pt x="383965" y="0"/>
                    </a:cubicBezTo>
                    <a:lnTo>
                      <a:pt x="474516" y="0"/>
                    </a:lnTo>
                    <a:cubicBezTo>
                      <a:pt x="467684" y="13595"/>
                      <a:pt x="463601" y="25184"/>
                      <a:pt x="463601" y="44939"/>
                    </a:cubicBezTo>
                    <a:lnTo>
                      <a:pt x="463601" y="328784"/>
                    </a:lnTo>
                    <a:cubicBezTo>
                      <a:pt x="463601" y="460191"/>
                      <a:pt x="372383" y="551409"/>
                      <a:pt x="236893" y="551409"/>
                    </a:cubicBezTo>
                    <a:cubicBezTo>
                      <a:pt x="104819" y="551409"/>
                      <a:pt x="10242" y="458114"/>
                      <a:pt x="10242" y="329457"/>
                    </a:cubicBezTo>
                    <a:lnTo>
                      <a:pt x="10242" y="44939"/>
                    </a:lnTo>
                    <a:close/>
                  </a:path>
                </a:pathLst>
              </a:custGeom>
              <a:grpFill/>
              <a:ln w="6350" cap="flat">
                <a:noFill/>
                <a:prstDash val="solid"/>
                <a:miter/>
              </a:ln>
            </p:spPr>
            <p:txBody>
              <a:bodyPr rtlCol="0" anchor="ctr"/>
              <a:lstStyle/>
              <a:p>
                <a:endParaRPr lang="da-DK" dirty="0"/>
              </a:p>
            </p:txBody>
          </p:sp>
          <p:sp>
            <p:nvSpPr>
              <p:cNvPr id="13" name="Freeform: Shape 12">
                <a:extLst>
                  <a:ext uri="{FF2B5EF4-FFF2-40B4-BE49-F238E27FC236}">
                    <a16:creationId xmlns:a16="http://schemas.microsoft.com/office/drawing/2014/main" id="{FD3995A5-CBFF-3165-0FFE-09C6F4A2C484}"/>
                  </a:ext>
                </a:extLst>
              </p:cNvPr>
              <p:cNvSpPr/>
              <p:nvPr/>
            </p:nvSpPr>
            <p:spPr>
              <a:xfrm>
                <a:off x="6739578" y="1115286"/>
                <a:ext cx="313842" cy="544575"/>
              </a:xfrm>
              <a:custGeom>
                <a:avLst/>
                <a:gdLst>
                  <a:gd name="connsiteX0" fmla="*/ 288652 w 313842"/>
                  <a:gd name="connsiteY0" fmla="*/ 6 h 544575"/>
                  <a:gd name="connsiteX1" fmla="*/ 292068 w 313842"/>
                  <a:gd name="connsiteY1" fmla="*/ 83725 h 544575"/>
                  <a:gd name="connsiteX2" fmla="*/ 232861 w 313842"/>
                  <a:gd name="connsiteY2" fmla="*/ 69456 h 544575"/>
                  <a:gd name="connsiteX3" fmla="*/ 83776 w 313842"/>
                  <a:gd name="connsiteY3" fmla="*/ 69456 h 544575"/>
                  <a:gd name="connsiteX4" fmla="*/ 83776 w 313842"/>
                  <a:gd name="connsiteY4" fmla="*/ 232810 h 544575"/>
                  <a:gd name="connsiteX5" fmla="*/ 238290 w 313842"/>
                  <a:gd name="connsiteY5" fmla="*/ 232810 h 544575"/>
                  <a:gd name="connsiteX6" fmla="*/ 283229 w 313842"/>
                  <a:gd name="connsiteY6" fmla="*/ 222625 h 544575"/>
                  <a:gd name="connsiteX7" fmla="*/ 283229 w 313842"/>
                  <a:gd name="connsiteY7" fmla="*/ 312445 h 544575"/>
                  <a:gd name="connsiteX8" fmla="*/ 238290 w 313842"/>
                  <a:gd name="connsiteY8" fmla="*/ 302260 h 544575"/>
                  <a:gd name="connsiteX9" fmla="*/ 83776 w 313842"/>
                  <a:gd name="connsiteY9" fmla="*/ 302260 h 544575"/>
                  <a:gd name="connsiteX10" fmla="*/ 83776 w 313842"/>
                  <a:gd name="connsiteY10" fmla="*/ 475126 h 544575"/>
                  <a:gd name="connsiteX11" fmla="*/ 249206 w 313842"/>
                  <a:gd name="connsiteY11" fmla="*/ 475126 h 544575"/>
                  <a:gd name="connsiteX12" fmla="*/ 313842 w 313842"/>
                  <a:gd name="connsiteY12" fmla="*/ 460858 h 544575"/>
                  <a:gd name="connsiteX13" fmla="*/ 294818 w 313842"/>
                  <a:gd name="connsiteY13" fmla="*/ 544576 h 544575"/>
                  <a:gd name="connsiteX14" fmla="*/ 0 w 313842"/>
                  <a:gd name="connsiteY14" fmla="*/ 544576 h 544575"/>
                  <a:gd name="connsiteX15" fmla="*/ 10242 w 313842"/>
                  <a:gd name="connsiteY15" fmla="*/ 499637 h 544575"/>
                  <a:gd name="connsiteX16" fmla="*/ 10242 w 313842"/>
                  <a:gd name="connsiteY16" fmla="*/ 44939 h 544575"/>
                  <a:gd name="connsiteX17" fmla="*/ 0 w 313842"/>
                  <a:gd name="connsiteY17" fmla="*/ 0 h 544575"/>
                  <a:gd name="connsiteX18" fmla="*/ 288652 w 313842"/>
                  <a:gd name="connsiteY18" fmla="*/ 0 h 544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313842" h="544575">
                    <a:moveTo>
                      <a:pt x="288652" y="6"/>
                    </a:moveTo>
                    <a:lnTo>
                      <a:pt x="292068" y="83725"/>
                    </a:lnTo>
                    <a:cubicBezTo>
                      <a:pt x="276396" y="74886"/>
                      <a:pt x="260724" y="69456"/>
                      <a:pt x="232861" y="69456"/>
                    </a:cubicBezTo>
                    <a:lnTo>
                      <a:pt x="83776" y="69456"/>
                    </a:lnTo>
                    <a:lnTo>
                      <a:pt x="83776" y="232810"/>
                    </a:lnTo>
                    <a:lnTo>
                      <a:pt x="238290" y="232810"/>
                    </a:lnTo>
                    <a:cubicBezTo>
                      <a:pt x="258045" y="232810"/>
                      <a:pt x="269570" y="229394"/>
                      <a:pt x="283229" y="222625"/>
                    </a:cubicBezTo>
                    <a:lnTo>
                      <a:pt x="283229" y="312445"/>
                    </a:lnTo>
                    <a:cubicBezTo>
                      <a:pt x="269570" y="305676"/>
                      <a:pt x="258045" y="302260"/>
                      <a:pt x="238290" y="302260"/>
                    </a:cubicBezTo>
                    <a:lnTo>
                      <a:pt x="83776" y="302260"/>
                    </a:lnTo>
                    <a:lnTo>
                      <a:pt x="83776" y="475126"/>
                    </a:lnTo>
                    <a:lnTo>
                      <a:pt x="249206" y="475126"/>
                    </a:lnTo>
                    <a:cubicBezTo>
                      <a:pt x="277070" y="475126"/>
                      <a:pt x="298171" y="469697"/>
                      <a:pt x="313842" y="460858"/>
                    </a:cubicBezTo>
                    <a:lnTo>
                      <a:pt x="294818" y="544576"/>
                    </a:lnTo>
                    <a:lnTo>
                      <a:pt x="0" y="544576"/>
                    </a:lnTo>
                    <a:cubicBezTo>
                      <a:pt x="6833" y="530981"/>
                      <a:pt x="10242" y="519392"/>
                      <a:pt x="10242" y="499637"/>
                    </a:cubicBezTo>
                    <a:lnTo>
                      <a:pt x="10242" y="44939"/>
                    </a:lnTo>
                    <a:cubicBezTo>
                      <a:pt x="10242" y="25184"/>
                      <a:pt x="6826" y="13595"/>
                      <a:pt x="0" y="0"/>
                    </a:cubicBezTo>
                    <a:lnTo>
                      <a:pt x="288652" y="0"/>
                    </a:lnTo>
                    <a:close/>
                  </a:path>
                </a:pathLst>
              </a:custGeom>
              <a:grpFill/>
              <a:ln w="6350" cap="flat">
                <a:noFill/>
                <a:prstDash val="solid"/>
                <a:miter/>
              </a:ln>
            </p:spPr>
            <p:txBody>
              <a:bodyPr rtlCol="0" anchor="ctr"/>
              <a:lstStyle/>
              <a:p>
                <a:endParaRPr lang="da-DK" dirty="0"/>
              </a:p>
            </p:txBody>
          </p:sp>
          <p:sp>
            <p:nvSpPr>
              <p:cNvPr id="14" name="Freeform: Shape 13">
                <a:extLst>
                  <a:ext uri="{FF2B5EF4-FFF2-40B4-BE49-F238E27FC236}">
                    <a16:creationId xmlns:a16="http://schemas.microsoft.com/office/drawing/2014/main" id="{D13E1CD0-FFE8-55E6-B103-BFE3B276448B}"/>
                  </a:ext>
                </a:extLst>
              </p:cNvPr>
              <p:cNvSpPr/>
              <p:nvPr/>
            </p:nvSpPr>
            <p:spPr>
              <a:xfrm>
                <a:off x="7152372" y="1115305"/>
                <a:ext cx="313785" cy="544575"/>
              </a:xfrm>
              <a:custGeom>
                <a:avLst/>
                <a:gdLst>
                  <a:gd name="connsiteX0" fmla="*/ 83725 w 313785"/>
                  <a:gd name="connsiteY0" fmla="*/ 475126 h 544575"/>
                  <a:gd name="connsiteX1" fmla="*/ 254577 w 313785"/>
                  <a:gd name="connsiteY1" fmla="*/ 475126 h 544575"/>
                  <a:gd name="connsiteX2" fmla="*/ 313785 w 313785"/>
                  <a:gd name="connsiteY2" fmla="*/ 460858 h 544575"/>
                  <a:gd name="connsiteX3" fmla="*/ 302933 w 313785"/>
                  <a:gd name="connsiteY3" fmla="*/ 544576 h 544575"/>
                  <a:gd name="connsiteX4" fmla="*/ 0 w 313785"/>
                  <a:gd name="connsiteY4" fmla="*/ 544576 h 544575"/>
                  <a:gd name="connsiteX5" fmla="*/ 10185 w 313785"/>
                  <a:gd name="connsiteY5" fmla="*/ 499637 h 544575"/>
                  <a:gd name="connsiteX6" fmla="*/ 10185 w 313785"/>
                  <a:gd name="connsiteY6" fmla="*/ 44939 h 544575"/>
                  <a:gd name="connsiteX7" fmla="*/ 0 w 313785"/>
                  <a:gd name="connsiteY7" fmla="*/ 0 h 544575"/>
                  <a:gd name="connsiteX8" fmla="*/ 93967 w 313785"/>
                  <a:gd name="connsiteY8" fmla="*/ 0 h 544575"/>
                  <a:gd name="connsiteX9" fmla="*/ 83725 w 313785"/>
                  <a:gd name="connsiteY9" fmla="*/ 44939 h 544575"/>
                  <a:gd name="connsiteX10" fmla="*/ 83725 w 313785"/>
                  <a:gd name="connsiteY10" fmla="*/ 475126 h 544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785" h="544575">
                    <a:moveTo>
                      <a:pt x="83725" y="475126"/>
                    </a:moveTo>
                    <a:lnTo>
                      <a:pt x="254577" y="475126"/>
                    </a:lnTo>
                    <a:cubicBezTo>
                      <a:pt x="282505" y="475126"/>
                      <a:pt x="298177" y="469697"/>
                      <a:pt x="313785" y="460858"/>
                    </a:cubicBezTo>
                    <a:lnTo>
                      <a:pt x="302933" y="544576"/>
                    </a:lnTo>
                    <a:lnTo>
                      <a:pt x="0" y="544576"/>
                    </a:lnTo>
                    <a:cubicBezTo>
                      <a:pt x="6833" y="530917"/>
                      <a:pt x="10185" y="519392"/>
                      <a:pt x="10185" y="499637"/>
                    </a:cubicBezTo>
                    <a:lnTo>
                      <a:pt x="10185" y="44939"/>
                    </a:lnTo>
                    <a:cubicBezTo>
                      <a:pt x="10185" y="25184"/>
                      <a:pt x="6833" y="13595"/>
                      <a:pt x="0" y="0"/>
                    </a:cubicBezTo>
                    <a:lnTo>
                      <a:pt x="93967" y="0"/>
                    </a:lnTo>
                    <a:cubicBezTo>
                      <a:pt x="87135" y="13595"/>
                      <a:pt x="83725" y="25184"/>
                      <a:pt x="83725" y="44939"/>
                    </a:cubicBezTo>
                    <a:lnTo>
                      <a:pt x="83725" y="475126"/>
                    </a:lnTo>
                    <a:close/>
                  </a:path>
                </a:pathLst>
              </a:custGeom>
              <a:grpFill/>
              <a:ln w="6350" cap="flat">
                <a:noFill/>
                <a:prstDash val="solid"/>
                <a:miter/>
              </a:ln>
            </p:spPr>
            <p:txBody>
              <a:bodyPr rtlCol="0" anchor="ctr"/>
              <a:lstStyle/>
              <a:p>
                <a:endParaRPr lang="da-DK" dirty="0"/>
              </a:p>
            </p:txBody>
          </p:sp>
          <p:sp>
            <p:nvSpPr>
              <p:cNvPr id="15" name="Freeform: Shape 14">
                <a:extLst>
                  <a:ext uri="{FF2B5EF4-FFF2-40B4-BE49-F238E27FC236}">
                    <a16:creationId xmlns:a16="http://schemas.microsoft.com/office/drawing/2014/main" id="{95DEEFBB-B9C4-1FB0-A60A-B513814477D3}"/>
                  </a:ext>
                </a:extLst>
              </p:cNvPr>
              <p:cNvSpPr/>
              <p:nvPr/>
            </p:nvSpPr>
            <p:spPr>
              <a:xfrm>
                <a:off x="7566843" y="1115317"/>
                <a:ext cx="516648" cy="544518"/>
              </a:xfrm>
              <a:custGeom>
                <a:avLst/>
                <a:gdLst>
                  <a:gd name="connsiteX0" fmla="*/ 426098 w 516648"/>
                  <a:gd name="connsiteY0" fmla="*/ 163354 h 544518"/>
                  <a:gd name="connsiteX1" fmla="*/ 284492 w 516648"/>
                  <a:gd name="connsiteY1" fmla="*/ 456038 h 544518"/>
                  <a:gd name="connsiteX2" fmla="*/ 232105 w 516648"/>
                  <a:gd name="connsiteY2" fmla="*/ 456038 h 544518"/>
                  <a:gd name="connsiteX3" fmla="*/ 88474 w 516648"/>
                  <a:gd name="connsiteY3" fmla="*/ 164694 h 544518"/>
                  <a:gd name="connsiteX4" fmla="*/ 80975 w 516648"/>
                  <a:gd name="connsiteY4" fmla="*/ 499637 h 544518"/>
                  <a:gd name="connsiteX5" fmla="*/ 91218 w 516648"/>
                  <a:gd name="connsiteY5" fmla="*/ 544519 h 544518"/>
                  <a:gd name="connsiteX6" fmla="*/ 0 w 516648"/>
                  <a:gd name="connsiteY6" fmla="*/ 544519 h 544518"/>
                  <a:gd name="connsiteX7" fmla="*/ 10185 w 516648"/>
                  <a:gd name="connsiteY7" fmla="*/ 499637 h 544518"/>
                  <a:gd name="connsiteX8" fmla="*/ 21101 w 516648"/>
                  <a:gd name="connsiteY8" fmla="*/ 59207 h 544518"/>
                  <a:gd name="connsiteX9" fmla="*/ 2013 w 516648"/>
                  <a:gd name="connsiteY9" fmla="*/ 0 h 544518"/>
                  <a:gd name="connsiteX10" fmla="*/ 89820 w 516648"/>
                  <a:gd name="connsiteY10" fmla="*/ 0 h 544518"/>
                  <a:gd name="connsiteX11" fmla="*/ 259347 w 516648"/>
                  <a:gd name="connsiteY11" fmla="*/ 343053 h 544518"/>
                  <a:gd name="connsiteX12" fmla="*/ 426098 w 516648"/>
                  <a:gd name="connsiteY12" fmla="*/ 0 h 544518"/>
                  <a:gd name="connsiteX13" fmla="*/ 512585 w 516648"/>
                  <a:gd name="connsiteY13" fmla="*/ 0 h 544518"/>
                  <a:gd name="connsiteX14" fmla="*/ 495566 w 516648"/>
                  <a:gd name="connsiteY14" fmla="*/ 44875 h 544518"/>
                  <a:gd name="connsiteX15" fmla="*/ 506489 w 516648"/>
                  <a:gd name="connsiteY15" fmla="*/ 499637 h 544518"/>
                  <a:gd name="connsiteX16" fmla="*/ 516649 w 516648"/>
                  <a:gd name="connsiteY16" fmla="*/ 544519 h 544518"/>
                  <a:gd name="connsiteX17" fmla="*/ 424002 w 516648"/>
                  <a:gd name="connsiteY17" fmla="*/ 544519 h 544518"/>
                  <a:gd name="connsiteX18" fmla="*/ 434289 w 516648"/>
                  <a:gd name="connsiteY18" fmla="*/ 499637 h 544518"/>
                  <a:gd name="connsiteX19" fmla="*/ 426098 w 516648"/>
                  <a:gd name="connsiteY19" fmla="*/ 163354 h 5445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516648" h="544518">
                    <a:moveTo>
                      <a:pt x="426098" y="163354"/>
                    </a:moveTo>
                    <a:lnTo>
                      <a:pt x="284492" y="456038"/>
                    </a:lnTo>
                    <a:lnTo>
                      <a:pt x="232105" y="456038"/>
                    </a:lnTo>
                    <a:lnTo>
                      <a:pt x="88474" y="164694"/>
                    </a:lnTo>
                    <a:lnTo>
                      <a:pt x="80975" y="499637"/>
                    </a:lnTo>
                    <a:cubicBezTo>
                      <a:pt x="80302" y="519392"/>
                      <a:pt x="84391" y="530917"/>
                      <a:pt x="91218" y="544519"/>
                    </a:cubicBezTo>
                    <a:lnTo>
                      <a:pt x="0" y="544519"/>
                    </a:lnTo>
                    <a:cubicBezTo>
                      <a:pt x="6769" y="530924"/>
                      <a:pt x="9512" y="519398"/>
                      <a:pt x="10185" y="499637"/>
                    </a:cubicBezTo>
                    <a:lnTo>
                      <a:pt x="21101" y="59207"/>
                    </a:lnTo>
                    <a:cubicBezTo>
                      <a:pt x="21774" y="25184"/>
                      <a:pt x="15615" y="13595"/>
                      <a:pt x="2013" y="0"/>
                    </a:cubicBezTo>
                    <a:lnTo>
                      <a:pt x="89820" y="0"/>
                    </a:lnTo>
                    <a:lnTo>
                      <a:pt x="259347" y="343053"/>
                    </a:lnTo>
                    <a:lnTo>
                      <a:pt x="426098" y="0"/>
                    </a:lnTo>
                    <a:lnTo>
                      <a:pt x="512585" y="0"/>
                    </a:lnTo>
                    <a:cubicBezTo>
                      <a:pt x="498932" y="13595"/>
                      <a:pt x="494804" y="25184"/>
                      <a:pt x="495566" y="44875"/>
                    </a:cubicBezTo>
                    <a:lnTo>
                      <a:pt x="506489" y="499637"/>
                    </a:lnTo>
                    <a:cubicBezTo>
                      <a:pt x="507060" y="519392"/>
                      <a:pt x="509790" y="530917"/>
                      <a:pt x="516649" y="544519"/>
                    </a:cubicBezTo>
                    <a:lnTo>
                      <a:pt x="424002" y="544519"/>
                    </a:lnTo>
                    <a:cubicBezTo>
                      <a:pt x="430860" y="530924"/>
                      <a:pt x="434924" y="519398"/>
                      <a:pt x="434289" y="499637"/>
                    </a:cubicBezTo>
                    <a:lnTo>
                      <a:pt x="426098" y="163354"/>
                    </a:lnTo>
                    <a:close/>
                  </a:path>
                </a:pathLst>
              </a:custGeom>
              <a:grpFill/>
              <a:ln w="6350" cap="flat">
                <a:noFill/>
                <a:prstDash val="solid"/>
                <a:miter/>
              </a:ln>
            </p:spPr>
            <p:txBody>
              <a:bodyPr rtlCol="0" anchor="ctr"/>
              <a:lstStyle/>
              <a:p>
                <a:endParaRPr lang="da-DK" dirty="0"/>
              </a:p>
            </p:txBody>
          </p:sp>
          <p:sp>
            <p:nvSpPr>
              <p:cNvPr id="16" name="Freeform: Shape 15">
                <a:extLst>
                  <a:ext uri="{FF2B5EF4-FFF2-40B4-BE49-F238E27FC236}">
                    <a16:creationId xmlns:a16="http://schemas.microsoft.com/office/drawing/2014/main" id="{1AAD5140-3A54-BF42-9B06-73F214B7EDF2}"/>
                  </a:ext>
                </a:extLst>
              </p:cNvPr>
              <p:cNvSpPr/>
              <p:nvPr/>
            </p:nvSpPr>
            <p:spPr>
              <a:xfrm>
                <a:off x="8202998" y="1115286"/>
                <a:ext cx="313817" cy="544575"/>
              </a:xfrm>
              <a:custGeom>
                <a:avLst/>
                <a:gdLst>
                  <a:gd name="connsiteX0" fmla="*/ 288608 w 313817"/>
                  <a:gd name="connsiteY0" fmla="*/ 6 h 544575"/>
                  <a:gd name="connsiteX1" fmla="*/ 292036 w 313817"/>
                  <a:gd name="connsiteY1" fmla="*/ 83725 h 544575"/>
                  <a:gd name="connsiteX2" fmla="*/ 232791 w 313817"/>
                  <a:gd name="connsiteY2" fmla="*/ 69456 h 544575"/>
                  <a:gd name="connsiteX3" fmla="*/ 83757 w 313817"/>
                  <a:gd name="connsiteY3" fmla="*/ 69456 h 544575"/>
                  <a:gd name="connsiteX4" fmla="*/ 83757 w 313817"/>
                  <a:gd name="connsiteY4" fmla="*/ 232810 h 544575"/>
                  <a:gd name="connsiteX5" fmla="*/ 238252 w 313817"/>
                  <a:gd name="connsiteY5" fmla="*/ 232810 h 544575"/>
                  <a:gd name="connsiteX6" fmla="*/ 283210 w 313817"/>
                  <a:gd name="connsiteY6" fmla="*/ 222625 h 544575"/>
                  <a:gd name="connsiteX7" fmla="*/ 283210 w 313817"/>
                  <a:gd name="connsiteY7" fmla="*/ 312445 h 544575"/>
                  <a:gd name="connsiteX8" fmla="*/ 238252 w 313817"/>
                  <a:gd name="connsiteY8" fmla="*/ 302260 h 544575"/>
                  <a:gd name="connsiteX9" fmla="*/ 83757 w 313817"/>
                  <a:gd name="connsiteY9" fmla="*/ 302260 h 544575"/>
                  <a:gd name="connsiteX10" fmla="*/ 83757 w 313817"/>
                  <a:gd name="connsiteY10" fmla="*/ 475126 h 544575"/>
                  <a:gd name="connsiteX11" fmla="*/ 249174 w 313817"/>
                  <a:gd name="connsiteY11" fmla="*/ 475126 h 544575"/>
                  <a:gd name="connsiteX12" fmla="*/ 313817 w 313817"/>
                  <a:gd name="connsiteY12" fmla="*/ 460858 h 544575"/>
                  <a:gd name="connsiteX13" fmla="*/ 294767 w 313817"/>
                  <a:gd name="connsiteY13" fmla="*/ 544576 h 544575"/>
                  <a:gd name="connsiteX14" fmla="*/ 0 w 313817"/>
                  <a:gd name="connsiteY14" fmla="*/ 544576 h 544575"/>
                  <a:gd name="connsiteX15" fmla="*/ 10223 w 313817"/>
                  <a:gd name="connsiteY15" fmla="*/ 499637 h 544575"/>
                  <a:gd name="connsiteX16" fmla="*/ 10223 w 313817"/>
                  <a:gd name="connsiteY16" fmla="*/ 44939 h 544575"/>
                  <a:gd name="connsiteX17" fmla="*/ 0 w 313817"/>
                  <a:gd name="connsiteY17" fmla="*/ 0 h 544575"/>
                  <a:gd name="connsiteX18" fmla="*/ 288608 w 313817"/>
                  <a:gd name="connsiteY18" fmla="*/ 0 h 544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313817" h="544575">
                    <a:moveTo>
                      <a:pt x="288608" y="6"/>
                    </a:moveTo>
                    <a:lnTo>
                      <a:pt x="292036" y="83725"/>
                    </a:lnTo>
                    <a:cubicBezTo>
                      <a:pt x="276352" y="74886"/>
                      <a:pt x="260668" y="69456"/>
                      <a:pt x="232791" y="69456"/>
                    </a:cubicBezTo>
                    <a:lnTo>
                      <a:pt x="83757" y="69456"/>
                    </a:lnTo>
                    <a:lnTo>
                      <a:pt x="83757" y="232810"/>
                    </a:lnTo>
                    <a:lnTo>
                      <a:pt x="238252" y="232810"/>
                    </a:lnTo>
                    <a:cubicBezTo>
                      <a:pt x="258001" y="232810"/>
                      <a:pt x="269558" y="229394"/>
                      <a:pt x="283210" y="222625"/>
                    </a:cubicBezTo>
                    <a:lnTo>
                      <a:pt x="283210" y="312445"/>
                    </a:lnTo>
                    <a:cubicBezTo>
                      <a:pt x="269558" y="305676"/>
                      <a:pt x="258001" y="302260"/>
                      <a:pt x="238252" y="302260"/>
                    </a:cubicBezTo>
                    <a:lnTo>
                      <a:pt x="83757" y="302260"/>
                    </a:lnTo>
                    <a:lnTo>
                      <a:pt x="83757" y="475126"/>
                    </a:lnTo>
                    <a:lnTo>
                      <a:pt x="249174" y="475126"/>
                    </a:lnTo>
                    <a:cubicBezTo>
                      <a:pt x="277051" y="475126"/>
                      <a:pt x="298133" y="469697"/>
                      <a:pt x="313817" y="460858"/>
                    </a:cubicBezTo>
                    <a:lnTo>
                      <a:pt x="294767" y="544576"/>
                    </a:lnTo>
                    <a:lnTo>
                      <a:pt x="0" y="544576"/>
                    </a:lnTo>
                    <a:cubicBezTo>
                      <a:pt x="6795" y="530981"/>
                      <a:pt x="10223" y="519392"/>
                      <a:pt x="10223" y="499637"/>
                    </a:cubicBezTo>
                    <a:lnTo>
                      <a:pt x="10223" y="44939"/>
                    </a:lnTo>
                    <a:cubicBezTo>
                      <a:pt x="10223" y="25184"/>
                      <a:pt x="6795" y="13595"/>
                      <a:pt x="0" y="0"/>
                    </a:cubicBezTo>
                    <a:lnTo>
                      <a:pt x="288608" y="0"/>
                    </a:lnTo>
                    <a:close/>
                  </a:path>
                </a:pathLst>
              </a:custGeom>
              <a:grpFill/>
              <a:ln w="6350" cap="flat">
                <a:noFill/>
                <a:prstDash val="solid"/>
                <a:miter/>
              </a:ln>
            </p:spPr>
            <p:txBody>
              <a:bodyPr rtlCol="0" anchor="ctr"/>
              <a:lstStyle/>
              <a:p>
                <a:endParaRPr lang="da-DK" dirty="0"/>
              </a:p>
            </p:txBody>
          </p:sp>
          <p:sp>
            <p:nvSpPr>
              <p:cNvPr id="17" name="Freeform: Shape 16">
                <a:extLst>
                  <a:ext uri="{FF2B5EF4-FFF2-40B4-BE49-F238E27FC236}">
                    <a16:creationId xmlns:a16="http://schemas.microsoft.com/office/drawing/2014/main" id="{60774638-26C8-461F-51E0-F41A5B840231}"/>
                  </a:ext>
                </a:extLst>
              </p:cNvPr>
              <p:cNvSpPr/>
              <p:nvPr/>
            </p:nvSpPr>
            <p:spPr>
              <a:xfrm>
                <a:off x="8615748" y="1115311"/>
                <a:ext cx="402335" cy="544525"/>
              </a:xfrm>
              <a:custGeom>
                <a:avLst/>
                <a:gdLst>
                  <a:gd name="connsiteX0" fmla="*/ 157290 w 402335"/>
                  <a:gd name="connsiteY0" fmla="*/ 6 h 544525"/>
                  <a:gd name="connsiteX1" fmla="*/ 322644 w 402335"/>
                  <a:gd name="connsiteY1" fmla="*/ 157874 h 544525"/>
                  <a:gd name="connsiteX2" fmla="*/ 220535 w 402335"/>
                  <a:gd name="connsiteY2" fmla="*/ 302203 h 544525"/>
                  <a:gd name="connsiteX3" fmla="*/ 247777 w 402335"/>
                  <a:gd name="connsiteY3" fmla="*/ 332810 h 544525"/>
                  <a:gd name="connsiteX4" fmla="*/ 359410 w 402335"/>
                  <a:gd name="connsiteY4" fmla="*/ 494150 h 544525"/>
                  <a:gd name="connsiteX5" fmla="*/ 402336 w 402335"/>
                  <a:gd name="connsiteY5" fmla="*/ 544519 h 544525"/>
                  <a:gd name="connsiteX6" fmla="*/ 293370 w 402335"/>
                  <a:gd name="connsiteY6" fmla="*/ 544519 h 544525"/>
                  <a:gd name="connsiteX7" fmla="*/ 275019 w 402335"/>
                  <a:gd name="connsiteY7" fmla="*/ 502996 h 544525"/>
                  <a:gd name="connsiteX8" fmla="*/ 176276 w 402335"/>
                  <a:gd name="connsiteY8" fmla="*/ 359397 h 544525"/>
                  <a:gd name="connsiteX9" fmla="*/ 122492 w 402335"/>
                  <a:gd name="connsiteY9" fmla="*/ 316528 h 544525"/>
                  <a:gd name="connsiteX10" fmla="*/ 83757 w 402335"/>
                  <a:gd name="connsiteY10" fmla="*/ 311772 h 544525"/>
                  <a:gd name="connsiteX11" fmla="*/ 83757 w 402335"/>
                  <a:gd name="connsiteY11" fmla="*/ 499644 h 544525"/>
                  <a:gd name="connsiteX12" fmla="*/ 93917 w 402335"/>
                  <a:gd name="connsiteY12" fmla="*/ 544525 h 544525"/>
                  <a:gd name="connsiteX13" fmla="*/ 0 w 402335"/>
                  <a:gd name="connsiteY13" fmla="*/ 544525 h 544525"/>
                  <a:gd name="connsiteX14" fmla="*/ 10160 w 402335"/>
                  <a:gd name="connsiteY14" fmla="*/ 499644 h 544525"/>
                  <a:gd name="connsiteX15" fmla="*/ 10160 w 402335"/>
                  <a:gd name="connsiteY15" fmla="*/ 44882 h 544525"/>
                  <a:gd name="connsiteX16" fmla="*/ 0 w 402335"/>
                  <a:gd name="connsiteY16" fmla="*/ 0 h 544525"/>
                  <a:gd name="connsiteX17" fmla="*/ 157290 w 402335"/>
                  <a:gd name="connsiteY17" fmla="*/ 0 h 544525"/>
                  <a:gd name="connsiteX18" fmla="*/ 83757 w 402335"/>
                  <a:gd name="connsiteY18" fmla="*/ 242329 h 544525"/>
                  <a:gd name="connsiteX19" fmla="*/ 132080 w 402335"/>
                  <a:gd name="connsiteY19" fmla="*/ 247085 h 544525"/>
                  <a:gd name="connsiteX20" fmla="*/ 245745 w 402335"/>
                  <a:gd name="connsiteY20" fmla="*/ 158610 h 544525"/>
                  <a:gd name="connsiteX21" fmla="*/ 142939 w 402335"/>
                  <a:gd name="connsiteY21" fmla="*/ 68732 h 544525"/>
                  <a:gd name="connsiteX22" fmla="*/ 83757 w 402335"/>
                  <a:gd name="connsiteY22" fmla="*/ 68732 h 544525"/>
                  <a:gd name="connsiteX23" fmla="*/ 83757 w 402335"/>
                  <a:gd name="connsiteY23" fmla="*/ 242329 h 544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402335" h="544525">
                    <a:moveTo>
                      <a:pt x="157290" y="6"/>
                    </a:moveTo>
                    <a:cubicBezTo>
                      <a:pt x="260097" y="6"/>
                      <a:pt x="322644" y="70739"/>
                      <a:pt x="322644" y="157874"/>
                    </a:cubicBezTo>
                    <a:cubicBezTo>
                      <a:pt x="322644" y="227997"/>
                      <a:pt x="285179" y="279095"/>
                      <a:pt x="220535" y="302203"/>
                    </a:cubicBezTo>
                    <a:cubicBezTo>
                      <a:pt x="232156" y="312445"/>
                      <a:pt x="238887" y="321957"/>
                      <a:pt x="247777" y="332810"/>
                    </a:cubicBezTo>
                    <a:cubicBezTo>
                      <a:pt x="287274" y="384582"/>
                      <a:pt x="328803" y="448545"/>
                      <a:pt x="359410" y="494150"/>
                    </a:cubicBezTo>
                    <a:cubicBezTo>
                      <a:pt x="374397" y="515919"/>
                      <a:pt x="385255" y="530250"/>
                      <a:pt x="402336" y="544519"/>
                    </a:cubicBezTo>
                    <a:lnTo>
                      <a:pt x="293370" y="544519"/>
                    </a:lnTo>
                    <a:cubicBezTo>
                      <a:pt x="289306" y="527507"/>
                      <a:pt x="283845" y="515919"/>
                      <a:pt x="275019" y="502996"/>
                    </a:cubicBezTo>
                    <a:cubicBezTo>
                      <a:pt x="242316" y="454704"/>
                      <a:pt x="209614" y="407022"/>
                      <a:pt x="176276" y="359397"/>
                    </a:cubicBezTo>
                    <a:cubicBezTo>
                      <a:pt x="164719" y="343726"/>
                      <a:pt x="145669" y="323298"/>
                      <a:pt x="122492" y="316528"/>
                    </a:cubicBezTo>
                    <a:cubicBezTo>
                      <a:pt x="108268" y="312445"/>
                      <a:pt x="94615" y="311772"/>
                      <a:pt x="83757" y="311772"/>
                    </a:cubicBezTo>
                    <a:lnTo>
                      <a:pt x="83757" y="499644"/>
                    </a:lnTo>
                    <a:cubicBezTo>
                      <a:pt x="83757" y="519398"/>
                      <a:pt x="87122" y="530923"/>
                      <a:pt x="93917" y="544525"/>
                    </a:cubicBezTo>
                    <a:lnTo>
                      <a:pt x="0" y="544525"/>
                    </a:lnTo>
                    <a:cubicBezTo>
                      <a:pt x="6795" y="530930"/>
                      <a:pt x="10160" y="519405"/>
                      <a:pt x="10160" y="499644"/>
                    </a:cubicBezTo>
                    <a:lnTo>
                      <a:pt x="10160" y="44882"/>
                    </a:lnTo>
                    <a:cubicBezTo>
                      <a:pt x="10160" y="25184"/>
                      <a:pt x="6795" y="13602"/>
                      <a:pt x="0" y="0"/>
                    </a:cubicBezTo>
                    <a:lnTo>
                      <a:pt x="157290" y="0"/>
                    </a:lnTo>
                    <a:close/>
                    <a:moveTo>
                      <a:pt x="83757" y="242329"/>
                    </a:moveTo>
                    <a:cubicBezTo>
                      <a:pt x="100711" y="246412"/>
                      <a:pt x="115062" y="247085"/>
                      <a:pt x="132080" y="247085"/>
                    </a:cubicBezTo>
                    <a:cubicBezTo>
                      <a:pt x="211710" y="247085"/>
                      <a:pt x="245745" y="208242"/>
                      <a:pt x="245745" y="158610"/>
                    </a:cubicBezTo>
                    <a:cubicBezTo>
                      <a:pt x="245745" y="107512"/>
                      <a:pt x="211710" y="68732"/>
                      <a:pt x="142939" y="68732"/>
                    </a:cubicBezTo>
                    <a:lnTo>
                      <a:pt x="83757" y="68732"/>
                    </a:lnTo>
                    <a:lnTo>
                      <a:pt x="83757" y="242329"/>
                    </a:lnTo>
                    <a:close/>
                  </a:path>
                </a:pathLst>
              </a:custGeom>
              <a:grpFill/>
              <a:ln w="6350" cap="flat">
                <a:noFill/>
                <a:prstDash val="solid"/>
                <a:miter/>
              </a:ln>
            </p:spPr>
            <p:txBody>
              <a:bodyPr rtlCol="0" anchor="ctr"/>
              <a:lstStyle/>
              <a:p>
                <a:endParaRPr lang="da-DK" dirty="0"/>
              </a:p>
            </p:txBody>
          </p:sp>
          <p:sp>
            <p:nvSpPr>
              <p:cNvPr id="18" name="Freeform: Shape 17">
                <a:extLst>
                  <a:ext uri="{FF2B5EF4-FFF2-40B4-BE49-F238E27FC236}">
                    <a16:creationId xmlns:a16="http://schemas.microsoft.com/office/drawing/2014/main" id="{2A89F866-B430-FCA9-4C71-44ACE3E6DF97}"/>
                  </a:ext>
                </a:extLst>
              </p:cNvPr>
              <p:cNvSpPr/>
              <p:nvPr/>
            </p:nvSpPr>
            <p:spPr>
              <a:xfrm>
                <a:off x="6708971" y="1815468"/>
                <a:ext cx="311765" cy="558184"/>
              </a:xfrm>
              <a:custGeom>
                <a:avLst/>
                <a:gdLst>
                  <a:gd name="connsiteX0" fmla="*/ 0 w 311765"/>
                  <a:gd name="connsiteY0" fmla="*/ 147015 h 558184"/>
                  <a:gd name="connsiteX1" fmla="*/ 175609 w 311765"/>
                  <a:gd name="connsiteY1" fmla="*/ 0 h 558184"/>
                  <a:gd name="connsiteX2" fmla="*/ 286588 w 311765"/>
                  <a:gd name="connsiteY2" fmla="*/ 22441 h 558184"/>
                  <a:gd name="connsiteX3" fmla="*/ 289268 w 311765"/>
                  <a:gd name="connsiteY3" fmla="*/ 115735 h 558184"/>
                  <a:gd name="connsiteX4" fmla="*/ 240303 w 311765"/>
                  <a:gd name="connsiteY4" fmla="*/ 82321 h 558184"/>
                  <a:gd name="connsiteX5" fmla="*/ 176276 w 311765"/>
                  <a:gd name="connsiteY5" fmla="*/ 70129 h 558184"/>
                  <a:gd name="connsiteX6" fmla="*/ 76213 w 311765"/>
                  <a:gd name="connsiteY6" fmla="*/ 147022 h 558184"/>
                  <a:gd name="connsiteX7" fmla="*/ 169507 w 311765"/>
                  <a:gd name="connsiteY7" fmla="*/ 234156 h 558184"/>
                  <a:gd name="connsiteX8" fmla="*/ 268167 w 311765"/>
                  <a:gd name="connsiteY8" fmla="*/ 289281 h 558184"/>
                  <a:gd name="connsiteX9" fmla="*/ 311766 w 311765"/>
                  <a:gd name="connsiteY9" fmla="*/ 401600 h 558184"/>
                  <a:gd name="connsiteX10" fmla="*/ 136093 w 311765"/>
                  <a:gd name="connsiteY10" fmla="*/ 558184 h 558184"/>
                  <a:gd name="connsiteX11" fmla="*/ 10909 w 311765"/>
                  <a:gd name="connsiteY11" fmla="*/ 534340 h 558184"/>
                  <a:gd name="connsiteX12" fmla="*/ 6826 w 311765"/>
                  <a:gd name="connsiteY12" fmla="*/ 442449 h 558184"/>
                  <a:gd name="connsiteX13" fmla="*/ 55791 w 311765"/>
                  <a:gd name="connsiteY13" fmla="*/ 474459 h 558184"/>
                  <a:gd name="connsiteX14" fmla="*/ 131344 w 311765"/>
                  <a:gd name="connsiteY14" fmla="*/ 488055 h 558184"/>
                  <a:gd name="connsiteX15" fmla="*/ 235553 w 311765"/>
                  <a:gd name="connsiteY15" fmla="*/ 404336 h 558184"/>
                  <a:gd name="connsiteX16" fmla="*/ 130734 w 311765"/>
                  <a:gd name="connsiteY16" fmla="*/ 300190 h 558184"/>
                  <a:gd name="connsiteX17" fmla="*/ 0 w 311765"/>
                  <a:gd name="connsiteY17" fmla="*/ 147015 h 5581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11765" h="558184">
                    <a:moveTo>
                      <a:pt x="0" y="147015"/>
                    </a:moveTo>
                    <a:cubicBezTo>
                      <a:pt x="0" y="56464"/>
                      <a:pt x="77559" y="0"/>
                      <a:pt x="175609" y="0"/>
                    </a:cubicBezTo>
                    <a:cubicBezTo>
                      <a:pt x="220548" y="0"/>
                      <a:pt x="251161" y="6096"/>
                      <a:pt x="286588" y="22441"/>
                    </a:cubicBezTo>
                    <a:lnTo>
                      <a:pt x="289268" y="115735"/>
                    </a:lnTo>
                    <a:cubicBezTo>
                      <a:pt x="272256" y="98723"/>
                      <a:pt x="257315" y="89148"/>
                      <a:pt x="240303" y="82321"/>
                    </a:cubicBezTo>
                    <a:cubicBezTo>
                      <a:pt x="222618" y="75552"/>
                      <a:pt x="205549" y="70129"/>
                      <a:pt x="176276" y="70129"/>
                    </a:cubicBezTo>
                    <a:cubicBezTo>
                      <a:pt x="115056" y="70129"/>
                      <a:pt x="76213" y="100736"/>
                      <a:pt x="76213" y="147022"/>
                    </a:cubicBezTo>
                    <a:cubicBezTo>
                      <a:pt x="76213" y="189218"/>
                      <a:pt x="106883" y="208306"/>
                      <a:pt x="169507" y="234156"/>
                    </a:cubicBezTo>
                    <a:cubicBezTo>
                      <a:pt x="213042" y="251841"/>
                      <a:pt x="245726" y="266840"/>
                      <a:pt x="268167" y="289281"/>
                    </a:cubicBezTo>
                    <a:cubicBezTo>
                      <a:pt x="298107" y="319221"/>
                      <a:pt x="311766" y="356660"/>
                      <a:pt x="311766" y="401600"/>
                    </a:cubicBezTo>
                    <a:cubicBezTo>
                      <a:pt x="311766" y="498310"/>
                      <a:pt x="237560" y="558184"/>
                      <a:pt x="136093" y="558184"/>
                    </a:cubicBezTo>
                    <a:cubicBezTo>
                      <a:pt x="84385" y="558184"/>
                      <a:pt x="47676" y="550012"/>
                      <a:pt x="10909" y="534340"/>
                    </a:cubicBezTo>
                    <a:lnTo>
                      <a:pt x="6826" y="442449"/>
                    </a:lnTo>
                    <a:cubicBezTo>
                      <a:pt x="23838" y="459461"/>
                      <a:pt x="38779" y="466960"/>
                      <a:pt x="55791" y="474459"/>
                    </a:cubicBezTo>
                    <a:cubicBezTo>
                      <a:pt x="74879" y="482632"/>
                      <a:pt x="102133" y="488055"/>
                      <a:pt x="131344" y="488055"/>
                    </a:cubicBezTo>
                    <a:cubicBezTo>
                      <a:pt x="196710" y="488055"/>
                      <a:pt x="235553" y="453358"/>
                      <a:pt x="235553" y="404336"/>
                    </a:cubicBezTo>
                    <a:cubicBezTo>
                      <a:pt x="235553" y="362141"/>
                      <a:pt x="220554" y="334887"/>
                      <a:pt x="130734" y="300190"/>
                    </a:cubicBezTo>
                    <a:cubicBezTo>
                      <a:pt x="27927" y="260674"/>
                      <a:pt x="0" y="208293"/>
                      <a:pt x="0" y="147015"/>
                    </a:cubicBezTo>
                  </a:path>
                </a:pathLst>
              </a:custGeom>
              <a:grpFill/>
              <a:ln w="6350" cap="flat">
                <a:noFill/>
                <a:prstDash val="solid"/>
                <a:miter/>
              </a:ln>
            </p:spPr>
            <p:txBody>
              <a:bodyPr rtlCol="0" anchor="ctr"/>
              <a:lstStyle/>
              <a:p>
                <a:endParaRPr lang="da-DK" dirty="0"/>
              </a:p>
            </p:txBody>
          </p:sp>
          <p:sp>
            <p:nvSpPr>
              <p:cNvPr id="19" name="Freeform: Shape 18">
                <a:extLst>
                  <a:ext uri="{FF2B5EF4-FFF2-40B4-BE49-F238E27FC236}">
                    <a16:creationId xmlns:a16="http://schemas.microsoft.com/office/drawing/2014/main" id="{9B98DA55-608A-AA32-2746-19F0C36D08F3}"/>
                  </a:ext>
                </a:extLst>
              </p:cNvPr>
              <p:cNvSpPr/>
              <p:nvPr/>
            </p:nvSpPr>
            <p:spPr>
              <a:xfrm>
                <a:off x="7061840" y="1822276"/>
                <a:ext cx="543902" cy="544576"/>
              </a:xfrm>
              <a:custGeom>
                <a:avLst/>
                <a:gdLst>
                  <a:gd name="connsiteX0" fmla="*/ 372993 w 543902"/>
                  <a:gd name="connsiteY0" fmla="*/ 348539 h 544576"/>
                  <a:gd name="connsiteX1" fmla="*/ 162014 w 543902"/>
                  <a:gd name="connsiteY1" fmla="*/ 348539 h 544576"/>
                  <a:gd name="connsiteX2" fmla="*/ 99390 w 543902"/>
                  <a:gd name="connsiteY2" fmla="*/ 499637 h 544576"/>
                  <a:gd name="connsiteX3" fmla="*/ 91891 w 543902"/>
                  <a:gd name="connsiteY3" fmla="*/ 544576 h 544576"/>
                  <a:gd name="connsiteX4" fmla="*/ 0 w 543902"/>
                  <a:gd name="connsiteY4" fmla="*/ 544576 h 544576"/>
                  <a:gd name="connsiteX5" fmla="*/ 24511 w 543902"/>
                  <a:gd name="connsiteY5" fmla="*/ 499637 h 544576"/>
                  <a:gd name="connsiteX6" fmla="*/ 232804 w 543902"/>
                  <a:gd name="connsiteY6" fmla="*/ 0 h 544576"/>
                  <a:gd name="connsiteX7" fmla="*/ 300184 w 543902"/>
                  <a:gd name="connsiteY7" fmla="*/ 0 h 544576"/>
                  <a:gd name="connsiteX8" fmla="*/ 519392 w 543902"/>
                  <a:gd name="connsiteY8" fmla="*/ 499637 h 544576"/>
                  <a:gd name="connsiteX9" fmla="*/ 543903 w 543902"/>
                  <a:gd name="connsiteY9" fmla="*/ 544576 h 544576"/>
                  <a:gd name="connsiteX10" fmla="*/ 447192 w 543902"/>
                  <a:gd name="connsiteY10" fmla="*/ 544576 h 544576"/>
                  <a:gd name="connsiteX11" fmla="*/ 439020 w 543902"/>
                  <a:gd name="connsiteY11" fmla="*/ 499637 h 544576"/>
                  <a:gd name="connsiteX12" fmla="*/ 372993 w 543902"/>
                  <a:gd name="connsiteY12" fmla="*/ 348539 h 544576"/>
                  <a:gd name="connsiteX13" fmla="*/ 191281 w 543902"/>
                  <a:gd name="connsiteY13" fmla="*/ 279083 h 544576"/>
                  <a:gd name="connsiteX14" fmla="*/ 342379 w 543902"/>
                  <a:gd name="connsiteY14" fmla="*/ 279083 h 544576"/>
                  <a:gd name="connsiteX15" fmla="*/ 264820 w 543902"/>
                  <a:gd name="connsiteY15" fmla="*/ 101397 h 544576"/>
                  <a:gd name="connsiteX16" fmla="*/ 191281 w 543902"/>
                  <a:gd name="connsiteY16" fmla="*/ 279083 h 5445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543902" h="544576">
                    <a:moveTo>
                      <a:pt x="372993" y="348539"/>
                    </a:moveTo>
                    <a:lnTo>
                      <a:pt x="162014" y="348539"/>
                    </a:lnTo>
                    <a:lnTo>
                      <a:pt x="99390" y="499637"/>
                    </a:lnTo>
                    <a:cubicBezTo>
                      <a:pt x="93904" y="513232"/>
                      <a:pt x="91891" y="530244"/>
                      <a:pt x="91891" y="544576"/>
                    </a:cubicBezTo>
                    <a:lnTo>
                      <a:pt x="0" y="544576"/>
                    </a:lnTo>
                    <a:cubicBezTo>
                      <a:pt x="9512" y="530917"/>
                      <a:pt x="17012" y="517989"/>
                      <a:pt x="24511" y="499637"/>
                    </a:cubicBezTo>
                    <a:lnTo>
                      <a:pt x="232804" y="0"/>
                    </a:lnTo>
                    <a:lnTo>
                      <a:pt x="300184" y="0"/>
                    </a:lnTo>
                    <a:lnTo>
                      <a:pt x="519392" y="499637"/>
                    </a:lnTo>
                    <a:cubicBezTo>
                      <a:pt x="527564" y="517989"/>
                      <a:pt x="534333" y="530917"/>
                      <a:pt x="543903" y="544576"/>
                    </a:cubicBezTo>
                    <a:lnTo>
                      <a:pt x="447192" y="544576"/>
                    </a:lnTo>
                    <a:cubicBezTo>
                      <a:pt x="447192" y="526834"/>
                      <a:pt x="444513" y="512566"/>
                      <a:pt x="439020" y="499637"/>
                    </a:cubicBezTo>
                    <a:lnTo>
                      <a:pt x="372993" y="348539"/>
                    </a:lnTo>
                    <a:close/>
                    <a:moveTo>
                      <a:pt x="191281" y="279083"/>
                    </a:moveTo>
                    <a:lnTo>
                      <a:pt x="342379" y="279083"/>
                    </a:lnTo>
                    <a:lnTo>
                      <a:pt x="264820" y="101397"/>
                    </a:lnTo>
                    <a:lnTo>
                      <a:pt x="191281" y="279083"/>
                    </a:lnTo>
                    <a:close/>
                  </a:path>
                </a:pathLst>
              </a:custGeom>
              <a:grpFill/>
              <a:ln w="6350" cap="flat">
                <a:noFill/>
                <a:prstDash val="solid"/>
                <a:miter/>
              </a:ln>
            </p:spPr>
            <p:txBody>
              <a:bodyPr rtlCol="0" anchor="ctr"/>
              <a:lstStyle/>
              <a:p>
                <a:endParaRPr lang="da-DK" dirty="0"/>
              </a:p>
            </p:txBody>
          </p:sp>
          <p:sp>
            <p:nvSpPr>
              <p:cNvPr id="20" name="Freeform: Shape 19">
                <a:extLst>
                  <a:ext uri="{FF2B5EF4-FFF2-40B4-BE49-F238E27FC236}">
                    <a16:creationId xmlns:a16="http://schemas.microsoft.com/office/drawing/2014/main" id="{685D9747-833D-6992-2209-3C71BEA04788}"/>
                  </a:ext>
                </a:extLst>
              </p:cNvPr>
              <p:cNvSpPr/>
              <p:nvPr/>
            </p:nvSpPr>
            <p:spPr>
              <a:xfrm>
                <a:off x="7671249" y="1822276"/>
                <a:ext cx="488124" cy="544576"/>
              </a:xfrm>
              <a:custGeom>
                <a:avLst/>
                <a:gdLst>
                  <a:gd name="connsiteX0" fmla="*/ 477838 w 488124"/>
                  <a:gd name="connsiteY0" fmla="*/ 499637 h 544576"/>
                  <a:gd name="connsiteX1" fmla="*/ 481267 w 488124"/>
                  <a:gd name="connsiteY1" fmla="*/ 544576 h 544576"/>
                  <a:gd name="connsiteX2" fmla="*/ 409131 w 488124"/>
                  <a:gd name="connsiteY2" fmla="*/ 544576 h 544576"/>
                  <a:gd name="connsiteX3" fmla="*/ 79629 w 488124"/>
                  <a:gd name="connsiteY3" fmla="*/ 119145 h 544576"/>
                  <a:gd name="connsiteX4" fmla="*/ 79629 w 488124"/>
                  <a:gd name="connsiteY4" fmla="*/ 499637 h 544576"/>
                  <a:gd name="connsiteX5" fmla="*/ 89853 w 488124"/>
                  <a:gd name="connsiteY5" fmla="*/ 544576 h 544576"/>
                  <a:gd name="connsiteX6" fmla="*/ 0 w 488124"/>
                  <a:gd name="connsiteY6" fmla="*/ 544576 h 544576"/>
                  <a:gd name="connsiteX7" fmla="*/ 10243 w 488124"/>
                  <a:gd name="connsiteY7" fmla="*/ 499637 h 544576"/>
                  <a:gd name="connsiteX8" fmla="*/ 10243 w 488124"/>
                  <a:gd name="connsiteY8" fmla="*/ 44939 h 544576"/>
                  <a:gd name="connsiteX9" fmla="*/ 0 w 488124"/>
                  <a:gd name="connsiteY9" fmla="*/ 0 h 544576"/>
                  <a:gd name="connsiteX10" fmla="*/ 81724 w 488124"/>
                  <a:gd name="connsiteY10" fmla="*/ 0 h 544576"/>
                  <a:gd name="connsiteX11" fmla="*/ 408432 w 488124"/>
                  <a:gd name="connsiteY11" fmla="*/ 419271 h 544576"/>
                  <a:gd name="connsiteX12" fmla="*/ 408432 w 488124"/>
                  <a:gd name="connsiteY12" fmla="*/ 44939 h 544576"/>
                  <a:gd name="connsiteX13" fmla="*/ 398208 w 488124"/>
                  <a:gd name="connsiteY13" fmla="*/ 0 h 544576"/>
                  <a:gd name="connsiteX14" fmla="*/ 488124 w 488124"/>
                  <a:gd name="connsiteY14" fmla="*/ 0 h 544576"/>
                  <a:gd name="connsiteX15" fmla="*/ 477838 w 488124"/>
                  <a:gd name="connsiteY15" fmla="*/ 44939 h 544576"/>
                  <a:gd name="connsiteX16" fmla="*/ 477838 w 488124"/>
                  <a:gd name="connsiteY16" fmla="*/ 499637 h 5445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88124" h="544576">
                    <a:moveTo>
                      <a:pt x="477838" y="499637"/>
                    </a:moveTo>
                    <a:cubicBezTo>
                      <a:pt x="477838" y="519392"/>
                      <a:pt x="479298" y="530917"/>
                      <a:pt x="481267" y="544576"/>
                    </a:cubicBezTo>
                    <a:lnTo>
                      <a:pt x="409131" y="544576"/>
                    </a:lnTo>
                    <a:lnTo>
                      <a:pt x="79629" y="119145"/>
                    </a:lnTo>
                    <a:lnTo>
                      <a:pt x="79629" y="499637"/>
                    </a:lnTo>
                    <a:cubicBezTo>
                      <a:pt x="79629" y="519392"/>
                      <a:pt x="83058" y="530917"/>
                      <a:pt x="89853" y="544576"/>
                    </a:cubicBezTo>
                    <a:lnTo>
                      <a:pt x="0" y="544576"/>
                    </a:lnTo>
                    <a:cubicBezTo>
                      <a:pt x="6833" y="530917"/>
                      <a:pt x="10243" y="519392"/>
                      <a:pt x="10243" y="499637"/>
                    </a:cubicBezTo>
                    <a:lnTo>
                      <a:pt x="10243" y="44939"/>
                    </a:lnTo>
                    <a:cubicBezTo>
                      <a:pt x="10243" y="25184"/>
                      <a:pt x="6826" y="13595"/>
                      <a:pt x="0" y="0"/>
                    </a:cubicBezTo>
                    <a:lnTo>
                      <a:pt x="81724" y="0"/>
                    </a:lnTo>
                    <a:lnTo>
                      <a:pt x="408432" y="419271"/>
                    </a:lnTo>
                    <a:lnTo>
                      <a:pt x="408432" y="44939"/>
                    </a:lnTo>
                    <a:cubicBezTo>
                      <a:pt x="408432" y="25184"/>
                      <a:pt x="405067" y="13595"/>
                      <a:pt x="398208" y="0"/>
                    </a:cubicBezTo>
                    <a:lnTo>
                      <a:pt x="488124" y="0"/>
                    </a:lnTo>
                    <a:cubicBezTo>
                      <a:pt x="481267" y="13595"/>
                      <a:pt x="477838" y="25184"/>
                      <a:pt x="477838" y="44939"/>
                    </a:cubicBezTo>
                    <a:lnTo>
                      <a:pt x="477838" y="499637"/>
                    </a:lnTo>
                    <a:close/>
                  </a:path>
                </a:pathLst>
              </a:custGeom>
              <a:grpFill/>
              <a:ln w="6350" cap="flat">
                <a:noFill/>
                <a:prstDash val="solid"/>
                <a:miter/>
              </a:ln>
            </p:spPr>
            <p:txBody>
              <a:bodyPr rtlCol="0" anchor="ctr"/>
              <a:lstStyle/>
              <a:p>
                <a:endParaRPr lang="da-DK" dirty="0"/>
              </a:p>
            </p:txBody>
          </p:sp>
          <p:sp>
            <p:nvSpPr>
              <p:cNvPr id="21" name="Freeform: Shape 20">
                <a:extLst>
                  <a:ext uri="{FF2B5EF4-FFF2-40B4-BE49-F238E27FC236}">
                    <a16:creationId xmlns:a16="http://schemas.microsoft.com/office/drawing/2014/main" id="{1DCA3590-8B8B-5DA9-2703-AF04A65671CC}"/>
                  </a:ext>
                </a:extLst>
              </p:cNvPr>
              <p:cNvSpPr/>
              <p:nvPr/>
            </p:nvSpPr>
            <p:spPr>
              <a:xfrm>
                <a:off x="8279707" y="1822250"/>
                <a:ext cx="482600" cy="548665"/>
              </a:xfrm>
              <a:custGeom>
                <a:avLst/>
                <a:gdLst>
                  <a:gd name="connsiteX0" fmla="*/ 199453 w 482600"/>
                  <a:gd name="connsiteY0" fmla="*/ 0 h 548665"/>
                  <a:gd name="connsiteX1" fmla="*/ 482600 w 482600"/>
                  <a:gd name="connsiteY1" fmla="*/ 272993 h 548665"/>
                  <a:gd name="connsiteX2" fmla="*/ 196723 w 482600"/>
                  <a:gd name="connsiteY2" fmla="*/ 548665 h 548665"/>
                  <a:gd name="connsiteX3" fmla="*/ 48323 w 482600"/>
                  <a:gd name="connsiteY3" fmla="*/ 544582 h 548665"/>
                  <a:gd name="connsiteX4" fmla="*/ 0 w 482600"/>
                  <a:gd name="connsiteY4" fmla="*/ 544582 h 548665"/>
                  <a:gd name="connsiteX5" fmla="*/ 10160 w 482600"/>
                  <a:gd name="connsiteY5" fmla="*/ 499644 h 548665"/>
                  <a:gd name="connsiteX6" fmla="*/ 10160 w 482600"/>
                  <a:gd name="connsiteY6" fmla="*/ 44945 h 548665"/>
                  <a:gd name="connsiteX7" fmla="*/ 0 w 482600"/>
                  <a:gd name="connsiteY7" fmla="*/ 7 h 548665"/>
                  <a:gd name="connsiteX8" fmla="*/ 199453 w 482600"/>
                  <a:gd name="connsiteY8" fmla="*/ 7 h 548665"/>
                  <a:gd name="connsiteX9" fmla="*/ 83693 w 482600"/>
                  <a:gd name="connsiteY9" fmla="*/ 435674 h 548665"/>
                  <a:gd name="connsiteX10" fmla="*/ 105473 w 482600"/>
                  <a:gd name="connsiteY10" fmla="*/ 475793 h 548665"/>
                  <a:gd name="connsiteX11" fmla="*/ 191960 w 482600"/>
                  <a:gd name="connsiteY11" fmla="*/ 481952 h 548665"/>
                  <a:gd name="connsiteX12" fmla="*/ 402336 w 482600"/>
                  <a:gd name="connsiteY12" fmla="*/ 273660 h 548665"/>
                  <a:gd name="connsiteX13" fmla="*/ 189864 w 482600"/>
                  <a:gd name="connsiteY13" fmla="*/ 69450 h 548665"/>
                  <a:gd name="connsiteX14" fmla="*/ 83693 w 482600"/>
                  <a:gd name="connsiteY14" fmla="*/ 69450 h 548665"/>
                  <a:gd name="connsiteX15" fmla="*/ 83693 w 482600"/>
                  <a:gd name="connsiteY15" fmla="*/ 435674 h 5486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482600" h="548665">
                    <a:moveTo>
                      <a:pt x="199453" y="0"/>
                    </a:moveTo>
                    <a:cubicBezTo>
                      <a:pt x="366902" y="0"/>
                      <a:pt x="482600" y="113722"/>
                      <a:pt x="482600" y="272993"/>
                    </a:cubicBezTo>
                    <a:cubicBezTo>
                      <a:pt x="482600" y="432264"/>
                      <a:pt x="364172" y="548665"/>
                      <a:pt x="196723" y="548665"/>
                    </a:cubicBezTo>
                    <a:cubicBezTo>
                      <a:pt x="114364" y="548665"/>
                      <a:pt x="89153" y="544582"/>
                      <a:pt x="48323" y="544582"/>
                    </a:cubicBezTo>
                    <a:lnTo>
                      <a:pt x="0" y="544582"/>
                    </a:lnTo>
                    <a:cubicBezTo>
                      <a:pt x="6794" y="530987"/>
                      <a:pt x="10160" y="519399"/>
                      <a:pt x="10160" y="499644"/>
                    </a:cubicBezTo>
                    <a:lnTo>
                      <a:pt x="10160" y="44945"/>
                    </a:lnTo>
                    <a:cubicBezTo>
                      <a:pt x="10160" y="25191"/>
                      <a:pt x="6794" y="13665"/>
                      <a:pt x="0" y="7"/>
                    </a:cubicBezTo>
                    <a:lnTo>
                      <a:pt x="199453" y="7"/>
                    </a:lnTo>
                    <a:close/>
                    <a:moveTo>
                      <a:pt x="83693" y="435674"/>
                    </a:moveTo>
                    <a:cubicBezTo>
                      <a:pt x="83693" y="456102"/>
                      <a:pt x="85789" y="469697"/>
                      <a:pt x="105473" y="475793"/>
                    </a:cubicBezTo>
                    <a:cubicBezTo>
                      <a:pt x="121793" y="481279"/>
                      <a:pt x="151764" y="481952"/>
                      <a:pt x="191960" y="481952"/>
                    </a:cubicBezTo>
                    <a:cubicBezTo>
                      <a:pt x="319277" y="481952"/>
                      <a:pt x="402336" y="390061"/>
                      <a:pt x="402336" y="273660"/>
                    </a:cubicBezTo>
                    <a:cubicBezTo>
                      <a:pt x="402336" y="157258"/>
                      <a:pt x="319277" y="69450"/>
                      <a:pt x="189864" y="69450"/>
                    </a:cubicBezTo>
                    <a:lnTo>
                      <a:pt x="83693" y="69450"/>
                    </a:lnTo>
                    <a:lnTo>
                      <a:pt x="83693" y="435674"/>
                    </a:lnTo>
                    <a:close/>
                  </a:path>
                </a:pathLst>
              </a:custGeom>
              <a:grpFill/>
              <a:ln w="6350" cap="flat">
                <a:noFill/>
                <a:prstDash val="solid"/>
                <a:miter/>
              </a:ln>
            </p:spPr>
            <p:txBody>
              <a:bodyPr rtlCol="0" anchor="ctr"/>
              <a:lstStyle/>
              <a:p>
                <a:endParaRPr lang="da-DK" dirty="0"/>
              </a:p>
            </p:txBody>
          </p:sp>
          <p:sp>
            <p:nvSpPr>
              <p:cNvPr id="22" name="Freeform: Shape 21">
                <a:extLst>
                  <a:ext uri="{FF2B5EF4-FFF2-40B4-BE49-F238E27FC236}">
                    <a16:creationId xmlns:a16="http://schemas.microsoft.com/office/drawing/2014/main" id="{DB0FC59F-0DA5-62BA-FFF3-11D8A5A0B962}"/>
                  </a:ext>
                </a:extLst>
              </p:cNvPr>
              <p:cNvSpPr/>
              <p:nvPr/>
            </p:nvSpPr>
            <p:spPr>
              <a:xfrm>
                <a:off x="8781737" y="1822276"/>
                <a:ext cx="543941" cy="544576"/>
              </a:xfrm>
              <a:custGeom>
                <a:avLst/>
                <a:gdLst>
                  <a:gd name="connsiteX0" fmla="*/ 373063 w 543941"/>
                  <a:gd name="connsiteY0" fmla="*/ 348539 h 544576"/>
                  <a:gd name="connsiteX1" fmla="*/ 162052 w 543941"/>
                  <a:gd name="connsiteY1" fmla="*/ 348539 h 544576"/>
                  <a:gd name="connsiteX2" fmla="*/ 99441 w 543941"/>
                  <a:gd name="connsiteY2" fmla="*/ 499637 h 544576"/>
                  <a:gd name="connsiteX3" fmla="*/ 91948 w 543941"/>
                  <a:gd name="connsiteY3" fmla="*/ 544576 h 544576"/>
                  <a:gd name="connsiteX4" fmla="*/ 0 w 543941"/>
                  <a:gd name="connsiteY4" fmla="*/ 544576 h 544576"/>
                  <a:gd name="connsiteX5" fmla="*/ 24511 w 543941"/>
                  <a:gd name="connsiteY5" fmla="*/ 499637 h 544576"/>
                  <a:gd name="connsiteX6" fmla="*/ 232855 w 543941"/>
                  <a:gd name="connsiteY6" fmla="*/ 0 h 544576"/>
                  <a:gd name="connsiteX7" fmla="*/ 300228 w 543941"/>
                  <a:gd name="connsiteY7" fmla="*/ 0 h 544576"/>
                  <a:gd name="connsiteX8" fmla="*/ 519430 w 543941"/>
                  <a:gd name="connsiteY8" fmla="*/ 499637 h 544576"/>
                  <a:gd name="connsiteX9" fmla="*/ 543941 w 543941"/>
                  <a:gd name="connsiteY9" fmla="*/ 544576 h 544576"/>
                  <a:gd name="connsiteX10" fmla="*/ 447294 w 543941"/>
                  <a:gd name="connsiteY10" fmla="*/ 544576 h 544576"/>
                  <a:gd name="connsiteX11" fmla="*/ 439103 w 543941"/>
                  <a:gd name="connsiteY11" fmla="*/ 499637 h 544576"/>
                  <a:gd name="connsiteX12" fmla="*/ 373063 w 543941"/>
                  <a:gd name="connsiteY12" fmla="*/ 348539 h 544576"/>
                  <a:gd name="connsiteX13" fmla="*/ 191326 w 543941"/>
                  <a:gd name="connsiteY13" fmla="*/ 279083 h 544576"/>
                  <a:gd name="connsiteX14" fmla="*/ 342392 w 543941"/>
                  <a:gd name="connsiteY14" fmla="*/ 279083 h 544576"/>
                  <a:gd name="connsiteX15" fmla="*/ 264858 w 543941"/>
                  <a:gd name="connsiteY15" fmla="*/ 101397 h 544576"/>
                  <a:gd name="connsiteX16" fmla="*/ 191326 w 543941"/>
                  <a:gd name="connsiteY16" fmla="*/ 279083 h 5445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543941" h="544576">
                    <a:moveTo>
                      <a:pt x="373063" y="348539"/>
                    </a:moveTo>
                    <a:lnTo>
                      <a:pt x="162052" y="348539"/>
                    </a:lnTo>
                    <a:lnTo>
                      <a:pt x="99441" y="499637"/>
                    </a:lnTo>
                    <a:cubicBezTo>
                      <a:pt x="93980" y="513232"/>
                      <a:pt x="91948" y="530244"/>
                      <a:pt x="91948" y="544576"/>
                    </a:cubicBezTo>
                    <a:lnTo>
                      <a:pt x="0" y="544576"/>
                    </a:lnTo>
                    <a:cubicBezTo>
                      <a:pt x="9589" y="530917"/>
                      <a:pt x="17018" y="517989"/>
                      <a:pt x="24511" y="499637"/>
                    </a:cubicBezTo>
                    <a:lnTo>
                      <a:pt x="232855" y="0"/>
                    </a:lnTo>
                    <a:lnTo>
                      <a:pt x="300228" y="0"/>
                    </a:lnTo>
                    <a:lnTo>
                      <a:pt x="519430" y="499637"/>
                    </a:lnTo>
                    <a:cubicBezTo>
                      <a:pt x="527621" y="517989"/>
                      <a:pt x="534416" y="530917"/>
                      <a:pt x="543941" y="544576"/>
                    </a:cubicBezTo>
                    <a:lnTo>
                      <a:pt x="447294" y="544576"/>
                    </a:lnTo>
                    <a:cubicBezTo>
                      <a:pt x="447294" y="526834"/>
                      <a:pt x="444564" y="512566"/>
                      <a:pt x="439103" y="499637"/>
                    </a:cubicBezTo>
                    <a:lnTo>
                      <a:pt x="373063" y="348539"/>
                    </a:lnTo>
                    <a:close/>
                    <a:moveTo>
                      <a:pt x="191326" y="279083"/>
                    </a:moveTo>
                    <a:lnTo>
                      <a:pt x="342392" y="279083"/>
                    </a:lnTo>
                    <a:lnTo>
                      <a:pt x="264858" y="101397"/>
                    </a:lnTo>
                    <a:lnTo>
                      <a:pt x="191326" y="279083"/>
                    </a:lnTo>
                    <a:close/>
                  </a:path>
                </a:pathLst>
              </a:custGeom>
              <a:grpFill/>
              <a:ln w="6350" cap="flat">
                <a:noFill/>
                <a:prstDash val="solid"/>
                <a:miter/>
              </a:ln>
            </p:spPr>
            <p:txBody>
              <a:bodyPr rtlCol="0" anchor="ctr"/>
              <a:lstStyle/>
              <a:p>
                <a:endParaRPr lang="da-DK" dirty="0"/>
              </a:p>
            </p:txBody>
          </p:sp>
          <p:sp>
            <p:nvSpPr>
              <p:cNvPr id="23" name="Freeform: Shape 22">
                <a:extLst>
                  <a:ext uri="{FF2B5EF4-FFF2-40B4-BE49-F238E27FC236}">
                    <a16:creationId xmlns:a16="http://schemas.microsoft.com/office/drawing/2014/main" id="{5B602EB0-23A9-0673-ACCB-54A815DCBEB4}"/>
                  </a:ext>
                </a:extLst>
              </p:cNvPr>
              <p:cNvSpPr/>
              <p:nvPr/>
            </p:nvSpPr>
            <p:spPr>
              <a:xfrm>
                <a:off x="7727701" y="408334"/>
                <a:ext cx="488124" cy="544575"/>
              </a:xfrm>
              <a:custGeom>
                <a:avLst/>
                <a:gdLst>
                  <a:gd name="connsiteX0" fmla="*/ 477901 w 488124"/>
                  <a:gd name="connsiteY0" fmla="*/ 499637 h 544575"/>
                  <a:gd name="connsiteX1" fmla="*/ 481330 w 488124"/>
                  <a:gd name="connsiteY1" fmla="*/ 544576 h 544575"/>
                  <a:gd name="connsiteX2" fmla="*/ 409194 w 488124"/>
                  <a:gd name="connsiteY2" fmla="*/ 544576 h 544575"/>
                  <a:gd name="connsiteX3" fmla="*/ 79629 w 488124"/>
                  <a:gd name="connsiteY3" fmla="*/ 119145 h 544575"/>
                  <a:gd name="connsiteX4" fmla="*/ 79629 w 488124"/>
                  <a:gd name="connsiteY4" fmla="*/ 499637 h 544575"/>
                  <a:gd name="connsiteX5" fmla="*/ 89916 w 488124"/>
                  <a:gd name="connsiteY5" fmla="*/ 544576 h 544575"/>
                  <a:gd name="connsiteX6" fmla="*/ 0 w 488124"/>
                  <a:gd name="connsiteY6" fmla="*/ 544576 h 544575"/>
                  <a:gd name="connsiteX7" fmla="*/ 10287 w 488124"/>
                  <a:gd name="connsiteY7" fmla="*/ 499637 h 544575"/>
                  <a:gd name="connsiteX8" fmla="*/ 10287 w 488124"/>
                  <a:gd name="connsiteY8" fmla="*/ 44939 h 544575"/>
                  <a:gd name="connsiteX9" fmla="*/ 0 w 488124"/>
                  <a:gd name="connsiteY9" fmla="*/ 0 h 544575"/>
                  <a:gd name="connsiteX10" fmla="*/ 81724 w 488124"/>
                  <a:gd name="connsiteY10" fmla="*/ 0 h 544575"/>
                  <a:gd name="connsiteX11" fmla="*/ 408432 w 488124"/>
                  <a:gd name="connsiteY11" fmla="*/ 419335 h 544575"/>
                  <a:gd name="connsiteX12" fmla="*/ 408432 w 488124"/>
                  <a:gd name="connsiteY12" fmla="*/ 44939 h 544575"/>
                  <a:gd name="connsiteX13" fmla="*/ 398272 w 488124"/>
                  <a:gd name="connsiteY13" fmla="*/ 0 h 544575"/>
                  <a:gd name="connsiteX14" fmla="*/ 488124 w 488124"/>
                  <a:gd name="connsiteY14" fmla="*/ 0 h 544575"/>
                  <a:gd name="connsiteX15" fmla="*/ 477901 w 488124"/>
                  <a:gd name="connsiteY15" fmla="*/ 44939 h 544575"/>
                  <a:gd name="connsiteX16" fmla="*/ 477901 w 488124"/>
                  <a:gd name="connsiteY16" fmla="*/ 499637 h 544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88124" h="544575">
                    <a:moveTo>
                      <a:pt x="477901" y="499637"/>
                    </a:moveTo>
                    <a:cubicBezTo>
                      <a:pt x="477901" y="519392"/>
                      <a:pt x="479298" y="530917"/>
                      <a:pt x="481330" y="544576"/>
                    </a:cubicBezTo>
                    <a:lnTo>
                      <a:pt x="409194" y="544576"/>
                    </a:lnTo>
                    <a:lnTo>
                      <a:pt x="79629" y="119145"/>
                    </a:lnTo>
                    <a:lnTo>
                      <a:pt x="79629" y="499637"/>
                    </a:lnTo>
                    <a:cubicBezTo>
                      <a:pt x="79629" y="519392"/>
                      <a:pt x="83058" y="530917"/>
                      <a:pt x="89916" y="544576"/>
                    </a:cubicBezTo>
                    <a:lnTo>
                      <a:pt x="0" y="544576"/>
                    </a:lnTo>
                    <a:cubicBezTo>
                      <a:pt x="6858" y="530917"/>
                      <a:pt x="10287" y="519392"/>
                      <a:pt x="10287" y="499637"/>
                    </a:cubicBezTo>
                    <a:lnTo>
                      <a:pt x="10287" y="44939"/>
                    </a:lnTo>
                    <a:cubicBezTo>
                      <a:pt x="10287" y="25184"/>
                      <a:pt x="6858" y="13595"/>
                      <a:pt x="0" y="0"/>
                    </a:cubicBezTo>
                    <a:lnTo>
                      <a:pt x="81724" y="0"/>
                    </a:lnTo>
                    <a:lnTo>
                      <a:pt x="408432" y="419335"/>
                    </a:lnTo>
                    <a:lnTo>
                      <a:pt x="408432" y="44939"/>
                    </a:lnTo>
                    <a:cubicBezTo>
                      <a:pt x="408432" y="25184"/>
                      <a:pt x="405067" y="13595"/>
                      <a:pt x="398272" y="0"/>
                    </a:cubicBezTo>
                    <a:lnTo>
                      <a:pt x="488124" y="0"/>
                    </a:lnTo>
                    <a:cubicBezTo>
                      <a:pt x="481330" y="13595"/>
                      <a:pt x="477901" y="25184"/>
                      <a:pt x="477901" y="44939"/>
                    </a:cubicBezTo>
                    <a:lnTo>
                      <a:pt x="477901" y="499637"/>
                    </a:lnTo>
                    <a:close/>
                  </a:path>
                </a:pathLst>
              </a:custGeom>
              <a:grpFill/>
              <a:ln w="6350" cap="flat">
                <a:noFill/>
                <a:prstDash val="solid"/>
                <a:miter/>
              </a:ln>
            </p:spPr>
            <p:txBody>
              <a:bodyPr rtlCol="0" anchor="ctr"/>
              <a:lstStyle/>
              <a:p>
                <a:endParaRPr lang="da-DK" dirty="0"/>
              </a:p>
            </p:txBody>
          </p:sp>
          <p:sp>
            <p:nvSpPr>
              <p:cNvPr id="24" name="Freeform: Shape 23">
                <a:extLst>
                  <a:ext uri="{FF2B5EF4-FFF2-40B4-BE49-F238E27FC236}">
                    <a16:creationId xmlns:a16="http://schemas.microsoft.com/office/drawing/2014/main" id="{8993D2D0-2F0E-D32E-0BC5-B8A4EB180062}"/>
                  </a:ext>
                </a:extLst>
              </p:cNvPr>
              <p:cNvSpPr/>
              <p:nvPr/>
            </p:nvSpPr>
            <p:spPr>
              <a:xfrm>
                <a:off x="8336158" y="408308"/>
                <a:ext cx="482663" cy="548665"/>
              </a:xfrm>
              <a:custGeom>
                <a:avLst/>
                <a:gdLst>
                  <a:gd name="connsiteX0" fmla="*/ 199454 w 482663"/>
                  <a:gd name="connsiteY0" fmla="*/ 0 h 548665"/>
                  <a:gd name="connsiteX1" fmla="*/ 482664 w 482663"/>
                  <a:gd name="connsiteY1" fmla="*/ 272993 h 548665"/>
                  <a:gd name="connsiteX2" fmla="*/ 196724 w 482663"/>
                  <a:gd name="connsiteY2" fmla="*/ 548665 h 548665"/>
                  <a:gd name="connsiteX3" fmla="*/ 48324 w 482663"/>
                  <a:gd name="connsiteY3" fmla="*/ 544582 h 548665"/>
                  <a:gd name="connsiteX4" fmla="*/ 0 w 482663"/>
                  <a:gd name="connsiteY4" fmla="*/ 544582 h 548665"/>
                  <a:gd name="connsiteX5" fmla="*/ 10224 w 482663"/>
                  <a:gd name="connsiteY5" fmla="*/ 499643 h 548665"/>
                  <a:gd name="connsiteX6" fmla="*/ 10224 w 482663"/>
                  <a:gd name="connsiteY6" fmla="*/ 44945 h 548665"/>
                  <a:gd name="connsiteX7" fmla="*/ 0 w 482663"/>
                  <a:gd name="connsiteY7" fmla="*/ 6 h 548665"/>
                  <a:gd name="connsiteX8" fmla="*/ 199454 w 482663"/>
                  <a:gd name="connsiteY8" fmla="*/ 6 h 548665"/>
                  <a:gd name="connsiteX9" fmla="*/ 83757 w 482663"/>
                  <a:gd name="connsiteY9" fmla="*/ 435673 h 548665"/>
                  <a:gd name="connsiteX10" fmla="*/ 105538 w 482663"/>
                  <a:gd name="connsiteY10" fmla="*/ 475856 h 548665"/>
                  <a:gd name="connsiteX11" fmla="*/ 191961 w 482663"/>
                  <a:gd name="connsiteY11" fmla="*/ 481952 h 548665"/>
                  <a:gd name="connsiteX12" fmla="*/ 402337 w 482663"/>
                  <a:gd name="connsiteY12" fmla="*/ 273659 h 548665"/>
                  <a:gd name="connsiteX13" fmla="*/ 189929 w 482663"/>
                  <a:gd name="connsiteY13" fmla="*/ 69450 h 548665"/>
                  <a:gd name="connsiteX14" fmla="*/ 83757 w 482663"/>
                  <a:gd name="connsiteY14" fmla="*/ 69450 h 548665"/>
                  <a:gd name="connsiteX15" fmla="*/ 83757 w 482663"/>
                  <a:gd name="connsiteY15" fmla="*/ 435673 h 5486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482663" h="548665">
                    <a:moveTo>
                      <a:pt x="199454" y="0"/>
                    </a:moveTo>
                    <a:cubicBezTo>
                      <a:pt x="366903" y="0"/>
                      <a:pt x="482664" y="113722"/>
                      <a:pt x="482664" y="272993"/>
                    </a:cubicBezTo>
                    <a:cubicBezTo>
                      <a:pt x="482664" y="432264"/>
                      <a:pt x="364173" y="548665"/>
                      <a:pt x="196724" y="548665"/>
                    </a:cubicBezTo>
                    <a:cubicBezTo>
                      <a:pt x="114364" y="548665"/>
                      <a:pt x="89154" y="544582"/>
                      <a:pt x="48324" y="544582"/>
                    </a:cubicBezTo>
                    <a:lnTo>
                      <a:pt x="0" y="544582"/>
                    </a:lnTo>
                    <a:cubicBezTo>
                      <a:pt x="6795" y="530987"/>
                      <a:pt x="10224" y="519398"/>
                      <a:pt x="10224" y="499643"/>
                    </a:cubicBezTo>
                    <a:lnTo>
                      <a:pt x="10224" y="44945"/>
                    </a:lnTo>
                    <a:cubicBezTo>
                      <a:pt x="10224" y="25190"/>
                      <a:pt x="6795" y="13665"/>
                      <a:pt x="0" y="6"/>
                    </a:cubicBezTo>
                    <a:lnTo>
                      <a:pt x="199454" y="6"/>
                    </a:lnTo>
                    <a:close/>
                    <a:moveTo>
                      <a:pt x="83757" y="435673"/>
                    </a:moveTo>
                    <a:cubicBezTo>
                      <a:pt x="83757" y="456101"/>
                      <a:pt x="85789" y="469697"/>
                      <a:pt x="105538" y="475856"/>
                    </a:cubicBezTo>
                    <a:cubicBezTo>
                      <a:pt x="121857" y="481286"/>
                      <a:pt x="151765" y="481952"/>
                      <a:pt x="191961" y="481952"/>
                    </a:cubicBezTo>
                    <a:cubicBezTo>
                      <a:pt x="319278" y="481952"/>
                      <a:pt x="402337" y="390061"/>
                      <a:pt x="402337" y="273659"/>
                    </a:cubicBezTo>
                    <a:cubicBezTo>
                      <a:pt x="402337" y="157258"/>
                      <a:pt x="319278" y="69450"/>
                      <a:pt x="189929" y="69450"/>
                    </a:cubicBezTo>
                    <a:lnTo>
                      <a:pt x="83757" y="69450"/>
                    </a:lnTo>
                    <a:lnTo>
                      <a:pt x="83757" y="435673"/>
                    </a:lnTo>
                    <a:close/>
                  </a:path>
                </a:pathLst>
              </a:custGeom>
              <a:grpFill/>
              <a:ln w="6350" cap="flat">
                <a:noFill/>
                <a:prstDash val="solid"/>
                <a:miter/>
              </a:ln>
            </p:spPr>
            <p:txBody>
              <a:bodyPr rtlCol="0" anchor="ctr"/>
              <a:lstStyle/>
              <a:p>
                <a:endParaRPr lang="da-DK" dirty="0"/>
              </a:p>
            </p:txBody>
          </p:sp>
          <p:sp>
            <p:nvSpPr>
              <p:cNvPr id="25" name="Freeform: Shape 24">
                <a:extLst>
                  <a:ext uri="{FF2B5EF4-FFF2-40B4-BE49-F238E27FC236}">
                    <a16:creationId xmlns:a16="http://schemas.microsoft.com/office/drawing/2014/main" id="{25CCD137-E3B8-8DDD-9F64-467081CAFE53}"/>
                  </a:ext>
                </a:extLst>
              </p:cNvPr>
              <p:cNvSpPr/>
              <p:nvPr/>
            </p:nvSpPr>
            <p:spPr>
              <a:xfrm>
                <a:off x="9341871" y="1815481"/>
                <a:ext cx="474536" cy="558177"/>
              </a:xfrm>
              <a:custGeom>
                <a:avLst/>
                <a:gdLst>
                  <a:gd name="connsiteX0" fmla="*/ 464312 w 474536"/>
                  <a:gd name="connsiteY0" fmla="*/ 463537 h 558177"/>
                  <a:gd name="connsiteX1" fmla="*/ 469012 w 474536"/>
                  <a:gd name="connsiteY1" fmla="*/ 520065 h 558177"/>
                  <a:gd name="connsiteX2" fmla="*/ 315214 w 474536"/>
                  <a:gd name="connsiteY2" fmla="*/ 558178 h 558177"/>
                  <a:gd name="connsiteX3" fmla="*/ 0 w 474536"/>
                  <a:gd name="connsiteY3" fmla="*/ 279089 h 558177"/>
                  <a:gd name="connsiteX4" fmla="*/ 300927 w 474536"/>
                  <a:gd name="connsiteY4" fmla="*/ 0 h 558177"/>
                  <a:gd name="connsiteX5" fmla="*/ 458089 w 474536"/>
                  <a:gd name="connsiteY5" fmla="*/ 30607 h 558177"/>
                  <a:gd name="connsiteX6" fmla="*/ 460185 w 474536"/>
                  <a:gd name="connsiteY6" fmla="*/ 127254 h 558177"/>
                  <a:gd name="connsiteX7" fmla="*/ 390081 w 474536"/>
                  <a:gd name="connsiteY7" fmla="*/ 83719 h 558177"/>
                  <a:gd name="connsiteX8" fmla="*/ 301562 w 474536"/>
                  <a:gd name="connsiteY8" fmla="*/ 70123 h 558177"/>
                  <a:gd name="connsiteX9" fmla="*/ 78994 w 474536"/>
                  <a:gd name="connsiteY9" fmla="*/ 279089 h 558177"/>
                  <a:gd name="connsiteX10" fmla="*/ 318580 w 474536"/>
                  <a:gd name="connsiteY10" fmla="*/ 488055 h 558177"/>
                  <a:gd name="connsiteX11" fmla="*/ 390716 w 474536"/>
                  <a:gd name="connsiteY11" fmla="*/ 471043 h 558177"/>
                  <a:gd name="connsiteX12" fmla="*/ 390716 w 474536"/>
                  <a:gd name="connsiteY12" fmla="*/ 340309 h 558177"/>
                  <a:gd name="connsiteX13" fmla="*/ 380556 w 474536"/>
                  <a:gd name="connsiteY13" fmla="*/ 295427 h 558177"/>
                  <a:gd name="connsiteX14" fmla="*/ 474536 w 474536"/>
                  <a:gd name="connsiteY14" fmla="*/ 295427 h 558177"/>
                  <a:gd name="connsiteX15" fmla="*/ 464249 w 474536"/>
                  <a:gd name="connsiteY15" fmla="*/ 340309 h 558177"/>
                  <a:gd name="connsiteX16" fmla="*/ 464249 w 474536"/>
                  <a:gd name="connsiteY16" fmla="*/ 463537 h 5581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74536" h="558177">
                    <a:moveTo>
                      <a:pt x="464312" y="463537"/>
                    </a:moveTo>
                    <a:cubicBezTo>
                      <a:pt x="464312" y="493478"/>
                      <a:pt x="466281" y="505060"/>
                      <a:pt x="469012" y="520065"/>
                    </a:cubicBezTo>
                    <a:cubicBezTo>
                      <a:pt x="420053" y="543846"/>
                      <a:pt x="368300" y="558178"/>
                      <a:pt x="315214" y="558178"/>
                    </a:cubicBezTo>
                    <a:cubicBezTo>
                      <a:pt x="120524" y="558178"/>
                      <a:pt x="0" y="437020"/>
                      <a:pt x="0" y="279089"/>
                    </a:cubicBezTo>
                    <a:cubicBezTo>
                      <a:pt x="0" y="121101"/>
                      <a:pt x="125985" y="0"/>
                      <a:pt x="300927" y="0"/>
                    </a:cubicBezTo>
                    <a:cubicBezTo>
                      <a:pt x="365570" y="0"/>
                      <a:pt x="407734" y="6769"/>
                      <a:pt x="458089" y="30607"/>
                    </a:cubicBezTo>
                    <a:lnTo>
                      <a:pt x="460185" y="127254"/>
                    </a:lnTo>
                    <a:cubicBezTo>
                      <a:pt x="443865" y="108903"/>
                      <a:pt x="420053" y="94571"/>
                      <a:pt x="390081" y="83719"/>
                    </a:cubicBezTo>
                    <a:cubicBezTo>
                      <a:pt x="366205" y="74879"/>
                      <a:pt x="334264" y="70123"/>
                      <a:pt x="301562" y="70123"/>
                    </a:cubicBezTo>
                    <a:cubicBezTo>
                      <a:pt x="164783" y="70123"/>
                      <a:pt x="78994" y="161284"/>
                      <a:pt x="78994" y="279089"/>
                    </a:cubicBezTo>
                    <a:cubicBezTo>
                      <a:pt x="78994" y="397504"/>
                      <a:pt x="172911" y="488055"/>
                      <a:pt x="318580" y="488055"/>
                    </a:cubicBezTo>
                    <a:cubicBezTo>
                      <a:pt x="332931" y="488055"/>
                      <a:pt x="366205" y="484638"/>
                      <a:pt x="390716" y="471043"/>
                    </a:cubicBezTo>
                    <a:lnTo>
                      <a:pt x="390716" y="340309"/>
                    </a:lnTo>
                    <a:cubicBezTo>
                      <a:pt x="390716" y="320611"/>
                      <a:pt x="387414" y="309029"/>
                      <a:pt x="380556" y="295427"/>
                    </a:cubicBezTo>
                    <a:lnTo>
                      <a:pt x="474536" y="295427"/>
                    </a:lnTo>
                    <a:cubicBezTo>
                      <a:pt x="467678" y="309023"/>
                      <a:pt x="464249" y="320611"/>
                      <a:pt x="464249" y="340309"/>
                    </a:cubicBezTo>
                    <a:lnTo>
                      <a:pt x="464249" y="463537"/>
                    </a:lnTo>
                    <a:close/>
                  </a:path>
                </a:pathLst>
              </a:custGeom>
              <a:grpFill/>
              <a:ln w="6350" cap="flat">
                <a:noFill/>
                <a:prstDash val="solid"/>
                <a:miter/>
              </a:ln>
            </p:spPr>
            <p:txBody>
              <a:bodyPr rtlCol="0" anchor="ctr"/>
              <a:lstStyle/>
              <a:p>
                <a:endParaRPr lang="da-DK" dirty="0"/>
              </a:p>
            </p:txBody>
          </p:sp>
          <p:sp>
            <p:nvSpPr>
              <p:cNvPr id="26" name="Freeform: Shape 25">
                <a:extLst>
                  <a:ext uri="{FF2B5EF4-FFF2-40B4-BE49-F238E27FC236}">
                    <a16:creationId xmlns:a16="http://schemas.microsoft.com/office/drawing/2014/main" id="{429DEB4D-3253-7C9A-6098-F2AD406F1445}"/>
                  </a:ext>
                </a:extLst>
              </p:cNvPr>
              <p:cNvSpPr/>
              <p:nvPr/>
            </p:nvSpPr>
            <p:spPr>
              <a:xfrm>
                <a:off x="9930643" y="1822257"/>
                <a:ext cx="313816" cy="544575"/>
              </a:xfrm>
              <a:custGeom>
                <a:avLst/>
                <a:gdLst>
                  <a:gd name="connsiteX0" fmla="*/ 288607 w 313816"/>
                  <a:gd name="connsiteY0" fmla="*/ 6 h 544575"/>
                  <a:gd name="connsiteX1" fmla="*/ 292036 w 313816"/>
                  <a:gd name="connsiteY1" fmla="*/ 83725 h 544575"/>
                  <a:gd name="connsiteX2" fmla="*/ 232790 w 313816"/>
                  <a:gd name="connsiteY2" fmla="*/ 69456 h 544575"/>
                  <a:gd name="connsiteX3" fmla="*/ 83756 w 313816"/>
                  <a:gd name="connsiteY3" fmla="*/ 69456 h 544575"/>
                  <a:gd name="connsiteX4" fmla="*/ 83756 w 313816"/>
                  <a:gd name="connsiteY4" fmla="*/ 232810 h 544575"/>
                  <a:gd name="connsiteX5" fmla="*/ 238252 w 313816"/>
                  <a:gd name="connsiteY5" fmla="*/ 232810 h 544575"/>
                  <a:gd name="connsiteX6" fmla="*/ 283210 w 313816"/>
                  <a:gd name="connsiteY6" fmla="*/ 222624 h 544575"/>
                  <a:gd name="connsiteX7" fmla="*/ 283210 w 313816"/>
                  <a:gd name="connsiteY7" fmla="*/ 312445 h 544575"/>
                  <a:gd name="connsiteX8" fmla="*/ 238252 w 313816"/>
                  <a:gd name="connsiteY8" fmla="*/ 302260 h 544575"/>
                  <a:gd name="connsiteX9" fmla="*/ 83756 w 313816"/>
                  <a:gd name="connsiteY9" fmla="*/ 302260 h 544575"/>
                  <a:gd name="connsiteX10" fmla="*/ 83756 w 313816"/>
                  <a:gd name="connsiteY10" fmla="*/ 475126 h 544575"/>
                  <a:gd name="connsiteX11" fmla="*/ 249110 w 313816"/>
                  <a:gd name="connsiteY11" fmla="*/ 475126 h 544575"/>
                  <a:gd name="connsiteX12" fmla="*/ 313817 w 313816"/>
                  <a:gd name="connsiteY12" fmla="*/ 460858 h 544575"/>
                  <a:gd name="connsiteX13" fmla="*/ 294767 w 313816"/>
                  <a:gd name="connsiteY13" fmla="*/ 544576 h 544575"/>
                  <a:gd name="connsiteX14" fmla="*/ 0 w 313816"/>
                  <a:gd name="connsiteY14" fmla="*/ 544576 h 544575"/>
                  <a:gd name="connsiteX15" fmla="*/ 10223 w 313816"/>
                  <a:gd name="connsiteY15" fmla="*/ 499637 h 544575"/>
                  <a:gd name="connsiteX16" fmla="*/ 10223 w 313816"/>
                  <a:gd name="connsiteY16" fmla="*/ 44939 h 544575"/>
                  <a:gd name="connsiteX17" fmla="*/ 0 w 313816"/>
                  <a:gd name="connsiteY17" fmla="*/ 0 h 544575"/>
                  <a:gd name="connsiteX18" fmla="*/ 288607 w 313816"/>
                  <a:gd name="connsiteY18" fmla="*/ 0 h 544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313816" h="544575">
                    <a:moveTo>
                      <a:pt x="288607" y="6"/>
                    </a:moveTo>
                    <a:lnTo>
                      <a:pt x="292036" y="83725"/>
                    </a:lnTo>
                    <a:cubicBezTo>
                      <a:pt x="276352" y="74885"/>
                      <a:pt x="260667" y="69456"/>
                      <a:pt x="232790" y="69456"/>
                    </a:cubicBezTo>
                    <a:lnTo>
                      <a:pt x="83756" y="69456"/>
                    </a:lnTo>
                    <a:lnTo>
                      <a:pt x="83756" y="232810"/>
                    </a:lnTo>
                    <a:lnTo>
                      <a:pt x="238252" y="232810"/>
                    </a:lnTo>
                    <a:cubicBezTo>
                      <a:pt x="258001" y="232810"/>
                      <a:pt x="269494" y="229394"/>
                      <a:pt x="283210" y="222624"/>
                    </a:cubicBezTo>
                    <a:lnTo>
                      <a:pt x="283210" y="312445"/>
                    </a:lnTo>
                    <a:cubicBezTo>
                      <a:pt x="269494" y="305619"/>
                      <a:pt x="258001" y="302260"/>
                      <a:pt x="238252" y="302260"/>
                    </a:cubicBezTo>
                    <a:lnTo>
                      <a:pt x="83756" y="302260"/>
                    </a:lnTo>
                    <a:lnTo>
                      <a:pt x="83756" y="475126"/>
                    </a:lnTo>
                    <a:lnTo>
                      <a:pt x="249110" y="475126"/>
                    </a:lnTo>
                    <a:cubicBezTo>
                      <a:pt x="277051" y="475126"/>
                      <a:pt x="298132" y="469697"/>
                      <a:pt x="313817" y="460858"/>
                    </a:cubicBezTo>
                    <a:lnTo>
                      <a:pt x="294767" y="544576"/>
                    </a:lnTo>
                    <a:lnTo>
                      <a:pt x="0" y="544576"/>
                    </a:lnTo>
                    <a:cubicBezTo>
                      <a:pt x="6794" y="530980"/>
                      <a:pt x="10223" y="519392"/>
                      <a:pt x="10223" y="499637"/>
                    </a:cubicBezTo>
                    <a:lnTo>
                      <a:pt x="10223" y="44939"/>
                    </a:lnTo>
                    <a:cubicBezTo>
                      <a:pt x="10223" y="25184"/>
                      <a:pt x="6794" y="13595"/>
                      <a:pt x="0" y="0"/>
                    </a:cubicBezTo>
                    <a:lnTo>
                      <a:pt x="288607" y="0"/>
                    </a:lnTo>
                    <a:close/>
                  </a:path>
                </a:pathLst>
              </a:custGeom>
              <a:grpFill/>
              <a:ln w="6350" cap="flat">
                <a:noFill/>
                <a:prstDash val="solid"/>
                <a:miter/>
              </a:ln>
            </p:spPr>
            <p:txBody>
              <a:bodyPr rtlCol="0" anchor="ctr"/>
              <a:lstStyle/>
              <a:p>
                <a:endParaRPr lang="da-DK" dirty="0"/>
              </a:p>
            </p:txBody>
          </p:sp>
          <p:sp>
            <p:nvSpPr>
              <p:cNvPr id="27" name="Freeform: Shape 26">
                <a:extLst>
                  <a:ext uri="{FF2B5EF4-FFF2-40B4-BE49-F238E27FC236}">
                    <a16:creationId xmlns:a16="http://schemas.microsoft.com/office/drawing/2014/main" id="{CC8F71AA-C28B-7CE5-E66C-BE529AAC14A1}"/>
                  </a:ext>
                </a:extLst>
              </p:cNvPr>
              <p:cNvSpPr/>
              <p:nvPr/>
            </p:nvSpPr>
            <p:spPr>
              <a:xfrm>
                <a:off x="10343393" y="1822276"/>
                <a:ext cx="402335" cy="544518"/>
              </a:xfrm>
              <a:custGeom>
                <a:avLst/>
                <a:gdLst>
                  <a:gd name="connsiteX0" fmla="*/ 157290 w 402335"/>
                  <a:gd name="connsiteY0" fmla="*/ 6 h 544518"/>
                  <a:gd name="connsiteX1" fmla="*/ 322643 w 402335"/>
                  <a:gd name="connsiteY1" fmla="*/ 157874 h 544518"/>
                  <a:gd name="connsiteX2" fmla="*/ 220535 w 402335"/>
                  <a:gd name="connsiteY2" fmla="*/ 302203 h 544518"/>
                  <a:gd name="connsiteX3" fmla="*/ 247777 w 402335"/>
                  <a:gd name="connsiteY3" fmla="*/ 332810 h 544518"/>
                  <a:gd name="connsiteX4" fmla="*/ 359410 w 402335"/>
                  <a:gd name="connsiteY4" fmla="*/ 494150 h 544518"/>
                  <a:gd name="connsiteX5" fmla="*/ 402336 w 402335"/>
                  <a:gd name="connsiteY5" fmla="*/ 544519 h 544518"/>
                  <a:gd name="connsiteX6" fmla="*/ 293433 w 402335"/>
                  <a:gd name="connsiteY6" fmla="*/ 544519 h 544518"/>
                  <a:gd name="connsiteX7" fmla="*/ 275018 w 402335"/>
                  <a:gd name="connsiteY7" fmla="*/ 502996 h 544518"/>
                  <a:gd name="connsiteX8" fmla="*/ 176276 w 402335"/>
                  <a:gd name="connsiteY8" fmla="*/ 359397 h 544518"/>
                  <a:gd name="connsiteX9" fmla="*/ 122491 w 402335"/>
                  <a:gd name="connsiteY9" fmla="*/ 316528 h 544518"/>
                  <a:gd name="connsiteX10" fmla="*/ 83693 w 402335"/>
                  <a:gd name="connsiteY10" fmla="*/ 311772 h 544518"/>
                  <a:gd name="connsiteX11" fmla="*/ 83693 w 402335"/>
                  <a:gd name="connsiteY11" fmla="*/ 499643 h 544518"/>
                  <a:gd name="connsiteX12" fmla="*/ 93916 w 402335"/>
                  <a:gd name="connsiteY12" fmla="*/ 544519 h 544518"/>
                  <a:gd name="connsiteX13" fmla="*/ 0 w 402335"/>
                  <a:gd name="connsiteY13" fmla="*/ 544519 h 544518"/>
                  <a:gd name="connsiteX14" fmla="*/ 10160 w 402335"/>
                  <a:gd name="connsiteY14" fmla="*/ 499643 h 544518"/>
                  <a:gd name="connsiteX15" fmla="*/ 10160 w 402335"/>
                  <a:gd name="connsiteY15" fmla="*/ 44882 h 544518"/>
                  <a:gd name="connsiteX16" fmla="*/ 0 w 402335"/>
                  <a:gd name="connsiteY16" fmla="*/ 0 h 544518"/>
                  <a:gd name="connsiteX17" fmla="*/ 157290 w 402335"/>
                  <a:gd name="connsiteY17" fmla="*/ 0 h 544518"/>
                  <a:gd name="connsiteX18" fmla="*/ 83693 w 402335"/>
                  <a:gd name="connsiteY18" fmla="*/ 242329 h 544518"/>
                  <a:gd name="connsiteX19" fmla="*/ 132080 w 402335"/>
                  <a:gd name="connsiteY19" fmla="*/ 247085 h 544518"/>
                  <a:gd name="connsiteX20" fmla="*/ 245745 w 402335"/>
                  <a:gd name="connsiteY20" fmla="*/ 158610 h 544518"/>
                  <a:gd name="connsiteX21" fmla="*/ 142939 w 402335"/>
                  <a:gd name="connsiteY21" fmla="*/ 68732 h 544518"/>
                  <a:gd name="connsiteX22" fmla="*/ 83693 w 402335"/>
                  <a:gd name="connsiteY22" fmla="*/ 68732 h 544518"/>
                  <a:gd name="connsiteX23" fmla="*/ 83693 w 402335"/>
                  <a:gd name="connsiteY23" fmla="*/ 242329 h 5445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402335" h="544518">
                    <a:moveTo>
                      <a:pt x="157290" y="6"/>
                    </a:moveTo>
                    <a:cubicBezTo>
                      <a:pt x="260032" y="6"/>
                      <a:pt x="322643" y="70739"/>
                      <a:pt x="322643" y="157874"/>
                    </a:cubicBezTo>
                    <a:cubicBezTo>
                      <a:pt x="322643" y="227997"/>
                      <a:pt x="285178" y="279095"/>
                      <a:pt x="220535" y="302203"/>
                    </a:cubicBezTo>
                    <a:cubicBezTo>
                      <a:pt x="232156" y="312445"/>
                      <a:pt x="238887" y="321957"/>
                      <a:pt x="247777" y="332810"/>
                    </a:cubicBezTo>
                    <a:cubicBezTo>
                      <a:pt x="287274" y="384581"/>
                      <a:pt x="328802" y="448545"/>
                      <a:pt x="359410" y="494150"/>
                    </a:cubicBezTo>
                    <a:cubicBezTo>
                      <a:pt x="374396" y="515982"/>
                      <a:pt x="385318" y="530250"/>
                      <a:pt x="402336" y="544519"/>
                    </a:cubicBezTo>
                    <a:lnTo>
                      <a:pt x="293433" y="544519"/>
                    </a:lnTo>
                    <a:cubicBezTo>
                      <a:pt x="289242" y="527507"/>
                      <a:pt x="283845" y="515982"/>
                      <a:pt x="275018" y="502996"/>
                    </a:cubicBezTo>
                    <a:cubicBezTo>
                      <a:pt x="242315" y="454704"/>
                      <a:pt x="209614" y="407022"/>
                      <a:pt x="176276" y="359397"/>
                    </a:cubicBezTo>
                    <a:cubicBezTo>
                      <a:pt x="164719" y="343726"/>
                      <a:pt x="145669" y="323297"/>
                      <a:pt x="122491" y="316528"/>
                    </a:cubicBezTo>
                    <a:cubicBezTo>
                      <a:pt x="108203" y="312445"/>
                      <a:pt x="94614" y="311772"/>
                      <a:pt x="83693" y="311772"/>
                    </a:cubicBezTo>
                    <a:lnTo>
                      <a:pt x="83693" y="499643"/>
                    </a:lnTo>
                    <a:cubicBezTo>
                      <a:pt x="83693" y="519398"/>
                      <a:pt x="87122" y="530923"/>
                      <a:pt x="93916" y="544519"/>
                    </a:cubicBezTo>
                    <a:lnTo>
                      <a:pt x="0" y="544519"/>
                    </a:lnTo>
                    <a:cubicBezTo>
                      <a:pt x="6794" y="530923"/>
                      <a:pt x="10160" y="519398"/>
                      <a:pt x="10160" y="499643"/>
                    </a:cubicBezTo>
                    <a:lnTo>
                      <a:pt x="10160" y="44882"/>
                    </a:lnTo>
                    <a:cubicBezTo>
                      <a:pt x="10160" y="25184"/>
                      <a:pt x="6858" y="13601"/>
                      <a:pt x="0" y="0"/>
                    </a:cubicBezTo>
                    <a:lnTo>
                      <a:pt x="157290" y="0"/>
                    </a:lnTo>
                    <a:close/>
                    <a:moveTo>
                      <a:pt x="83693" y="242329"/>
                    </a:moveTo>
                    <a:cubicBezTo>
                      <a:pt x="100711" y="246412"/>
                      <a:pt x="115062" y="247085"/>
                      <a:pt x="132080" y="247085"/>
                    </a:cubicBezTo>
                    <a:cubicBezTo>
                      <a:pt x="211709" y="247085"/>
                      <a:pt x="245745" y="208306"/>
                      <a:pt x="245745" y="158610"/>
                    </a:cubicBezTo>
                    <a:cubicBezTo>
                      <a:pt x="245745" y="107512"/>
                      <a:pt x="211709" y="68732"/>
                      <a:pt x="142939" y="68732"/>
                    </a:cubicBezTo>
                    <a:lnTo>
                      <a:pt x="83693" y="68732"/>
                    </a:lnTo>
                    <a:lnTo>
                      <a:pt x="83693" y="242329"/>
                    </a:lnTo>
                    <a:close/>
                  </a:path>
                </a:pathLst>
              </a:custGeom>
              <a:grpFill/>
              <a:ln w="6350" cap="flat">
                <a:noFill/>
                <a:prstDash val="solid"/>
                <a:miter/>
              </a:ln>
            </p:spPr>
            <p:txBody>
              <a:bodyPr rtlCol="0" anchor="ctr"/>
              <a:lstStyle/>
              <a:p>
                <a:endParaRPr lang="da-DK" dirty="0"/>
              </a:p>
            </p:txBody>
          </p:sp>
        </p:grpSp>
      </p:grpSp>
    </p:spTree>
    <p:extLst>
      <p:ext uri="{BB962C8B-B14F-4D97-AF65-F5344CB8AC3E}">
        <p14:creationId xmlns:p14="http://schemas.microsoft.com/office/powerpoint/2010/main" val="1580425666"/>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decel="10000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1000" fill="hold"/>
                                        <p:tgtEl>
                                          <p:spTgt spid="2"/>
                                        </p:tgtEl>
                                        <p:attrNameLst>
                                          <p:attrName>ppt_x</p:attrName>
                                        </p:attrNameLst>
                                      </p:cBhvr>
                                      <p:tavLst>
                                        <p:tav tm="0">
                                          <p:val>
                                            <p:strVal val="#ppt_x"/>
                                          </p:val>
                                        </p:tav>
                                        <p:tav tm="100000">
                                          <p:val>
                                            <p:strVal val="#ppt_x"/>
                                          </p:val>
                                        </p:tav>
                                      </p:tavLst>
                                    </p:anim>
                                    <p:anim calcmode="lin" valueType="num">
                                      <p:cBhvr additive="base">
                                        <p:cTn id="8" dur="1000" fill="hold"/>
                                        <p:tgtEl>
                                          <p:spTgt spid="2"/>
                                        </p:tgtEl>
                                        <p:attrNameLst>
                                          <p:attrName>ppt_y</p:attrName>
                                        </p:attrNameLst>
                                      </p:cBhvr>
                                      <p:tavLst>
                                        <p:tav tm="0">
                                          <p:val>
                                            <p:strVal val="1+#ppt_h/2"/>
                                          </p:val>
                                        </p:tav>
                                        <p:tav tm="100000">
                                          <p:val>
                                            <p:strVal val="#ppt_y"/>
                                          </p:val>
                                        </p:tav>
                                      </p:tavLst>
                                    </p:anim>
                                  </p:childTnLst>
                                </p:cTn>
                              </p:par>
                              <p:par>
                                <p:cTn id="9" presetID="2" presetClass="entr" presetSubtype="4" decel="100000" fill="hold" grpId="0" nodeType="withEffect">
                                  <p:stCondLst>
                                    <p:cond delay="500"/>
                                  </p:stCondLst>
                                  <p:childTnLst>
                                    <p:set>
                                      <p:cBhvr>
                                        <p:cTn id="10" dur="1" fill="hold">
                                          <p:stCondLst>
                                            <p:cond delay="0"/>
                                          </p:stCondLst>
                                        </p:cTn>
                                        <p:tgtEl>
                                          <p:spTgt spid="6"/>
                                        </p:tgtEl>
                                        <p:attrNameLst>
                                          <p:attrName>style.visibility</p:attrName>
                                        </p:attrNameLst>
                                      </p:cBhvr>
                                      <p:to>
                                        <p:strVal val="visible"/>
                                      </p:to>
                                    </p:set>
                                    <p:anim calcmode="lin" valueType="num">
                                      <p:cBhvr additive="base">
                                        <p:cTn id="11" dur="500" fill="hold"/>
                                        <p:tgtEl>
                                          <p:spTgt spid="6"/>
                                        </p:tgtEl>
                                        <p:attrNameLst>
                                          <p:attrName>ppt_x</p:attrName>
                                        </p:attrNameLst>
                                      </p:cBhvr>
                                      <p:tavLst>
                                        <p:tav tm="0">
                                          <p:val>
                                            <p:strVal val="#ppt_x"/>
                                          </p:val>
                                        </p:tav>
                                        <p:tav tm="100000">
                                          <p:val>
                                            <p:strVal val="#ppt_x"/>
                                          </p:val>
                                        </p:tav>
                                      </p:tavLst>
                                    </p:anim>
                                    <p:anim calcmode="lin" valueType="num">
                                      <p:cBhvr additive="base">
                                        <p:cTn id="12"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6" grpId="0">
        <p:tmplLst>
          <p:tmpl>
            <p:tnLst>
              <p:par>
                <p:cTn presetID="2" presetClass="entr" presetSubtype="4" decel="100000" fill="hold" nodeType="withEffect">
                  <p:stCondLst>
                    <p:cond delay="500"/>
                  </p:stCondLst>
                  <p:childTnLst>
                    <p:set>
                      <p:cBhvr>
                        <p:cTn dur="1" fill="hold">
                          <p:stCondLst>
                            <p:cond delay="0"/>
                          </p:stCondLst>
                        </p:cTn>
                        <p:tgtEl>
                          <p:spTgt spid="6"/>
                        </p:tgtEl>
                        <p:attrNameLst>
                          <p:attrName>style.visibility</p:attrName>
                        </p:attrNameLst>
                      </p:cBhvr>
                      <p:to>
                        <p:strVal val="visible"/>
                      </p:to>
                    </p:set>
                    <p:anim calcmode="lin" valueType="num">
                      <p:cBhvr additive="base">
                        <p:cTn dur="500" fill="hold"/>
                        <p:tgtEl>
                          <p:spTgt spid="6"/>
                        </p:tgtEl>
                        <p:attrNameLst>
                          <p:attrName>ppt_x</p:attrName>
                        </p:attrNameLst>
                      </p:cBhvr>
                      <p:tavLst>
                        <p:tav tm="0">
                          <p:val>
                            <p:strVal val="#ppt_x"/>
                          </p:val>
                        </p:tav>
                        <p:tav tm="100000">
                          <p:val>
                            <p:strVal val="#ppt_x"/>
                          </p:val>
                        </p:tav>
                      </p:tavLst>
                    </p:anim>
                    <p:anim calcmode="lin" valueType="num">
                      <p:cBhvr additive="base">
                        <p:cTn dur="500" fill="hold"/>
                        <p:tgtEl>
                          <p:spTgt spid="6"/>
                        </p:tgtEl>
                        <p:attrNameLst>
                          <p:attrName>ppt_y</p:attrName>
                        </p:attrNameLst>
                      </p:cBhvr>
                      <p:tavLst>
                        <p:tav tm="0">
                          <p:val>
                            <p:strVal val="1+#ppt_h/2"/>
                          </p:val>
                        </p:tav>
                        <p:tav tm="100000">
                          <p:val>
                            <p:strVal val="#ppt_y"/>
                          </p:val>
                        </p:tav>
                      </p:tavLst>
                    </p:anim>
                  </p:childTnLst>
                </p:cTn>
              </p:par>
            </p:tnLst>
          </p:tmpl>
        </p:tmplLst>
      </p:bldP>
    </p:bldLst>
  </p:timing>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p:cSld name="Statement - visuel3">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84E8B6-50AB-53CF-E552-78FFAB85F71B}"/>
              </a:ext>
            </a:extLst>
          </p:cNvPr>
          <p:cNvSpPr>
            <a:spLocks noGrp="1"/>
          </p:cNvSpPr>
          <p:nvPr>
            <p:ph type="title" hasCustomPrompt="1"/>
          </p:nvPr>
        </p:nvSpPr>
        <p:spPr>
          <a:xfrm>
            <a:off x="3210560" y="2245360"/>
            <a:ext cx="8438207" cy="3444240"/>
          </a:xfrm>
        </p:spPr>
        <p:txBody>
          <a:bodyPr anchor="ctr" anchorCtr="0"/>
          <a:lstStyle>
            <a:lvl1pPr algn="r">
              <a:lnSpc>
                <a:spcPct val="70000"/>
              </a:lnSpc>
              <a:defRPr sz="8000" spc="-180" baseline="0">
                <a:solidFill>
                  <a:schemeClr val="bg1"/>
                </a:solidFill>
              </a:defRPr>
            </a:lvl1pPr>
          </a:lstStyle>
          <a:p>
            <a:r>
              <a:rPr lang="da-DK" dirty="0"/>
              <a:t>Skriv overskrift her, fremhæv med lyserød</a:t>
            </a:r>
          </a:p>
        </p:txBody>
      </p:sp>
      <p:sp>
        <p:nvSpPr>
          <p:cNvPr id="3" name="Date Placeholder 2">
            <a:extLst>
              <a:ext uri="{FF2B5EF4-FFF2-40B4-BE49-F238E27FC236}">
                <a16:creationId xmlns:a16="http://schemas.microsoft.com/office/drawing/2014/main" id="{ACDBBCBB-3DBD-8364-A7CC-A56809892738}"/>
              </a:ext>
            </a:extLst>
          </p:cNvPr>
          <p:cNvSpPr>
            <a:spLocks noGrp="1"/>
          </p:cNvSpPr>
          <p:nvPr>
            <p:ph type="dt" sz="half" idx="10"/>
          </p:nvPr>
        </p:nvSpPr>
        <p:spPr/>
        <p:txBody>
          <a:bodyPr/>
          <a:lstStyle>
            <a:lvl1pPr>
              <a:defRPr>
                <a:solidFill>
                  <a:schemeClr val="bg1"/>
                </a:solidFill>
              </a:defRPr>
            </a:lvl1pPr>
          </a:lstStyle>
          <a:p>
            <a:fld id="{BEEE425F-5B74-4F13-AC3A-BF96138D1885}" type="datetime2">
              <a:rPr lang="da-DK" smtClean="0"/>
              <a:t>18. august 2026</a:t>
            </a:fld>
            <a:endParaRPr lang="da-DK"/>
          </a:p>
        </p:txBody>
      </p:sp>
      <p:sp>
        <p:nvSpPr>
          <p:cNvPr id="4" name="Footer Placeholder 3">
            <a:extLst>
              <a:ext uri="{FF2B5EF4-FFF2-40B4-BE49-F238E27FC236}">
                <a16:creationId xmlns:a16="http://schemas.microsoft.com/office/drawing/2014/main" id="{55C95A05-DA4E-1B57-2807-DD7AB8026924}"/>
              </a:ext>
            </a:extLst>
          </p:cNvPr>
          <p:cNvSpPr>
            <a:spLocks noGrp="1"/>
          </p:cNvSpPr>
          <p:nvPr>
            <p:ph type="ftr" sz="quarter" idx="11"/>
          </p:nvPr>
        </p:nvSpPr>
        <p:spPr/>
        <p:txBody>
          <a:bodyPr/>
          <a:lstStyle>
            <a:lvl1pPr>
              <a:defRPr>
                <a:solidFill>
                  <a:schemeClr val="bg1"/>
                </a:solidFill>
              </a:defRPr>
            </a:lvl1pPr>
          </a:lstStyle>
          <a:p>
            <a:r>
              <a:rPr lang="da-DK"/>
              <a:t>Tag det personligt</a:t>
            </a:r>
          </a:p>
        </p:txBody>
      </p:sp>
      <p:sp>
        <p:nvSpPr>
          <p:cNvPr id="5" name="Slide Number Placeholder 4">
            <a:extLst>
              <a:ext uri="{FF2B5EF4-FFF2-40B4-BE49-F238E27FC236}">
                <a16:creationId xmlns:a16="http://schemas.microsoft.com/office/drawing/2014/main" id="{394CB64A-4983-0DA1-20BC-53DA3EFC5474}"/>
              </a:ext>
            </a:extLst>
          </p:cNvPr>
          <p:cNvSpPr>
            <a:spLocks noGrp="1"/>
          </p:cNvSpPr>
          <p:nvPr>
            <p:ph type="sldNum" sz="quarter" idx="12"/>
          </p:nvPr>
        </p:nvSpPr>
        <p:spPr/>
        <p:txBody>
          <a:bodyPr/>
          <a:lstStyle>
            <a:lvl1pPr>
              <a:defRPr>
                <a:solidFill>
                  <a:schemeClr val="bg1"/>
                </a:solidFill>
              </a:defRPr>
            </a:lvl1pPr>
          </a:lstStyle>
          <a:p>
            <a:fld id="{323FE598-7428-4E38-8409-8C9921B334C8}" type="slidenum">
              <a:rPr lang="da-DK" smtClean="0"/>
              <a:t>‹nr.›</a:t>
            </a:fld>
            <a:endParaRPr lang="da-DK"/>
          </a:p>
        </p:txBody>
      </p:sp>
      <p:sp>
        <p:nvSpPr>
          <p:cNvPr id="6" name="Text Placeholder 38">
            <a:extLst>
              <a:ext uri="{FF2B5EF4-FFF2-40B4-BE49-F238E27FC236}">
                <a16:creationId xmlns:a16="http://schemas.microsoft.com/office/drawing/2014/main" id="{9D19E351-0563-A6FB-5FAD-1AC7EFB483CB}"/>
              </a:ext>
            </a:extLst>
          </p:cNvPr>
          <p:cNvSpPr>
            <a:spLocks noGrp="1"/>
          </p:cNvSpPr>
          <p:nvPr>
            <p:ph type="body" sz="quarter" idx="13" hasCustomPrompt="1"/>
          </p:nvPr>
        </p:nvSpPr>
        <p:spPr>
          <a:xfrm>
            <a:off x="3210560" y="5689600"/>
            <a:ext cx="8438207" cy="223520"/>
          </a:xfrm>
        </p:spPr>
        <p:txBody>
          <a:bodyPr/>
          <a:lstStyle>
            <a:lvl1pPr algn="r">
              <a:defRPr sz="1400" b="0" spc="0">
                <a:solidFill>
                  <a:schemeClr val="bg1"/>
                </a:solidFill>
                <a:latin typeface="+mj-lt"/>
              </a:defRPr>
            </a:lvl1pPr>
            <a:lvl2pPr algn="r">
              <a:defRPr>
                <a:solidFill>
                  <a:schemeClr val="bg1"/>
                </a:solidFill>
              </a:defRPr>
            </a:lvl2pPr>
            <a:lvl3pPr algn="r">
              <a:defRPr>
                <a:solidFill>
                  <a:schemeClr val="bg1"/>
                </a:solidFill>
              </a:defRPr>
            </a:lvl3pPr>
            <a:lvl4pPr algn="r">
              <a:defRPr>
                <a:solidFill>
                  <a:schemeClr val="bg1"/>
                </a:solidFill>
              </a:defRPr>
            </a:lvl4pPr>
            <a:lvl5pPr algn="r">
              <a:defRPr>
                <a:solidFill>
                  <a:schemeClr val="bg1"/>
                </a:solidFill>
              </a:defRPr>
            </a:lvl5pPr>
          </a:lstStyle>
          <a:p>
            <a:pPr lvl="0"/>
            <a:r>
              <a:rPr lang="da-DK" dirty="0"/>
              <a:t>Skriv undertekst her</a:t>
            </a:r>
          </a:p>
          <a:p>
            <a:pPr lvl="1"/>
            <a:r>
              <a:rPr lang="da-DK" dirty="0"/>
              <a:t>Second level</a:t>
            </a:r>
          </a:p>
          <a:p>
            <a:pPr lvl="2"/>
            <a:r>
              <a:rPr lang="da-DK" dirty="0"/>
              <a:t>Third level</a:t>
            </a:r>
          </a:p>
          <a:p>
            <a:pPr lvl="3"/>
            <a:r>
              <a:rPr lang="da-DK" dirty="0"/>
              <a:t>Fourth level</a:t>
            </a:r>
          </a:p>
          <a:p>
            <a:pPr lvl="4"/>
            <a:r>
              <a:rPr lang="da-DK" dirty="0"/>
              <a:t>Fifth level</a:t>
            </a:r>
          </a:p>
        </p:txBody>
      </p:sp>
      <p:sp>
        <p:nvSpPr>
          <p:cNvPr id="7" name="Text Placeholder 58">
            <a:extLst>
              <a:ext uri="{FF2B5EF4-FFF2-40B4-BE49-F238E27FC236}">
                <a16:creationId xmlns:a16="http://schemas.microsoft.com/office/drawing/2014/main" id="{F849CC2A-BA82-9969-E14B-5DCC5FAD51BE}"/>
              </a:ext>
            </a:extLst>
          </p:cNvPr>
          <p:cNvSpPr>
            <a:spLocks noGrp="1"/>
          </p:cNvSpPr>
          <p:nvPr>
            <p:ph type="body" sz="quarter" idx="14"/>
          </p:nvPr>
        </p:nvSpPr>
        <p:spPr>
          <a:xfrm>
            <a:off x="4998621" y="655150"/>
            <a:ext cx="6647689" cy="4763"/>
          </a:xfrm>
          <a:custGeom>
            <a:avLst/>
            <a:gdLst>
              <a:gd name="connsiteX0" fmla="*/ 0 w 6647689"/>
              <a:gd name="connsiteY0" fmla="*/ 0 h 4763"/>
              <a:gd name="connsiteX1" fmla="*/ 6647689 w 6647689"/>
              <a:gd name="connsiteY1" fmla="*/ 0 h 4763"/>
              <a:gd name="connsiteX2" fmla="*/ 6647689 w 6647689"/>
              <a:gd name="connsiteY2" fmla="*/ 4763 h 4763"/>
              <a:gd name="connsiteX3" fmla="*/ 0 w 6647689"/>
              <a:gd name="connsiteY3" fmla="*/ 4763 h 4763"/>
            </a:gdLst>
            <a:ahLst/>
            <a:cxnLst>
              <a:cxn ang="0">
                <a:pos x="connsiteX0" y="connsiteY0"/>
              </a:cxn>
              <a:cxn ang="0">
                <a:pos x="connsiteX1" y="connsiteY1"/>
              </a:cxn>
              <a:cxn ang="0">
                <a:pos x="connsiteX2" y="connsiteY2"/>
              </a:cxn>
              <a:cxn ang="0">
                <a:pos x="connsiteX3" y="connsiteY3"/>
              </a:cxn>
            </a:cxnLst>
            <a:rect l="l" t="t" r="r" b="b"/>
            <a:pathLst>
              <a:path w="6647689" h="4763">
                <a:moveTo>
                  <a:pt x="0" y="0"/>
                </a:moveTo>
                <a:lnTo>
                  <a:pt x="6647689" y="0"/>
                </a:lnTo>
                <a:lnTo>
                  <a:pt x="6647689" y="4763"/>
                </a:lnTo>
                <a:lnTo>
                  <a:pt x="0" y="4763"/>
                </a:lnTo>
                <a:close/>
              </a:path>
            </a:pathLst>
          </a:custGeom>
          <a:solidFill>
            <a:schemeClr val="bg1"/>
          </a:solidFill>
        </p:spPr>
        <p:txBody>
          <a:bodyPr wrap="square">
            <a:noAutofit/>
          </a:bodyPr>
          <a:lstStyle>
            <a:lvl1pPr marL="0" indent="0">
              <a:buFontTx/>
              <a:buNone/>
              <a:defRPr>
                <a:noFill/>
              </a:defRPr>
            </a:lvl1pPr>
            <a:lvl2pPr marL="0" indent="0">
              <a:buFontTx/>
              <a:buNone/>
              <a:defRPr>
                <a:noFill/>
              </a:defRPr>
            </a:lvl2pPr>
            <a:lvl3pPr marL="0" indent="0">
              <a:buFontTx/>
              <a:buNone/>
              <a:defRPr>
                <a:noFill/>
              </a:defRPr>
            </a:lvl3pPr>
            <a:lvl4pPr marL="0" indent="0">
              <a:buFontTx/>
              <a:buNone/>
              <a:defRPr>
                <a:noFill/>
              </a:defRPr>
            </a:lvl4pPr>
            <a:lvl5pPr marL="0" indent="0">
              <a:buFontTx/>
              <a:buNone/>
              <a:defRPr>
                <a:noFill/>
              </a:defRPr>
            </a:lvl5p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endParaRPr lang="da-DK" dirty="0"/>
          </a:p>
        </p:txBody>
      </p:sp>
      <p:grpSp>
        <p:nvGrpSpPr>
          <p:cNvPr id="8" name="Group 7">
            <a:extLst>
              <a:ext uri="{FF2B5EF4-FFF2-40B4-BE49-F238E27FC236}">
                <a16:creationId xmlns:a16="http://schemas.microsoft.com/office/drawing/2014/main" id="{B60141DB-876B-9B21-6542-462B9CFCDEAC}"/>
              </a:ext>
            </a:extLst>
          </p:cNvPr>
          <p:cNvGrpSpPr/>
          <p:nvPr/>
        </p:nvGrpSpPr>
        <p:grpSpPr>
          <a:xfrm>
            <a:off x="545691" y="397566"/>
            <a:ext cx="834251" cy="310488"/>
            <a:chOff x="545691" y="397566"/>
            <a:chExt cx="834251" cy="310488"/>
          </a:xfrm>
        </p:grpSpPr>
        <p:grpSp>
          <p:nvGrpSpPr>
            <p:cNvPr id="9" name="Group 8">
              <a:extLst>
                <a:ext uri="{FF2B5EF4-FFF2-40B4-BE49-F238E27FC236}">
                  <a16:creationId xmlns:a16="http://schemas.microsoft.com/office/drawing/2014/main" id="{C2A65AD4-556A-F7AF-78B0-9CE61459D301}"/>
                </a:ext>
              </a:extLst>
            </p:cNvPr>
            <p:cNvGrpSpPr>
              <a:grpSpLocks noChangeAspect="1"/>
            </p:cNvGrpSpPr>
            <p:nvPr/>
          </p:nvGrpSpPr>
          <p:grpSpPr>
            <a:xfrm>
              <a:off x="545691" y="397566"/>
              <a:ext cx="277923" cy="310488"/>
              <a:chOff x="4129962" y="159852"/>
              <a:chExt cx="2203983" cy="2462231"/>
            </a:xfrm>
            <a:solidFill>
              <a:schemeClr val="accent5"/>
            </a:solidFill>
          </p:grpSpPr>
          <p:grpSp>
            <p:nvGrpSpPr>
              <p:cNvPr id="28" name="Graphic 6">
                <a:extLst>
                  <a:ext uri="{FF2B5EF4-FFF2-40B4-BE49-F238E27FC236}">
                    <a16:creationId xmlns:a16="http://schemas.microsoft.com/office/drawing/2014/main" id="{90F81B77-6D9E-CA98-9F89-815917D88EF7}"/>
                  </a:ext>
                </a:extLst>
              </p:cNvPr>
              <p:cNvGrpSpPr/>
              <p:nvPr/>
            </p:nvGrpSpPr>
            <p:grpSpPr>
              <a:xfrm>
                <a:off x="4129962" y="159852"/>
                <a:ext cx="2203983" cy="2462231"/>
                <a:chOff x="4129962" y="159852"/>
                <a:chExt cx="2203983" cy="2462231"/>
              </a:xfrm>
              <a:grpFill/>
            </p:grpSpPr>
            <p:sp>
              <p:nvSpPr>
                <p:cNvPr id="30" name="Freeform: Shape 29">
                  <a:extLst>
                    <a:ext uri="{FF2B5EF4-FFF2-40B4-BE49-F238E27FC236}">
                      <a16:creationId xmlns:a16="http://schemas.microsoft.com/office/drawing/2014/main" id="{F64E6FB1-4327-0C56-51D4-94D1F74D9A8A}"/>
                    </a:ext>
                  </a:extLst>
                </p:cNvPr>
                <p:cNvSpPr/>
                <p:nvPr/>
              </p:nvSpPr>
              <p:spPr>
                <a:xfrm>
                  <a:off x="4129962" y="159852"/>
                  <a:ext cx="2203983" cy="2462231"/>
                </a:xfrm>
                <a:custGeom>
                  <a:avLst/>
                  <a:gdLst>
                    <a:gd name="connsiteX0" fmla="*/ 2063128 w 2203983"/>
                    <a:gd name="connsiteY0" fmla="*/ 232505 h 2462231"/>
                    <a:gd name="connsiteX1" fmla="*/ 1715992 w 2203983"/>
                    <a:gd name="connsiteY1" fmla="*/ 42989 h 2462231"/>
                    <a:gd name="connsiteX2" fmla="*/ 1101960 w 2203983"/>
                    <a:gd name="connsiteY2" fmla="*/ 0 h 2462231"/>
                    <a:gd name="connsiteX3" fmla="*/ 487991 w 2203983"/>
                    <a:gd name="connsiteY3" fmla="*/ 42989 h 2462231"/>
                    <a:gd name="connsiteX4" fmla="*/ 140792 w 2203983"/>
                    <a:gd name="connsiteY4" fmla="*/ 232505 h 2462231"/>
                    <a:gd name="connsiteX5" fmla="*/ 17621 w 2203983"/>
                    <a:gd name="connsiteY5" fmla="*/ 609219 h 2462231"/>
                    <a:gd name="connsiteX6" fmla="*/ 0 w 2203983"/>
                    <a:gd name="connsiteY6" fmla="*/ 1231176 h 2462231"/>
                    <a:gd name="connsiteX7" fmla="*/ 17621 w 2203983"/>
                    <a:gd name="connsiteY7" fmla="*/ 1853076 h 2462231"/>
                    <a:gd name="connsiteX8" fmla="*/ 140792 w 2203983"/>
                    <a:gd name="connsiteY8" fmla="*/ 2229790 h 2462231"/>
                    <a:gd name="connsiteX9" fmla="*/ 487991 w 2203983"/>
                    <a:gd name="connsiteY9" fmla="*/ 2419306 h 2462231"/>
                    <a:gd name="connsiteX10" fmla="*/ 1101960 w 2203983"/>
                    <a:gd name="connsiteY10" fmla="*/ 2462232 h 2462231"/>
                    <a:gd name="connsiteX11" fmla="*/ 1715992 w 2203983"/>
                    <a:gd name="connsiteY11" fmla="*/ 2419306 h 2462231"/>
                    <a:gd name="connsiteX12" fmla="*/ 2063128 w 2203983"/>
                    <a:gd name="connsiteY12" fmla="*/ 2229790 h 2462231"/>
                    <a:gd name="connsiteX13" fmla="*/ 2186362 w 2203983"/>
                    <a:gd name="connsiteY13" fmla="*/ 1853076 h 2462231"/>
                    <a:gd name="connsiteX14" fmla="*/ 2203983 w 2203983"/>
                    <a:gd name="connsiteY14" fmla="*/ 1231176 h 2462231"/>
                    <a:gd name="connsiteX15" fmla="*/ 2186362 w 2203983"/>
                    <a:gd name="connsiteY15" fmla="*/ 609219 h 2462231"/>
                    <a:gd name="connsiteX16" fmla="*/ 2063128 w 2203983"/>
                    <a:gd name="connsiteY16" fmla="*/ 232505 h 2462231"/>
                    <a:gd name="connsiteX17" fmla="*/ 2004956 w 2203983"/>
                    <a:gd name="connsiteY17" fmla="*/ 2184787 h 2462231"/>
                    <a:gd name="connsiteX18" fmla="*/ 1716234 w 2203983"/>
                    <a:gd name="connsiteY18" fmla="*/ 2343207 h 2462231"/>
                    <a:gd name="connsiteX19" fmla="*/ 1101960 w 2203983"/>
                    <a:gd name="connsiteY19" fmla="*/ 2388699 h 2462231"/>
                    <a:gd name="connsiteX20" fmla="*/ 487744 w 2203983"/>
                    <a:gd name="connsiteY20" fmla="*/ 2343207 h 2462231"/>
                    <a:gd name="connsiteX21" fmla="*/ 199022 w 2203983"/>
                    <a:gd name="connsiteY21" fmla="*/ 2184787 h 2462231"/>
                    <a:gd name="connsiteX22" fmla="*/ 89205 w 2203983"/>
                    <a:gd name="connsiteY22" fmla="*/ 1832159 h 2462231"/>
                    <a:gd name="connsiteX23" fmla="*/ 73533 w 2203983"/>
                    <a:gd name="connsiteY23" fmla="*/ 1231176 h 2462231"/>
                    <a:gd name="connsiteX24" fmla="*/ 89205 w 2203983"/>
                    <a:gd name="connsiteY24" fmla="*/ 630136 h 2462231"/>
                    <a:gd name="connsiteX25" fmla="*/ 199022 w 2203983"/>
                    <a:gd name="connsiteY25" fmla="*/ 277508 h 2462231"/>
                    <a:gd name="connsiteX26" fmla="*/ 487744 w 2203983"/>
                    <a:gd name="connsiteY26" fmla="*/ 119031 h 2462231"/>
                    <a:gd name="connsiteX27" fmla="*/ 1101960 w 2203983"/>
                    <a:gd name="connsiteY27" fmla="*/ 73539 h 2462231"/>
                    <a:gd name="connsiteX28" fmla="*/ 1716234 w 2203983"/>
                    <a:gd name="connsiteY28" fmla="*/ 119031 h 2462231"/>
                    <a:gd name="connsiteX29" fmla="*/ 2004956 w 2203983"/>
                    <a:gd name="connsiteY29" fmla="*/ 277508 h 2462231"/>
                    <a:gd name="connsiteX30" fmla="*/ 2114715 w 2203983"/>
                    <a:gd name="connsiteY30" fmla="*/ 630136 h 2462231"/>
                    <a:gd name="connsiteX31" fmla="*/ 2130444 w 2203983"/>
                    <a:gd name="connsiteY31" fmla="*/ 1231176 h 2462231"/>
                    <a:gd name="connsiteX32" fmla="*/ 2114715 w 2203983"/>
                    <a:gd name="connsiteY32" fmla="*/ 1832159 h 2462231"/>
                    <a:gd name="connsiteX33" fmla="*/ 2004956 w 2203983"/>
                    <a:gd name="connsiteY33" fmla="*/ 2184787 h 24622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2203983" h="2462231">
                      <a:moveTo>
                        <a:pt x="2063128" y="232505"/>
                      </a:moveTo>
                      <a:cubicBezTo>
                        <a:pt x="1987576" y="134760"/>
                        <a:pt x="1873980" y="76651"/>
                        <a:pt x="1715992" y="42989"/>
                      </a:cubicBezTo>
                      <a:cubicBezTo>
                        <a:pt x="1557884" y="9271"/>
                        <a:pt x="1355376" y="0"/>
                        <a:pt x="1101960" y="0"/>
                      </a:cubicBezTo>
                      <a:cubicBezTo>
                        <a:pt x="848544" y="0"/>
                        <a:pt x="646043" y="9271"/>
                        <a:pt x="487991" y="42989"/>
                      </a:cubicBezTo>
                      <a:cubicBezTo>
                        <a:pt x="329940" y="76651"/>
                        <a:pt x="216345" y="134760"/>
                        <a:pt x="140792" y="232505"/>
                      </a:cubicBezTo>
                      <a:cubicBezTo>
                        <a:pt x="70428" y="323602"/>
                        <a:pt x="35179" y="445986"/>
                        <a:pt x="17621" y="609219"/>
                      </a:cubicBezTo>
                      <a:cubicBezTo>
                        <a:pt x="0" y="772452"/>
                        <a:pt x="0" y="976598"/>
                        <a:pt x="0" y="1231176"/>
                      </a:cubicBezTo>
                      <a:cubicBezTo>
                        <a:pt x="0" y="1485690"/>
                        <a:pt x="0" y="1689843"/>
                        <a:pt x="17621" y="1853076"/>
                      </a:cubicBezTo>
                      <a:cubicBezTo>
                        <a:pt x="35185" y="2016309"/>
                        <a:pt x="70428" y="2138687"/>
                        <a:pt x="140792" y="2229790"/>
                      </a:cubicBezTo>
                      <a:cubicBezTo>
                        <a:pt x="216345" y="2327472"/>
                        <a:pt x="329940" y="2385587"/>
                        <a:pt x="487991" y="2419306"/>
                      </a:cubicBezTo>
                      <a:cubicBezTo>
                        <a:pt x="646043" y="2452967"/>
                        <a:pt x="848544" y="2462232"/>
                        <a:pt x="1101960" y="2462232"/>
                      </a:cubicBezTo>
                      <a:cubicBezTo>
                        <a:pt x="1355376" y="2462232"/>
                        <a:pt x="1557877" y="2452960"/>
                        <a:pt x="1715992" y="2419306"/>
                      </a:cubicBezTo>
                      <a:cubicBezTo>
                        <a:pt x="1873980" y="2385587"/>
                        <a:pt x="1987582" y="2327478"/>
                        <a:pt x="2063128" y="2229790"/>
                      </a:cubicBezTo>
                      <a:cubicBezTo>
                        <a:pt x="2133556" y="2138693"/>
                        <a:pt x="2168741" y="2016309"/>
                        <a:pt x="2186362" y="1853076"/>
                      </a:cubicBezTo>
                      <a:cubicBezTo>
                        <a:pt x="2203983" y="1689843"/>
                        <a:pt x="2203983" y="1485697"/>
                        <a:pt x="2203983" y="1231176"/>
                      </a:cubicBezTo>
                      <a:cubicBezTo>
                        <a:pt x="2203983" y="976598"/>
                        <a:pt x="2203983" y="772452"/>
                        <a:pt x="2186362" y="609219"/>
                      </a:cubicBezTo>
                      <a:cubicBezTo>
                        <a:pt x="2168741" y="445986"/>
                        <a:pt x="2133556" y="323609"/>
                        <a:pt x="2063128" y="232505"/>
                      </a:cubicBezTo>
                      <a:moveTo>
                        <a:pt x="2004956" y="2184787"/>
                      </a:moveTo>
                      <a:cubicBezTo>
                        <a:pt x="1946783" y="2260092"/>
                        <a:pt x="1858613" y="2311070"/>
                        <a:pt x="1716234" y="2343207"/>
                      </a:cubicBezTo>
                      <a:cubicBezTo>
                        <a:pt x="1573790" y="2375402"/>
                        <a:pt x="1377144" y="2388699"/>
                        <a:pt x="1101960" y="2388699"/>
                      </a:cubicBezTo>
                      <a:cubicBezTo>
                        <a:pt x="826834" y="2388699"/>
                        <a:pt x="630187" y="2375408"/>
                        <a:pt x="487744" y="2343207"/>
                      </a:cubicBezTo>
                      <a:cubicBezTo>
                        <a:pt x="345364" y="2311070"/>
                        <a:pt x="257194" y="2260099"/>
                        <a:pt x="199022" y="2184787"/>
                      </a:cubicBezTo>
                      <a:cubicBezTo>
                        <a:pt x="136277" y="2103628"/>
                        <a:pt x="104877" y="1988566"/>
                        <a:pt x="89205" y="1832159"/>
                      </a:cubicBezTo>
                      <a:cubicBezTo>
                        <a:pt x="73533" y="1675695"/>
                        <a:pt x="73533" y="1477886"/>
                        <a:pt x="73533" y="1231176"/>
                      </a:cubicBezTo>
                      <a:cubicBezTo>
                        <a:pt x="73533" y="984402"/>
                        <a:pt x="73533" y="786537"/>
                        <a:pt x="89205" y="630136"/>
                      </a:cubicBezTo>
                      <a:cubicBezTo>
                        <a:pt x="104877" y="473672"/>
                        <a:pt x="136277" y="358610"/>
                        <a:pt x="199022" y="277508"/>
                      </a:cubicBezTo>
                      <a:cubicBezTo>
                        <a:pt x="257194" y="202203"/>
                        <a:pt x="345364" y="151225"/>
                        <a:pt x="487744" y="119031"/>
                      </a:cubicBezTo>
                      <a:cubicBezTo>
                        <a:pt x="630187" y="86893"/>
                        <a:pt x="826834" y="73539"/>
                        <a:pt x="1101960" y="73539"/>
                      </a:cubicBezTo>
                      <a:cubicBezTo>
                        <a:pt x="1377144" y="73539"/>
                        <a:pt x="1573797" y="86893"/>
                        <a:pt x="1716234" y="119031"/>
                      </a:cubicBezTo>
                      <a:cubicBezTo>
                        <a:pt x="1858613" y="151225"/>
                        <a:pt x="1946783" y="202203"/>
                        <a:pt x="2004956" y="277508"/>
                      </a:cubicBezTo>
                      <a:cubicBezTo>
                        <a:pt x="2067700" y="358604"/>
                        <a:pt x="2099043" y="473665"/>
                        <a:pt x="2114715" y="630136"/>
                      </a:cubicBezTo>
                      <a:cubicBezTo>
                        <a:pt x="2130444" y="786543"/>
                        <a:pt x="2130444" y="984409"/>
                        <a:pt x="2130444" y="1231176"/>
                      </a:cubicBezTo>
                      <a:cubicBezTo>
                        <a:pt x="2130444" y="1477886"/>
                        <a:pt x="2130444" y="1675695"/>
                        <a:pt x="2114715" y="1832159"/>
                      </a:cubicBezTo>
                      <a:cubicBezTo>
                        <a:pt x="2099043" y="1988566"/>
                        <a:pt x="2067700" y="2103628"/>
                        <a:pt x="2004956" y="2184787"/>
                      </a:cubicBezTo>
                    </a:path>
                  </a:pathLst>
                </a:custGeom>
                <a:grpFill/>
                <a:ln w="6350" cap="flat">
                  <a:noFill/>
                  <a:prstDash val="solid"/>
                  <a:miter/>
                </a:ln>
              </p:spPr>
              <p:txBody>
                <a:bodyPr rtlCol="0" anchor="ctr"/>
                <a:lstStyle/>
                <a:p>
                  <a:endParaRPr lang="da-DK" dirty="0"/>
                </a:p>
              </p:txBody>
            </p:sp>
            <p:sp>
              <p:nvSpPr>
                <p:cNvPr id="31" name="Freeform: Shape 30">
                  <a:extLst>
                    <a:ext uri="{FF2B5EF4-FFF2-40B4-BE49-F238E27FC236}">
                      <a16:creationId xmlns:a16="http://schemas.microsoft.com/office/drawing/2014/main" id="{2620064F-C35E-64ED-5964-54E60315DCFE}"/>
                    </a:ext>
                  </a:extLst>
                </p:cNvPr>
                <p:cNvSpPr/>
                <p:nvPr/>
              </p:nvSpPr>
              <p:spPr>
                <a:xfrm>
                  <a:off x="4478914" y="874513"/>
                  <a:ext cx="1506105" cy="1231118"/>
                </a:xfrm>
                <a:custGeom>
                  <a:avLst/>
                  <a:gdLst>
                    <a:gd name="connsiteX0" fmla="*/ 734028 w 1506105"/>
                    <a:gd name="connsiteY0" fmla="*/ 485007 h 1231118"/>
                    <a:gd name="connsiteX1" fmla="*/ 622503 w 1506105"/>
                    <a:gd name="connsiteY1" fmla="*/ 541045 h 1231118"/>
                    <a:gd name="connsiteX2" fmla="*/ 434759 w 1506105"/>
                    <a:gd name="connsiteY2" fmla="*/ 576656 h 1231118"/>
                    <a:gd name="connsiteX3" fmla="*/ 434759 w 1506105"/>
                    <a:gd name="connsiteY3" fmla="*/ 288360 h 1231118"/>
                    <a:gd name="connsiteX4" fmla="*/ 434759 w 1506105"/>
                    <a:gd name="connsiteY4" fmla="*/ 0 h 1231118"/>
                    <a:gd name="connsiteX5" fmla="*/ 397993 w 1506105"/>
                    <a:gd name="connsiteY5" fmla="*/ 0 h 1231118"/>
                    <a:gd name="connsiteX6" fmla="*/ 361162 w 1506105"/>
                    <a:gd name="connsiteY6" fmla="*/ 0 h 1231118"/>
                    <a:gd name="connsiteX7" fmla="*/ 361162 w 1506105"/>
                    <a:gd name="connsiteY7" fmla="*/ 286099 h 1231118"/>
                    <a:gd name="connsiteX8" fmla="*/ 361162 w 1506105"/>
                    <a:gd name="connsiteY8" fmla="*/ 572141 h 1231118"/>
                    <a:gd name="connsiteX9" fmla="*/ 159086 w 1506105"/>
                    <a:gd name="connsiteY9" fmla="*/ 503421 h 1231118"/>
                    <a:gd name="connsiteX10" fmla="*/ 48965 w 1506105"/>
                    <a:gd name="connsiteY10" fmla="*/ 421227 h 1231118"/>
                    <a:gd name="connsiteX11" fmla="*/ 24454 w 1506105"/>
                    <a:gd name="connsiteY11" fmla="*/ 448608 h 1231118"/>
                    <a:gd name="connsiteX12" fmla="*/ 0 w 1506105"/>
                    <a:gd name="connsiteY12" fmla="*/ 476047 h 1231118"/>
                    <a:gd name="connsiteX13" fmla="*/ 126340 w 1506105"/>
                    <a:gd name="connsiteY13" fmla="*/ 569709 h 1231118"/>
                    <a:gd name="connsiteX14" fmla="*/ 361156 w 1506105"/>
                    <a:gd name="connsiteY14" fmla="*/ 646233 h 1231118"/>
                    <a:gd name="connsiteX15" fmla="*/ 361156 w 1506105"/>
                    <a:gd name="connsiteY15" fmla="*/ 938676 h 1231118"/>
                    <a:gd name="connsiteX16" fmla="*/ 361156 w 1506105"/>
                    <a:gd name="connsiteY16" fmla="*/ 1231119 h 1231118"/>
                    <a:gd name="connsiteX17" fmla="*/ 750792 w 1506105"/>
                    <a:gd name="connsiteY17" fmla="*/ 1231119 h 1231118"/>
                    <a:gd name="connsiteX18" fmla="*/ 1140371 w 1506105"/>
                    <a:gd name="connsiteY18" fmla="*/ 1231119 h 1231118"/>
                    <a:gd name="connsiteX19" fmla="*/ 1140371 w 1506105"/>
                    <a:gd name="connsiteY19" fmla="*/ 1194353 h 1231118"/>
                    <a:gd name="connsiteX20" fmla="*/ 1140371 w 1506105"/>
                    <a:gd name="connsiteY20" fmla="*/ 1157586 h 1231118"/>
                    <a:gd name="connsiteX21" fmla="*/ 787565 w 1506105"/>
                    <a:gd name="connsiteY21" fmla="*/ 1157586 h 1231118"/>
                    <a:gd name="connsiteX22" fmla="*/ 434759 w 1506105"/>
                    <a:gd name="connsiteY22" fmla="*/ 1157586 h 1231118"/>
                    <a:gd name="connsiteX23" fmla="*/ 434759 w 1506105"/>
                    <a:gd name="connsiteY23" fmla="*/ 903986 h 1231118"/>
                    <a:gd name="connsiteX24" fmla="*/ 434759 w 1506105"/>
                    <a:gd name="connsiteY24" fmla="*/ 650386 h 1231118"/>
                    <a:gd name="connsiteX25" fmla="*/ 646957 w 1506105"/>
                    <a:gd name="connsiteY25" fmla="*/ 610813 h 1231118"/>
                    <a:gd name="connsiteX26" fmla="*/ 772077 w 1506105"/>
                    <a:gd name="connsiteY26" fmla="*/ 547948 h 1231118"/>
                    <a:gd name="connsiteX27" fmla="*/ 901833 w 1506105"/>
                    <a:gd name="connsiteY27" fmla="*/ 485083 h 1231118"/>
                    <a:gd name="connsiteX28" fmla="*/ 1125919 w 1506105"/>
                    <a:gd name="connsiteY28" fmla="*/ 458438 h 1231118"/>
                    <a:gd name="connsiteX29" fmla="*/ 1341164 w 1506105"/>
                    <a:gd name="connsiteY29" fmla="*/ 526002 h 1231118"/>
                    <a:gd name="connsiteX30" fmla="*/ 1457141 w 1506105"/>
                    <a:gd name="connsiteY30" fmla="*/ 611733 h 1231118"/>
                    <a:gd name="connsiteX31" fmla="*/ 1481595 w 1506105"/>
                    <a:gd name="connsiteY31" fmla="*/ 584295 h 1231118"/>
                    <a:gd name="connsiteX32" fmla="*/ 1506106 w 1506105"/>
                    <a:gd name="connsiteY32" fmla="*/ 556914 h 1231118"/>
                    <a:gd name="connsiteX33" fmla="*/ 1376045 w 1506105"/>
                    <a:gd name="connsiteY33" fmla="*/ 460997 h 1231118"/>
                    <a:gd name="connsiteX34" fmla="*/ 1132688 w 1506105"/>
                    <a:gd name="connsiteY34" fmla="*/ 385267 h 1231118"/>
                    <a:gd name="connsiteX35" fmla="*/ 879513 w 1506105"/>
                    <a:gd name="connsiteY35" fmla="*/ 414782 h 1231118"/>
                    <a:gd name="connsiteX36" fmla="*/ 734028 w 1506105"/>
                    <a:gd name="connsiteY36" fmla="*/ 485007 h 12311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1506105" h="1231118">
                      <a:moveTo>
                        <a:pt x="734028" y="485007"/>
                      </a:moveTo>
                      <a:cubicBezTo>
                        <a:pt x="710552" y="499212"/>
                        <a:pt x="672871" y="521837"/>
                        <a:pt x="622503" y="541045"/>
                      </a:cubicBezTo>
                      <a:cubicBezTo>
                        <a:pt x="572198" y="560311"/>
                        <a:pt x="509086" y="576104"/>
                        <a:pt x="434759" y="576656"/>
                      </a:cubicBezTo>
                      <a:lnTo>
                        <a:pt x="434759" y="288360"/>
                      </a:lnTo>
                      <a:lnTo>
                        <a:pt x="434759" y="0"/>
                      </a:lnTo>
                      <a:lnTo>
                        <a:pt x="397993" y="0"/>
                      </a:lnTo>
                      <a:lnTo>
                        <a:pt x="361162" y="0"/>
                      </a:lnTo>
                      <a:lnTo>
                        <a:pt x="361162" y="286099"/>
                      </a:lnTo>
                      <a:lnTo>
                        <a:pt x="361162" y="572141"/>
                      </a:lnTo>
                      <a:cubicBezTo>
                        <a:pt x="277806" y="561473"/>
                        <a:pt x="210795" y="533603"/>
                        <a:pt x="159086" y="503421"/>
                      </a:cubicBezTo>
                      <a:cubicBezTo>
                        <a:pt x="107379" y="473297"/>
                        <a:pt x="71038" y="440919"/>
                        <a:pt x="48965" y="421227"/>
                      </a:cubicBezTo>
                      <a:lnTo>
                        <a:pt x="24454" y="448608"/>
                      </a:lnTo>
                      <a:lnTo>
                        <a:pt x="0" y="476047"/>
                      </a:lnTo>
                      <a:cubicBezTo>
                        <a:pt x="25063" y="498424"/>
                        <a:pt x="66650" y="535495"/>
                        <a:pt x="126340" y="569709"/>
                      </a:cubicBezTo>
                      <a:cubicBezTo>
                        <a:pt x="186036" y="603917"/>
                        <a:pt x="263779" y="635260"/>
                        <a:pt x="361156" y="646233"/>
                      </a:cubicBezTo>
                      <a:lnTo>
                        <a:pt x="361156" y="938676"/>
                      </a:lnTo>
                      <a:lnTo>
                        <a:pt x="361156" y="1231119"/>
                      </a:lnTo>
                      <a:lnTo>
                        <a:pt x="750792" y="1231119"/>
                      </a:lnTo>
                      <a:lnTo>
                        <a:pt x="1140371" y="1231119"/>
                      </a:lnTo>
                      <a:lnTo>
                        <a:pt x="1140371" y="1194353"/>
                      </a:lnTo>
                      <a:lnTo>
                        <a:pt x="1140371" y="1157586"/>
                      </a:lnTo>
                      <a:lnTo>
                        <a:pt x="787565" y="1157586"/>
                      </a:lnTo>
                      <a:lnTo>
                        <a:pt x="434759" y="1157586"/>
                      </a:lnTo>
                      <a:lnTo>
                        <a:pt x="434759" y="903986"/>
                      </a:lnTo>
                      <a:lnTo>
                        <a:pt x="434759" y="650386"/>
                      </a:lnTo>
                      <a:cubicBezTo>
                        <a:pt x="519150" y="650018"/>
                        <a:pt x="590309" y="632339"/>
                        <a:pt x="646957" y="610813"/>
                      </a:cubicBezTo>
                      <a:cubicBezTo>
                        <a:pt x="703606" y="589229"/>
                        <a:pt x="745738" y="563861"/>
                        <a:pt x="772077" y="547948"/>
                      </a:cubicBezTo>
                      <a:cubicBezTo>
                        <a:pt x="798297" y="532092"/>
                        <a:pt x="842201" y="505568"/>
                        <a:pt x="901833" y="485083"/>
                      </a:cubicBezTo>
                      <a:cubicBezTo>
                        <a:pt x="961409" y="464598"/>
                        <a:pt x="1036714" y="450202"/>
                        <a:pt x="1125919" y="458438"/>
                      </a:cubicBezTo>
                      <a:cubicBezTo>
                        <a:pt x="1215003" y="466731"/>
                        <a:pt x="1286345" y="494843"/>
                        <a:pt x="1341164" y="526002"/>
                      </a:cubicBezTo>
                      <a:cubicBezTo>
                        <a:pt x="1395984" y="557098"/>
                        <a:pt x="1434218" y="591306"/>
                        <a:pt x="1457141" y="611733"/>
                      </a:cubicBezTo>
                      <a:lnTo>
                        <a:pt x="1481595" y="584295"/>
                      </a:lnTo>
                      <a:lnTo>
                        <a:pt x="1506106" y="556914"/>
                      </a:lnTo>
                      <a:cubicBezTo>
                        <a:pt x="1480496" y="534047"/>
                        <a:pt x="1437755" y="495814"/>
                        <a:pt x="1376045" y="460997"/>
                      </a:cubicBezTo>
                      <a:cubicBezTo>
                        <a:pt x="1314399" y="426117"/>
                        <a:pt x="1233850" y="394652"/>
                        <a:pt x="1132688" y="385267"/>
                      </a:cubicBezTo>
                      <a:cubicBezTo>
                        <a:pt x="1031526" y="375875"/>
                        <a:pt x="946525" y="391973"/>
                        <a:pt x="879513" y="414782"/>
                      </a:cubicBezTo>
                      <a:cubicBezTo>
                        <a:pt x="812502" y="437629"/>
                        <a:pt x="763416" y="467259"/>
                        <a:pt x="734028" y="485007"/>
                      </a:cubicBezTo>
                    </a:path>
                  </a:pathLst>
                </a:custGeom>
                <a:grpFill/>
                <a:ln w="6350" cap="flat">
                  <a:noFill/>
                  <a:prstDash val="solid"/>
                  <a:miter/>
                </a:ln>
              </p:spPr>
              <p:txBody>
                <a:bodyPr rtlCol="0" anchor="ctr"/>
                <a:lstStyle/>
                <a:p>
                  <a:endParaRPr lang="da-DK" dirty="0"/>
                </a:p>
              </p:txBody>
            </p:sp>
          </p:grpSp>
          <p:sp>
            <p:nvSpPr>
              <p:cNvPr id="29" name="Freeform: Shape 28">
                <a:extLst>
                  <a:ext uri="{FF2B5EF4-FFF2-40B4-BE49-F238E27FC236}">
                    <a16:creationId xmlns:a16="http://schemas.microsoft.com/office/drawing/2014/main" id="{D5EAFA51-7541-D384-12CC-E33110B99495}"/>
                  </a:ext>
                </a:extLst>
              </p:cNvPr>
              <p:cNvSpPr/>
              <p:nvPr/>
            </p:nvSpPr>
            <p:spPr>
              <a:xfrm>
                <a:off x="4844604" y="676342"/>
                <a:ext cx="774700" cy="73532"/>
              </a:xfrm>
              <a:custGeom>
                <a:avLst/>
                <a:gdLst>
                  <a:gd name="connsiteX0" fmla="*/ 774700 w 774700"/>
                  <a:gd name="connsiteY0" fmla="*/ 0 h 73532"/>
                  <a:gd name="connsiteX1" fmla="*/ 387318 w 774700"/>
                  <a:gd name="connsiteY1" fmla="*/ 0 h 73532"/>
                  <a:gd name="connsiteX2" fmla="*/ 0 w 774700"/>
                  <a:gd name="connsiteY2" fmla="*/ 0 h 73532"/>
                  <a:gd name="connsiteX3" fmla="*/ 0 w 774700"/>
                  <a:gd name="connsiteY3" fmla="*/ 36767 h 73532"/>
                  <a:gd name="connsiteX4" fmla="*/ 0 w 774700"/>
                  <a:gd name="connsiteY4" fmla="*/ 73533 h 73532"/>
                  <a:gd name="connsiteX5" fmla="*/ 387318 w 774700"/>
                  <a:gd name="connsiteY5" fmla="*/ 73533 h 73532"/>
                  <a:gd name="connsiteX6" fmla="*/ 774700 w 774700"/>
                  <a:gd name="connsiteY6" fmla="*/ 73533 h 73532"/>
                  <a:gd name="connsiteX7" fmla="*/ 774700 w 774700"/>
                  <a:gd name="connsiteY7" fmla="*/ 36767 h 735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74700" h="73532">
                    <a:moveTo>
                      <a:pt x="774700" y="0"/>
                    </a:moveTo>
                    <a:lnTo>
                      <a:pt x="387318" y="0"/>
                    </a:lnTo>
                    <a:lnTo>
                      <a:pt x="0" y="0"/>
                    </a:lnTo>
                    <a:lnTo>
                      <a:pt x="0" y="36767"/>
                    </a:lnTo>
                    <a:lnTo>
                      <a:pt x="0" y="73533"/>
                    </a:lnTo>
                    <a:lnTo>
                      <a:pt x="387318" y="73533"/>
                    </a:lnTo>
                    <a:lnTo>
                      <a:pt x="774700" y="73533"/>
                    </a:lnTo>
                    <a:lnTo>
                      <a:pt x="774700" y="36767"/>
                    </a:lnTo>
                    <a:close/>
                  </a:path>
                </a:pathLst>
              </a:custGeom>
              <a:grpFill/>
              <a:ln w="6350" cap="flat">
                <a:noFill/>
                <a:prstDash val="solid"/>
                <a:miter/>
              </a:ln>
            </p:spPr>
            <p:txBody>
              <a:bodyPr rtlCol="0" anchor="ctr"/>
              <a:lstStyle/>
              <a:p>
                <a:endParaRPr lang="da-DK" dirty="0"/>
              </a:p>
            </p:txBody>
          </p:sp>
        </p:grpSp>
        <p:grpSp>
          <p:nvGrpSpPr>
            <p:cNvPr id="10" name="Graphic 6">
              <a:extLst>
                <a:ext uri="{FF2B5EF4-FFF2-40B4-BE49-F238E27FC236}">
                  <a16:creationId xmlns:a16="http://schemas.microsoft.com/office/drawing/2014/main" id="{01686664-D656-2583-05F9-A8EA9C97A063}"/>
                </a:ext>
              </a:extLst>
            </p:cNvPr>
            <p:cNvGrpSpPr>
              <a:grpSpLocks noChangeAspect="1"/>
            </p:cNvGrpSpPr>
            <p:nvPr/>
          </p:nvGrpSpPr>
          <p:grpSpPr>
            <a:xfrm>
              <a:off x="870905" y="428896"/>
              <a:ext cx="509037" cy="247831"/>
              <a:chOff x="6708971" y="408308"/>
              <a:chExt cx="4036758" cy="1965350"/>
            </a:xfrm>
            <a:solidFill>
              <a:schemeClr val="bg1"/>
            </a:solidFill>
          </p:grpSpPr>
          <p:sp>
            <p:nvSpPr>
              <p:cNvPr id="11" name="Freeform: Shape 10">
                <a:extLst>
                  <a:ext uri="{FF2B5EF4-FFF2-40B4-BE49-F238E27FC236}">
                    <a16:creationId xmlns:a16="http://schemas.microsoft.com/office/drawing/2014/main" id="{BE925DB6-552F-8379-5D92-659B84D84DF8}"/>
                  </a:ext>
                </a:extLst>
              </p:cNvPr>
              <p:cNvSpPr/>
              <p:nvPr/>
            </p:nvSpPr>
            <p:spPr>
              <a:xfrm>
                <a:off x="6739603" y="408334"/>
                <a:ext cx="313785" cy="544575"/>
              </a:xfrm>
              <a:custGeom>
                <a:avLst/>
                <a:gdLst>
                  <a:gd name="connsiteX0" fmla="*/ 83725 w 313785"/>
                  <a:gd name="connsiteY0" fmla="*/ 475126 h 544575"/>
                  <a:gd name="connsiteX1" fmla="*/ 254578 w 313785"/>
                  <a:gd name="connsiteY1" fmla="*/ 475126 h 544575"/>
                  <a:gd name="connsiteX2" fmla="*/ 313786 w 313785"/>
                  <a:gd name="connsiteY2" fmla="*/ 460794 h 544575"/>
                  <a:gd name="connsiteX3" fmla="*/ 302933 w 313785"/>
                  <a:gd name="connsiteY3" fmla="*/ 544576 h 544575"/>
                  <a:gd name="connsiteX4" fmla="*/ 0 w 313785"/>
                  <a:gd name="connsiteY4" fmla="*/ 544576 h 544575"/>
                  <a:gd name="connsiteX5" fmla="*/ 10185 w 313785"/>
                  <a:gd name="connsiteY5" fmla="*/ 499637 h 544575"/>
                  <a:gd name="connsiteX6" fmla="*/ 10185 w 313785"/>
                  <a:gd name="connsiteY6" fmla="*/ 44939 h 544575"/>
                  <a:gd name="connsiteX7" fmla="*/ 0 w 313785"/>
                  <a:gd name="connsiteY7" fmla="*/ 0 h 544575"/>
                  <a:gd name="connsiteX8" fmla="*/ 93968 w 313785"/>
                  <a:gd name="connsiteY8" fmla="*/ 0 h 544575"/>
                  <a:gd name="connsiteX9" fmla="*/ 83725 w 313785"/>
                  <a:gd name="connsiteY9" fmla="*/ 44939 h 544575"/>
                  <a:gd name="connsiteX10" fmla="*/ 83725 w 313785"/>
                  <a:gd name="connsiteY10" fmla="*/ 475126 h 544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785" h="544575">
                    <a:moveTo>
                      <a:pt x="83725" y="475126"/>
                    </a:moveTo>
                    <a:lnTo>
                      <a:pt x="254578" y="475126"/>
                    </a:lnTo>
                    <a:cubicBezTo>
                      <a:pt x="282505" y="475126"/>
                      <a:pt x="298177" y="469697"/>
                      <a:pt x="313786" y="460794"/>
                    </a:cubicBezTo>
                    <a:lnTo>
                      <a:pt x="302933" y="544576"/>
                    </a:lnTo>
                    <a:lnTo>
                      <a:pt x="0" y="544576"/>
                    </a:lnTo>
                    <a:cubicBezTo>
                      <a:pt x="6826" y="530981"/>
                      <a:pt x="10185" y="519392"/>
                      <a:pt x="10185" y="499637"/>
                    </a:cubicBezTo>
                    <a:lnTo>
                      <a:pt x="10185" y="44939"/>
                    </a:lnTo>
                    <a:cubicBezTo>
                      <a:pt x="10185" y="25184"/>
                      <a:pt x="6833" y="13595"/>
                      <a:pt x="0" y="0"/>
                    </a:cubicBezTo>
                    <a:lnTo>
                      <a:pt x="93968" y="0"/>
                    </a:lnTo>
                    <a:cubicBezTo>
                      <a:pt x="87135" y="13595"/>
                      <a:pt x="83725" y="25184"/>
                      <a:pt x="83725" y="44939"/>
                    </a:cubicBezTo>
                    <a:lnTo>
                      <a:pt x="83725" y="475126"/>
                    </a:lnTo>
                    <a:close/>
                  </a:path>
                </a:pathLst>
              </a:custGeom>
              <a:grpFill/>
              <a:ln w="6350" cap="flat">
                <a:noFill/>
                <a:prstDash val="solid"/>
                <a:miter/>
              </a:ln>
            </p:spPr>
            <p:txBody>
              <a:bodyPr rtlCol="0" anchor="ctr"/>
              <a:lstStyle/>
              <a:p>
                <a:endParaRPr lang="da-DK" dirty="0"/>
              </a:p>
            </p:txBody>
          </p:sp>
          <p:sp>
            <p:nvSpPr>
              <p:cNvPr id="12" name="Freeform: Shape 11">
                <a:extLst>
                  <a:ext uri="{FF2B5EF4-FFF2-40B4-BE49-F238E27FC236}">
                    <a16:creationId xmlns:a16="http://schemas.microsoft.com/office/drawing/2014/main" id="{611DD4BC-1850-AD12-D003-4754BA670FD0}"/>
                  </a:ext>
                </a:extLst>
              </p:cNvPr>
              <p:cNvSpPr/>
              <p:nvPr/>
            </p:nvSpPr>
            <p:spPr>
              <a:xfrm>
                <a:off x="7132897" y="408315"/>
                <a:ext cx="474516" cy="551408"/>
              </a:xfrm>
              <a:custGeom>
                <a:avLst/>
                <a:gdLst>
                  <a:gd name="connsiteX0" fmla="*/ 10242 w 474516"/>
                  <a:gd name="connsiteY0" fmla="*/ 44939 h 551408"/>
                  <a:gd name="connsiteX1" fmla="*/ 0 w 474516"/>
                  <a:gd name="connsiteY1" fmla="*/ 0 h 551408"/>
                  <a:gd name="connsiteX2" fmla="*/ 93967 w 474516"/>
                  <a:gd name="connsiteY2" fmla="*/ 0 h 551408"/>
                  <a:gd name="connsiteX3" fmla="*/ 83782 w 474516"/>
                  <a:gd name="connsiteY3" fmla="*/ 44939 h 551408"/>
                  <a:gd name="connsiteX4" fmla="*/ 83782 w 474516"/>
                  <a:gd name="connsiteY4" fmla="*/ 318599 h 551408"/>
                  <a:gd name="connsiteX5" fmla="*/ 238963 w 474516"/>
                  <a:gd name="connsiteY5" fmla="*/ 480613 h 551408"/>
                  <a:gd name="connsiteX6" fmla="*/ 394151 w 474516"/>
                  <a:gd name="connsiteY6" fmla="*/ 318599 h 551408"/>
                  <a:gd name="connsiteX7" fmla="*/ 394151 w 474516"/>
                  <a:gd name="connsiteY7" fmla="*/ 44939 h 551408"/>
                  <a:gd name="connsiteX8" fmla="*/ 383965 w 474516"/>
                  <a:gd name="connsiteY8" fmla="*/ 0 h 551408"/>
                  <a:gd name="connsiteX9" fmla="*/ 474516 w 474516"/>
                  <a:gd name="connsiteY9" fmla="*/ 0 h 551408"/>
                  <a:gd name="connsiteX10" fmla="*/ 463601 w 474516"/>
                  <a:gd name="connsiteY10" fmla="*/ 44939 h 551408"/>
                  <a:gd name="connsiteX11" fmla="*/ 463601 w 474516"/>
                  <a:gd name="connsiteY11" fmla="*/ 328784 h 551408"/>
                  <a:gd name="connsiteX12" fmla="*/ 236893 w 474516"/>
                  <a:gd name="connsiteY12" fmla="*/ 551409 h 551408"/>
                  <a:gd name="connsiteX13" fmla="*/ 10242 w 474516"/>
                  <a:gd name="connsiteY13" fmla="*/ 329457 h 551408"/>
                  <a:gd name="connsiteX14" fmla="*/ 10242 w 474516"/>
                  <a:gd name="connsiteY14" fmla="*/ 44939 h 5514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474516" h="551408">
                    <a:moveTo>
                      <a:pt x="10242" y="44939"/>
                    </a:moveTo>
                    <a:cubicBezTo>
                      <a:pt x="10242" y="25184"/>
                      <a:pt x="6826" y="13595"/>
                      <a:pt x="0" y="0"/>
                    </a:cubicBezTo>
                    <a:lnTo>
                      <a:pt x="93967" y="0"/>
                    </a:lnTo>
                    <a:cubicBezTo>
                      <a:pt x="87135" y="13595"/>
                      <a:pt x="83782" y="25184"/>
                      <a:pt x="83782" y="44939"/>
                    </a:cubicBezTo>
                    <a:lnTo>
                      <a:pt x="83782" y="318599"/>
                    </a:lnTo>
                    <a:cubicBezTo>
                      <a:pt x="83782" y="416585"/>
                      <a:pt x="151162" y="480613"/>
                      <a:pt x="238963" y="480613"/>
                    </a:cubicBezTo>
                    <a:cubicBezTo>
                      <a:pt x="326771" y="480613"/>
                      <a:pt x="394151" y="422078"/>
                      <a:pt x="394151" y="318599"/>
                    </a:cubicBezTo>
                    <a:lnTo>
                      <a:pt x="394151" y="44939"/>
                    </a:lnTo>
                    <a:cubicBezTo>
                      <a:pt x="394151" y="25184"/>
                      <a:pt x="390734" y="13595"/>
                      <a:pt x="383965" y="0"/>
                    </a:cubicBezTo>
                    <a:lnTo>
                      <a:pt x="474516" y="0"/>
                    </a:lnTo>
                    <a:cubicBezTo>
                      <a:pt x="467684" y="13595"/>
                      <a:pt x="463601" y="25184"/>
                      <a:pt x="463601" y="44939"/>
                    </a:cubicBezTo>
                    <a:lnTo>
                      <a:pt x="463601" y="328784"/>
                    </a:lnTo>
                    <a:cubicBezTo>
                      <a:pt x="463601" y="460191"/>
                      <a:pt x="372383" y="551409"/>
                      <a:pt x="236893" y="551409"/>
                    </a:cubicBezTo>
                    <a:cubicBezTo>
                      <a:pt x="104819" y="551409"/>
                      <a:pt x="10242" y="458114"/>
                      <a:pt x="10242" y="329457"/>
                    </a:cubicBezTo>
                    <a:lnTo>
                      <a:pt x="10242" y="44939"/>
                    </a:lnTo>
                    <a:close/>
                  </a:path>
                </a:pathLst>
              </a:custGeom>
              <a:grpFill/>
              <a:ln w="6350" cap="flat">
                <a:noFill/>
                <a:prstDash val="solid"/>
                <a:miter/>
              </a:ln>
            </p:spPr>
            <p:txBody>
              <a:bodyPr rtlCol="0" anchor="ctr"/>
              <a:lstStyle/>
              <a:p>
                <a:endParaRPr lang="da-DK" dirty="0"/>
              </a:p>
            </p:txBody>
          </p:sp>
          <p:sp>
            <p:nvSpPr>
              <p:cNvPr id="13" name="Freeform: Shape 12">
                <a:extLst>
                  <a:ext uri="{FF2B5EF4-FFF2-40B4-BE49-F238E27FC236}">
                    <a16:creationId xmlns:a16="http://schemas.microsoft.com/office/drawing/2014/main" id="{FD3995A5-CBFF-3165-0FFE-09C6F4A2C484}"/>
                  </a:ext>
                </a:extLst>
              </p:cNvPr>
              <p:cNvSpPr/>
              <p:nvPr/>
            </p:nvSpPr>
            <p:spPr>
              <a:xfrm>
                <a:off x="6739578" y="1115286"/>
                <a:ext cx="313842" cy="544575"/>
              </a:xfrm>
              <a:custGeom>
                <a:avLst/>
                <a:gdLst>
                  <a:gd name="connsiteX0" fmla="*/ 288652 w 313842"/>
                  <a:gd name="connsiteY0" fmla="*/ 6 h 544575"/>
                  <a:gd name="connsiteX1" fmla="*/ 292068 w 313842"/>
                  <a:gd name="connsiteY1" fmla="*/ 83725 h 544575"/>
                  <a:gd name="connsiteX2" fmla="*/ 232861 w 313842"/>
                  <a:gd name="connsiteY2" fmla="*/ 69456 h 544575"/>
                  <a:gd name="connsiteX3" fmla="*/ 83776 w 313842"/>
                  <a:gd name="connsiteY3" fmla="*/ 69456 h 544575"/>
                  <a:gd name="connsiteX4" fmla="*/ 83776 w 313842"/>
                  <a:gd name="connsiteY4" fmla="*/ 232810 h 544575"/>
                  <a:gd name="connsiteX5" fmla="*/ 238290 w 313842"/>
                  <a:gd name="connsiteY5" fmla="*/ 232810 h 544575"/>
                  <a:gd name="connsiteX6" fmla="*/ 283229 w 313842"/>
                  <a:gd name="connsiteY6" fmla="*/ 222625 h 544575"/>
                  <a:gd name="connsiteX7" fmla="*/ 283229 w 313842"/>
                  <a:gd name="connsiteY7" fmla="*/ 312445 h 544575"/>
                  <a:gd name="connsiteX8" fmla="*/ 238290 w 313842"/>
                  <a:gd name="connsiteY8" fmla="*/ 302260 h 544575"/>
                  <a:gd name="connsiteX9" fmla="*/ 83776 w 313842"/>
                  <a:gd name="connsiteY9" fmla="*/ 302260 h 544575"/>
                  <a:gd name="connsiteX10" fmla="*/ 83776 w 313842"/>
                  <a:gd name="connsiteY10" fmla="*/ 475126 h 544575"/>
                  <a:gd name="connsiteX11" fmla="*/ 249206 w 313842"/>
                  <a:gd name="connsiteY11" fmla="*/ 475126 h 544575"/>
                  <a:gd name="connsiteX12" fmla="*/ 313842 w 313842"/>
                  <a:gd name="connsiteY12" fmla="*/ 460858 h 544575"/>
                  <a:gd name="connsiteX13" fmla="*/ 294818 w 313842"/>
                  <a:gd name="connsiteY13" fmla="*/ 544576 h 544575"/>
                  <a:gd name="connsiteX14" fmla="*/ 0 w 313842"/>
                  <a:gd name="connsiteY14" fmla="*/ 544576 h 544575"/>
                  <a:gd name="connsiteX15" fmla="*/ 10242 w 313842"/>
                  <a:gd name="connsiteY15" fmla="*/ 499637 h 544575"/>
                  <a:gd name="connsiteX16" fmla="*/ 10242 w 313842"/>
                  <a:gd name="connsiteY16" fmla="*/ 44939 h 544575"/>
                  <a:gd name="connsiteX17" fmla="*/ 0 w 313842"/>
                  <a:gd name="connsiteY17" fmla="*/ 0 h 544575"/>
                  <a:gd name="connsiteX18" fmla="*/ 288652 w 313842"/>
                  <a:gd name="connsiteY18" fmla="*/ 0 h 544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313842" h="544575">
                    <a:moveTo>
                      <a:pt x="288652" y="6"/>
                    </a:moveTo>
                    <a:lnTo>
                      <a:pt x="292068" y="83725"/>
                    </a:lnTo>
                    <a:cubicBezTo>
                      <a:pt x="276396" y="74886"/>
                      <a:pt x="260724" y="69456"/>
                      <a:pt x="232861" y="69456"/>
                    </a:cubicBezTo>
                    <a:lnTo>
                      <a:pt x="83776" y="69456"/>
                    </a:lnTo>
                    <a:lnTo>
                      <a:pt x="83776" y="232810"/>
                    </a:lnTo>
                    <a:lnTo>
                      <a:pt x="238290" y="232810"/>
                    </a:lnTo>
                    <a:cubicBezTo>
                      <a:pt x="258045" y="232810"/>
                      <a:pt x="269570" y="229394"/>
                      <a:pt x="283229" y="222625"/>
                    </a:cubicBezTo>
                    <a:lnTo>
                      <a:pt x="283229" y="312445"/>
                    </a:lnTo>
                    <a:cubicBezTo>
                      <a:pt x="269570" y="305676"/>
                      <a:pt x="258045" y="302260"/>
                      <a:pt x="238290" y="302260"/>
                    </a:cubicBezTo>
                    <a:lnTo>
                      <a:pt x="83776" y="302260"/>
                    </a:lnTo>
                    <a:lnTo>
                      <a:pt x="83776" y="475126"/>
                    </a:lnTo>
                    <a:lnTo>
                      <a:pt x="249206" y="475126"/>
                    </a:lnTo>
                    <a:cubicBezTo>
                      <a:pt x="277070" y="475126"/>
                      <a:pt x="298171" y="469697"/>
                      <a:pt x="313842" y="460858"/>
                    </a:cubicBezTo>
                    <a:lnTo>
                      <a:pt x="294818" y="544576"/>
                    </a:lnTo>
                    <a:lnTo>
                      <a:pt x="0" y="544576"/>
                    </a:lnTo>
                    <a:cubicBezTo>
                      <a:pt x="6833" y="530981"/>
                      <a:pt x="10242" y="519392"/>
                      <a:pt x="10242" y="499637"/>
                    </a:cubicBezTo>
                    <a:lnTo>
                      <a:pt x="10242" y="44939"/>
                    </a:lnTo>
                    <a:cubicBezTo>
                      <a:pt x="10242" y="25184"/>
                      <a:pt x="6826" y="13595"/>
                      <a:pt x="0" y="0"/>
                    </a:cubicBezTo>
                    <a:lnTo>
                      <a:pt x="288652" y="0"/>
                    </a:lnTo>
                    <a:close/>
                  </a:path>
                </a:pathLst>
              </a:custGeom>
              <a:grpFill/>
              <a:ln w="6350" cap="flat">
                <a:noFill/>
                <a:prstDash val="solid"/>
                <a:miter/>
              </a:ln>
            </p:spPr>
            <p:txBody>
              <a:bodyPr rtlCol="0" anchor="ctr"/>
              <a:lstStyle/>
              <a:p>
                <a:endParaRPr lang="da-DK" dirty="0"/>
              </a:p>
            </p:txBody>
          </p:sp>
          <p:sp>
            <p:nvSpPr>
              <p:cNvPr id="14" name="Freeform: Shape 13">
                <a:extLst>
                  <a:ext uri="{FF2B5EF4-FFF2-40B4-BE49-F238E27FC236}">
                    <a16:creationId xmlns:a16="http://schemas.microsoft.com/office/drawing/2014/main" id="{D13E1CD0-FFE8-55E6-B103-BFE3B276448B}"/>
                  </a:ext>
                </a:extLst>
              </p:cNvPr>
              <p:cNvSpPr/>
              <p:nvPr/>
            </p:nvSpPr>
            <p:spPr>
              <a:xfrm>
                <a:off x="7152372" y="1115305"/>
                <a:ext cx="313785" cy="544575"/>
              </a:xfrm>
              <a:custGeom>
                <a:avLst/>
                <a:gdLst>
                  <a:gd name="connsiteX0" fmla="*/ 83725 w 313785"/>
                  <a:gd name="connsiteY0" fmla="*/ 475126 h 544575"/>
                  <a:gd name="connsiteX1" fmla="*/ 254577 w 313785"/>
                  <a:gd name="connsiteY1" fmla="*/ 475126 h 544575"/>
                  <a:gd name="connsiteX2" fmla="*/ 313785 w 313785"/>
                  <a:gd name="connsiteY2" fmla="*/ 460858 h 544575"/>
                  <a:gd name="connsiteX3" fmla="*/ 302933 w 313785"/>
                  <a:gd name="connsiteY3" fmla="*/ 544576 h 544575"/>
                  <a:gd name="connsiteX4" fmla="*/ 0 w 313785"/>
                  <a:gd name="connsiteY4" fmla="*/ 544576 h 544575"/>
                  <a:gd name="connsiteX5" fmla="*/ 10185 w 313785"/>
                  <a:gd name="connsiteY5" fmla="*/ 499637 h 544575"/>
                  <a:gd name="connsiteX6" fmla="*/ 10185 w 313785"/>
                  <a:gd name="connsiteY6" fmla="*/ 44939 h 544575"/>
                  <a:gd name="connsiteX7" fmla="*/ 0 w 313785"/>
                  <a:gd name="connsiteY7" fmla="*/ 0 h 544575"/>
                  <a:gd name="connsiteX8" fmla="*/ 93967 w 313785"/>
                  <a:gd name="connsiteY8" fmla="*/ 0 h 544575"/>
                  <a:gd name="connsiteX9" fmla="*/ 83725 w 313785"/>
                  <a:gd name="connsiteY9" fmla="*/ 44939 h 544575"/>
                  <a:gd name="connsiteX10" fmla="*/ 83725 w 313785"/>
                  <a:gd name="connsiteY10" fmla="*/ 475126 h 544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785" h="544575">
                    <a:moveTo>
                      <a:pt x="83725" y="475126"/>
                    </a:moveTo>
                    <a:lnTo>
                      <a:pt x="254577" y="475126"/>
                    </a:lnTo>
                    <a:cubicBezTo>
                      <a:pt x="282505" y="475126"/>
                      <a:pt x="298177" y="469697"/>
                      <a:pt x="313785" y="460858"/>
                    </a:cubicBezTo>
                    <a:lnTo>
                      <a:pt x="302933" y="544576"/>
                    </a:lnTo>
                    <a:lnTo>
                      <a:pt x="0" y="544576"/>
                    </a:lnTo>
                    <a:cubicBezTo>
                      <a:pt x="6833" y="530917"/>
                      <a:pt x="10185" y="519392"/>
                      <a:pt x="10185" y="499637"/>
                    </a:cubicBezTo>
                    <a:lnTo>
                      <a:pt x="10185" y="44939"/>
                    </a:lnTo>
                    <a:cubicBezTo>
                      <a:pt x="10185" y="25184"/>
                      <a:pt x="6833" y="13595"/>
                      <a:pt x="0" y="0"/>
                    </a:cubicBezTo>
                    <a:lnTo>
                      <a:pt x="93967" y="0"/>
                    </a:lnTo>
                    <a:cubicBezTo>
                      <a:pt x="87135" y="13595"/>
                      <a:pt x="83725" y="25184"/>
                      <a:pt x="83725" y="44939"/>
                    </a:cubicBezTo>
                    <a:lnTo>
                      <a:pt x="83725" y="475126"/>
                    </a:lnTo>
                    <a:close/>
                  </a:path>
                </a:pathLst>
              </a:custGeom>
              <a:grpFill/>
              <a:ln w="6350" cap="flat">
                <a:noFill/>
                <a:prstDash val="solid"/>
                <a:miter/>
              </a:ln>
            </p:spPr>
            <p:txBody>
              <a:bodyPr rtlCol="0" anchor="ctr"/>
              <a:lstStyle/>
              <a:p>
                <a:endParaRPr lang="da-DK" dirty="0"/>
              </a:p>
            </p:txBody>
          </p:sp>
          <p:sp>
            <p:nvSpPr>
              <p:cNvPr id="15" name="Freeform: Shape 14">
                <a:extLst>
                  <a:ext uri="{FF2B5EF4-FFF2-40B4-BE49-F238E27FC236}">
                    <a16:creationId xmlns:a16="http://schemas.microsoft.com/office/drawing/2014/main" id="{95DEEFBB-B9C4-1FB0-A60A-B513814477D3}"/>
                  </a:ext>
                </a:extLst>
              </p:cNvPr>
              <p:cNvSpPr/>
              <p:nvPr/>
            </p:nvSpPr>
            <p:spPr>
              <a:xfrm>
                <a:off x="7566843" y="1115317"/>
                <a:ext cx="516648" cy="544518"/>
              </a:xfrm>
              <a:custGeom>
                <a:avLst/>
                <a:gdLst>
                  <a:gd name="connsiteX0" fmla="*/ 426098 w 516648"/>
                  <a:gd name="connsiteY0" fmla="*/ 163354 h 544518"/>
                  <a:gd name="connsiteX1" fmla="*/ 284492 w 516648"/>
                  <a:gd name="connsiteY1" fmla="*/ 456038 h 544518"/>
                  <a:gd name="connsiteX2" fmla="*/ 232105 w 516648"/>
                  <a:gd name="connsiteY2" fmla="*/ 456038 h 544518"/>
                  <a:gd name="connsiteX3" fmla="*/ 88474 w 516648"/>
                  <a:gd name="connsiteY3" fmla="*/ 164694 h 544518"/>
                  <a:gd name="connsiteX4" fmla="*/ 80975 w 516648"/>
                  <a:gd name="connsiteY4" fmla="*/ 499637 h 544518"/>
                  <a:gd name="connsiteX5" fmla="*/ 91218 w 516648"/>
                  <a:gd name="connsiteY5" fmla="*/ 544519 h 544518"/>
                  <a:gd name="connsiteX6" fmla="*/ 0 w 516648"/>
                  <a:gd name="connsiteY6" fmla="*/ 544519 h 544518"/>
                  <a:gd name="connsiteX7" fmla="*/ 10185 w 516648"/>
                  <a:gd name="connsiteY7" fmla="*/ 499637 h 544518"/>
                  <a:gd name="connsiteX8" fmla="*/ 21101 w 516648"/>
                  <a:gd name="connsiteY8" fmla="*/ 59207 h 544518"/>
                  <a:gd name="connsiteX9" fmla="*/ 2013 w 516648"/>
                  <a:gd name="connsiteY9" fmla="*/ 0 h 544518"/>
                  <a:gd name="connsiteX10" fmla="*/ 89820 w 516648"/>
                  <a:gd name="connsiteY10" fmla="*/ 0 h 544518"/>
                  <a:gd name="connsiteX11" fmla="*/ 259347 w 516648"/>
                  <a:gd name="connsiteY11" fmla="*/ 343053 h 544518"/>
                  <a:gd name="connsiteX12" fmla="*/ 426098 w 516648"/>
                  <a:gd name="connsiteY12" fmla="*/ 0 h 544518"/>
                  <a:gd name="connsiteX13" fmla="*/ 512585 w 516648"/>
                  <a:gd name="connsiteY13" fmla="*/ 0 h 544518"/>
                  <a:gd name="connsiteX14" fmla="*/ 495566 w 516648"/>
                  <a:gd name="connsiteY14" fmla="*/ 44875 h 544518"/>
                  <a:gd name="connsiteX15" fmla="*/ 506489 w 516648"/>
                  <a:gd name="connsiteY15" fmla="*/ 499637 h 544518"/>
                  <a:gd name="connsiteX16" fmla="*/ 516649 w 516648"/>
                  <a:gd name="connsiteY16" fmla="*/ 544519 h 544518"/>
                  <a:gd name="connsiteX17" fmla="*/ 424002 w 516648"/>
                  <a:gd name="connsiteY17" fmla="*/ 544519 h 544518"/>
                  <a:gd name="connsiteX18" fmla="*/ 434289 w 516648"/>
                  <a:gd name="connsiteY18" fmla="*/ 499637 h 544518"/>
                  <a:gd name="connsiteX19" fmla="*/ 426098 w 516648"/>
                  <a:gd name="connsiteY19" fmla="*/ 163354 h 5445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516648" h="544518">
                    <a:moveTo>
                      <a:pt x="426098" y="163354"/>
                    </a:moveTo>
                    <a:lnTo>
                      <a:pt x="284492" y="456038"/>
                    </a:lnTo>
                    <a:lnTo>
                      <a:pt x="232105" y="456038"/>
                    </a:lnTo>
                    <a:lnTo>
                      <a:pt x="88474" y="164694"/>
                    </a:lnTo>
                    <a:lnTo>
                      <a:pt x="80975" y="499637"/>
                    </a:lnTo>
                    <a:cubicBezTo>
                      <a:pt x="80302" y="519392"/>
                      <a:pt x="84391" y="530917"/>
                      <a:pt x="91218" y="544519"/>
                    </a:cubicBezTo>
                    <a:lnTo>
                      <a:pt x="0" y="544519"/>
                    </a:lnTo>
                    <a:cubicBezTo>
                      <a:pt x="6769" y="530924"/>
                      <a:pt x="9512" y="519398"/>
                      <a:pt x="10185" y="499637"/>
                    </a:cubicBezTo>
                    <a:lnTo>
                      <a:pt x="21101" y="59207"/>
                    </a:lnTo>
                    <a:cubicBezTo>
                      <a:pt x="21774" y="25184"/>
                      <a:pt x="15615" y="13595"/>
                      <a:pt x="2013" y="0"/>
                    </a:cubicBezTo>
                    <a:lnTo>
                      <a:pt x="89820" y="0"/>
                    </a:lnTo>
                    <a:lnTo>
                      <a:pt x="259347" y="343053"/>
                    </a:lnTo>
                    <a:lnTo>
                      <a:pt x="426098" y="0"/>
                    </a:lnTo>
                    <a:lnTo>
                      <a:pt x="512585" y="0"/>
                    </a:lnTo>
                    <a:cubicBezTo>
                      <a:pt x="498932" y="13595"/>
                      <a:pt x="494804" y="25184"/>
                      <a:pt x="495566" y="44875"/>
                    </a:cubicBezTo>
                    <a:lnTo>
                      <a:pt x="506489" y="499637"/>
                    </a:lnTo>
                    <a:cubicBezTo>
                      <a:pt x="507060" y="519392"/>
                      <a:pt x="509790" y="530917"/>
                      <a:pt x="516649" y="544519"/>
                    </a:cubicBezTo>
                    <a:lnTo>
                      <a:pt x="424002" y="544519"/>
                    </a:lnTo>
                    <a:cubicBezTo>
                      <a:pt x="430860" y="530924"/>
                      <a:pt x="434924" y="519398"/>
                      <a:pt x="434289" y="499637"/>
                    </a:cubicBezTo>
                    <a:lnTo>
                      <a:pt x="426098" y="163354"/>
                    </a:lnTo>
                    <a:close/>
                  </a:path>
                </a:pathLst>
              </a:custGeom>
              <a:grpFill/>
              <a:ln w="6350" cap="flat">
                <a:noFill/>
                <a:prstDash val="solid"/>
                <a:miter/>
              </a:ln>
            </p:spPr>
            <p:txBody>
              <a:bodyPr rtlCol="0" anchor="ctr"/>
              <a:lstStyle/>
              <a:p>
                <a:endParaRPr lang="da-DK" dirty="0"/>
              </a:p>
            </p:txBody>
          </p:sp>
          <p:sp>
            <p:nvSpPr>
              <p:cNvPr id="16" name="Freeform: Shape 15">
                <a:extLst>
                  <a:ext uri="{FF2B5EF4-FFF2-40B4-BE49-F238E27FC236}">
                    <a16:creationId xmlns:a16="http://schemas.microsoft.com/office/drawing/2014/main" id="{1AAD5140-3A54-BF42-9B06-73F214B7EDF2}"/>
                  </a:ext>
                </a:extLst>
              </p:cNvPr>
              <p:cNvSpPr/>
              <p:nvPr/>
            </p:nvSpPr>
            <p:spPr>
              <a:xfrm>
                <a:off x="8202998" y="1115286"/>
                <a:ext cx="313817" cy="544575"/>
              </a:xfrm>
              <a:custGeom>
                <a:avLst/>
                <a:gdLst>
                  <a:gd name="connsiteX0" fmla="*/ 288608 w 313817"/>
                  <a:gd name="connsiteY0" fmla="*/ 6 h 544575"/>
                  <a:gd name="connsiteX1" fmla="*/ 292036 w 313817"/>
                  <a:gd name="connsiteY1" fmla="*/ 83725 h 544575"/>
                  <a:gd name="connsiteX2" fmla="*/ 232791 w 313817"/>
                  <a:gd name="connsiteY2" fmla="*/ 69456 h 544575"/>
                  <a:gd name="connsiteX3" fmla="*/ 83757 w 313817"/>
                  <a:gd name="connsiteY3" fmla="*/ 69456 h 544575"/>
                  <a:gd name="connsiteX4" fmla="*/ 83757 w 313817"/>
                  <a:gd name="connsiteY4" fmla="*/ 232810 h 544575"/>
                  <a:gd name="connsiteX5" fmla="*/ 238252 w 313817"/>
                  <a:gd name="connsiteY5" fmla="*/ 232810 h 544575"/>
                  <a:gd name="connsiteX6" fmla="*/ 283210 w 313817"/>
                  <a:gd name="connsiteY6" fmla="*/ 222625 h 544575"/>
                  <a:gd name="connsiteX7" fmla="*/ 283210 w 313817"/>
                  <a:gd name="connsiteY7" fmla="*/ 312445 h 544575"/>
                  <a:gd name="connsiteX8" fmla="*/ 238252 w 313817"/>
                  <a:gd name="connsiteY8" fmla="*/ 302260 h 544575"/>
                  <a:gd name="connsiteX9" fmla="*/ 83757 w 313817"/>
                  <a:gd name="connsiteY9" fmla="*/ 302260 h 544575"/>
                  <a:gd name="connsiteX10" fmla="*/ 83757 w 313817"/>
                  <a:gd name="connsiteY10" fmla="*/ 475126 h 544575"/>
                  <a:gd name="connsiteX11" fmla="*/ 249174 w 313817"/>
                  <a:gd name="connsiteY11" fmla="*/ 475126 h 544575"/>
                  <a:gd name="connsiteX12" fmla="*/ 313817 w 313817"/>
                  <a:gd name="connsiteY12" fmla="*/ 460858 h 544575"/>
                  <a:gd name="connsiteX13" fmla="*/ 294767 w 313817"/>
                  <a:gd name="connsiteY13" fmla="*/ 544576 h 544575"/>
                  <a:gd name="connsiteX14" fmla="*/ 0 w 313817"/>
                  <a:gd name="connsiteY14" fmla="*/ 544576 h 544575"/>
                  <a:gd name="connsiteX15" fmla="*/ 10223 w 313817"/>
                  <a:gd name="connsiteY15" fmla="*/ 499637 h 544575"/>
                  <a:gd name="connsiteX16" fmla="*/ 10223 w 313817"/>
                  <a:gd name="connsiteY16" fmla="*/ 44939 h 544575"/>
                  <a:gd name="connsiteX17" fmla="*/ 0 w 313817"/>
                  <a:gd name="connsiteY17" fmla="*/ 0 h 544575"/>
                  <a:gd name="connsiteX18" fmla="*/ 288608 w 313817"/>
                  <a:gd name="connsiteY18" fmla="*/ 0 h 544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313817" h="544575">
                    <a:moveTo>
                      <a:pt x="288608" y="6"/>
                    </a:moveTo>
                    <a:lnTo>
                      <a:pt x="292036" y="83725"/>
                    </a:lnTo>
                    <a:cubicBezTo>
                      <a:pt x="276352" y="74886"/>
                      <a:pt x="260668" y="69456"/>
                      <a:pt x="232791" y="69456"/>
                    </a:cubicBezTo>
                    <a:lnTo>
                      <a:pt x="83757" y="69456"/>
                    </a:lnTo>
                    <a:lnTo>
                      <a:pt x="83757" y="232810"/>
                    </a:lnTo>
                    <a:lnTo>
                      <a:pt x="238252" y="232810"/>
                    </a:lnTo>
                    <a:cubicBezTo>
                      <a:pt x="258001" y="232810"/>
                      <a:pt x="269558" y="229394"/>
                      <a:pt x="283210" y="222625"/>
                    </a:cubicBezTo>
                    <a:lnTo>
                      <a:pt x="283210" y="312445"/>
                    </a:lnTo>
                    <a:cubicBezTo>
                      <a:pt x="269558" y="305676"/>
                      <a:pt x="258001" y="302260"/>
                      <a:pt x="238252" y="302260"/>
                    </a:cubicBezTo>
                    <a:lnTo>
                      <a:pt x="83757" y="302260"/>
                    </a:lnTo>
                    <a:lnTo>
                      <a:pt x="83757" y="475126"/>
                    </a:lnTo>
                    <a:lnTo>
                      <a:pt x="249174" y="475126"/>
                    </a:lnTo>
                    <a:cubicBezTo>
                      <a:pt x="277051" y="475126"/>
                      <a:pt x="298133" y="469697"/>
                      <a:pt x="313817" y="460858"/>
                    </a:cubicBezTo>
                    <a:lnTo>
                      <a:pt x="294767" y="544576"/>
                    </a:lnTo>
                    <a:lnTo>
                      <a:pt x="0" y="544576"/>
                    </a:lnTo>
                    <a:cubicBezTo>
                      <a:pt x="6795" y="530981"/>
                      <a:pt x="10223" y="519392"/>
                      <a:pt x="10223" y="499637"/>
                    </a:cubicBezTo>
                    <a:lnTo>
                      <a:pt x="10223" y="44939"/>
                    </a:lnTo>
                    <a:cubicBezTo>
                      <a:pt x="10223" y="25184"/>
                      <a:pt x="6795" y="13595"/>
                      <a:pt x="0" y="0"/>
                    </a:cubicBezTo>
                    <a:lnTo>
                      <a:pt x="288608" y="0"/>
                    </a:lnTo>
                    <a:close/>
                  </a:path>
                </a:pathLst>
              </a:custGeom>
              <a:grpFill/>
              <a:ln w="6350" cap="flat">
                <a:noFill/>
                <a:prstDash val="solid"/>
                <a:miter/>
              </a:ln>
            </p:spPr>
            <p:txBody>
              <a:bodyPr rtlCol="0" anchor="ctr"/>
              <a:lstStyle/>
              <a:p>
                <a:endParaRPr lang="da-DK" dirty="0"/>
              </a:p>
            </p:txBody>
          </p:sp>
          <p:sp>
            <p:nvSpPr>
              <p:cNvPr id="17" name="Freeform: Shape 16">
                <a:extLst>
                  <a:ext uri="{FF2B5EF4-FFF2-40B4-BE49-F238E27FC236}">
                    <a16:creationId xmlns:a16="http://schemas.microsoft.com/office/drawing/2014/main" id="{60774638-26C8-461F-51E0-F41A5B840231}"/>
                  </a:ext>
                </a:extLst>
              </p:cNvPr>
              <p:cNvSpPr/>
              <p:nvPr/>
            </p:nvSpPr>
            <p:spPr>
              <a:xfrm>
                <a:off x="8615748" y="1115311"/>
                <a:ext cx="402335" cy="544525"/>
              </a:xfrm>
              <a:custGeom>
                <a:avLst/>
                <a:gdLst>
                  <a:gd name="connsiteX0" fmla="*/ 157290 w 402335"/>
                  <a:gd name="connsiteY0" fmla="*/ 6 h 544525"/>
                  <a:gd name="connsiteX1" fmla="*/ 322644 w 402335"/>
                  <a:gd name="connsiteY1" fmla="*/ 157874 h 544525"/>
                  <a:gd name="connsiteX2" fmla="*/ 220535 w 402335"/>
                  <a:gd name="connsiteY2" fmla="*/ 302203 h 544525"/>
                  <a:gd name="connsiteX3" fmla="*/ 247777 w 402335"/>
                  <a:gd name="connsiteY3" fmla="*/ 332810 h 544525"/>
                  <a:gd name="connsiteX4" fmla="*/ 359410 w 402335"/>
                  <a:gd name="connsiteY4" fmla="*/ 494150 h 544525"/>
                  <a:gd name="connsiteX5" fmla="*/ 402336 w 402335"/>
                  <a:gd name="connsiteY5" fmla="*/ 544519 h 544525"/>
                  <a:gd name="connsiteX6" fmla="*/ 293370 w 402335"/>
                  <a:gd name="connsiteY6" fmla="*/ 544519 h 544525"/>
                  <a:gd name="connsiteX7" fmla="*/ 275019 w 402335"/>
                  <a:gd name="connsiteY7" fmla="*/ 502996 h 544525"/>
                  <a:gd name="connsiteX8" fmla="*/ 176276 w 402335"/>
                  <a:gd name="connsiteY8" fmla="*/ 359397 h 544525"/>
                  <a:gd name="connsiteX9" fmla="*/ 122492 w 402335"/>
                  <a:gd name="connsiteY9" fmla="*/ 316528 h 544525"/>
                  <a:gd name="connsiteX10" fmla="*/ 83757 w 402335"/>
                  <a:gd name="connsiteY10" fmla="*/ 311772 h 544525"/>
                  <a:gd name="connsiteX11" fmla="*/ 83757 w 402335"/>
                  <a:gd name="connsiteY11" fmla="*/ 499644 h 544525"/>
                  <a:gd name="connsiteX12" fmla="*/ 93917 w 402335"/>
                  <a:gd name="connsiteY12" fmla="*/ 544525 h 544525"/>
                  <a:gd name="connsiteX13" fmla="*/ 0 w 402335"/>
                  <a:gd name="connsiteY13" fmla="*/ 544525 h 544525"/>
                  <a:gd name="connsiteX14" fmla="*/ 10160 w 402335"/>
                  <a:gd name="connsiteY14" fmla="*/ 499644 h 544525"/>
                  <a:gd name="connsiteX15" fmla="*/ 10160 w 402335"/>
                  <a:gd name="connsiteY15" fmla="*/ 44882 h 544525"/>
                  <a:gd name="connsiteX16" fmla="*/ 0 w 402335"/>
                  <a:gd name="connsiteY16" fmla="*/ 0 h 544525"/>
                  <a:gd name="connsiteX17" fmla="*/ 157290 w 402335"/>
                  <a:gd name="connsiteY17" fmla="*/ 0 h 544525"/>
                  <a:gd name="connsiteX18" fmla="*/ 83757 w 402335"/>
                  <a:gd name="connsiteY18" fmla="*/ 242329 h 544525"/>
                  <a:gd name="connsiteX19" fmla="*/ 132080 w 402335"/>
                  <a:gd name="connsiteY19" fmla="*/ 247085 h 544525"/>
                  <a:gd name="connsiteX20" fmla="*/ 245745 w 402335"/>
                  <a:gd name="connsiteY20" fmla="*/ 158610 h 544525"/>
                  <a:gd name="connsiteX21" fmla="*/ 142939 w 402335"/>
                  <a:gd name="connsiteY21" fmla="*/ 68732 h 544525"/>
                  <a:gd name="connsiteX22" fmla="*/ 83757 w 402335"/>
                  <a:gd name="connsiteY22" fmla="*/ 68732 h 544525"/>
                  <a:gd name="connsiteX23" fmla="*/ 83757 w 402335"/>
                  <a:gd name="connsiteY23" fmla="*/ 242329 h 544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402335" h="544525">
                    <a:moveTo>
                      <a:pt x="157290" y="6"/>
                    </a:moveTo>
                    <a:cubicBezTo>
                      <a:pt x="260097" y="6"/>
                      <a:pt x="322644" y="70739"/>
                      <a:pt x="322644" y="157874"/>
                    </a:cubicBezTo>
                    <a:cubicBezTo>
                      <a:pt x="322644" y="227997"/>
                      <a:pt x="285179" y="279095"/>
                      <a:pt x="220535" y="302203"/>
                    </a:cubicBezTo>
                    <a:cubicBezTo>
                      <a:pt x="232156" y="312445"/>
                      <a:pt x="238887" y="321957"/>
                      <a:pt x="247777" y="332810"/>
                    </a:cubicBezTo>
                    <a:cubicBezTo>
                      <a:pt x="287274" y="384582"/>
                      <a:pt x="328803" y="448545"/>
                      <a:pt x="359410" y="494150"/>
                    </a:cubicBezTo>
                    <a:cubicBezTo>
                      <a:pt x="374397" y="515919"/>
                      <a:pt x="385255" y="530250"/>
                      <a:pt x="402336" y="544519"/>
                    </a:cubicBezTo>
                    <a:lnTo>
                      <a:pt x="293370" y="544519"/>
                    </a:lnTo>
                    <a:cubicBezTo>
                      <a:pt x="289306" y="527507"/>
                      <a:pt x="283845" y="515919"/>
                      <a:pt x="275019" y="502996"/>
                    </a:cubicBezTo>
                    <a:cubicBezTo>
                      <a:pt x="242316" y="454704"/>
                      <a:pt x="209614" y="407022"/>
                      <a:pt x="176276" y="359397"/>
                    </a:cubicBezTo>
                    <a:cubicBezTo>
                      <a:pt x="164719" y="343726"/>
                      <a:pt x="145669" y="323298"/>
                      <a:pt x="122492" y="316528"/>
                    </a:cubicBezTo>
                    <a:cubicBezTo>
                      <a:pt x="108268" y="312445"/>
                      <a:pt x="94615" y="311772"/>
                      <a:pt x="83757" y="311772"/>
                    </a:cubicBezTo>
                    <a:lnTo>
                      <a:pt x="83757" y="499644"/>
                    </a:lnTo>
                    <a:cubicBezTo>
                      <a:pt x="83757" y="519398"/>
                      <a:pt x="87122" y="530923"/>
                      <a:pt x="93917" y="544525"/>
                    </a:cubicBezTo>
                    <a:lnTo>
                      <a:pt x="0" y="544525"/>
                    </a:lnTo>
                    <a:cubicBezTo>
                      <a:pt x="6795" y="530930"/>
                      <a:pt x="10160" y="519405"/>
                      <a:pt x="10160" y="499644"/>
                    </a:cubicBezTo>
                    <a:lnTo>
                      <a:pt x="10160" y="44882"/>
                    </a:lnTo>
                    <a:cubicBezTo>
                      <a:pt x="10160" y="25184"/>
                      <a:pt x="6795" y="13602"/>
                      <a:pt x="0" y="0"/>
                    </a:cubicBezTo>
                    <a:lnTo>
                      <a:pt x="157290" y="0"/>
                    </a:lnTo>
                    <a:close/>
                    <a:moveTo>
                      <a:pt x="83757" y="242329"/>
                    </a:moveTo>
                    <a:cubicBezTo>
                      <a:pt x="100711" y="246412"/>
                      <a:pt x="115062" y="247085"/>
                      <a:pt x="132080" y="247085"/>
                    </a:cubicBezTo>
                    <a:cubicBezTo>
                      <a:pt x="211710" y="247085"/>
                      <a:pt x="245745" y="208242"/>
                      <a:pt x="245745" y="158610"/>
                    </a:cubicBezTo>
                    <a:cubicBezTo>
                      <a:pt x="245745" y="107512"/>
                      <a:pt x="211710" y="68732"/>
                      <a:pt x="142939" y="68732"/>
                    </a:cubicBezTo>
                    <a:lnTo>
                      <a:pt x="83757" y="68732"/>
                    </a:lnTo>
                    <a:lnTo>
                      <a:pt x="83757" y="242329"/>
                    </a:lnTo>
                    <a:close/>
                  </a:path>
                </a:pathLst>
              </a:custGeom>
              <a:grpFill/>
              <a:ln w="6350" cap="flat">
                <a:noFill/>
                <a:prstDash val="solid"/>
                <a:miter/>
              </a:ln>
            </p:spPr>
            <p:txBody>
              <a:bodyPr rtlCol="0" anchor="ctr"/>
              <a:lstStyle/>
              <a:p>
                <a:endParaRPr lang="da-DK" dirty="0"/>
              </a:p>
            </p:txBody>
          </p:sp>
          <p:sp>
            <p:nvSpPr>
              <p:cNvPr id="18" name="Freeform: Shape 17">
                <a:extLst>
                  <a:ext uri="{FF2B5EF4-FFF2-40B4-BE49-F238E27FC236}">
                    <a16:creationId xmlns:a16="http://schemas.microsoft.com/office/drawing/2014/main" id="{2A89F866-B430-FCA9-4C71-44ACE3E6DF97}"/>
                  </a:ext>
                </a:extLst>
              </p:cNvPr>
              <p:cNvSpPr/>
              <p:nvPr/>
            </p:nvSpPr>
            <p:spPr>
              <a:xfrm>
                <a:off x="6708971" y="1815468"/>
                <a:ext cx="311765" cy="558184"/>
              </a:xfrm>
              <a:custGeom>
                <a:avLst/>
                <a:gdLst>
                  <a:gd name="connsiteX0" fmla="*/ 0 w 311765"/>
                  <a:gd name="connsiteY0" fmla="*/ 147015 h 558184"/>
                  <a:gd name="connsiteX1" fmla="*/ 175609 w 311765"/>
                  <a:gd name="connsiteY1" fmla="*/ 0 h 558184"/>
                  <a:gd name="connsiteX2" fmla="*/ 286588 w 311765"/>
                  <a:gd name="connsiteY2" fmla="*/ 22441 h 558184"/>
                  <a:gd name="connsiteX3" fmla="*/ 289268 w 311765"/>
                  <a:gd name="connsiteY3" fmla="*/ 115735 h 558184"/>
                  <a:gd name="connsiteX4" fmla="*/ 240303 w 311765"/>
                  <a:gd name="connsiteY4" fmla="*/ 82321 h 558184"/>
                  <a:gd name="connsiteX5" fmla="*/ 176276 w 311765"/>
                  <a:gd name="connsiteY5" fmla="*/ 70129 h 558184"/>
                  <a:gd name="connsiteX6" fmla="*/ 76213 w 311765"/>
                  <a:gd name="connsiteY6" fmla="*/ 147022 h 558184"/>
                  <a:gd name="connsiteX7" fmla="*/ 169507 w 311765"/>
                  <a:gd name="connsiteY7" fmla="*/ 234156 h 558184"/>
                  <a:gd name="connsiteX8" fmla="*/ 268167 w 311765"/>
                  <a:gd name="connsiteY8" fmla="*/ 289281 h 558184"/>
                  <a:gd name="connsiteX9" fmla="*/ 311766 w 311765"/>
                  <a:gd name="connsiteY9" fmla="*/ 401600 h 558184"/>
                  <a:gd name="connsiteX10" fmla="*/ 136093 w 311765"/>
                  <a:gd name="connsiteY10" fmla="*/ 558184 h 558184"/>
                  <a:gd name="connsiteX11" fmla="*/ 10909 w 311765"/>
                  <a:gd name="connsiteY11" fmla="*/ 534340 h 558184"/>
                  <a:gd name="connsiteX12" fmla="*/ 6826 w 311765"/>
                  <a:gd name="connsiteY12" fmla="*/ 442449 h 558184"/>
                  <a:gd name="connsiteX13" fmla="*/ 55791 w 311765"/>
                  <a:gd name="connsiteY13" fmla="*/ 474459 h 558184"/>
                  <a:gd name="connsiteX14" fmla="*/ 131344 w 311765"/>
                  <a:gd name="connsiteY14" fmla="*/ 488055 h 558184"/>
                  <a:gd name="connsiteX15" fmla="*/ 235553 w 311765"/>
                  <a:gd name="connsiteY15" fmla="*/ 404336 h 558184"/>
                  <a:gd name="connsiteX16" fmla="*/ 130734 w 311765"/>
                  <a:gd name="connsiteY16" fmla="*/ 300190 h 558184"/>
                  <a:gd name="connsiteX17" fmla="*/ 0 w 311765"/>
                  <a:gd name="connsiteY17" fmla="*/ 147015 h 5581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11765" h="558184">
                    <a:moveTo>
                      <a:pt x="0" y="147015"/>
                    </a:moveTo>
                    <a:cubicBezTo>
                      <a:pt x="0" y="56464"/>
                      <a:pt x="77559" y="0"/>
                      <a:pt x="175609" y="0"/>
                    </a:cubicBezTo>
                    <a:cubicBezTo>
                      <a:pt x="220548" y="0"/>
                      <a:pt x="251161" y="6096"/>
                      <a:pt x="286588" y="22441"/>
                    </a:cubicBezTo>
                    <a:lnTo>
                      <a:pt x="289268" y="115735"/>
                    </a:lnTo>
                    <a:cubicBezTo>
                      <a:pt x="272256" y="98723"/>
                      <a:pt x="257315" y="89148"/>
                      <a:pt x="240303" y="82321"/>
                    </a:cubicBezTo>
                    <a:cubicBezTo>
                      <a:pt x="222618" y="75552"/>
                      <a:pt x="205549" y="70129"/>
                      <a:pt x="176276" y="70129"/>
                    </a:cubicBezTo>
                    <a:cubicBezTo>
                      <a:pt x="115056" y="70129"/>
                      <a:pt x="76213" y="100736"/>
                      <a:pt x="76213" y="147022"/>
                    </a:cubicBezTo>
                    <a:cubicBezTo>
                      <a:pt x="76213" y="189218"/>
                      <a:pt x="106883" y="208306"/>
                      <a:pt x="169507" y="234156"/>
                    </a:cubicBezTo>
                    <a:cubicBezTo>
                      <a:pt x="213042" y="251841"/>
                      <a:pt x="245726" y="266840"/>
                      <a:pt x="268167" y="289281"/>
                    </a:cubicBezTo>
                    <a:cubicBezTo>
                      <a:pt x="298107" y="319221"/>
                      <a:pt x="311766" y="356660"/>
                      <a:pt x="311766" y="401600"/>
                    </a:cubicBezTo>
                    <a:cubicBezTo>
                      <a:pt x="311766" y="498310"/>
                      <a:pt x="237560" y="558184"/>
                      <a:pt x="136093" y="558184"/>
                    </a:cubicBezTo>
                    <a:cubicBezTo>
                      <a:pt x="84385" y="558184"/>
                      <a:pt x="47676" y="550012"/>
                      <a:pt x="10909" y="534340"/>
                    </a:cubicBezTo>
                    <a:lnTo>
                      <a:pt x="6826" y="442449"/>
                    </a:lnTo>
                    <a:cubicBezTo>
                      <a:pt x="23838" y="459461"/>
                      <a:pt x="38779" y="466960"/>
                      <a:pt x="55791" y="474459"/>
                    </a:cubicBezTo>
                    <a:cubicBezTo>
                      <a:pt x="74879" y="482632"/>
                      <a:pt x="102133" y="488055"/>
                      <a:pt x="131344" y="488055"/>
                    </a:cubicBezTo>
                    <a:cubicBezTo>
                      <a:pt x="196710" y="488055"/>
                      <a:pt x="235553" y="453358"/>
                      <a:pt x="235553" y="404336"/>
                    </a:cubicBezTo>
                    <a:cubicBezTo>
                      <a:pt x="235553" y="362141"/>
                      <a:pt x="220554" y="334887"/>
                      <a:pt x="130734" y="300190"/>
                    </a:cubicBezTo>
                    <a:cubicBezTo>
                      <a:pt x="27927" y="260674"/>
                      <a:pt x="0" y="208293"/>
                      <a:pt x="0" y="147015"/>
                    </a:cubicBezTo>
                  </a:path>
                </a:pathLst>
              </a:custGeom>
              <a:grpFill/>
              <a:ln w="6350" cap="flat">
                <a:noFill/>
                <a:prstDash val="solid"/>
                <a:miter/>
              </a:ln>
            </p:spPr>
            <p:txBody>
              <a:bodyPr rtlCol="0" anchor="ctr"/>
              <a:lstStyle/>
              <a:p>
                <a:endParaRPr lang="da-DK" dirty="0"/>
              </a:p>
            </p:txBody>
          </p:sp>
          <p:sp>
            <p:nvSpPr>
              <p:cNvPr id="19" name="Freeform: Shape 18">
                <a:extLst>
                  <a:ext uri="{FF2B5EF4-FFF2-40B4-BE49-F238E27FC236}">
                    <a16:creationId xmlns:a16="http://schemas.microsoft.com/office/drawing/2014/main" id="{9B98DA55-608A-AA32-2746-19F0C36D08F3}"/>
                  </a:ext>
                </a:extLst>
              </p:cNvPr>
              <p:cNvSpPr/>
              <p:nvPr/>
            </p:nvSpPr>
            <p:spPr>
              <a:xfrm>
                <a:off x="7061840" y="1822276"/>
                <a:ext cx="543902" cy="544576"/>
              </a:xfrm>
              <a:custGeom>
                <a:avLst/>
                <a:gdLst>
                  <a:gd name="connsiteX0" fmla="*/ 372993 w 543902"/>
                  <a:gd name="connsiteY0" fmla="*/ 348539 h 544576"/>
                  <a:gd name="connsiteX1" fmla="*/ 162014 w 543902"/>
                  <a:gd name="connsiteY1" fmla="*/ 348539 h 544576"/>
                  <a:gd name="connsiteX2" fmla="*/ 99390 w 543902"/>
                  <a:gd name="connsiteY2" fmla="*/ 499637 h 544576"/>
                  <a:gd name="connsiteX3" fmla="*/ 91891 w 543902"/>
                  <a:gd name="connsiteY3" fmla="*/ 544576 h 544576"/>
                  <a:gd name="connsiteX4" fmla="*/ 0 w 543902"/>
                  <a:gd name="connsiteY4" fmla="*/ 544576 h 544576"/>
                  <a:gd name="connsiteX5" fmla="*/ 24511 w 543902"/>
                  <a:gd name="connsiteY5" fmla="*/ 499637 h 544576"/>
                  <a:gd name="connsiteX6" fmla="*/ 232804 w 543902"/>
                  <a:gd name="connsiteY6" fmla="*/ 0 h 544576"/>
                  <a:gd name="connsiteX7" fmla="*/ 300184 w 543902"/>
                  <a:gd name="connsiteY7" fmla="*/ 0 h 544576"/>
                  <a:gd name="connsiteX8" fmla="*/ 519392 w 543902"/>
                  <a:gd name="connsiteY8" fmla="*/ 499637 h 544576"/>
                  <a:gd name="connsiteX9" fmla="*/ 543903 w 543902"/>
                  <a:gd name="connsiteY9" fmla="*/ 544576 h 544576"/>
                  <a:gd name="connsiteX10" fmla="*/ 447192 w 543902"/>
                  <a:gd name="connsiteY10" fmla="*/ 544576 h 544576"/>
                  <a:gd name="connsiteX11" fmla="*/ 439020 w 543902"/>
                  <a:gd name="connsiteY11" fmla="*/ 499637 h 544576"/>
                  <a:gd name="connsiteX12" fmla="*/ 372993 w 543902"/>
                  <a:gd name="connsiteY12" fmla="*/ 348539 h 544576"/>
                  <a:gd name="connsiteX13" fmla="*/ 191281 w 543902"/>
                  <a:gd name="connsiteY13" fmla="*/ 279083 h 544576"/>
                  <a:gd name="connsiteX14" fmla="*/ 342379 w 543902"/>
                  <a:gd name="connsiteY14" fmla="*/ 279083 h 544576"/>
                  <a:gd name="connsiteX15" fmla="*/ 264820 w 543902"/>
                  <a:gd name="connsiteY15" fmla="*/ 101397 h 544576"/>
                  <a:gd name="connsiteX16" fmla="*/ 191281 w 543902"/>
                  <a:gd name="connsiteY16" fmla="*/ 279083 h 5445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543902" h="544576">
                    <a:moveTo>
                      <a:pt x="372993" y="348539"/>
                    </a:moveTo>
                    <a:lnTo>
                      <a:pt x="162014" y="348539"/>
                    </a:lnTo>
                    <a:lnTo>
                      <a:pt x="99390" y="499637"/>
                    </a:lnTo>
                    <a:cubicBezTo>
                      <a:pt x="93904" y="513232"/>
                      <a:pt x="91891" y="530244"/>
                      <a:pt x="91891" y="544576"/>
                    </a:cubicBezTo>
                    <a:lnTo>
                      <a:pt x="0" y="544576"/>
                    </a:lnTo>
                    <a:cubicBezTo>
                      <a:pt x="9512" y="530917"/>
                      <a:pt x="17012" y="517989"/>
                      <a:pt x="24511" y="499637"/>
                    </a:cubicBezTo>
                    <a:lnTo>
                      <a:pt x="232804" y="0"/>
                    </a:lnTo>
                    <a:lnTo>
                      <a:pt x="300184" y="0"/>
                    </a:lnTo>
                    <a:lnTo>
                      <a:pt x="519392" y="499637"/>
                    </a:lnTo>
                    <a:cubicBezTo>
                      <a:pt x="527564" y="517989"/>
                      <a:pt x="534333" y="530917"/>
                      <a:pt x="543903" y="544576"/>
                    </a:cubicBezTo>
                    <a:lnTo>
                      <a:pt x="447192" y="544576"/>
                    </a:lnTo>
                    <a:cubicBezTo>
                      <a:pt x="447192" y="526834"/>
                      <a:pt x="444513" y="512566"/>
                      <a:pt x="439020" y="499637"/>
                    </a:cubicBezTo>
                    <a:lnTo>
                      <a:pt x="372993" y="348539"/>
                    </a:lnTo>
                    <a:close/>
                    <a:moveTo>
                      <a:pt x="191281" y="279083"/>
                    </a:moveTo>
                    <a:lnTo>
                      <a:pt x="342379" y="279083"/>
                    </a:lnTo>
                    <a:lnTo>
                      <a:pt x="264820" y="101397"/>
                    </a:lnTo>
                    <a:lnTo>
                      <a:pt x="191281" y="279083"/>
                    </a:lnTo>
                    <a:close/>
                  </a:path>
                </a:pathLst>
              </a:custGeom>
              <a:grpFill/>
              <a:ln w="6350" cap="flat">
                <a:noFill/>
                <a:prstDash val="solid"/>
                <a:miter/>
              </a:ln>
            </p:spPr>
            <p:txBody>
              <a:bodyPr rtlCol="0" anchor="ctr"/>
              <a:lstStyle/>
              <a:p>
                <a:endParaRPr lang="da-DK" dirty="0"/>
              </a:p>
            </p:txBody>
          </p:sp>
          <p:sp>
            <p:nvSpPr>
              <p:cNvPr id="20" name="Freeform: Shape 19">
                <a:extLst>
                  <a:ext uri="{FF2B5EF4-FFF2-40B4-BE49-F238E27FC236}">
                    <a16:creationId xmlns:a16="http://schemas.microsoft.com/office/drawing/2014/main" id="{685D9747-833D-6992-2209-3C71BEA04788}"/>
                  </a:ext>
                </a:extLst>
              </p:cNvPr>
              <p:cNvSpPr/>
              <p:nvPr/>
            </p:nvSpPr>
            <p:spPr>
              <a:xfrm>
                <a:off x="7671249" y="1822276"/>
                <a:ext cx="488124" cy="544576"/>
              </a:xfrm>
              <a:custGeom>
                <a:avLst/>
                <a:gdLst>
                  <a:gd name="connsiteX0" fmla="*/ 477838 w 488124"/>
                  <a:gd name="connsiteY0" fmla="*/ 499637 h 544576"/>
                  <a:gd name="connsiteX1" fmla="*/ 481267 w 488124"/>
                  <a:gd name="connsiteY1" fmla="*/ 544576 h 544576"/>
                  <a:gd name="connsiteX2" fmla="*/ 409131 w 488124"/>
                  <a:gd name="connsiteY2" fmla="*/ 544576 h 544576"/>
                  <a:gd name="connsiteX3" fmla="*/ 79629 w 488124"/>
                  <a:gd name="connsiteY3" fmla="*/ 119145 h 544576"/>
                  <a:gd name="connsiteX4" fmla="*/ 79629 w 488124"/>
                  <a:gd name="connsiteY4" fmla="*/ 499637 h 544576"/>
                  <a:gd name="connsiteX5" fmla="*/ 89853 w 488124"/>
                  <a:gd name="connsiteY5" fmla="*/ 544576 h 544576"/>
                  <a:gd name="connsiteX6" fmla="*/ 0 w 488124"/>
                  <a:gd name="connsiteY6" fmla="*/ 544576 h 544576"/>
                  <a:gd name="connsiteX7" fmla="*/ 10243 w 488124"/>
                  <a:gd name="connsiteY7" fmla="*/ 499637 h 544576"/>
                  <a:gd name="connsiteX8" fmla="*/ 10243 w 488124"/>
                  <a:gd name="connsiteY8" fmla="*/ 44939 h 544576"/>
                  <a:gd name="connsiteX9" fmla="*/ 0 w 488124"/>
                  <a:gd name="connsiteY9" fmla="*/ 0 h 544576"/>
                  <a:gd name="connsiteX10" fmla="*/ 81724 w 488124"/>
                  <a:gd name="connsiteY10" fmla="*/ 0 h 544576"/>
                  <a:gd name="connsiteX11" fmla="*/ 408432 w 488124"/>
                  <a:gd name="connsiteY11" fmla="*/ 419271 h 544576"/>
                  <a:gd name="connsiteX12" fmla="*/ 408432 w 488124"/>
                  <a:gd name="connsiteY12" fmla="*/ 44939 h 544576"/>
                  <a:gd name="connsiteX13" fmla="*/ 398208 w 488124"/>
                  <a:gd name="connsiteY13" fmla="*/ 0 h 544576"/>
                  <a:gd name="connsiteX14" fmla="*/ 488124 w 488124"/>
                  <a:gd name="connsiteY14" fmla="*/ 0 h 544576"/>
                  <a:gd name="connsiteX15" fmla="*/ 477838 w 488124"/>
                  <a:gd name="connsiteY15" fmla="*/ 44939 h 544576"/>
                  <a:gd name="connsiteX16" fmla="*/ 477838 w 488124"/>
                  <a:gd name="connsiteY16" fmla="*/ 499637 h 5445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88124" h="544576">
                    <a:moveTo>
                      <a:pt x="477838" y="499637"/>
                    </a:moveTo>
                    <a:cubicBezTo>
                      <a:pt x="477838" y="519392"/>
                      <a:pt x="479298" y="530917"/>
                      <a:pt x="481267" y="544576"/>
                    </a:cubicBezTo>
                    <a:lnTo>
                      <a:pt x="409131" y="544576"/>
                    </a:lnTo>
                    <a:lnTo>
                      <a:pt x="79629" y="119145"/>
                    </a:lnTo>
                    <a:lnTo>
                      <a:pt x="79629" y="499637"/>
                    </a:lnTo>
                    <a:cubicBezTo>
                      <a:pt x="79629" y="519392"/>
                      <a:pt x="83058" y="530917"/>
                      <a:pt x="89853" y="544576"/>
                    </a:cubicBezTo>
                    <a:lnTo>
                      <a:pt x="0" y="544576"/>
                    </a:lnTo>
                    <a:cubicBezTo>
                      <a:pt x="6833" y="530917"/>
                      <a:pt x="10243" y="519392"/>
                      <a:pt x="10243" y="499637"/>
                    </a:cubicBezTo>
                    <a:lnTo>
                      <a:pt x="10243" y="44939"/>
                    </a:lnTo>
                    <a:cubicBezTo>
                      <a:pt x="10243" y="25184"/>
                      <a:pt x="6826" y="13595"/>
                      <a:pt x="0" y="0"/>
                    </a:cubicBezTo>
                    <a:lnTo>
                      <a:pt x="81724" y="0"/>
                    </a:lnTo>
                    <a:lnTo>
                      <a:pt x="408432" y="419271"/>
                    </a:lnTo>
                    <a:lnTo>
                      <a:pt x="408432" y="44939"/>
                    </a:lnTo>
                    <a:cubicBezTo>
                      <a:pt x="408432" y="25184"/>
                      <a:pt x="405067" y="13595"/>
                      <a:pt x="398208" y="0"/>
                    </a:cubicBezTo>
                    <a:lnTo>
                      <a:pt x="488124" y="0"/>
                    </a:lnTo>
                    <a:cubicBezTo>
                      <a:pt x="481267" y="13595"/>
                      <a:pt x="477838" y="25184"/>
                      <a:pt x="477838" y="44939"/>
                    </a:cubicBezTo>
                    <a:lnTo>
                      <a:pt x="477838" y="499637"/>
                    </a:lnTo>
                    <a:close/>
                  </a:path>
                </a:pathLst>
              </a:custGeom>
              <a:grpFill/>
              <a:ln w="6350" cap="flat">
                <a:noFill/>
                <a:prstDash val="solid"/>
                <a:miter/>
              </a:ln>
            </p:spPr>
            <p:txBody>
              <a:bodyPr rtlCol="0" anchor="ctr"/>
              <a:lstStyle/>
              <a:p>
                <a:endParaRPr lang="da-DK" dirty="0"/>
              </a:p>
            </p:txBody>
          </p:sp>
          <p:sp>
            <p:nvSpPr>
              <p:cNvPr id="21" name="Freeform: Shape 20">
                <a:extLst>
                  <a:ext uri="{FF2B5EF4-FFF2-40B4-BE49-F238E27FC236}">
                    <a16:creationId xmlns:a16="http://schemas.microsoft.com/office/drawing/2014/main" id="{1DCA3590-8B8B-5DA9-2703-AF04A65671CC}"/>
                  </a:ext>
                </a:extLst>
              </p:cNvPr>
              <p:cNvSpPr/>
              <p:nvPr/>
            </p:nvSpPr>
            <p:spPr>
              <a:xfrm>
                <a:off x="8279707" y="1822250"/>
                <a:ext cx="482600" cy="548665"/>
              </a:xfrm>
              <a:custGeom>
                <a:avLst/>
                <a:gdLst>
                  <a:gd name="connsiteX0" fmla="*/ 199453 w 482600"/>
                  <a:gd name="connsiteY0" fmla="*/ 0 h 548665"/>
                  <a:gd name="connsiteX1" fmla="*/ 482600 w 482600"/>
                  <a:gd name="connsiteY1" fmla="*/ 272993 h 548665"/>
                  <a:gd name="connsiteX2" fmla="*/ 196723 w 482600"/>
                  <a:gd name="connsiteY2" fmla="*/ 548665 h 548665"/>
                  <a:gd name="connsiteX3" fmla="*/ 48323 w 482600"/>
                  <a:gd name="connsiteY3" fmla="*/ 544582 h 548665"/>
                  <a:gd name="connsiteX4" fmla="*/ 0 w 482600"/>
                  <a:gd name="connsiteY4" fmla="*/ 544582 h 548665"/>
                  <a:gd name="connsiteX5" fmla="*/ 10160 w 482600"/>
                  <a:gd name="connsiteY5" fmla="*/ 499644 h 548665"/>
                  <a:gd name="connsiteX6" fmla="*/ 10160 w 482600"/>
                  <a:gd name="connsiteY6" fmla="*/ 44945 h 548665"/>
                  <a:gd name="connsiteX7" fmla="*/ 0 w 482600"/>
                  <a:gd name="connsiteY7" fmla="*/ 7 h 548665"/>
                  <a:gd name="connsiteX8" fmla="*/ 199453 w 482600"/>
                  <a:gd name="connsiteY8" fmla="*/ 7 h 548665"/>
                  <a:gd name="connsiteX9" fmla="*/ 83693 w 482600"/>
                  <a:gd name="connsiteY9" fmla="*/ 435674 h 548665"/>
                  <a:gd name="connsiteX10" fmla="*/ 105473 w 482600"/>
                  <a:gd name="connsiteY10" fmla="*/ 475793 h 548665"/>
                  <a:gd name="connsiteX11" fmla="*/ 191960 w 482600"/>
                  <a:gd name="connsiteY11" fmla="*/ 481952 h 548665"/>
                  <a:gd name="connsiteX12" fmla="*/ 402336 w 482600"/>
                  <a:gd name="connsiteY12" fmla="*/ 273660 h 548665"/>
                  <a:gd name="connsiteX13" fmla="*/ 189864 w 482600"/>
                  <a:gd name="connsiteY13" fmla="*/ 69450 h 548665"/>
                  <a:gd name="connsiteX14" fmla="*/ 83693 w 482600"/>
                  <a:gd name="connsiteY14" fmla="*/ 69450 h 548665"/>
                  <a:gd name="connsiteX15" fmla="*/ 83693 w 482600"/>
                  <a:gd name="connsiteY15" fmla="*/ 435674 h 5486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482600" h="548665">
                    <a:moveTo>
                      <a:pt x="199453" y="0"/>
                    </a:moveTo>
                    <a:cubicBezTo>
                      <a:pt x="366902" y="0"/>
                      <a:pt x="482600" y="113722"/>
                      <a:pt x="482600" y="272993"/>
                    </a:cubicBezTo>
                    <a:cubicBezTo>
                      <a:pt x="482600" y="432264"/>
                      <a:pt x="364172" y="548665"/>
                      <a:pt x="196723" y="548665"/>
                    </a:cubicBezTo>
                    <a:cubicBezTo>
                      <a:pt x="114364" y="548665"/>
                      <a:pt x="89153" y="544582"/>
                      <a:pt x="48323" y="544582"/>
                    </a:cubicBezTo>
                    <a:lnTo>
                      <a:pt x="0" y="544582"/>
                    </a:lnTo>
                    <a:cubicBezTo>
                      <a:pt x="6794" y="530987"/>
                      <a:pt x="10160" y="519399"/>
                      <a:pt x="10160" y="499644"/>
                    </a:cubicBezTo>
                    <a:lnTo>
                      <a:pt x="10160" y="44945"/>
                    </a:lnTo>
                    <a:cubicBezTo>
                      <a:pt x="10160" y="25191"/>
                      <a:pt x="6794" y="13665"/>
                      <a:pt x="0" y="7"/>
                    </a:cubicBezTo>
                    <a:lnTo>
                      <a:pt x="199453" y="7"/>
                    </a:lnTo>
                    <a:close/>
                    <a:moveTo>
                      <a:pt x="83693" y="435674"/>
                    </a:moveTo>
                    <a:cubicBezTo>
                      <a:pt x="83693" y="456102"/>
                      <a:pt x="85789" y="469697"/>
                      <a:pt x="105473" y="475793"/>
                    </a:cubicBezTo>
                    <a:cubicBezTo>
                      <a:pt x="121793" y="481279"/>
                      <a:pt x="151764" y="481952"/>
                      <a:pt x="191960" y="481952"/>
                    </a:cubicBezTo>
                    <a:cubicBezTo>
                      <a:pt x="319277" y="481952"/>
                      <a:pt x="402336" y="390061"/>
                      <a:pt x="402336" y="273660"/>
                    </a:cubicBezTo>
                    <a:cubicBezTo>
                      <a:pt x="402336" y="157258"/>
                      <a:pt x="319277" y="69450"/>
                      <a:pt x="189864" y="69450"/>
                    </a:cubicBezTo>
                    <a:lnTo>
                      <a:pt x="83693" y="69450"/>
                    </a:lnTo>
                    <a:lnTo>
                      <a:pt x="83693" y="435674"/>
                    </a:lnTo>
                    <a:close/>
                  </a:path>
                </a:pathLst>
              </a:custGeom>
              <a:grpFill/>
              <a:ln w="6350" cap="flat">
                <a:noFill/>
                <a:prstDash val="solid"/>
                <a:miter/>
              </a:ln>
            </p:spPr>
            <p:txBody>
              <a:bodyPr rtlCol="0" anchor="ctr"/>
              <a:lstStyle/>
              <a:p>
                <a:endParaRPr lang="da-DK" dirty="0"/>
              </a:p>
            </p:txBody>
          </p:sp>
          <p:sp>
            <p:nvSpPr>
              <p:cNvPr id="22" name="Freeform: Shape 21">
                <a:extLst>
                  <a:ext uri="{FF2B5EF4-FFF2-40B4-BE49-F238E27FC236}">
                    <a16:creationId xmlns:a16="http://schemas.microsoft.com/office/drawing/2014/main" id="{DB0FC59F-0DA5-62BA-FFF3-11D8A5A0B962}"/>
                  </a:ext>
                </a:extLst>
              </p:cNvPr>
              <p:cNvSpPr/>
              <p:nvPr/>
            </p:nvSpPr>
            <p:spPr>
              <a:xfrm>
                <a:off x="8781737" y="1822276"/>
                <a:ext cx="543941" cy="544576"/>
              </a:xfrm>
              <a:custGeom>
                <a:avLst/>
                <a:gdLst>
                  <a:gd name="connsiteX0" fmla="*/ 373063 w 543941"/>
                  <a:gd name="connsiteY0" fmla="*/ 348539 h 544576"/>
                  <a:gd name="connsiteX1" fmla="*/ 162052 w 543941"/>
                  <a:gd name="connsiteY1" fmla="*/ 348539 h 544576"/>
                  <a:gd name="connsiteX2" fmla="*/ 99441 w 543941"/>
                  <a:gd name="connsiteY2" fmla="*/ 499637 h 544576"/>
                  <a:gd name="connsiteX3" fmla="*/ 91948 w 543941"/>
                  <a:gd name="connsiteY3" fmla="*/ 544576 h 544576"/>
                  <a:gd name="connsiteX4" fmla="*/ 0 w 543941"/>
                  <a:gd name="connsiteY4" fmla="*/ 544576 h 544576"/>
                  <a:gd name="connsiteX5" fmla="*/ 24511 w 543941"/>
                  <a:gd name="connsiteY5" fmla="*/ 499637 h 544576"/>
                  <a:gd name="connsiteX6" fmla="*/ 232855 w 543941"/>
                  <a:gd name="connsiteY6" fmla="*/ 0 h 544576"/>
                  <a:gd name="connsiteX7" fmla="*/ 300228 w 543941"/>
                  <a:gd name="connsiteY7" fmla="*/ 0 h 544576"/>
                  <a:gd name="connsiteX8" fmla="*/ 519430 w 543941"/>
                  <a:gd name="connsiteY8" fmla="*/ 499637 h 544576"/>
                  <a:gd name="connsiteX9" fmla="*/ 543941 w 543941"/>
                  <a:gd name="connsiteY9" fmla="*/ 544576 h 544576"/>
                  <a:gd name="connsiteX10" fmla="*/ 447294 w 543941"/>
                  <a:gd name="connsiteY10" fmla="*/ 544576 h 544576"/>
                  <a:gd name="connsiteX11" fmla="*/ 439103 w 543941"/>
                  <a:gd name="connsiteY11" fmla="*/ 499637 h 544576"/>
                  <a:gd name="connsiteX12" fmla="*/ 373063 w 543941"/>
                  <a:gd name="connsiteY12" fmla="*/ 348539 h 544576"/>
                  <a:gd name="connsiteX13" fmla="*/ 191326 w 543941"/>
                  <a:gd name="connsiteY13" fmla="*/ 279083 h 544576"/>
                  <a:gd name="connsiteX14" fmla="*/ 342392 w 543941"/>
                  <a:gd name="connsiteY14" fmla="*/ 279083 h 544576"/>
                  <a:gd name="connsiteX15" fmla="*/ 264858 w 543941"/>
                  <a:gd name="connsiteY15" fmla="*/ 101397 h 544576"/>
                  <a:gd name="connsiteX16" fmla="*/ 191326 w 543941"/>
                  <a:gd name="connsiteY16" fmla="*/ 279083 h 5445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543941" h="544576">
                    <a:moveTo>
                      <a:pt x="373063" y="348539"/>
                    </a:moveTo>
                    <a:lnTo>
                      <a:pt x="162052" y="348539"/>
                    </a:lnTo>
                    <a:lnTo>
                      <a:pt x="99441" y="499637"/>
                    </a:lnTo>
                    <a:cubicBezTo>
                      <a:pt x="93980" y="513232"/>
                      <a:pt x="91948" y="530244"/>
                      <a:pt x="91948" y="544576"/>
                    </a:cubicBezTo>
                    <a:lnTo>
                      <a:pt x="0" y="544576"/>
                    </a:lnTo>
                    <a:cubicBezTo>
                      <a:pt x="9589" y="530917"/>
                      <a:pt x="17018" y="517989"/>
                      <a:pt x="24511" y="499637"/>
                    </a:cubicBezTo>
                    <a:lnTo>
                      <a:pt x="232855" y="0"/>
                    </a:lnTo>
                    <a:lnTo>
                      <a:pt x="300228" y="0"/>
                    </a:lnTo>
                    <a:lnTo>
                      <a:pt x="519430" y="499637"/>
                    </a:lnTo>
                    <a:cubicBezTo>
                      <a:pt x="527621" y="517989"/>
                      <a:pt x="534416" y="530917"/>
                      <a:pt x="543941" y="544576"/>
                    </a:cubicBezTo>
                    <a:lnTo>
                      <a:pt x="447294" y="544576"/>
                    </a:lnTo>
                    <a:cubicBezTo>
                      <a:pt x="447294" y="526834"/>
                      <a:pt x="444564" y="512566"/>
                      <a:pt x="439103" y="499637"/>
                    </a:cubicBezTo>
                    <a:lnTo>
                      <a:pt x="373063" y="348539"/>
                    </a:lnTo>
                    <a:close/>
                    <a:moveTo>
                      <a:pt x="191326" y="279083"/>
                    </a:moveTo>
                    <a:lnTo>
                      <a:pt x="342392" y="279083"/>
                    </a:lnTo>
                    <a:lnTo>
                      <a:pt x="264858" y="101397"/>
                    </a:lnTo>
                    <a:lnTo>
                      <a:pt x="191326" y="279083"/>
                    </a:lnTo>
                    <a:close/>
                  </a:path>
                </a:pathLst>
              </a:custGeom>
              <a:grpFill/>
              <a:ln w="6350" cap="flat">
                <a:noFill/>
                <a:prstDash val="solid"/>
                <a:miter/>
              </a:ln>
            </p:spPr>
            <p:txBody>
              <a:bodyPr rtlCol="0" anchor="ctr"/>
              <a:lstStyle/>
              <a:p>
                <a:endParaRPr lang="da-DK" dirty="0"/>
              </a:p>
            </p:txBody>
          </p:sp>
          <p:sp>
            <p:nvSpPr>
              <p:cNvPr id="23" name="Freeform: Shape 22">
                <a:extLst>
                  <a:ext uri="{FF2B5EF4-FFF2-40B4-BE49-F238E27FC236}">
                    <a16:creationId xmlns:a16="http://schemas.microsoft.com/office/drawing/2014/main" id="{5B602EB0-23A9-0673-ACCB-54A815DCBEB4}"/>
                  </a:ext>
                </a:extLst>
              </p:cNvPr>
              <p:cNvSpPr/>
              <p:nvPr/>
            </p:nvSpPr>
            <p:spPr>
              <a:xfrm>
                <a:off x="7727701" y="408334"/>
                <a:ext cx="488124" cy="544575"/>
              </a:xfrm>
              <a:custGeom>
                <a:avLst/>
                <a:gdLst>
                  <a:gd name="connsiteX0" fmla="*/ 477901 w 488124"/>
                  <a:gd name="connsiteY0" fmla="*/ 499637 h 544575"/>
                  <a:gd name="connsiteX1" fmla="*/ 481330 w 488124"/>
                  <a:gd name="connsiteY1" fmla="*/ 544576 h 544575"/>
                  <a:gd name="connsiteX2" fmla="*/ 409194 w 488124"/>
                  <a:gd name="connsiteY2" fmla="*/ 544576 h 544575"/>
                  <a:gd name="connsiteX3" fmla="*/ 79629 w 488124"/>
                  <a:gd name="connsiteY3" fmla="*/ 119145 h 544575"/>
                  <a:gd name="connsiteX4" fmla="*/ 79629 w 488124"/>
                  <a:gd name="connsiteY4" fmla="*/ 499637 h 544575"/>
                  <a:gd name="connsiteX5" fmla="*/ 89916 w 488124"/>
                  <a:gd name="connsiteY5" fmla="*/ 544576 h 544575"/>
                  <a:gd name="connsiteX6" fmla="*/ 0 w 488124"/>
                  <a:gd name="connsiteY6" fmla="*/ 544576 h 544575"/>
                  <a:gd name="connsiteX7" fmla="*/ 10287 w 488124"/>
                  <a:gd name="connsiteY7" fmla="*/ 499637 h 544575"/>
                  <a:gd name="connsiteX8" fmla="*/ 10287 w 488124"/>
                  <a:gd name="connsiteY8" fmla="*/ 44939 h 544575"/>
                  <a:gd name="connsiteX9" fmla="*/ 0 w 488124"/>
                  <a:gd name="connsiteY9" fmla="*/ 0 h 544575"/>
                  <a:gd name="connsiteX10" fmla="*/ 81724 w 488124"/>
                  <a:gd name="connsiteY10" fmla="*/ 0 h 544575"/>
                  <a:gd name="connsiteX11" fmla="*/ 408432 w 488124"/>
                  <a:gd name="connsiteY11" fmla="*/ 419335 h 544575"/>
                  <a:gd name="connsiteX12" fmla="*/ 408432 w 488124"/>
                  <a:gd name="connsiteY12" fmla="*/ 44939 h 544575"/>
                  <a:gd name="connsiteX13" fmla="*/ 398272 w 488124"/>
                  <a:gd name="connsiteY13" fmla="*/ 0 h 544575"/>
                  <a:gd name="connsiteX14" fmla="*/ 488124 w 488124"/>
                  <a:gd name="connsiteY14" fmla="*/ 0 h 544575"/>
                  <a:gd name="connsiteX15" fmla="*/ 477901 w 488124"/>
                  <a:gd name="connsiteY15" fmla="*/ 44939 h 544575"/>
                  <a:gd name="connsiteX16" fmla="*/ 477901 w 488124"/>
                  <a:gd name="connsiteY16" fmla="*/ 499637 h 544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88124" h="544575">
                    <a:moveTo>
                      <a:pt x="477901" y="499637"/>
                    </a:moveTo>
                    <a:cubicBezTo>
                      <a:pt x="477901" y="519392"/>
                      <a:pt x="479298" y="530917"/>
                      <a:pt x="481330" y="544576"/>
                    </a:cubicBezTo>
                    <a:lnTo>
                      <a:pt x="409194" y="544576"/>
                    </a:lnTo>
                    <a:lnTo>
                      <a:pt x="79629" y="119145"/>
                    </a:lnTo>
                    <a:lnTo>
                      <a:pt x="79629" y="499637"/>
                    </a:lnTo>
                    <a:cubicBezTo>
                      <a:pt x="79629" y="519392"/>
                      <a:pt x="83058" y="530917"/>
                      <a:pt x="89916" y="544576"/>
                    </a:cubicBezTo>
                    <a:lnTo>
                      <a:pt x="0" y="544576"/>
                    </a:lnTo>
                    <a:cubicBezTo>
                      <a:pt x="6858" y="530917"/>
                      <a:pt x="10287" y="519392"/>
                      <a:pt x="10287" y="499637"/>
                    </a:cubicBezTo>
                    <a:lnTo>
                      <a:pt x="10287" y="44939"/>
                    </a:lnTo>
                    <a:cubicBezTo>
                      <a:pt x="10287" y="25184"/>
                      <a:pt x="6858" y="13595"/>
                      <a:pt x="0" y="0"/>
                    </a:cubicBezTo>
                    <a:lnTo>
                      <a:pt x="81724" y="0"/>
                    </a:lnTo>
                    <a:lnTo>
                      <a:pt x="408432" y="419335"/>
                    </a:lnTo>
                    <a:lnTo>
                      <a:pt x="408432" y="44939"/>
                    </a:lnTo>
                    <a:cubicBezTo>
                      <a:pt x="408432" y="25184"/>
                      <a:pt x="405067" y="13595"/>
                      <a:pt x="398272" y="0"/>
                    </a:cubicBezTo>
                    <a:lnTo>
                      <a:pt x="488124" y="0"/>
                    </a:lnTo>
                    <a:cubicBezTo>
                      <a:pt x="481330" y="13595"/>
                      <a:pt x="477901" y="25184"/>
                      <a:pt x="477901" y="44939"/>
                    </a:cubicBezTo>
                    <a:lnTo>
                      <a:pt x="477901" y="499637"/>
                    </a:lnTo>
                    <a:close/>
                  </a:path>
                </a:pathLst>
              </a:custGeom>
              <a:grpFill/>
              <a:ln w="6350" cap="flat">
                <a:noFill/>
                <a:prstDash val="solid"/>
                <a:miter/>
              </a:ln>
            </p:spPr>
            <p:txBody>
              <a:bodyPr rtlCol="0" anchor="ctr"/>
              <a:lstStyle/>
              <a:p>
                <a:endParaRPr lang="da-DK" dirty="0"/>
              </a:p>
            </p:txBody>
          </p:sp>
          <p:sp>
            <p:nvSpPr>
              <p:cNvPr id="24" name="Freeform: Shape 23">
                <a:extLst>
                  <a:ext uri="{FF2B5EF4-FFF2-40B4-BE49-F238E27FC236}">
                    <a16:creationId xmlns:a16="http://schemas.microsoft.com/office/drawing/2014/main" id="{8993D2D0-2F0E-D32E-0BC5-B8A4EB180062}"/>
                  </a:ext>
                </a:extLst>
              </p:cNvPr>
              <p:cNvSpPr/>
              <p:nvPr/>
            </p:nvSpPr>
            <p:spPr>
              <a:xfrm>
                <a:off x="8336158" y="408308"/>
                <a:ext cx="482663" cy="548665"/>
              </a:xfrm>
              <a:custGeom>
                <a:avLst/>
                <a:gdLst>
                  <a:gd name="connsiteX0" fmla="*/ 199454 w 482663"/>
                  <a:gd name="connsiteY0" fmla="*/ 0 h 548665"/>
                  <a:gd name="connsiteX1" fmla="*/ 482664 w 482663"/>
                  <a:gd name="connsiteY1" fmla="*/ 272993 h 548665"/>
                  <a:gd name="connsiteX2" fmla="*/ 196724 w 482663"/>
                  <a:gd name="connsiteY2" fmla="*/ 548665 h 548665"/>
                  <a:gd name="connsiteX3" fmla="*/ 48324 w 482663"/>
                  <a:gd name="connsiteY3" fmla="*/ 544582 h 548665"/>
                  <a:gd name="connsiteX4" fmla="*/ 0 w 482663"/>
                  <a:gd name="connsiteY4" fmla="*/ 544582 h 548665"/>
                  <a:gd name="connsiteX5" fmla="*/ 10224 w 482663"/>
                  <a:gd name="connsiteY5" fmla="*/ 499643 h 548665"/>
                  <a:gd name="connsiteX6" fmla="*/ 10224 w 482663"/>
                  <a:gd name="connsiteY6" fmla="*/ 44945 h 548665"/>
                  <a:gd name="connsiteX7" fmla="*/ 0 w 482663"/>
                  <a:gd name="connsiteY7" fmla="*/ 6 h 548665"/>
                  <a:gd name="connsiteX8" fmla="*/ 199454 w 482663"/>
                  <a:gd name="connsiteY8" fmla="*/ 6 h 548665"/>
                  <a:gd name="connsiteX9" fmla="*/ 83757 w 482663"/>
                  <a:gd name="connsiteY9" fmla="*/ 435673 h 548665"/>
                  <a:gd name="connsiteX10" fmla="*/ 105538 w 482663"/>
                  <a:gd name="connsiteY10" fmla="*/ 475856 h 548665"/>
                  <a:gd name="connsiteX11" fmla="*/ 191961 w 482663"/>
                  <a:gd name="connsiteY11" fmla="*/ 481952 h 548665"/>
                  <a:gd name="connsiteX12" fmla="*/ 402337 w 482663"/>
                  <a:gd name="connsiteY12" fmla="*/ 273659 h 548665"/>
                  <a:gd name="connsiteX13" fmla="*/ 189929 w 482663"/>
                  <a:gd name="connsiteY13" fmla="*/ 69450 h 548665"/>
                  <a:gd name="connsiteX14" fmla="*/ 83757 w 482663"/>
                  <a:gd name="connsiteY14" fmla="*/ 69450 h 548665"/>
                  <a:gd name="connsiteX15" fmla="*/ 83757 w 482663"/>
                  <a:gd name="connsiteY15" fmla="*/ 435673 h 5486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482663" h="548665">
                    <a:moveTo>
                      <a:pt x="199454" y="0"/>
                    </a:moveTo>
                    <a:cubicBezTo>
                      <a:pt x="366903" y="0"/>
                      <a:pt x="482664" y="113722"/>
                      <a:pt x="482664" y="272993"/>
                    </a:cubicBezTo>
                    <a:cubicBezTo>
                      <a:pt x="482664" y="432264"/>
                      <a:pt x="364173" y="548665"/>
                      <a:pt x="196724" y="548665"/>
                    </a:cubicBezTo>
                    <a:cubicBezTo>
                      <a:pt x="114364" y="548665"/>
                      <a:pt x="89154" y="544582"/>
                      <a:pt x="48324" y="544582"/>
                    </a:cubicBezTo>
                    <a:lnTo>
                      <a:pt x="0" y="544582"/>
                    </a:lnTo>
                    <a:cubicBezTo>
                      <a:pt x="6795" y="530987"/>
                      <a:pt x="10224" y="519398"/>
                      <a:pt x="10224" y="499643"/>
                    </a:cubicBezTo>
                    <a:lnTo>
                      <a:pt x="10224" y="44945"/>
                    </a:lnTo>
                    <a:cubicBezTo>
                      <a:pt x="10224" y="25190"/>
                      <a:pt x="6795" y="13665"/>
                      <a:pt x="0" y="6"/>
                    </a:cubicBezTo>
                    <a:lnTo>
                      <a:pt x="199454" y="6"/>
                    </a:lnTo>
                    <a:close/>
                    <a:moveTo>
                      <a:pt x="83757" y="435673"/>
                    </a:moveTo>
                    <a:cubicBezTo>
                      <a:pt x="83757" y="456101"/>
                      <a:pt x="85789" y="469697"/>
                      <a:pt x="105538" y="475856"/>
                    </a:cubicBezTo>
                    <a:cubicBezTo>
                      <a:pt x="121857" y="481286"/>
                      <a:pt x="151765" y="481952"/>
                      <a:pt x="191961" y="481952"/>
                    </a:cubicBezTo>
                    <a:cubicBezTo>
                      <a:pt x="319278" y="481952"/>
                      <a:pt x="402337" y="390061"/>
                      <a:pt x="402337" y="273659"/>
                    </a:cubicBezTo>
                    <a:cubicBezTo>
                      <a:pt x="402337" y="157258"/>
                      <a:pt x="319278" y="69450"/>
                      <a:pt x="189929" y="69450"/>
                    </a:cubicBezTo>
                    <a:lnTo>
                      <a:pt x="83757" y="69450"/>
                    </a:lnTo>
                    <a:lnTo>
                      <a:pt x="83757" y="435673"/>
                    </a:lnTo>
                    <a:close/>
                  </a:path>
                </a:pathLst>
              </a:custGeom>
              <a:grpFill/>
              <a:ln w="6350" cap="flat">
                <a:noFill/>
                <a:prstDash val="solid"/>
                <a:miter/>
              </a:ln>
            </p:spPr>
            <p:txBody>
              <a:bodyPr rtlCol="0" anchor="ctr"/>
              <a:lstStyle/>
              <a:p>
                <a:endParaRPr lang="da-DK" dirty="0"/>
              </a:p>
            </p:txBody>
          </p:sp>
          <p:sp>
            <p:nvSpPr>
              <p:cNvPr id="25" name="Freeform: Shape 24">
                <a:extLst>
                  <a:ext uri="{FF2B5EF4-FFF2-40B4-BE49-F238E27FC236}">
                    <a16:creationId xmlns:a16="http://schemas.microsoft.com/office/drawing/2014/main" id="{25CCD137-E3B8-8DDD-9F64-467081CAFE53}"/>
                  </a:ext>
                </a:extLst>
              </p:cNvPr>
              <p:cNvSpPr/>
              <p:nvPr/>
            </p:nvSpPr>
            <p:spPr>
              <a:xfrm>
                <a:off x="9341871" y="1815481"/>
                <a:ext cx="474536" cy="558177"/>
              </a:xfrm>
              <a:custGeom>
                <a:avLst/>
                <a:gdLst>
                  <a:gd name="connsiteX0" fmla="*/ 464312 w 474536"/>
                  <a:gd name="connsiteY0" fmla="*/ 463537 h 558177"/>
                  <a:gd name="connsiteX1" fmla="*/ 469012 w 474536"/>
                  <a:gd name="connsiteY1" fmla="*/ 520065 h 558177"/>
                  <a:gd name="connsiteX2" fmla="*/ 315214 w 474536"/>
                  <a:gd name="connsiteY2" fmla="*/ 558178 h 558177"/>
                  <a:gd name="connsiteX3" fmla="*/ 0 w 474536"/>
                  <a:gd name="connsiteY3" fmla="*/ 279089 h 558177"/>
                  <a:gd name="connsiteX4" fmla="*/ 300927 w 474536"/>
                  <a:gd name="connsiteY4" fmla="*/ 0 h 558177"/>
                  <a:gd name="connsiteX5" fmla="*/ 458089 w 474536"/>
                  <a:gd name="connsiteY5" fmla="*/ 30607 h 558177"/>
                  <a:gd name="connsiteX6" fmla="*/ 460185 w 474536"/>
                  <a:gd name="connsiteY6" fmla="*/ 127254 h 558177"/>
                  <a:gd name="connsiteX7" fmla="*/ 390081 w 474536"/>
                  <a:gd name="connsiteY7" fmla="*/ 83719 h 558177"/>
                  <a:gd name="connsiteX8" fmla="*/ 301562 w 474536"/>
                  <a:gd name="connsiteY8" fmla="*/ 70123 h 558177"/>
                  <a:gd name="connsiteX9" fmla="*/ 78994 w 474536"/>
                  <a:gd name="connsiteY9" fmla="*/ 279089 h 558177"/>
                  <a:gd name="connsiteX10" fmla="*/ 318580 w 474536"/>
                  <a:gd name="connsiteY10" fmla="*/ 488055 h 558177"/>
                  <a:gd name="connsiteX11" fmla="*/ 390716 w 474536"/>
                  <a:gd name="connsiteY11" fmla="*/ 471043 h 558177"/>
                  <a:gd name="connsiteX12" fmla="*/ 390716 w 474536"/>
                  <a:gd name="connsiteY12" fmla="*/ 340309 h 558177"/>
                  <a:gd name="connsiteX13" fmla="*/ 380556 w 474536"/>
                  <a:gd name="connsiteY13" fmla="*/ 295427 h 558177"/>
                  <a:gd name="connsiteX14" fmla="*/ 474536 w 474536"/>
                  <a:gd name="connsiteY14" fmla="*/ 295427 h 558177"/>
                  <a:gd name="connsiteX15" fmla="*/ 464249 w 474536"/>
                  <a:gd name="connsiteY15" fmla="*/ 340309 h 558177"/>
                  <a:gd name="connsiteX16" fmla="*/ 464249 w 474536"/>
                  <a:gd name="connsiteY16" fmla="*/ 463537 h 5581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74536" h="558177">
                    <a:moveTo>
                      <a:pt x="464312" y="463537"/>
                    </a:moveTo>
                    <a:cubicBezTo>
                      <a:pt x="464312" y="493478"/>
                      <a:pt x="466281" y="505060"/>
                      <a:pt x="469012" y="520065"/>
                    </a:cubicBezTo>
                    <a:cubicBezTo>
                      <a:pt x="420053" y="543846"/>
                      <a:pt x="368300" y="558178"/>
                      <a:pt x="315214" y="558178"/>
                    </a:cubicBezTo>
                    <a:cubicBezTo>
                      <a:pt x="120524" y="558178"/>
                      <a:pt x="0" y="437020"/>
                      <a:pt x="0" y="279089"/>
                    </a:cubicBezTo>
                    <a:cubicBezTo>
                      <a:pt x="0" y="121101"/>
                      <a:pt x="125985" y="0"/>
                      <a:pt x="300927" y="0"/>
                    </a:cubicBezTo>
                    <a:cubicBezTo>
                      <a:pt x="365570" y="0"/>
                      <a:pt x="407734" y="6769"/>
                      <a:pt x="458089" y="30607"/>
                    </a:cubicBezTo>
                    <a:lnTo>
                      <a:pt x="460185" y="127254"/>
                    </a:lnTo>
                    <a:cubicBezTo>
                      <a:pt x="443865" y="108903"/>
                      <a:pt x="420053" y="94571"/>
                      <a:pt x="390081" y="83719"/>
                    </a:cubicBezTo>
                    <a:cubicBezTo>
                      <a:pt x="366205" y="74879"/>
                      <a:pt x="334264" y="70123"/>
                      <a:pt x="301562" y="70123"/>
                    </a:cubicBezTo>
                    <a:cubicBezTo>
                      <a:pt x="164783" y="70123"/>
                      <a:pt x="78994" y="161284"/>
                      <a:pt x="78994" y="279089"/>
                    </a:cubicBezTo>
                    <a:cubicBezTo>
                      <a:pt x="78994" y="397504"/>
                      <a:pt x="172911" y="488055"/>
                      <a:pt x="318580" y="488055"/>
                    </a:cubicBezTo>
                    <a:cubicBezTo>
                      <a:pt x="332931" y="488055"/>
                      <a:pt x="366205" y="484638"/>
                      <a:pt x="390716" y="471043"/>
                    </a:cubicBezTo>
                    <a:lnTo>
                      <a:pt x="390716" y="340309"/>
                    </a:lnTo>
                    <a:cubicBezTo>
                      <a:pt x="390716" y="320611"/>
                      <a:pt x="387414" y="309029"/>
                      <a:pt x="380556" y="295427"/>
                    </a:cubicBezTo>
                    <a:lnTo>
                      <a:pt x="474536" y="295427"/>
                    </a:lnTo>
                    <a:cubicBezTo>
                      <a:pt x="467678" y="309023"/>
                      <a:pt x="464249" y="320611"/>
                      <a:pt x="464249" y="340309"/>
                    </a:cubicBezTo>
                    <a:lnTo>
                      <a:pt x="464249" y="463537"/>
                    </a:lnTo>
                    <a:close/>
                  </a:path>
                </a:pathLst>
              </a:custGeom>
              <a:grpFill/>
              <a:ln w="6350" cap="flat">
                <a:noFill/>
                <a:prstDash val="solid"/>
                <a:miter/>
              </a:ln>
            </p:spPr>
            <p:txBody>
              <a:bodyPr rtlCol="0" anchor="ctr"/>
              <a:lstStyle/>
              <a:p>
                <a:endParaRPr lang="da-DK" dirty="0"/>
              </a:p>
            </p:txBody>
          </p:sp>
          <p:sp>
            <p:nvSpPr>
              <p:cNvPr id="26" name="Freeform: Shape 25">
                <a:extLst>
                  <a:ext uri="{FF2B5EF4-FFF2-40B4-BE49-F238E27FC236}">
                    <a16:creationId xmlns:a16="http://schemas.microsoft.com/office/drawing/2014/main" id="{429DEB4D-3253-7C9A-6098-F2AD406F1445}"/>
                  </a:ext>
                </a:extLst>
              </p:cNvPr>
              <p:cNvSpPr/>
              <p:nvPr/>
            </p:nvSpPr>
            <p:spPr>
              <a:xfrm>
                <a:off x="9930643" y="1822257"/>
                <a:ext cx="313816" cy="544575"/>
              </a:xfrm>
              <a:custGeom>
                <a:avLst/>
                <a:gdLst>
                  <a:gd name="connsiteX0" fmla="*/ 288607 w 313816"/>
                  <a:gd name="connsiteY0" fmla="*/ 6 h 544575"/>
                  <a:gd name="connsiteX1" fmla="*/ 292036 w 313816"/>
                  <a:gd name="connsiteY1" fmla="*/ 83725 h 544575"/>
                  <a:gd name="connsiteX2" fmla="*/ 232790 w 313816"/>
                  <a:gd name="connsiteY2" fmla="*/ 69456 h 544575"/>
                  <a:gd name="connsiteX3" fmla="*/ 83756 w 313816"/>
                  <a:gd name="connsiteY3" fmla="*/ 69456 h 544575"/>
                  <a:gd name="connsiteX4" fmla="*/ 83756 w 313816"/>
                  <a:gd name="connsiteY4" fmla="*/ 232810 h 544575"/>
                  <a:gd name="connsiteX5" fmla="*/ 238252 w 313816"/>
                  <a:gd name="connsiteY5" fmla="*/ 232810 h 544575"/>
                  <a:gd name="connsiteX6" fmla="*/ 283210 w 313816"/>
                  <a:gd name="connsiteY6" fmla="*/ 222624 h 544575"/>
                  <a:gd name="connsiteX7" fmla="*/ 283210 w 313816"/>
                  <a:gd name="connsiteY7" fmla="*/ 312445 h 544575"/>
                  <a:gd name="connsiteX8" fmla="*/ 238252 w 313816"/>
                  <a:gd name="connsiteY8" fmla="*/ 302260 h 544575"/>
                  <a:gd name="connsiteX9" fmla="*/ 83756 w 313816"/>
                  <a:gd name="connsiteY9" fmla="*/ 302260 h 544575"/>
                  <a:gd name="connsiteX10" fmla="*/ 83756 w 313816"/>
                  <a:gd name="connsiteY10" fmla="*/ 475126 h 544575"/>
                  <a:gd name="connsiteX11" fmla="*/ 249110 w 313816"/>
                  <a:gd name="connsiteY11" fmla="*/ 475126 h 544575"/>
                  <a:gd name="connsiteX12" fmla="*/ 313817 w 313816"/>
                  <a:gd name="connsiteY12" fmla="*/ 460858 h 544575"/>
                  <a:gd name="connsiteX13" fmla="*/ 294767 w 313816"/>
                  <a:gd name="connsiteY13" fmla="*/ 544576 h 544575"/>
                  <a:gd name="connsiteX14" fmla="*/ 0 w 313816"/>
                  <a:gd name="connsiteY14" fmla="*/ 544576 h 544575"/>
                  <a:gd name="connsiteX15" fmla="*/ 10223 w 313816"/>
                  <a:gd name="connsiteY15" fmla="*/ 499637 h 544575"/>
                  <a:gd name="connsiteX16" fmla="*/ 10223 w 313816"/>
                  <a:gd name="connsiteY16" fmla="*/ 44939 h 544575"/>
                  <a:gd name="connsiteX17" fmla="*/ 0 w 313816"/>
                  <a:gd name="connsiteY17" fmla="*/ 0 h 544575"/>
                  <a:gd name="connsiteX18" fmla="*/ 288607 w 313816"/>
                  <a:gd name="connsiteY18" fmla="*/ 0 h 544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313816" h="544575">
                    <a:moveTo>
                      <a:pt x="288607" y="6"/>
                    </a:moveTo>
                    <a:lnTo>
                      <a:pt x="292036" y="83725"/>
                    </a:lnTo>
                    <a:cubicBezTo>
                      <a:pt x="276352" y="74885"/>
                      <a:pt x="260667" y="69456"/>
                      <a:pt x="232790" y="69456"/>
                    </a:cubicBezTo>
                    <a:lnTo>
                      <a:pt x="83756" y="69456"/>
                    </a:lnTo>
                    <a:lnTo>
                      <a:pt x="83756" y="232810"/>
                    </a:lnTo>
                    <a:lnTo>
                      <a:pt x="238252" y="232810"/>
                    </a:lnTo>
                    <a:cubicBezTo>
                      <a:pt x="258001" y="232810"/>
                      <a:pt x="269494" y="229394"/>
                      <a:pt x="283210" y="222624"/>
                    </a:cubicBezTo>
                    <a:lnTo>
                      <a:pt x="283210" y="312445"/>
                    </a:lnTo>
                    <a:cubicBezTo>
                      <a:pt x="269494" y="305619"/>
                      <a:pt x="258001" y="302260"/>
                      <a:pt x="238252" y="302260"/>
                    </a:cubicBezTo>
                    <a:lnTo>
                      <a:pt x="83756" y="302260"/>
                    </a:lnTo>
                    <a:lnTo>
                      <a:pt x="83756" y="475126"/>
                    </a:lnTo>
                    <a:lnTo>
                      <a:pt x="249110" y="475126"/>
                    </a:lnTo>
                    <a:cubicBezTo>
                      <a:pt x="277051" y="475126"/>
                      <a:pt x="298132" y="469697"/>
                      <a:pt x="313817" y="460858"/>
                    </a:cubicBezTo>
                    <a:lnTo>
                      <a:pt x="294767" y="544576"/>
                    </a:lnTo>
                    <a:lnTo>
                      <a:pt x="0" y="544576"/>
                    </a:lnTo>
                    <a:cubicBezTo>
                      <a:pt x="6794" y="530980"/>
                      <a:pt x="10223" y="519392"/>
                      <a:pt x="10223" y="499637"/>
                    </a:cubicBezTo>
                    <a:lnTo>
                      <a:pt x="10223" y="44939"/>
                    </a:lnTo>
                    <a:cubicBezTo>
                      <a:pt x="10223" y="25184"/>
                      <a:pt x="6794" y="13595"/>
                      <a:pt x="0" y="0"/>
                    </a:cubicBezTo>
                    <a:lnTo>
                      <a:pt x="288607" y="0"/>
                    </a:lnTo>
                    <a:close/>
                  </a:path>
                </a:pathLst>
              </a:custGeom>
              <a:grpFill/>
              <a:ln w="6350" cap="flat">
                <a:noFill/>
                <a:prstDash val="solid"/>
                <a:miter/>
              </a:ln>
            </p:spPr>
            <p:txBody>
              <a:bodyPr rtlCol="0" anchor="ctr"/>
              <a:lstStyle/>
              <a:p>
                <a:endParaRPr lang="da-DK" dirty="0"/>
              </a:p>
            </p:txBody>
          </p:sp>
          <p:sp>
            <p:nvSpPr>
              <p:cNvPr id="27" name="Freeform: Shape 26">
                <a:extLst>
                  <a:ext uri="{FF2B5EF4-FFF2-40B4-BE49-F238E27FC236}">
                    <a16:creationId xmlns:a16="http://schemas.microsoft.com/office/drawing/2014/main" id="{CC8F71AA-C28B-7CE5-E66C-BE529AAC14A1}"/>
                  </a:ext>
                </a:extLst>
              </p:cNvPr>
              <p:cNvSpPr/>
              <p:nvPr/>
            </p:nvSpPr>
            <p:spPr>
              <a:xfrm>
                <a:off x="10343393" y="1822276"/>
                <a:ext cx="402335" cy="544518"/>
              </a:xfrm>
              <a:custGeom>
                <a:avLst/>
                <a:gdLst>
                  <a:gd name="connsiteX0" fmla="*/ 157290 w 402335"/>
                  <a:gd name="connsiteY0" fmla="*/ 6 h 544518"/>
                  <a:gd name="connsiteX1" fmla="*/ 322643 w 402335"/>
                  <a:gd name="connsiteY1" fmla="*/ 157874 h 544518"/>
                  <a:gd name="connsiteX2" fmla="*/ 220535 w 402335"/>
                  <a:gd name="connsiteY2" fmla="*/ 302203 h 544518"/>
                  <a:gd name="connsiteX3" fmla="*/ 247777 w 402335"/>
                  <a:gd name="connsiteY3" fmla="*/ 332810 h 544518"/>
                  <a:gd name="connsiteX4" fmla="*/ 359410 w 402335"/>
                  <a:gd name="connsiteY4" fmla="*/ 494150 h 544518"/>
                  <a:gd name="connsiteX5" fmla="*/ 402336 w 402335"/>
                  <a:gd name="connsiteY5" fmla="*/ 544519 h 544518"/>
                  <a:gd name="connsiteX6" fmla="*/ 293433 w 402335"/>
                  <a:gd name="connsiteY6" fmla="*/ 544519 h 544518"/>
                  <a:gd name="connsiteX7" fmla="*/ 275018 w 402335"/>
                  <a:gd name="connsiteY7" fmla="*/ 502996 h 544518"/>
                  <a:gd name="connsiteX8" fmla="*/ 176276 w 402335"/>
                  <a:gd name="connsiteY8" fmla="*/ 359397 h 544518"/>
                  <a:gd name="connsiteX9" fmla="*/ 122491 w 402335"/>
                  <a:gd name="connsiteY9" fmla="*/ 316528 h 544518"/>
                  <a:gd name="connsiteX10" fmla="*/ 83693 w 402335"/>
                  <a:gd name="connsiteY10" fmla="*/ 311772 h 544518"/>
                  <a:gd name="connsiteX11" fmla="*/ 83693 w 402335"/>
                  <a:gd name="connsiteY11" fmla="*/ 499643 h 544518"/>
                  <a:gd name="connsiteX12" fmla="*/ 93916 w 402335"/>
                  <a:gd name="connsiteY12" fmla="*/ 544519 h 544518"/>
                  <a:gd name="connsiteX13" fmla="*/ 0 w 402335"/>
                  <a:gd name="connsiteY13" fmla="*/ 544519 h 544518"/>
                  <a:gd name="connsiteX14" fmla="*/ 10160 w 402335"/>
                  <a:gd name="connsiteY14" fmla="*/ 499643 h 544518"/>
                  <a:gd name="connsiteX15" fmla="*/ 10160 w 402335"/>
                  <a:gd name="connsiteY15" fmla="*/ 44882 h 544518"/>
                  <a:gd name="connsiteX16" fmla="*/ 0 w 402335"/>
                  <a:gd name="connsiteY16" fmla="*/ 0 h 544518"/>
                  <a:gd name="connsiteX17" fmla="*/ 157290 w 402335"/>
                  <a:gd name="connsiteY17" fmla="*/ 0 h 544518"/>
                  <a:gd name="connsiteX18" fmla="*/ 83693 w 402335"/>
                  <a:gd name="connsiteY18" fmla="*/ 242329 h 544518"/>
                  <a:gd name="connsiteX19" fmla="*/ 132080 w 402335"/>
                  <a:gd name="connsiteY19" fmla="*/ 247085 h 544518"/>
                  <a:gd name="connsiteX20" fmla="*/ 245745 w 402335"/>
                  <a:gd name="connsiteY20" fmla="*/ 158610 h 544518"/>
                  <a:gd name="connsiteX21" fmla="*/ 142939 w 402335"/>
                  <a:gd name="connsiteY21" fmla="*/ 68732 h 544518"/>
                  <a:gd name="connsiteX22" fmla="*/ 83693 w 402335"/>
                  <a:gd name="connsiteY22" fmla="*/ 68732 h 544518"/>
                  <a:gd name="connsiteX23" fmla="*/ 83693 w 402335"/>
                  <a:gd name="connsiteY23" fmla="*/ 242329 h 5445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402335" h="544518">
                    <a:moveTo>
                      <a:pt x="157290" y="6"/>
                    </a:moveTo>
                    <a:cubicBezTo>
                      <a:pt x="260032" y="6"/>
                      <a:pt x="322643" y="70739"/>
                      <a:pt x="322643" y="157874"/>
                    </a:cubicBezTo>
                    <a:cubicBezTo>
                      <a:pt x="322643" y="227997"/>
                      <a:pt x="285178" y="279095"/>
                      <a:pt x="220535" y="302203"/>
                    </a:cubicBezTo>
                    <a:cubicBezTo>
                      <a:pt x="232156" y="312445"/>
                      <a:pt x="238887" y="321957"/>
                      <a:pt x="247777" y="332810"/>
                    </a:cubicBezTo>
                    <a:cubicBezTo>
                      <a:pt x="287274" y="384581"/>
                      <a:pt x="328802" y="448545"/>
                      <a:pt x="359410" y="494150"/>
                    </a:cubicBezTo>
                    <a:cubicBezTo>
                      <a:pt x="374396" y="515982"/>
                      <a:pt x="385318" y="530250"/>
                      <a:pt x="402336" y="544519"/>
                    </a:cubicBezTo>
                    <a:lnTo>
                      <a:pt x="293433" y="544519"/>
                    </a:lnTo>
                    <a:cubicBezTo>
                      <a:pt x="289242" y="527507"/>
                      <a:pt x="283845" y="515982"/>
                      <a:pt x="275018" y="502996"/>
                    </a:cubicBezTo>
                    <a:cubicBezTo>
                      <a:pt x="242315" y="454704"/>
                      <a:pt x="209614" y="407022"/>
                      <a:pt x="176276" y="359397"/>
                    </a:cubicBezTo>
                    <a:cubicBezTo>
                      <a:pt x="164719" y="343726"/>
                      <a:pt x="145669" y="323297"/>
                      <a:pt x="122491" y="316528"/>
                    </a:cubicBezTo>
                    <a:cubicBezTo>
                      <a:pt x="108203" y="312445"/>
                      <a:pt x="94614" y="311772"/>
                      <a:pt x="83693" y="311772"/>
                    </a:cubicBezTo>
                    <a:lnTo>
                      <a:pt x="83693" y="499643"/>
                    </a:lnTo>
                    <a:cubicBezTo>
                      <a:pt x="83693" y="519398"/>
                      <a:pt x="87122" y="530923"/>
                      <a:pt x="93916" y="544519"/>
                    </a:cubicBezTo>
                    <a:lnTo>
                      <a:pt x="0" y="544519"/>
                    </a:lnTo>
                    <a:cubicBezTo>
                      <a:pt x="6794" y="530923"/>
                      <a:pt x="10160" y="519398"/>
                      <a:pt x="10160" y="499643"/>
                    </a:cubicBezTo>
                    <a:lnTo>
                      <a:pt x="10160" y="44882"/>
                    </a:lnTo>
                    <a:cubicBezTo>
                      <a:pt x="10160" y="25184"/>
                      <a:pt x="6858" y="13601"/>
                      <a:pt x="0" y="0"/>
                    </a:cubicBezTo>
                    <a:lnTo>
                      <a:pt x="157290" y="0"/>
                    </a:lnTo>
                    <a:close/>
                    <a:moveTo>
                      <a:pt x="83693" y="242329"/>
                    </a:moveTo>
                    <a:cubicBezTo>
                      <a:pt x="100711" y="246412"/>
                      <a:pt x="115062" y="247085"/>
                      <a:pt x="132080" y="247085"/>
                    </a:cubicBezTo>
                    <a:cubicBezTo>
                      <a:pt x="211709" y="247085"/>
                      <a:pt x="245745" y="208306"/>
                      <a:pt x="245745" y="158610"/>
                    </a:cubicBezTo>
                    <a:cubicBezTo>
                      <a:pt x="245745" y="107512"/>
                      <a:pt x="211709" y="68732"/>
                      <a:pt x="142939" y="68732"/>
                    </a:cubicBezTo>
                    <a:lnTo>
                      <a:pt x="83693" y="68732"/>
                    </a:lnTo>
                    <a:lnTo>
                      <a:pt x="83693" y="242329"/>
                    </a:lnTo>
                    <a:close/>
                  </a:path>
                </a:pathLst>
              </a:custGeom>
              <a:grpFill/>
              <a:ln w="6350" cap="flat">
                <a:noFill/>
                <a:prstDash val="solid"/>
                <a:miter/>
              </a:ln>
            </p:spPr>
            <p:txBody>
              <a:bodyPr rtlCol="0" anchor="ctr"/>
              <a:lstStyle/>
              <a:p>
                <a:endParaRPr lang="da-DK" dirty="0"/>
              </a:p>
            </p:txBody>
          </p:sp>
        </p:grpSp>
      </p:grpSp>
    </p:spTree>
    <p:extLst>
      <p:ext uri="{BB962C8B-B14F-4D97-AF65-F5344CB8AC3E}">
        <p14:creationId xmlns:p14="http://schemas.microsoft.com/office/powerpoint/2010/main" val="2263637843"/>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decel="10000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1000" fill="hold"/>
                                        <p:tgtEl>
                                          <p:spTgt spid="2"/>
                                        </p:tgtEl>
                                        <p:attrNameLst>
                                          <p:attrName>ppt_x</p:attrName>
                                        </p:attrNameLst>
                                      </p:cBhvr>
                                      <p:tavLst>
                                        <p:tav tm="0">
                                          <p:val>
                                            <p:strVal val="#ppt_x"/>
                                          </p:val>
                                        </p:tav>
                                        <p:tav tm="100000">
                                          <p:val>
                                            <p:strVal val="#ppt_x"/>
                                          </p:val>
                                        </p:tav>
                                      </p:tavLst>
                                    </p:anim>
                                    <p:anim calcmode="lin" valueType="num">
                                      <p:cBhvr additive="base">
                                        <p:cTn id="8" dur="1000" fill="hold"/>
                                        <p:tgtEl>
                                          <p:spTgt spid="2"/>
                                        </p:tgtEl>
                                        <p:attrNameLst>
                                          <p:attrName>ppt_y</p:attrName>
                                        </p:attrNameLst>
                                      </p:cBhvr>
                                      <p:tavLst>
                                        <p:tav tm="0">
                                          <p:val>
                                            <p:strVal val="1+#ppt_h/2"/>
                                          </p:val>
                                        </p:tav>
                                        <p:tav tm="100000">
                                          <p:val>
                                            <p:strVal val="#ppt_y"/>
                                          </p:val>
                                        </p:tav>
                                      </p:tavLst>
                                    </p:anim>
                                  </p:childTnLst>
                                </p:cTn>
                              </p:par>
                              <p:par>
                                <p:cTn id="9" presetID="2" presetClass="entr" presetSubtype="4" decel="100000" fill="hold" grpId="0" nodeType="withEffect">
                                  <p:stCondLst>
                                    <p:cond delay="500"/>
                                  </p:stCondLst>
                                  <p:childTnLst>
                                    <p:set>
                                      <p:cBhvr>
                                        <p:cTn id="10" dur="1" fill="hold">
                                          <p:stCondLst>
                                            <p:cond delay="0"/>
                                          </p:stCondLst>
                                        </p:cTn>
                                        <p:tgtEl>
                                          <p:spTgt spid="6"/>
                                        </p:tgtEl>
                                        <p:attrNameLst>
                                          <p:attrName>style.visibility</p:attrName>
                                        </p:attrNameLst>
                                      </p:cBhvr>
                                      <p:to>
                                        <p:strVal val="visible"/>
                                      </p:to>
                                    </p:set>
                                    <p:anim calcmode="lin" valueType="num">
                                      <p:cBhvr additive="base">
                                        <p:cTn id="11" dur="500" fill="hold"/>
                                        <p:tgtEl>
                                          <p:spTgt spid="6"/>
                                        </p:tgtEl>
                                        <p:attrNameLst>
                                          <p:attrName>ppt_x</p:attrName>
                                        </p:attrNameLst>
                                      </p:cBhvr>
                                      <p:tavLst>
                                        <p:tav tm="0">
                                          <p:val>
                                            <p:strVal val="#ppt_x"/>
                                          </p:val>
                                        </p:tav>
                                        <p:tav tm="100000">
                                          <p:val>
                                            <p:strVal val="#ppt_x"/>
                                          </p:val>
                                        </p:tav>
                                      </p:tavLst>
                                    </p:anim>
                                    <p:anim calcmode="lin" valueType="num">
                                      <p:cBhvr additive="base">
                                        <p:cTn id="12"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6" grpId="0">
        <p:tmplLst>
          <p:tmpl>
            <p:tnLst>
              <p:par>
                <p:cTn presetID="2" presetClass="entr" presetSubtype="4" decel="100000" fill="hold" nodeType="withEffect">
                  <p:stCondLst>
                    <p:cond delay="500"/>
                  </p:stCondLst>
                  <p:childTnLst>
                    <p:set>
                      <p:cBhvr>
                        <p:cTn dur="1" fill="hold">
                          <p:stCondLst>
                            <p:cond delay="0"/>
                          </p:stCondLst>
                        </p:cTn>
                        <p:tgtEl>
                          <p:spTgt spid="6"/>
                        </p:tgtEl>
                        <p:attrNameLst>
                          <p:attrName>style.visibility</p:attrName>
                        </p:attrNameLst>
                      </p:cBhvr>
                      <p:to>
                        <p:strVal val="visible"/>
                      </p:to>
                    </p:set>
                    <p:anim calcmode="lin" valueType="num">
                      <p:cBhvr additive="base">
                        <p:cTn dur="500" fill="hold"/>
                        <p:tgtEl>
                          <p:spTgt spid="6"/>
                        </p:tgtEl>
                        <p:attrNameLst>
                          <p:attrName>ppt_x</p:attrName>
                        </p:attrNameLst>
                      </p:cBhvr>
                      <p:tavLst>
                        <p:tav tm="0">
                          <p:val>
                            <p:strVal val="#ppt_x"/>
                          </p:val>
                        </p:tav>
                        <p:tav tm="100000">
                          <p:val>
                            <p:strVal val="#ppt_x"/>
                          </p:val>
                        </p:tav>
                      </p:tavLst>
                    </p:anim>
                    <p:anim calcmode="lin" valueType="num">
                      <p:cBhvr additive="base">
                        <p:cTn dur="500" fill="hold"/>
                        <p:tgtEl>
                          <p:spTgt spid="6"/>
                        </p:tgtEl>
                        <p:attrNameLst>
                          <p:attrName>ppt_y</p:attrName>
                        </p:attrNameLst>
                      </p:cBhvr>
                      <p:tavLst>
                        <p:tav tm="0">
                          <p:val>
                            <p:strVal val="1+#ppt_h/2"/>
                          </p:val>
                        </p:tav>
                        <p:tav tm="100000">
                          <p:val>
                            <p:strVal val="#ppt_y"/>
                          </p:val>
                        </p:tav>
                      </p:tavLst>
                    </p:anim>
                  </p:childTnLst>
                </p:cTn>
              </p:par>
            </p:tnLst>
          </p:tmpl>
        </p:tmplLst>
      </p:bldP>
    </p:bldLst>
  </p:timing>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p:cSld name="8 Specialer">
    <p:bg>
      <p:bgPr>
        <a:blipFill dpi="0" rotWithShape="1">
          <a:blip r:embed="rId2">
            <a:lum/>
          </a:blip>
          <a:srcRect/>
          <a:stretch>
            <a:fillRect t="-5000" b="-5000"/>
          </a:stretch>
        </a:blipFill>
        <a:effectLst/>
      </p:bgPr>
    </p:bg>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A286BB0C-EE07-363B-E4E3-3DE15C4C0C67}"/>
              </a:ext>
            </a:extLst>
          </p:cNvPr>
          <p:cNvSpPr>
            <a:spLocks noGrp="1"/>
          </p:cNvSpPr>
          <p:nvPr>
            <p:ph type="dt" sz="half" idx="10"/>
          </p:nvPr>
        </p:nvSpPr>
        <p:spPr/>
        <p:txBody>
          <a:bodyPr/>
          <a:lstStyle>
            <a:lvl1pPr>
              <a:defRPr>
                <a:solidFill>
                  <a:schemeClr val="bg1"/>
                </a:solidFill>
              </a:defRPr>
            </a:lvl1pPr>
          </a:lstStyle>
          <a:p>
            <a:fld id="{5FE48708-78BF-44D7-BCA6-E1118828BB9F}" type="datetime2">
              <a:rPr lang="da-DK" smtClean="0"/>
              <a:t>18. august 2026</a:t>
            </a:fld>
            <a:endParaRPr lang="da-DK"/>
          </a:p>
        </p:txBody>
      </p:sp>
      <p:sp>
        <p:nvSpPr>
          <p:cNvPr id="4" name="Footer Placeholder 3">
            <a:extLst>
              <a:ext uri="{FF2B5EF4-FFF2-40B4-BE49-F238E27FC236}">
                <a16:creationId xmlns:a16="http://schemas.microsoft.com/office/drawing/2014/main" id="{3C4E14FE-0DA3-A75A-8D1D-E006BFF0E9E1}"/>
              </a:ext>
            </a:extLst>
          </p:cNvPr>
          <p:cNvSpPr>
            <a:spLocks noGrp="1"/>
          </p:cNvSpPr>
          <p:nvPr>
            <p:ph type="ftr" sz="quarter" idx="11"/>
          </p:nvPr>
        </p:nvSpPr>
        <p:spPr/>
        <p:txBody>
          <a:bodyPr/>
          <a:lstStyle>
            <a:lvl1pPr>
              <a:defRPr>
                <a:solidFill>
                  <a:schemeClr val="bg1"/>
                </a:solidFill>
              </a:defRPr>
            </a:lvl1pPr>
          </a:lstStyle>
          <a:p>
            <a:r>
              <a:rPr lang="da-DK"/>
              <a:t>Tag det personligt</a:t>
            </a:r>
          </a:p>
        </p:txBody>
      </p:sp>
      <p:sp>
        <p:nvSpPr>
          <p:cNvPr id="5" name="Slide Number Placeholder 4">
            <a:extLst>
              <a:ext uri="{FF2B5EF4-FFF2-40B4-BE49-F238E27FC236}">
                <a16:creationId xmlns:a16="http://schemas.microsoft.com/office/drawing/2014/main" id="{D40657BC-CE04-8189-4BFB-7E83B39C757D}"/>
              </a:ext>
            </a:extLst>
          </p:cNvPr>
          <p:cNvSpPr>
            <a:spLocks noGrp="1"/>
          </p:cNvSpPr>
          <p:nvPr>
            <p:ph type="sldNum" sz="quarter" idx="12"/>
          </p:nvPr>
        </p:nvSpPr>
        <p:spPr/>
        <p:txBody>
          <a:bodyPr/>
          <a:lstStyle>
            <a:lvl1pPr>
              <a:defRPr>
                <a:solidFill>
                  <a:schemeClr val="bg1"/>
                </a:solidFill>
              </a:defRPr>
            </a:lvl1pPr>
          </a:lstStyle>
          <a:p>
            <a:fld id="{323FE598-7428-4E38-8409-8C9921B334C8}" type="slidenum">
              <a:rPr lang="da-DK" smtClean="0"/>
              <a:t>‹nr.›</a:t>
            </a:fld>
            <a:endParaRPr lang="da-DK"/>
          </a:p>
        </p:txBody>
      </p:sp>
      <p:sp>
        <p:nvSpPr>
          <p:cNvPr id="8" name="TextBox 7">
            <a:extLst>
              <a:ext uri="{FF2B5EF4-FFF2-40B4-BE49-F238E27FC236}">
                <a16:creationId xmlns:a16="http://schemas.microsoft.com/office/drawing/2014/main" id="{95655FA1-E1E2-18F8-62D9-64E53F499E1B}"/>
              </a:ext>
            </a:extLst>
          </p:cNvPr>
          <p:cNvSpPr txBox="1"/>
          <p:nvPr/>
        </p:nvSpPr>
        <p:spPr>
          <a:xfrm>
            <a:off x="477520" y="1971040"/>
            <a:ext cx="9060040" cy="1569660"/>
          </a:xfrm>
          <a:prstGeom prst="rect">
            <a:avLst/>
          </a:prstGeom>
          <a:noFill/>
        </p:spPr>
        <p:txBody>
          <a:bodyPr wrap="square" rtlCol="0">
            <a:spAutoFit/>
          </a:bodyPr>
          <a:lstStyle/>
          <a:p>
            <a:r>
              <a:rPr lang="da-DK" sz="9600" b="1" spc="-150" dirty="0">
                <a:solidFill>
                  <a:schemeClr val="bg1"/>
                </a:solidFill>
                <a:latin typeface="+mj-lt"/>
              </a:rPr>
              <a:t>8 specialer</a:t>
            </a:r>
          </a:p>
        </p:txBody>
      </p:sp>
      <p:sp>
        <p:nvSpPr>
          <p:cNvPr id="9" name="TextBox 8">
            <a:extLst>
              <a:ext uri="{FF2B5EF4-FFF2-40B4-BE49-F238E27FC236}">
                <a16:creationId xmlns:a16="http://schemas.microsoft.com/office/drawing/2014/main" id="{0B1EBCB1-9186-3955-5EFD-21ED91F1EF3F}"/>
              </a:ext>
            </a:extLst>
          </p:cNvPr>
          <p:cNvSpPr txBox="1"/>
          <p:nvPr/>
        </p:nvSpPr>
        <p:spPr>
          <a:xfrm>
            <a:off x="1005840" y="3810000"/>
            <a:ext cx="5212080" cy="2308324"/>
          </a:xfrm>
          <a:prstGeom prst="rect">
            <a:avLst/>
          </a:prstGeom>
          <a:noFill/>
        </p:spPr>
        <p:txBody>
          <a:bodyPr wrap="square" rtlCol="0">
            <a:spAutoFit/>
          </a:bodyPr>
          <a:lstStyle/>
          <a:p>
            <a:r>
              <a:rPr lang="da-DK" sz="3600" b="1" spc="-50" baseline="0" dirty="0">
                <a:solidFill>
                  <a:schemeClr val="tx2"/>
                </a:solidFill>
                <a:latin typeface="+mj-lt"/>
              </a:rPr>
              <a:t>Corporate Commercial</a:t>
            </a:r>
          </a:p>
          <a:p>
            <a:r>
              <a:rPr lang="da-DK" sz="3600" b="1" spc="-50" baseline="0" dirty="0">
                <a:solidFill>
                  <a:schemeClr val="tx2"/>
                </a:solidFill>
                <a:latin typeface="+mj-lt"/>
              </a:rPr>
              <a:t>Mergers &amp; Acquisitions</a:t>
            </a:r>
          </a:p>
          <a:p>
            <a:r>
              <a:rPr lang="da-DK" sz="3600" b="1" spc="-50" baseline="0" dirty="0">
                <a:solidFill>
                  <a:schemeClr val="tx2"/>
                </a:solidFill>
                <a:latin typeface="+mj-lt"/>
              </a:rPr>
              <a:t>Ansættelsesret</a:t>
            </a:r>
          </a:p>
          <a:p>
            <a:r>
              <a:rPr lang="da-DK" sz="3600" b="1" spc="-50" baseline="0" dirty="0">
                <a:solidFill>
                  <a:schemeClr val="tx2"/>
                </a:solidFill>
                <a:latin typeface="+mj-lt"/>
              </a:rPr>
              <a:t>Fast ejendom</a:t>
            </a:r>
          </a:p>
        </p:txBody>
      </p:sp>
      <p:sp>
        <p:nvSpPr>
          <p:cNvPr id="10" name="TextBox 9">
            <a:extLst>
              <a:ext uri="{FF2B5EF4-FFF2-40B4-BE49-F238E27FC236}">
                <a16:creationId xmlns:a16="http://schemas.microsoft.com/office/drawing/2014/main" id="{7200E4E5-418F-A97E-B4D8-C0FAF165309D}"/>
              </a:ext>
            </a:extLst>
          </p:cNvPr>
          <p:cNvSpPr txBox="1"/>
          <p:nvPr/>
        </p:nvSpPr>
        <p:spPr>
          <a:xfrm>
            <a:off x="7148789" y="3810000"/>
            <a:ext cx="5212080" cy="2308324"/>
          </a:xfrm>
          <a:prstGeom prst="rect">
            <a:avLst/>
          </a:prstGeom>
          <a:noFill/>
        </p:spPr>
        <p:txBody>
          <a:bodyPr wrap="square" rtlCol="0">
            <a:spAutoFit/>
          </a:bodyPr>
          <a:lstStyle/>
          <a:p>
            <a:r>
              <a:rPr lang="da-DK" sz="3600" b="1" spc="-50" baseline="0" dirty="0">
                <a:solidFill>
                  <a:schemeClr val="tx2"/>
                </a:solidFill>
                <a:latin typeface="+mj-lt"/>
              </a:rPr>
              <a:t>Insolvens</a:t>
            </a:r>
          </a:p>
          <a:p>
            <a:r>
              <a:rPr lang="da-DK" sz="3600" b="1" spc="-50" baseline="0" dirty="0">
                <a:solidFill>
                  <a:schemeClr val="tx2"/>
                </a:solidFill>
                <a:latin typeface="+mj-lt"/>
              </a:rPr>
              <a:t>IT og teknologi</a:t>
            </a:r>
          </a:p>
          <a:p>
            <a:r>
              <a:rPr lang="da-DK" sz="3600" b="1" spc="-50" baseline="0" dirty="0">
                <a:solidFill>
                  <a:schemeClr val="tx2"/>
                </a:solidFill>
                <a:latin typeface="+mj-lt"/>
              </a:rPr>
              <a:t>Bank og finans</a:t>
            </a:r>
          </a:p>
          <a:p>
            <a:r>
              <a:rPr lang="da-DK" sz="3600" b="1" spc="-50" baseline="0" dirty="0">
                <a:solidFill>
                  <a:schemeClr val="tx2"/>
                </a:solidFill>
                <a:latin typeface="+mj-lt"/>
              </a:rPr>
              <a:t>Retssager og Voldgift</a:t>
            </a:r>
          </a:p>
        </p:txBody>
      </p:sp>
      <p:pic>
        <p:nvPicPr>
          <p:cNvPr id="11" name="Billede 22">
            <a:extLst>
              <a:ext uri="{FF2B5EF4-FFF2-40B4-BE49-F238E27FC236}">
                <a16:creationId xmlns:a16="http://schemas.microsoft.com/office/drawing/2014/main" id="{075A3089-30C5-D3C6-B71D-BF38047AF614}"/>
              </a:ext>
            </a:extLst>
          </p:cNvPr>
          <p:cNvPicPr>
            <a:picLocks noChangeAspect="1"/>
          </p:cNvPicPr>
          <p:nvPr/>
        </p:nvPicPr>
        <p:blipFill>
          <a:blip r:embed="rId3"/>
          <a:stretch>
            <a:fillRect/>
          </a:stretch>
        </p:blipFill>
        <p:spPr>
          <a:xfrm>
            <a:off x="6673655" y="4548411"/>
            <a:ext cx="272894" cy="230909"/>
          </a:xfrm>
          <a:prstGeom prst="rect">
            <a:avLst/>
          </a:prstGeom>
        </p:spPr>
      </p:pic>
      <p:pic>
        <p:nvPicPr>
          <p:cNvPr id="12" name="Billede 23">
            <a:extLst>
              <a:ext uri="{FF2B5EF4-FFF2-40B4-BE49-F238E27FC236}">
                <a16:creationId xmlns:a16="http://schemas.microsoft.com/office/drawing/2014/main" id="{D989447A-83A8-9EC7-B003-B30EDE5A02C7}"/>
              </a:ext>
            </a:extLst>
          </p:cNvPr>
          <p:cNvPicPr>
            <a:picLocks noChangeAspect="1"/>
          </p:cNvPicPr>
          <p:nvPr/>
        </p:nvPicPr>
        <p:blipFill>
          <a:blip r:embed="rId4"/>
          <a:stretch>
            <a:fillRect/>
          </a:stretch>
        </p:blipFill>
        <p:spPr>
          <a:xfrm>
            <a:off x="6684152" y="5085966"/>
            <a:ext cx="251901" cy="262396"/>
          </a:xfrm>
          <a:prstGeom prst="rect">
            <a:avLst/>
          </a:prstGeom>
        </p:spPr>
      </p:pic>
      <p:pic>
        <p:nvPicPr>
          <p:cNvPr id="13" name="Billede 24">
            <a:extLst>
              <a:ext uri="{FF2B5EF4-FFF2-40B4-BE49-F238E27FC236}">
                <a16:creationId xmlns:a16="http://schemas.microsoft.com/office/drawing/2014/main" id="{410D438F-BE18-BE13-C803-25845503974E}"/>
              </a:ext>
            </a:extLst>
          </p:cNvPr>
          <p:cNvPicPr>
            <a:picLocks noChangeAspect="1"/>
          </p:cNvPicPr>
          <p:nvPr/>
        </p:nvPicPr>
        <p:blipFill>
          <a:blip r:embed="rId5"/>
          <a:stretch>
            <a:fillRect/>
          </a:stretch>
        </p:blipFill>
        <p:spPr>
          <a:xfrm>
            <a:off x="579516" y="5140216"/>
            <a:ext cx="272894" cy="230909"/>
          </a:xfrm>
          <a:prstGeom prst="rect">
            <a:avLst/>
          </a:prstGeom>
        </p:spPr>
      </p:pic>
      <p:pic>
        <p:nvPicPr>
          <p:cNvPr id="14" name="Billede 25">
            <a:extLst>
              <a:ext uri="{FF2B5EF4-FFF2-40B4-BE49-F238E27FC236}">
                <a16:creationId xmlns:a16="http://schemas.microsoft.com/office/drawing/2014/main" id="{F42E374C-7D78-0DB0-CC06-FB9AD24C2C8D}"/>
              </a:ext>
            </a:extLst>
          </p:cNvPr>
          <p:cNvPicPr>
            <a:picLocks noChangeAspect="1"/>
          </p:cNvPicPr>
          <p:nvPr/>
        </p:nvPicPr>
        <p:blipFill>
          <a:blip r:embed="rId6"/>
          <a:stretch>
            <a:fillRect/>
          </a:stretch>
        </p:blipFill>
        <p:spPr>
          <a:xfrm>
            <a:off x="600509" y="5649774"/>
            <a:ext cx="230909" cy="251901"/>
          </a:xfrm>
          <a:prstGeom prst="rect">
            <a:avLst/>
          </a:prstGeom>
        </p:spPr>
      </p:pic>
      <p:pic>
        <p:nvPicPr>
          <p:cNvPr id="15" name="Billede 26">
            <a:extLst>
              <a:ext uri="{FF2B5EF4-FFF2-40B4-BE49-F238E27FC236}">
                <a16:creationId xmlns:a16="http://schemas.microsoft.com/office/drawing/2014/main" id="{41E1599B-002D-D393-E206-C127AD1C18B9}"/>
              </a:ext>
            </a:extLst>
          </p:cNvPr>
          <p:cNvPicPr>
            <a:picLocks noChangeAspect="1"/>
          </p:cNvPicPr>
          <p:nvPr/>
        </p:nvPicPr>
        <p:blipFill>
          <a:blip r:embed="rId7"/>
          <a:stretch>
            <a:fillRect/>
          </a:stretch>
        </p:blipFill>
        <p:spPr>
          <a:xfrm>
            <a:off x="6673655" y="3996232"/>
            <a:ext cx="272894" cy="230909"/>
          </a:xfrm>
          <a:prstGeom prst="rect">
            <a:avLst/>
          </a:prstGeom>
        </p:spPr>
      </p:pic>
      <p:pic>
        <p:nvPicPr>
          <p:cNvPr id="16" name="Billede 27">
            <a:extLst>
              <a:ext uri="{FF2B5EF4-FFF2-40B4-BE49-F238E27FC236}">
                <a16:creationId xmlns:a16="http://schemas.microsoft.com/office/drawing/2014/main" id="{CD55FECB-C24B-9BDD-7E79-0D9919742137}"/>
              </a:ext>
            </a:extLst>
          </p:cNvPr>
          <p:cNvPicPr>
            <a:picLocks noChangeAspect="1"/>
          </p:cNvPicPr>
          <p:nvPr/>
        </p:nvPicPr>
        <p:blipFill>
          <a:blip r:embed="rId8"/>
          <a:stretch>
            <a:fillRect/>
          </a:stretch>
        </p:blipFill>
        <p:spPr>
          <a:xfrm>
            <a:off x="579516" y="4002987"/>
            <a:ext cx="272894" cy="230909"/>
          </a:xfrm>
          <a:prstGeom prst="rect">
            <a:avLst/>
          </a:prstGeom>
        </p:spPr>
      </p:pic>
      <p:pic>
        <p:nvPicPr>
          <p:cNvPr id="17" name="Billede 28">
            <a:extLst>
              <a:ext uri="{FF2B5EF4-FFF2-40B4-BE49-F238E27FC236}">
                <a16:creationId xmlns:a16="http://schemas.microsoft.com/office/drawing/2014/main" id="{16552533-D37A-1796-0F59-6DA429F84EE2}"/>
              </a:ext>
            </a:extLst>
          </p:cNvPr>
          <p:cNvPicPr>
            <a:picLocks noChangeAspect="1"/>
          </p:cNvPicPr>
          <p:nvPr/>
        </p:nvPicPr>
        <p:blipFill>
          <a:blip r:embed="rId9"/>
          <a:stretch>
            <a:fillRect/>
          </a:stretch>
        </p:blipFill>
        <p:spPr>
          <a:xfrm>
            <a:off x="616252" y="4559573"/>
            <a:ext cx="199422" cy="272894"/>
          </a:xfrm>
          <a:prstGeom prst="rect">
            <a:avLst/>
          </a:prstGeom>
        </p:spPr>
      </p:pic>
      <p:pic>
        <p:nvPicPr>
          <p:cNvPr id="18" name="Billede 29">
            <a:extLst>
              <a:ext uri="{FF2B5EF4-FFF2-40B4-BE49-F238E27FC236}">
                <a16:creationId xmlns:a16="http://schemas.microsoft.com/office/drawing/2014/main" id="{90559277-0011-CCF0-AABD-462C0C3A1261}"/>
              </a:ext>
            </a:extLst>
          </p:cNvPr>
          <p:cNvPicPr>
            <a:picLocks noChangeAspect="1"/>
          </p:cNvPicPr>
          <p:nvPr/>
        </p:nvPicPr>
        <p:blipFill>
          <a:blip r:embed="rId10"/>
          <a:stretch>
            <a:fillRect/>
          </a:stretch>
        </p:blipFill>
        <p:spPr>
          <a:xfrm>
            <a:off x="6673655" y="5630320"/>
            <a:ext cx="272894" cy="251901"/>
          </a:xfrm>
          <a:prstGeom prst="rect">
            <a:avLst/>
          </a:prstGeom>
        </p:spPr>
      </p:pic>
      <p:sp>
        <p:nvSpPr>
          <p:cNvPr id="19" name="Text Placeholder 58">
            <a:extLst>
              <a:ext uri="{FF2B5EF4-FFF2-40B4-BE49-F238E27FC236}">
                <a16:creationId xmlns:a16="http://schemas.microsoft.com/office/drawing/2014/main" id="{68D87F14-563E-8669-F00F-4AD727CD5988}"/>
              </a:ext>
            </a:extLst>
          </p:cNvPr>
          <p:cNvSpPr>
            <a:spLocks noGrp="1"/>
          </p:cNvSpPr>
          <p:nvPr>
            <p:ph type="body" sz="quarter" idx="14"/>
          </p:nvPr>
        </p:nvSpPr>
        <p:spPr>
          <a:xfrm>
            <a:off x="4998621" y="655150"/>
            <a:ext cx="6647689" cy="4763"/>
          </a:xfrm>
          <a:custGeom>
            <a:avLst/>
            <a:gdLst>
              <a:gd name="connsiteX0" fmla="*/ 0 w 6647689"/>
              <a:gd name="connsiteY0" fmla="*/ 0 h 4763"/>
              <a:gd name="connsiteX1" fmla="*/ 6647689 w 6647689"/>
              <a:gd name="connsiteY1" fmla="*/ 0 h 4763"/>
              <a:gd name="connsiteX2" fmla="*/ 6647689 w 6647689"/>
              <a:gd name="connsiteY2" fmla="*/ 4763 h 4763"/>
              <a:gd name="connsiteX3" fmla="*/ 0 w 6647689"/>
              <a:gd name="connsiteY3" fmla="*/ 4763 h 4763"/>
            </a:gdLst>
            <a:ahLst/>
            <a:cxnLst>
              <a:cxn ang="0">
                <a:pos x="connsiteX0" y="connsiteY0"/>
              </a:cxn>
              <a:cxn ang="0">
                <a:pos x="connsiteX1" y="connsiteY1"/>
              </a:cxn>
              <a:cxn ang="0">
                <a:pos x="connsiteX2" y="connsiteY2"/>
              </a:cxn>
              <a:cxn ang="0">
                <a:pos x="connsiteX3" y="connsiteY3"/>
              </a:cxn>
            </a:cxnLst>
            <a:rect l="l" t="t" r="r" b="b"/>
            <a:pathLst>
              <a:path w="6647689" h="4763">
                <a:moveTo>
                  <a:pt x="0" y="0"/>
                </a:moveTo>
                <a:lnTo>
                  <a:pt x="6647689" y="0"/>
                </a:lnTo>
                <a:lnTo>
                  <a:pt x="6647689" y="4763"/>
                </a:lnTo>
                <a:lnTo>
                  <a:pt x="0" y="4763"/>
                </a:lnTo>
                <a:close/>
              </a:path>
            </a:pathLst>
          </a:custGeom>
          <a:solidFill>
            <a:schemeClr val="bg1"/>
          </a:solidFill>
        </p:spPr>
        <p:txBody>
          <a:bodyPr wrap="square">
            <a:noAutofit/>
          </a:bodyPr>
          <a:lstStyle>
            <a:lvl1pPr marL="0" indent="0">
              <a:buFontTx/>
              <a:buNone/>
              <a:defRPr>
                <a:noFill/>
              </a:defRPr>
            </a:lvl1pPr>
            <a:lvl2pPr marL="0" indent="0">
              <a:buFontTx/>
              <a:buNone/>
              <a:defRPr>
                <a:noFill/>
              </a:defRPr>
            </a:lvl2pPr>
            <a:lvl3pPr marL="0" indent="0">
              <a:buFontTx/>
              <a:buNone/>
              <a:defRPr>
                <a:noFill/>
              </a:defRPr>
            </a:lvl3pPr>
            <a:lvl4pPr marL="0" indent="0">
              <a:buFontTx/>
              <a:buNone/>
              <a:defRPr>
                <a:noFill/>
              </a:defRPr>
            </a:lvl4pPr>
            <a:lvl5pPr marL="0" indent="0">
              <a:buFontTx/>
              <a:buNone/>
              <a:defRPr>
                <a:noFill/>
              </a:defRPr>
            </a:lvl5p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endParaRPr lang="da-DK" dirty="0"/>
          </a:p>
        </p:txBody>
      </p:sp>
      <p:grpSp>
        <p:nvGrpSpPr>
          <p:cNvPr id="20" name="Group 19">
            <a:extLst>
              <a:ext uri="{FF2B5EF4-FFF2-40B4-BE49-F238E27FC236}">
                <a16:creationId xmlns:a16="http://schemas.microsoft.com/office/drawing/2014/main" id="{1AE094ED-3C89-D383-5CB6-97D7015ACD2C}"/>
              </a:ext>
            </a:extLst>
          </p:cNvPr>
          <p:cNvGrpSpPr/>
          <p:nvPr/>
        </p:nvGrpSpPr>
        <p:grpSpPr>
          <a:xfrm>
            <a:off x="545691" y="397566"/>
            <a:ext cx="834251" cy="310488"/>
            <a:chOff x="545691" y="397566"/>
            <a:chExt cx="834251" cy="310488"/>
          </a:xfrm>
        </p:grpSpPr>
        <p:grpSp>
          <p:nvGrpSpPr>
            <p:cNvPr id="21" name="Group 20">
              <a:extLst>
                <a:ext uri="{FF2B5EF4-FFF2-40B4-BE49-F238E27FC236}">
                  <a16:creationId xmlns:a16="http://schemas.microsoft.com/office/drawing/2014/main" id="{E49584B5-BC8F-8AD1-E13F-5D1288614475}"/>
                </a:ext>
              </a:extLst>
            </p:cNvPr>
            <p:cNvGrpSpPr>
              <a:grpSpLocks noChangeAspect="1"/>
            </p:cNvGrpSpPr>
            <p:nvPr/>
          </p:nvGrpSpPr>
          <p:grpSpPr>
            <a:xfrm>
              <a:off x="545691" y="397566"/>
              <a:ext cx="277923" cy="310488"/>
              <a:chOff x="4129962" y="159852"/>
              <a:chExt cx="2203983" cy="2462231"/>
            </a:xfrm>
            <a:solidFill>
              <a:schemeClr val="accent5"/>
            </a:solidFill>
          </p:grpSpPr>
          <p:grpSp>
            <p:nvGrpSpPr>
              <p:cNvPr id="40" name="Graphic 6">
                <a:extLst>
                  <a:ext uri="{FF2B5EF4-FFF2-40B4-BE49-F238E27FC236}">
                    <a16:creationId xmlns:a16="http://schemas.microsoft.com/office/drawing/2014/main" id="{BE9EF06F-3D1C-7E42-FD63-EC356EA79234}"/>
                  </a:ext>
                </a:extLst>
              </p:cNvPr>
              <p:cNvGrpSpPr/>
              <p:nvPr/>
            </p:nvGrpSpPr>
            <p:grpSpPr>
              <a:xfrm>
                <a:off x="4129962" y="159852"/>
                <a:ext cx="2203983" cy="2462231"/>
                <a:chOff x="4129962" y="159852"/>
                <a:chExt cx="2203983" cy="2462231"/>
              </a:xfrm>
              <a:grpFill/>
            </p:grpSpPr>
            <p:sp>
              <p:nvSpPr>
                <p:cNvPr id="42" name="Freeform: Shape 41">
                  <a:extLst>
                    <a:ext uri="{FF2B5EF4-FFF2-40B4-BE49-F238E27FC236}">
                      <a16:creationId xmlns:a16="http://schemas.microsoft.com/office/drawing/2014/main" id="{182B9E65-C1D3-59B4-DAF8-509861AB7D9E}"/>
                    </a:ext>
                  </a:extLst>
                </p:cNvPr>
                <p:cNvSpPr/>
                <p:nvPr/>
              </p:nvSpPr>
              <p:spPr>
                <a:xfrm>
                  <a:off x="4129962" y="159852"/>
                  <a:ext cx="2203983" cy="2462231"/>
                </a:xfrm>
                <a:custGeom>
                  <a:avLst/>
                  <a:gdLst>
                    <a:gd name="connsiteX0" fmla="*/ 2063128 w 2203983"/>
                    <a:gd name="connsiteY0" fmla="*/ 232505 h 2462231"/>
                    <a:gd name="connsiteX1" fmla="*/ 1715992 w 2203983"/>
                    <a:gd name="connsiteY1" fmla="*/ 42989 h 2462231"/>
                    <a:gd name="connsiteX2" fmla="*/ 1101960 w 2203983"/>
                    <a:gd name="connsiteY2" fmla="*/ 0 h 2462231"/>
                    <a:gd name="connsiteX3" fmla="*/ 487991 w 2203983"/>
                    <a:gd name="connsiteY3" fmla="*/ 42989 h 2462231"/>
                    <a:gd name="connsiteX4" fmla="*/ 140792 w 2203983"/>
                    <a:gd name="connsiteY4" fmla="*/ 232505 h 2462231"/>
                    <a:gd name="connsiteX5" fmla="*/ 17621 w 2203983"/>
                    <a:gd name="connsiteY5" fmla="*/ 609219 h 2462231"/>
                    <a:gd name="connsiteX6" fmla="*/ 0 w 2203983"/>
                    <a:gd name="connsiteY6" fmla="*/ 1231176 h 2462231"/>
                    <a:gd name="connsiteX7" fmla="*/ 17621 w 2203983"/>
                    <a:gd name="connsiteY7" fmla="*/ 1853076 h 2462231"/>
                    <a:gd name="connsiteX8" fmla="*/ 140792 w 2203983"/>
                    <a:gd name="connsiteY8" fmla="*/ 2229790 h 2462231"/>
                    <a:gd name="connsiteX9" fmla="*/ 487991 w 2203983"/>
                    <a:gd name="connsiteY9" fmla="*/ 2419306 h 2462231"/>
                    <a:gd name="connsiteX10" fmla="*/ 1101960 w 2203983"/>
                    <a:gd name="connsiteY10" fmla="*/ 2462232 h 2462231"/>
                    <a:gd name="connsiteX11" fmla="*/ 1715992 w 2203983"/>
                    <a:gd name="connsiteY11" fmla="*/ 2419306 h 2462231"/>
                    <a:gd name="connsiteX12" fmla="*/ 2063128 w 2203983"/>
                    <a:gd name="connsiteY12" fmla="*/ 2229790 h 2462231"/>
                    <a:gd name="connsiteX13" fmla="*/ 2186362 w 2203983"/>
                    <a:gd name="connsiteY13" fmla="*/ 1853076 h 2462231"/>
                    <a:gd name="connsiteX14" fmla="*/ 2203983 w 2203983"/>
                    <a:gd name="connsiteY14" fmla="*/ 1231176 h 2462231"/>
                    <a:gd name="connsiteX15" fmla="*/ 2186362 w 2203983"/>
                    <a:gd name="connsiteY15" fmla="*/ 609219 h 2462231"/>
                    <a:gd name="connsiteX16" fmla="*/ 2063128 w 2203983"/>
                    <a:gd name="connsiteY16" fmla="*/ 232505 h 2462231"/>
                    <a:gd name="connsiteX17" fmla="*/ 2004956 w 2203983"/>
                    <a:gd name="connsiteY17" fmla="*/ 2184787 h 2462231"/>
                    <a:gd name="connsiteX18" fmla="*/ 1716234 w 2203983"/>
                    <a:gd name="connsiteY18" fmla="*/ 2343207 h 2462231"/>
                    <a:gd name="connsiteX19" fmla="*/ 1101960 w 2203983"/>
                    <a:gd name="connsiteY19" fmla="*/ 2388699 h 2462231"/>
                    <a:gd name="connsiteX20" fmla="*/ 487744 w 2203983"/>
                    <a:gd name="connsiteY20" fmla="*/ 2343207 h 2462231"/>
                    <a:gd name="connsiteX21" fmla="*/ 199022 w 2203983"/>
                    <a:gd name="connsiteY21" fmla="*/ 2184787 h 2462231"/>
                    <a:gd name="connsiteX22" fmla="*/ 89205 w 2203983"/>
                    <a:gd name="connsiteY22" fmla="*/ 1832159 h 2462231"/>
                    <a:gd name="connsiteX23" fmla="*/ 73533 w 2203983"/>
                    <a:gd name="connsiteY23" fmla="*/ 1231176 h 2462231"/>
                    <a:gd name="connsiteX24" fmla="*/ 89205 w 2203983"/>
                    <a:gd name="connsiteY24" fmla="*/ 630136 h 2462231"/>
                    <a:gd name="connsiteX25" fmla="*/ 199022 w 2203983"/>
                    <a:gd name="connsiteY25" fmla="*/ 277508 h 2462231"/>
                    <a:gd name="connsiteX26" fmla="*/ 487744 w 2203983"/>
                    <a:gd name="connsiteY26" fmla="*/ 119031 h 2462231"/>
                    <a:gd name="connsiteX27" fmla="*/ 1101960 w 2203983"/>
                    <a:gd name="connsiteY27" fmla="*/ 73539 h 2462231"/>
                    <a:gd name="connsiteX28" fmla="*/ 1716234 w 2203983"/>
                    <a:gd name="connsiteY28" fmla="*/ 119031 h 2462231"/>
                    <a:gd name="connsiteX29" fmla="*/ 2004956 w 2203983"/>
                    <a:gd name="connsiteY29" fmla="*/ 277508 h 2462231"/>
                    <a:gd name="connsiteX30" fmla="*/ 2114715 w 2203983"/>
                    <a:gd name="connsiteY30" fmla="*/ 630136 h 2462231"/>
                    <a:gd name="connsiteX31" fmla="*/ 2130444 w 2203983"/>
                    <a:gd name="connsiteY31" fmla="*/ 1231176 h 2462231"/>
                    <a:gd name="connsiteX32" fmla="*/ 2114715 w 2203983"/>
                    <a:gd name="connsiteY32" fmla="*/ 1832159 h 2462231"/>
                    <a:gd name="connsiteX33" fmla="*/ 2004956 w 2203983"/>
                    <a:gd name="connsiteY33" fmla="*/ 2184787 h 24622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2203983" h="2462231">
                      <a:moveTo>
                        <a:pt x="2063128" y="232505"/>
                      </a:moveTo>
                      <a:cubicBezTo>
                        <a:pt x="1987576" y="134760"/>
                        <a:pt x="1873980" y="76651"/>
                        <a:pt x="1715992" y="42989"/>
                      </a:cubicBezTo>
                      <a:cubicBezTo>
                        <a:pt x="1557884" y="9271"/>
                        <a:pt x="1355376" y="0"/>
                        <a:pt x="1101960" y="0"/>
                      </a:cubicBezTo>
                      <a:cubicBezTo>
                        <a:pt x="848544" y="0"/>
                        <a:pt x="646043" y="9271"/>
                        <a:pt x="487991" y="42989"/>
                      </a:cubicBezTo>
                      <a:cubicBezTo>
                        <a:pt x="329940" y="76651"/>
                        <a:pt x="216345" y="134760"/>
                        <a:pt x="140792" y="232505"/>
                      </a:cubicBezTo>
                      <a:cubicBezTo>
                        <a:pt x="70428" y="323602"/>
                        <a:pt x="35179" y="445986"/>
                        <a:pt x="17621" y="609219"/>
                      </a:cubicBezTo>
                      <a:cubicBezTo>
                        <a:pt x="0" y="772452"/>
                        <a:pt x="0" y="976598"/>
                        <a:pt x="0" y="1231176"/>
                      </a:cubicBezTo>
                      <a:cubicBezTo>
                        <a:pt x="0" y="1485690"/>
                        <a:pt x="0" y="1689843"/>
                        <a:pt x="17621" y="1853076"/>
                      </a:cubicBezTo>
                      <a:cubicBezTo>
                        <a:pt x="35185" y="2016309"/>
                        <a:pt x="70428" y="2138687"/>
                        <a:pt x="140792" y="2229790"/>
                      </a:cubicBezTo>
                      <a:cubicBezTo>
                        <a:pt x="216345" y="2327472"/>
                        <a:pt x="329940" y="2385587"/>
                        <a:pt x="487991" y="2419306"/>
                      </a:cubicBezTo>
                      <a:cubicBezTo>
                        <a:pt x="646043" y="2452967"/>
                        <a:pt x="848544" y="2462232"/>
                        <a:pt x="1101960" y="2462232"/>
                      </a:cubicBezTo>
                      <a:cubicBezTo>
                        <a:pt x="1355376" y="2462232"/>
                        <a:pt x="1557877" y="2452960"/>
                        <a:pt x="1715992" y="2419306"/>
                      </a:cubicBezTo>
                      <a:cubicBezTo>
                        <a:pt x="1873980" y="2385587"/>
                        <a:pt x="1987582" y="2327478"/>
                        <a:pt x="2063128" y="2229790"/>
                      </a:cubicBezTo>
                      <a:cubicBezTo>
                        <a:pt x="2133556" y="2138693"/>
                        <a:pt x="2168741" y="2016309"/>
                        <a:pt x="2186362" y="1853076"/>
                      </a:cubicBezTo>
                      <a:cubicBezTo>
                        <a:pt x="2203983" y="1689843"/>
                        <a:pt x="2203983" y="1485697"/>
                        <a:pt x="2203983" y="1231176"/>
                      </a:cubicBezTo>
                      <a:cubicBezTo>
                        <a:pt x="2203983" y="976598"/>
                        <a:pt x="2203983" y="772452"/>
                        <a:pt x="2186362" y="609219"/>
                      </a:cubicBezTo>
                      <a:cubicBezTo>
                        <a:pt x="2168741" y="445986"/>
                        <a:pt x="2133556" y="323609"/>
                        <a:pt x="2063128" y="232505"/>
                      </a:cubicBezTo>
                      <a:moveTo>
                        <a:pt x="2004956" y="2184787"/>
                      </a:moveTo>
                      <a:cubicBezTo>
                        <a:pt x="1946783" y="2260092"/>
                        <a:pt x="1858613" y="2311070"/>
                        <a:pt x="1716234" y="2343207"/>
                      </a:cubicBezTo>
                      <a:cubicBezTo>
                        <a:pt x="1573790" y="2375402"/>
                        <a:pt x="1377144" y="2388699"/>
                        <a:pt x="1101960" y="2388699"/>
                      </a:cubicBezTo>
                      <a:cubicBezTo>
                        <a:pt x="826834" y="2388699"/>
                        <a:pt x="630187" y="2375408"/>
                        <a:pt x="487744" y="2343207"/>
                      </a:cubicBezTo>
                      <a:cubicBezTo>
                        <a:pt x="345364" y="2311070"/>
                        <a:pt x="257194" y="2260099"/>
                        <a:pt x="199022" y="2184787"/>
                      </a:cubicBezTo>
                      <a:cubicBezTo>
                        <a:pt x="136277" y="2103628"/>
                        <a:pt x="104877" y="1988566"/>
                        <a:pt x="89205" y="1832159"/>
                      </a:cubicBezTo>
                      <a:cubicBezTo>
                        <a:pt x="73533" y="1675695"/>
                        <a:pt x="73533" y="1477886"/>
                        <a:pt x="73533" y="1231176"/>
                      </a:cubicBezTo>
                      <a:cubicBezTo>
                        <a:pt x="73533" y="984402"/>
                        <a:pt x="73533" y="786537"/>
                        <a:pt x="89205" y="630136"/>
                      </a:cubicBezTo>
                      <a:cubicBezTo>
                        <a:pt x="104877" y="473672"/>
                        <a:pt x="136277" y="358610"/>
                        <a:pt x="199022" y="277508"/>
                      </a:cubicBezTo>
                      <a:cubicBezTo>
                        <a:pt x="257194" y="202203"/>
                        <a:pt x="345364" y="151225"/>
                        <a:pt x="487744" y="119031"/>
                      </a:cubicBezTo>
                      <a:cubicBezTo>
                        <a:pt x="630187" y="86893"/>
                        <a:pt x="826834" y="73539"/>
                        <a:pt x="1101960" y="73539"/>
                      </a:cubicBezTo>
                      <a:cubicBezTo>
                        <a:pt x="1377144" y="73539"/>
                        <a:pt x="1573797" y="86893"/>
                        <a:pt x="1716234" y="119031"/>
                      </a:cubicBezTo>
                      <a:cubicBezTo>
                        <a:pt x="1858613" y="151225"/>
                        <a:pt x="1946783" y="202203"/>
                        <a:pt x="2004956" y="277508"/>
                      </a:cubicBezTo>
                      <a:cubicBezTo>
                        <a:pt x="2067700" y="358604"/>
                        <a:pt x="2099043" y="473665"/>
                        <a:pt x="2114715" y="630136"/>
                      </a:cubicBezTo>
                      <a:cubicBezTo>
                        <a:pt x="2130444" y="786543"/>
                        <a:pt x="2130444" y="984409"/>
                        <a:pt x="2130444" y="1231176"/>
                      </a:cubicBezTo>
                      <a:cubicBezTo>
                        <a:pt x="2130444" y="1477886"/>
                        <a:pt x="2130444" y="1675695"/>
                        <a:pt x="2114715" y="1832159"/>
                      </a:cubicBezTo>
                      <a:cubicBezTo>
                        <a:pt x="2099043" y="1988566"/>
                        <a:pt x="2067700" y="2103628"/>
                        <a:pt x="2004956" y="2184787"/>
                      </a:cubicBezTo>
                    </a:path>
                  </a:pathLst>
                </a:custGeom>
                <a:grpFill/>
                <a:ln w="6350" cap="flat">
                  <a:noFill/>
                  <a:prstDash val="solid"/>
                  <a:miter/>
                </a:ln>
              </p:spPr>
              <p:txBody>
                <a:bodyPr rtlCol="0" anchor="ctr"/>
                <a:lstStyle/>
                <a:p>
                  <a:endParaRPr lang="da-DK" dirty="0"/>
                </a:p>
              </p:txBody>
            </p:sp>
            <p:sp>
              <p:nvSpPr>
                <p:cNvPr id="43" name="Freeform: Shape 42">
                  <a:extLst>
                    <a:ext uri="{FF2B5EF4-FFF2-40B4-BE49-F238E27FC236}">
                      <a16:creationId xmlns:a16="http://schemas.microsoft.com/office/drawing/2014/main" id="{18390DE2-CE51-5E7F-0686-36F8D4AB54A4}"/>
                    </a:ext>
                  </a:extLst>
                </p:cNvPr>
                <p:cNvSpPr/>
                <p:nvPr/>
              </p:nvSpPr>
              <p:spPr>
                <a:xfrm>
                  <a:off x="4478914" y="874513"/>
                  <a:ext cx="1506105" cy="1231118"/>
                </a:xfrm>
                <a:custGeom>
                  <a:avLst/>
                  <a:gdLst>
                    <a:gd name="connsiteX0" fmla="*/ 734028 w 1506105"/>
                    <a:gd name="connsiteY0" fmla="*/ 485007 h 1231118"/>
                    <a:gd name="connsiteX1" fmla="*/ 622503 w 1506105"/>
                    <a:gd name="connsiteY1" fmla="*/ 541045 h 1231118"/>
                    <a:gd name="connsiteX2" fmla="*/ 434759 w 1506105"/>
                    <a:gd name="connsiteY2" fmla="*/ 576656 h 1231118"/>
                    <a:gd name="connsiteX3" fmla="*/ 434759 w 1506105"/>
                    <a:gd name="connsiteY3" fmla="*/ 288360 h 1231118"/>
                    <a:gd name="connsiteX4" fmla="*/ 434759 w 1506105"/>
                    <a:gd name="connsiteY4" fmla="*/ 0 h 1231118"/>
                    <a:gd name="connsiteX5" fmla="*/ 397993 w 1506105"/>
                    <a:gd name="connsiteY5" fmla="*/ 0 h 1231118"/>
                    <a:gd name="connsiteX6" fmla="*/ 361162 w 1506105"/>
                    <a:gd name="connsiteY6" fmla="*/ 0 h 1231118"/>
                    <a:gd name="connsiteX7" fmla="*/ 361162 w 1506105"/>
                    <a:gd name="connsiteY7" fmla="*/ 286099 h 1231118"/>
                    <a:gd name="connsiteX8" fmla="*/ 361162 w 1506105"/>
                    <a:gd name="connsiteY8" fmla="*/ 572141 h 1231118"/>
                    <a:gd name="connsiteX9" fmla="*/ 159086 w 1506105"/>
                    <a:gd name="connsiteY9" fmla="*/ 503421 h 1231118"/>
                    <a:gd name="connsiteX10" fmla="*/ 48965 w 1506105"/>
                    <a:gd name="connsiteY10" fmla="*/ 421227 h 1231118"/>
                    <a:gd name="connsiteX11" fmla="*/ 24454 w 1506105"/>
                    <a:gd name="connsiteY11" fmla="*/ 448608 h 1231118"/>
                    <a:gd name="connsiteX12" fmla="*/ 0 w 1506105"/>
                    <a:gd name="connsiteY12" fmla="*/ 476047 h 1231118"/>
                    <a:gd name="connsiteX13" fmla="*/ 126340 w 1506105"/>
                    <a:gd name="connsiteY13" fmla="*/ 569709 h 1231118"/>
                    <a:gd name="connsiteX14" fmla="*/ 361156 w 1506105"/>
                    <a:gd name="connsiteY14" fmla="*/ 646233 h 1231118"/>
                    <a:gd name="connsiteX15" fmla="*/ 361156 w 1506105"/>
                    <a:gd name="connsiteY15" fmla="*/ 938676 h 1231118"/>
                    <a:gd name="connsiteX16" fmla="*/ 361156 w 1506105"/>
                    <a:gd name="connsiteY16" fmla="*/ 1231119 h 1231118"/>
                    <a:gd name="connsiteX17" fmla="*/ 750792 w 1506105"/>
                    <a:gd name="connsiteY17" fmla="*/ 1231119 h 1231118"/>
                    <a:gd name="connsiteX18" fmla="*/ 1140371 w 1506105"/>
                    <a:gd name="connsiteY18" fmla="*/ 1231119 h 1231118"/>
                    <a:gd name="connsiteX19" fmla="*/ 1140371 w 1506105"/>
                    <a:gd name="connsiteY19" fmla="*/ 1194353 h 1231118"/>
                    <a:gd name="connsiteX20" fmla="*/ 1140371 w 1506105"/>
                    <a:gd name="connsiteY20" fmla="*/ 1157586 h 1231118"/>
                    <a:gd name="connsiteX21" fmla="*/ 787565 w 1506105"/>
                    <a:gd name="connsiteY21" fmla="*/ 1157586 h 1231118"/>
                    <a:gd name="connsiteX22" fmla="*/ 434759 w 1506105"/>
                    <a:gd name="connsiteY22" fmla="*/ 1157586 h 1231118"/>
                    <a:gd name="connsiteX23" fmla="*/ 434759 w 1506105"/>
                    <a:gd name="connsiteY23" fmla="*/ 903986 h 1231118"/>
                    <a:gd name="connsiteX24" fmla="*/ 434759 w 1506105"/>
                    <a:gd name="connsiteY24" fmla="*/ 650386 h 1231118"/>
                    <a:gd name="connsiteX25" fmla="*/ 646957 w 1506105"/>
                    <a:gd name="connsiteY25" fmla="*/ 610813 h 1231118"/>
                    <a:gd name="connsiteX26" fmla="*/ 772077 w 1506105"/>
                    <a:gd name="connsiteY26" fmla="*/ 547948 h 1231118"/>
                    <a:gd name="connsiteX27" fmla="*/ 901833 w 1506105"/>
                    <a:gd name="connsiteY27" fmla="*/ 485083 h 1231118"/>
                    <a:gd name="connsiteX28" fmla="*/ 1125919 w 1506105"/>
                    <a:gd name="connsiteY28" fmla="*/ 458438 h 1231118"/>
                    <a:gd name="connsiteX29" fmla="*/ 1341164 w 1506105"/>
                    <a:gd name="connsiteY29" fmla="*/ 526002 h 1231118"/>
                    <a:gd name="connsiteX30" fmla="*/ 1457141 w 1506105"/>
                    <a:gd name="connsiteY30" fmla="*/ 611733 h 1231118"/>
                    <a:gd name="connsiteX31" fmla="*/ 1481595 w 1506105"/>
                    <a:gd name="connsiteY31" fmla="*/ 584295 h 1231118"/>
                    <a:gd name="connsiteX32" fmla="*/ 1506106 w 1506105"/>
                    <a:gd name="connsiteY32" fmla="*/ 556914 h 1231118"/>
                    <a:gd name="connsiteX33" fmla="*/ 1376045 w 1506105"/>
                    <a:gd name="connsiteY33" fmla="*/ 460997 h 1231118"/>
                    <a:gd name="connsiteX34" fmla="*/ 1132688 w 1506105"/>
                    <a:gd name="connsiteY34" fmla="*/ 385267 h 1231118"/>
                    <a:gd name="connsiteX35" fmla="*/ 879513 w 1506105"/>
                    <a:gd name="connsiteY35" fmla="*/ 414782 h 1231118"/>
                    <a:gd name="connsiteX36" fmla="*/ 734028 w 1506105"/>
                    <a:gd name="connsiteY36" fmla="*/ 485007 h 12311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1506105" h="1231118">
                      <a:moveTo>
                        <a:pt x="734028" y="485007"/>
                      </a:moveTo>
                      <a:cubicBezTo>
                        <a:pt x="710552" y="499212"/>
                        <a:pt x="672871" y="521837"/>
                        <a:pt x="622503" y="541045"/>
                      </a:cubicBezTo>
                      <a:cubicBezTo>
                        <a:pt x="572198" y="560311"/>
                        <a:pt x="509086" y="576104"/>
                        <a:pt x="434759" y="576656"/>
                      </a:cubicBezTo>
                      <a:lnTo>
                        <a:pt x="434759" y="288360"/>
                      </a:lnTo>
                      <a:lnTo>
                        <a:pt x="434759" y="0"/>
                      </a:lnTo>
                      <a:lnTo>
                        <a:pt x="397993" y="0"/>
                      </a:lnTo>
                      <a:lnTo>
                        <a:pt x="361162" y="0"/>
                      </a:lnTo>
                      <a:lnTo>
                        <a:pt x="361162" y="286099"/>
                      </a:lnTo>
                      <a:lnTo>
                        <a:pt x="361162" y="572141"/>
                      </a:lnTo>
                      <a:cubicBezTo>
                        <a:pt x="277806" y="561473"/>
                        <a:pt x="210795" y="533603"/>
                        <a:pt x="159086" y="503421"/>
                      </a:cubicBezTo>
                      <a:cubicBezTo>
                        <a:pt x="107379" y="473297"/>
                        <a:pt x="71038" y="440919"/>
                        <a:pt x="48965" y="421227"/>
                      </a:cubicBezTo>
                      <a:lnTo>
                        <a:pt x="24454" y="448608"/>
                      </a:lnTo>
                      <a:lnTo>
                        <a:pt x="0" y="476047"/>
                      </a:lnTo>
                      <a:cubicBezTo>
                        <a:pt x="25063" y="498424"/>
                        <a:pt x="66650" y="535495"/>
                        <a:pt x="126340" y="569709"/>
                      </a:cubicBezTo>
                      <a:cubicBezTo>
                        <a:pt x="186036" y="603917"/>
                        <a:pt x="263779" y="635260"/>
                        <a:pt x="361156" y="646233"/>
                      </a:cubicBezTo>
                      <a:lnTo>
                        <a:pt x="361156" y="938676"/>
                      </a:lnTo>
                      <a:lnTo>
                        <a:pt x="361156" y="1231119"/>
                      </a:lnTo>
                      <a:lnTo>
                        <a:pt x="750792" y="1231119"/>
                      </a:lnTo>
                      <a:lnTo>
                        <a:pt x="1140371" y="1231119"/>
                      </a:lnTo>
                      <a:lnTo>
                        <a:pt x="1140371" y="1194353"/>
                      </a:lnTo>
                      <a:lnTo>
                        <a:pt x="1140371" y="1157586"/>
                      </a:lnTo>
                      <a:lnTo>
                        <a:pt x="787565" y="1157586"/>
                      </a:lnTo>
                      <a:lnTo>
                        <a:pt x="434759" y="1157586"/>
                      </a:lnTo>
                      <a:lnTo>
                        <a:pt x="434759" y="903986"/>
                      </a:lnTo>
                      <a:lnTo>
                        <a:pt x="434759" y="650386"/>
                      </a:lnTo>
                      <a:cubicBezTo>
                        <a:pt x="519150" y="650018"/>
                        <a:pt x="590309" y="632339"/>
                        <a:pt x="646957" y="610813"/>
                      </a:cubicBezTo>
                      <a:cubicBezTo>
                        <a:pt x="703606" y="589229"/>
                        <a:pt x="745738" y="563861"/>
                        <a:pt x="772077" y="547948"/>
                      </a:cubicBezTo>
                      <a:cubicBezTo>
                        <a:pt x="798297" y="532092"/>
                        <a:pt x="842201" y="505568"/>
                        <a:pt x="901833" y="485083"/>
                      </a:cubicBezTo>
                      <a:cubicBezTo>
                        <a:pt x="961409" y="464598"/>
                        <a:pt x="1036714" y="450202"/>
                        <a:pt x="1125919" y="458438"/>
                      </a:cubicBezTo>
                      <a:cubicBezTo>
                        <a:pt x="1215003" y="466731"/>
                        <a:pt x="1286345" y="494843"/>
                        <a:pt x="1341164" y="526002"/>
                      </a:cubicBezTo>
                      <a:cubicBezTo>
                        <a:pt x="1395984" y="557098"/>
                        <a:pt x="1434218" y="591306"/>
                        <a:pt x="1457141" y="611733"/>
                      </a:cubicBezTo>
                      <a:lnTo>
                        <a:pt x="1481595" y="584295"/>
                      </a:lnTo>
                      <a:lnTo>
                        <a:pt x="1506106" y="556914"/>
                      </a:lnTo>
                      <a:cubicBezTo>
                        <a:pt x="1480496" y="534047"/>
                        <a:pt x="1437755" y="495814"/>
                        <a:pt x="1376045" y="460997"/>
                      </a:cubicBezTo>
                      <a:cubicBezTo>
                        <a:pt x="1314399" y="426117"/>
                        <a:pt x="1233850" y="394652"/>
                        <a:pt x="1132688" y="385267"/>
                      </a:cubicBezTo>
                      <a:cubicBezTo>
                        <a:pt x="1031526" y="375875"/>
                        <a:pt x="946525" y="391973"/>
                        <a:pt x="879513" y="414782"/>
                      </a:cubicBezTo>
                      <a:cubicBezTo>
                        <a:pt x="812502" y="437629"/>
                        <a:pt x="763416" y="467259"/>
                        <a:pt x="734028" y="485007"/>
                      </a:cubicBezTo>
                    </a:path>
                  </a:pathLst>
                </a:custGeom>
                <a:grpFill/>
                <a:ln w="6350" cap="flat">
                  <a:noFill/>
                  <a:prstDash val="solid"/>
                  <a:miter/>
                </a:ln>
              </p:spPr>
              <p:txBody>
                <a:bodyPr rtlCol="0" anchor="ctr"/>
                <a:lstStyle/>
                <a:p>
                  <a:endParaRPr lang="da-DK" dirty="0"/>
                </a:p>
              </p:txBody>
            </p:sp>
          </p:grpSp>
          <p:sp>
            <p:nvSpPr>
              <p:cNvPr id="41" name="Freeform: Shape 40">
                <a:extLst>
                  <a:ext uri="{FF2B5EF4-FFF2-40B4-BE49-F238E27FC236}">
                    <a16:creationId xmlns:a16="http://schemas.microsoft.com/office/drawing/2014/main" id="{870FBED4-4731-965E-85E6-6A12514285F6}"/>
                  </a:ext>
                </a:extLst>
              </p:cNvPr>
              <p:cNvSpPr/>
              <p:nvPr/>
            </p:nvSpPr>
            <p:spPr>
              <a:xfrm>
                <a:off x="4844604" y="676342"/>
                <a:ext cx="774700" cy="73532"/>
              </a:xfrm>
              <a:custGeom>
                <a:avLst/>
                <a:gdLst>
                  <a:gd name="connsiteX0" fmla="*/ 774700 w 774700"/>
                  <a:gd name="connsiteY0" fmla="*/ 0 h 73532"/>
                  <a:gd name="connsiteX1" fmla="*/ 387318 w 774700"/>
                  <a:gd name="connsiteY1" fmla="*/ 0 h 73532"/>
                  <a:gd name="connsiteX2" fmla="*/ 0 w 774700"/>
                  <a:gd name="connsiteY2" fmla="*/ 0 h 73532"/>
                  <a:gd name="connsiteX3" fmla="*/ 0 w 774700"/>
                  <a:gd name="connsiteY3" fmla="*/ 36767 h 73532"/>
                  <a:gd name="connsiteX4" fmla="*/ 0 w 774700"/>
                  <a:gd name="connsiteY4" fmla="*/ 73533 h 73532"/>
                  <a:gd name="connsiteX5" fmla="*/ 387318 w 774700"/>
                  <a:gd name="connsiteY5" fmla="*/ 73533 h 73532"/>
                  <a:gd name="connsiteX6" fmla="*/ 774700 w 774700"/>
                  <a:gd name="connsiteY6" fmla="*/ 73533 h 73532"/>
                  <a:gd name="connsiteX7" fmla="*/ 774700 w 774700"/>
                  <a:gd name="connsiteY7" fmla="*/ 36767 h 735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74700" h="73532">
                    <a:moveTo>
                      <a:pt x="774700" y="0"/>
                    </a:moveTo>
                    <a:lnTo>
                      <a:pt x="387318" y="0"/>
                    </a:lnTo>
                    <a:lnTo>
                      <a:pt x="0" y="0"/>
                    </a:lnTo>
                    <a:lnTo>
                      <a:pt x="0" y="36767"/>
                    </a:lnTo>
                    <a:lnTo>
                      <a:pt x="0" y="73533"/>
                    </a:lnTo>
                    <a:lnTo>
                      <a:pt x="387318" y="73533"/>
                    </a:lnTo>
                    <a:lnTo>
                      <a:pt x="774700" y="73533"/>
                    </a:lnTo>
                    <a:lnTo>
                      <a:pt x="774700" y="36767"/>
                    </a:lnTo>
                    <a:close/>
                  </a:path>
                </a:pathLst>
              </a:custGeom>
              <a:grpFill/>
              <a:ln w="6350" cap="flat">
                <a:noFill/>
                <a:prstDash val="solid"/>
                <a:miter/>
              </a:ln>
            </p:spPr>
            <p:txBody>
              <a:bodyPr rtlCol="0" anchor="ctr"/>
              <a:lstStyle/>
              <a:p>
                <a:endParaRPr lang="da-DK" dirty="0"/>
              </a:p>
            </p:txBody>
          </p:sp>
        </p:grpSp>
        <p:grpSp>
          <p:nvGrpSpPr>
            <p:cNvPr id="22" name="Graphic 6">
              <a:extLst>
                <a:ext uri="{FF2B5EF4-FFF2-40B4-BE49-F238E27FC236}">
                  <a16:creationId xmlns:a16="http://schemas.microsoft.com/office/drawing/2014/main" id="{E903808C-5ED2-E05F-02EB-71650A16A7E3}"/>
                </a:ext>
              </a:extLst>
            </p:cNvPr>
            <p:cNvGrpSpPr>
              <a:grpSpLocks noChangeAspect="1"/>
            </p:cNvGrpSpPr>
            <p:nvPr/>
          </p:nvGrpSpPr>
          <p:grpSpPr>
            <a:xfrm>
              <a:off x="870905" y="428896"/>
              <a:ext cx="509037" cy="247831"/>
              <a:chOff x="6708971" y="408308"/>
              <a:chExt cx="4036758" cy="1965350"/>
            </a:xfrm>
            <a:solidFill>
              <a:schemeClr val="bg1"/>
            </a:solidFill>
          </p:grpSpPr>
          <p:sp>
            <p:nvSpPr>
              <p:cNvPr id="23" name="Freeform: Shape 22">
                <a:extLst>
                  <a:ext uri="{FF2B5EF4-FFF2-40B4-BE49-F238E27FC236}">
                    <a16:creationId xmlns:a16="http://schemas.microsoft.com/office/drawing/2014/main" id="{5B3FF749-806D-C056-2706-F244E0849C31}"/>
                  </a:ext>
                </a:extLst>
              </p:cNvPr>
              <p:cNvSpPr/>
              <p:nvPr/>
            </p:nvSpPr>
            <p:spPr>
              <a:xfrm>
                <a:off x="6739603" y="408334"/>
                <a:ext cx="313785" cy="544575"/>
              </a:xfrm>
              <a:custGeom>
                <a:avLst/>
                <a:gdLst>
                  <a:gd name="connsiteX0" fmla="*/ 83725 w 313785"/>
                  <a:gd name="connsiteY0" fmla="*/ 475126 h 544575"/>
                  <a:gd name="connsiteX1" fmla="*/ 254578 w 313785"/>
                  <a:gd name="connsiteY1" fmla="*/ 475126 h 544575"/>
                  <a:gd name="connsiteX2" fmla="*/ 313786 w 313785"/>
                  <a:gd name="connsiteY2" fmla="*/ 460794 h 544575"/>
                  <a:gd name="connsiteX3" fmla="*/ 302933 w 313785"/>
                  <a:gd name="connsiteY3" fmla="*/ 544576 h 544575"/>
                  <a:gd name="connsiteX4" fmla="*/ 0 w 313785"/>
                  <a:gd name="connsiteY4" fmla="*/ 544576 h 544575"/>
                  <a:gd name="connsiteX5" fmla="*/ 10185 w 313785"/>
                  <a:gd name="connsiteY5" fmla="*/ 499637 h 544575"/>
                  <a:gd name="connsiteX6" fmla="*/ 10185 w 313785"/>
                  <a:gd name="connsiteY6" fmla="*/ 44939 h 544575"/>
                  <a:gd name="connsiteX7" fmla="*/ 0 w 313785"/>
                  <a:gd name="connsiteY7" fmla="*/ 0 h 544575"/>
                  <a:gd name="connsiteX8" fmla="*/ 93968 w 313785"/>
                  <a:gd name="connsiteY8" fmla="*/ 0 h 544575"/>
                  <a:gd name="connsiteX9" fmla="*/ 83725 w 313785"/>
                  <a:gd name="connsiteY9" fmla="*/ 44939 h 544575"/>
                  <a:gd name="connsiteX10" fmla="*/ 83725 w 313785"/>
                  <a:gd name="connsiteY10" fmla="*/ 475126 h 544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785" h="544575">
                    <a:moveTo>
                      <a:pt x="83725" y="475126"/>
                    </a:moveTo>
                    <a:lnTo>
                      <a:pt x="254578" y="475126"/>
                    </a:lnTo>
                    <a:cubicBezTo>
                      <a:pt x="282505" y="475126"/>
                      <a:pt x="298177" y="469697"/>
                      <a:pt x="313786" y="460794"/>
                    </a:cubicBezTo>
                    <a:lnTo>
                      <a:pt x="302933" y="544576"/>
                    </a:lnTo>
                    <a:lnTo>
                      <a:pt x="0" y="544576"/>
                    </a:lnTo>
                    <a:cubicBezTo>
                      <a:pt x="6826" y="530981"/>
                      <a:pt x="10185" y="519392"/>
                      <a:pt x="10185" y="499637"/>
                    </a:cubicBezTo>
                    <a:lnTo>
                      <a:pt x="10185" y="44939"/>
                    </a:lnTo>
                    <a:cubicBezTo>
                      <a:pt x="10185" y="25184"/>
                      <a:pt x="6833" y="13595"/>
                      <a:pt x="0" y="0"/>
                    </a:cubicBezTo>
                    <a:lnTo>
                      <a:pt x="93968" y="0"/>
                    </a:lnTo>
                    <a:cubicBezTo>
                      <a:pt x="87135" y="13595"/>
                      <a:pt x="83725" y="25184"/>
                      <a:pt x="83725" y="44939"/>
                    </a:cubicBezTo>
                    <a:lnTo>
                      <a:pt x="83725" y="475126"/>
                    </a:lnTo>
                    <a:close/>
                  </a:path>
                </a:pathLst>
              </a:custGeom>
              <a:grpFill/>
              <a:ln w="6350" cap="flat">
                <a:noFill/>
                <a:prstDash val="solid"/>
                <a:miter/>
              </a:ln>
            </p:spPr>
            <p:txBody>
              <a:bodyPr rtlCol="0" anchor="ctr"/>
              <a:lstStyle/>
              <a:p>
                <a:endParaRPr lang="da-DK" dirty="0"/>
              </a:p>
            </p:txBody>
          </p:sp>
          <p:sp>
            <p:nvSpPr>
              <p:cNvPr id="24" name="Freeform: Shape 23">
                <a:extLst>
                  <a:ext uri="{FF2B5EF4-FFF2-40B4-BE49-F238E27FC236}">
                    <a16:creationId xmlns:a16="http://schemas.microsoft.com/office/drawing/2014/main" id="{33CC6CC2-AF3F-20A8-823D-23BE85D90292}"/>
                  </a:ext>
                </a:extLst>
              </p:cNvPr>
              <p:cNvSpPr/>
              <p:nvPr/>
            </p:nvSpPr>
            <p:spPr>
              <a:xfrm>
                <a:off x="7132897" y="408315"/>
                <a:ext cx="474516" cy="551408"/>
              </a:xfrm>
              <a:custGeom>
                <a:avLst/>
                <a:gdLst>
                  <a:gd name="connsiteX0" fmla="*/ 10242 w 474516"/>
                  <a:gd name="connsiteY0" fmla="*/ 44939 h 551408"/>
                  <a:gd name="connsiteX1" fmla="*/ 0 w 474516"/>
                  <a:gd name="connsiteY1" fmla="*/ 0 h 551408"/>
                  <a:gd name="connsiteX2" fmla="*/ 93967 w 474516"/>
                  <a:gd name="connsiteY2" fmla="*/ 0 h 551408"/>
                  <a:gd name="connsiteX3" fmla="*/ 83782 w 474516"/>
                  <a:gd name="connsiteY3" fmla="*/ 44939 h 551408"/>
                  <a:gd name="connsiteX4" fmla="*/ 83782 w 474516"/>
                  <a:gd name="connsiteY4" fmla="*/ 318599 h 551408"/>
                  <a:gd name="connsiteX5" fmla="*/ 238963 w 474516"/>
                  <a:gd name="connsiteY5" fmla="*/ 480613 h 551408"/>
                  <a:gd name="connsiteX6" fmla="*/ 394151 w 474516"/>
                  <a:gd name="connsiteY6" fmla="*/ 318599 h 551408"/>
                  <a:gd name="connsiteX7" fmla="*/ 394151 w 474516"/>
                  <a:gd name="connsiteY7" fmla="*/ 44939 h 551408"/>
                  <a:gd name="connsiteX8" fmla="*/ 383965 w 474516"/>
                  <a:gd name="connsiteY8" fmla="*/ 0 h 551408"/>
                  <a:gd name="connsiteX9" fmla="*/ 474516 w 474516"/>
                  <a:gd name="connsiteY9" fmla="*/ 0 h 551408"/>
                  <a:gd name="connsiteX10" fmla="*/ 463601 w 474516"/>
                  <a:gd name="connsiteY10" fmla="*/ 44939 h 551408"/>
                  <a:gd name="connsiteX11" fmla="*/ 463601 w 474516"/>
                  <a:gd name="connsiteY11" fmla="*/ 328784 h 551408"/>
                  <a:gd name="connsiteX12" fmla="*/ 236893 w 474516"/>
                  <a:gd name="connsiteY12" fmla="*/ 551409 h 551408"/>
                  <a:gd name="connsiteX13" fmla="*/ 10242 w 474516"/>
                  <a:gd name="connsiteY13" fmla="*/ 329457 h 551408"/>
                  <a:gd name="connsiteX14" fmla="*/ 10242 w 474516"/>
                  <a:gd name="connsiteY14" fmla="*/ 44939 h 5514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474516" h="551408">
                    <a:moveTo>
                      <a:pt x="10242" y="44939"/>
                    </a:moveTo>
                    <a:cubicBezTo>
                      <a:pt x="10242" y="25184"/>
                      <a:pt x="6826" y="13595"/>
                      <a:pt x="0" y="0"/>
                    </a:cubicBezTo>
                    <a:lnTo>
                      <a:pt x="93967" y="0"/>
                    </a:lnTo>
                    <a:cubicBezTo>
                      <a:pt x="87135" y="13595"/>
                      <a:pt x="83782" y="25184"/>
                      <a:pt x="83782" y="44939"/>
                    </a:cubicBezTo>
                    <a:lnTo>
                      <a:pt x="83782" y="318599"/>
                    </a:lnTo>
                    <a:cubicBezTo>
                      <a:pt x="83782" y="416585"/>
                      <a:pt x="151162" y="480613"/>
                      <a:pt x="238963" y="480613"/>
                    </a:cubicBezTo>
                    <a:cubicBezTo>
                      <a:pt x="326771" y="480613"/>
                      <a:pt x="394151" y="422078"/>
                      <a:pt x="394151" y="318599"/>
                    </a:cubicBezTo>
                    <a:lnTo>
                      <a:pt x="394151" y="44939"/>
                    </a:lnTo>
                    <a:cubicBezTo>
                      <a:pt x="394151" y="25184"/>
                      <a:pt x="390734" y="13595"/>
                      <a:pt x="383965" y="0"/>
                    </a:cubicBezTo>
                    <a:lnTo>
                      <a:pt x="474516" y="0"/>
                    </a:lnTo>
                    <a:cubicBezTo>
                      <a:pt x="467684" y="13595"/>
                      <a:pt x="463601" y="25184"/>
                      <a:pt x="463601" y="44939"/>
                    </a:cubicBezTo>
                    <a:lnTo>
                      <a:pt x="463601" y="328784"/>
                    </a:lnTo>
                    <a:cubicBezTo>
                      <a:pt x="463601" y="460191"/>
                      <a:pt x="372383" y="551409"/>
                      <a:pt x="236893" y="551409"/>
                    </a:cubicBezTo>
                    <a:cubicBezTo>
                      <a:pt x="104819" y="551409"/>
                      <a:pt x="10242" y="458114"/>
                      <a:pt x="10242" y="329457"/>
                    </a:cubicBezTo>
                    <a:lnTo>
                      <a:pt x="10242" y="44939"/>
                    </a:lnTo>
                    <a:close/>
                  </a:path>
                </a:pathLst>
              </a:custGeom>
              <a:grpFill/>
              <a:ln w="6350" cap="flat">
                <a:noFill/>
                <a:prstDash val="solid"/>
                <a:miter/>
              </a:ln>
            </p:spPr>
            <p:txBody>
              <a:bodyPr rtlCol="0" anchor="ctr"/>
              <a:lstStyle/>
              <a:p>
                <a:endParaRPr lang="da-DK" dirty="0"/>
              </a:p>
            </p:txBody>
          </p:sp>
          <p:sp>
            <p:nvSpPr>
              <p:cNvPr id="25" name="Freeform: Shape 24">
                <a:extLst>
                  <a:ext uri="{FF2B5EF4-FFF2-40B4-BE49-F238E27FC236}">
                    <a16:creationId xmlns:a16="http://schemas.microsoft.com/office/drawing/2014/main" id="{392680B6-8F7E-F38B-47C9-5589334B74B7}"/>
                  </a:ext>
                </a:extLst>
              </p:cNvPr>
              <p:cNvSpPr/>
              <p:nvPr/>
            </p:nvSpPr>
            <p:spPr>
              <a:xfrm>
                <a:off x="6739578" y="1115286"/>
                <a:ext cx="313842" cy="544575"/>
              </a:xfrm>
              <a:custGeom>
                <a:avLst/>
                <a:gdLst>
                  <a:gd name="connsiteX0" fmla="*/ 288652 w 313842"/>
                  <a:gd name="connsiteY0" fmla="*/ 6 h 544575"/>
                  <a:gd name="connsiteX1" fmla="*/ 292068 w 313842"/>
                  <a:gd name="connsiteY1" fmla="*/ 83725 h 544575"/>
                  <a:gd name="connsiteX2" fmla="*/ 232861 w 313842"/>
                  <a:gd name="connsiteY2" fmla="*/ 69456 h 544575"/>
                  <a:gd name="connsiteX3" fmla="*/ 83776 w 313842"/>
                  <a:gd name="connsiteY3" fmla="*/ 69456 h 544575"/>
                  <a:gd name="connsiteX4" fmla="*/ 83776 w 313842"/>
                  <a:gd name="connsiteY4" fmla="*/ 232810 h 544575"/>
                  <a:gd name="connsiteX5" fmla="*/ 238290 w 313842"/>
                  <a:gd name="connsiteY5" fmla="*/ 232810 h 544575"/>
                  <a:gd name="connsiteX6" fmla="*/ 283229 w 313842"/>
                  <a:gd name="connsiteY6" fmla="*/ 222625 h 544575"/>
                  <a:gd name="connsiteX7" fmla="*/ 283229 w 313842"/>
                  <a:gd name="connsiteY7" fmla="*/ 312445 h 544575"/>
                  <a:gd name="connsiteX8" fmla="*/ 238290 w 313842"/>
                  <a:gd name="connsiteY8" fmla="*/ 302260 h 544575"/>
                  <a:gd name="connsiteX9" fmla="*/ 83776 w 313842"/>
                  <a:gd name="connsiteY9" fmla="*/ 302260 h 544575"/>
                  <a:gd name="connsiteX10" fmla="*/ 83776 w 313842"/>
                  <a:gd name="connsiteY10" fmla="*/ 475126 h 544575"/>
                  <a:gd name="connsiteX11" fmla="*/ 249206 w 313842"/>
                  <a:gd name="connsiteY11" fmla="*/ 475126 h 544575"/>
                  <a:gd name="connsiteX12" fmla="*/ 313842 w 313842"/>
                  <a:gd name="connsiteY12" fmla="*/ 460858 h 544575"/>
                  <a:gd name="connsiteX13" fmla="*/ 294818 w 313842"/>
                  <a:gd name="connsiteY13" fmla="*/ 544576 h 544575"/>
                  <a:gd name="connsiteX14" fmla="*/ 0 w 313842"/>
                  <a:gd name="connsiteY14" fmla="*/ 544576 h 544575"/>
                  <a:gd name="connsiteX15" fmla="*/ 10242 w 313842"/>
                  <a:gd name="connsiteY15" fmla="*/ 499637 h 544575"/>
                  <a:gd name="connsiteX16" fmla="*/ 10242 w 313842"/>
                  <a:gd name="connsiteY16" fmla="*/ 44939 h 544575"/>
                  <a:gd name="connsiteX17" fmla="*/ 0 w 313842"/>
                  <a:gd name="connsiteY17" fmla="*/ 0 h 544575"/>
                  <a:gd name="connsiteX18" fmla="*/ 288652 w 313842"/>
                  <a:gd name="connsiteY18" fmla="*/ 0 h 544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313842" h="544575">
                    <a:moveTo>
                      <a:pt x="288652" y="6"/>
                    </a:moveTo>
                    <a:lnTo>
                      <a:pt x="292068" y="83725"/>
                    </a:lnTo>
                    <a:cubicBezTo>
                      <a:pt x="276396" y="74886"/>
                      <a:pt x="260724" y="69456"/>
                      <a:pt x="232861" y="69456"/>
                    </a:cubicBezTo>
                    <a:lnTo>
                      <a:pt x="83776" y="69456"/>
                    </a:lnTo>
                    <a:lnTo>
                      <a:pt x="83776" y="232810"/>
                    </a:lnTo>
                    <a:lnTo>
                      <a:pt x="238290" y="232810"/>
                    </a:lnTo>
                    <a:cubicBezTo>
                      <a:pt x="258045" y="232810"/>
                      <a:pt x="269570" y="229394"/>
                      <a:pt x="283229" y="222625"/>
                    </a:cubicBezTo>
                    <a:lnTo>
                      <a:pt x="283229" y="312445"/>
                    </a:lnTo>
                    <a:cubicBezTo>
                      <a:pt x="269570" y="305676"/>
                      <a:pt x="258045" y="302260"/>
                      <a:pt x="238290" y="302260"/>
                    </a:cubicBezTo>
                    <a:lnTo>
                      <a:pt x="83776" y="302260"/>
                    </a:lnTo>
                    <a:lnTo>
                      <a:pt x="83776" y="475126"/>
                    </a:lnTo>
                    <a:lnTo>
                      <a:pt x="249206" y="475126"/>
                    </a:lnTo>
                    <a:cubicBezTo>
                      <a:pt x="277070" y="475126"/>
                      <a:pt x="298171" y="469697"/>
                      <a:pt x="313842" y="460858"/>
                    </a:cubicBezTo>
                    <a:lnTo>
                      <a:pt x="294818" y="544576"/>
                    </a:lnTo>
                    <a:lnTo>
                      <a:pt x="0" y="544576"/>
                    </a:lnTo>
                    <a:cubicBezTo>
                      <a:pt x="6833" y="530981"/>
                      <a:pt x="10242" y="519392"/>
                      <a:pt x="10242" y="499637"/>
                    </a:cubicBezTo>
                    <a:lnTo>
                      <a:pt x="10242" y="44939"/>
                    </a:lnTo>
                    <a:cubicBezTo>
                      <a:pt x="10242" y="25184"/>
                      <a:pt x="6826" y="13595"/>
                      <a:pt x="0" y="0"/>
                    </a:cubicBezTo>
                    <a:lnTo>
                      <a:pt x="288652" y="0"/>
                    </a:lnTo>
                    <a:close/>
                  </a:path>
                </a:pathLst>
              </a:custGeom>
              <a:grpFill/>
              <a:ln w="6350" cap="flat">
                <a:noFill/>
                <a:prstDash val="solid"/>
                <a:miter/>
              </a:ln>
            </p:spPr>
            <p:txBody>
              <a:bodyPr rtlCol="0" anchor="ctr"/>
              <a:lstStyle/>
              <a:p>
                <a:endParaRPr lang="da-DK" dirty="0"/>
              </a:p>
            </p:txBody>
          </p:sp>
          <p:sp>
            <p:nvSpPr>
              <p:cNvPr id="26" name="Freeform: Shape 25">
                <a:extLst>
                  <a:ext uri="{FF2B5EF4-FFF2-40B4-BE49-F238E27FC236}">
                    <a16:creationId xmlns:a16="http://schemas.microsoft.com/office/drawing/2014/main" id="{597A00CB-9CA2-3470-524E-37F83F925D4B}"/>
                  </a:ext>
                </a:extLst>
              </p:cNvPr>
              <p:cNvSpPr/>
              <p:nvPr/>
            </p:nvSpPr>
            <p:spPr>
              <a:xfrm>
                <a:off x="7152372" y="1115305"/>
                <a:ext cx="313785" cy="544575"/>
              </a:xfrm>
              <a:custGeom>
                <a:avLst/>
                <a:gdLst>
                  <a:gd name="connsiteX0" fmla="*/ 83725 w 313785"/>
                  <a:gd name="connsiteY0" fmla="*/ 475126 h 544575"/>
                  <a:gd name="connsiteX1" fmla="*/ 254577 w 313785"/>
                  <a:gd name="connsiteY1" fmla="*/ 475126 h 544575"/>
                  <a:gd name="connsiteX2" fmla="*/ 313785 w 313785"/>
                  <a:gd name="connsiteY2" fmla="*/ 460858 h 544575"/>
                  <a:gd name="connsiteX3" fmla="*/ 302933 w 313785"/>
                  <a:gd name="connsiteY3" fmla="*/ 544576 h 544575"/>
                  <a:gd name="connsiteX4" fmla="*/ 0 w 313785"/>
                  <a:gd name="connsiteY4" fmla="*/ 544576 h 544575"/>
                  <a:gd name="connsiteX5" fmla="*/ 10185 w 313785"/>
                  <a:gd name="connsiteY5" fmla="*/ 499637 h 544575"/>
                  <a:gd name="connsiteX6" fmla="*/ 10185 w 313785"/>
                  <a:gd name="connsiteY6" fmla="*/ 44939 h 544575"/>
                  <a:gd name="connsiteX7" fmla="*/ 0 w 313785"/>
                  <a:gd name="connsiteY7" fmla="*/ 0 h 544575"/>
                  <a:gd name="connsiteX8" fmla="*/ 93967 w 313785"/>
                  <a:gd name="connsiteY8" fmla="*/ 0 h 544575"/>
                  <a:gd name="connsiteX9" fmla="*/ 83725 w 313785"/>
                  <a:gd name="connsiteY9" fmla="*/ 44939 h 544575"/>
                  <a:gd name="connsiteX10" fmla="*/ 83725 w 313785"/>
                  <a:gd name="connsiteY10" fmla="*/ 475126 h 544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785" h="544575">
                    <a:moveTo>
                      <a:pt x="83725" y="475126"/>
                    </a:moveTo>
                    <a:lnTo>
                      <a:pt x="254577" y="475126"/>
                    </a:lnTo>
                    <a:cubicBezTo>
                      <a:pt x="282505" y="475126"/>
                      <a:pt x="298177" y="469697"/>
                      <a:pt x="313785" y="460858"/>
                    </a:cubicBezTo>
                    <a:lnTo>
                      <a:pt x="302933" y="544576"/>
                    </a:lnTo>
                    <a:lnTo>
                      <a:pt x="0" y="544576"/>
                    </a:lnTo>
                    <a:cubicBezTo>
                      <a:pt x="6833" y="530917"/>
                      <a:pt x="10185" y="519392"/>
                      <a:pt x="10185" y="499637"/>
                    </a:cubicBezTo>
                    <a:lnTo>
                      <a:pt x="10185" y="44939"/>
                    </a:lnTo>
                    <a:cubicBezTo>
                      <a:pt x="10185" y="25184"/>
                      <a:pt x="6833" y="13595"/>
                      <a:pt x="0" y="0"/>
                    </a:cubicBezTo>
                    <a:lnTo>
                      <a:pt x="93967" y="0"/>
                    </a:lnTo>
                    <a:cubicBezTo>
                      <a:pt x="87135" y="13595"/>
                      <a:pt x="83725" y="25184"/>
                      <a:pt x="83725" y="44939"/>
                    </a:cubicBezTo>
                    <a:lnTo>
                      <a:pt x="83725" y="475126"/>
                    </a:lnTo>
                    <a:close/>
                  </a:path>
                </a:pathLst>
              </a:custGeom>
              <a:grpFill/>
              <a:ln w="6350" cap="flat">
                <a:noFill/>
                <a:prstDash val="solid"/>
                <a:miter/>
              </a:ln>
            </p:spPr>
            <p:txBody>
              <a:bodyPr rtlCol="0" anchor="ctr"/>
              <a:lstStyle/>
              <a:p>
                <a:endParaRPr lang="da-DK" dirty="0"/>
              </a:p>
            </p:txBody>
          </p:sp>
          <p:sp>
            <p:nvSpPr>
              <p:cNvPr id="27" name="Freeform: Shape 26">
                <a:extLst>
                  <a:ext uri="{FF2B5EF4-FFF2-40B4-BE49-F238E27FC236}">
                    <a16:creationId xmlns:a16="http://schemas.microsoft.com/office/drawing/2014/main" id="{E72F574B-B661-6775-2B3C-116FB1638580}"/>
                  </a:ext>
                </a:extLst>
              </p:cNvPr>
              <p:cNvSpPr/>
              <p:nvPr/>
            </p:nvSpPr>
            <p:spPr>
              <a:xfrm>
                <a:off x="7566843" y="1115317"/>
                <a:ext cx="516648" cy="544518"/>
              </a:xfrm>
              <a:custGeom>
                <a:avLst/>
                <a:gdLst>
                  <a:gd name="connsiteX0" fmla="*/ 426098 w 516648"/>
                  <a:gd name="connsiteY0" fmla="*/ 163354 h 544518"/>
                  <a:gd name="connsiteX1" fmla="*/ 284492 w 516648"/>
                  <a:gd name="connsiteY1" fmla="*/ 456038 h 544518"/>
                  <a:gd name="connsiteX2" fmla="*/ 232105 w 516648"/>
                  <a:gd name="connsiteY2" fmla="*/ 456038 h 544518"/>
                  <a:gd name="connsiteX3" fmla="*/ 88474 w 516648"/>
                  <a:gd name="connsiteY3" fmla="*/ 164694 h 544518"/>
                  <a:gd name="connsiteX4" fmla="*/ 80975 w 516648"/>
                  <a:gd name="connsiteY4" fmla="*/ 499637 h 544518"/>
                  <a:gd name="connsiteX5" fmla="*/ 91218 w 516648"/>
                  <a:gd name="connsiteY5" fmla="*/ 544519 h 544518"/>
                  <a:gd name="connsiteX6" fmla="*/ 0 w 516648"/>
                  <a:gd name="connsiteY6" fmla="*/ 544519 h 544518"/>
                  <a:gd name="connsiteX7" fmla="*/ 10185 w 516648"/>
                  <a:gd name="connsiteY7" fmla="*/ 499637 h 544518"/>
                  <a:gd name="connsiteX8" fmla="*/ 21101 w 516648"/>
                  <a:gd name="connsiteY8" fmla="*/ 59207 h 544518"/>
                  <a:gd name="connsiteX9" fmla="*/ 2013 w 516648"/>
                  <a:gd name="connsiteY9" fmla="*/ 0 h 544518"/>
                  <a:gd name="connsiteX10" fmla="*/ 89820 w 516648"/>
                  <a:gd name="connsiteY10" fmla="*/ 0 h 544518"/>
                  <a:gd name="connsiteX11" fmla="*/ 259347 w 516648"/>
                  <a:gd name="connsiteY11" fmla="*/ 343053 h 544518"/>
                  <a:gd name="connsiteX12" fmla="*/ 426098 w 516648"/>
                  <a:gd name="connsiteY12" fmla="*/ 0 h 544518"/>
                  <a:gd name="connsiteX13" fmla="*/ 512585 w 516648"/>
                  <a:gd name="connsiteY13" fmla="*/ 0 h 544518"/>
                  <a:gd name="connsiteX14" fmla="*/ 495566 w 516648"/>
                  <a:gd name="connsiteY14" fmla="*/ 44875 h 544518"/>
                  <a:gd name="connsiteX15" fmla="*/ 506489 w 516648"/>
                  <a:gd name="connsiteY15" fmla="*/ 499637 h 544518"/>
                  <a:gd name="connsiteX16" fmla="*/ 516649 w 516648"/>
                  <a:gd name="connsiteY16" fmla="*/ 544519 h 544518"/>
                  <a:gd name="connsiteX17" fmla="*/ 424002 w 516648"/>
                  <a:gd name="connsiteY17" fmla="*/ 544519 h 544518"/>
                  <a:gd name="connsiteX18" fmla="*/ 434289 w 516648"/>
                  <a:gd name="connsiteY18" fmla="*/ 499637 h 544518"/>
                  <a:gd name="connsiteX19" fmla="*/ 426098 w 516648"/>
                  <a:gd name="connsiteY19" fmla="*/ 163354 h 5445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516648" h="544518">
                    <a:moveTo>
                      <a:pt x="426098" y="163354"/>
                    </a:moveTo>
                    <a:lnTo>
                      <a:pt x="284492" y="456038"/>
                    </a:lnTo>
                    <a:lnTo>
                      <a:pt x="232105" y="456038"/>
                    </a:lnTo>
                    <a:lnTo>
                      <a:pt x="88474" y="164694"/>
                    </a:lnTo>
                    <a:lnTo>
                      <a:pt x="80975" y="499637"/>
                    </a:lnTo>
                    <a:cubicBezTo>
                      <a:pt x="80302" y="519392"/>
                      <a:pt x="84391" y="530917"/>
                      <a:pt x="91218" y="544519"/>
                    </a:cubicBezTo>
                    <a:lnTo>
                      <a:pt x="0" y="544519"/>
                    </a:lnTo>
                    <a:cubicBezTo>
                      <a:pt x="6769" y="530924"/>
                      <a:pt x="9512" y="519398"/>
                      <a:pt x="10185" y="499637"/>
                    </a:cubicBezTo>
                    <a:lnTo>
                      <a:pt x="21101" y="59207"/>
                    </a:lnTo>
                    <a:cubicBezTo>
                      <a:pt x="21774" y="25184"/>
                      <a:pt x="15615" y="13595"/>
                      <a:pt x="2013" y="0"/>
                    </a:cubicBezTo>
                    <a:lnTo>
                      <a:pt x="89820" y="0"/>
                    </a:lnTo>
                    <a:lnTo>
                      <a:pt x="259347" y="343053"/>
                    </a:lnTo>
                    <a:lnTo>
                      <a:pt x="426098" y="0"/>
                    </a:lnTo>
                    <a:lnTo>
                      <a:pt x="512585" y="0"/>
                    </a:lnTo>
                    <a:cubicBezTo>
                      <a:pt x="498932" y="13595"/>
                      <a:pt x="494804" y="25184"/>
                      <a:pt x="495566" y="44875"/>
                    </a:cubicBezTo>
                    <a:lnTo>
                      <a:pt x="506489" y="499637"/>
                    </a:lnTo>
                    <a:cubicBezTo>
                      <a:pt x="507060" y="519392"/>
                      <a:pt x="509790" y="530917"/>
                      <a:pt x="516649" y="544519"/>
                    </a:cubicBezTo>
                    <a:lnTo>
                      <a:pt x="424002" y="544519"/>
                    </a:lnTo>
                    <a:cubicBezTo>
                      <a:pt x="430860" y="530924"/>
                      <a:pt x="434924" y="519398"/>
                      <a:pt x="434289" y="499637"/>
                    </a:cubicBezTo>
                    <a:lnTo>
                      <a:pt x="426098" y="163354"/>
                    </a:lnTo>
                    <a:close/>
                  </a:path>
                </a:pathLst>
              </a:custGeom>
              <a:grpFill/>
              <a:ln w="6350" cap="flat">
                <a:noFill/>
                <a:prstDash val="solid"/>
                <a:miter/>
              </a:ln>
            </p:spPr>
            <p:txBody>
              <a:bodyPr rtlCol="0" anchor="ctr"/>
              <a:lstStyle/>
              <a:p>
                <a:endParaRPr lang="da-DK" dirty="0"/>
              </a:p>
            </p:txBody>
          </p:sp>
          <p:sp>
            <p:nvSpPr>
              <p:cNvPr id="28" name="Freeform: Shape 27">
                <a:extLst>
                  <a:ext uri="{FF2B5EF4-FFF2-40B4-BE49-F238E27FC236}">
                    <a16:creationId xmlns:a16="http://schemas.microsoft.com/office/drawing/2014/main" id="{93953655-E9DA-7694-C3E2-CE480880A881}"/>
                  </a:ext>
                </a:extLst>
              </p:cNvPr>
              <p:cNvSpPr/>
              <p:nvPr/>
            </p:nvSpPr>
            <p:spPr>
              <a:xfrm>
                <a:off x="8202998" y="1115286"/>
                <a:ext cx="313817" cy="544575"/>
              </a:xfrm>
              <a:custGeom>
                <a:avLst/>
                <a:gdLst>
                  <a:gd name="connsiteX0" fmla="*/ 288608 w 313817"/>
                  <a:gd name="connsiteY0" fmla="*/ 6 h 544575"/>
                  <a:gd name="connsiteX1" fmla="*/ 292036 w 313817"/>
                  <a:gd name="connsiteY1" fmla="*/ 83725 h 544575"/>
                  <a:gd name="connsiteX2" fmla="*/ 232791 w 313817"/>
                  <a:gd name="connsiteY2" fmla="*/ 69456 h 544575"/>
                  <a:gd name="connsiteX3" fmla="*/ 83757 w 313817"/>
                  <a:gd name="connsiteY3" fmla="*/ 69456 h 544575"/>
                  <a:gd name="connsiteX4" fmla="*/ 83757 w 313817"/>
                  <a:gd name="connsiteY4" fmla="*/ 232810 h 544575"/>
                  <a:gd name="connsiteX5" fmla="*/ 238252 w 313817"/>
                  <a:gd name="connsiteY5" fmla="*/ 232810 h 544575"/>
                  <a:gd name="connsiteX6" fmla="*/ 283210 w 313817"/>
                  <a:gd name="connsiteY6" fmla="*/ 222625 h 544575"/>
                  <a:gd name="connsiteX7" fmla="*/ 283210 w 313817"/>
                  <a:gd name="connsiteY7" fmla="*/ 312445 h 544575"/>
                  <a:gd name="connsiteX8" fmla="*/ 238252 w 313817"/>
                  <a:gd name="connsiteY8" fmla="*/ 302260 h 544575"/>
                  <a:gd name="connsiteX9" fmla="*/ 83757 w 313817"/>
                  <a:gd name="connsiteY9" fmla="*/ 302260 h 544575"/>
                  <a:gd name="connsiteX10" fmla="*/ 83757 w 313817"/>
                  <a:gd name="connsiteY10" fmla="*/ 475126 h 544575"/>
                  <a:gd name="connsiteX11" fmla="*/ 249174 w 313817"/>
                  <a:gd name="connsiteY11" fmla="*/ 475126 h 544575"/>
                  <a:gd name="connsiteX12" fmla="*/ 313817 w 313817"/>
                  <a:gd name="connsiteY12" fmla="*/ 460858 h 544575"/>
                  <a:gd name="connsiteX13" fmla="*/ 294767 w 313817"/>
                  <a:gd name="connsiteY13" fmla="*/ 544576 h 544575"/>
                  <a:gd name="connsiteX14" fmla="*/ 0 w 313817"/>
                  <a:gd name="connsiteY14" fmla="*/ 544576 h 544575"/>
                  <a:gd name="connsiteX15" fmla="*/ 10223 w 313817"/>
                  <a:gd name="connsiteY15" fmla="*/ 499637 h 544575"/>
                  <a:gd name="connsiteX16" fmla="*/ 10223 w 313817"/>
                  <a:gd name="connsiteY16" fmla="*/ 44939 h 544575"/>
                  <a:gd name="connsiteX17" fmla="*/ 0 w 313817"/>
                  <a:gd name="connsiteY17" fmla="*/ 0 h 544575"/>
                  <a:gd name="connsiteX18" fmla="*/ 288608 w 313817"/>
                  <a:gd name="connsiteY18" fmla="*/ 0 h 544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313817" h="544575">
                    <a:moveTo>
                      <a:pt x="288608" y="6"/>
                    </a:moveTo>
                    <a:lnTo>
                      <a:pt x="292036" y="83725"/>
                    </a:lnTo>
                    <a:cubicBezTo>
                      <a:pt x="276352" y="74886"/>
                      <a:pt x="260668" y="69456"/>
                      <a:pt x="232791" y="69456"/>
                    </a:cubicBezTo>
                    <a:lnTo>
                      <a:pt x="83757" y="69456"/>
                    </a:lnTo>
                    <a:lnTo>
                      <a:pt x="83757" y="232810"/>
                    </a:lnTo>
                    <a:lnTo>
                      <a:pt x="238252" y="232810"/>
                    </a:lnTo>
                    <a:cubicBezTo>
                      <a:pt x="258001" y="232810"/>
                      <a:pt x="269558" y="229394"/>
                      <a:pt x="283210" y="222625"/>
                    </a:cubicBezTo>
                    <a:lnTo>
                      <a:pt x="283210" y="312445"/>
                    </a:lnTo>
                    <a:cubicBezTo>
                      <a:pt x="269558" y="305676"/>
                      <a:pt x="258001" y="302260"/>
                      <a:pt x="238252" y="302260"/>
                    </a:cubicBezTo>
                    <a:lnTo>
                      <a:pt x="83757" y="302260"/>
                    </a:lnTo>
                    <a:lnTo>
                      <a:pt x="83757" y="475126"/>
                    </a:lnTo>
                    <a:lnTo>
                      <a:pt x="249174" y="475126"/>
                    </a:lnTo>
                    <a:cubicBezTo>
                      <a:pt x="277051" y="475126"/>
                      <a:pt x="298133" y="469697"/>
                      <a:pt x="313817" y="460858"/>
                    </a:cubicBezTo>
                    <a:lnTo>
                      <a:pt x="294767" y="544576"/>
                    </a:lnTo>
                    <a:lnTo>
                      <a:pt x="0" y="544576"/>
                    </a:lnTo>
                    <a:cubicBezTo>
                      <a:pt x="6795" y="530981"/>
                      <a:pt x="10223" y="519392"/>
                      <a:pt x="10223" y="499637"/>
                    </a:cubicBezTo>
                    <a:lnTo>
                      <a:pt x="10223" y="44939"/>
                    </a:lnTo>
                    <a:cubicBezTo>
                      <a:pt x="10223" y="25184"/>
                      <a:pt x="6795" y="13595"/>
                      <a:pt x="0" y="0"/>
                    </a:cubicBezTo>
                    <a:lnTo>
                      <a:pt x="288608" y="0"/>
                    </a:lnTo>
                    <a:close/>
                  </a:path>
                </a:pathLst>
              </a:custGeom>
              <a:grpFill/>
              <a:ln w="6350" cap="flat">
                <a:noFill/>
                <a:prstDash val="solid"/>
                <a:miter/>
              </a:ln>
            </p:spPr>
            <p:txBody>
              <a:bodyPr rtlCol="0" anchor="ctr"/>
              <a:lstStyle/>
              <a:p>
                <a:endParaRPr lang="da-DK" dirty="0"/>
              </a:p>
            </p:txBody>
          </p:sp>
          <p:sp>
            <p:nvSpPr>
              <p:cNvPr id="29" name="Freeform: Shape 28">
                <a:extLst>
                  <a:ext uri="{FF2B5EF4-FFF2-40B4-BE49-F238E27FC236}">
                    <a16:creationId xmlns:a16="http://schemas.microsoft.com/office/drawing/2014/main" id="{2AF54C79-59FA-4C4F-A715-D45903E76C9B}"/>
                  </a:ext>
                </a:extLst>
              </p:cNvPr>
              <p:cNvSpPr/>
              <p:nvPr/>
            </p:nvSpPr>
            <p:spPr>
              <a:xfrm>
                <a:off x="8615748" y="1115311"/>
                <a:ext cx="402335" cy="544525"/>
              </a:xfrm>
              <a:custGeom>
                <a:avLst/>
                <a:gdLst>
                  <a:gd name="connsiteX0" fmla="*/ 157290 w 402335"/>
                  <a:gd name="connsiteY0" fmla="*/ 6 h 544525"/>
                  <a:gd name="connsiteX1" fmla="*/ 322644 w 402335"/>
                  <a:gd name="connsiteY1" fmla="*/ 157874 h 544525"/>
                  <a:gd name="connsiteX2" fmla="*/ 220535 w 402335"/>
                  <a:gd name="connsiteY2" fmla="*/ 302203 h 544525"/>
                  <a:gd name="connsiteX3" fmla="*/ 247777 w 402335"/>
                  <a:gd name="connsiteY3" fmla="*/ 332810 h 544525"/>
                  <a:gd name="connsiteX4" fmla="*/ 359410 w 402335"/>
                  <a:gd name="connsiteY4" fmla="*/ 494150 h 544525"/>
                  <a:gd name="connsiteX5" fmla="*/ 402336 w 402335"/>
                  <a:gd name="connsiteY5" fmla="*/ 544519 h 544525"/>
                  <a:gd name="connsiteX6" fmla="*/ 293370 w 402335"/>
                  <a:gd name="connsiteY6" fmla="*/ 544519 h 544525"/>
                  <a:gd name="connsiteX7" fmla="*/ 275019 w 402335"/>
                  <a:gd name="connsiteY7" fmla="*/ 502996 h 544525"/>
                  <a:gd name="connsiteX8" fmla="*/ 176276 w 402335"/>
                  <a:gd name="connsiteY8" fmla="*/ 359397 h 544525"/>
                  <a:gd name="connsiteX9" fmla="*/ 122492 w 402335"/>
                  <a:gd name="connsiteY9" fmla="*/ 316528 h 544525"/>
                  <a:gd name="connsiteX10" fmla="*/ 83757 w 402335"/>
                  <a:gd name="connsiteY10" fmla="*/ 311772 h 544525"/>
                  <a:gd name="connsiteX11" fmla="*/ 83757 w 402335"/>
                  <a:gd name="connsiteY11" fmla="*/ 499644 h 544525"/>
                  <a:gd name="connsiteX12" fmla="*/ 93917 w 402335"/>
                  <a:gd name="connsiteY12" fmla="*/ 544525 h 544525"/>
                  <a:gd name="connsiteX13" fmla="*/ 0 w 402335"/>
                  <a:gd name="connsiteY13" fmla="*/ 544525 h 544525"/>
                  <a:gd name="connsiteX14" fmla="*/ 10160 w 402335"/>
                  <a:gd name="connsiteY14" fmla="*/ 499644 h 544525"/>
                  <a:gd name="connsiteX15" fmla="*/ 10160 w 402335"/>
                  <a:gd name="connsiteY15" fmla="*/ 44882 h 544525"/>
                  <a:gd name="connsiteX16" fmla="*/ 0 w 402335"/>
                  <a:gd name="connsiteY16" fmla="*/ 0 h 544525"/>
                  <a:gd name="connsiteX17" fmla="*/ 157290 w 402335"/>
                  <a:gd name="connsiteY17" fmla="*/ 0 h 544525"/>
                  <a:gd name="connsiteX18" fmla="*/ 83757 w 402335"/>
                  <a:gd name="connsiteY18" fmla="*/ 242329 h 544525"/>
                  <a:gd name="connsiteX19" fmla="*/ 132080 w 402335"/>
                  <a:gd name="connsiteY19" fmla="*/ 247085 h 544525"/>
                  <a:gd name="connsiteX20" fmla="*/ 245745 w 402335"/>
                  <a:gd name="connsiteY20" fmla="*/ 158610 h 544525"/>
                  <a:gd name="connsiteX21" fmla="*/ 142939 w 402335"/>
                  <a:gd name="connsiteY21" fmla="*/ 68732 h 544525"/>
                  <a:gd name="connsiteX22" fmla="*/ 83757 w 402335"/>
                  <a:gd name="connsiteY22" fmla="*/ 68732 h 544525"/>
                  <a:gd name="connsiteX23" fmla="*/ 83757 w 402335"/>
                  <a:gd name="connsiteY23" fmla="*/ 242329 h 544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402335" h="544525">
                    <a:moveTo>
                      <a:pt x="157290" y="6"/>
                    </a:moveTo>
                    <a:cubicBezTo>
                      <a:pt x="260097" y="6"/>
                      <a:pt x="322644" y="70739"/>
                      <a:pt x="322644" y="157874"/>
                    </a:cubicBezTo>
                    <a:cubicBezTo>
                      <a:pt x="322644" y="227997"/>
                      <a:pt x="285179" y="279095"/>
                      <a:pt x="220535" y="302203"/>
                    </a:cubicBezTo>
                    <a:cubicBezTo>
                      <a:pt x="232156" y="312445"/>
                      <a:pt x="238887" y="321957"/>
                      <a:pt x="247777" y="332810"/>
                    </a:cubicBezTo>
                    <a:cubicBezTo>
                      <a:pt x="287274" y="384582"/>
                      <a:pt x="328803" y="448545"/>
                      <a:pt x="359410" y="494150"/>
                    </a:cubicBezTo>
                    <a:cubicBezTo>
                      <a:pt x="374397" y="515919"/>
                      <a:pt x="385255" y="530250"/>
                      <a:pt x="402336" y="544519"/>
                    </a:cubicBezTo>
                    <a:lnTo>
                      <a:pt x="293370" y="544519"/>
                    </a:lnTo>
                    <a:cubicBezTo>
                      <a:pt x="289306" y="527507"/>
                      <a:pt x="283845" y="515919"/>
                      <a:pt x="275019" y="502996"/>
                    </a:cubicBezTo>
                    <a:cubicBezTo>
                      <a:pt x="242316" y="454704"/>
                      <a:pt x="209614" y="407022"/>
                      <a:pt x="176276" y="359397"/>
                    </a:cubicBezTo>
                    <a:cubicBezTo>
                      <a:pt x="164719" y="343726"/>
                      <a:pt x="145669" y="323298"/>
                      <a:pt x="122492" y="316528"/>
                    </a:cubicBezTo>
                    <a:cubicBezTo>
                      <a:pt x="108268" y="312445"/>
                      <a:pt x="94615" y="311772"/>
                      <a:pt x="83757" y="311772"/>
                    </a:cubicBezTo>
                    <a:lnTo>
                      <a:pt x="83757" y="499644"/>
                    </a:lnTo>
                    <a:cubicBezTo>
                      <a:pt x="83757" y="519398"/>
                      <a:pt x="87122" y="530923"/>
                      <a:pt x="93917" y="544525"/>
                    </a:cubicBezTo>
                    <a:lnTo>
                      <a:pt x="0" y="544525"/>
                    </a:lnTo>
                    <a:cubicBezTo>
                      <a:pt x="6795" y="530930"/>
                      <a:pt x="10160" y="519405"/>
                      <a:pt x="10160" y="499644"/>
                    </a:cubicBezTo>
                    <a:lnTo>
                      <a:pt x="10160" y="44882"/>
                    </a:lnTo>
                    <a:cubicBezTo>
                      <a:pt x="10160" y="25184"/>
                      <a:pt x="6795" y="13602"/>
                      <a:pt x="0" y="0"/>
                    </a:cubicBezTo>
                    <a:lnTo>
                      <a:pt x="157290" y="0"/>
                    </a:lnTo>
                    <a:close/>
                    <a:moveTo>
                      <a:pt x="83757" y="242329"/>
                    </a:moveTo>
                    <a:cubicBezTo>
                      <a:pt x="100711" y="246412"/>
                      <a:pt x="115062" y="247085"/>
                      <a:pt x="132080" y="247085"/>
                    </a:cubicBezTo>
                    <a:cubicBezTo>
                      <a:pt x="211710" y="247085"/>
                      <a:pt x="245745" y="208242"/>
                      <a:pt x="245745" y="158610"/>
                    </a:cubicBezTo>
                    <a:cubicBezTo>
                      <a:pt x="245745" y="107512"/>
                      <a:pt x="211710" y="68732"/>
                      <a:pt x="142939" y="68732"/>
                    </a:cubicBezTo>
                    <a:lnTo>
                      <a:pt x="83757" y="68732"/>
                    </a:lnTo>
                    <a:lnTo>
                      <a:pt x="83757" y="242329"/>
                    </a:lnTo>
                    <a:close/>
                  </a:path>
                </a:pathLst>
              </a:custGeom>
              <a:grpFill/>
              <a:ln w="6350" cap="flat">
                <a:noFill/>
                <a:prstDash val="solid"/>
                <a:miter/>
              </a:ln>
            </p:spPr>
            <p:txBody>
              <a:bodyPr rtlCol="0" anchor="ctr"/>
              <a:lstStyle/>
              <a:p>
                <a:endParaRPr lang="da-DK" dirty="0"/>
              </a:p>
            </p:txBody>
          </p:sp>
          <p:sp>
            <p:nvSpPr>
              <p:cNvPr id="30" name="Freeform: Shape 29">
                <a:extLst>
                  <a:ext uri="{FF2B5EF4-FFF2-40B4-BE49-F238E27FC236}">
                    <a16:creationId xmlns:a16="http://schemas.microsoft.com/office/drawing/2014/main" id="{7B965B27-6125-8B16-4758-A4FEE6A06C09}"/>
                  </a:ext>
                </a:extLst>
              </p:cNvPr>
              <p:cNvSpPr/>
              <p:nvPr/>
            </p:nvSpPr>
            <p:spPr>
              <a:xfrm>
                <a:off x="6708971" y="1815468"/>
                <a:ext cx="311765" cy="558184"/>
              </a:xfrm>
              <a:custGeom>
                <a:avLst/>
                <a:gdLst>
                  <a:gd name="connsiteX0" fmla="*/ 0 w 311765"/>
                  <a:gd name="connsiteY0" fmla="*/ 147015 h 558184"/>
                  <a:gd name="connsiteX1" fmla="*/ 175609 w 311765"/>
                  <a:gd name="connsiteY1" fmla="*/ 0 h 558184"/>
                  <a:gd name="connsiteX2" fmla="*/ 286588 w 311765"/>
                  <a:gd name="connsiteY2" fmla="*/ 22441 h 558184"/>
                  <a:gd name="connsiteX3" fmla="*/ 289268 w 311765"/>
                  <a:gd name="connsiteY3" fmla="*/ 115735 h 558184"/>
                  <a:gd name="connsiteX4" fmla="*/ 240303 w 311765"/>
                  <a:gd name="connsiteY4" fmla="*/ 82321 h 558184"/>
                  <a:gd name="connsiteX5" fmla="*/ 176276 w 311765"/>
                  <a:gd name="connsiteY5" fmla="*/ 70129 h 558184"/>
                  <a:gd name="connsiteX6" fmla="*/ 76213 w 311765"/>
                  <a:gd name="connsiteY6" fmla="*/ 147022 h 558184"/>
                  <a:gd name="connsiteX7" fmla="*/ 169507 w 311765"/>
                  <a:gd name="connsiteY7" fmla="*/ 234156 h 558184"/>
                  <a:gd name="connsiteX8" fmla="*/ 268167 w 311765"/>
                  <a:gd name="connsiteY8" fmla="*/ 289281 h 558184"/>
                  <a:gd name="connsiteX9" fmla="*/ 311766 w 311765"/>
                  <a:gd name="connsiteY9" fmla="*/ 401600 h 558184"/>
                  <a:gd name="connsiteX10" fmla="*/ 136093 w 311765"/>
                  <a:gd name="connsiteY10" fmla="*/ 558184 h 558184"/>
                  <a:gd name="connsiteX11" fmla="*/ 10909 w 311765"/>
                  <a:gd name="connsiteY11" fmla="*/ 534340 h 558184"/>
                  <a:gd name="connsiteX12" fmla="*/ 6826 w 311765"/>
                  <a:gd name="connsiteY12" fmla="*/ 442449 h 558184"/>
                  <a:gd name="connsiteX13" fmla="*/ 55791 w 311765"/>
                  <a:gd name="connsiteY13" fmla="*/ 474459 h 558184"/>
                  <a:gd name="connsiteX14" fmla="*/ 131344 w 311765"/>
                  <a:gd name="connsiteY14" fmla="*/ 488055 h 558184"/>
                  <a:gd name="connsiteX15" fmla="*/ 235553 w 311765"/>
                  <a:gd name="connsiteY15" fmla="*/ 404336 h 558184"/>
                  <a:gd name="connsiteX16" fmla="*/ 130734 w 311765"/>
                  <a:gd name="connsiteY16" fmla="*/ 300190 h 558184"/>
                  <a:gd name="connsiteX17" fmla="*/ 0 w 311765"/>
                  <a:gd name="connsiteY17" fmla="*/ 147015 h 5581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11765" h="558184">
                    <a:moveTo>
                      <a:pt x="0" y="147015"/>
                    </a:moveTo>
                    <a:cubicBezTo>
                      <a:pt x="0" y="56464"/>
                      <a:pt x="77559" y="0"/>
                      <a:pt x="175609" y="0"/>
                    </a:cubicBezTo>
                    <a:cubicBezTo>
                      <a:pt x="220548" y="0"/>
                      <a:pt x="251161" y="6096"/>
                      <a:pt x="286588" y="22441"/>
                    </a:cubicBezTo>
                    <a:lnTo>
                      <a:pt x="289268" y="115735"/>
                    </a:lnTo>
                    <a:cubicBezTo>
                      <a:pt x="272256" y="98723"/>
                      <a:pt x="257315" y="89148"/>
                      <a:pt x="240303" y="82321"/>
                    </a:cubicBezTo>
                    <a:cubicBezTo>
                      <a:pt x="222618" y="75552"/>
                      <a:pt x="205549" y="70129"/>
                      <a:pt x="176276" y="70129"/>
                    </a:cubicBezTo>
                    <a:cubicBezTo>
                      <a:pt x="115056" y="70129"/>
                      <a:pt x="76213" y="100736"/>
                      <a:pt x="76213" y="147022"/>
                    </a:cubicBezTo>
                    <a:cubicBezTo>
                      <a:pt x="76213" y="189218"/>
                      <a:pt x="106883" y="208306"/>
                      <a:pt x="169507" y="234156"/>
                    </a:cubicBezTo>
                    <a:cubicBezTo>
                      <a:pt x="213042" y="251841"/>
                      <a:pt x="245726" y="266840"/>
                      <a:pt x="268167" y="289281"/>
                    </a:cubicBezTo>
                    <a:cubicBezTo>
                      <a:pt x="298107" y="319221"/>
                      <a:pt x="311766" y="356660"/>
                      <a:pt x="311766" y="401600"/>
                    </a:cubicBezTo>
                    <a:cubicBezTo>
                      <a:pt x="311766" y="498310"/>
                      <a:pt x="237560" y="558184"/>
                      <a:pt x="136093" y="558184"/>
                    </a:cubicBezTo>
                    <a:cubicBezTo>
                      <a:pt x="84385" y="558184"/>
                      <a:pt x="47676" y="550012"/>
                      <a:pt x="10909" y="534340"/>
                    </a:cubicBezTo>
                    <a:lnTo>
                      <a:pt x="6826" y="442449"/>
                    </a:lnTo>
                    <a:cubicBezTo>
                      <a:pt x="23838" y="459461"/>
                      <a:pt x="38779" y="466960"/>
                      <a:pt x="55791" y="474459"/>
                    </a:cubicBezTo>
                    <a:cubicBezTo>
                      <a:pt x="74879" y="482632"/>
                      <a:pt x="102133" y="488055"/>
                      <a:pt x="131344" y="488055"/>
                    </a:cubicBezTo>
                    <a:cubicBezTo>
                      <a:pt x="196710" y="488055"/>
                      <a:pt x="235553" y="453358"/>
                      <a:pt x="235553" y="404336"/>
                    </a:cubicBezTo>
                    <a:cubicBezTo>
                      <a:pt x="235553" y="362141"/>
                      <a:pt x="220554" y="334887"/>
                      <a:pt x="130734" y="300190"/>
                    </a:cubicBezTo>
                    <a:cubicBezTo>
                      <a:pt x="27927" y="260674"/>
                      <a:pt x="0" y="208293"/>
                      <a:pt x="0" y="147015"/>
                    </a:cubicBezTo>
                  </a:path>
                </a:pathLst>
              </a:custGeom>
              <a:grpFill/>
              <a:ln w="6350" cap="flat">
                <a:noFill/>
                <a:prstDash val="solid"/>
                <a:miter/>
              </a:ln>
            </p:spPr>
            <p:txBody>
              <a:bodyPr rtlCol="0" anchor="ctr"/>
              <a:lstStyle/>
              <a:p>
                <a:endParaRPr lang="da-DK" dirty="0"/>
              </a:p>
            </p:txBody>
          </p:sp>
          <p:sp>
            <p:nvSpPr>
              <p:cNvPr id="31" name="Freeform: Shape 30">
                <a:extLst>
                  <a:ext uri="{FF2B5EF4-FFF2-40B4-BE49-F238E27FC236}">
                    <a16:creationId xmlns:a16="http://schemas.microsoft.com/office/drawing/2014/main" id="{D08D3C65-DB0F-95B7-8582-0B105313783C}"/>
                  </a:ext>
                </a:extLst>
              </p:cNvPr>
              <p:cNvSpPr/>
              <p:nvPr/>
            </p:nvSpPr>
            <p:spPr>
              <a:xfrm>
                <a:off x="7061840" y="1822276"/>
                <a:ext cx="543902" cy="544576"/>
              </a:xfrm>
              <a:custGeom>
                <a:avLst/>
                <a:gdLst>
                  <a:gd name="connsiteX0" fmla="*/ 372993 w 543902"/>
                  <a:gd name="connsiteY0" fmla="*/ 348539 h 544576"/>
                  <a:gd name="connsiteX1" fmla="*/ 162014 w 543902"/>
                  <a:gd name="connsiteY1" fmla="*/ 348539 h 544576"/>
                  <a:gd name="connsiteX2" fmla="*/ 99390 w 543902"/>
                  <a:gd name="connsiteY2" fmla="*/ 499637 h 544576"/>
                  <a:gd name="connsiteX3" fmla="*/ 91891 w 543902"/>
                  <a:gd name="connsiteY3" fmla="*/ 544576 h 544576"/>
                  <a:gd name="connsiteX4" fmla="*/ 0 w 543902"/>
                  <a:gd name="connsiteY4" fmla="*/ 544576 h 544576"/>
                  <a:gd name="connsiteX5" fmla="*/ 24511 w 543902"/>
                  <a:gd name="connsiteY5" fmla="*/ 499637 h 544576"/>
                  <a:gd name="connsiteX6" fmla="*/ 232804 w 543902"/>
                  <a:gd name="connsiteY6" fmla="*/ 0 h 544576"/>
                  <a:gd name="connsiteX7" fmla="*/ 300184 w 543902"/>
                  <a:gd name="connsiteY7" fmla="*/ 0 h 544576"/>
                  <a:gd name="connsiteX8" fmla="*/ 519392 w 543902"/>
                  <a:gd name="connsiteY8" fmla="*/ 499637 h 544576"/>
                  <a:gd name="connsiteX9" fmla="*/ 543903 w 543902"/>
                  <a:gd name="connsiteY9" fmla="*/ 544576 h 544576"/>
                  <a:gd name="connsiteX10" fmla="*/ 447192 w 543902"/>
                  <a:gd name="connsiteY10" fmla="*/ 544576 h 544576"/>
                  <a:gd name="connsiteX11" fmla="*/ 439020 w 543902"/>
                  <a:gd name="connsiteY11" fmla="*/ 499637 h 544576"/>
                  <a:gd name="connsiteX12" fmla="*/ 372993 w 543902"/>
                  <a:gd name="connsiteY12" fmla="*/ 348539 h 544576"/>
                  <a:gd name="connsiteX13" fmla="*/ 191281 w 543902"/>
                  <a:gd name="connsiteY13" fmla="*/ 279083 h 544576"/>
                  <a:gd name="connsiteX14" fmla="*/ 342379 w 543902"/>
                  <a:gd name="connsiteY14" fmla="*/ 279083 h 544576"/>
                  <a:gd name="connsiteX15" fmla="*/ 264820 w 543902"/>
                  <a:gd name="connsiteY15" fmla="*/ 101397 h 544576"/>
                  <a:gd name="connsiteX16" fmla="*/ 191281 w 543902"/>
                  <a:gd name="connsiteY16" fmla="*/ 279083 h 5445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543902" h="544576">
                    <a:moveTo>
                      <a:pt x="372993" y="348539"/>
                    </a:moveTo>
                    <a:lnTo>
                      <a:pt x="162014" y="348539"/>
                    </a:lnTo>
                    <a:lnTo>
                      <a:pt x="99390" y="499637"/>
                    </a:lnTo>
                    <a:cubicBezTo>
                      <a:pt x="93904" y="513232"/>
                      <a:pt x="91891" y="530244"/>
                      <a:pt x="91891" y="544576"/>
                    </a:cubicBezTo>
                    <a:lnTo>
                      <a:pt x="0" y="544576"/>
                    </a:lnTo>
                    <a:cubicBezTo>
                      <a:pt x="9512" y="530917"/>
                      <a:pt x="17012" y="517989"/>
                      <a:pt x="24511" y="499637"/>
                    </a:cubicBezTo>
                    <a:lnTo>
                      <a:pt x="232804" y="0"/>
                    </a:lnTo>
                    <a:lnTo>
                      <a:pt x="300184" y="0"/>
                    </a:lnTo>
                    <a:lnTo>
                      <a:pt x="519392" y="499637"/>
                    </a:lnTo>
                    <a:cubicBezTo>
                      <a:pt x="527564" y="517989"/>
                      <a:pt x="534333" y="530917"/>
                      <a:pt x="543903" y="544576"/>
                    </a:cubicBezTo>
                    <a:lnTo>
                      <a:pt x="447192" y="544576"/>
                    </a:lnTo>
                    <a:cubicBezTo>
                      <a:pt x="447192" y="526834"/>
                      <a:pt x="444513" y="512566"/>
                      <a:pt x="439020" y="499637"/>
                    </a:cubicBezTo>
                    <a:lnTo>
                      <a:pt x="372993" y="348539"/>
                    </a:lnTo>
                    <a:close/>
                    <a:moveTo>
                      <a:pt x="191281" y="279083"/>
                    </a:moveTo>
                    <a:lnTo>
                      <a:pt x="342379" y="279083"/>
                    </a:lnTo>
                    <a:lnTo>
                      <a:pt x="264820" y="101397"/>
                    </a:lnTo>
                    <a:lnTo>
                      <a:pt x="191281" y="279083"/>
                    </a:lnTo>
                    <a:close/>
                  </a:path>
                </a:pathLst>
              </a:custGeom>
              <a:grpFill/>
              <a:ln w="6350" cap="flat">
                <a:noFill/>
                <a:prstDash val="solid"/>
                <a:miter/>
              </a:ln>
            </p:spPr>
            <p:txBody>
              <a:bodyPr rtlCol="0" anchor="ctr"/>
              <a:lstStyle/>
              <a:p>
                <a:endParaRPr lang="da-DK" dirty="0"/>
              </a:p>
            </p:txBody>
          </p:sp>
          <p:sp>
            <p:nvSpPr>
              <p:cNvPr id="32" name="Freeform: Shape 31">
                <a:extLst>
                  <a:ext uri="{FF2B5EF4-FFF2-40B4-BE49-F238E27FC236}">
                    <a16:creationId xmlns:a16="http://schemas.microsoft.com/office/drawing/2014/main" id="{257F35A7-194A-E606-F6A9-40AE080B9DB2}"/>
                  </a:ext>
                </a:extLst>
              </p:cNvPr>
              <p:cNvSpPr/>
              <p:nvPr/>
            </p:nvSpPr>
            <p:spPr>
              <a:xfrm>
                <a:off x="7671249" y="1822276"/>
                <a:ext cx="488124" cy="544576"/>
              </a:xfrm>
              <a:custGeom>
                <a:avLst/>
                <a:gdLst>
                  <a:gd name="connsiteX0" fmla="*/ 477838 w 488124"/>
                  <a:gd name="connsiteY0" fmla="*/ 499637 h 544576"/>
                  <a:gd name="connsiteX1" fmla="*/ 481267 w 488124"/>
                  <a:gd name="connsiteY1" fmla="*/ 544576 h 544576"/>
                  <a:gd name="connsiteX2" fmla="*/ 409131 w 488124"/>
                  <a:gd name="connsiteY2" fmla="*/ 544576 h 544576"/>
                  <a:gd name="connsiteX3" fmla="*/ 79629 w 488124"/>
                  <a:gd name="connsiteY3" fmla="*/ 119145 h 544576"/>
                  <a:gd name="connsiteX4" fmla="*/ 79629 w 488124"/>
                  <a:gd name="connsiteY4" fmla="*/ 499637 h 544576"/>
                  <a:gd name="connsiteX5" fmla="*/ 89853 w 488124"/>
                  <a:gd name="connsiteY5" fmla="*/ 544576 h 544576"/>
                  <a:gd name="connsiteX6" fmla="*/ 0 w 488124"/>
                  <a:gd name="connsiteY6" fmla="*/ 544576 h 544576"/>
                  <a:gd name="connsiteX7" fmla="*/ 10243 w 488124"/>
                  <a:gd name="connsiteY7" fmla="*/ 499637 h 544576"/>
                  <a:gd name="connsiteX8" fmla="*/ 10243 w 488124"/>
                  <a:gd name="connsiteY8" fmla="*/ 44939 h 544576"/>
                  <a:gd name="connsiteX9" fmla="*/ 0 w 488124"/>
                  <a:gd name="connsiteY9" fmla="*/ 0 h 544576"/>
                  <a:gd name="connsiteX10" fmla="*/ 81724 w 488124"/>
                  <a:gd name="connsiteY10" fmla="*/ 0 h 544576"/>
                  <a:gd name="connsiteX11" fmla="*/ 408432 w 488124"/>
                  <a:gd name="connsiteY11" fmla="*/ 419271 h 544576"/>
                  <a:gd name="connsiteX12" fmla="*/ 408432 w 488124"/>
                  <a:gd name="connsiteY12" fmla="*/ 44939 h 544576"/>
                  <a:gd name="connsiteX13" fmla="*/ 398208 w 488124"/>
                  <a:gd name="connsiteY13" fmla="*/ 0 h 544576"/>
                  <a:gd name="connsiteX14" fmla="*/ 488124 w 488124"/>
                  <a:gd name="connsiteY14" fmla="*/ 0 h 544576"/>
                  <a:gd name="connsiteX15" fmla="*/ 477838 w 488124"/>
                  <a:gd name="connsiteY15" fmla="*/ 44939 h 544576"/>
                  <a:gd name="connsiteX16" fmla="*/ 477838 w 488124"/>
                  <a:gd name="connsiteY16" fmla="*/ 499637 h 5445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88124" h="544576">
                    <a:moveTo>
                      <a:pt x="477838" y="499637"/>
                    </a:moveTo>
                    <a:cubicBezTo>
                      <a:pt x="477838" y="519392"/>
                      <a:pt x="479298" y="530917"/>
                      <a:pt x="481267" y="544576"/>
                    </a:cubicBezTo>
                    <a:lnTo>
                      <a:pt x="409131" y="544576"/>
                    </a:lnTo>
                    <a:lnTo>
                      <a:pt x="79629" y="119145"/>
                    </a:lnTo>
                    <a:lnTo>
                      <a:pt x="79629" y="499637"/>
                    </a:lnTo>
                    <a:cubicBezTo>
                      <a:pt x="79629" y="519392"/>
                      <a:pt x="83058" y="530917"/>
                      <a:pt x="89853" y="544576"/>
                    </a:cubicBezTo>
                    <a:lnTo>
                      <a:pt x="0" y="544576"/>
                    </a:lnTo>
                    <a:cubicBezTo>
                      <a:pt x="6833" y="530917"/>
                      <a:pt x="10243" y="519392"/>
                      <a:pt x="10243" y="499637"/>
                    </a:cubicBezTo>
                    <a:lnTo>
                      <a:pt x="10243" y="44939"/>
                    </a:lnTo>
                    <a:cubicBezTo>
                      <a:pt x="10243" y="25184"/>
                      <a:pt x="6826" y="13595"/>
                      <a:pt x="0" y="0"/>
                    </a:cubicBezTo>
                    <a:lnTo>
                      <a:pt x="81724" y="0"/>
                    </a:lnTo>
                    <a:lnTo>
                      <a:pt x="408432" y="419271"/>
                    </a:lnTo>
                    <a:lnTo>
                      <a:pt x="408432" y="44939"/>
                    </a:lnTo>
                    <a:cubicBezTo>
                      <a:pt x="408432" y="25184"/>
                      <a:pt x="405067" y="13595"/>
                      <a:pt x="398208" y="0"/>
                    </a:cubicBezTo>
                    <a:lnTo>
                      <a:pt x="488124" y="0"/>
                    </a:lnTo>
                    <a:cubicBezTo>
                      <a:pt x="481267" y="13595"/>
                      <a:pt x="477838" y="25184"/>
                      <a:pt x="477838" y="44939"/>
                    </a:cubicBezTo>
                    <a:lnTo>
                      <a:pt x="477838" y="499637"/>
                    </a:lnTo>
                    <a:close/>
                  </a:path>
                </a:pathLst>
              </a:custGeom>
              <a:grpFill/>
              <a:ln w="6350" cap="flat">
                <a:noFill/>
                <a:prstDash val="solid"/>
                <a:miter/>
              </a:ln>
            </p:spPr>
            <p:txBody>
              <a:bodyPr rtlCol="0" anchor="ctr"/>
              <a:lstStyle/>
              <a:p>
                <a:endParaRPr lang="da-DK" dirty="0"/>
              </a:p>
            </p:txBody>
          </p:sp>
          <p:sp>
            <p:nvSpPr>
              <p:cNvPr id="33" name="Freeform: Shape 32">
                <a:extLst>
                  <a:ext uri="{FF2B5EF4-FFF2-40B4-BE49-F238E27FC236}">
                    <a16:creationId xmlns:a16="http://schemas.microsoft.com/office/drawing/2014/main" id="{8CB09555-507B-E685-77BA-EA6751E2B3B2}"/>
                  </a:ext>
                </a:extLst>
              </p:cNvPr>
              <p:cNvSpPr/>
              <p:nvPr/>
            </p:nvSpPr>
            <p:spPr>
              <a:xfrm>
                <a:off x="8279707" y="1822250"/>
                <a:ext cx="482600" cy="548665"/>
              </a:xfrm>
              <a:custGeom>
                <a:avLst/>
                <a:gdLst>
                  <a:gd name="connsiteX0" fmla="*/ 199453 w 482600"/>
                  <a:gd name="connsiteY0" fmla="*/ 0 h 548665"/>
                  <a:gd name="connsiteX1" fmla="*/ 482600 w 482600"/>
                  <a:gd name="connsiteY1" fmla="*/ 272993 h 548665"/>
                  <a:gd name="connsiteX2" fmla="*/ 196723 w 482600"/>
                  <a:gd name="connsiteY2" fmla="*/ 548665 h 548665"/>
                  <a:gd name="connsiteX3" fmla="*/ 48323 w 482600"/>
                  <a:gd name="connsiteY3" fmla="*/ 544582 h 548665"/>
                  <a:gd name="connsiteX4" fmla="*/ 0 w 482600"/>
                  <a:gd name="connsiteY4" fmla="*/ 544582 h 548665"/>
                  <a:gd name="connsiteX5" fmla="*/ 10160 w 482600"/>
                  <a:gd name="connsiteY5" fmla="*/ 499644 h 548665"/>
                  <a:gd name="connsiteX6" fmla="*/ 10160 w 482600"/>
                  <a:gd name="connsiteY6" fmla="*/ 44945 h 548665"/>
                  <a:gd name="connsiteX7" fmla="*/ 0 w 482600"/>
                  <a:gd name="connsiteY7" fmla="*/ 7 h 548665"/>
                  <a:gd name="connsiteX8" fmla="*/ 199453 w 482600"/>
                  <a:gd name="connsiteY8" fmla="*/ 7 h 548665"/>
                  <a:gd name="connsiteX9" fmla="*/ 83693 w 482600"/>
                  <a:gd name="connsiteY9" fmla="*/ 435674 h 548665"/>
                  <a:gd name="connsiteX10" fmla="*/ 105473 w 482600"/>
                  <a:gd name="connsiteY10" fmla="*/ 475793 h 548665"/>
                  <a:gd name="connsiteX11" fmla="*/ 191960 w 482600"/>
                  <a:gd name="connsiteY11" fmla="*/ 481952 h 548665"/>
                  <a:gd name="connsiteX12" fmla="*/ 402336 w 482600"/>
                  <a:gd name="connsiteY12" fmla="*/ 273660 h 548665"/>
                  <a:gd name="connsiteX13" fmla="*/ 189864 w 482600"/>
                  <a:gd name="connsiteY13" fmla="*/ 69450 h 548665"/>
                  <a:gd name="connsiteX14" fmla="*/ 83693 w 482600"/>
                  <a:gd name="connsiteY14" fmla="*/ 69450 h 548665"/>
                  <a:gd name="connsiteX15" fmla="*/ 83693 w 482600"/>
                  <a:gd name="connsiteY15" fmla="*/ 435674 h 5486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482600" h="548665">
                    <a:moveTo>
                      <a:pt x="199453" y="0"/>
                    </a:moveTo>
                    <a:cubicBezTo>
                      <a:pt x="366902" y="0"/>
                      <a:pt x="482600" y="113722"/>
                      <a:pt x="482600" y="272993"/>
                    </a:cubicBezTo>
                    <a:cubicBezTo>
                      <a:pt x="482600" y="432264"/>
                      <a:pt x="364172" y="548665"/>
                      <a:pt x="196723" y="548665"/>
                    </a:cubicBezTo>
                    <a:cubicBezTo>
                      <a:pt x="114364" y="548665"/>
                      <a:pt x="89153" y="544582"/>
                      <a:pt x="48323" y="544582"/>
                    </a:cubicBezTo>
                    <a:lnTo>
                      <a:pt x="0" y="544582"/>
                    </a:lnTo>
                    <a:cubicBezTo>
                      <a:pt x="6794" y="530987"/>
                      <a:pt x="10160" y="519399"/>
                      <a:pt x="10160" y="499644"/>
                    </a:cubicBezTo>
                    <a:lnTo>
                      <a:pt x="10160" y="44945"/>
                    </a:lnTo>
                    <a:cubicBezTo>
                      <a:pt x="10160" y="25191"/>
                      <a:pt x="6794" y="13665"/>
                      <a:pt x="0" y="7"/>
                    </a:cubicBezTo>
                    <a:lnTo>
                      <a:pt x="199453" y="7"/>
                    </a:lnTo>
                    <a:close/>
                    <a:moveTo>
                      <a:pt x="83693" y="435674"/>
                    </a:moveTo>
                    <a:cubicBezTo>
                      <a:pt x="83693" y="456102"/>
                      <a:pt x="85789" y="469697"/>
                      <a:pt x="105473" y="475793"/>
                    </a:cubicBezTo>
                    <a:cubicBezTo>
                      <a:pt x="121793" y="481279"/>
                      <a:pt x="151764" y="481952"/>
                      <a:pt x="191960" y="481952"/>
                    </a:cubicBezTo>
                    <a:cubicBezTo>
                      <a:pt x="319277" y="481952"/>
                      <a:pt x="402336" y="390061"/>
                      <a:pt x="402336" y="273660"/>
                    </a:cubicBezTo>
                    <a:cubicBezTo>
                      <a:pt x="402336" y="157258"/>
                      <a:pt x="319277" y="69450"/>
                      <a:pt x="189864" y="69450"/>
                    </a:cubicBezTo>
                    <a:lnTo>
                      <a:pt x="83693" y="69450"/>
                    </a:lnTo>
                    <a:lnTo>
                      <a:pt x="83693" y="435674"/>
                    </a:lnTo>
                    <a:close/>
                  </a:path>
                </a:pathLst>
              </a:custGeom>
              <a:grpFill/>
              <a:ln w="6350" cap="flat">
                <a:noFill/>
                <a:prstDash val="solid"/>
                <a:miter/>
              </a:ln>
            </p:spPr>
            <p:txBody>
              <a:bodyPr rtlCol="0" anchor="ctr"/>
              <a:lstStyle/>
              <a:p>
                <a:endParaRPr lang="da-DK" dirty="0"/>
              </a:p>
            </p:txBody>
          </p:sp>
          <p:sp>
            <p:nvSpPr>
              <p:cNvPr id="34" name="Freeform: Shape 33">
                <a:extLst>
                  <a:ext uri="{FF2B5EF4-FFF2-40B4-BE49-F238E27FC236}">
                    <a16:creationId xmlns:a16="http://schemas.microsoft.com/office/drawing/2014/main" id="{C4F4FDED-B6C0-3950-089D-C9D2323CE184}"/>
                  </a:ext>
                </a:extLst>
              </p:cNvPr>
              <p:cNvSpPr/>
              <p:nvPr/>
            </p:nvSpPr>
            <p:spPr>
              <a:xfrm>
                <a:off x="8781737" y="1822276"/>
                <a:ext cx="543941" cy="544576"/>
              </a:xfrm>
              <a:custGeom>
                <a:avLst/>
                <a:gdLst>
                  <a:gd name="connsiteX0" fmla="*/ 373063 w 543941"/>
                  <a:gd name="connsiteY0" fmla="*/ 348539 h 544576"/>
                  <a:gd name="connsiteX1" fmla="*/ 162052 w 543941"/>
                  <a:gd name="connsiteY1" fmla="*/ 348539 h 544576"/>
                  <a:gd name="connsiteX2" fmla="*/ 99441 w 543941"/>
                  <a:gd name="connsiteY2" fmla="*/ 499637 h 544576"/>
                  <a:gd name="connsiteX3" fmla="*/ 91948 w 543941"/>
                  <a:gd name="connsiteY3" fmla="*/ 544576 h 544576"/>
                  <a:gd name="connsiteX4" fmla="*/ 0 w 543941"/>
                  <a:gd name="connsiteY4" fmla="*/ 544576 h 544576"/>
                  <a:gd name="connsiteX5" fmla="*/ 24511 w 543941"/>
                  <a:gd name="connsiteY5" fmla="*/ 499637 h 544576"/>
                  <a:gd name="connsiteX6" fmla="*/ 232855 w 543941"/>
                  <a:gd name="connsiteY6" fmla="*/ 0 h 544576"/>
                  <a:gd name="connsiteX7" fmla="*/ 300228 w 543941"/>
                  <a:gd name="connsiteY7" fmla="*/ 0 h 544576"/>
                  <a:gd name="connsiteX8" fmla="*/ 519430 w 543941"/>
                  <a:gd name="connsiteY8" fmla="*/ 499637 h 544576"/>
                  <a:gd name="connsiteX9" fmla="*/ 543941 w 543941"/>
                  <a:gd name="connsiteY9" fmla="*/ 544576 h 544576"/>
                  <a:gd name="connsiteX10" fmla="*/ 447294 w 543941"/>
                  <a:gd name="connsiteY10" fmla="*/ 544576 h 544576"/>
                  <a:gd name="connsiteX11" fmla="*/ 439103 w 543941"/>
                  <a:gd name="connsiteY11" fmla="*/ 499637 h 544576"/>
                  <a:gd name="connsiteX12" fmla="*/ 373063 w 543941"/>
                  <a:gd name="connsiteY12" fmla="*/ 348539 h 544576"/>
                  <a:gd name="connsiteX13" fmla="*/ 191326 w 543941"/>
                  <a:gd name="connsiteY13" fmla="*/ 279083 h 544576"/>
                  <a:gd name="connsiteX14" fmla="*/ 342392 w 543941"/>
                  <a:gd name="connsiteY14" fmla="*/ 279083 h 544576"/>
                  <a:gd name="connsiteX15" fmla="*/ 264858 w 543941"/>
                  <a:gd name="connsiteY15" fmla="*/ 101397 h 544576"/>
                  <a:gd name="connsiteX16" fmla="*/ 191326 w 543941"/>
                  <a:gd name="connsiteY16" fmla="*/ 279083 h 5445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543941" h="544576">
                    <a:moveTo>
                      <a:pt x="373063" y="348539"/>
                    </a:moveTo>
                    <a:lnTo>
                      <a:pt x="162052" y="348539"/>
                    </a:lnTo>
                    <a:lnTo>
                      <a:pt x="99441" y="499637"/>
                    </a:lnTo>
                    <a:cubicBezTo>
                      <a:pt x="93980" y="513232"/>
                      <a:pt x="91948" y="530244"/>
                      <a:pt x="91948" y="544576"/>
                    </a:cubicBezTo>
                    <a:lnTo>
                      <a:pt x="0" y="544576"/>
                    </a:lnTo>
                    <a:cubicBezTo>
                      <a:pt x="9589" y="530917"/>
                      <a:pt x="17018" y="517989"/>
                      <a:pt x="24511" y="499637"/>
                    </a:cubicBezTo>
                    <a:lnTo>
                      <a:pt x="232855" y="0"/>
                    </a:lnTo>
                    <a:lnTo>
                      <a:pt x="300228" y="0"/>
                    </a:lnTo>
                    <a:lnTo>
                      <a:pt x="519430" y="499637"/>
                    </a:lnTo>
                    <a:cubicBezTo>
                      <a:pt x="527621" y="517989"/>
                      <a:pt x="534416" y="530917"/>
                      <a:pt x="543941" y="544576"/>
                    </a:cubicBezTo>
                    <a:lnTo>
                      <a:pt x="447294" y="544576"/>
                    </a:lnTo>
                    <a:cubicBezTo>
                      <a:pt x="447294" y="526834"/>
                      <a:pt x="444564" y="512566"/>
                      <a:pt x="439103" y="499637"/>
                    </a:cubicBezTo>
                    <a:lnTo>
                      <a:pt x="373063" y="348539"/>
                    </a:lnTo>
                    <a:close/>
                    <a:moveTo>
                      <a:pt x="191326" y="279083"/>
                    </a:moveTo>
                    <a:lnTo>
                      <a:pt x="342392" y="279083"/>
                    </a:lnTo>
                    <a:lnTo>
                      <a:pt x="264858" y="101397"/>
                    </a:lnTo>
                    <a:lnTo>
                      <a:pt x="191326" y="279083"/>
                    </a:lnTo>
                    <a:close/>
                  </a:path>
                </a:pathLst>
              </a:custGeom>
              <a:grpFill/>
              <a:ln w="6350" cap="flat">
                <a:noFill/>
                <a:prstDash val="solid"/>
                <a:miter/>
              </a:ln>
            </p:spPr>
            <p:txBody>
              <a:bodyPr rtlCol="0" anchor="ctr"/>
              <a:lstStyle/>
              <a:p>
                <a:endParaRPr lang="da-DK" dirty="0"/>
              </a:p>
            </p:txBody>
          </p:sp>
          <p:sp>
            <p:nvSpPr>
              <p:cNvPr id="35" name="Freeform: Shape 34">
                <a:extLst>
                  <a:ext uri="{FF2B5EF4-FFF2-40B4-BE49-F238E27FC236}">
                    <a16:creationId xmlns:a16="http://schemas.microsoft.com/office/drawing/2014/main" id="{20C58248-E41C-86D6-F3C1-87EBEC56DE97}"/>
                  </a:ext>
                </a:extLst>
              </p:cNvPr>
              <p:cNvSpPr/>
              <p:nvPr/>
            </p:nvSpPr>
            <p:spPr>
              <a:xfrm>
                <a:off x="7727701" y="408334"/>
                <a:ext cx="488124" cy="544575"/>
              </a:xfrm>
              <a:custGeom>
                <a:avLst/>
                <a:gdLst>
                  <a:gd name="connsiteX0" fmla="*/ 477901 w 488124"/>
                  <a:gd name="connsiteY0" fmla="*/ 499637 h 544575"/>
                  <a:gd name="connsiteX1" fmla="*/ 481330 w 488124"/>
                  <a:gd name="connsiteY1" fmla="*/ 544576 h 544575"/>
                  <a:gd name="connsiteX2" fmla="*/ 409194 w 488124"/>
                  <a:gd name="connsiteY2" fmla="*/ 544576 h 544575"/>
                  <a:gd name="connsiteX3" fmla="*/ 79629 w 488124"/>
                  <a:gd name="connsiteY3" fmla="*/ 119145 h 544575"/>
                  <a:gd name="connsiteX4" fmla="*/ 79629 w 488124"/>
                  <a:gd name="connsiteY4" fmla="*/ 499637 h 544575"/>
                  <a:gd name="connsiteX5" fmla="*/ 89916 w 488124"/>
                  <a:gd name="connsiteY5" fmla="*/ 544576 h 544575"/>
                  <a:gd name="connsiteX6" fmla="*/ 0 w 488124"/>
                  <a:gd name="connsiteY6" fmla="*/ 544576 h 544575"/>
                  <a:gd name="connsiteX7" fmla="*/ 10287 w 488124"/>
                  <a:gd name="connsiteY7" fmla="*/ 499637 h 544575"/>
                  <a:gd name="connsiteX8" fmla="*/ 10287 w 488124"/>
                  <a:gd name="connsiteY8" fmla="*/ 44939 h 544575"/>
                  <a:gd name="connsiteX9" fmla="*/ 0 w 488124"/>
                  <a:gd name="connsiteY9" fmla="*/ 0 h 544575"/>
                  <a:gd name="connsiteX10" fmla="*/ 81724 w 488124"/>
                  <a:gd name="connsiteY10" fmla="*/ 0 h 544575"/>
                  <a:gd name="connsiteX11" fmla="*/ 408432 w 488124"/>
                  <a:gd name="connsiteY11" fmla="*/ 419335 h 544575"/>
                  <a:gd name="connsiteX12" fmla="*/ 408432 w 488124"/>
                  <a:gd name="connsiteY12" fmla="*/ 44939 h 544575"/>
                  <a:gd name="connsiteX13" fmla="*/ 398272 w 488124"/>
                  <a:gd name="connsiteY13" fmla="*/ 0 h 544575"/>
                  <a:gd name="connsiteX14" fmla="*/ 488124 w 488124"/>
                  <a:gd name="connsiteY14" fmla="*/ 0 h 544575"/>
                  <a:gd name="connsiteX15" fmla="*/ 477901 w 488124"/>
                  <a:gd name="connsiteY15" fmla="*/ 44939 h 544575"/>
                  <a:gd name="connsiteX16" fmla="*/ 477901 w 488124"/>
                  <a:gd name="connsiteY16" fmla="*/ 499637 h 544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88124" h="544575">
                    <a:moveTo>
                      <a:pt x="477901" y="499637"/>
                    </a:moveTo>
                    <a:cubicBezTo>
                      <a:pt x="477901" y="519392"/>
                      <a:pt x="479298" y="530917"/>
                      <a:pt x="481330" y="544576"/>
                    </a:cubicBezTo>
                    <a:lnTo>
                      <a:pt x="409194" y="544576"/>
                    </a:lnTo>
                    <a:lnTo>
                      <a:pt x="79629" y="119145"/>
                    </a:lnTo>
                    <a:lnTo>
                      <a:pt x="79629" y="499637"/>
                    </a:lnTo>
                    <a:cubicBezTo>
                      <a:pt x="79629" y="519392"/>
                      <a:pt x="83058" y="530917"/>
                      <a:pt x="89916" y="544576"/>
                    </a:cubicBezTo>
                    <a:lnTo>
                      <a:pt x="0" y="544576"/>
                    </a:lnTo>
                    <a:cubicBezTo>
                      <a:pt x="6858" y="530917"/>
                      <a:pt x="10287" y="519392"/>
                      <a:pt x="10287" y="499637"/>
                    </a:cubicBezTo>
                    <a:lnTo>
                      <a:pt x="10287" y="44939"/>
                    </a:lnTo>
                    <a:cubicBezTo>
                      <a:pt x="10287" y="25184"/>
                      <a:pt x="6858" y="13595"/>
                      <a:pt x="0" y="0"/>
                    </a:cubicBezTo>
                    <a:lnTo>
                      <a:pt x="81724" y="0"/>
                    </a:lnTo>
                    <a:lnTo>
                      <a:pt x="408432" y="419335"/>
                    </a:lnTo>
                    <a:lnTo>
                      <a:pt x="408432" y="44939"/>
                    </a:lnTo>
                    <a:cubicBezTo>
                      <a:pt x="408432" y="25184"/>
                      <a:pt x="405067" y="13595"/>
                      <a:pt x="398272" y="0"/>
                    </a:cubicBezTo>
                    <a:lnTo>
                      <a:pt x="488124" y="0"/>
                    </a:lnTo>
                    <a:cubicBezTo>
                      <a:pt x="481330" y="13595"/>
                      <a:pt x="477901" y="25184"/>
                      <a:pt x="477901" y="44939"/>
                    </a:cubicBezTo>
                    <a:lnTo>
                      <a:pt x="477901" y="499637"/>
                    </a:lnTo>
                    <a:close/>
                  </a:path>
                </a:pathLst>
              </a:custGeom>
              <a:grpFill/>
              <a:ln w="6350" cap="flat">
                <a:noFill/>
                <a:prstDash val="solid"/>
                <a:miter/>
              </a:ln>
            </p:spPr>
            <p:txBody>
              <a:bodyPr rtlCol="0" anchor="ctr"/>
              <a:lstStyle/>
              <a:p>
                <a:endParaRPr lang="da-DK" dirty="0"/>
              </a:p>
            </p:txBody>
          </p:sp>
          <p:sp>
            <p:nvSpPr>
              <p:cNvPr id="36" name="Freeform: Shape 35">
                <a:extLst>
                  <a:ext uri="{FF2B5EF4-FFF2-40B4-BE49-F238E27FC236}">
                    <a16:creationId xmlns:a16="http://schemas.microsoft.com/office/drawing/2014/main" id="{1B759087-1D40-4344-151E-236D8DD90C66}"/>
                  </a:ext>
                </a:extLst>
              </p:cNvPr>
              <p:cNvSpPr/>
              <p:nvPr/>
            </p:nvSpPr>
            <p:spPr>
              <a:xfrm>
                <a:off x="8336158" y="408308"/>
                <a:ext cx="482663" cy="548665"/>
              </a:xfrm>
              <a:custGeom>
                <a:avLst/>
                <a:gdLst>
                  <a:gd name="connsiteX0" fmla="*/ 199454 w 482663"/>
                  <a:gd name="connsiteY0" fmla="*/ 0 h 548665"/>
                  <a:gd name="connsiteX1" fmla="*/ 482664 w 482663"/>
                  <a:gd name="connsiteY1" fmla="*/ 272993 h 548665"/>
                  <a:gd name="connsiteX2" fmla="*/ 196724 w 482663"/>
                  <a:gd name="connsiteY2" fmla="*/ 548665 h 548665"/>
                  <a:gd name="connsiteX3" fmla="*/ 48324 w 482663"/>
                  <a:gd name="connsiteY3" fmla="*/ 544582 h 548665"/>
                  <a:gd name="connsiteX4" fmla="*/ 0 w 482663"/>
                  <a:gd name="connsiteY4" fmla="*/ 544582 h 548665"/>
                  <a:gd name="connsiteX5" fmla="*/ 10224 w 482663"/>
                  <a:gd name="connsiteY5" fmla="*/ 499643 h 548665"/>
                  <a:gd name="connsiteX6" fmla="*/ 10224 w 482663"/>
                  <a:gd name="connsiteY6" fmla="*/ 44945 h 548665"/>
                  <a:gd name="connsiteX7" fmla="*/ 0 w 482663"/>
                  <a:gd name="connsiteY7" fmla="*/ 6 h 548665"/>
                  <a:gd name="connsiteX8" fmla="*/ 199454 w 482663"/>
                  <a:gd name="connsiteY8" fmla="*/ 6 h 548665"/>
                  <a:gd name="connsiteX9" fmla="*/ 83757 w 482663"/>
                  <a:gd name="connsiteY9" fmla="*/ 435673 h 548665"/>
                  <a:gd name="connsiteX10" fmla="*/ 105538 w 482663"/>
                  <a:gd name="connsiteY10" fmla="*/ 475856 h 548665"/>
                  <a:gd name="connsiteX11" fmla="*/ 191961 w 482663"/>
                  <a:gd name="connsiteY11" fmla="*/ 481952 h 548665"/>
                  <a:gd name="connsiteX12" fmla="*/ 402337 w 482663"/>
                  <a:gd name="connsiteY12" fmla="*/ 273659 h 548665"/>
                  <a:gd name="connsiteX13" fmla="*/ 189929 w 482663"/>
                  <a:gd name="connsiteY13" fmla="*/ 69450 h 548665"/>
                  <a:gd name="connsiteX14" fmla="*/ 83757 w 482663"/>
                  <a:gd name="connsiteY14" fmla="*/ 69450 h 548665"/>
                  <a:gd name="connsiteX15" fmla="*/ 83757 w 482663"/>
                  <a:gd name="connsiteY15" fmla="*/ 435673 h 5486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482663" h="548665">
                    <a:moveTo>
                      <a:pt x="199454" y="0"/>
                    </a:moveTo>
                    <a:cubicBezTo>
                      <a:pt x="366903" y="0"/>
                      <a:pt x="482664" y="113722"/>
                      <a:pt x="482664" y="272993"/>
                    </a:cubicBezTo>
                    <a:cubicBezTo>
                      <a:pt x="482664" y="432264"/>
                      <a:pt x="364173" y="548665"/>
                      <a:pt x="196724" y="548665"/>
                    </a:cubicBezTo>
                    <a:cubicBezTo>
                      <a:pt x="114364" y="548665"/>
                      <a:pt x="89154" y="544582"/>
                      <a:pt x="48324" y="544582"/>
                    </a:cubicBezTo>
                    <a:lnTo>
                      <a:pt x="0" y="544582"/>
                    </a:lnTo>
                    <a:cubicBezTo>
                      <a:pt x="6795" y="530987"/>
                      <a:pt x="10224" y="519398"/>
                      <a:pt x="10224" y="499643"/>
                    </a:cubicBezTo>
                    <a:lnTo>
                      <a:pt x="10224" y="44945"/>
                    </a:lnTo>
                    <a:cubicBezTo>
                      <a:pt x="10224" y="25190"/>
                      <a:pt x="6795" y="13665"/>
                      <a:pt x="0" y="6"/>
                    </a:cubicBezTo>
                    <a:lnTo>
                      <a:pt x="199454" y="6"/>
                    </a:lnTo>
                    <a:close/>
                    <a:moveTo>
                      <a:pt x="83757" y="435673"/>
                    </a:moveTo>
                    <a:cubicBezTo>
                      <a:pt x="83757" y="456101"/>
                      <a:pt x="85789" y="469697"/>
                      <a:pt x="105538" y="475856"/>
                    </a:cubicBezTo>
                    <a:cubicBezTo>
                      <a:pt x="121857" y="481286"/>
                      <a:pt x="151765" y="481952"/>
                      <a:pt x="191961" y="481952"/>
                    </a:cubicBezTo>
                    <a:cubicBezTo>
                      <a:pt x="319278" y="481952"/>
                      <a:pt x="402337" y="390061"/>
                      <a:pt x="402337" y="273659"/>
                    </a:cubicBezTo>
                    <a:cubicBezTo>
                      <a:pt x="402337" y="157258"/>
                      <a:pt x="319278" y="69450"/>
                      <a:pt x="189929" y="69450"/>
                    </a:cubicBezTo>
                    <a:lnTo>
                      <a:pt x="83757" y="69450"/>
                    </a:lnTo>
                    <a:lnTo>
                      <a:pt x="83757" y="435673"/>
                    </a:lnTo>
                    <a:close/>
                  </a:path>
                </a:pathLst>
              </a:custGeom>
              <a:grpFill/>
              <a:ln w="6350" cap="flat">
                <a:noFill/>
                <a:prstDash val="solid"/>
                <a:miter/>
              </a:ln>
            </p:spPr>
            <p:txBody>
              <a:bodyPr rtlCol="0" anchor="ctr"/>
              <a:lstStyle/>
              <a:p>
                <a:endParaRPr lang="da-DK" dirty="0"/>
              </a:p>
            </p:txBody>
          </p:sp>
          <p:sp>
            <p:nvSpPr>
              <p:cNvPr id="37" name="Freeform: Shape 36">
                <a:extLst>
                  <a:ext uri="{FF2B5EF4-FFF2-40B4-BE49-F238E27FC236}">
                    <a16:creationId xmlns:a16="http://schemas.microsoft.com/office/drawing/2014/main" id="{98DF480E-8F41-3375-083D-F41AFD888D86}"/>
                  </a:ext>
                </a:extLst>
              </p:cNvPr>
              <p:cNvSpPr/>
              <p:nvPr/>
            </p:nvSpPr>
            <p:spPr>
              <a:xfrm>
                <a:off x="9341871" y="1815481"/>
                <a:ext cx="474536" cy="558177"/>
              </a:xfrm>
              <a:custGeom>
                <a:avLst/>
                <a:gdLst>
                  <a:gd name="connsiteX0" fmla="*/ 464312 w 474536"/>
                  <a:gd name="connsiteY0" fmla="*/ 463537 h 558177"/>
                  <a:gd name="connsiteX1" fmla="*/ 469012 w 474536"/>
                  <a:gd name="connsiteY1" fmla="*/ 520065 h 558177"/>
                  <a:gd name="connsiteX2" fmla="*/ 315214 w 474536"/>
                  <a:gd name="connsiteY2" fmla="*/ 558178 h 558177"/>
                  <a:gd name="connsiteX3" fmla="*/ 0 w 474536"/>
                  <a:gd name="connsiteY3" fmla="*/ 279089 h 558177"/>
                  <a:gd name="connsiteX4" fmla="*/ 300927 w 474536"/>
                  <a:gd name="connsiteY4" fmla="*/ 0 h 558177"/>
                  <a:gd name="connsiteX5" fmla="*/ 458089 w 474536"/>
                  <a:gd name="connsiteY5" fmla="*/ 30607 h 558177"/>
                  <a:gd name="connsiteX6" fmla="*/ 460185 w 474536"/>
                  <a:gd name="connsiteY6" fmla="*/ 127254 h 558177"/>
                  <a:gd name="connsiteX7" fmla="*/ 390081 w 474536"/>
                  <a:gd name="connsiteY7" fmla="*/ 83719 h 558177"/>
                  <a:gd name="connsiteX8" fmla="*/ 301562 w 474536"/>
                  <a:gd name="connsiteY8" fmla="*/ 70123 h 558177"/>
                  <a:gd name="connsiteX9" fmla="*/ 78994 w 474536"/>
                  <a:gd name="connsiteY9" fmla="*/ 279089 h 558177"/>
                  <a:gd name="connsiteX10" fmla="*/ 318580 w 474536"/>
                  <a:gd name="connsiteY10" fmla="*/ 488055 h 558177"/>
                  <a:gd name="connsiteX11" fmla="*/ 390716 w 474536"/>
                  <a:gd name="connsiteY11" fmla="*/ 471043 h 558177"/>
                  <a:gd name="connsiteX12" fmla="*/ 390716 w 474536"/>
                  <a:gd name="connsiteY12" fmla="*/ 340309 h 558177"/>
                  <a:gd name="connsiteX13" fmla="*/ 380556 w 474536"/>
                  <a:gd name="connsiteY13" fmla="*/ 295427 h 558177"/>
                  <a:gd name="connsiteX14" fmla="*/ 474536 w 474536"/>
                  <a:gd name="connsiteY14" fmla="*/ 295427 h 558177"/>
                  <a:gd name="connsiteX15" fmla="*/ 464249 w 474536"/>
                  <a:gd name="connsiteY15" fmla="*/ 340309 h 558177"/>
                  <a:gd name="connsiteX16" fmla="*/ 464249 w 474536"/>
                  <a:gd name="connsiteY16" fmla="*/ 463537 h 5581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74536" h="558177">
                    <a:moveTo>
                      <a:pt x="464312" y="463537"/>
                    </a:moveTo>
                    <a:cubicBezTo>
                      <a:pt x="464312" y="493478"/>
                      <a:pt x="466281" y="505060"/>
                      <a:pt x="469012" y="520065"/>
                    </a:cubicBezTo>
                    <a:cubicBezTo>
                      <a:pt x="420053" y="543846"/>
                      <a:pt x="368300" y="558178"/>
                      <a:pt x="315214" y="558178"/>
                    </a:cubicBezTo>
                    <a:cubicBezTo>
                      <a:pt x="120524" y="558178"/>
                      <a:pt x="0" y="437020"/>
                      <a:pt x="0" y="279089"/>
                    </a:cubicBezTo>
                    <a:cubicBezTo>
                      <a:pt x="0" y="121101"/>
                      <a:pt x="125985" y="0"/>
                      <a:pt x="300927" y="0"/>
                    </a:cubicBezTo>
                    <a:cubicBezTo>
                      <a:pt x="365570" y="0"/>
                      <a:pt x="407734" y="6769"/>
                      <a:pt x="458089" y="30607"/>
                    </a:cubicBezTo>
                    <a:lnTo>
                      <a:pt x="460185" y="127254"/>
                    </a:lnTo>
                    <a:cubicBezTo>
                      <a:pt x="443865" y="108903"/>
                      <a:pt x="420053" y="94571"/>
                      <a:pt x="390081" y="83719"/>
                    </a:cubicBezTo>
                    <a:cubicBezTo>
                      <a:pt x="366205" y="74879"/>
                      <a:pt x="334264" y="70123"/>
                      <a:pt x="301562" y="70123"/>
                    </a:cubicBezTo>
                    <a:cubicBezTo>
                      <a:pt x="164783" y="70123"/>
                      <a:pt x="78994" y="161284"/>
                      <a:pt x="78994" y="279089"/>
                    </a:cubicBezTo>
                    <a:cubicBezTo>
                      <a:pt x="78994" y="397504"/>
                      <a:pt x="172911" y="488055"/>
                      <a:pt x="318580" y="488055"/>
                    </a:cubicBezTo>
                    <a:cubicBezTo>
                      <a:pt x="332931" y="488055"/>
                      <a:pt x="366205" y="484638"/>
                      <a:pt x="390716" y="471043"/>
                    </a:cubicBezTo>
                    <a:lnTo>
                      <a:pt x="390716" y="340309"/>
                    </a:lnTo>
                    <a:cubicBezTo>
                      <a:pt x="390716" y="320611"/>
                      <a:pt x="387414" y="309029"/>
                      <a:pt x="380556" y="295427"/>
                    </a:cubicBezTo>
                    <a:lnTo>
                      <a:pt x="474536" y="295427"/>
                    </a:lnTo>
                    <a:cubicBezTo>
                      <a:pt x="467678" y="309023"/>
                      <a:pt x="464249" y="320611"/>
                      <a:pt x="464249" y="340309"/>
                    </a:cubicBezTo>
                    <a:lnTo>
                      <a:pt x="464249" y="463537"/>
                    </a:lnTo>
                    <a:close/>
                  </a:path>
                </a:pathLst>
              </a:custGeom>
              <a:grpFill/>
              <a:ln w="6350" cap="flat">
                <a:noFill/>
                <a:prstDash val="solid"/>
                <a:miter/>
              </a:ln>
            </p:spPr>
            <p:txBody>
              <a:bodyPr rtlCol="0" anchor="ctr"/>
              <a:lstStyle/>
              <a:p>
                <a:endParaRPr lang="da-DK" dirty="0"/>
              </a:p>
            </p:txBody>
          </p:sp>
          <p:sp>
            <p:nvSpPr>
              <p:cNvPr id="38" name="Freeform: Shape 37">
                <a:extLst>
                  <a:ext uri="{FF2B5EF4-FFF2-40B4-BE49-F238E27FC236}">
                    <a16:creationId xmlns:a16="http://schemas.microsoft.com/office/drawing/2014/main" id="{42C48298-C7EC-A488-6532-AC40D7566AA5}"/>
                  </a:ext>
                </a:extLst>
              </p:cNvPr>
              <p:cNvSpPr/>
              <p:nvPr/>
            </p:nvSpPr>
            <p:spPr>
              <a:xfrm>
                <a:off x="9930643" y="1822257"/>
                <a:ext cx="313816" cy="544575"/>
              </a:xfrm>
              <a:custGeom>
                <a:avLst/>
                <a:gdLst>
                  <a:gd name="connsiteX0" fmla="*/ 288607 w 313816"/>
                  <a:gd name="connsiteY0" fmla="*/ 6 h 544575"/>
                  <a:gd name="connsiteX1" fmla="*/ 292036 w 313816"/>
                  <a:gd name="connsiteY1" fmla="*/ 83725 h 544575"/>
                  <a:gd name="connsiteX2" fmla="*/ 232790 w 313816"/>
                  <a:gd name="connsiteY2" fmla="*/ 69456 h 544575"/>
                  <a:gd name="connsiteX3" fmla="*/ 83756 w 313816"/>
                  <a:gd name="connsiteY3" fmla="*/ 69456 h 544575"/>
                  <a:gd name="connsiteX4" fmla="*/ 83756 w 313816"/>
                  <a:gd name="connsiteY4" fmla="*/ 232810 h 544575"/>
                  <a:gd name="connsiteX5" fmla="*/ 238252 w 313816"/>
                  <a:gd name="connsiteY5" fmla="*/ 232810 h 544575"/>
                  <a:gd name="connsiteX6" fmla="*/ 283210 w 313816"/>
                  <a:gd name="connsiteY6" fmla="*/ 222624 h 544575"/>
                  <a:gd name="connsiteX7" fmla="*/ 283210 w 313816"/>
                  <a:gd name="connsiteY7" fmla="*/ 312445 h 544575"/>
                  <a:gd name="connsiteX8" fmla="*/ 238252 w 313816"/>
                  <a:gd name="connsiteY8" fmla="*/ 302260 h 544575"/>
                  <a:gd name="connsiteX9" fmla="*/ 83756 w 313816"/>
                  <a:gd name="connsiteY9" fmla="*/ 302260 h 544575"/>
                  <a:gd name="connsiteX10" fmla="*/ 83756 w 313816"/>
                  <a:gd name="connsiteY10" fmla="*/ 475126 h 544575"/>
                  <a:gd name="connsiteX11" fmla="*/ 249110 w 313816"/>
                  <a:gd name="connsiteY11" fmla="*/ 475126 h 544575"/>
                  <a:gd name="connsiteX12" fmla="*/ 313817 w 313816"/>
                  <a:gd name="connsiteY12" fmla="*/ 460858 h 544575"/>
                  <a:gd name="connsiteX13" fmla="*/ 294767 w 313816"/>
                  <a:gd name="connsiteY13" fmla="*/ 544576 h 544575"/>
                  <a:gd name="connsiteX14" fmla="*/ 0 w 313816"/>
                  <a:gd name="connsiteY14" fmla="*/ 544576 h 544575"/>
                  <a:gd name="connsiteX15" fmla="*/ 10223 w 313816"/>
                  <a:gd name="connsiteY15" fmla="*/ 499637 h 544575"/>
                  <a:gd name="connsiteX16" fmla="*/ 10223 w 313816"/>
                  <a:gd name="connsiteY16" fmla="*/ 44939 h 544575"/>
                  <a:gd name="connsiteX17" fmla="*/ 0 w 313816"/>
                  <a:gd name="connsiteY17" fmla="*/ 0 h 544575"/>
                  <a:gd name="connsiteX18" fmla="*/ 288607 w 313816"/>
                  <a:gd name="connsiteY18" fmla="*/ 0 h 544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313816" h="544575">
                    <a:moveTo>
                      <a:pt x="288607" y="6"/>
                    </a:moveTo>
                    <a:lnTo>
                      <a:pt x="292036" y="83725"/>
                    </a:lnTo>
                    <a:cubicBezTo>
                      <a:pt x="276352" y="74885"/>
                      <a:pt x="260667" y="69456"/>
                      <a:pt x="232790" y="69456"/>
                    </a:cubicBezTo>
                    <a:lnTo>
                      <a:pt x="83756" y="69456"/>
                    </a:lnTo>
                    <a:lnTo>
                      <a:pt x="83756" y="232810"/>
                    </a:lnTo>
                    <a:lnTo>
                      <a:pt x="238252" y="232810"/>
                    </a:lnTo>
                    <a:cubicBezTo>
                      <a:pt x="258001" y="232810"/>
                      <a:pt x="269494" y="229394"/>
                      <a:pt x="283210" y="222624"/>
                    </a:cubicBezTo>
                    <a:lnTo>
                      <a:pt x="283210" y="312445"/>
                    </a:lnTo>
                    <a:cubicBezTo>
                      <a:pt x="269494" y="305619"/>
                      <a:pt x="258001" y="302260"/>
                      <a:pt x="238252" y="302260"/>
                    </a:cubicBezTo>
                    <a:lnTo>
                      <a:pt x="83756" y="302260"/>
                    </a:lnTo>
                    <a:lnTo>
                      <a:pt x="83756" y="475126"/>
                    </a:lnTo>
                    <a:lnTo>
                      <a:pt x="249110" y="475126"/>
                    </a:lnTo>
                    <a:cubicBezTo>
                      <a:pt x="277051" y="475126"/>
                      <a:pt x="298132" y="469697"/>
                      <a:pt x="313817" y="460858"/>
                    </a:cubicBezTo>
                    <a:lnTo>
                      <a:pt x="294767" y="544576"/>
                    </a:lnTo>
                    <a:lnTo>
                      <a:pt x="0" y="544576"/>
                    </a:lnTo>
                    <a:cubicBezTo>
                      <a:pt x="6794" y="530980"/>
                      <a:pt x="10223" y="519392"/>
                      <a:pt x="10223" y="499637"/>
                    </a:cubicBezTo>
                    <a:lnTo>
                      <a:pt x="10223" y="44939"/>
                    </a:lnTo>
                    <a:cubicBezTo>
                      <a:pt x="10223" y="25184"/>
                      <a:pt x="6794" y="13595"/>
                      <a:pt x="0" y="0"/>
                    </a:cubicBezTo>
                    <a:lnTo>
                      <a:pt x="288607" y="0"/>
                    </a:lnTo>
                    <a:close/>
                  </a:path>
                </a:pathLst>
              </a:custGeom>
              <a:grpFill/>
              <a:ln w="6350" cap="flat">
                <a:noFill/>
                <a:prstDash val="solid"/>
                <a:miter/>
              </a:ln>
            </p:spPr>
            <p:txBody>
              <a:bodyPr rtlCol="0" anchor="ctr"/>
              <a:lstStyle/>
              <a:p>
                <a:endParaRPr lang="da-DK" dirty="0"/>
              </a:p>
            </p:txBody>
          </p:sp>
          <p:sp>
            <p:nvSpPr>
              <p:cNvPr id="39" name="Freeform: Shape 38">
                <a:extLst>
                  <a:ext uri="{FF2B5EF4-FFF2-40B4-BE49-F238E27FC236}">
                    <a16:creationId xmlns:a16="http://schemas.microsoft.com/office/drawing/2014/main" id="{5D1B90E0-CED1-4DA8-38A5-D8CEECDEABEC}"/>
                  </a:ext>
                </a:extLst>
              </p:cNvPr>
              <p:cNvSpPr/>
              <p:nvPr/>
            </p:nvSpPr>
            <p:spPr>
              <a:xfrm>
                <a:off x="10343393" y="1822276"/>
                <a:ext cx="402335" cy="544518"/>
              </a:xfrm>
              <a:custGeom>
                <a:avLst/>
                <a:gdLst>
                  <a:gd name="connsiteX0" fmla="*/ 157290 w 402335"/>
                  <a:gd name="connsiteY0" fmla="*/ 6 h 544518"/>
                  <a:gd name="connsiteX1" fmla="*/ 322643 w 402335"/>
                  <a:gd name="connsiteY1" fmla="*/ 157874 h 544518"/>
                  <a:gd name="connsiteX2" fmla="*/ 220535 w 402335"/>
                  <a:gd name="connsiteY2" fmla="*/ 302203 h 544518"/>
                  <a:gd name="connsiteX3" fmla="*/ 247777 w 402335"/>
                  <a:gd name="connsiteY3" fmla="*/ 332810 h 544518"/>
                  <a:gd name="connsiteX4" fmla="*/ 359410 w 402335"/>
                  <a:gd name="connsiteY4" fmla="*/ 494150 h 544518"/>
                  <a:gd name="connsiteX5" fmla="*/ 402336 w 402335"/>
                  <a:gd name="connsiteY5" fmla="*/ 544519 h 544518"/>
                  <a:gd name="connsiteX6" fmla="*/ 293433 w 402335"/>
                  <a:gd name="connsiteY6" fmla="*/ 544519 h 544518"/>
                  <a:gd name="connsiteX7" fmla="*/ 275018 w 402335"/>
                  <a:gd name="connsiteY7" fmla="*/ 502996 h 544518"/>
                  <a:gd name="connsiteX8" fmla="*/ 176276 w 402335"/>
                  <a:gd name="connsiteY8" fmla="*/ 359397 h 544518"/>
                  <a:gd name="connsiteX9" fmla="*/ 122491 w 402335"/>
                  <a:gd name="connsiteY9" fmla="*/ 316528 h 544518"/>
                  <a:gd name="connsiteX10" fmla="*/ 83693 w 402335"/>
                  <a:gd name="connsiteY10" fmla="*/ 311772 h 544518"/>
                  <a:gd name="connsiteX11" fmla="*/ 83693 w 402335"/>
                  <a:gd name="connsiteY11" fmla="*/ 499643 h 544518"/>
                  <a:gd name="connsiteX12" fmla="*/ 93916 w 402335"/>
                  <a:gd name="connsiteY12" fmla="*/ 544519 h 544518"/>
                  <a:gd name="connsiteX13" fmla="*/ 0 w 402335"/>
                  <a:gd name="connsiteY13" fmla="*/ 544519 h 544518"/>
                  <a:gd name="connsiteX14" fmla="*/ 10160 w 402335"/>
                  <a:gd name="connsiteY14" fmla="*/ 499643 h 544518"/>
                  <a:gd name="connsiteX15" fmla="*/ 10160 w 402335"/>
                  <a:gd name="connsiteY15" fmla="*/ 44882 h 544518"/>
                  <a:gd name="connsiteX16" fmla="*/ 0 w 402335"/>
                  <a:gd name="connsiteY16" fmla="*/ 0 h 544518"/>
                  <a:gd name="connsiteX17" fmla="*/ 157290 w 402335"/>
                  <a:gd name="connsiteY17" fmla="*/ 0 h 544518"/>
                  <a:gd name="connsiteX18" fmla="*/ 83693 w 402335"/>
                  <a:gd name="connsiteY18" fmla="*/ 242329 h 544518"/>
                  <a:gd name="connsiteX19" fmla="*/ 132080 w 402335"/>
                  <a:gd name="connsiteY19" fmla="*/ 247085 h 544518"/>
                  <a:gd name="connsiteX20" fmla="*/ 245745 w 402335"/>
                  <a:gd name="connsiteY20" fmla="*/ 158610 h 544518"/>
                  <a:gd name="connsiteX21" fmla="*/ 142939 w 402335"/>
                  <a:gd name="connsiteY21" fmla="*/ 68732 h 544518"/>
                  <a:gd name="connsiteX22" fmla="*/ 83693 w 402335"/>
                  <a:gd name="connsiteY22" fmla="*/ 68732 h 544518"/>
                  <a:gd name="connsiteX23" fmla="*/ 83693 w 402335"/>
                  <a:gd name="connsiteY23" fmla="*/ 242329 h 5445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402335" h="544518">
                    <a:moveTo>
                      <a:pt x="157290" y="6"/>
                    </a:moveTo>
                    <a:cubicBezTo>
                      <a:pt x="260032" y="6"/>
                      <a:pt x="322643" y="70739"/>
                      <a:pt x="322643" y="157874"/>
                    </a:cubicBezTo>
                    <a:cubicBezTo>
                      <a:pt x="322643" y="227997"/>
                      <a:pt x="285178" y="279095"/>
                      <a:pt x="220535" y="302203"/>
                    </a:cubicBezTo>
                    <a:cubicBezTo>
                      <a:pt x="232156" y="312445"/>
                      <a:pt x="238887" y="321957"/>
                      <a:pt x="247777" y="332810"/>
                    </a:cubicBezTo>
                    <a:cubicBezTo>
                      <a:pt x="287274" y="384581"/>
                      <a:pt x="328802" y="448545"/>
                      <a:pt x="359410" y="494150"/>
                    </a:cubicBezTo>
                    <a:cubicBezTo>
                      <a:pt x="374396" y="515982"/>
                      <a:pt x="385318" y="530250"/>
                      <a:pt x="402336" y="544519"/>
                    </a:cubicBezTo>
                    <a:lnTo>
                      <a:pt x="293433" y="544519"/>
                    </a:lnTo>
                    <a:cubicBezTo>
                      <a:pt x="289242" y="527507"/>
                      <a:pt x="283845" y="515982"/>
                      <a:pt x="275018" y="502996"/>
                    </a:cubicBezTo>
                    <a:cubicBezTo>
                      <a:pt x="242315" y="454704"/>
                      <a:pt x="209614" y="407022"/>
                      <a:pt x="176276" y="359397"/>
                    </a:cubicBezTo>
                    <a:cubicBezTo>
                      <a:pt x="164719" y="343726"/>
                      <a:pt x="145669" y="323297"/>
                      <a:pt x="122491" y="316528"/>
                    </a:cubicBezTo>
                    <a:cubicBezTo>
                      <a:pt x="108203" y="312445"/>
                      <a:pt x="94614" y="311772"/>
                      <a:pt x="83693" y="311772"/>
                    </a:cubicBezTo>
                    <a:lnTo>
                      <a:pt x="83693" y="499643"/>
                    </a:lnTo>
                    <a:cubicBezTo>
                      <a:pt x="83693" y="519398"/>
                      <a:pt x="87122" y="530923"/>
                      <a:pt x="93916" y="544519"/>
                    </a:cubicBezTo>
                    <a:lnTo>
                      <a:pt x="0" y="544519"/>
                    </a:lnTo>
                    <a:cubicBezTo>
                      <a:pt x="6794" y="530923"/>
                      <a:pt x="10160" y="519398"/>
                      <a:pt x="10160" y="499643"/>
                    </a:cubicBezTo>
                    <a:lnTo>
                      <a:pt x="10160" y="44882"/>
                    </a:lnTo>
                    <a:cubicBezTo>
                      <a:pt x="10160" y="25184"/>
                      <a:pt x="6858" y="13601"/>
                      <a:pt x="0" y="0"/>
                    </a:cubicBezTo>
                    <a:lnTo>
                      <a:pt x="157290" y="0"/>
                    </a:lnTo>
                    <a:close/>
                    <a:moveTo>
                      <a:pt x="83693" y="242329"/>
                    </a:moveTo>
                    <a:cubicBezTo>
                      <a:pt x="100711" y="246412"/>
                      <a:pt x="115062" y="247085"/>
                      <a:pt x="132080" y="247085"/>
                    </a:cubicBezTo>
                    <a:cubicBezTo>
                      <a:pt x="211709" y="247085"/>
                      <a:pt x="245745" y="208306"/>
                      <a:pt x="245745" y="158610"/>
                    </a:cubicBezTo>
                    <a:cubicBezTo>
                      <a:pt x="245745" y="107512"/>
                      <a:pt x="211709" y="68732"/>
                      <a:pt x="142939" y="68732"/>
                    </a:cubicBezTo>
                    <a:lnTo>
                      <a:pt x="83693" y="68732"/>
                    </a:lnTo>
                    <a:lnTo>
                      <a:pt x="83693" y="242329"/>
                    </a:lnTo>
                    <a:close/>
                  </a:path>
                </a:pathLst>
              </a:custGeom>
              <a:grpFill/>
              <a:ln w="6350" cap="flat">
                <a:noFill/>
                <a:prstDash val="solid"/>
                <a:miter/>
              </a:ln>
            </p:spPr>
            <p:txBody>
              <a:bodyPr rtlCol="0" anchor="ctr"/>
              <a:lstStyle/>
              <a:p>
                <a:endParaRPr lang="da-DK" dirty="0"/>
              </a:p>
            </p:txBody>
          </p:sp>
        </p:grpSp>
      </p:grpSp>
    </p:spTree>
    <p:extLst>
      <p:ext uri="{BB962C8B-B14F-4D97-AF65-F5344CB8AC3E}">
        <p14:creationId xmlns:p14="http://schemas.microsoft.com/office/powerpoint/2010/main" val="110402636"/>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16"/>
                                        </p:tgtEl>
                                        <p:attrNameLst>
                                          <p:attrName>style.visibility</p:attrName>
                                        </p:attrNameLst>
                                      </p:cBhvr>
                                      <p:to>
                                        <p:strVal val="visible"/>
                                      </p:to>
                                    </p:set>
                                    <p:anim calcmode="lin" valueType="num">
                                      <p:cBhvr>
                                        <p:cTn id="7" dur="1000" fill="hold"/>
                                        <p:tgtEl>
                                          <p:spTgt spid="16"/>
                                        </p:tgtEl>
                                        <p:attrNameLst>
                                          <p:attrName>ppt_w</p:attrName>
                                        </p:attrNameLst>
                                      </p:cBhvr>
                                      <p:tavLst>
                                        <p:tav tm="0">
                                          <p:val>
                                            <p:fltVal val="0"/>
                                          </p:val>
                                        </p:tav>
                                        <p:tav tm="100000">
                                          <p:val>
                                            <p:strVal val="#ppt_w"/>
                                          </p:val>
                                        </p:tav>
                                      </p:tavLst>
                                    </p:anim>
                                    <p:anim calcmode="lin" valueType="num">
                                      <p:cBhvr>
                                        <p:cTn id="8" dur="1000" fill="hold"/>
                                        <p:tgtEl>
                                          <p:spTgt spid="16"/>
                                        </p:tgtEl>
                                        <p:attrNameLst>
                                          <p:attrName>ppt_h</p:attrName>
                                        </p:attrNameLst>
                                      </p:cBhvr>
                                      <p:tavLst>
                                        <p:tav tm="0">
                                          <p:val>
                                            <p:fltVal val="0"/>
                                          </p:val>
                                        </p:tav>
                                        <p:tav tm="100000">
                                          <p:val>
                                            <p:strVal val="#ppt_h"/>
                                          </p:val>
                                        </p:tav>
                                      </p:tavLst>
                                    </p:anim>
                                    <p:animEffect transition="in" filter="fade">
                                      <p:cBhvr>
                                        <p:cTn id="9" dur="1000"/>
                                        <p:tgtEl>
                                          <p:spTgt spid="16"/>
                                        </p:tgtEl>
                                      </p:cBhvr>
                                    </p:animEffect>
                                  </p:childTnLst>
                                </p:cTn>
                              </p:par>
                              <p:par>
                                <p:cTn id="10" presetID="53" presetClass="entr" presetSubtype="16" fill="hold" nodeType="withEffect">
                                  <p:stCondLst>
                                    <p:cond delay="0"/>
                                  </p:stCondLst>
                                  <p:childTnLst>
                                    <p:set>
                                      <p:cBhvr>
                                        <p:cTn id="11" dur="1" fill="hold">
                                          <p:stCondLst>
                                            <p:cond delay="0"/>
                                          </p:stCondLst>
                                        </p:cTn>
                                        <p:tgtEl>
                                          <p:spTgt spid="17"/>
                                        </p:tgtEl>
                                        <p:attrNameLst>
                                          <p:attrName>style.visibility</p:attrName>
                                        </p:attrNameLst>
                                      </p:cBhvr>
                                      <p:to>
                                        <p:strVal val="visible"/>
                                      </p:to>
                                    </p:set>
                                    <p:anim calcmode="lin" valueType="num">
                                      <p:cBhvr>
                                        <p:cTn id="12" dur="1000" fill="hold"/>
                                        <p:tgtEl>
                                          <p:spTgt spid="17"/>
                                        </p:tgtEl>
                                        <p:attrNameLst>
                                          <p:attrName>ppt_w</p:attrName>
                                        </p:attrNameLst>
                                      </p:cBhvr>
                                      <p:tavLst>
                                        <p:tav tm="0">
                                          <p:val>
                                            <p:fltVal val="0"/>
                                          </p:val>
                                        </p:tav>
                                        <p:tav tm="100000">
                                          <p:val>
                                            <p:strVal val="#ppt_w"/>
                                          </p:val>
                                        </p:tav>
                                      </p:tavLst>
                                    </p:anim>
                                    <p:anim calcmode="lin" valueType="num">
                                      <p:cBhvr>
                                        <p:cTn id="13" dur="1000" fill="hold"/>
                                        <p:tgtEl>
                                          <p:spTgt spid="17"/>
                                        </p:tgtEl>
                                        <p:attrNameLst>
                                          <p:attrName>ppt_h</p:attrName>
                                        </p:attrNameLst>
                                      </p:cBhvr>
                                      <p:tavLst>
                                        <p:tav tm="0">
                                          <p:val>
                                            <p:fltVal val="0"/>
                                          </p:val>
                                        </p:tav>
                                        <p:tav tm="100000">
                                          <p:val>
                                            <p:strVal val="#ppt_h"/>
                                          </p:val>
                                        </p:tav>
                                      </p:tavLst>
                                    </p:anim>
                                    <p:animEffect transition="in" filter="fade">
                                      <p:cBhvr>
                                        <p:cTn id="14" dur="1000"/>
                                        <p:tgtEl>
                                          <p:spTgt spid="17"/>
                                        </p:tgtEl>
                                      </p:cBhvr>
                                    </p:animEffect>
                                  </p:childTnLst>
                                </p:cTn>
                              </p:par>
                              <p:par>
                                <p:cTn id="15" presetID="53" presetClass="entr" presetSubtype="16" fill="hold" nodeType="withEffect">
                                  <p:stCondLst>
                                    <p:cond delay="0"/>
                                  </p:stCondLst>
                                  <p:childTnLst>
                                    <p:set>
                                      <p:cBhvr>
                                        <p:cTn id="16" dur="1" fill="hold">
                                          <p:stCondLst>
                                            <p:cond delay="0"/>
                                          </p:stCondLst>
                                        </p:cTn>
                                        <p:tgtEl>
                                          <p:spTgt spid="13"/>
                                        </p:tgtEl>
                                        <p:attrNameLst>
                                          <p:attrName>style.visibility</p:attrName>
                                        </p:attrNameLst>
                                      </p:cBhvr>
                                      <p:to>
                                        <p:strVal val="visible"/>
                                      </p:to>
                                    </p:set>
                                    <p:anim calcmode="lin" valueType="num">
                                      <p:cBhvr>
                                        <p:cTn id="17" dur="1000" fill="hold"/>
                                        <p:tgtEl>
                                          <p:spTgt spid="13"/>
                                        </p:tgtEl>
                                        <p:attrNameLst>
                                          <p:attrName>ppt_w</p:attrName>
                                        </p:attrNameLst>
                                      </p:cBhvr>
                                      <p:tavLst>
                                        <p:tav tm="0">
                                          <p:val>
                                            <p:fltVal val="0"/>
                                          </p:val>
                                        </p:tav>
                                        <p:tav tm="100000">
                                          <p:val>
                                            <p:strVal val="#ppt_w"/>
                                          </p:val>
                                        </p:tav>
                                      </p:tavLst>
                                    </p:anim>
                                    <p:anim calcmode="lin" valueType="num">
                                      <p:cBhvr>
                                        <p:cTn id="18" dur="1000" fill="hold"/>
                                        <p:tgtEl>
                                          <p:spTgt spid="13"/>
                                        </p:tgtEl>
                                        <p:attrNameLst>
                                          <p:attrName>ppt_h</p:attrName>
                                        </p:attrNameLst>
                                      </p:cBhvr>
                                      <p:tavLst>
                                        <p:tav tm="0">
                                          <p:val>
                                            <p:fltVal val="0"/>
                                          </p:val>
                                        </p:tav>
                                        <p:tav tm="100000">
                                          <p:val>
                                            <p:strVal val="#ppt_h"/>
                                          </p:val>
                                        </p:tav>
                                      </p:tavLst>
                                    </p:anim>
                                    <p:animEffect transition="in" filter="fade">
                                      <p:cBhvr>
                                        <p:cTn id="19" dur="1000"/>
                                        <p:tgtEl>
                                          <p:spTgt spid="13"/>
                                        </p:tgtEl>
                                      </p:cBhvr>
                                    </p:animEffect>
                                  </p:childTnLst>
                                </p:cTn>
                              </p:par>
                              <p:par>
                                <p:cTn id="20" presetID="53" presetClass="entr" presetSubtype="16" fill="hold" nodeType="withEffect">
                                  <p:stCondLst>
                                    <p:cond delay="0"/>
                                  </p:stCondLst>
                                  <p:childTnLst>
                                    <p:set>
                                      <p:cBhvr>
                                        <p:cTn id="21" dur="1" fill="hold">
                                          <p:stCondLst>
                                            <p:cond delay="0"/>
                                          </p:stCondLst>
                                        </p:cTn>
                                        <p:tgtEl>
                                          <p:spTgt spid="14"/>
                                        </p:tgtEl>
                                        <p:attrNameLst>
                                          <p:attrName>style.visibility</p:attrName>
                                        </p:attrNameLst>
                                      </p:cBhvr>
                                      <p:to>
                                        <p:strVal val="visible"/>
                                      </p:to>
                                    </p:set>
                                    <p:anim calcmode="lin" valueType="num">
                                      <p:cBhvr>
                                        <p:cTn id="22" dur="1000" fill="hold"/>
                                        <p:tgtEl>
                                          <p:spTgt spid="14"/>
                                        </p:tgtEl>
                                        <p:attrNameLst>
                                          <p:attrName>ppt_w</p:attrName>
                                        </p:attrNameLst>
                                      </p:cBhvr>
                                      <p:tavLst>
                                        <p:tav tm="0">
                                          <p:val>
                                            <p:fltVal val="0"/>
                                          </p:val>
                                        </p:tav>
                                        <p:tav tm="100000">
                                          <p:val>
                                            <p:strVal val="#ppt_w"/>
                                          </p:val>
                                        </p:tav>
                                      </p:tavLst>
                                    </p:anim>
                                    <p:anim calcmode="lin" valueType="num">
                                      <p:cBhvr>
                                        <p:cTn id="23" dur="1000" fill="hold"/>
                                        <p:tgtEl>
                                          <p:spTgt spid="14"/>
                                        </p:tgtEl>
                                        <p:attrNameLst>
                                          <p:attrName>ppt_h</p:attrName>
                                        </p:attrNameLst>
                                      </p:cBhvr>
                                      <p:tavLst>
                                        <p:tav tm="0">
                                          <p:val>
                                            <p:fltVal val="0"/>
                                          </p:val>
                                        </p:tav>
                                        <p:tav tm="100000">
                                          <p:val>
                                            <p:strVal val="#ppt_h"/>
                                          </p:val>
                                        </p:tav>
                                      </p:tavLst>
                                    </p:anim>
                                    <p:animEffect transition="in" filter="fade">
                                      <p:cBhvr>
                                        <p:cTn id="24" dur="1000"/>
                                        <p:tgtEl>
                                          <p:spTgt spid="14"/>
                                        </p:tgtEl>
                                      </p:cBhvr>
                                    </p:animEffect>
                                  </p:childTnLst>
                                </p:cTn>
                              </p:par>
                              <p:par>
                                <p:cTn id="25" presetID="53" presetClass="entr" presetSubtype="16" fill="hold" nodeType="withEffect">
                                  <p:stCondLst>
                                    <p:cond delay="0"/>
                                  </p:stCondLst>
                                  <p:childTnLst>
                                    <p:set>
                                      <p:cBhvr>
                                        <p:cTn id="26" dur="1" fill="hold">
                                          <p:stCondLst>
                                            <p:cond delay="0"/>
                                          </p:stCondLst>
                                        </p:cTn>
                                        <p:tgtEl>
                                          <p:spTgt spid="15"/>
                                        </p:tgtEl>
                                        <p:attrNameLst>
                                          <p:attrName>style.visibility</p:attrName>
                                        </p:attrNameLst>
                                      </p:cBhvr>
                                      <p:to>
                                        <p:strVal val="visible"/>
                                      </p:to>
                                    </p:set>
                                    <p:anim calcmode="lin" valueType="num">
                                      <p:cBhvr>
                                        <p:cTn id="27" dur="1000" fill="hold"/>
                                        <p:tgtEl>
                                          <p:spTgt spid="15"/>
                                        </p:tgtEl>
                                        <p:attrNameLst>
                                          <p:attrName>ppt_w</p:attrName>
                                        </p:attrNameLst>
                                      </p:cBhvr>
                                      <p:tavLst>
                                        <p:tav tm="0">
                                          <p:val>
                                            <p:fltVal val="0"/>
                                          </p:val>
                                        </p:tav>
                                        <p:tav tm="100000">
                                          <p:val>
                                            <p:strVal val="#ppt_w"/>
                                          </p:val>
                                        </p:tav>
                                      </p:tavLst>
                                    </p:anim>
                                    <p:anim calcmode="lin" valueType="num">
                                      <p:cBhvr>
                                        <p:cTn id="28" dur="1000" fill="hold"/>
                                        <p:tgtEl>
                                          <p:spTgt spid="15"/>
                                        </p:tgtEl>
                                        <p:attrNameLst>
                                          <p:attrName>ppt_h</p:attrName>
                                        </p:attrNameLst>
                                      </p:cBhvr>
                                      <p:tavLst>
                                        <p:tav tm="0">
                                          <p:val>
                                            <p:fltVal val="0"/>
                                          </p:val>
                                        </p:tav>
                                        <p:tav tm="100000">
                                          <p:val>
                                            <p:strVal val="#ppt_h"/>
                                          </p:val>
                                        </p:tav>
                                      </p:tavLst>
                                    </p:anim>
                                    <p:animEffect transition="in" filter="fade">
                                      <p:cBhvr>
                                        <p:cTn id="29" dur="1000"/>
                                        <p:tgtEl>
                                          <p:spTgt spid="15"/>
                                        </p:tgtEl>
                                      </p:cBhvr>
                                    </p:animEffect>
                                  </p:childTnLst>
                                </p:cTn>
                              </p:par>
                              <p:par>
                                <p:cTn id="30" presetID="53" presetClass="entr" presetSubtype="16" fill="hold" nodeType="withEffect">
                                  <p:stCondLst>
                                    <p:cond delay="0"/>
                                  </p:stCondLst>
                                  <p:childTnLst>
                                    <p:set>
                                      <p:cBhvr>
                                        <p:cTn id="31" dur="1" fill="hold">
                                          <p:stCondLst>
                                            <p:cond delay="0"/>
                                          </p:stCondLst>
                                        </p:cTn>
                                        <p:tgtEl>
                                          <p:spTgt spid="11"/>
                                        </p:tgtEl>
                                        <p:attrNameLst>
                                          <p:attrName>style.visibility</p:attrName>
                                        </p:attrNameLst>
                                      </p:cBhvr>
                                      <p:to>
                                        <p:strVal val="visible"/>
                                      </p:to>
                                    </p:set>
                                    <p:anim calcmode="lin" valueType="num">
                                      <p:cBhvr>
                                        <p:cTn id="32" dur="1000" fill="hold"/>
                                        <p:tgtEl>
                                          <p:spTgt spid="11"/>
                                        </p:tgtEl>
                                        <p:attrNameLst>
                                          <p:attrName>ppt_w</p:attrName>
                                        </p:attrNameLst>
                                      </p:cBhvr>
                                      <p:tavLst>
                                        <p:tav tm="0">
                                          <p:val>
                                            <p:fltVal val="0"/>
                                          </p:val>
                                        </p:tav>
                                        <p:tav tm="100000">
                                          <p:val>
                                            <p:strVal val="#ppt_w"/>
                                          </p:val>
                                        </p:tav>
                                      </p:tavLst>
                                    </p:anim>
                                    <p:anim calcmode="lin" valueType="num">
                                      <p:cBhvr>
                                        <p:cTn id="33" dur="1000" fill="hold"/>
                                        <p:tgtEl>
                                          <p:spTgt spid="11"/>
                                        </p:tgtEl>
                                        <p:attrNameLst>
                                          <p:attrName>ppt_h</p:attrName>
                                        </p:attrNameLst>
                                      </p:cBhvr>
                                      <p:tavLst>
                                        <p:tav tm="0">
                                          <p:val>
                                            <p:fltVal val="0"/>
                                          </p:val>
                                        </p:tav>
                                        <p:tav tm="100000">
                                          <p:val>
                                            <p:strVal val="#ppt_h"/>
                                          </p:val>
                                        </p:tav>
                                      </p:tavLst>
                                    </p:anim>
                                    <p:animEffect transition="in" filter="fade">
                                      <p:cBhvr>
                                        <p:cTn id="34" dur="1000"/>
                                        <p:tgtEl>
                                          <p:spTgt spid="11"/>
                                        </p:tgtEl>
                                      </p:cBhvr>
                                    </p:animEffect>
                                  </p:childTnLst>
                                </p:cTn>
                              </p:par>
                              <p:par>
                                <p:cTn id="35" presetID="53" presetClass="entr" presetSubtype="16" fill="hold" nodeType="withEffect">
                                  <p:stCondLst>
                                    <p:cond delay="0"/>
                                  </p:stCondLst>
                                  <p:childTnLst>
                                    <p:set>
                                      <p:cBhvr>
                                        <p:cTn id="36" dur="1" fill="hold">
                                          <p:stCondLst>
                                            <p:cond delay="0"/>
                                          </p:stCondLst>
                                        </p:cTn>
                                        <p:tgtEl>
                                          <p:spTgt spid="12"/>
                                        </p:tgtEl>
                                        <p:attrNameLst>
                                          <p:attrName>style.visibility</p:attrName>
                                        </p:attrNameLst>
                                      </p:cBhvr>
                                      <p:to>
                                        <p:strVal val="visible"/>
                                      </p:to>
                                    </p:set>
                                    <p:anim calcmode="lin" valueType="num">
                                      <p:cBhvr>
                                        <p:cTn id="37" dur="1000" fill="hold"/>
                                        <p:tgtEl>
                                          <p:spTgt spid="12"/>
                                        </p:tgtEl>
                                        <p:attrNameLst>
                                          <p:attrName>ppt_w</p:attrName>
                                        </p:attrNameLst>
                                      </p:cBhvr>
                                      <p:tavLst>
                                        <p:tav tm="0">
                                          <p:val>
                                            <p:fltVal val="0"/>
                                          </p:val>
                                        </p:tav>
                                        <p:tav tm="100000">
                                          <p:val>
                                            <p:strVal val="#ppt_w"/>
                                          </p:val>
                                        </p:tav>
                                      </p:tavLst>
                                    </p:anim>
                                    <p:anim calcmode="lin" valueType="num">
                                      <p:cBhvr>
                                        <p:cTn id="38" dur="1000" fill="hold"/>
                                        <p:tgtEl>
                                          <p:spTgt spid="12"/>
                                        </p:tgtEl>
                                        <p:attrNameLst>
                                          <p:attrName>ppt_h</p:attrName>
                                        </p:attrNameLst>
                                      </p:cBhvr>
                                      <p:tavLst>
                                        <p:tav tm="0">
                                          <p:val>
                                            <p:fltVal val="0"/>
                                          </p:val>
                                        </p:tav>
                                        <p:tav tm="100000">
                                          <p:val>
                                            <p:strVal val="#ppt_h"/>
                                          </p:val>
                                        </p:tav>
                                      </p:tavLst>
                                    </p:anim>
                                    <p:animEffect transition="in" filter="fade">
                                      <p:cBhvr>
                                        <p:cTn id="39" dur="1000"/>
                                        <p:tgtEl>
                                          <p:spTgt spid="12"/>
                                        </p:tgtEl>
                                      </p:cBhvr>
                                    </p:animEffect>
                                  </p:childTnLst>
                                </p:cTn>
                              </p:par>
                              <p:par>
                                <p:cTn id="40" presetID="53" presetClass="entr" presetSubtype="16" fill="hold" nodeType="withEffect">
                                  <p:stCondLst>
                                    <p:cond delay="0"/>
                                  </p:stCondLst>
                                  <p:childTnLst>
                                    <p:set>
                                      <p:cBhvr>
                                        <p:cTn id="41" dur="1" fill="hold">
                                          <p:stCondLst>
                                            <p:cond delay="0"/>
                                          </p:stCondLst>
                                        </p:cTn>
                                        <p:tgtEl>
                                          <p:spTgt spid="18"/>
                                        </p:tgtEl>
                                        <p:attrNameLst>
                                          <p:attrName>style.visibility</p:attrName>
                                        </p:attrNameLst>
                                      </p:cBhvr>
                                      <p:to>
                                        <p:strVal val="visible"/>
                                      </p:to>
                                    </p:set>
                                    <p:anim calcmode="lin" valueType="num">
                                      <p:cBhvr>
                                        <p:cTn id="42" dur="1000" fill="hold"/>
                                        <p:tgtEl>
                                          <p:spTgt spid="18"/>
                                        </p:tgtEl>
                                        <p:attrNameLst>
                                          <p:attrName>ppt_w</p:attrName>
                                        </p:attrNameLst>
                                      </p:cBhvr>
                                      <p:tavLst>
                                        <p:tav tm="0">
                                          <p:val>
                                            <p:fltVal val="0"/>
                                          </p:val>
                                        </p:tav>
                                        <p:tav tm="100000">
                                          <p:val>
                                            <p:strVal val="#ppt_w"/>
                                          </p:val>
                                        </p:tav>
                                      </p:tavLst>
                                    </p:anim>
                                    <p:anim calcmode="lin" valueType="num">
                                      <p:cBhvr>
                                        <p:cTn id="43" dur="1000" fill="hold"/>
                                        <p:tgtEl>
                                          <p:spTgt spid="18"/>
                                        </p:tgtEl>
                                        <p:attrNameLst>
                                          <p:attrName>ppt_h</p:attrName>
                                        </p:attrNameLst>
                                      </p:cBhvr>
                                      <p:tavLst>
                                        <p:tav tm="0">
                                          <p:val>
                                            <p:fltVal val="0"/>
                                          </p:val>
                                        </p:tav>
                                        <p:tav tm="100000">
                                          <p:val>
                                            <p:strVal val="#ppt_h"/>
                                          </p:val>
                                        </p:tav>
                                      </p:tavLst>
                                    </p:anim>
                                    <p:animEffect transition="in" filter="fade">
                                      <p:cBhvr>
                                        <p:cTn id="44" dur="1000"/>
                                        <p:tgtEl>
                                          <p:spTgt spid="18"/>
                                        </p:tgtEl>
                                      </p:cBhvr>
                                    </p:animEffect>
                                  </p:childTnLst>
                                </p:cTn>
                              </p:par>
                            </p:childTnLst>
                          </p:cTn>
                        </p:par>
                        <p:par>
                          <p:cTn id="45" fill="hold">
                            <p:stCondLst>
                              <p:cond delay="1000"/>
                            </p:stCondLst>
                            <p:childTnLst>
                              <p:par>
                                <p:cTn id="46" presetID="6" presetClass="emph" presetSubtype="0" accel="48000" decel="52000" fill="hold" nodeType="afterEffect">
                                  <p:stCondLst>
                                    <p:cond delay="0"/>
                                  </p:stCondLst>
                                  <p:childTnLst>
                                    <p:animScale>
                                      <p:cBhvr>
                                        <p:cTn id="47" dur="2000" fill="hold"/>
                                        <p:tgtEl>
                                          <p:spTgt spid="16"/>
                                        </p:tgtEl>
                                      </p:cBhvr>
                                      <p:by x="140000" y="140000"/>
                                    </p:animScale>
                                  </p:childTnLst>
                                </p:cTn>
                              </p:par>
                              <p:par>
                                <p:cTn id="48" presetID="6" presetClass="emph" presetSubtype="0" accel="48000" decel="52000" fill="hold" nodeType="withEffect">
                                  <p:stCondLst>
                                    <p:cond delay="0"/>
                                  </p:stCondLst>
                                  <p:childTnLst>
                                    <p:animScale>
                                      <p:cBhvr>
                                        <p:cTn id="49" dur="2000" fill="hold"/>
                                        <p:tgtEl>
                                          <p:spTgt spid="17"/>
                                        </p:tgtEl>
                                      </p:cBhvr>
                                      <p:by x="140000" y="140000"/>
                                    </p:animScale>
                                  </p:childTnLst>
                                </p:cTn>
                              </p:par>
                              <p:par>
                                <p:cTn id="50" presetID="6" presetClass="emph" presetSubtype="0" accel="48000" decel="52000" fill="hold" nodeType="withEffect">
                                  <p:stCondLst>
                                    <p:cond delay="0"/>
                                  </p:stCondLst>
                                  <p:childTnLst>
                                    <p:animScale>
                                      <p:cBhvr>
                                        <p:cTn id="51" dur="2000" fill="hold"/>
                                        <p:tgtEl>
                                          <p:spTgt spid="13"/>
                                        </p:tgtEl>
                                      </p:cBhvr>
                                      <p:by x="140000" y="140000"/>
                                    </p:animScale>
                                  </p:childTnLst>
                                </p:cTn>
                              </p:par>
                              <p:par>
                                <p:cTn id="52" presetID="6" presetClass="emph" presetSubtype="0" accel="48000" decel="52000" fill="hold" nodeType="withEffect">
                                  <p:stCondLst>
                                    <p:cond delay="0"/>
                                  </p:stCondLst>
                                  <p:childTnLst>
                                    <p:animScale>
                                      <p:cBhvr>
                                        <p:cTn id="53" dur="2000" fill="hold"/>
                                        <p:tgtEl>
                                          <p:spTgt spid="14"/>
                                        </p:tgtEl>
                                      </p:cBhvr>
                                      <p:by x="140000" y="140000"/>
                                    </p:animScale>
                                  </p:childTnLst>
                                </p:cTn>
                              </p:par>
                              <p:par>
                                <p:cTn id="54" presetID="6" presetClass="emph" presetSubtype="0" accel="48000" decel="52000" fill="hold" nodeType="withEffect">
                                  <p:stCondLst>
                                    <p:cond delay="0"/>
                                  </p:stCondLst>
                                  <p:childTnLst>
                                    <p:animScale>
                                      <p:cBhvr>
                                        <p:cTn id="55" dur="2000" fill="hold"/>
                                        <p:tgtEl>
                                          <p:spTgt spid="15"/>
                                        </p:tgtEl>
                                      </p:cBhvr>
                                      <p:by x="140000" y="140000"/>
                                    </p:animScale>
                                  </p:childTnLst>
                                </p:cTn>
                              </p:par>
                              <p:par>
                                <p:cTn id="56" presetID="6" presetClass="emph" presetSubtype="0" accel="48000" decel="52000" fill="hold" nodeType="withEffect">
                                  <p:stCondLst>
                                    <p:cond delay="0"/>
                                  </p:stCondLst>
                                  <p:childTnLst>
                                    <p:animScale>
                                      <p:cBhvr>
                                        <p:cTn id="57" dur="2000" fill="hold"/>
                                        <p:tgtEl>
                                          <p:spTgt spid="11"/>
                                        </p:tgtEl>
                                      </p:cBhvr>
                                      <p:by x="140000" y="140000"/>
                                    </p:animScale>
                                  </p:childTnLst>
                                </p:cTn>
                              </p:par>
                              <p:par>
                                <p:cTn id="58" presetID="6" presetClass="emph" presetSubtype="0" accel="48000" decel="52000" fill="hold" nodeType="withEffect">
                                  <p:stCondLst>
                                    <p:cond delay="0"/>
                                  </p:stCondLst>
                                  <p:childTnLst>
                                    <p:animScale>
                                      <p:cBhvr>
                                        <p:cTn id="59" dur="2000" fill="hold"/>
                                        <p:tgtEl>
                                          <p:spTgt spid="12"/>
                                        </p:tgtEl>
                                      </p:cBhvr>
                                      <p:by x="140000" y="140000"/>
                                    </p:animScale>
                                  </p:childTnLst>
                                </p:cTn>
                              </p:par>
                              <p:par>
                                <p:cTn id="60" presetID="6" presetClass="emph" presetSubtype="0" accel="48000" decel="52000" fill="hold" nodeType="withEffect">
                                  <p:stCondLst>
                                    <p:cond delay="0"/>
                                  </p:stCondLst>
                                  <p:childTnLst>
                                    <p:animScale>
                                      <p:cBhvr>
                                        <p:cTn id="61" dur="2000" fill="hold"/>
                                        <p:tgtEl>
                                          <p:spTgt spid="18"/>
                                        </p:tgtEl>
                                      </p:cBhvr>
                                      <p:by x="140000" y="14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p:cSld name="CV ">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DDD8FFB7-8DA2-0DAF-854D-D2DFF29C6D5B}"/>
              </a:ext>
            </a:extLst>
          </p:cNvPr>
          <p:cNvSpPr>
            <a:spLocks noGrp="1"/>
          </p:cNvSpPr>
          <p:nvPr>
            <p:ph type="dt" sz="half" idx="10"/>
          </p:nvPr>
        </p:nvSpPr>
        <p:spPr/>
        <p:txBody>
          <a:bodyPr/>
          <a:lstStyle/>
          <a:p>
            <a:fld id="{97619476-5BCC-43E0-8AB4-9452C403F003}" type="datetime2">
              <a:rPr lang="da-DK" smtClean="0"/>
              <a:t>18. august 2026</a:t>
            </a:fld>
            <a:endParaRPr lang="da-DK"/>
          </a:p>
        </p:txBody>
      </p:sp>
      <p:sp>
        <p:nvSpPr>
          <p:cNvPr id="4" name="Footer Placeholder 3">
            <a:extLst>
              <a:ext uri="{FF2B5EF4-FFF2-40B4-BE49-F238E27FC236}">
                <a16:creationId xmlns:a16="http://schemas.microsoft.com/office/drawing/2014/main" id="{8A2BF782-9508-D701-66F6-3C2A66637BF9}"/>
              </a:ext>
            </a:extLst>
          </p:cNvPr>
          <p:cNvSpPr>
            <a:spLocks noGrp="1"/>
          </p:cNvSpPr>
          <p:nvPr>
            <p:ph type="ftr" sz="quarter" idx="11"/>
          </p:nvPr>
        </p:nvSpPr>
        <p:spPr/>
        <p:txBody>
          <a:bodyPr/>
          <a:lstStyle/>
          <a:p>
            <a:r>
              <a:rPr lang="da-DK"/>
              <a:t>Tag det personligt</a:t>
            </a:r>
          </a:p>
        </p:txBody>
      </p:sp>
      <p:sp>
        <p:nvSpPr>
          <p:cNvPr id="5" name="Slide Number Placeholder 4">
            <a:extLst>
              <a:ext uri="{FF2B5EF4-FFF2-40B4-BE49-F238E27FC236}">
                <a16:creationId xmlns:a16="http://schemas.microsoft.com/office/drawing/2014/main" id="{705C971B-65F6-8656-7813-78FBA261BF5F}"/>
              </a:ext>
            </a:extLst>
          </p:cNvPr>
          <p:cNvSpPr>
            <a:spLocks noGrp="1"/>
          </p:cNvSpPr>
          <p:nvPr>
            <p:ph type="sldNum" sz="quarter" idx="12"/>
          </p:nvPr>
        </p:nvSpPr>
        <p:spPr/>
        <p:txBody>
          <a:bodyPr/>
          <a:lstStyle/>
          <a:p>
            <a:fld id="{323FE598-7428-4E38-8409-8C9921B334C8}" type="slidenum">
              <a:rPr lang="da-DK" smtClean="0"/>
              <a:t>‹nr.›</a:t>
            </a:fld>
            <a:endParaRPr lang="da-DK"/>
          </a:p>
        </p:txBody>
      </p:sp>
      <p:sp>
        <p:nvSpPr>
          <p:cNvPr id="6" name="Rektangel 1">
            <a:extLst>
              <a:ext uri="{FF2B5EF4-FFF2-40B4-BE49-F238E27FC236}">
                <a16:creationId xmlns:a16="http://schemas.microsoft.com/office/drawing/2014/main" id="{64EFCF61-0F8D-5362-B88E-943E22C2B6C6}"/>
              </a:ext>
            </a:extLst>
          </p:cNvPr>
          <p:cNvSpPr/>
          <p:nvPr/>
        </p:nvSpPr>
        <p:spPr>
          <a:xfrm>
            <a:off x="3863975" y="-1"/>
            <a:ext cx="8328025" cy="6858001"/>
          </a:xfrm>
          <a:prstGeom prst="rect">
            <a:avLst/>
          </a:prstGeom>
          <a:solidFill>
            <a:schemeClr val="accent5">
              <a:alpha val="28315"/>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a-DK" dirty="0"/>
          </a:p>
        </p:txBody>
      </p:sp>
      <p:sp>
        <p:nvSpPr>
          <p:cNvPr id="7" name="Rektangel 2">
            <a:extLst>
              <a:ext uri="{FF2B5EF4-FFF2-40B4-BE49-F238E27FC236}">
                <a16:creationId xmlns:a16="http://schemas.microsoft.com/office/drawing/2014/main" id="{9B54D451-250A-F0E3-6C0B-FF4D469B3684}"/>
              </a:ext>
            </a:extLst>
          </p:cNvPr>
          <p:cNvSpPr/>
          <p:nvPr/>
        </p:nvSpPr>
        <p:spPr>
          <a:xfrm>
            <a:off x="0" y="1233490"/>
            <a:ext cx="7212014" cy="5075234"/>
          </a:xfrm>
          <a:prstGeom prst="rect">
            <a:avLst/>
          </a:prstGeom>
          <a:solidFill>
            <a:srgbClr val="202E3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a-DK" dirty="0"/>
          </a:p>
        </p:txBody>
      </p:sp>
      <p:sp>
        <p:nvSpPr>
          <p:cNvPr id="12" name="Picture Placeholder 11">
            <a:extLst>
              <a:ext uri="{FF2B5EF4-FFF2-40B4-BE49-F238E27FC236}">
                <a16:creationId xmlns:a16="http://schemas.microsoft.com/office/drawing/2014/main" id="{D8682785-55F7-33E1-094C-CF0C606444ED}"/>
              </a:ext>
            </a:extLst>
          </p:cNvPr>
          <p:cNvSpPr>
            <a:spLocks noGrp="1"/>
          </p:cNvSpPr>
          <p:nvPr>
            <p:ph type="pic" sz="quarter" idx="13" hasCustomPrompt="1"/>
          </p:nvPr>
        </p:nvSpPr>
        <p:spPr>
          <a:xfrm>
            <a:off x="0" y="1233490"/>
            <a:ext cx="7212014" cy="5075234"/>
          </a:xfrm>
          <a:custGeom>
            <a:avLst/>
            <a:gdLst>
              <a:gd name="connsiteX0" fmla="*/ 0 w 7212014"/>
              <a:gd name="connsiteY0" fmla="*/ 0 h 5075234"/>
              <a:gd name="connsiteX1" fmla="*/ 7212014 w 7212014"/>
              <a:gd name="connsiteY1" fmla="*/ 0 h 5075234"/>
              <a:gd name="connsiteX2" fmla="*/ 7212014 w 7212014"/>
              <a:gd name="connsiteY2" fmla="*/ 5075234 h 5075234"/>
              <a:gd name="connsiteX3" fmla="*/ 0 w 7212014"/>
              <a:gd name="connsiteY3" fmla="*/ 5075234 h 5075234"/>
            </a:gdLst>
            <a:ahLst/>
            <a:cxnLst>
              <a:cxn ang="0">
                <a:pos x="connsiteX0" y="connsiteY0"/>
              </a:cxn>
              <a:cxn ang="0">
                <a:pos x="connsiteX1" y="connsiteY1"/>
              </a:cxn>
              <a:cxn ang="0">
                <a:pos x="connsiteX2" y="connsiteY2"/>
              </a:cxn>
              <a:cxn ang="0">
                <a:pos x="connsiteX3" y="connsiteY3"/>
              </a:cxn>
            </a:cxnLst>
            <a:rect l="l" t="t" r="r" b="b"/>
            <a:pathLst>
              <a:path w="7212014" h="5075234">
                <a:moveTo>
                  <a:pt x="0" y="0"/>
                </a:moveTo>
                <a:lnTo>
                  <a:pt x="7212014" y="0"/>
                </a:lnTo>
                <a:lnTo>
                  <a:pt x="7212014" y="5075234"/>
                </a:lnTo>
                <a:lnTo>
                  <a:pt x="0" y="5075234"/>
                </a:lnTo>
                <a:close/>
              </a:path>
            </a:pathLst>
          </a:custGeom>
          <a:blipFill>
            <a:blip r:embed="rId2"/>
            <a:srcRect/>
            <a:stretch>
              <a:fillRect l="-6178" r="-6288"/>
            </a:stretch>
          </a:blipFill>
        </p:spPr>
        <p:txBody>
          <a:bodyPr wrap="square">
            <a:noAutofit/>
          </a:bodyPr>
          <a:lstStyle/>
          <a:p>
            <a:r>
              <a:rPr lang="da-DK" dirty="0"/>
              <a:t>Skift billede ved at klikke på ikonet i midten</a:t>
            </a:r>
          </a:p>
          <a:p>
            <a:endParaRPr lang="da-DK" dirty="0"/>
          </a:p>
        </p:txBody>
      </p:sp>
      <p:sp>
        <p:nvSpPr>
          <p:cNvPr id="13" name="Text Placeholder 31">
            <a:extLst>
              <a:ext uri="{FF2B5EF4-FFF2-40B4-BE49-F238E27FC236}">
                <a16:creationId xmlns:a16="http://schemas.microsoft.com/office/drawing/2014/main" id="{3ED333C8-92CE-BD04-DB32-90CE5E500C1F}"/>
              </a:ext>
            </a:extLst>
          </p:cNvPr>
          <p:cNvSpPr>
            <a:spLocks noGrp="1"/>
          </p:cNvSpPr>
          <p:nvPr>
            <p:ph type="body" sz="quarter" idx="14" hasCustomPrompt="1"/>
          </p:nvPr>
        </p:nvSpPr>
        <p:spPr>
          <a:xfrm>
            <a:off x="8270240" y="1241771"/>
            <a:ext cx="3376070" cy="3608387"/>
          </a:xfrm>
        </p:spPr>
        <p:txBody>
          <a:bodyPr/>
          <a:lstStyle>
            <a:lvl1pPr>
              <a:defRPr sz="2000"/>
            </a:lvl1pPr>
            <a:lvl3pPr>
              <a:defRPr sz="1400"/>
            </a:lvl3pPr>
            <a:lvl4pPr marL="0" indent="0">
              <a:spcBef>
                <a:spcPts val="0"/>
              </a:spcBef>
              <a:spcAft>
                <a:spcPts val="2800"/>
              </a:spcAft>
              <a:buFontTx/>
              <a:buNone/>
              <a:defRPr>
                <a:solidFill>
                  <a:schemeClr val="accent3"/>
                </a:solidFill>
                <a:latin typeface="+mj-lt"/>
              </a:defRPr>
            </a:lvl4pPr>
          </a:lstStyle>
          <a:p>
            <a:pPr lvl="0"/>
            <a:r>
              <a:rPr lang="da-DK" dirty="0"/>
              <a:t>Brug niveau 1 til navn, niveau 4 til stilling og niveau 2 til tekst. Se første side for information om tekstniveauer i denne præsentation.</a:t>
            </a:r>
          </a:p>
          <a:p>
            <a:pPr lvl="1"/>
            <a:r>
              <a:rPr lang="da-DK" dirty="0"/>
              <a:t>Second level</a:t>
            </a:r>
          </a:p>
          <a:p>
            <a:pPr lvl="2"/>
            <a:r>
              <a:rPr lang="da-DK" dirty="0"/>
              <a:t>Third level</a:t>
            </a:r>
          </a:p>
          <a:p>
            <a:pPr lvl="3"/>
            <a:r>
              <a:rPr lang="da-DK" dirty="0"/>
              <a:t>Fourth level</a:t>
            </a:r>
          </a:p>
          <a:p>
            <a:pPr lvl="4"/>
            <a:r>
              <a:rPr lang="da-DK" dirty="0"/>
              <a:t>Fifth level</a:t>
            </a:r>
          </a:p>
        </p:txBody>
      </p:sp>
      <p:grpSp>
        <p:nvGrpSpPr>
          <p:cNvPr id="14" name="Group 13">
            <a:extLst>
              <a:ext uri="{FF2B5EF4-FFF2-40B4-BE49-F238E27FC236}">
                <a16:creationId xmlns:a16="http://schemas.microsoft.com/office/drawing/2014/main" id="{FF2920EC-6FCD-0D5C-8D25-FFF9F4327EEB}"/>
              </a:ext>
            </a:extLst>
          </p:cNvPr>
          <p:cNvGrpSpPr>
            <a:grpSpLocks noChangeAspect="1"/>
          </p:cNvGrpSpPr>
          <p:nvPr/>
        </p:nvGrpSpPr>
        <p:grpSpPr>
          <a:xfrm>
            <a:off x="545691" y="397566"/>
            <a:ext cx="834251" cy="310488"/>
            <a:chOff x="545691" y="457199"/>
            <a:chExt cx="1126889" cy="419401"/>
          </a:xfrm>
        </p:grpSpPr>
        <p:grpSp>
          <p:nvGrpSpPr>
            <p:cNvPr id="15" name="Group 14">
              <a:extLst>
                <a:ext uri="{FF2B5EF4-FFF2-40B4-BE49-F238E27FC236}">
                  <a16:creationId xmlns:a16="http://schemas.microsoft.com/office/drawing/2014/main" id="{25B55D5B-9476-4AEC-6BB9-D8146070ACB4}"/>
                </a:ext>
              </a:extLst>
            </p:cNvPr>
            <p:cNvGrpSpPr>
              <a:grpSpLocks noChangeAspect="1"/>
            </p:cNvGrpSpPr>
            <p:nvPr/>
          </p:nvGrpSpPr>
          <p:grpSpPr>
            <a:xfrm>
              <a:off x="545691" y="457199"/>
              <a:ext cx="375413" cy="419401"/>
              <a:chOff x="4129962" y="159852"/>
              <a:chExt cx="2203983" cy="2462231"/>
            </a:xfrm>
            <a:solidFill>
              <a:schemeClr val="accent5"/>
            </a:solidFill>
          </p:grpSpPr>
          <p:grpSp>
            <p:nvGrpSpPr>
              <p:cNvPr id="34" name="Graphic 6">
                <a:extLst>
                  <a:ext uri="{FF2B5EF4-FFF2-40B4-BE49-F238E27FC236}">
                    <a16:creationId xmlns:a16="http://schemas.microsoft.com/office/drawing/2014/main" id="{4882BD90-A2CA-F9D7-A9E5-674BE8C80C09}"/>
                  </a:ext>
                </a:extLst>
              </p:cNvPr>
              <p:cNvGrpSpPr/>
              <p:nvPr/>
            </p:nvGrpSpPr>
            <p:grpSpPr>
              <a:xfrm>
                <a:off x="4129962" y="159852"/>
                <a:ext cx="2203983" cy="2462231"/>
                <a:chOff x="4129962" y="159852"/>
                <a:chExt cx="2203983" cy="2462231"/>
              </a:xfrm>
              <a:grpFill/>
            </p:grpSpPr>
            <p:sp>
              <p:nvSpPr>
                <p:cNvPr id="36" name="Freeform: Shape 35">
                  <a:extLst>
                    <a:ext uri="{FF2B5EF4-FFF2-40B4-BE49-F238E27FC236}">
                      <a16:creationId xmlns:a16="http://schemas.microsoft.com/office/drawing/2014/main" id="{8A5A86F2-93F4-F82B-1718-E542109C9AFB}"/>
                    </a:ext>
                  </a:extLst>
                </p:cNvPr>
                <p:cNvSpPr/>
                <p:nvPr/>
              </p:nvSpPr>
              <p:spPr>
                <a:xfrm>
                  <a:off x="4129962" y="159852"/>
                  <a:ext cx="2203983" cy="2462231"/>
                </a:xfrm>
                <a:custGeom>
                  <a:avLst/>
                  <a:gdLst>
                    <a:gd name="connsiteX0" fmla="*/ 2063128 w 2203983"/>
                    <a:gd name="connsiteY0" fmla="*/ 232505 h 2462231"/>
                    <a:gd name="connsiteX1" fmla="*/ 1715992 w 2203983"/>
                    <a:gd name="connsiteY1" fmla="*/ 42989 h 2462231"/>
                    <a:gd name="connsiteX2" fmla="*/ 1101960 w 2203983"/>
                    <a:gd name="connsiteY2" fmla="*/ 0 h 2462231"/>
                    <a:gd name="connsiteX3" fmla="*/ 487991 w 2203983"/>
                    <a:gd name="connsiteY3" fmla="*/ 42989 h 2462231"/>
                    <a:gd name="connsiteX4" fmla="*/ 140792 w 2203983"/>
                    <a:gd name="connsiteY4" fmla="*/ 232505 h 2462231"/>
                    <a:gd name="connsiteX5" fmla="*/ 17621 w 2203983"/>
                    <a:gd name="connsiteY5" fmla="*/ 609219 h 2462231"/>
                    <a:gd name="connsiteX6" fmla="*/ 0 w 2203983"/>
                    <a:gd name="connsiteY6" fmla="*/ 1231176 h 2462231"/>
                    <a:gd name="connsiteX7" fmla="*/ 17621 w 2203983"/>
                    <a:gd name="connsiteY7" fmla="*/ 1853076 h 2462231"/>
                    <a:gd name="connsiteX8" fmla="*/ 140792 w 2203983"/>
                    <a:gd name="connsiteY8" fmla="*/ 2229790 h 2462231"/>
                    <a:gd name="connsiteX9" fmla="*/ 487991 w 2203983"/>
                    <a:gd name="connsiteY9" fmla="*/ 2419306 h 2462231"/>
                    <a:gd name="connsiteX10" fmla="*/ 1101960 w 2203983"/>
                    <a:gd name="connsiteY10" fmla="*/ 2462232 h 2462231"/>
                    <a:gd name="connsiteX11" fmla="*/ 1715992 w 2203983"/>
                    <a:gd name="connsiteY11" fmla="*/ 2419306 h 2462231"/>
                    <a:gd name="connsiteX12" fmla="*/ 2063128 w 2203983"/>
                    <a:gd name="connsiteY12" fmla="*/ 2229790 h 2462231"/>
                    <a:gd name="connsiteX13" fmla="*/ 2186362 w 2203983"/>
                    <a:gd name="connsiteY13" fmla="*/ 1853076 h 2462231"/>
                    <a:gd name="connsiteX14" fmla="*/ 2203983 w 2203983"/>
                    <a:gd name="connsiteY14" fmla="*/ 1231176 h 2462231"/>
                    <a:gd name="connsiteX15" fmla="*/ 2186362 w 2203983"/>
                    <a:gd name="connsiteY15" fmla="*/ 609219 h 2462231"/>
                    <a:gd name="connsiteX16" fmla="*/ 2063128 w 2203983"/>
                    <a:gd name="connsiteY16" fmla="*/ 232505 h 2462231"/>
                    <a:gd name="connsiteX17" fmla="*/ 2004956 w 2203983"/>
                    <a:gd name="connsiteY17" fmla="*/ 2184787 h 2462231"/>
                    <a:gd name="connsiteX18" fmla="*/ 1716234 w 2203983"/>
                    <a:gd name="connsiteY18" fmla="*/ 2343207 h 2462231"/>
                    <a:gd name="connsiteX19" fmla="*/ 1101960 w 2203983"/>
                    <a:gd name="connsiteY19" fmla="*/ 2388699 h 2462231"/>
                    <a:gd name="connsiteX20" fmla="*/ 487744 w 2203983"/>
                    <a:gd name="connsiteY20" fmla="*/ 2343207 h 2462231"/>
                    <a:gd name="connsiteX21" fmla="*/ 199022 w 2203983"/>
                    <a:gd name="connsiteY21" fmla="*/ 2184787 h 2462231"/>
                    <a:gd name="connsiteX22" fmla="*/ 89205 w 2203983"/>
                    <a:gd name="connsiteY22" fmla="*/ 1832159 h 2462231"/>
                    <a:gd name="connsiteX23" fmla="*/ 73533 w 2203983"/>
                    <a:gd name="connsiteY23" fmla="*/ 1231176 h 2462231"/>
                    <a:gd name="connsiteX24" fmla="*/ 89205 w 2203983"/>
                    <a:gd name="connsiteY24" fmla="*/ 630136 h 2462231"/>
                    <a:gd name="connsiteX25" fmla="*/ 199022 w 2203983"/>
                    <a:gd name="connsiteY25" fmla="*/ 277508 h 2462231"/>
                    <a:gd name="connsiteX26" fmla="*/ 487744 w 2203983"/>
                    <a:gd name="connsiteY26" fmla="*/ 119031 h 2462231"/>
                    <a:gd name="connsiteX27" fmla="*/ 1101960 w 2203983"/>
                    <a:gd name="connsiteY27" fmla="*/ 73539 h 2462231"/>
                    <a:gd name="connsiteX28" fmla="*/ 1716234 w 2203983"/>
                    <a:gd name="connsiteY28" fmla="*/ 119031 h 2462231"/>
                    <a:gd name="connsiteX29" fmla="*/ 2004956 w 2203983"/>
                    <a:gd name="connsiteY29" fmla="*/ 277508 h 2462231"/>
                    <a:gd name="connsiteX30" fmla="*/ 2114715 w 2203983"/>
                    <a:gd name="connsiteY30" fmla="*/ 630136 h 2462231"/>
                    <a:gd name="connsiteX31" fmla="*/ 2130444 w 2203983"/>
                    <a:gd name="connsiteY31" fmla="*/ 1231176 h 2462231"/>
                    <a:gd name="connsiteX32" fmla="*/ 2114715 w 2203983"/>
                    <a:gd name="connsiteY32" fmla="*/ 1832159 h 2462231"/>
                    <a:gd name="connsiteX33" fmla="*/ 2004956 w 2203983"/>
                    <a:gd name="connsiteY33" fmla="*/ 2184787 h 24622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2203983" h="2462231">
                      <a:moveTo>
                        <a:pt x="2063128" y="232505"/>
                      </a:moveTo>
                      <a:cubicBezTo>
                        <a:pt x="1987576" y="134760"/>
                        <a:pt x="1873980" y="76651"/>
                        <a:pt x="1715992" y="42989"/>
                      </a:cubicBezTo>
                      <a:cubicBezTo>
                        <a:pt x="1557884" y="9271"/>
                        <a:pt x="1355376" y="0"/>
                        <a:pt x="1101960" y="0"/>
                      </a:cubicBezTo>
                      <a:cubicBezTo>
                        <a:pt x="848544" y="0"/>
                        <a:pt x="646043" y="9271"/>
                        <a:pt x="487991" y="42989"/>
                      </a:cubicBezTo>
                      <a:cubicBezTo>
                        <a:pt x="329940" y="76651"/>
                        <a:pt x="216345" y="134760"/>
                        <a:pt x="140792" y="232505"/>
                      </a:cubicBezTo>
                      <a:cubicBezTo>
                        <a:pt x="70428" y="323602"/>
                        <a:pt x="35179" y="445986"/>
                        <a:pt x="17621" y="609219"/>
                      </a:cubicBezTo>
                      <a:cubicBezTo>
                        <a:pt x="0" y="772452"/>
                        <a:pt x="0" y="976598"/>
                        <a:pt x="0" y="1231176"/>
                      </a:cubicBezTo>
                      <a:cubicBezTo>
                        <a:pt x="0" y="1485690"/>
                        <a:pt x="0" y="1689843"/>
                        <a:pt x="17621" y="1853076"/>
                      </a:cubicBezTo>
                      <a:cubicBezTo>
                        <a:pt x="35185" y="2016309"/>
                        <a:pt x="70428" y="2138687"/>
                        <a:pt x="140792" y="2229790"/>
                      </a:cubicBezTo>
                      <a:cubicBezTo>
                        <a:pt x="216345" y="2327472"/>
                        <a:pt x="329940" y="2385587"/>
                        <a:pt x="487991" y="2419306"/>
                      </a:cubicBezTo>
                      <a:cubicBezTo>
                        <a:pt x="646043" y="2452967"/>
                        <a:pt x="848544" y="2462232"/>
                        <a:pt x="1101960" y="2462232"/>
                      </a:cubicBezTo>
                      <a:cubicBezTo>
                        <a:pt x="1355376" y="2462232"/>
                        <a:pt x="1557877" y="2452960"/>
                        <a:pt x="1715992" y="2419306"/>
                      </a:cubicBezTo>
                      <a:cubicBezTo>
                        <a:pt x="1873980" y="2385587"/>
                        <a:pt x="1987582" y="2327478"/>
                        <a:pt x="2063128" y="2229790"/>
                      </a:cubicBezTo>
                      <a:cubicBezTo>
                        <a:pt x="2133556" y="2138693"/>
                        <a:pt x="2168741" y="2016309"/>
                        <a:pt x="2186362" y="1853076"/>
                      </a:cubicBezTo>
                      <a:cubicBezTo>
                        <a:pt x="2203983" y="1689843"/>
                        <a:pt x="2203983" y="1485697"/>
                        <a:pt x="2203983" y="1231176"/>
                      </a:cubicBezTo>
                      <a:cubicBezTo>
                        <a:pt x="2203983" y="976598"/>
                        <a:pt x="2203983" y="772452"/>
                        <a:pt x="2186362" y="609219"/>
                      </a:cubicBezTo>
                      <a:cubicBezTo>
                        <a:pt x="2168741" y="445986"/>
                        <a:pt x="2133556" y="323609"/>
                        <a:pt x="2063128" y="232505"/>
                      </a:cubicBezTo>
                      <a:moveTo>
                        <a:pt x="2004956" y="2184787"/>
                      </a:moveTo>
                      <a:cubicBezTo>
                        <a:pt x="1946783" y="2260092"/>
                        <a:pt x="1858613" y="2311070"/>
                        <a:pt x="1716234" y="2343207"/>
                      </a:cubicBezTo>
                      <a:cubicBezTo>
                        <a:pt x="1573790" y="2375402"/>
                        <a:pt x="1377144" y="2388699"/>
                        <a:pt x="1101960" y="2388699"/>
                      </a:cubicBezTo>
                      <a:cubicBezTo>
                        <a:pt x="826834" y="2388699"/>
                        <a:pt x="630187" y="2375408"/>
                        <a:pt x="487744" y="2343207"/>
                      </a:cubicBezTo>
                      <a:cubicBezTo>
                        <a:pt x="345364" y="2311070"/>
                        <a:pt x="257194" y="2260099"/>
                        <a:pt x="199022" y="2184787"/>
                      </a:cubicBezTo>
                      <a:cubicBezTo>
                        <a:pt x="136277" y="2103628"/>
                        <a:pt x="104877" y="1988566"/>
                        <a:pt x="89205" y="1832159"/>
                      </a:cubicBezTo>
                      <a:cubicBezTo>
                        <a:pt x="73533" y="1675695"/>
                        <a:pt x="73533" y="1477886"/>
                        <a:pt x="73533" y="1231176"/>
                      </a:cubicBezTo>
                      <a:cubicBezTo>
                        <a:pt x="73533" y="984402"/>
                        <a:pt x="73533" y="786537"/>
                        <a:pt x="89205" y="630136"/>
                      </a:cubicBezTo>
                      <a:cubicBezTo>
                        <a:pt x="104877" y="473672"/>
                        <a:pt x="136277" y="358610"/>
                        <a:pt x="199022" y="277508"/>
                      </a:cubicBezTo>
                      <a:cubicBezTo>
                        <a:pt x="257194" y="202203"/>
                        <a:pt x="345364" y="151225"/>
                        <a:pt x="487744" y="119031"/>
                      </a:cubicBezTo>
                      <a:cubicBezTo>
                        <a:pt x="630187" y="86893"/>
                        <a:pt x="826834" y="73539"/>
                        <a:pt x="1101960" y="73539"/>
                      </a:cubicBezTo>
                      <a:cubicBezTo>
                        <a:pt x="1377144" y="73539"/>
                        <a:pt x="1573797" y="86893"/>
                        <a:pt x="1716234" y="119031"/>
                      </a:cubicBezTo>
                      <a:cubicBezTo>
                        <a:pt x="1858613" y="151225"/>
                        <a:pt x="1946783" y="202203"/>
                        <a:pt x="2004956" y="277508"/>
                      </a:cubicBezTo>
                      <a:cubicBezTo>
                        <a:pt x="2067700" y="358604"/>
                        <a:pt x="2099043" y="473665"/>
                        <a:pt x="2114715" y="630136"/>
                      </a:cubicBezTo>
                      <a:cubicBezTo>
                        <a:pt x="2130444" y="786543"/>
                        <a:pt x="2130444" y="984409"/>
                        <a:pt x="2130444" y="1231176"/>
                      </a:cubicBezTo>
                      <a:cubicBezTo>
                        <a:pt x="2130444" y="1477886"/>
                        <a:pt x="2130444" y="1675695"/>
                        <a:pt x="2114715" y="1832159"/>
                      </a:cubicBezTo>
                      <a:cubicBezTo>
                        <a:pt x="2099043" y="1988566"/>
                        <a:pt x="2067700" y="2103628"/>
                        <a:pt x="2004956" y="2184787"/>
                      </a:cubicBezTo>
                    </a:path>
                  </a:pathLst>
                </a:custGeom>
                <a:grpFill/>
                <a:ln w="6350" cap="flat">
                  <a:noFill/>
                  <a:prstDash val="solid"/>
                  <a:miter/>
                </a:ln>
              </p:spPr>
              <p:txBody>
                <a:bodyPr rtlCol="0" anchor="ctr"/>
                <a:lstStyle/>
                <a:p>
                  <a:endParaRPr lang="da-DK" dirty="0"/>
                </a:p>
              </p:txBody>
            </p:sp>
            <p:sp>
              <p:nvSpPr>
                <p:cNvPr id="37" name="Freeform: Shape 36">
                  <a:extLst>
                    <a:ext uri="{FF2B5EF4-FFF2-40B4-BE49-F238E27FC236}">
                      <a16:creationId xmlns:a16="http://schemas.microsoft.com/office/drawing/2014/main" id="{D29ABDAF-9DE4-0A27-46CF-3B8D290B558E}"/>
                    </a:ext>
                  </a:extLst>
                </p:cNvPr>
                <p:cNvSpPr/>
                <p:nvPr/>
              </p:nvSpPr>
              <p:spPr>
                <a:xfrm>
                  <a:off x="4478914" y="874513"/>
                  <a:ext cx="1506105" cy="1231118"/>
                </a:xfrm>
                <a:custGeom>
                  <a:avLst/>
                  <a:gdLst>
                    <a:gd name="connsiteX0" fmla="*/ 734028 w 1506105"/>
                    <a:gd name="connsiteY0" fmla="*/ 485007 h 1231118"/>
                    <a:gd name="connsiteX1" fmla="*/ 622503 w 1506105"/>
                    <a:gd name="connsiteY1" fmla="*/ 541045 h 1231118"/>
                    <a:gd name="connsiteX2" fmla="*/ 434759 w 1506105"/>
                    <a:gd name="connsiteY2" fmla="*/ 576656 h 1231118"/>
                    <a:gd name="connsiteX3" fmla="*/ 434759 w 1506105"/>
                    <a:gd name="connsiteY3" fmla="*/ 288360 h 1231118"/>
                    <a:gd name="connsiteX4" fmla="*/ 434759 w 1506105"/>
                    <a:gd name="connsiteY4" fmla="*/ 0 h 1231118"/>
                    <a:gd name="connsiteX5" fmla="*/ 397993 w 1506105"/>
                    <a:gd name="connsiteY5" fmla="*/ 0 h 1231118"/>
                    <a:gd name="connsiteX6" fmla="*/ 361162 w 1506105"/>
                    <a:gd name="connsiteY6" fmla="*/ 0 h 1231118"/>
                    <a:gd name="connsiteX7" fmla="*/ 361162 w 1506105"/>
                    <a:gd name="connsiteY7" fmla="*/ 286099 h 1231118"/>
                    <a:gd name="connsiteX8" fmla="*/ 361162 w 1506105"/>
                    <a:gd name="connsiteY8" fmla="*/ 572141 h 1231118"/>
                    <a:gd name="connsiteX9" fmla="*/ 159086 w 1506105"/>
                    <a:gd name="connsiteY9" fmla="*/ 503421 h 1231118"/>
                    <a:gd name="connsiteX10" fmla="*/ 48965 w 1506105"/>
                    <a:gd name="connsiteY10" fmla="*/ 421227 h 1231118"/>
                    <a:gd name="connsiteX11" fmla="*/ 24454 w 1506105"/>
                    <a:gd name="connsiteY11" fmla="*/ 448608 h 1231118"/>
                    <a:gd name="connsiteX12" fmla="*/ 0 w 1506105"/>
                    <a:gd name="connsiteY12" fmla="*/ 476047 h 1231118"/>
                    <a:gd name="connsiteX13" fmla="*/ 126340 w 1506105"/>
                    <a:gd name="connsiteY13" fmla="*/ 569709 h 1231118"/>
                    <a:gd name="connsiteX14" fmla="*/ 361156 w 1506105"/>
                    <a:gd name="connsiteY14" fmla="*/ 646233 h 1231118"/>
                    <a:gd name="connsiteX15" fmla="*/ 361156 w 1506105"/>
                    <a:gd name="connsiteY15" fmla="*/ 938676 h 1231118"/>
                    <a:gd name="connsiteX16" fmla="*/ 361156 w 1506105"/>
                    <a:gd name="connsiteY16" fmla="*/ 1231119 h 1231118"/>
                    <a:gd name="connsiteX17" fmla="*/ 750792 w 1506105"/>
                    <a:gd name="connsiteY17" fmla="*/ 1231119 h 1231118"/>
                    <a:gd name="connsiteX18" fmla="*/ 1140371 w 1506105"/>
                    <a:gd name="connsiteY18" fmla="*/ 1231119 h 1231118"/>
                    <a:gd name="connsiteX19" fmla="*/ 1140371 w 1506105"/>
                    <a:gd name="connsiteY19" fmla="*/ 1194353 h 1231118"/>
                    <a:gd name="connsiteX20" fmla="*/ 1140371 w 1506105"/>
                    <a:gd name="connsiteY20" fmla="*/ 1157586 h 1231118"/>
                    <a:gd name="connsiteX21" fmla="*/ 787565 w 1506105"/>
                    <a:gd name="connsiteY21" fmla="*/ 1157586 h 1231118"/>
                    <a:gd name="connsiteX22" fmla="*/ 434759 w 1506105"/>
                    <a:gd name="connsiteY22" fmla="*/ 1157586 h 1231118"/>
                    <a:gd name="connsiteX23" fmla="*/ 434759 w 1506105"/>
                    <a:gd name="connsiteY23" fmla="*/ 903986 h 1231118"/>
                    <a:gd name="connsiteX24" fmla="*/ 434759 w 1506105"/>
                    <a:gd name="connsiteY24" fmla="*/ 650386 h 1231118"/>
                    <a:gd name="connsiteX25" fmla="*/ 646957 w 1506105"/>
                    <a:gd name="connsiteY25" fmla="*/ 610813 h 1231118"/>
                    <a:gd name="connsiteX26" fmla="*/ 772077 w 1506105"/>
                    <a:gd name="connsiteY26" fmla="*/ 547948 h 1231118"/>
                    <a:gd name="connsiteX27" fmla="*/ 901833 w 1506105"/>
                    <a:gd name="connsiteY27" fmla="*/ 485083 h 1231118"/>
                    <a:gd name="connsiteX28" fmla="*/ 1125919 w 1506105"/>
                    <a:gd name="connsiteY28" fmla="*/ 458438 h 1231118"/>
                    <a:gd name="connsiteX29" fmla="*/ 1341164 w 1506105"/>
                    <a:gd name="connsiteY29" fmla="*/ 526002 h 1231118"/>
                    <a:gd name="connsiteX30" fmla="*/ 1457141 w 1506105"/>
                    <a:gd name="connsiteY30" fmla="*/ 611733 h 1231118"/>
                    <a:gd name="connsiteX31" fmla="*/ 1481595 w 1506105"/>
                    <a:gd name="connsiteY31" fmla="*/ 584295 h 1231118"/>
                    <a:gd name="connsiteX32" fmla="*/ 1506106 w 1506105"/>
                    <a:gd name="connsiteY32" fmla="*/ 556914 h 1231118"/>
                    <a:gd name="connsiteX33" fmla="*/ 1376045 w 1506105"/>
                    <a:gd name="connsiteY33" fmla="*/ 460997 h 1231118"/>
                    <a:gd name="connsiteX34" fmla="*/ 1132688 w 1506105"/>
                    <a:gd name="connsiteY34" fmla="*/ 385267 h 1231118"/>
                    <a:gd name="connsiteX35" fmla="*/ 879513 w 1506105"/>
                    <a:gd name="connsiteY35" fmla="*/ 414782 h 1231118"/>
                    <a:gd name="connsiteX36" fmla="*/ 734028 w 1506105"/>
                    <a:gd name="connsiteY36" fmla="*/ 485007 h 12311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1506105" h="1231118">
                      <a:moveTo>
                        <a:pt x="734028" y="485007"/>
                      </a:moveTo>
                      <a:cubicBezTo>
                        <a:pt x="710552" y="499212"/>
                        <a:pt x="672871" y="521837"/>
                        <a:pt x="622503" y="541045"/>
                      </a:cubicBezTo>
                      <a:cubicBezTo>
                        <a:pt x="572198" y="560311"/>
                        <a:pt x="509086" y="576104"/>
                        <a:pt x="434759" y="576656"/>
                      </a:cubicBezTo>
                      <a:lnTo>
                        <a:pt x="434759" y="288360"/>
                      </a:lnTo>
                      <a:lnTo>
                        <a:pt x="434759" y="0"/>
                      </a:lnTo>
                      <a:lnTo>
                        <a:pt x="397993" y="0"/>
                      </a:lnTo>
                      <a:lnTo>
                        <a:pt x="361162" y="0"/>
                      </a:lnTo>
                      <a:lnTo>
                        <a:pt x="361162" y="286099"/>
                      </a:lnTo>
                      <a:lnTo>
                        <a:pt x="361162" y="572141"/>
                      </a:lnTo>
                      <a:cubicBezTo>
                        <a:pt x="277806" y="561473"/>
                        <a:pt x="210795" y="533603"/>
                        <a:pt x="159086" y="503421"/>
                      </a:cubicBezTo>
                      <a:cubicBezTo>
                        <a:pt x="107379" y="473297"/>
                        <a:pt x="71038" y="440919"/>
                        <a:pt x="48965" y="421227"/>
                      </a:cubicBezTo>
                      <a:lnTo>
                        <a:pt x="24454" y="448608"/>
                      </a:lnTo>
                      <a:lnTo>
                        <a:pt x="0" y="476047"/>
                      </a:lnTo>
                      <a:cubicBezTo>
                        <a:pt x="25063" y="498424"/>
                        <a:pt x="66650" y="535495"/>
                        <a:pt x="126340" y="569709"/>
                      </a:cubicBezTo>
                      <a:cubicBezTo>
                        <a:pt x="186036" y="603917"/>
                        <a:pt x="263779" y="635260"/>
                        <a:pt x="361156" y="646233"/>
                      </a:cubicBezTo>
                      <a:lnTo>
                        <a:pt x="361156" y="938676"/>
                      </a:lnTo>
                      <a:lnTo>
                        <a:pt x="361156" y="1231119"/>
                      </a:lnTo>
                      <a:lnTo>
                        <a:pt x="750792" y="1231119"/>
                      </a:lnTo>
                      <a:lnTo>
                        <a:pt x="1140371" y="1231119"/>
                      </a:lnTo>
                      <a:lnTo>
                        <a:pt x="1140371" y="1194353"/>
                      </a:lnTo>
                      <a:lnTo>
                        <a:pt x="1140371" y="1157586"/>
                      </a:lnTo>
                      <a:lnTo>
                        <a:pt x="787565" y="1157586"/>
                      </a:lnTo>
                      <a:lnTo>
                        <a:pt x="434759" y="1157586"/>
                      </a:lnTo>
                      <a:lnTo>
                        <a:pt x="434759" y="903986"/>
                      </a:lnTo>
                      <a:lnTo>
                        <a:pt x="434759" y="650386"/>
                      </a:lnTo>
                      <a:cubicBezTo>
                        <a:pt x="519150" y="650018"/>
                        <a:pt x="590309" y="632339"/>
                        <a:pt x="646957" y="610813"/>
                      </a:cubicBezTo>
                      <a:cubicBezTo>
                        <a:pt x="703606" y="589229"/>
                        <a:pt x="745738" y="563861"/>
                        <a:pt x="772077" y="547948"/>
                      </a:cubicBezTo>
                      <a:cubicBezTo>
                        <a:pt x="798297" y="532092"/>
                        <a:pt x="842201" y="505568"/>
                        <a:pt x="901833" y="485083"/>
                      </a:cubicBezTo>
                      <a:cubicBezTo>
                        <a:pt x="961409" y="464598"/>
                        <a:pt x="1036714" y="450202"/>
                        <a:pt x="1125919" y="458438"/>
                      </a:cubicBezTo>
                      <a:cubicBezTo>
                        <a:pt x="1215003" y="466731"/>
                        <a:pt x="1286345" y="494843"/>
                        <a:pt x="1341164" y="526002"/>
                      </a:cubicBezTo>
                      <a:cubicBezTo>
                        <a:pt x="1395984" y="557098"/>
                        <a:pt x="1434218" y="591306"/>
                        <a:pt x="1457141" y="611733"/>
                      </a:cubicBezTo>
                      <a:lnTo>
                        <a:pt x="1481595" y="584295"/>
                      </a:lnTo>
                      <a:lnTo>
                        <a:pt x="1506106" y="556914"/>
                      </a:lnTo>
                      <a:cubicBezTo>
                        <a:pt x="1480496" y="534047"/>
                        <a:pt x="1437755" y="495814"/>
                        <a:pt x="1376045" y="460997"/>
                      </a:cubicBezTo>
                      <a:cubicBezTo>
                        <a:pt x="1314399" y="426117"/>
                        <a:pt x="1233850" y="394652"/>
                        <a:pt x="1132688" y="385267"/>
                      </a:cubicBezTo>
                      <a:cubicBezTo>
                        <a:pt x="1031526" y="375875"/>
                        <a:pt x="946525" y="391973"/>
                        <a:pt x="879513" y="414782"/>
                      </a:cubicBezTo>
                      <a:cubicBezTo>
                        <a:pt x="812502" y="437629"/>
                        <a:pt x="763416" y="467259"/>
                        <a:pt x="734028" y="485007"/>
                      </a:cubicBezTo>
                    </a:path>
                  </a:pathLst>
                </a:custGeom>
                <a:grpFill/>
                <a:ln w="6350" cap="flat">
                  <a:noFill/>
                  <a:prstDash val="solid"/>
                  <a:miter/>
                </a:ln>
              </p:spPr>
              <p:txBody>
                <a:bodyPr rtlCol="0" anchor="ctr"/>
                <a:lstStyle/>
                <a:p>
                  <a:endParaRPr lang="da-DK" dirty="0"/>
                </a:p>
              </p:txBody>
            </p:sp>
          </p:grpSp>
          <p:sp>
            <p:nvSpPr>
              <p:cNvPr id="35" name="Freeform: Shape 34">
                <a:extLst>
                  <a:ext uri="{FF2B5EF4-FFF2-40B4-BE49-F238E27FC236}">
                    <a16:creationId xmlns:a16="http://schemas.microsoft.com/office/drawing/2014/main" id="{2B1E31F2-93CA-302E-54AE-358FF430A3DE}"/>
                  </a:ext>
                </a:extLst>
              </p:cNvPr>
              <p:cNvSpPr/>
              <p:nvPr/>
            </p:nvSpPr>
            <p:spPr>
              <a:xfrm>
                <a:off x="4844604" y="676342"/>
                <a:ext cx="774700" cy="73532"/>
              </a:xfrm>
              <a:custGeom>
                <a:avLst/>
                <a:gdLst>
                  <a:gd name="connsiteX0" fmla="*/ 774700 w 774700"/>
                  <a:gd name="connsiteY0" fmla="*/ 0 h 73532"/>
                  <a:gd name="connsiteX1" fmla="*/ 387318 w 774700"/>
                  <a:gd name="connsiteY1" fmla="*/ 0 h 73532"/>
                  <a:gd name="connsiteX2" fmla="*/ 0 w 774700"/>
                  <a:gd name="connsiteY2" fmla="*/ 0 h 73532"/>
                  <a:gd name="connsiteX3" fmla="*/ 0 w 774700"/>
                  <a:gd name="connsiteY3" fmla="*/ 36767 h 73532"/>
                  <a:gd name="connsiteX4" fmla="*/ 0 w 774700"/>
                  <a:gd name="connsiteY4" fmla="*/ 73533 h 73532"/>
                  <a:gd name="connsiteX5" fmla="*/ 387318 w 774700"/>
                  <a:gd name="connsiteY5" fmla="*/ 73533 h 73532"/>
                  <a:gd name="connsiteX6" fmla="*/ 774700 w 774700"/>
                  <a:gd name="connsiteY6" fmla="*/ 73533 h 73532"/>
                  <a:gd name="connsiteX7" fmla="*/ 774700 w 774700"/>
                  <a:gd name="connsiteY7" fmla="*/ 36767 h 735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74700" h="73532">
                    <a:moveTo>
                      <a:pt x="774700" y="0"/>
                    </a:moveTo>
                    <a:lnTo>
                      <a:pt x="387318" y="0"/>
                    </a:lnTo>
                    <a:lnTo>
                      <a:pt x="0" y="0"/>
                    </a:lnTo>
                    <a:lnTo>
                      <a:pt x="0" y="36767"/>
                    </a:lnTo>
                    <a:lnTo>
                      <a:pt x="0" y="73533"/>
                    </a:lnTo>
                    <a:lnTo>
                      <a:pt x="387318" y="73533"/>
                    </a:lnTo>
                    <a:lnTo>
                      <a:pt x="774700" y="73533"/>
                    </a:lnTo>
                    <a:lnTo>
                      <a:pt x="774700" y="36767"/>
                    </a:lnTo>
                    <a:close/>
                  </a:path>
                </a:pathLst>
              </a:custGeom>
              <a:grpFill/>
              <a:ln w="6350" cap="flat">
                <a:noFill/>
                <a:prstDash val="solid"/>
                <a:miter/>
              </a:ln>
            </p:spPr>
            <p:txBody>
              <a:bodyPr rtlCol="0" anchor="ctr"/>
              <a:lstStyle/>
              <a:p>
                <a:endParaRPr lang="da-DK" dirty="0"/>
              </a:p>
            </p:txBody>
          </p:sp>
        </p:grpSp>
        <p:grpSp>
          <p:nvGrpSpPr>
            <p:cNvPr id="16" name="Graphic 6">
              <a:extLst>
                <a:ext uri="{FF2B5EF4-FFF2-40B4-BE49-F238E27FC236}">
                  <a16:creationId xmlns:a16="http://schemas.microsoft.com/office/drawing/2014/main" id="{DFFA399B-23D8-223A-F180-810EF62A0A9A}"/>
                </a:ext>
              </a:extLst>
            </p:cNvPr>
            <p:cNvGrpSpPr>
              <a:grpSpLocks noChangeAspect="1"/>
            </p:cNvGrpSpPr>
            <p:nvPr/>
          </p:nvGrpSpPr>
          <p:grpSpPr>
            <a:xfrm>
              <a:off x="984984" y="499519"/>
              <a:ext cx="687596" cy="334765"/>
              <a:chOff x="6708971" y="408308"/>
              <a:chExt cx="4036758" cy="1965350"/>
            </a:xfrm>
            <a:solidFill>
              <a:schemeClr val="tx2"/>
            </a:solidFill>
          </p:grpSpPr>
          <p:sp>
            <p:nvSpPr>
              <p:cNvPr id="17" name="Freeform: Shape 16">
                <a:extLst>
                  <a:ext uri="{FF2B5EF4-FFF2-40B4-BE49-F238E27FC236}">
                    <a16:creationId xmlns:a16="http://schemas.microsoft.com/office/drawing/2014/main" id="{E082BDFF-F510-08C5-1EB7-26B7B686F468}"/>
                  </a:ext>
                </a:extLst>
              </p:cNvPr>
              <p:cNvSpPr/>
              <p:nvPr/>
            </p:nvSpPr>
            <p:spPr>
              <a:xfrm>
                <a:off x="6739603" y="408334"/>
                <a:ext cx="313785" cy="544575"/>
              </a:xfrm>
              <a:custGeom>
                <a:avLst/>
                <a:gdLst>
                  <a:gd name="connsiteX0" fmla="*/ 83725 w 313785"/>
                  <a:gd name="connsiteY0" fmla="*/ 475126 h 544575"/>
                  <a:gd name="connsiteX1" fmla="*/ 254578 w 313785"/>
                  <a:gd name="connsiteY1" fmla="*/ 475126 h 544575"/>
                  <a:gd name="connsiteX2" fmla="*/ 313786 w 313785"/>
                  <a:gd name="connsiteY2" fmla="*/ 460794 h 544575"/>
                  <a:gd name="connsiteX3" fmla="*/ 302933 w 313785"/>
                  <a:gd name="connsiteY3" fmla="*/ 544576 h 544575"/>
                  <a:gd name="connsiteX4" fmla="*/ 0 w 313785"/>
                  <a:gd name="connsiteY4" fmla="*/ 544576 h 544575"/>
                  <a:gd name="connsiteX5" fmla="*/ 10185 w 313785"/>
                  <a:gd name="connsiteY5" fmla="*/ 499637 h 544575"/>
                  <a:gd name="connsiteX6" fmla="*/ 10185 w 313785"/>
                  <a:gd name="connsiteY6" fmla="*/ 44939 h 544575"/>
                  <a:gd name="connsiteX7" fmla="*/ 0 w 313785"/>
                  <a:gd name="connsiteY7" fmla="*/ 0 h 544575"/>
                  <a:gd name="connsiteX8" fmla="*/ 93968 w 313785"/>
                  <a:gd name="connsiteY8" fmla="*/ 0 h 544575"/>
                  <a:gd name="connsiteX9" fmla="*/ 83725 w 313785"/>
                  <a:gd name="connsiteY9" fmla="*/ 44939 h 544575"/>
                  <a:gd name="connsiteX10" fmla="*/ 83725 w 313785"/>
                  <a:gd name="connsiteY10" fmla="*/ 475126 h 544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785" h="544575">
                    <a:moveTo>
                      <a:pt x="83725" y="475126"/>
                    </a:moveTo>
                    <a:lnTo>
                      <a:pt x="254578" y="475126"/>
                    </a:lnTo>
                    <a:cubicBezTo>
                      <a:pt x="282505" y="475126"/>
                      <a:pt x="298177" y="469697"/>
                      <a:pt x="313786" y="460794"/>
                    </a:cubicBezTo>
                    <a:lnTo>
                      <a:pt x="302933" y="544576"/>
                    </a:lnTo>
                    <a:lnTo>
                      <a:pt x="0" y="544576"/>
                    </a:lnTo>
                    <a:cubicBezTo>
                      <a:pt x="6826" y="530981"/>
                      <a:pt x="10185" y="519392"/>
                      <a:pt x="10185" y="499637"/>
                    </a:cubicBezTo>
                    <a:lnTo>
                      <a:pt x="10185" y="44939"/>
                    </a:lnTo>
                    <a:cubicBezTo>
                      <a:pt x="10185" y="25184"/>
                      <a:pt x="6833" y="13595"/>
                      <a:pt x="0" y="0"/>
                    </a:cubicBezTo>
                    <a:lnTo>
                      <a:pt x="93968" y="0"/>
                    </a:lnTo>
                    <a:cubicBezTo>
                      <a:pt x="87135" y="13595"/>
                      <a:pt x="83725" y="25184"/>
                      <a:pt x="83725" y="44939"/>
                    </a:cubicBezTo>
                    <a:lnTo>
                      <a:pt x="83725" y="475126"/>
                    </a:lnTo>
                    <a:close/>
                  </a:path>
                </a:pathLst>
              </a:custGeom>
              <a:grpFill/>
              <a:ln w="6350" cap="flat">
                <a:noFill/>
                <a:prstDash val="solid"/>
                <a:miter/>
              </a:ln>
            </p:spPr>
            <p:txBody>
              <a:bodyPr rtlCol="0" anchor="ctr"/>
              <a:lstStyle/>
              <a:p>
                <a:endParaRPr lang="da-DK" dirty="0"/>
              </a:p>
            </p:txBody>
          </p:sp>
          <p:sp>
            <p:nvSpPr>
              <p:cNvPr id="18" name="Freeform: Shape 17">
                <a:extLst>
                  <a:ext uri="{FF2B5EF4-FFF2-40B4-BE49-F238E27FC236}">
                    <a16:creationId xmlns:a16="http://schemas.microsoft.com/office/drawing/2014/main" id="{5D3F61A9-DEA8-9589-B056-7A410F49D74E}"/>
                  </a:ext>
                </a:extLst>
              </p:cNvPr>
              <p:cNvSpPr/>
              <p:nvPr/>
            </p:nvSpPr>
            <p:spPr>
              <a:xfrm>
                <a:off x="7132897" y="408315"/>
                <a:ext cx="474516" cy="551408"/>
              </a:xfrm>
              <a:custGeom>
                <a:avLst/>
                <a:gdLst>
                  <a:gd name="connsiteX0" fmla="*/ 10242 w 474516"/>
                  <a:gd name="connsiteY0" fmla="*/ 44939 h 551408"/>
                  <a:gd name="connsiteX1" fmla="*/ 0 w 474516"/>
                  <a:gd name="connsiteY1" fmla="*/ 0 h 551408"/>
                  <a:gd name="connsiteX2" fmla="*/ 93967 w 474516"/>
                  <a:gd name="connsiteY2" fmla="*/ 0 h 551408"/>
                  <a:gd name="connsiteX3" fmla="*/ 83782 w 474516"/>
                  <a:gd name="connsiteY3" fmla="*/ 44939 h 551408"/>
                  <a:gd name="connsiteX4" fmla="*/ 83782 w 474516"/>
                  <a:gd name="connsiteY4" fmla="*/ 318599 h 551408"/>
                  <a:gd name="connsiteX5" fmla="*/ 238963 w 474516"/>
                  <a:gd name="connsiteY5" fmla="*/ 480613 h 551408"/>
                  <a:gd name="connsiteX6" fmla="*/ 394151 w 474516"/>
                  <a:gd name="connsiteY6" fmla="*/ 318599 h 551408"/>
                  <a:gd name="connsiteX7" fmla="*/ 394151 w 474516"/>
                  <a:gd name="connsiteY7" fmla="*/ 44939 h 551408"/>
                  <a:gd name="connsiteX8" fmla="*/ 383965 w 474516"/>
                  <a:gd name="connsiteY8" fmla="*/ 0 h 551408"/>
                  <a:gd name="connsiteX9" fmla="*/ 474516 w 474516"/>
                  <a:gd name="connsiteY9" fmla="*/ 0 h 551408"/>
                  <a:gd name="connsiteX10" fmla="*/ 463601 w 474516"/>
                  <a:gd name="connsiteY10" fmla="*/ 44939 h 551408"/>
                  <a:gd name="connsiteX11" fmla="*/ 463601 w 474516"/>
                  <a:gd name="connsiteY11" fmla="*/ 328784 h 551408"/>
                  <a:gd name="connsiteX12" fmla="*/ 236893 w 474516"/>
                  <a:gd name="connsiteY12" fmla="*/ 551409 h 551408"/>
                  <a:gd name="connsiteX13" fmla="*/ 10242 w 474516"/>
                  <a:gd name="connsiteY13" fmla="*/ 329457 h 551408"/>
                  <a:gd name="connsiteX14" fmla="*/ 10242 w 474516"/>
                  <a:gd name="connsiteY14" fmla="*/ 44939 h 5514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474516" h="551408">
                    <a:moveTo>
                      <a:pt x="10242" y="44939"/>
                    </a:moveTo>
                    <a:cubicBezTo>
                      <a:pt x="10242" y="25184"/>
                      <a:pt x="6826" y="13595"/>
                      <a:pt x="0" y="0"/>
                    </a:cubicBezTo>
                    <a:lnTo>
                      <a:pt x="93967" y="0"/>
                    </a:lnTo>
                    <a:cubicBezTo>
                      <a:pt x="87135" y="13595"/>
                      <a:pt x="83782" y="25184"/>
                      <a:pt x="83782" y="44939"/>
                    </a:cubicBezTo>
                    <a:lnTo>
                      <a:pt x="83782" y="318599"/>
                    </a:lnTo>
                    <a:cubicBezTo>
                      <a:pt x="83782" y="416585"/>
                      <a:pt x="151162" y="480613"/>
                      <a:pt x="238963" y="480613"/>
                    </a:cubicBezTo>
                    <a:cubicBezTo>
                      <a:pt x="326771" y="480613"/>
                      <a:pt x="394151" y="422078"/>
                      <a:pt x="394151" y="318599"/>
                    </a:cubicBezTo>
                    <a:lnTo>
                      <a:pt x="394151" y="44939"/>
                    </a:lnTo>
                    <a:cubicBezTo>
                      <a:pt x="394151" y="25184"/>
                      <a:pt x="390734" y="13595"/>
                      <a:pt x="383965" y="0"/>
                    </a:cubicBezTo>
                    <a:lnTo>
                      <a:pt x="474516" y="0"/>
                    </a:lnTo>
                    <a:cubicBezTo>
                      <a:pt x="467684" y="13595"/>
                      <a:pt x="463601" y="25184"/>
                      <a:pt x="463601" y="44939"/>
                    </a:cubicBezTo>
                    <a:lnTo>
                      <a:pt x="463601" y="328784"/>
                    </a:lnTo>
                    <a:cubicBezTo>
                      <a:pt x="463601" y="460191"/>
                      <a:pt x="372383" y="551409"/>
                      <a:pt x="236893" y="551409"/>
                    </a:cubicBezTo>
                    <a:cubicBezTo>
                      <a:pt x="104819" y="551409"/>
                      <a:pt x="10242" y="458114"/>
                      <a:pt x="10242" y="329457"/>
                    </a:cubicBezTo>
                    <a:lnTo>
                      <a:pt x="10242" y="44939"/>
                    </a:lnTo>
                    <a:close/>
                  </a:path>
                </a:pathLst>
              </a:custGeom>
              <a:grpFill/>
              <a:ln w="6350" cap="flat">
                <a:noFill/>
                <a:prstDash val="solid"/>
                <a:miter/>
              </a:ln>
            </p:spPr>
            <p:txBody>
              <a:bodyPr rtlCol="0" anchor="ctr"/>
              <a:lstStyle/>
              <a:p>
                <a:endParaRPr lang="da-DK" dirty="0"/>
              </a:p>
            </p:txBody>
          </p:sp>
          <p:sp>
            <p:nvSpPr>
              <p:cNvPr id="19" name="Freeform: Shape 18">
                <a:extLst>
                  <a:ext uri="{FF2B5EF4-FFF2-40B4-BE49-F238E27FC236}">
                    <a16:creationId xmlns:a16="http://schemas.microsoft.com/office/drawing/2014/main" id="{93ACC4AD-9994-A2A2-521F-264AE2001164}"/>
                  </a:ext>
                </a:extLst>
              </p:cNvPr>
              <p:cNvSpPr/>
              <p:nvPr/>
            </p:nvSpPr>
            <p:spPr>
              <a:xfrm>
                <a:off x="6739578" y="1115286"/>
                <a:ext cx="313842" cy="544575"/>
              </a:xfrm>
              <a:custGeom>
                <a:avLst/>
                <a:gdLst>
                  <a:gd name="connsiteX0" fmla="*/ 288652 w 313842"/>
                  <a:gd name="connsiteY0" fmla="*/ 6 h 544575"/>
                  <a:gd name="connsiteX1" fmla="*/ 292068 w 313842"/>
                  <a:gd name="connsiteY1" fmla="*/ 83725 h 544575"/>
                  <a:gd name="connsiteX2" fmla="*/ 232861 w 313842"/>
                  <a:gd name="connsiteY2" fmla="*/ 69456 h 544575"/>
                  <a:gd name="connsiteX3" fmla="*/ 83776 w 313842"/>
                  <a:gd name="connsiteY3" fmla="*/ 69456 h 544575"/>
                  <a:gd name="connsiteX4" fmla="*/ 83776 w 313842"/>
                  <a:gd name="connsiteY4" fmla="*/ 232810 h 544575"/>
                  <a:gd name="connsiteX5" fmla="*/ 238290 w 313842"/>
                  <a:gd name="connsiteY5" fmla="*/ 232810 h 544575"/>
                  <a:gd name="connsiteX6" fmla="*/ 283229 w 313842"/>
                  <a:gd name="connsiteY6" fmla="*/ 222625 h 544575"/>
                  <a:gd name="connsiteX7" fmla="*/ 283229 w 313842"/>
                  <a:gd name="connsiteY7" fmla="*/ 312445 h 544575"/>
                  <a:gd name="connsiteX8" fmla="*/ 238290 w 313842"/>
                  <a:gd name="connsiteY8" fmla="*/ 302260 h 544575"/>
                  <a:gd name="connsiteX9" fmla="*/ 83776 w 313842"/>
                  <a:gd name="connsiteY9" fmla="*/ 302260 h 544575"/>
                  <a:gd name="connsiteX10" fmla="*/ 83776 w 313842"/>
                  <a:gd name="connsiteY10" fmla="*/ 475126 h 544575"/>
                  <a:gd name="connsiteX11" fmla="*/ 249206 w 313842"/>
                  <a:gd name="connsiteY11" fmla="*/ 475126 h 544575"/>
                  <a:gd name="connsiteX12" fmla="*/ 313842 w 313842"/>
                  <a:gd name="connsiteY12" fmla="*/ 460858 h 544575"/>
                  <a:gd name="connsiteX13" fmla="*/ 294818 w 313842"/>
                  <a:gd name="connsiteY13" fmla="*/ 544576 h 544575"/>
                  <a:gd name="connsiteX14" fmla="*/ 0 w 313842"/>
                  <a:gd name="connsiteY14" fmla="*/ 544576 h 544575"/>
                  <a:gd name="connsiteX15" fmla="*/ 10242 w 313842"/>
                  <a:gd name="connsiteY15" fmla="*/ 499637 h 544575"/>
                  <a:gd name="connsiteX16" fmla="*/ 10242 w 313842"/>
                  <a:gd name="connsiteY16" fmla="*/ 44939 h 544575"/>
                  <a:gd name="connsiteX17" fmla="*/ 0 w 313842"/>
                  <a:gd name="connsiteY17" fmla="*/ 0 h 544575"/>
                  <a:gd name="connsiteX18" fmla="*/ 288652 w 313842"/>
                  <a:gd name="connsiteY18" fmla="*/ 0 h 544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313842" h="544575">
                    <a:moveTo>
                      <a:pt x="288652" y="6"/>
                    </a:moveTo>
                    <a:lnTo>
                      <a:pt x="292068" y="83725"/>
                    </a:lnTo>
                    <a:cubicBezTo>
                      <a:pt x="276396" y="74886"/>
                      <a:pt x="260724" y="69456"/>
                      <a:pt x="232861" y="69456"/>
                    </a:cubicBezTo>
                    <a:lnTo>
                      <a:pt x="83776" y="69456"/>
                    </a:lnTo>
                    <a:lnTo>
                      <a:pt x="83776" y="232810"/>
                    </a:lnTo>
                    <a:lnTo>
                      <a:pt x="238290" y="232810"/>
                    </a:lnTo>
                    <a:cubicBezTo>
                      <a:pt x="258045" y="232810"/>
                      <a:pt x="269570" y="229394"/>
                      <a:pt x="283229" y="222625"/>
                    </a:cubicBezTo>
                    <a:lnTo>
                      <a:pt x="283229" y="312445"/>
                    </a:lnTo>
                    <a:cubicBezTo>
                      <a:pt x="269570" y="305676"/>
                      <a:pt x="258045" y="302260"/>
                      <a:pt x="238290" y="302260"/>
                    </a:cubicBezTo>
                    <a:lnTo>
                      <a:pt x="83776" y="302260"/>
                    </a:lnTo>
                    <a:lnTo>
                      <a:pt x="83776" y="475126"/>
                    </a:lnTo>
                    <a:lnTo>
                      <a:pt x="249206" y="475126"/>
                    </a:lnTo>
                    <a:cubicBezTo>
                      <a:pt x="277070" y="475126"/>
                      <a:pt x="298171" y="469697"/>
                      <a:pt x="313842" y="460858"/>
                    </a:cubicBezTo>
                    <a:lnTo>
                      <a:pt x="294818" y="544576"/>
                    </a:lnTo>
                    <a:lnTo>
                      <a:pt x="0" y="544576"/>
                    </a:lnTo>
                    <a:cubicBezTo>
                      <a:pt x="6833" y="530981"/>
                      <a:pt x="10242" y="519392"/>
                      <a:pt x="10242" y="499637"/>
                    </a:cubicBezTo>
                    <a:lnTo>
                      <a:pt x="10242" y="44939"/>
                    </a:lnTo>
                    <a:cubicBezTo>
                      <a:pt x="10242" y="25184"/>
                      <a:pt x="6826" y="13595"/>
                      <a:pt x="0" y="0"/>
                    </a:cubicBezTo>
                    <a:lnTo>
                      <a:pt x="288652" y="0"/>
                    </a:lnTo>
                    <a:close/>
                  </a:path>
                </a:pathLst>
              </a:custGeom>
              <a:grpFill/>
              <a:ln w="6350" cap="flat">
                <a:noFill/>
                <a:prstDash val="solid"/>
                <a:miter/>
              </a:ln>
            </p:spPr>
            <p:txBody>
              <a:bodyPr rtlCol="0" anchor="ctr"/>
              <a:lstStyle/>
              <a:p>
                <a:endParaRPr lang="da-DK" dirty="0"/>
              </a:p>
            </p:txBody>
          </p:sp>
          <p:sp>
            <p:nvSpPr>
              <p:cNvPr id="20" name="Freeform: Shape 19">
                <a:extLst>
                  <a:ext uri="{FF2B5EF4-FFF2-40B4-BE49-F238E27FC236}">
                    <a16:creationId xmlns:a16="http://schemas.microsoft.com/office/drawing/2014/main" id="{60AD9B7E-307D-726D-A812-7DB48A4A25BA}"/>
                  </a:ext>
                </a:extLst>
              </p:cNvPr>
              <p:cNvSpPr/>
              <p:nvPr/>
            </p:nvSpPr>
            <p:spPr>
              <a:xfrm>
                <a:off x="7152372" y="1115305"/>
                <a:ext cx="313785" cy="544575"/>
              </a:xfrm>
              <a:custGeom>
                <a:avLst/>
                <a:gdLst>
                  <a:gd name="connsiteX0" fmla="*/ 83725 w 313785"/>
                  <a:gd name="connsiteY0" fmla="*/ 475126 h 544575"/>
                  <a:gd name="connsiteX1" fmla="*/ 254577 w 313785"/>
                  <a:gd name="connsiteY1" fmla="*/ 475126 h 544575"/>
                  <a:gd name="connsiteX2" fmla="*/ 313785 w 313785"/>
                  <a:gd name="connsiteY2" fmla="*/ 460858 h 544575"/>
                  <a:gd name="connsiteX3" fmla="*/ 302933 w 313785"/>
                  <a:gd name="connsiteY3" fmla="*/ 544576 h 544575"/>
                  <a:gd name="connsiteX4" fmla="*/ 0 w 313785"/>
                  <a:gd name="connsiteY4" fmla="*/ 544576 h 544575"/>
                  <a:gd name="connsiteX5" fmla="*/ 10185 w 313785"/>
                  <a:gd name="connsiteY5" fmla="*/ 499637 h 544575"/>
                  <a:gd name="connsiteX6" fmla="*/ 10185 w 313785"/>
                  <a:gd name="connsiteY6" fmla="*/ 44939 h 544575"/>
                  <a:gd name="connsiteX7" fmla="*/ 0 w 313785"/>
                  <a:gd name="connsiteY7" fmla="*/ 0 h 544575"/>
                  <a:gd name="connsiteX8" fmla="*/ 93967 w 313785"/>
                  <a:gd name="connsiteY8" fmla="*/ 0 h 544575"/>
                  <a:gd name="connsiteX9" fmla="*/ 83725 w 313785"/>
                  <a:gd name="connsiteY9" fmla="*/ 44939 h 544575"/>
                  <a:gd name="connsiteX10" fmla="*/ 83725 w 313785"/>
                  <a:gd name="connsiteY10" fmla="*/ 475126 h 544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785" h="544575">
                    <a:moveTo>
                      <a:pt x="83725" y="475126"/>
                    </a:moveTo>
                    <a:lnTo>
                      <a:pt x="254577" y="475126"/>
                    </a:lnTo>
                    <a:cubicBezTo>
                      <a:pt x="282505" y="475126"/>
                      <a:pt x="298177" y="469697"/>
                      <a:pt x="313785" y="460858"/>
                    </a:cubicBezTo>
                    <a:lnTo>
                      <a:pt x="302933" y="544576"/>
                    </a:lnTo>
                    <a:lnTo>
                      <a:pt x="0" y="544576"/>
                    </a:lnTo>
                    <a:cubicBezTo>
                      <a:pt x="6833" y="530917"/>
                      <a:pt x="10185" y="519392"/>
                      <a:pt x="10185" y="499637"/>
                    </a:cubicBezTo>
                    <a:lnTo>
                      <a:pt x="10185" y="44939"/>
                    </a:lnTo>
                    <a:cubicBezTo>
                      <a:pt x="10185" y="25184"/>
                      <a:pt x="6833" y="13595"/>
                      <a:pt x="0" y="0"/>
                    </a:cubicBezTo>
                    <a:lnTo>
                      <a:pt x="93967" y="0"/>
                    </a:lnTo>
                    <a:cubicBezTo>
                      <a:pt x="87135" y="13595"/>
                      <a:pt x="83725" y="25184"/>
                      <a:pt x="83725" y="44939"/>
                    </a:cubicBezTo>
                    <a:lnTo>
                      <a:pt x="83725" y="475126"/>
                    </a:lnTo>
                    <a:close/>
                  </a:path>
                </a:pathLst>
              </a:custGeom>
              <a:grpFill/>
              <a:ln w="6350" cap="flat">
                <a:noFill/>
                <a:prstDash val="solid"/>
                <a:miter/>
              </a:ln>
            </p:spPr>
            <p:txBody>
              <a:bodyPr rtlCol="0" anchor="ctr"/>
              <a:lstStyle/>
              <a:p>
                <a:endParaRPr lang="da-DK" dirty="0"/>
              </a:p>
            </p:txBody>
          </p:sp>
          <p:sp>
            <p:nvSpPr>
              <p:cNvPr id="21" name="Freeform: Shape 20">
                <a:extLst>
                  <a:ext uri="{FF2B5EF4-FFF2-40B4-BE49-F238E27FC236}">
                    <a16:creationId xmlns:a16="http://schemas.microsoft.com/office/drawing/2014/main" id="{3F0D2725-8F74-C155-65BE-262DA10EFB25}"/>
                  </a:ext>
                </a:extLst>
              </p:cNvPr>
              <p:cNvSpPr/>
              <p:nvPr/>
            </p:nvSpPr>
            <p:spPr>
              <a:xfrm>
                <a:off x="7566843" y="1115317"/>
                <a:ext cx="516648" cy="544518"/>
              </a:xfrm>
              <a:custGeom>
                <a:avLst/>
                <a:gdLst>
                  <a:gd name="connsiteX0" fmla="*/ 426098 w 516648"/>
                  <a:gd name="connsiteY0" fmla="*/ 163354 h 544518"/>
                  <a:gd name="connsiteX1" fmla="*/ 284492 w 516648"/>
                  <a:gd name="connsiteY1" fmla="*/ 456038 h 544518"/>
                  <a:gd name="connsiteX2" fmla="*/ 232105 w 516648"/>
                  <a:gd name="connsiteY2" fmla="*/ 456038 h 544518"/>
                  <a:gd name="connsiteX3" fmla="*/ 88474 w 516648"/>
                  <a:gd name="connsiteY3" fmla="*/ 164694 h 544518"/>
                  <a:gd name="connsiteX4" fmla="*/ 80975 w 516648"/>
                  <a:gd name="connsiteY4" fmla="*/ 499637 h 544518"/>
                  <a:gd name="connsiteX5" fmla="*/ 91218 w 516648"/>
                  <a:gd name="connsiteY5" fmla="*/ 544519 h 544518"/>
                  <a:gd name="connsiteX6" fmla="*/ 0 w 516648"/>
                  <a:gd name="connsiteY6" fmla="*/ 544519 h 544518"/>
                  <a:gd name="connsiteX7" fmla="*/ 10185 w 516648"/>
                  <a:gd name="connsiteY7" fmla="*/ 499637 h 544518"/>
                  <a:gd name="connsiteX8" fmla="*/ 21101 w 516648"/>
                  <a:gd name="connsiteY8" fmla="*/ 59207 h 544518"/>
                  <a:gd name="connsiteX9" fmla="*/ 2013 w 516648"/>
                  <a:gd name="connsiteY9" fmla="*/ 0 h 544518"/>
                  <a:gd name="connsiteX10" fmla="*/ 89820 w 516648"/>
                  <a:gd name="connsiteY10" fmla="*/ 0 h 544518"/>
                  <a:gd name="connsiteX11" fmla="*/ 259347 w 516648"/>
                  <a:gd name="connsiteY11" fmla="*/ 343053 h 544518"/>
                  <a:gd name="connsiteX12" fmla="*/ 426098 w 516648"/>
                  <a:gd name="connsiteY12" fmla="*/ 0 h 544518"/>
                  <a:gd name="connsiteX13" fmla="*/ 512585 w 516648"/>
                  <a:gd name="connsiteY13" fmla="*/ 0 h 544518"/>
                  <a:gd name="connsiteX14" fmla="*/ 495566 w 516648"/>
                  <a:gd name="connsiteY14" fmla="*/ 44875 h 544518"/>
                  <a:gd name="connsiteX15" fmla="*/ 506489 w 516648"/>
                  <a:gd name="connsiteY15" fmla="*/ 499637 h 544518"/>
                  <a:gd name="connsiteX16" fmla="*/ 516649 w 516648"/>
                  <a:gd name="connsiteY16" fmla="*/ 544519 h 544518"/>
                  <a:gd name="connsiteX17" fmla="*/ 424002 w 516648"/>
                  <a:gd name="connsiteY17" fmla="*/ 544519 h 544518"/>
                  <a:gd name="connsiteX18" fmla="*/ 434289 w 516648"/>
                  <a:gd name="connsiteY18" fmla="*/ 499637 h 544518"/>
                  <a:gd name="connsiteX19" fmla="*/ 426098 w 516648"/>
                  <a:gd name="connsiteY19" fmla="*/ 163354 h 5445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516648" h="544518">
                    <a:moveTo>
                      <a:pt x="426098" y="163354"/>
                    </a:moveTo>
                    <a:lnTo>
                      <a:pt x="284492" y="456038"/>
                    </a:lnTo>
                    <a:lnTo>
                      <a:pt x="232105" y="456038"/>
                    </a:lnTo>
                    <a:lnTo>
                      <a:pt x="88474" y="164694"/>
                    </a:lnTo>
                    <a:lnTo>
                      <a:pt x="80975" y="499637"/>
                    </a:lnTo>
                    <a:cubicBezTo>
                      <a:pt x="80302" y="519392"/>
                      <a:pt x="84391" y="530917"/>
                      <a:pt x="91218" y="544519"/>
                    </a:cubicBezTo>
                    <a:lnTo>
                      <a:pt x="0" y="544519"/>
                    </a:lnTo>
                    <a:cubicBezTo>
                      <a:pt x="6769" y="530924"/>
                      <a:pt x="9512" y="519398"/>
                      <a:pt x="10185" y="499637"/>
                    </a:cubicBezTo>
                    <a:lnTo>
                      <a:pt x="21101" y="59207"/>
                    </a:lnTo>
                    <a:cubicBezTo>
                      <a:pt x="21774" y="25184"/>
                      <a:pt x="15615" y="13595"/>
                      <a:pt x="2013" y="0"/>
                    </a:cubicBezTo>
                    <a:lnTo>
                      <a:pt x="89820" y="0"/>
                    </a:lnTo>
                    <a:lnTo>
                      <a:pt x="259347" y="343053"/>
                    </a:lnTo>
                    <a:lnTo>
                      <a:pt x="426098" y="0"/>
                    </a:lnTo>
                    <a:lnTo>
                      <a:pt x="512585" y="0"/>
                    </a:lnTo>
                    <a:cubicBezTo>
                      <a:pt x="498932" y="13595"/>
                      <a:pt x="494804" y="25184"/>
                      <a:pt x="495566" y="44875"/>
                    </a:cubicBezTo>
                    <a:lnTo>
                      <a:pt x="506489" y="499637"/>
                    </a:lnTo>
                    <a:cubicBezTo>
                      <a:pt x="507060" y="519392"/>
                      <a:pt x="509790" y="530917"/>
                      <a:pt x="516649" y="544519"/>
                    </a:cubicBezTo>
                    <a:lnTo>
                      <a:pt x="424002" y="544519"/>
                    </a:lnTo>
                    <a:cubicBezTo>
                      <a:pt x="430860" y="530924"/>
                      <a:pt x="434924" y="519398"/>
                      <a:pt x="434289" y="499637"/>
                    </a:cubicBezTo>
                    <a:lnTo>
                      <a:pt x="426098" y="163354"/>
                    </a:lnTo>
                    <a:close/>
                  </a:path>
                </a:pathLst>
              </a:custGeom>
              <a:grpFill/>
              <a:ln w="6350" cap="flat">
                <a:noFill/>
                <a:prstDash val="solid"/>
                <a:miter/>
              </a:ln>
            </p:spPr>
            <p:txBody>
              <a:bodyPr rtlCol="0" anchor="ctr"/>
              <a:lstStyle/>
              <a:p>
                <a:endParaRPr lang="da-DK" dirty="0"/>
              </a:p>
            </p:txBody>
          </p:sp>
          <p:sp>
            <p:nvSpPr>
              <p:cNvPr id="22" name="Freeform: Shape 21">
                <a:extLst>
                  <a:ext uri="{FF2B5EF4-FFF2-40B4-BE49-F238E27FC236}">
                    <a16:creationId xmlns:a16="http://schemas.microsoft.com/office/drawing/2014/main" id="{82A9B245-D092-4C15-B779-1D2DD1B53DAF}"/>
                  </a:ext>
                </a:extLst>
              </p:cNvPr>
              <p:cNvSpPr/>
              <p:nvPr/>
            </p:nvSpPr>
            <p:spPr>
              <a:xfrm>
                <a:off x="8202998" y="1115286"/>
                <a:ext cx="313817" cy="544575"/>
              </a:xfrm>
              <a:custGeom>
                <a:avLst/>
                <a:gdLst>
                  <a:gd name="connsiteX0" fmla="*/ 288608 w 313817"/>
                  <a:gd name="connsiteY0" fmla="*/ 6 h 544575"/>
                  <a:gd name="connsiteX1" fmla="*/ 292036 w 313817"/>
                  <a:gd name="connsiteY1" fmla="*/ 83725 h 544575"/>
                  <a:gd name="connsiteX2" fmla="*/ 232791 w 313817"/>
                  <a:gd name="connsiteY2" fmla="*/ 69456 h 544575"/>
                  <a:gd name="connsiteX3" fmla="*/ 83757 w 313817"/>
                  <a:gd name="connsiteY3" fmla="*/ 69456 h 544575"/>
                  <a:gd name="connsiteX4" fmla="*/ 83757 w 313817"/>
                  <a:gd name="connsiteY4" fmla="*/ 232810 h 544575"/>
                  <a:gd name="connsiteX5" fmla="*/ 238252 w 313817"/>
                  <a:gd name="connsiteY5" fmla="*/ 232810 h 544575"/>
                  <a:gd name="connsiteX6" fmla="*/ 283210 w 313817"/>
                  <a:gd name="connsiteY6" fmla="*/ 222625 h 544575"/>
                  <a:gd name="connsiteX7" fmla="*/ 283210 w 313817"/>
                  <a:gd name="connsiteY7" fmla="*/ 312445 h 544575"/>
                  <a:gd name="connsiteX8" fmla="*/ 238252 w 313817"/>
                  <a:gd name="connsiteY8" fmla="*/ 302260 h 544575"/>
                  <a:gd name="connsiteX9" fmla="*/ 83757 w 313817"/>
                  <a:gd name="connsiteY9" fmla="*/ 302260 h 544575"/>
                  <a:gd name="connsiteX10" fmla="*/ 83757 w 313817"/>
                  <a:gd name="connsiteY10" fmla="*/ 475126 h 544575"/>
                  <a:gd name="connsiteX11" fmla="*/ 249174 w 313817"/>
                  <a:gd name="connsiteY11" fmla="*/ 475126 h 544575"/>
                  <a:gd name="connsiteX12" fmla="*/ 313817 w 313817"/>
                  <a:gd name="connsiteY12" fmla="*/ 460858 h 544575"/>
                  <a:gd name="connsiteX13" fmla="*/ 294767 w 313817"/>
                  <a:gd name="connsiteY13" fmla="*/ 544576 h 544575"/>
                  <a:gd name="connsiteX14" fmla="*/ 0 w 313817"/>
                  <a:gd name="connsiteY14" fmla="*/ 544576 h 544575"/>
                  <a:gd name="connsiteX15" fmla="*/ 10223 w 313817"/>
                  <a:gd name="connsiteY15" fmla="*/ 499637 h 544575"/>
                  <a:gd name="connsiteX16" fmla="*/ 10223 w 313817"/>
                  <a:gd name="connsiteY16" fmla="*/ 44939 h 544575"/>
                  <a:gd name="connsiteX17" fmla="*/ 0 w 313817"/>
                  <a:gd name="connsiteY17" fmla="*/ 0 h 544575"/>
                  <a:gd name="connsiteX18" fmla="*/ 288608 w 313817"/>
                  <a:gd name="connsiteY18" fmla="*/ 0 h 544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313817" h="544575">
                    <a:moveTo>
                      <a:pt x="288608" y="6"/>
                    </a:moveTo>
                    <a:lnTo>
                      <a:pt x="292036" y="83725"/>
                    </a:lnTo>
                    <a:cubicBezTo>
                      <a:pt x="276352" y="74886"/>
                      <a:pt x="260668" y="69456"/>
                      <a:pt x="232791" y="69456"/>
                    </a:cubicBezTo>
                    <a:lnTo>
                      <a:pt x="83757" y="69456"/>
                    </a:lnTo>
                    <a:lnTo>
                      <a:pt x="83757" y="232810"/>
                    </a:lnTo>
                    <a:lnTo>
                      <a:pt x="238252" y="232810"/>
                    </a:lnTo>
                    <a:cubicBezTo>
                      <a:pt x="258001" y="232810"/>
                      <a:pt x="269558" y="229394"/>
                      <a:pt x="283210" y="222625"/>
                    </a:cubicBezTo>
                    <a:lnTo>
                      <a:pt x="283210" y="312445"/>
                    </a:lnTo>
                    <a:cubicBezTo>
                      <a:pt x="269558" y="305676"/>
                      <a:pt x="258001" y="302260"/>
                      <a:pt x="238252" y="302260"/>
                    </a:cubicBezTo>
                    <a:lnTo>
                      <a:pt x="83757" y="302260"/>
                    </a:lnTo>
                    <a:lnTo>
                      <a:pt x="83757" y="475126"/>
                    </a:lnTo>
                    <a:lnTo>
                      <a:pt x="249174" y="475126"/>
                    </a:lnTo>
                    <a:cubicBezTo>
                      <a:pt x="277051" y="475126"/>
                      <a:pt x="298133" y="469697"/>
                      <a:pt x="313817" y="460858"/>
                    </a:cubicBezTo>
                    <a:lnTo>
                      <a:pt x="294767" y="544576"/>
                    </a:lnTo>
                    <a:lnTo>
                      <a:pt x="0" y="544576"/>
                    </a:lnTo>
                    <a:cubicBezTo>
                      <a:pt x="6795" y="530981"/>
                      <a:pt x="10223" y="519392"/>
                      <a:pt x="10223" y="499637"/>
                    </a:cubicBezTo>
                    <a:lnTo>
                      <a:pt x="10223" y="44939"/>
                    </a:lnTo>
                    <a:cubicBezTo>
                      <a:pt x="10223" y="25184"/>
                      <a:pt x="6795" y="13595"/>
                      <a:pt x="0" y="0"/>
                    </a:cubicBezTo>
                    <a:lnTo>
                      <a:pt x="288608" y="0"/>
                    </a:lnTo>
                    <a:close/>
                  </a:path>
                </a:pathLst>
              </a:custGeom>
              <a:grpFill/>
              <a:ln w="6350" cap="flat">
                <a:noFill/>
                <a:prstDash val="solid"/>
                <a:miter/>
              </a:ln>
            </p:spPr>
            <p:txBody>
              <a:bodyPr rtlCol="0" anchor="ctr"/>
              <a:lstStyle/>
              <a:p>
                <a:endParaRPr lang="da-DK" dirty="0"/>
              </a:p>
            </p:txBody>
          </p:sp>
          <p:sp>
            <p:nvSpPr>
              <p:cNvPr id="23" name="Freeform: Shape 22">
                <a:extLst>
                  <a:ext uri="{FF2B5EF4-FFF2-40B4-BE49-F238E27FC236}">
                    <a16:creationId xmlns:a16="http://schemas.microsoft.com/office/drawing/2014/main" id="{CDA6BF72-C409-E642-1BEA-1FE358894B8D}"/>
                  </a:ext>
                </a:extLst>
              </p:cNvPr>
              <p:cNvSpPr/>
              <p:nvPr/>
            </p:nvSpPr>
            <p:spPr>
              <a:xfrm>
                <a:off x="8615748" y="1115311"/>
                <a:ext cx="402335" cy="544525"/>
              </a:xfrm>
              <a:custGeom>
                <a:avLst/>
                <a:gdLst>
                  <a:gd name="connsiteX0" fmla="*/ 157290 w 402335"/>
                  <a:gd name="connsiteY0" fmla="*/ 6 h 544525"/>
                  <a:gd name="connsiteX1" fmla="*/ 322644 w 402335"/>
                  <a:gd name="connsiteY1" fmla="*/ 157874 h 544525"/>
                  <a:gd name="connsiteX2" fmla="*/ 220535 w 402335"/>
                  <a:gd name="connsiteY2" fmla="*/ 302203 h 544525"/>
                  <a:gd name="connsiteX3" fmla="*/ 247777 w 402335"/>
                  <a:gd name="connsiteY3" fmla="*/ 332810 h 544525"/>
                  <a:gd name="connsiteX4" fmla="*/ 359410 w 402335"/>
                  <a:gd name="connsiteY4" fmla="*/ 494150 h 544525"/>
                  <a:gd name="connsiteX5" fmla="*/ 402336 w 402335"/>
                  <a:gd name="connsiteY5" fmla="*/ 544519 h 544525"/>
                  <a:gd name="connsiteX6" fmla="*/ 293370 w 402335"/>
                  <a:gd name="connsiteY6" fmla="*/ 544519 h 544525"/>
                  <a:gd name="connsiteX7" fmla="*/ 275019 w 402335"/>
                  <a:gd name="connsiteY7" fmla="*/ 502996 h 544525"/>
                  <a:gd name="connsiteX8" fmla="*/ 176276 w 402335"/>
                  <a:gd name="connsiteY8" fmla="*/ 359397 h 544525"/>
                  <a:gd name="connsiteX9" fmla="*/ 122492 w 402335"/>
                  <a:gd name="connsiteY9" fmla="*/ 316528 h 544525"/>
                  <a:gd name="connsiteX10" fmla="*/ 83757 w 402335"/>
                  <a:gd name="connsiteY10" fmla="*/ 311772 h 544525"/>
                  <a:gd name="connsiteX11" fmla="*/ 83757 w 402335"/>
                  <a:gd name="connsiteY11" fmla="*/ 499644 h 544525"/>
                  <a:gd name="connsiteX12" fmla="*/ 93917 w 402335"/>
                  <a:gd name="connsiteY12" fmla="*/ 544525 h 544525"/>
                  <a:gd name="connsiteX13" fmla="*/ 0 w 402335"/>
                  <a:gd name="connsiteY13" fmla="*/ 544525 h 544525"/>
                  <a:gd name="connsiteX14" fmla="*/ 10160 w 402335"/>
                  <a:gd name="connsiteY14" fmla="*/ 499644 h 544525"/>
                  <a:gd name="connsiteX15" fmla="*/ 10160 w 402335"/>
                  <a:gd name="connsiteY15" fmla="*/ 44882 h 544525"/>
                  <a:gd name="connsiteX16" fmla="*/ 0 w 402335"/>
                  <a:gd name="connsiteY16" fmla="*/ 0 h 544525"/>
                  <a:gd name="connsiteX17" fmla="*/ 157290 w 402335"/>
                  <a:gd name="connsiteY17" fmla="*/ 0 h 544525"/>
                  <a:gd name="connsiteX18" fmla="*/ 83757 w 402335"/>
                  <a:gd name="connsiteY18" fmla="*/ 242329 h 544525"/>
                  <a:gd name="connsiteX19" fmla="*/ 132080 w 402335"/>
                  <a:gd name="connsiteY19" fmla="*/ 247085 h 544525"/>
                  <a:gd name="connsiteX20" fmla="*/ 245745 w 402335"/>
                  <a:gd name="connsiteY20" fmla="*/ 158610 h 544525"/>
                  <a:gd name="connsiteX21" fmla="*/ 142939 w 402335"/>
                  <a:gd name="connsiteY21" fmla="*/ 68732 h 544525"/>
                  <a:gd name="connsiteX22" fmla="*/ 83757 w 402335"/>
                  <a:gd name="connsiteY22" fmla="*/ 68732 h 544525"/>
                  <a:gd name="connsiteX23" fmla="*/ 83757 w 402335"/>
                  <a:gd name="connsiteY23" fmla="*/ 242329 h 544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402335" h="544525">
                    <a:moveTo>
                      <a:pt x="157290" y="6"/>
                    </a:moveTo>
                    <a:cubicBezTo>
                      <a:pt x="260097" y="6"/>
                      <a:pt x="322644" y="70739"/>
                      <a:pt x="322644" y="157874"/>
                    </a:cubicBezTo>
                    <a:cubicBezTo>
                      <a:pt x="322644" y="227997"/>
                      <a:pt x="285179" y="279095"/>
                      <a:pt x="220535" y="302203"/>
                    </a:cubicBezTo>
                    <a:cubicBezTo>
                      <a:pt x="232156" y="312445"/>
                      <a:pt x="238887" y="321957"/>
                      <a:pt x="247777" y="332810"/>
                    </a:cubicBezTo>
                    <a:cubicBezTo>
                      <a:pt x="287274" y="384582"/>
                      <a:pt x="328803" y="448545"/>
                      <a:pt x="359410" y="494150"/>
                    </a:cubicBezTo>
                    <a:cubicBezTo>
                      <a:pt x="374397" y="515919"/>
                      <a:pt x="385255" y="530250"/>
                      <a:pt x="402336" y="544519"/>
                    </a:cubicBezTo>
                    <a:lnTo>
                      <a:pt x="293370" y="544519"/>
                    </a:lnTo>
                    <a:cubicBezTo>
                      <a:pt x="289306" y="527507"/>
                      <a:pt x="283845" y="515919"/>
                      <a:pt x="275019" y="502996"/>
                    </a:cubicBezTo>
                    <a:cubicBezTo>
                      <a:pt x="242316" y="454704"/>
                      <a:pt x="209614" y="407022"/>
                      <a:pt x="176276" y="359397"/>
                    </a:cubicBezTo>
                    <a:cubicBezTo>
                      <a:pt x="164719" y="343726"/>
                      <a:pt x="145669" y="323298"/>
                      <a:pt x="122492" y="316528"/>
                    </a:cubicBezTo>
                    <a:cubicBezTo>
                      <a:pt x="108268" y="312445"/>
                      <a:pt x="94615" y="311772"/>
                      <a:pt x="83757" y="311772"/>
                    </a:cubicBezTo>
                    <a:lnTo>
                      <a:pt x="83757" y="499644"/>
                    </a:lnTo>
                    <a:cubicBezTo>
                      <a:pt x="83757" y="519398"/>
                      <a:pt x="87122" y="530923"/>
                      <a:pt x="93917" y="544525"/>
                    </a:cubicBezTo>
                    <a:lnTo>
                      <a:pt x="0" y="544525"/>
                    </a:lnTo>
                    <a:cubicBezTo>
                      <a:pt x="6795" y="530930"/>
                      <a:pt x="10160" y="519405"/>
                      <a:pt x="10160" y="499644"/>
                    </a:cubicBezTo>
                    <a:lnTo>
                      <a:pt x="10160" y="44882"/>
                    </a:lnTo>
                    <a:cubicBezTo>
                      <a:pt x="10160" y="25184"/>
                      <a:pt x="6795" y="13602"/>
                      <a:pt x="0" y="0"/>
                    </a:cubicBezTo>
                    <a:lnTo>
                      <a:pt x="157290" y="0"/>
                    </a:lnTo>
                    <a:close/>
                    <a:moveTo>
                      <a:pt x="83757" y="242329"/>
                    </a:moveTo>
                    <a:cubicBezTo>
                      <a:pt x="100711" y="246412"/>
                      <a:pt x="115062" y="247085"/>
                      <a:pt x="132080" y="247085"/>
                    </a:cubicBezTo>
                    <a:cubicBezTo>
                      <a:pt x="211710" y="247085"/>
                      <a:pt x="245745" y="208242"/>
                      <a:pt x="245745" y="158610"/>
                    </a:cubicBezTo>
                    <a:cubicBezTo>
                      <a:pt x="245745" y="107512"/>
                      <a:pt x="211710" y="68732"/>
                      <a:pt x="142939" y="68732"/>
                    </a:cubicBezTo>
                    <a:lnTo>
                      <a:pt x="83757" y="68732"/>
                    </a:lnTo>
                    <a:lnTo>
                      <a:pt x="83757" y="242329"/>
                    </a:lnTo>
                    <a:close/>
                  </a:path>
                </a:pathLst>
              </a:custGeom>
              <a:grpFill/>
              <a:ln w="6350" cap="flat">
                <a:noFill/>
                <a:prstDash val="solid"/>
                <a:miter/>
              </a:ln>
            </p:spPr>
            <p:txBody>
              <a:bodyPr rtlCol="0" anchor="ctr"/>
              <a:lstStyle/>
              <a:p>
                <a:endParaRPr lang="da-DK" dirty="0"/>
              </a:p>
            </p:txBody>
          </p:sp>
          <p:sp>
            <p:nvSpPr>
              <p:cNvPr id="24" name="Freeform: Shape 23">
                <a:extLst>
                  <a:ext uri="{FF2B5EF4-FFF2-40B4-BE49-F238E27FC236}">
                    <a16:creationId xmlns:a16="http://schemas.microsoft.com/office/drawing/2014/main" id="{E5E77420-0EC0-9CB7-2507-75E597027C67}"/>
                  </a:ext>
                </a:extLst>
              </p:cNvPr>
              <p:cNvSpPr/>
              <p:nvPr/>
            </p:nvSpPr>
            <p:spPr>
              <a:xfrm>
                <a:off x="6708971" y="1815468"/>
                <a:ext cx="311765" cy="558184"/>
              </a:xfrm>
              <a:custGeom>
                <a:avLst/>
                <a:gdLst>
                  <a:gd name="connsiteX0" fmla="*/ 0 w 311765"/>
                  <a:gd name="connsiteY0" fmla="*/ 147015 h 558184"/>
                  <a:gd name="connsiteX1" fmla="*/ 175609 w 311765"/>
                  <a:gd name="connsiteY1" fmla="*/ 0 h 558184"/>
                  <a:gd name="connsiteX2" fmla="*/ 286588 w 311765"/>
                  <a:gd name="connsiteY2" fmla="*/ 22441 h 558184"/>
                  <a:gd name="connsiteX3" fmla="*/ 289268 w 311765"/>
                  <a:gd name="connsiteY3" fmla="*/ 115735 h 558184"/>
                  <a:gd name="connsiteX4" fmla="*/ 240303 w 311765"/>
                  <a:gd name="connsiteY4" fmla="*/ 82321 h 558184"/>
                  <a:gd name="connsiteX5" fmla="*/ 176276 w 311765"/>
                  <a:gd name="connsiteY5" fmla="*/ 70129 h 558184"/>
                  <a:gd name="connsiteX6" fmla="*/ 76213 w 311765"/>
                  <a:gd name="connsiteY6" fmla="*/ 147022 h 558184"/>
                  <a:gd name="connsiteX7" fmla="*/ 169507 w 311765"/>
                  <a:gd name="connsiteY7" fmla="*/ 234156 h 558184"/>
                  <a:gd name="connsiteX8" fmla="*/ 268167 w 311765"/>
                  <a:gd name="connsiteY8" fmla="*/ 289281 h 558184"/>
                  <a:gd name="connsiteX9" fmla="*/ 311766 w 311765"/>
                  <a:gd name="connsiteY9" fmla="*/ 401600 h 558184"/>
                  <a:gd name="connsiteX10" fmla="*/ 136093 w 311765"/>
                  <a:gd name="connsiteY10" fmla="*/ 558184 h 558184"/>
                  <a:gd name="connsiteX11" fmla="*/ 10909 w 311765"/>
                  <a:gd name="connsiteY11" fmla="*/ 534340 h 558184"/>
                  <a:gd name="connsiteX12" fmla="*/ 6826 w 311765"/>
                  <a:gd name="connsiteY12" fmla="*/ 442449 h 558184"/>
                  <a:gd name="connsiteX13" fmla="*/ 55791 w 311765"/>
                  <a:gd name="connsiteY13" fmla="*/ 474459 h 558184"/>
                  <a:gd name="connsiteX14" fmla="*/ 131344 w 311765"/>
                  <a:gd name="connsiteY14" fmla="*/ 488055 h 558184"/>
                  <a:gd name="connsiteX15" fmla="*/ 235553 w 311765"/>
                  <a:gd name="connsiteY15" fmla="*/ 404336 h 558184"/>
                  <a:gd name="connsiteX16" fmla="*/ 130734 w 311765"/>
                  <a:gd name="connsiteY16" fmla="*/ 300190 h 558184"/>
                  <a:gd name="connsiteX17" fmla="*/ 0 w 311765"/>
                  <a:gd name="connsiteY17" fmla="*/ 147015 h 5581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11765" h="558184">
                    <a:moveTo>
                      <a:pt x="0" y="147015"/>
                    </a:moveTo>
                    <a:cubicBezTo>
                      <a:pt x="0" y="56464"/>
                      <a:pt x="77559" y="0"/>
                      <a:pt x="175609" y="0"/>
                    </a:cubicBezTo>
                    <a:cubicBezTo>
                      <a:pt x="220548" y="0"/>
                      <a:pt x="251161" y="6096"/>
                      <a:pt x="286588" y="22441"/>
                    </a:cubicBezTo>
                    <a:lnTo>
                      <a:pt x="289268" y="115735"/>
                    </a:lnTo>
                    <a:cubicBezTo>
                      <a:pt x="272256" y="98723"/>
                      <a:pt x="257315" y="89148"/>
                      <a:pt x="240303" y="82321"/>
                    </a:cubicBezTo>
                    <a:cubicBezTo>
                      <a:pt x="222618" y="75552"/>
                      <a:pt x="205549" y="70129"/>
                      <a:pt x="176276" y="70129"/>
                    </a:cubicBezTo>
                    <a:cubicBezTo>
                      <a:pt x="115056" y="70129"/>
                      <a:pt x="76213" y="100736"/>
                      <a:pt x="76213" y="147022"/>
                    </a:cubicBezTo>
                    <a:cubicBezTo>
                      <a:pt x="76213" y="189218"/>
                      <a:pt x="106883" y="208306"/>
                      <a:pt x="169507" y="234156"/>
                    </a:cubicBezTo>
                    <a:cubicBezTo>
                      <a:pt x="213042" y="251841"/>
                      <a:pt x="245726" y="266840"/>
                      <a:pt x="268167" y="289281"/>
                    </a:cubicBezTo>
                    <a:cubicBezTo>
                      <a:pt x="298107" y="319221"/>
                      <a:pt x="311766" y="356660"/>
                      <a:pt x="311766" y="401600"/>
                    </a:cubicBezTo>
                    <a:cubicBezTo>
                      <a:pt x="311766" y="498310"/>
                      <a:pt x="237560" y="558184"/>
                      <a:pt x="136093" y="558184"/>
                    </a:cubicBezTo>
                    <a:cubicBezTo>
                      <a:pt x="84385" y="558184"/>
                      <a:pt x="47676" y="550012"/>
                      <a:pt x="10909" y="534340"/>
                    </a:cubicBezTo>
                    <a:lnTo>
                      <a:pt x="6826" y="442449"/>
                    </a:lnTo>
                    <a:cubicBezTo>
                      <a:pt x="23838" y="459461"/>
                      <a:pt x="38779" y="466960"/>
                      <a:pt x="55791" y="474459"/>
                    </a:cubicBezTo>
                    <a:cubicBezTo>
                      <a:pt x="74879" y="482632"/>
                      <a:pt x="102133" y="488055"/>
                      <a:pt x="131344" y="488055"/>
                    </a:cubicBezTo>
                    <a:cubicBezTo>
                      <a:pt x="196710" y="488055"/>
                      <a:pt x="235553" y="453358"/>
                      <a:pt x="235553" y="404336"/>
                    </a:cubicBezTo>
                    <a:cubicBezTo>
                      <a:pt x="235553" y="362141"/>
                      <a:pt x="220554" y="334887"/>
                      <a:pt x="130734" y="300190"/>
                    </a:cubicBezTo>
                    <a:cubicBezTo>
                      <a:pt x="27927" y="260674"/>
                      <a:pt x="0" y="208293"/>
                      <a:pt x="0" y="147015"/>
                    </a:cubicBezTo>
                  </a:path>
                </a:pathLst>
              </a:custGeom>
              <a:grpFill/>
              <a:ln w="6350" cap="flat">
                <a:noFill/>
                <a:prstDash val="solid"/>
                <a:miter/>
              </a:ln>
            </p:spPr>
            <p:txBody>
              <a:bodyPr rtlCol="0" anchor="ctr"/>
              <a:lstStyle/>
              <a:p>
                <a:endParaRPr lang="da-DK" dirty="0"/>
              </a:p>
            </p:txBody>
          </p:sp>
          <p:sp>
            <p:nvSpPr>
              <p:cNvPr id="25" name="Freeform: Shape 24">
                <a:extLst>
                  <a:ext uri="{FF2B5EF4-FFF2-40B4-BE49-F238E27FC236}">
                    <a16:creationId xmlns:a16="http://schemas.microsoft.com/office/drawing/2014/main" id="{A0D4D0CB-741B-5ECE-5D80-37EC200DFFBB}"/>
                  </a:ext>
                </a:extLst>
              </p:cNvPr>
              <p:cNvSpPr/>
              <p:nvPr/>
            </p:nvSpPr>
            <p:spPr>
              <a:xfrm>
                <a:off x="7061840" y="1822276"/>
                <a:ext cx="543902" cy="544576"/>
              </a:xfrm>
              <a:custGeom>
                <a:avLst/>
                <a:gdLst>
                  <a:gd name="connsiteX0" fmla="*/ 372993 w 543902"/>
                  <a:gd name="connsiteY0" fmla="*/ 348539 h 544576"/>
                  <a:gd name="connsiteX1" fmla="*/ 162014 w 543902"/>
                  <a:gd name="connsiteY1" fmla="*/ 348539 h 544576"/>
                  <a:gd name="connsiteX2" fmla="*/ 99390 w 543902"/>
                  <a:gd name="connsiteY2" fmla="*/ 499637 h 544576"/>
                  <a:gd name="connsiteX3" fmla="*/ 91891 w 543902"/>
                  <a:gd name="connsiteY3" fmla="*/ 544576 h 544576"/>
                  <a:gd name="connsiteX4" fmla="*/ 0 w 543902"/>
                  <a:gd name="connsiteY4" fmla="*/ 544576 h 544576"/>
                  <a:gd name="connsiteX5" fmla="*/ 24511 w 543902"/>
                  <a:gd name="connsiteY5" fmla="*/ 499637 h 544576"/>
                  <a:gd name="connsiteX6" fmla="*/ 232804 w 543902"/>
                  <a:gd name="connsiteY6" fmla="*/ 0 h 544576"/>
                  <a:gd name="connsiteX7" fmla="*/ 300184 w 543902"/>
                  <a:gd name="connsiteY7" fmla="*/ 0 h 544576"/>
                  <a:gd name="connsiteX8" fmla="*/ 519392 w 543902"/>
                  <a:gd name="connsiteY8" fmla="*/ 499637 h 544576"/>
                  <a:gd name="connsiteX9" fmla="*/ 543903 w 543902"/>
                  <a:gd name="connsiteY9" fmla="*/ 544576 h 544576"/>
                  <a:gd name="connsiteX10" fmla="*/ 447192 w 543902"/>
                  <a:gd name="connsiteY10" fmla="*/ 544576 h 544576"/>
                  <a:gd name="connsiteX11" fmla="*/ 439020 w 543902"/>
                  <a:gd name="connsiteY11" fmla="*/ 499637 h 544576"/>
                  <a:gd name="connsiteX12" fmla="*/ 372993 w 543902"/>
                  <a:gd name="connsiteY12" fmla="*/ 348539 h 544576"/>
                  <a:gd name="connsiteX13" fmla="*/ 191281 w 543902"/>
                  <a:gd name="connsiteY13" fmla="*/ 279083 h 544576"/>
                  <a:gd name="connsiteX14" fmla="*/ 342379 w 543902"/>
                  <a:gd name="connsiteY14" fmla="*/ 279083 h 544576"/>
                  <a:gd name="connsiteX15" fmla="*/ 264820 w 543902"/>
                  <a:gd name="connsiteY15" fmla="*/ 101397 h 544576"/>
                  <a:gd name="connsiteX16" fmla="*/ 191281 w 543902"/>
                  <a:gd name="connsiteY16" fmla="*/ 279083 h 5445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543902" h="544576">
                    <a:moveTo>
                      <a:pt x="372993" y="348539"/>
                    </a:moveTo>
                    <a:lnTo>
                      <a:pt x="162014" y="348539"/>
                    </a:lnTo>
                    <a:lnTo>
                      <a:pt x="99390" y="499637"/>
                    </a:lnTo>
                    <a:cubicBezTo>
                      <a:pt x="93904" y="513232"/>
                      <a:pt x="91891" y="530244"/>
                      <a:pt x="91891" y="544576"/>
                    </a:cubicBezTo>
                    <a:lnTo>
                      <a:pt x="0" y="544576"/>
                    </a:lnTo>
                    <a:cubicBezTo>
                      <a:pt x="9512" y="530917"/>
                      <a:pt x="17012" y="517989"/>
                      <a:pt x="24511" y="499637"/>
                    </a:cubicBezTo>
                    <a:lnTo>
                      <a:pt x="232804" y="0"/>
                    </a:lnTo>
                    <a:lnTo>
                      <a:pt x="300184" y="0"/>
                    </a:lnTo>
                    <a:lnTo>
                      <a:pt x="519392" y="499637"/>
                    </a:lnTo>
                    <a:cubicBezTo>
                      <a:pt x="527564" y="517989"/>
                      <a:pt x="534333" y="530917"/>
                      <a:pt x="543903" y="544576"/>
                    </a:cubicBezTo>
                    <a:lnTo>
                      <a:pt x="447192" y="544576"/>
                    </a:lnTo>
                    <a:cubicBezTo>
                      <a:pt x="447192" y="526834"/>
                      <a:pt x="444513" y="512566"/>
                      <a:pt x="439020" y="499637"/>
                    </a:cubicBezTo>
                    <a:lnTo>
                      <a:pt x="372993" y="348539"/>
                    </a:lnTo>
                    <a:close/>
                    <a:moveTo>
                      <a:pt x="191281" y="279083"/>
                    </a:moveTo>
                    <a:lnTo>
                      <a:pt x="342379" y="279083"/>
                    </a:lnTo>
                    <a:lnTo>
                      <a:pt x="264820" y="101397"/>
                    </a:lnTo>
                    <a:lnTo>
                      <a:pt x="191281" y="279083"/>
                    </a:lnTo>
                    <a:close/>
                  </a:path>
                </a:pathLst>
              </a:custGeom>
              <a:grpFill/>
              <a:ln w="6350" cap="flat">
                <a:noFill/>
                <a:prstDash val="solid"/>
                <a:miter/>
              </a:ln>
            </p:spPr>
            <p:txBody>
              <a:bodyPr rtlCol="0" anchor="ctr"/>
              <a:lstStyle/>
              <a:p>
                <a:endParaRPr lang="da-DK" dirty="0"/>
              </a:p>
            </p:txBody>
          </p:sp>
          <p:sp>
            <p:nvSpPr>
              <p:cNvPr id="26" name="Freeform: Shape 25">
                <a:extLst>
                  <a:ext uri="{FF2B5EF4-FFF2-40B4-BE49-F238E27FC236}">
                    <a16:creationId xmlns:a16="http://schemas.microsoft.com/office/drawing/2014/main" id="{A3C9C7B1-5897-C46B-8C98-9A92BC4053FA}"/>
                  </a:ext>
                </a:extLst>
              </p:cNvPr>
              <p:cNvSpPr/>
              <p:nvPr/>
            </p:nvSpPr>
            <p:spPr>
              <a:xfrm>
                <a:off x="7671249" y="1822276"/>
                <a:ext cx="488124" cy="544576"/>
              </a:xfrm>
              <a:custGeom>
                <a:avLst/>
                <a:gdLst>
                  <a:gd name="connsiteX0" fmla="*/ 477838 w 488124"/>
                  <a:gd name="connsiteY0" fmla="*/ 499637 h 544576"/>
                  <a:gd name="connsiteX1" fmla="*/ 481267 w 488124"/>
                  <a:gd name="connsiteY1" fmla="*/ 544576 h 544576"/>
                  <a:gd name="connsiteX2" fmla="*/ 409131 w 488124"/>
                  <a:gd name="connsiteY2" fmla="*/ 544576 h 544576"/>
                  <a:gd name="connsiteX3" fmla="*/ 79629 w 488124"/>
                  <a:gd name="connsiteY3" fmla="*/ 119145 h 544576"/>
                  <a:gd name="connsiteX4" fmla="*/ 79629 w 488124"/>
                  <a:gd name="connsiteY4" fmla="*/ 499637 h 544576"/>
                  <a:gd name="connsiteX5" fmla="*/ 89853 w 488124"/>
                  <a:gd name="connsiteY5" fmla="*/ 544576 h 544576"/>
                  <a:gd name="connsiteX6" fmla="*/ 0 w 488124"/>
                  <a:gd name="connsiteY6" fmla="*/ 544576 h 544576"/>
                  <a:gd name="connsiteX7" fmla="*/ 10243 w 488124"/>
                  <a:gd name="connsiteY7" fmla="*/ 499637 h 544576"/>
                  <a:gd name="connsiteX8" fmla="*/ 10243 w 488124"/>
                  <a:gd name="connsiteY8" fmla="*/ 44939 h 544576"/>
                  <a:gd name="connsiteX9" fmla="*/ 0 w 488124"/>
                  <a:gd name="connsiteY9" fmla="*/ 0 h 544576"/>
                  <a:gd name="connsiteX10" fmla="*/ 81724 w 488124"/>
                  <a:gd name="connsiteY10" fmla="*/ 0 h 544576"/>
                  <a:gd name="connsiteX11" fmla="*/ 408432 w 488124"/>
                  <a:gd name="connsiteY11" fmla="*/ 419271 h 544576"/>
                  <a:gd name="connsiteX12" fmla="*/ 408432 w 488124"/>
                  <a:gd name="connsiteY12" fmla="*/ 44939 h 544576"/>
                  <a:gd name="connsiteX13" fmla="*/ 398208 w 488124"/>
                  <a:gd name="connsiteY13" fmla="*/ 0 h 544576"/>
                  <a:gd name="connsiteX14" fmla="*/ 488124 w 488124"/>
                  <a:gd name="connsiteY14" fmla="*/ 0 h 544576"/>
                  <a:gd name="connsiteX15" fmla="*/ 477838 w 488124"/>
                  <a:gd name="connsiteY15" fmla="*/ 44939 h 544576"/>
                  <a:gd name="connsiteX16" fmla="*/ 477838 w 488124"/>
                  <a:gd name="connsiteY16" fmla="*/ 499637 h 5445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88124" h="544576">
                    <a:moveTo>
                      <a:pt x="477838" y="499637"/>
                    </a:moveTo>
                    <a:cubicBezTo>
                      <a:pt x="477838" y="519392"/>
                      <a:pt x="479298" y="530917"/>
                      <a:pt x="481267" y="544576"/>
                    </a:cubicBezTo>
                    <a:lnTo>
                      <a:pt x="409131" y="544576"/>
                    </a:lnTo>
                    <a:lnTo>
                      <a:pt x="79629" y="119145"/>
                    </a:lnTo>
                    <a:lnTo>
                      <a:pt x="79629" y="499637"/>
                    </a:lnTo>
                    <a:cubicBezTo>
                      <a:pt x="79629" y="519392"/>
                      <a:pt x="83058" y="530917"/>
                      <a:pt x="89853" y="544576"/>
                    </a:cubicBezTo>
                    <a:lnTo>
                      <a:pt x="0" y="544576"/>
                    </a:lnTo>
                    <a:cubicBezTo>
                      <a:pt x="6833" y="530917"/>
                      <a:pt x="10243" y="519392"/>
                      <a:pt x="10243" y="499637"/>
                    </a:cubicBezTo>
                    <a:lnTo>
                      <a:pt x="10243" y="44939"/>
                    </a:lnTo>
                    <a:cubicBezTo>
                      <a:pt x="10243" y="25184"/>
                      <a:pt x="6826" y="13595"/>
                      <a:pt x="0" y="0"/>
                    </a:cubicBezTo>
                    <a:lnTo>
                      <a:pt x="81724" y="0"/>
                    </a:lnTo>
                    <a:lnTo>
                      <a:pt x="408432" y="419271"/>
                    </a:lnTo>
                    <a:lnTo>
                      <a:pt x="408432" y="44939"/>
                    </a:lnTo>
                    <a:cubicBezTo>
                      <a:pt x="408432" y="25184"/>
                      <a:pt x="405067" y="13595"/>
                      <a:pt x="398208" y="0"/>
                    </a:cubicBezTo>
                    <a:lnTo>
                      <a:pt x="488124" y="0"/>
                    </a:lnTo>
                    <a:cubicBezTo>
                      <a:pt x="481267" y="13595"/>
                      <a:pt x="477838" y="25184"/>
                      <a:pt x="477838" y="44939"/>
                    </a:cubicBezTo>
                    <a:lnTo>
                      <a:pt x="477838" y="499637"/>
                    </a:lnTo>
                    <a:close/>
                  </a:path>
                </a:pathLst>
              </a:custGeom>
              <a:grpFill/>
              <a:ln w="6350" cap="flat">
                <a:noFill/>
                <a:prstDash val="solid"/>
                <a:miter/>
              </a:ln>
            </p:spPr>
            <p:txBody>
              <a:bodyPr rtlCol="0" anchor="ctr"/>
              <a:lstStyle/>
              <a:p>
                <a:endParaRPr lang="da-DK" dirty="0"/>
              </a:p>
            </p:txBody>
          </p:sp>
          <p:sp>
            <p:nvSpPr>
              <p:cNvPr id="27" name="Freeform: Shape 26">
                <a:extLst>
                  <a:ext uri="{FF2B5EF4-FFF2-40B4-BE49-F238E27FC236}">
                    <a16:creationId xmlns:a16="http://schemas.microsoft.com/office/drawing/2014/main" id="{118860C9-8C7E-4C5E-2EE8-72544010545B}"/>
                  </a:ext>
                </a:extLst>
              </p:cNvPr>
              <p:cNvSpPr/>
              <p:nvPr/>
            </p:nvSpPr>
            <p:spPr>
              <a:xfrm>
                <a:off x="8279707" y="1822250"/>
                <a:ext cx="482600" cy="548665"/>
              </a:xfrm>
              <a:custGeom>
                <a:avLst/>
                <a:gdLst>
                  <a:gd name="connsiteX0" fmla="*/ 199453 w 482600"/>
                  <a:gd name="connsiteY0" fmla="*/ 0 h 548665"/>
                  <a:gd name="connsiteX1" fmla="*/ 482600 w 482600"/>
                  <a:gd name="connsiteY1" fmla="*/ 272993 h 548665"/>
                  <a:gd name="connsiteX2" fmla="*/ 196723 w 482600"/>
                  <a:gd name="connsiteY2" fmla="*/ 548665 h 548665"/>
                  <a:gd name="connsiteX3" fmla="*/ 48323 w 482600"/>
                  <a:gd name="connsiteY3" fmla="*/ 544582 h 548665"/>
                  <a:gd name="connsiteX4" fmla="*/ 0 w 482600"/>
                  <a:gd name="connsiteY4" fmla="*/ 544582 h 548665"/>
                  <a:gd name="connsiteX5" fmla="*/ 10160 w 482600"/>
                  <a:gd name="connsiteY5" fmla="*/ 499644 h 548665"/>
                  <a:gd name="connsiteX6" fmla="*/ 10160 w 482600"/>
                  <a:gd name="connsiteY6" fmla="*/ 44945 h 548665"/>
                  <a:gd name="connsiteX7" fmla="*/ 0 w 482600"/>
                  <a:gd name="connsiteY7" fmla="*/ 7 h 548665"/>
                  <a:gd name="connsiteX8" fmla="*/ 199453 w 482600"/>
                  <a:gd name="connsiteY8" fmla="*/ 7 h 548665"/>
                  <a:gd name="connsiteX9" fmla="*/ 83693 w 482600"/>
                  <a:gd name="connsiteY9" fmla="*/ 435674 h 548665"/>
                  <a:gd name="connsiteX10" fmla="*/ 105473 w 482600"/>
                  <a:gd name="connsiteY10" fmla="*/ 475793 h 548665"/>
                  <a:gd name="connsiteX11" fmla="*/ 191960 w 482600"/>
                  <a:gd name="connsiteY11" fmla="*/ 481952 h 548665"/>
                  <a:gd name="connsiteX12" fmla="*/ 402336 w 482600"/>
                  <a:gd name="connsiteY12" fmla="*/ 273660 h 548665"/>
                  <a:gd name="connsiteX13" fmla="*/ 189864 w 482600"/>
                  <a:gd name="connsiteY13" fmla="*/ 69450 h 548665"/>
                  <a:gd name="connsiteX14" fmla="*/ 83693 w 482600"/>
                  <a:gd name="connsiteY14" fmla="*/ 69450 h 548665"/>
                  <a:gd name="connsiteX15" fmla="*/ 83693 w 482600"/>
                  <a:gd name="connsiteY15" fmla="*/ 435674 h 5486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482600" h="548665">
                    <a:moveTo>
                      <a:pt x="199453" y="0"/>
                    </a:moveTo>
                    <a:cubicBezTo>
                      <a:pt x="366902" y="0"/>
                      <a:pt x="482600" y="113722"/>
                      <a:pt x="482600" y="272993"/>
                    </a:cubicBezTo>
                    <a:cubicBezTo>
                      <a:pt x="482600" y="432264"/>
                      <a:pt x="364172" y="548665"/>
                      <a:pt x="196723" y="548665"/>
                    </a:cubicBezTo>
                    <a:cubicBezTo>
                      <a:pt x="114364" y="548665"/>
                      <a:pt x="89153" y="544582"/>
                      <a:pt x="48323" y="544582"/>
                    </a:cubicBezTo>
                    <a:lnTo>
                      <a:pt x="0" y="544582"/>
                    </a:lnTo>
                    <a:cubicBezTo>
                      <a:pt x="6794" y="530987"/>
                      <a:pt x="10160" y="519399"/>
                      <a:pt x="10160" y="499644"/>
                    </a:cubicBezTo>
                    <a:lnTo>
                      <a:pt x="10160" y="44945"/>
                    </a:lnTo>
                    <a:cubicBezTo>
                      <a:pt x="10160" y="25191"/>
                      <a:pt x="6794" y="13665"/>
                      <a:pt x="0" y="7"/>
                    </a:cubicBezTo>
                    <a:lnTo>
                      <a:pt x="199453" y="7"/>
                    </a:lnTo>
                    <a:close/>
                    <a:moveTo>
                      <a:pt x="83693" y="435674"/>
                    </a:moveTo>
                    <a:cubicBezTo>
                      <a:pt x="83693" y="456102"/>
                      <a:pt x="85789" y="469697"/>
                      <a:pt x="105473" y="475793"/>
                    </a:cubicBezTo>
                    <a:cubicBezTo>
                      <a:pt x="121793" y="481279"/>
                      <a:pt x="151764" y="481952"/>
                      <a:pt x="191960" y="481952"/>
                    </a:cubicBezTo>
                    <a:cubicBezTo>
                      <a:pt x="319277" y="481952"/>
                      <a:pt x="402336" y="390061"/>
                      <a:pt x="402336" y="273660"/>
                    </a:cubicBezTo>
                    <a:cubicBezTo>
                      <a:pt x="402336" y="157258"/>
                      <a:pt x="319277" y="69450"/>
                      <a:pt x="189864" y="69450"/>
                    </a:cubicBezTo>
                    <a:lnTo>
                      <a:pt x="83693" y="69450"/>
                    </a:lnTo>
                    <a:lnTo>
                      <a:pt x="83693" y="435674"/>
                    </a:lnTo>
                    <a:close/>
                  </a:path>
                </a:pathLst>
              </a:custGeom>
              <a:grpFill/>
              <a:ln w="6350" cap="flat">
                <a:noFill/>
                <a:prstDash val="solid"/>
                <a:miter/>
              </a:ln>
            </p:spPr>
            <p:txBody>
              <a:bodyPr rtlCol="0" anchor="ctr"/>
              <a:lstStyle/>
              <a:p>
                <a:endParaRPr lang="da-DK" dirty="0"/>
              </a:p>
            </p:txBody>
          </p:sp>
          <p:sp>
            <p:nvSpPr>
              <p:cNvPr id="28" name="Freeform: Shape 27">
                <a:extLst>
                  <a:ext uri="{FF2B5EF4-FFF2-40B4-BE49-F238E27FC236}">
                    <a16:creationId xmlns:a16="http://schemas.microsoft.com/office/drawing/2014/main" id="{1117C35F-0608-03EA-08C3-562C0B5A2D8E}"/>
                  </a:ext>
                </a:extLst>
              </p:cNvPr>
              <p:cNvSpPr/>
              <p:nvPr/>
            </p:nvSpPr>
            <p:spPr>
              <a:xfrm>
                <a:off x="8781737" y="1822276"/>
                <a:ext cx="543941" cy="544576"/>
              </a:xfrm>
              <a:custGeom>
                <a:avLst/>
                <a:gdLst>
                  <a:gd name="connsiteX0" fmla="*/ 373063 w 543941"/>
                  <a:gd name="connsiteY0" fmla="*/ 348539 h 544576"/>
                  <a:gd name="connsiteX1" fmla="*/ 162052 w 543941"/>
                  <a:gd name="connsiteY1" fmla="*/ 348539 h 544576"/>
                  <a:gd name="connsiteX2" fmla="*/ 99441 w 543941"/>
                  <a:gd name="connsiteY2" fmla="*/ 499637 h 544576"/>
                  <a:gd name="connsiteX3" fmla="*/ 91948 w 543941"/>
                  <a:gd name="connsiteY3" fmla="*/ 544576 h 544576"/>
                  <a:gd name="connsiteX4" fmla="*/ 0 w 543941"/>
                  <a:gd name="connsiteY4" fmla="*/ 544576 h 544576"/>
                  <a:gd name="connsiteX5" fmla="*/ 24511 w 543941"/>
                  <a:gd name="connsiteY5" fmla="*/ 499637 h 544576"/>
                  <a:gd name="connsiteX6" fmla="*/ 232855 w 543941"/>
                  <a:gd name="connsiteY6" fmla="*/ 0 h 544576"/>
                  <a:gd name="connsiteX7" fmla="*/ 300228 w 543941"/>
                  <a:gd name="connsiteY7" fmla="*/ 0 h 544576"/>
                  <a:gd name="connsiteX8" fmla="*/ 519430 w 543941"/>
                  <a:gd name="connsiteY8" fmla="*/ 499637 h 544576"/>
                  <a:gd name="connsiteX9" fmla="*/ 543941 w 543941"/>
                  <a:gd name="connsiteY9" fmla="*/ 544576 h 544576"/>
                  <a:gd name="connsiteX10" fmla="*/ 447294 w 543941"/>
                  <a:gd name="connsiteY10" fmla="*/ 544576 h 544576"/>
                  <a:gd name="connsiteX11" fmla="*/ 439103 w 543941"/>
                  <a:gd name="connsiteY11" fmla="*/ 499637 h 544576"/>
                  <a:gd name="connsiteX12" fmla="*/ 373063 w 543941"/>
                  <a:gd name="connsiteY12" fmla="*/ 348539 h 544576"/>
                  <a:gd name="connsiteX13" fmla="*/ 191326 w 543941"/>
                  <a:gd name="connsiteY13" fmla="*/ 279083 h 544576"/>
                  <a:gd name="connsiteX14" fmla="*/ 342392 w 543941"/>
                  <a:gd name="connsiteY14" fmla="*/ 279083 h 544576"/>
                  <a:gd name="connsiteX15" fmla="*/ 264858 w 543941"/>
                  <a:gd name="connsiteY15" fmla="*/ 101397 h 544576"/>
                  <a:gd name="connsiteX16" fmla="*/ 191326 w 543941"/>
                  <a:gd name="connsiteY16" fmla="*/ 279083 h 5445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543941" h="544576">
                    <a:moveTo>
                      <a:pt x="373063" y="348539"/>
                    </a:moveTo>
                    <a:lnTo>
                      <a:pt x="162052" y="348539"/>
                    </a:lnTo>
                    <a:lnTo>
                      <a:pt x="99441" y="499637"/>
                    </a:lnTo>
                    <a:cubicBezTo>
                      <a:pt x="93980" y="513232"/>
                      <a:pt x="91948" y="530244"/>
                      <a:pt x="91948" y="544576"/>
                    </a:cubicBezTo>
                    <a:lnTo>
                      <a:pt x="0" y="544576"/>
                    </a:lnTo>
                    <a:cubicBezTo>
                      <a:pt x="9589" y="530917"/>
                      <a:pt x="17018" y="517989"/>
                      <a:pt x="24511" y="499637"/>
                    </a:cubicBezTo>
                    <a:lnTo>
                      <a:pt x="232855" y="0"/>
                    </a:lnTo>
                    <a:lnTo>
                      <a:pt x="300228" y="0"/>
                    </a:lnTo>
                    <a:lnTo>
                      <a:pt x="519430" y="499637"/>
                    </a:lnTo>
                    <a:cubicBezTo>
                      <a:pt x="527621" y="517989"/>
                      <a:pt x="534416" y="530917"/>
                      <a:pt x="543941" y="544576"/>
                    </a:cubicBezTo>
                    <a:lnTo>
                      <a:pt x="447294" y="544576"/>
                    </a:lnTo>
                    <a:cubicBezTo>
                      <a:pt x="447294" y="526834"/>
                      <a:pt x="444564" y="512566"/>
                      <a:pt x="439103" y="499637"/>
                    </a:cubicBezTo>
                    <a:lnTo>
                      <a:pt x="373063" y="348539"/>
                    </a:lnTo>
                    <a:close/>
                    <a:moveTo>
                      <a:pt x="191326" y="279083"/>
                    </a:moveTo>
                    <a:lnTo>
                      <a:pt x="342392" y="279083"/>
                    </a:lnTo>
                    <a:lnTo>
                      <a:pt x="264858" y="101397"/>
                    </a:lnTo>
                    <a:lnTo>
                      <a:pt x="191326" y="279083"/>
                    </a:lnTo>
                    <a:close/>
                  </a:path>
                </a:pathLst>
              </a:custGeom>
              <a:grpFill/>
              <a:ln w="6350" cap="flat">
                <a:noFill/>
                <a:prstDash val="solid"/>
                <a:miter/>
              </a:ln>
            </p:spPr>
            <p:txBody>
              <a:bodyPr rtlCol="0" anchor="ctr"/>
              <a:lstStyle/>
              <a:p>
                <a:endParaRPr lang="da-DK" dirty="0"/>
              </a:p>
            </p:txBody>
          </p:sp>
          <p:sp>
            <p:nvSpPr>
              <p:cNvPr id="29" name="Freeform: Shape 28">
                <a:extLst>
                  <a:ext uri="{FF2B5EF4-FFF2-40B4-BE49-F238E27FC236}">
                    <a16:creationId xmlns:a16="http://schemas.microsoft.com/office/drawing/2014/main" id="{5EE61E5A-C193-9836-200F-1C3C745F3BA6}"/>
                  </a:ext>
                </a:extLst>
              </p:cNvPr>
              <p:cNvSpPr/>
              <p:nvPr/>
            </p:nvSpPr>
            <p:spPr>
              <a:xfrm>
                <a:off x="7727701" y="408334"/>
                <a:ext cx="488124" cy="544575"/>
              </a:xfrm>
              <a:custGeom>
                <a:avLst/>
                <a:gdLst>
                  <a:gd name="connsiteX0" fmla="*/ 477901 w 488124"/>
                  <a:gd name="connsiteY0" fmla="*/ 499637 h 544575"/>
                  <a:gd name="connsiteX1" fmla="*/ 481330 w 488124"/>
                  <a:gd name="connsiteY1" fmla="*/ 544576 h 544575"/>
                  <a:gd name="connsiteX2" fmla="*/ 409194 w 488124"/>
                  <a:gd name="connsiteY2" fmla="*/ 544576 h 544575"/>
                  <a:gd name="connsiteX3" fmla="*/ 79629 w 488124"/>
                  <a:gd name="connsiteY3" fmla="*/ 119145 h 544575"/>
                  <a:gd name="connsiteX4" fmla="*/ 79629 w 488124"/>
                  <a:gd name="connsiteY4" fmla="*/ 499637 h 544575"/>
                  <a:gd name="connsiteX5" fmla="*/ 89916 w 488124"/>
                  <a:gd name="connsiteY5" fmla="*/ 544576 h 544575"/>
                  <a:gd name="connsiteX6" fmla="*/ 0 w 488124"/>
                  <a:gd name="connsiteY6" fmla="*/ 544576 h 544575"/>
                  <a:gd name="connsiteX7" fmla="*/ 10287 w 488124"/>
                  <a:gd name="connsiteY7" fmla="*/ 499637 h 544575"/>
                  <a:gd name="connsiteX8" fmla="*/ 10287 w 488124"/>
                  <a:gd name="connsiteY8" fmla="*/ 44939 h 544575"/>
                  <a:gd name="connsiteX9" fmla="*/ 0 w 488124"/>
                  <a:gd name="connsiteY9" fmla="*/ 0 h 544575"/>
                  <a:gd name="connsiteX10" fmla="*/ 81724 w 488124"/>
                  <a:gd name="connsiteY10" fmla="*/ 0 h 544575"/>
                  <a:gd name="connsiteX11" fmla="*/ 408432 w 488124"/>
                  <a:gd name="connsiteY11" fmla="*/ 419335 h 544575"/>
                  <a:gd name="connsiteX12" fmla="*/ 408432 w 488124"/>
                  <a:gd name="connsiteY12" fmla="*/ 44939 h 544575"/>
                  <a:gd name="connsiteX13" fmla="*/ 398272 w 488124"/>
                  <a:gd name="connsiteY13" fmla="*/ 0 h 544575"/>
                  <a:gd name="connsiteX14" fmla="*/ 488124 w 488124"/>
                  <a:gd name="connsiteY14" fmla="*/ 0 h 544575"/>
                  <a:gd name="connsiteX15" fmla="*/ 477901 w 488124"/>
                  <a:gd name="connsiteY15" fmla="*/ 44939 h 544575"/>
                  <a:gd name="connsiteX16" fmla="*/ 477901 w 488124"/>
                  <a:gd name="connsiteY16" fmla="*/ 499637 h 544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88124" h="544575">
                    <a:moveTo>
                      <a:pt x="477901" y="499637"/>
                    </a:moveTo>
                    <a:cubicBezTo>
                      <a:pt x="477901" y="519392"/>
                      <a:pt x="479298" y="530917"/>
                      <a:pt x="481330" y="544576"/>
                    </a:cubicBezTo>
                    <a:lnTo>
                      <a:pt x="409194" y="544576"/>
                    </a:lnTo>
                    <a:lnTo>
                      <a:pt x="79629" y="119145"/>
                    </a:lnTo>
                    <a:lnTo>
                      <a:pt x="79629" y="499637"/>
                    </a:lnTo>
                    <a:cubicBezTo>
                      <a:pt x="79629" y="519392"/>
                      <a:pt x="83058" y="530917"/>
                      <a:pt x="89916" y="544576"/>
                    </a:cubicBezTo>
                    <a:lnTo>
                      <a:pt x="0" y="544576"/>
                    </a:lnTo>
                    <a:cubicBezTo>
                      <a:pt x="6858" y="530917"/>
                      <a:pt x="10287" y="519392"/>
                      <a:pt x="10287" y="499637"/>
                    </a:cubicBezTo>
                    <a:lnTo>
                      <a:pt x="10287" y="44939"/>
                    </a:lnTo>
                    <a:cubicBezTo>
                      <a:pt x="10287" y="25184"/>
                      <a:pt x="6858" y="13595"/>
                      <a:pt x="0" y="0"/>
                    </a:cubicBezTo>
                    <a:lnTo>
                      <a:pt x="81724" y="0"/>
                    </a:lnTo>
                    <a:lnTo>
                      <a:pt x="408432" y="419335"/>
                    </a:lnTo>
                    <a:lnTo>
                      <a:pt x="408432" y="44939"/>
                    </a:lnTo>
                    <a:cubicBezTo>
                      <a:pt x="408432" y="25184"/>
                      <a:pt x="405067" y="13595"/>
                      <a:pt x="398272" y="0"/>
                    </a:cubicBezTo>
                    <a:lnTo>
                      <a:pt x="488124" y="0"/>
                    </a:lnTo>
                    <a:cubicBezTo>
                      <a:pt x="481330" y="13595"/>
                      <a:pt x="477901" y="25184"/>
                      <a:pt x="477901" y="44939"/>
                    </a:cubicBezTo>
                    <a:lnTo>
                      <a:pt x="477901" y="499637"/>
                    </a:lnTo>
                    <a:close/>
                  </a:path>
                </a:pathLst>
              </a:custGeom>
              <a:grpFill/>
              <a:ln w="6350" cap="flat">
                <a:noFill/>
                <a:prstDash val="solid"/>
                <a:miter/>
              </a:ln>
            </p:spPr>
            <p:txBody>
              <a:bodyPr rtlCol="0" anchor="ctr"/>
              <a:lstStyle/>
              <a:p>
                <a:endParaRPr lang="da-DK" dirty="0"/>
              </a:p>
            </p:txBody>
          </p:sp>
          <p:sp>
            <p:nvSpPr>
              <p:cNvPr id="30" name="Freeform: Shape 29">
                <a:extLst>
                  <a:ext uri="{FF2B5EF4-FFF2-40B4-BE49-F238E27FC236}">
                    <a16:creationId xmlns:a16="http://schemas.microsoft.com/office/drawing/2014/main" id="{663D3CFD-F974-AFB3-5C67-EB861F3AED9B}"/>
                  </a:ext>
                </a:extLst>
              </p:cNvPr>
              <p:cNvSpPr/>
              <p:nvPr/>
            </p:nvSpPr>
            <p:spPr>
              <a:xfrm>
                <a:off x="8336158" y="408308"/>
                <a:ext cx="482663" cy="548665"/>
              </a:xfrm>
              <a:custGeom>
                <a:avLst/>
                <a:gdLst>
                  <a:gd name="connsiteX0" fmla="*/ 199454 w 482663"/>
                  <a:gd name="connsiteY0" fmla="*/ 0 h 548665"/>
                  <a:gd name="connsiteX1" fmla="*/ 482664 w 482663"/>
                  <a:gd name="connsiteY1" fmla="*/ 272993 h 548665"/>
                  <a:gd name="connsiteX2" fmla="*/ 196724 w 482663"/>
                  <a:gd name="connsiteY2" fmla="*/ 548665 h 548665"/>
                  <a:gd name="connsiteX3" fmla="*/ 48324 w 482663"/>
                  <a:gd name="connsiteY3" fmla="*/ 544582 h 548665"/>
                  <a:gd name="connsiteX4" fmla="*/ 0 w 482663"/>
                  <a:gd name="connsiteY4" fmla="*/ 544582 h 548665"/>
                  <a:gd name="connsiteX5" fmla="*/ 10224 w 482663"/>
                  <a:gd name="connsiteY5" fmla="*/ 499643 h 548665"/>
                  <a:gd name="connsiteX6" fmla="*/ 10224 w 482663"/>
                  <a:gd name="connsiteY6" fmla="*/ 44945 h 548665"/>
                  <a:gd name="connsiteX7" fmla="*/ 0 w 482663"/>
                  <a:gd name="connsiteY7" fmla="*/ 6 h 548665"/>
                  <a:gd name="connsiteX8" fmla="*/ 199454 w 482663"/>
                  <a:gd name="connsiteY8" fmla="*/ 6 h 548665"/>
                  <a:gd name="connsiteX9" fmla="*/ 83757 w 482663"/>
                  <a:gd name="connsiteY9" fmla="*/ 435673 h 548665"/>
                  <a:gd name="connsiteX10" fmla="*/ 105538 w 482663"/>
                  <a:gd name="connsiteY10" fmla="*/ 475856 h 548665"/>
                  <a:gd name="connsiteX11" fmla="*/ 191961 w 482663"/>
                  <a:gd name="connsiteY11" fmla="*/ 481952 h 548665"/>
                  <a:gd name="connsiteX12" fmla="*/ 402337 w 482663"/>
                  <a:gd name="connsiteY12" fmla="*/ 273659 h 548665"/>
                  <a:gd name="connsiteX13" fmla="*/ 189929 w 482663"/>
                  <a:gd name="connsiteY13" fmla="*/ 69450 h 548665"/>
                  <a:gd name="connsiteX14" fmla="*/ 83757 w 482663"/>
                  <a:gd name="connsiteY14" fmla="*/ 69450 h 548665"/>
                  <a:gd name="connsiteX15" fmla="*/ 83757 w 482663"/>
                  <a:gd name="connsiteY15" fmla="*/ 435673 h 5486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482663" h="548665">
                    <a:moveTo>
                      <a:pt x="199454" y="0"/>
                    </a:moveTo>
                    <a:cubicBezTo>
                      <a:pt x="366903" y="0"/>
                      <a:pt x="482664" y="113722"/>
                      <a:pt x="482664" y="272993"/>
                    </a:cubicBezTo>
                    <a:cubicBezTo>
                      <a:pt x="482664" y="432264"/>
                      <a:pt x="364173" y="548665"/>
                      <a:pt x="196724" y="548665"/>
                    </a:cubicBezTo>
                    <a:cubicBezTo>
                      <a:pt x="114364" y="548665"/>
                      <a:pt x="89154" y="544582"/>
                      <a:pt x="48324" y="544582"/>
                    </a:cubicBezTo>
                    <a:lnTo>
                      <a:pt x="0" y="544582"/>
                    </a:lnTo>
                    <a:cubicBezTo>
                      <a:pt x="6795" y="530987"/>
                      <a:pt x="10224" y="519398"/>
                      <a:pt x="10224" y="499643"/>
                    </a:cubicBezTo>
                    <a:lnTo>
                      <a:pt x="10224" y="44945"/>
                    </a:lnTo>
                    <a:cubicBezTo>
                      <a:pt x="10224" y="25190"/>
                      <a:pt x="6795" y="13665"/>
                      <a:pt x="0" y="6"/>
                    </a:cubicBezTo>
                    <a:lnTo>
                      <a:pt x="199454" y="6"/>
                    </a:lnTo>
                    <a:close/>
                    <a:moveTo>
                      <a:pt x="83757" y="435673"/>
                    </a:moveTo>
                    <a:cubicBezTo>
                      <a:pt x="83757" y="456101"/>
                      <a:pt x="85789" y="469697"/>
                      <a:pt x="105538" y="475856"/>
                    </a:cubicBezTo>
                    <a:cubicBezTo>
                      <a:pt x="121857" y="481286"/>
                      <a:pt x="151765" y="481952"/>
                      <a:pt x="191961" y="481952"/>
                    </a:cubicBezTo>
                    <a:cubicBezTo>
                      <a:pt x="319278" y="481952"/>
                      <a:pt x="402337" y="390061"/>
                      <a:pt x="402337" y="273659"/>
                    </a:cubicBezTo>
                    <a:cubicBezTo>
                      <a:pt x="402337" y="157258"/>
                      <a:pt x="319278" y="69450"/>
                      <a:pt x="189929" y="69450"/>
                    </a:cubicBezTo>
                    <a:lnTo>
                      <a:pt x="83757" y="69450"/>
                    </a:lnTo>
                    <a:lnTo>
                      <a:pt x="83757" y="435673"/>
                    </a:lnTo>
                    <a:close/>
                  </a:path>
                </a:pathLst>
              </a:custGeom>
              <a:grpFill/>
              <a:ln w="6350" cap="flat">
                <a:noFill/>
                <a:prstDash val="solid"/>
                <a:miter/>
              </a:ln>
            </p:spPr>
            <p:txBody>
              <a:bodyPr rtlCol="0" anchor="ctr"/>
              <a:lstStyle/>
              <a:p>
                <a:endParaRPr lang="da-DK" dirty="0"/>
              </a:p>
            </p:txBody>
          </p:sp>
          <p:sp>
            <p:nvSpPr>
              <p:cNvPr id="31" name="Freeform: Shape 30">
                <a:extLst>
                  <a:ext uri="{FF2B5EF4-FFF2-40B4-BE49-F238E27FC236}">
                    <a16:creationId xmlns:a16="http://schemas.microsoft.com/office/drawing/2014/main" id="{CC659D2F-4FB6-3021-B758-9E07D4E60F17}"/>
                  </a:ext>
                </a:extLst>
              </p:cNvPr>
              <p:cNvSpPr/>
              <p:nvPr/>
            </p:nvSpPr>
            <p:spPr>
              <a:xfrm>
                <a:off x="9341871" y="1815481"/>
                <a:ext cx="474536" cy="558177"/>
              </a:xfrm>
              <a:custGeom>
                <a:avLst/>
                <a:gdLst>
                  <a:gd name="connsiteX0" fmla="*/ 464312 w 474536"/>
                  <a:gd name="connsiteY0" fmla="*/ 463537 h 558177"/>
                  <a:gd name="connsiteX1" fmla="*/ 469012 w 474536"/>
                  <a:gd name="connsiteY1" fmla="*/ 520065 h 558177"/>
                  <a:gd name="connsiteX2" fmla="*/ 315214 w 474536"/>
                  <a:gd name="connsiteY2" fmla="*/ 558178 h 558177"/>
                  <a:gd name="connsiteX3" fmla="*/ 0 w 474536"/>
                  <a:gd name="connsiteY3" fmla="*/ 279089 h 558177"/>
                  <a:gd name="connsiteX4" fmla="*/ 300927 w 474536"/>
                  <a:gd name="connsiteY4" fmla="*/ 0 h 558177"/>
                  <a:gd name="connsiteX5" fmla="*/ 458089 w 474536"/>
                  <a:gd name="connsiteY5" fmla="*/ 30607 h 558177"/>
                  <a:gd name="connsiteX6" fmla="*/ 460185 w 474536"/>
                  <a:gd name="connsiteY6" fmla="*/ 127254 h 558177"/>
                  <a:gd name="connsiteX7" fmla="*/ 390081 w 474536"/>
                  <a:gd name="connsiteY7" fmla="*/ 83719 h 558177"/>
                  <a:gd name="connsiteX8" fmla="*/ 301562 w 474536"/>
                  <a:gd name="connsiteY8" fmla="*/ 70123 h 558177"/>
                  <a:gd name="connsiteX9" fmla="*/ 78994 w 474536"/>
                  <a:gd name="connsiteY9" fmla="*/ 279089 h 558177"/>
                  <a:gd name="connsiteX10" fmla="*/ 318580 w 474536"/>
                  <a:gd name="connsiteY10" fmla="*/ 488055 h 558177"/>
                  <a:gd name="connsiteX11" fmla="*/ 390716 w 474536"/>
                  <a:gd name="connsiteY11" fmla="*/ 471043 h 558177"/>
                  <a:gd name="connsiteX12" fmla="*/ 390716 w 474536"/>
                  <a:gd name="connsiteY12" fmla="*/ 340309 h 558177"/>
                  <a:gd name="connsiteX13" fmla="*/ 380556 w 474536"/>
                  <a:gd name="connsiteY13" fmla="*/ 295427 h 558177"/>
                  <a:gd name="connsiteX14" fmla="*/ 474536 w 474536"/>
                  <a:gd name="connsiteY14" fmla="*/ 295427 h 558177"/>
                  <a:gd name="connsiteX15" fmla="*/ 464249 w 474536"/>
                  <a:gd name="connsiteY15" fmla="*/ 340309 h 558177"/>
                  <a:gd name="connsiteX16" fmla="*/ 464249 w 474536"/>
                  <a:gd name="connsiteY16" fmla="*/ 463537 h 5581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74536" h="558177">
                    <a:moveTo>
                      <a:pt x="464312" y="463537"/>
                    </a:moveTo>
                    <a:cubicBezTo>
                      <a:pt x="464312" y="493478"/>
                      <a:pt x="466281" y="505060"/>
                      <a:pt x="469012" y="520065"/>
                    </a:cubicBezTo>
                    <a:cubicBezTo>
                      <a:pt x="420053" y="543846"/>
                      <a:pt x="368300" y="558178"/>
                      <a:pt x="315214" y="558178"/>
                    </a:cubicBezTo>
                    <a:cubicBezTo>
                      <a:pt x="120524" y="558178"/>
                      <a:pt x="0" y="437020"/>
                      <a:pt x="0" y="279089"/>
                    </a:cubicBezTo>
                    <a:cubicBezTo>
                      <a:pt x="0" y="121101"/>
                      <a:pt x="125985" y="0"/>
                      <a:pt x="300927" y="0"/>
                    </a:cubicBezTo>
                    <a:cubicBezTo>
                      <a:pt x="365570" y="0"/>
                      <a:pt x="407734" y="6769"/>
                      <a:pt x="458089" y="30607"/>
                    </a:cubicBezTo>
                    <a:lnTo>
                      <a:pt x="460185" y="127254"/>
                    </a:lnTo>
                    <a:cubicBezTo>
                      <a:pt x="443865" y="108903"/>
                      <a:pt x="420053" y="94571"/>
                      <a:pt x="390081" y="83719"/>
                    </a:cubicBezTo>
                    <a:cubicBezTo>
                      <a:pt x="366205" y="74879"/>
                      <a:pt x="334264" y="70123"/>
                      <a:pt x="301562" y="70123"/>
                    </a:cubicBezTo>
                    <a:cubicBezTo>
                      <a:pt x="164783" y="70123"/>
                      <a:pt x="78994" y="161284"/>
                      <a:pt x="78994" y="279089"/>
                    </a:cubicBezTo>
                    <a:cubicBezTo>
                      <a:pt x="78994" y="397504"/>
                      <a:pt x="172911" y="488055"/>
                      <a:pt x="318580" y="488055"/>
                    </a:cubicBezTo>
                    <a:cubicBezTo>
                      <a:pt x="332931" y="488055"/>
                      <a:pt x="366205" y="484638"/>
                      <a:pt x="390716" y="471043"/>
                    </a:cubicBezTo>
                    <a:lnTo>
                      <a:pt x="390716" y="340309"/>
                    </a:lnTo>
                    <a:cubicBezTo>
                      <a:pt x="390716" y="320611"/>
                      <a:pt x="387414" y="309029"/>
                      <a:pt x="380556" y="295427"/>
                    </a:cubicBezTo>
                    <a:lnTo>
                      <a:pt x="474536" y="295427"/>
                    </a:lnTo>
                    <a:cubicBezTo>
                      <a:pt x="467678" y="309023"/>
                      <a:pt x="464249" y="320611"/>
                      <a:pt x="464249" y="340309"/>
                    </a:cubicBezTo>
                    <a:lnTo>
                      <a:pt x="464249" y="463537"/>
                    </a:lnTo>
                    <a:close/>
                  </a:path>
                </a:pathLst>
              </a:custGeom>
              <a:grpFill/>
              <a:ln w="6350" cap="flat">
                <a:noFill/>
                <a:prstDash val="solid"/>
                <a:miter/>
              </a:ln>
            </p:spPr>
            <p:txBody>
              <a:bodyPr rtlCol="0" anchor="ctr"/>
              <a:lstStyle/>
              <a:p>
                <a:endParaRPr lang="da-DK" dirty="0"/>
              </a:p>
            </p:txBody>
          </p:sp>
          <p:sp>
            <p:nvSpPr>
              <p:cNvPr id="32" name="Freeform: Shape 31">
                <a:extLst>
                  <a:ext uri="{FF2B5EF4-FFF2-40B4-BE49-F238E27FC236}">
                    <a16:creationId xmlns:a16="http://schemas.microsoft.com/office/drawing/2014/main" id="{A892F58A-A172-9C80-12BA-E3058E613053}"/>
                  </a:ext>
                </a:extLst>
              </p:cNvPr>
              <p:cNvSpPr/>
              <p:nvPr/>
            </p:nvSpPr>
            <p:spPr>
              <a:xfrm>
                <a:off x="9930643" y="1822257"/>
                <a:ext cx="313816" cy="544575"/>
              </a:xfrm>
              <a:custGeom>
                <a:avLst/>
                <a:gdLst>
                  <a:gd name="connsiteX0" fmla="*/ 288607 w 313816"/>
                  <a:gd name="connsiteY0" fmla="*/ 6 h 544575"/>
                  <a:gd name="connsiteX1" fmla="*/ 292036 w 313816"/>
                  <a:gd name="connsiteY1" fmla="*/ 83725 h 544575"/>
                  <a:gd name="connsiteX2" fmla="*/ 232790 w 313816"/>
                  <a:gd name="connsiteY2" fmla="*/ 69456 h 544575"/>
                  <a:gd name="connsiteX3" fmla="*/ 83756 w 313816"/>
                  <a:gd name="connsiteY3" fmla="*/ 69456 h 544575"/>
                  <a:gd name="connsiteX4" fmla="*/ 83756 w 313816"/>
                  <a:gd name="connsiteY4" fmla="*/ 232810 h 544575"/>
                  <a:gd name="connsiteX5" fmla="*/ 238252 w 313816"/>
                  <a:gd name="connsiteY5" fmla="*/ 232810 h 544575"/>
                  <a:gd name="connsiteX6" fmla="*/ 283210 w 313816"/>
                  <a:gd name="connsiteY6" fmla="*/ 222624 h 544575"/>
                  <a:gd name="connsiteX7" fmla="*/ 283210 w 313816"/>
                  <a:gd name="connsiteY7" fmla="*/ 312445 h 544575"/>
                  <a:gd name="connsiteX8" fmla="*/ 238252 w 313816"/>
                  <a:gd name="connsiteY8" fmla="*/ 302260 h 544575"/>
                  <a:gd name="connsiteX9" fmla="*/ 83756 w 313816"/>
                  <a:gd name="connsiteY9" fmla="*/ 302260 h 544575"/>
                  <a:gd name="connsiteX10" fmla="*/ 83756 w 313816"/>
                  <a:gd name="connsiteY10" fmla="*/ 475126 h 544575"/>
                  <a:gd name="connsiteX11" fmla="*/ 249110 w 313816"/>
                  <a:gd name="connsiteY11" fmla="*/ 475126 h 544575"/>
                  <a:gd name="connsiteX12" fmla="*/ 313817 w 313816"/>
                  <a:gd name="connsiteY12" fmla="*/ 460858 h 544575"/>
                  <a:gd name="connsiteX13" fmla="*/ 294767 w 313816"/>
                  <a:gd name="connsiteY13" fmla="*/ 544576 h 544575"/>
                  <a:gd name="connsiteX14" fmla="*/ 0 w 313816"/>
                  <a:gd name="connsiteY14" fmla="*/ 544576 h 544575"/>
                  <a:gd name="connsiteX15" fmla="*/ 10223 w 313816"/>
                  <a:gd name="connsiteY15" fmla="*/ 499637 h 544575"/>
                  <a:gd name="connsiteX16" fmla="*/ 10223 w 313816"/>
                  <a:gd name="connsiteY16" fmla="*/ 44939 h 544575"/>
                  <a:gd name="connsiteX17" fmla="*/ 0 w 313816"/>
                  <a:gd name="connsiteY17" fmla="*/ 0 h 544575"/>
                  <a:gd name="connsiteX18" fmla="*/ 288607 w 313816"/>
                  <a:gd name="connsiteY18" fmla="*/ 0 h 544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313816" h="544575">
                    <a:moveTo>
                      <a:pt x="288607" y="6"/>
                    </a:moveTo>
                    <a:lnTo>
                      <a:pt x="292036" y="83725"/>
                    </a:lnTo>
                    <a:cubicBezTo>
                      <a:pt x="276352" y="74885"/>
                      <a:pt x="260667" y="69456"/>
                      <a:pt x="232790" y="69456"/>
                    </a:cubicBezTo>
                    <a:lnTo>
                      <a:pt x="83756" y="69456"/>
                    </a:lnTo>
                    <a:lnTo>
                      <a:pt x="83756" y="232810"/>
                    </a:lnTo>
                    <a:lnTo>
                      <a:pt x="238252" y="232810"/>
                    </a:lnTo>
                    <a:cubicBezTo>
                      <a:pt x="258001" y="232810"/>
                      <a:pt x="269494" y="229394"/>
                      <a:pt x="283210" y="222624"/>
                    </a:cubicBezTo>
                    <a:lnTo>
                      <a:pt x="283210" y="312445"/>
                    </a:lnTo>
                    <a:cubicBezTo>
                      <a:pt x="269494" y="305619"/>
                      <a:pt x="258001" y="302260"/>
                      <a:pt x="238252" y="302260"/>
                    </a:cubicBezTo>
                    <a:lnTo>
                      <a:pt x="83756" y="302260"/>
                    </a:lnTo>
                    <a:lnTo>
                      <a:pt x="83756" y="475126"/>
                    </a:lnTo>
                    <a:lnTo>
                      <a:pt x="249110" y="475126"/>
                    </a:lnTo>
                    <a:cubicBezTo>
                      <a:pt x="277051" y="475126"/>
                      <a:pt x="298132" y="469697"/>
                      <a:pt x="313817" y="460858"/>
                    </a:cubicBezTo>
                    <a:lnTo>
                      <a:pt x="294767" y="544576"/>
                    </a:lnTo>
                    <a:lnTo>
                      <a:pt x="0" y="544576"/>
                    </a:lnTo>
                    <a:cubicBezTo>
                      <a:pt x="6794" y="530980"/>
                      <a:pt x="10223" y="519392"/>
                      <a:pt x="10223" y="499637"/>
                    </a:cubicBezTo>
                    <a:lnTo>
                      <a:pt x="10223" y="44939"/>
                    </a:lnTo>
                    <a:cubicBezTo>
                      <a:pt x="10223" y="25184"/>
                      <a:pt x="6794" y="13595"/>
                      <a:pt x="0" y="0"/>
                    </a:cubicBezTo>
                    <a:lnTo>
                      <a:pt x="288607" y="0"/>
                    </a:lnTo>
                    <a:close/>
                  </a:path>
                </a:pathLst>
              </a:custGeom>
              <a:grpFill/>
              <a:ln w="6350" cap="flat">
                <a:noFill/>
                <a:prstDash val="solid"/>
                <a:miter/>
              </a:ln>
            </p:spPr>
            <p:txBody>
              <a:bodyPr rtlCol="0" anchor="ctr"/>
              <a:lstStyle/>
              <a:p>
                <a:endParaRPr lang="da-DK" dirty="0"/>
              </a:p>
            </p:txBody>
          </p:sp>
          <p:sp>
            <p:nvSpPr>
              <p:cNvPr id="33" name="Freeform: Shape 32">
                <a:extLst>
                  <a:ext uri="{FF2B5EF4-FFF2-40B4-BE49-F238E27FC236}">
                    <a16:creationId xmlns:a16="http://schemas.microsoft.com/office/drawing/2014/main" id="{D970C6EE-2226-BE71-7E9D-186AC371B929}"/>
                  </a:ext>
                </a:extLst>
              </p:cNvPr>
              <p:cNvSpPr/>
              <p:nvPr/>
            </p:nvSpPr>
            <p:spPr>
              <a:xfrm>
                <a:off x="10343393" y="1822276"/>
                <a:ext cx="402335" cy="544518"/>
              </a:xfrm>
              <a:custGeom>
                <a:avLst/>
                <a:gdLst>
                  <a:gd name="connsiteX0" fmla="*/ 157290 w 402335"/>
                  <a:gd name="connsiteY0" fmla="*/ 6 h 544518"/>
                  <a:gd name="connsiteX1" fmla="*/ 322643 w 402335"/>
                  <a:gd name="connsiteY1" fmla="*/ 157874 h 544518"/>
                  <a:gd name="connsiteX2" fmla="*/ 220535 w 402335"/>
                  <a:gd name="connsiteY2" fmla="*/ 302203 h 544518"/>
                  <a:gd name="connsiteX3" fmla="*/ 247777 w 402335"/>
                  <a:gd name="connsiteY3" fmla="*/ 332810 h 544518"/>
                  <a:gd name="connsiteX4" fmla="*/ 359410 w 402335"/>
                  <a:gd name="connsiteY4" fmla="*/ 494150 h 544518"/>
                  <a:gd name="connsiteX5" fmla="*/ 402336 w 402335"/>
                  <a:gd name="connsiteY5" fmla="*/ 544519 h 544518"/>
                  <a:gd name="connsiteX6" fmla="*/ 293433 w 402335"/>
                  <a:gd name="connsiteY6" fmla="*/ 544519 h 544518"/>
                  <a:gd name="connsiteX7" fmla="*/ 275018 w 402335"/>
                  <a:gd name="connsiteY7" fmla="*/ 502996 h 544518"/>
                  <a:gd name="connsiteX8" fmla="*/ 176276 w 402335"/>
                  <a:gd name="connsiteY8" fmla="*/ 359397 h 544518"/>
                  <a:gd name="connsiteX9" fmla="*/ 122491 w 402335"/>
                  <a:gd name="connsiteY9" fmla="*/ 316528 h 544518"/>
                  <a:gd name="connsiteX10" fmla="*/ 83693 w 402335"/>
                  <a:gd name="connsiteY10" fmla="*/ 311772 h 544518"/>
                  <a:gd name="connsiteX11" fmla="*/ 83693 w 402335"/>
                  <a:gd name="connsiteY11" fmla="*/ 499643 h 544518"/>
                  <a:gd name="connsiteX12" fmla="*/ 93916 w 402335"/>
                  <a:gd name="connsiteY12" fmla="*/ 544519 h 544518"/>
                  <a:gd name="connsiteX13" fmla="*/ 0 w 402335"/>
                  <a:gd name="connsiteY13" fmla="*/ 544519 h 544518"/>
                  <a:gd name="connsiteX14" fmla="*/ 10160 w 402335"/>
                  <a:gd name="connsiteY14" fmla="*/ 499643 h 544518"/>
                  <a:gd name="connsiteX15" fmla="*/ 10160 w 402335"/>
                  <a:gd name="connsiteY15" fmla="*/ 44882 h 544518"/>
                  <a:gd name="connsiteX16" fmla="*/ 0 w 402335"/>
                  <a:gd name="connsiteY16" fmla="*/ 0 h 544518"/>
                  <a:gd name="connsiteX17" fmla="*/ 157290 w 402335"/>
                  <a:gd name="connsiteY17" fmla="*/ 0 h 544518"/>
                  <a:gd name="connsiteX18" fmla="*/ 83693 w 402335"/>
                  <a:gd name="connsiteY18" fmla="*/ 242329 h 544518"/>
                  <a:gd name="connsiteX19" fmla="*/ 132080 w 402335"/>
                  <a:gd name="connsiteY19" fmla="*/ 247085 h 544518"/>
                  <a:gd name="connsiteX20" fmla="*/ 245745 w 402335"/>
                  <a:gd name="connsiteY20" fmla="*/ 158610 h 544518"/>
                  <a:gd name="connsiteX21" fmla="*/ 142939 w 402335"/>
                  <a:gd name="connsiteY21" fmla="*/ 68732 h 544518"/>
                  <a:gd name="connsiteX22" fmla="*/ 83693 w 402335"/>
                  <a:gd name="connsiteY22" fmla="*/ 68732 h 544518"/>
                  <a:gd name="connsiteX23" fmla="*/ 83693 w 402335"/>
                  <a:gd name="connsiteY23" fmla="*/ 242329 h 5445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402335" h="544518">
                    <a:moveTo>
                      <a:pt x="157290" y="6"/>
                    </a:moveTo>
                    <a:cubicBezTo>
                      <a:pt x="260032" y="6"/>
                      <a:pt x="322643" y="70739"/>
                      <a:pt x="322643" y="157874"/>
                    </a:cubicBezTo>
                    <a:cubicBezTo>
                      <a:pt x="322643" y="227997"/>
                      <a:pt x="285178" y="279095"/>
                      <a:pt x="220535" y="302203"/>
                    </a:cubicBezTo>
                    <a:cubicBezTo>
                      <a:pt x="232156" y="312445"/>
                      <a:pt x="238887" y="321957"/>
                      <a:pt x="247777" y="332810"/>
                    </a:cubicBezTo>
                    <a:cubicBezTo>
                      <a:pt x="287274" y="384581"/>
                      <a:pt x="328802" y="448545"/>
                      <a:pt x="359410" y="494150"/>
                    </a:cubicBezTo>
                    <a:cubicBezTo>
                      <a:pt x="374396" y="515982"/>
                      <a:pt x="385318" y="530250"/>
                      <a:pt x="402336" y="544519"/>
                    </a:cubicBezTo>
                    <a:lnTo>
                      <a:pt x="293433" y="544519"/>
                    </a:lnTo>
                    <a:cubicBezTo>
                      <a:pt x="289242" y="527507"/>
                      <a:pt x="283845" y="515982"/>
                      <a:pt x="275018" y="502996"/>
                    </a:cubicBezTo>
                    <a:cubicBezTo>
                      <a:pt x="242315" y="454704"/>
                      <a:pt x="209614" y="407022"/>
                      <a:pt x="176276" y="359397"/>
                    </a:cubicBezTo>
                    <a:cubicBezTo>
                      <a:pt x="164719" y="343726"/>
                      <a:pt x="145669" y="323297"/>
                      <a:pt x="122491" y="316528"/>
                    </a:cubicBezTo>
                    <a:cubicBezTo>
                      <a:pt x="108203" y="312445"/>
                      <a:pt x="94614" y="311772"/>
                      <a:pt x="83693" y="311772"/>
                    </a:cubicBezTo>
                    <a:lnTo>
                      <a:pt x="83693" y="499643"/>
                    </a:lnTo>
                    <a:cubicBezTo>
                      <a:pt x="83693" y="519398"/>
                      <a:pt x="87122" y="530923"/>
                      <a:pt x="93916" y="544519"/>
                    </a:cubicBezTo>
                    <a:lnTo>
                      <a:pt x="0" y="544519"/>
                    </a:lnTo>
                    <a:cubicBezTo>
                      <a:pt x="6794" y="530923"/>
                      <a:pt x="10160" y="519398"/>
                      <a:pt x="10160" y="499643"/>
                    </a:cubicBezTo>
                    <a:lnTo>
                      <a:pt x="10160" y="44882"/>
                    </a:lnTo>
                    <a:cubicBezTo>
                      <a:pt x="10160" y="25184"/>
                      <a:pt x="6858" y="13601"/>
                      <a:pt x="0" y="0"/>
                    </a:cubicBezTo>
                    <a:lnTo>
                      <a:pt x="157290" y="0"/>
                    </a:lnTo>
                    <a:close/>
                    <a:moveTo>
                      <a:pt x="83693" y="242329"/>
                    </a:moveTo>
                    <a:cubicBezTo>
                      <a:pt x="100711" y="246412"/>
                      <a:pt x="115062" y="247085"/>
                      <a:pt x="132080" y="247085"/>
                    </a:cubicBezTo>
                    <a:cubicBezTo>
                      <a:pt x="211709" y="247085"/>
                      <a:pt x="245745" y="208306"/>
                      <a:pt x="245745" y="158610"/>
                    </a:cubicBezTo>
                    <a:cubicBezTo>
                      <a:pt x="245745" y="107512"/>
                      <a:pt x="211709" y="68732"/>
                      <a:pt x="142939" y="68732"/>
                    </a:cubicBezTo>
                    <a:lnTo>
                      <a:pt x="83693" y="68732"/>
                    </a:lnTo>
                    <a:lnTo>
                      <a:pt x="83693" y="242329"/>
                    </a:lnTo>
                    <a:close/>
                  </a:path>
                </a:pathLst>
              </a:custGeom>
              <a:grpFill/>
              <a:ln w="6350" cap="flat">
                <a:noFill/>
                <a:prstDash val="solid"/>
                <a:miter/>
              </a:ln>
            </p:spPr>
            <p:txBody>
              <a:bodyPr rtlCol="0" anchor="ctr"/>
              <a:lstStyle/>
              <a:p>
                <a:endParaRPr lang="da-DK" dirty="0"/>
              </a:p>
            </p:txBody>
          </p:sp>
        </p:grpSp>
      </p:grpSp>
      <p:sp>
        <p:nvSpPr>
          <p:cNvPr id="38" name="Text Placeholder 58">
            <a:extLst>
              <a:ext uri="{FF2B5EF4-FFF2-40B4-BE49-F238E27FC236}">
                <a16:creationId xmlns:a16="http://schemas.microsoft.com/office/drawing/2014/main" id="{74452E45-02EA-A6EB-77A2-9C6FDE230C71}"/>
              </a:ext>
            </a:extLst>
          </p:cNvPr>
          <p:cNvSpPr>
            <a:spLocks noGrp="1"/>
          </p:cNvSpPr>
          <p:nvPr>
            <p:ph type="body" sz="quarter" idx="15"/>
          </p:nvPr>
        </p:nvSpPr>
        <p:spPr>
          <a:xfrm>
            <a:off x="4998621" y="655150"/>
            <a:ext cx="6647689" cy="4763"/>
          </a:xfrm>
          <a:custGeom>
            <a:avLst/>
            <a:gdLst>
              <a:gd name="connsiteX0" fmla="*/ 0 w 6647689"/>
              <a:gd name="connsiteY0" fmla="*/ 0 h 4763"/>
              <a:gd name="connsiteX1" fmla="*/ 6647689 w 6647689"/>
              <a:gd name="connsiteY1" fmla="*/ 0 h 4763"/>
              <a:gd name="connsiteX2" fmla="*/ 6647689 w 6647689"/>
              <a:gd name="connsiteY2" fmla="*/ 4763 h 4763"/>
              <a:gd name="connsiteX3" fmla="*/ 0 w 6647689"/>
              <a:gd name="connsiteY3" fmla="*/ 4763 h 4763"/>
            </a:gdLst>
            <a:ahLst/>
            <a:cxnLst>
              <a:cxn ang="0">
                <a:pos x="connsiteX0" y="connsiteY0"/>
              </a:cxn>
              <a:cxn ang="0">
                <a:pos x="connsiteX1" y="connsiteY1"/>
              </a:cxn>
              <a:cxn ang="0">
                <a:pos x="connsiteX2" y="connsiteY2"/>
              </a:cxn>
              <a:cxn ang="0">
                <a:pos x="connsiteX3" y="connsiteY3"/>
              </a:cxn>
            </a:cxnLst>
            <a:rect l="l" t="t" r="r" b="b"/>
            <a:pathLst>
              <a:path w="6647689" h="4763">
                <a:moveTo>
                  <a:pt x="0" y="0"/>
                </a:moveTo>
                <a:lnTo>
                  <a:pt x="6647689" y="0"/>
                </a:lnTo>
                <a:lnTo>
                  <a:pt x="6647689" y="4763"/>
                </a:lnTo>
                <a:lnTo>
                  <a:pt x="0" y="4763"/>
                </a:lnTo>
                <a:close/>
              </a:path>
            </a:pathLst>
          </a:custGeom>
          <a:solidFill>
            <a:schemeClr val="bg2"/>
          </a:solidFill>
        </p:spPr>
        <p:txBody>
          <a:bodyPr wrap="square">
            <a:noAutofit/>
          </a:bodyPr>
          <a:lstStyle>
            <a:lvl1pPr marL="0" indent="0">
              <a:buFontTx/>
              <a:buNone/>
              <a:defRPr>
                <a:noFill/>
              </a:defRPr>
            </a:lvl1pPr>
            <a:lvl2pPr marL="0" indent="0">
              <a:buFontTx/>
              <a:buNone/>
              <a:defRPr>
                <a:noFill/>
              </a:defRPr>
            </a:lvl2pPr>
            <a:lvl3pPr marL="0" indent="0">
              <a:buFontTx/>
              <a:buNone/>
              <a:defRPr>
                <a:noFill/>
              </a:defRPr>
            </a:lvl3pPr>
            <a:lvl4pPr marL="0" indent="0">
              <a:buFontTx/>
              <a:buNone/>
              <a:defRPr>
                <a:noFill/>
              </a:defRPr>
            </a:lvl4pPr>
            <a:lvl5pPr marL="0" indent="0">
              <a:buFontTx/>
              <a:buNone/>
              <a:defRPr>
                <a:noFill/>
              </a:defRPr>
            </a:lvl5p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endParaRPr lang="da-DK" dirty="0"/>
          </a:p>
        </p:txBody>
      </p:sp>
    </p:spTree>
    <p:extLst>
      <p:ext uri="{BB962C8B-B14F-4D97-AF65-F5344CB8AC3E}">
        <p14:creationId xmlns:p14="http://schemas.microsoft.com/office/powerpoint/2010/main" val="1331218120"/>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2"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1000"/>
                                        <p:tgtEl>
                                          <p:spTgt spid="6"/>
                                        </p:tgtEl>
                                        <p:attrNameLst>
                                          <p:attrName>ppt_x</p:attrName>
                                        </p:attrNameLst>
                                      </p:cBhvr>
                                      <p:tavLst>
                                        <p:tav tm="0">
                                          <p:val>
                                            <p:strVal val="#ppt_x+#ppt_w*1.125000"/>
                                          </p:val>
                                        </p:tav>
                                        <p:tav tm="100000">
                                          <p:val>
                                            <p:strVal val="#ppt_x"/>
                                          </p:val>
                                        </p:tav>
                                      </p:tavLst>
                                    </p:anim>
                                    <p:animEffect transition="in" filter="wipe(left)">
                                      <p:cBhvr>
                                        <p:cTn id="8" dur="1000"/>
                                        <p:tgtEl>
                                          <p:spTgt spid="6"/>
                                        </p:tgtEl>
                                      </p:cBhvr>
                                    </p:animEffect>
                                  </p:childTnLst>
                                </p:cTn>
                              </p:par>
                              <p:par>
                                <p:cTn id="9" presetID="2" presetClass="entr" presetSubtype="8" decel="100000" fill="hold" grpId="0" nodeType="withEffect">
                                  <p:stCondLst>
                                    <p:cond delay="0"/>
                                  </p:stCondLst>
                                  <p:childTnLst>
                                    <p:set>
                                      <p:cBhvr>
                                        <p:cTn id="10" dur="1" fill="hold">
                                          <p:stCondLst>
                                            <p:cond delay="0"/>
                                          </p:stCondLst>
                                        </p:cTn>
                                        <p:tgtEl>
                                          <p:spTgt spid="12"/>
                                        </p:tgtEl>
                                        <p:attrNameLst>
                                          <p:attrName>style.visibility</p:attrName>
                                        </p:attrNameLst>
                                      </p:cBhvr>
                                      <p:to>
                                        <p:strVal val="visible"/>
                                      </p:to>
                                    </p:set>
                                    <p:anim calcmode="lin" valueType="num">
                                      <p:cBhvr additive="base">
                                        <p:cTn id="11" dur="1500" fill="hold"/>
                                        <p:tgtEl>
                                          <p:spTgt spid="12"/>
                                        </p:tgtEl>
                                        <p:attrNameLst>
                                          <p:attrName>ppt_x</p:attrName>
                                        </p:attrNameLst>
                                      </p:cBhvr>
                                      <p:tavLst>
                                        <p:tav tm="0">
                                          <p:val>
                                            <p:strVal val="0-#ppt_w/2"/>
                                          </p:val>
                                        </p:tav>
                                        <p:tav tm="100000">
                                          <p:val>
                                            <p:strVal val="#ppt_x"/>
                                          </p:val>
                                        </p:tav>
                                      </p:tavLst>
                                    </p:anim>
                                    <p:anim calcmode="lin" valueType="num">
                                      <p:cBhvr additive="base">
                                        <p:cTn id="12" dur="1500" fill="hold"/>
                                        <p:tgtEl>
                                          <p:spTgt spid="12"/>
                                        </p:tgtEl>
                                        <p:attrNameLst>
                                          <p:attrName>ppt_y</p:attrName>
                                        </p:attrNameLst>
                                      </p:cBhvr>
                                      <p:tavLst>
                                        <p:tav tm="0">
                                          <p:val>
                                            <p:strVal val="#ppt_y"/>
                                          </p:val>
                                        </p:tav>
                                        <p:tav tm="100000">
                                          <p:val>
                                            <p:strVal val="#ppt_y"/>
                                          </p:val>
                                        </p:tav>
                                      </p:tavLst>
                                    </p:anim>
                                  </p:childTnLst>
                                </p:cTn>
                              </p:par>
                              <p:par>
                                <p:cTn id="13" presetID="2" presetClass="entr" presetSubtype="8" decel="50000" fill="hold" grpId="0" nodeType="withEffect">
                                  <p:stCondLst>
                                    <p:cond delay="0"/>
                                  </p:stCondLst>
                                  <p:childTnLst>
                                    <p:set>
                                      <p:cBhvr>
                                        <p:cTn id="14" dur="1" fill="hold">
                                          <p:stCondLst>
                                            <p:cond delay="0"/>
                                          </p:stCondLst>
                                        </p:cTn>
                                        <p:tgtEl>
                                          <p:spTgt spid="7"/>
                                        </p:tgtEl>
                                        <p:attrNameLst>
                                          <p:attrName>style.visibility</p:attrName>
                                        </p:attrNameLst>
                                      </p:cBhvr>
                                      <p:to>
                                        <p:strVal val="visible"/>
                                      </p:to>
                                    </p:set>
                                    <p:anim calcmode="lin" valueType="num">
                                      <p:cBhvr additive="base">
                                        <p:cTn id="15" dur="1000" fill="hold"/>
                                        <p:tgtEl>
                                          <p:spTgt spid="7"/>
                                        </p:tgtEl>
                                        <p:attrNameLst>
                                          <p:attrName>ppt_x</p:attrName>
                                        </p:attrNameLst>
                                      </p:cBhvr>
                                      <p:tavLst>
                                        <p:tav tm="0">
                                          <p:val>
                                            <p:strVal val="0-#ppt_w/2"/>
                                          </p:val>
                                        </p:tav>
                                        <p:tav tm="100000">
                                          <p:val>
                                            <p:strVal val="#ppt_x"/>
                                          </p:val>
                                        </p:tav>
                                      </p:tavLst>
                                    </p:anim>
                                    <p:anim calcmode="lin" valueType="num">
                                      <p:cBhvr additive="base">
                                        <p:cTn id="16" dur="1000" fill="hold"/>
                                        <p:tgtEl>
                                          <p:spTgt spid="7"/>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12" grpId="0" animBg="1"/>
    </p:bldLst>
  </p:timing>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p:cSld name="Tidslinje">
    <p:bg>
      <p:bgPr>
        <a:solidFill>
          <a:schemeClr val="bg1"/>
        </a:solidFill>
        <a:effectLst/>
      </p:bgPr>
    </p:bg>
    <p:spTree>
      <p:nvGrpSpPr>
        <p:cNvPr id="1" name=""/>
        <p:cNvGrpSpPr/>
        <p:nvPr/>
      </p:nvGrpSpPr>
      <p:grpSpPr>
        <a:xfrm>
          <a:off x="0" y="0"/>
          <a:ext cx="0" cy="0"/>
          <a:chOff x="0" y="0"/>
          <a:chExt cx="0" cy="0"/>
        </a:xfrm>
      </p:grpSpPr>
      <p:sp>
        <p:nvSpPr>
          <p:cNvPr id="9" name="Rektangel 1">
            <a:extLst>
              <a:ext uri="{FF2B5EF4-FFF2-40B4-BE49-F238E27FC236}">
                <a16:creationId xmlns:a16="http://schemas.microsoft.com/office/drawing/2014/main" id="{35784094-CD57-2D7C-2797-1EE9538C5E91}"/>
              </a:ext>
            </a:extLst>
          </p:cNvPr>
          <p:cNvSpPr/>
          <p:nvPr/>
        </p:nvSpPr>
        <p:spPr>
          <a:xfrm>
            <a:off x="0" y="3429000"/>
            <a:ext cx="12192000" cy="3429000"/>
          </a:xfrm>
          <a:prstGeom prst="rect">
            <a:avLst/>
          </a:prstGeom>
          <a:solidFill>
            <a:schemeClr val="accent5">
              <a:alpha val="28315"/>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a-DK" dirty="0"/>
          </a:p>
        </p:txBody>
      </p:sp>
      <p:cxnSp>
        <p:nvCxnSpPr>
          <p:cNvPr id="10" name="Lige pilforbindelse 10">
            <a:extLst>
              <a:ext uri="{FF2B5EF4-FFF2-40B4-BE49-F238E27FC236}">
                <a16:creationId xmlns:a16="http://schemas.microsoft.com/office/drawing/2014/main" id="{208182DF-E1CA-6B4A-5C2D-71230AE19C06}"/>
              </a:ext>
            </a:extLst>
          </p:cNvPr>
          <p:cNvCxnSpPr>
            <a:cxnSpLocks/>
          </p:cNvCxnSpPr>
          <p:nvPr/>
        </p:nvCxnSpPr>
        <p:spPr>
          <a:xfrm>
            <a:off x="0" y="3429000"/>
            <a:ext cx="11802140" cy="0"/>
          </a:xfrm>
          <a:prstGeom prst="straightConnector1">
            <a:avLst/>
          </a:prstGeom>
          <a:ln w="76200" cap="sq">
            <a:solidFill>
              <a:schemeClr val="accent5"/>
            </a:solidFill>
            <a:round/>
            <a:tailEnd type="triangle" w="med" len="sm"/>
          </a:ln>
        </p:spPr>
        <p:style>
          <a:lnRef idx="1">
            <a:schemeClr val="accent1"/>
          </a:lnRef>
          <a:fillRef idx="0">
            <a:schemeClr val="accent1"/>
          </a:fillRef>
          <a:effectRef idx="0">
            <a:schemeClr val="accent1"/>
          </a:effectRef>
          <a:fontRef idx="minor">
            <a:schemeClr val="tx1"/>
          </a:fontRef>
        </p:style>
      </p:cxnSp>
      <p:sp>
        <p:nvSpPr>
          <p:cNvPr id="3" name="Date Placeholder 2">
            <a:extLst>
              <a:ext uri="{FF2B5EF4-FFF2-40B4-BE49-F238E27FC236}">
                <a16:creationId xmlns:a16="http://schemas.microsoft.com/office/drawing/2014/main" id="{795217D5-CCCF-FE86-CC2B-0542ABDFD81D}"/>
              </a:ext>
            </a:extLst>
          </p:cNvPr>
          <p:cNvSpPr>
            <a:spLocks noGrp="1"/>
          </p:cNvSpPr>
          <p:nvPr>
            <p:ph type="dt" sz="half" idx="10"/>
          </p:nvPr>
        </p:nvSpPr>
        <p:spPr/>
        <p:txBody>
          <a:bodyPr/>
          <a:lstStyle/>
          <a:p>
            <a:fld id="{63394077-817F-4BA2-920E-419065BB5EA8}" type="datetime2">
              <a:rPr lang="da-DK" smtClean="0"/>
              <a:t>18. august 2026</a:t>
            </a:fld>
            <a:endParaRPr lang="da-DK"/>
          </a:p>
        </p:txBody>
      </p:sp>
      <p:sp>
        <p:nvSpPr>
          <p:cNvPr id="4" name="Footer Placeholder 3">
            <a:extLst>
              <a:ext uri="{FF2B5EF4-FFF2-40B4-BE49-F238E27FC236}">
                <a16:creationId xmlns:a16="http://schemas.microsoft.com/office/drawing/2014/main" id="{ECE4B69B-55B2-C08E-552D-B9E7069FFF68}"/>
              </a:ext>
            </a:extLst>
          </p:cNvPr>
          <p:cNvSpPr>
            <a:spLocks noGrp="1"/>
          </p:cNvSpPr>
          <p:nvPr>
            <p:ph type="ftr" sz="quarter" idx="11"/>
          </p:nvPr>
        </p:nvSpPr>
        <p:spPr/>
        <p:txBody>
          <a:bodyPr/>
          <a:lstStyle/>
          <a:p>
            <a:r>
              <a:rPr lang="da-DK"/>
              <a:t>Tag det personligt</a:t>
            </a:r>
          </a:p>
        </p:txBody>
      </p:sp>
      <p:sp>
        <p:nvSpPr>
          <p:cNvPr id="5" name="Slide Number Placeholder 4">
            <a:extLst>
              <a:ext uri="{FF2B5EF4-FFF2-40B4-BE49-F238E27FC236}">
                <a16:creationId xmlns:a16="http://schemas.microsoft.com/office/drawing/2014/main" id="{8E9CA3A5-814B-B62A-DEA6-9217B78DE3A7}"/>
              </a:ext>
            </a:extLst>
          </p:cNvPr>
          <p:cNvSpPr>
            <a:spLocks noGrp="1"/>
          </p:cNvSpPr>
          <p:nvPr>
            <p:ph type="sldNum" sz="quarter" idx="12"/>
          </p:nvPr>
        </p:nvSpPr>
        <p:spPr/>
        <p:txBody>
          <a:bodyPr/>
          <a:lstStyle/>
          <a:p>
            <a:fld id="{323FE598-7428-4E38-8409-8C9921B334C8}" type="slidenum">
              <a:rPr lang="da-DK" smtClean="0"/>
              <a:t>‹nr.›</a:t>
            </a:fld>
            <a:endParaRPr lang="da-DK"/>
          </a:p>
        </p:txBody>
      </p:sp>
      <p:sp>
        <p:nvSpPr>
          <p:cNvPr id="7" name="Text Placeholder 6">
            <a:extLst>
              <a:ext uri="{FF2B5EF4-FFF2-40B4-BE49-F238E27FC236}">
                <a16:creationId xmlns:a16="http://schemas.microsoft.com/office/drawing/2014/main" id="{1D566724-10AA-FA21-88E1-A7659EFD17F9}"/>
              </a:ext>
            </a:extLst>
          </p:cNvPr>
          <p:cNvSpPr>
            <a:spLocks noGrp="1"/>
          </p:cNvSpPr>
          <p:nvPr>
            <p:ph type="body" sz="quarter" idx="13" hasCustomPrompt="1"/>
          </p:nvPr>
        </p:nvSpPr>
        <p:spPr>
          <a:xfrm>
            <a:off x="536501" y="2627848"/>
            <a:ext cx="1349703" cy="2530475"/>
          </a:xfrm>
          <a:blipFill>
            <a:blip>
              <a:extLst>
                <a:ext uri="{96DAC541-7B7A-43D3-8B79-37D633B846F1}">
                  <asvg:svgBlip xmlns:asvg="http://schemas.microsoft.com/office/drawing/2016/SVG/main" r:embed="rId2"/>
                </a:ext>
              </a:extLst>
            </a:blip>
            <a:stretch>
              <a:fillRect l="224" t="1619" r="-34926" b="-21390"/>
            </a:stretch>
          </a:blipFill>
        </p:spPr>
        <p:txBody>
          <a:bodyPr/>
          <a:lstStyle>
            <a:lvl1pPr>
              <a:lnSpc>
                <a:spcPct val="100000"/>
              </a:lnSpc>
              <a:spcBef>
                <a:spcPts val="0"/>
              </a:spcBef>
              <a:spcAft>
                <a:spcPts val="6600"/>
              </a:spcAft>
              <a:defRPr sz="2800" b="1">
                <a:solidFill>
                  <a:schemeClr val="accent5"/>
                </a:solidFill>
                <a:latin typeface="+mj-lt"/>
              </a:defRPr>
            </a:lvl1pPr>
            <a:lvl2pPr marL="0" indent="0">
              <a:lnSpc>
                <a:spcPct val="100000"/>
              </a:lnSpc>
              <a:spcBef>
                <a:spcPts val="0"/>
              </a:spcBef>
              <a:buSzPct val="100000"/>
              <a:buFontTx/>
              <a:buNone/>
              <a:defRPr sz="1100" b="1" spc="0" baseline="0">
                <a:latin typeface="+mn-lt"/>
              </a:defRPr>
            </a:lvl2pPr>
            <a:lvl3pPr marL="0" indent="0">
              <a:lnSpc>
                <a:spcPct val="100000"/>
              </a:lnSpc>
              <a:spcBef>
                <a:spcPts val="0"/>
              </a:spcBef>
              <a:buFont typeface="Arial" panose="020B0604020202020204" pitchFamily="34" charset="0"/>
              <a:buNone/>
              <a:defRPr sz="1100" b="0" spc="0" baseline="0"/>
            </a:lvl3pPr>
            <a:lvl4pPr>
              <a:defRPr sz="1100"/>
            </a:lvl4pPr>
            <a:lvl5pPr>
              <a:defRPr sz="1100"/>
            </a:lvl5pPr>
          </a:lstStyle>
          <a:p>
            <a:pPr lvl="0"/>
            <a:r>
              <a:rPr lang="da-DK" dirty="0"/>
              <a:t>0000</a:t>
            </a:r>
          </a:p>
          <a:p>
            <a:pPr lvl="1"/>
            <a:r>
              <a:rPr lang="da-DK" dirty="0"/>
              <a:t>Second level</a:t>
            </a:r>
          </a:p>
          <a:p>
            <a:pPr lvl="2"/>
            <a:r>
              <a:rPr lang="da-DK" dirty="0"/>
              <a:t>Third level</a:t>
            </a:r>
          </a:p>
          <a:p>
            <a:pPr lvl="3"/>
            <a:r>
              <a:rPr lang="da-DK" dirty="0"/>
              <a:t>Fourth level</a:t>
            </a:r>
          </a:p>
          <a:p>
            <a:pPr lvl="4"/>
            <a:r>
              <a:rPr lang="da-DK" dirty="0"/>
              <a:t>Fifth level</a:t>
            </a:r>
          </a:p>
        </p:txBody>
      </p:sp>
      <p:sp>
        <p:nvSpPr>
          <p:cNvPr id="18" name="Text Placeholder 38">
            <a:extLst>
              <a:ext uri="{FF2B5EF4-FFF2-40B4-BE49-F238E27FC236}">
                <a16:creationId xmlns:a16="http://schemas.microsoft.com/office/drawing/2014/main" id="{D0240599-06C0-0AA9-1E71-996B6FB99664}"/>
              </a:ext>
            </a:extLst>
          </p:cNvPr>
          <p:cNvSpPr>
            <a:spLocks noGrp="1"/>
          </p:cNvSpPr>
          <p:nvPr>
            <p:ph type="body" sz="quarter" idx="20" hasCustomPrompt="1"/>
          </p:nvPr>
        </p:nvSpPr>
        <p:spPr>
          <a:xfrm>
            <a:off x="565149" y="1221279"/>
            <a:ext cx="8315099" cy="262652"/>
          </a:xfrm>
        </p:spPr>
        <p:txBody>
          <a:bodyPr/>
          <a:lstStyle>
            <a:lvl1pPr>
              <a:defRPr sz="1800" b="1">
                <a:solidFill>
                  <a:schemeClr val="accent3"/>
                </a:solidFill>
                <a:latin typeface="+mj-lt"/>
              </a:defRPr>
            </a:lvl1pPr>
            <a:lvl2pPr>
              <a:defRPr>
                <a:solidFill>
                  <a:schemeClr val="accent3"/>
                </a:solidFill>
              </a:defRPr>
            </a:lvl2pPr>
            <a:lvl3pPr>
              <a:defRPr>
                <a:solidFill>
                  <a:schemeClr val="accent3"/>
                </a:solidFill>
              </a:defRPr>
            </a:lvl3pPr>
            <a:lvl4pPr>
              <a:defRPr>
                <a:solidFill>
                  <a:schemeClr val="accent3"/>
                </a:solidFill>
              </a:defRPr>
            </a:lvl4pPr>
            <a:lvl5pPr>
              <a:defRPr>
                <a:solidFill>
                  <a:schemeClr val="accent3"/>
                </a:solidFill>
              </a:defRPr>
            </a:lvl5pPr>
          </a:lstStyle>
          <a:p>
            <a:pPr lvl="0"/>
            <a:r>
              <a:rPr lang="da-DK" dirty="0"/>
              <a:t>Tekst</a:t>
            </a:r>
          </a:p>
          <a:p>
            <a:pPr lvl="1"/>
            <a:r>
              <a:rPr lang="da-DK" dirty="0"/>
              <a:t>Second level</a:t>
            </a:r>
          </a:p>
          <a:p>
            <a:pPr lvl="2"/>
            <a:r>
              <a:rPr lang="da-DK" dirty="0"/>
              <a:t>Third level</a:t>
            </a:r>
          </a:p>
          <a:p>
            <a:pPr lvl="3"/>
            <a:r>
              <a:rPr lang="da-DK" dirty="0"/>
              <a:t>Fourth level</a:t>
            </a:r>
          </a:p>
          <a:p>
            <a:pPr lvl="4"/>
            <a:r>
              <a:rPr lang="da-DK" dirty="0"/>
              <a:t>Fifth level</a:t>
            </a:r>
          </a:p>
        </p:txBody>
      </p:sp>
      <p:sp>
        <p:nvSpPr>
          <p:cNvPr id="21" name="Text Placeholder 6">
            <a:extLst>
              <a:ext uri="{FF2B5EF4-FFF2-40B4-BE49-F238E27FC236}">
                <a16:creationId xmlns:a16="http://schemas.microsoft.com/office/drawing/2014/main" id="{7DCD8333-1825-190C-C931-81FED03ACF84}"/>
              </a:ext>
            </a:extLst>
          </p:cNvPr>
          <p:cNvSpPr>
            <a:spLocks noGrp="1"/>
          </p:cNvSpPr>
          <p:nvPr>
            <p:ph type="body" sz="quarter" idx="21" hasCustomPrompt="1"/>
          </p:nvPr>
        </p:nvSpPr>
        <p:spPr>
          <a:xfrm>
            <a:off x="2164717" y="2627848"/>
            <a:ext cx="1349703" cy="2530475"/>
          </a:xfrm>
          <a:blipFill>
            <a:blip>
              <a:extLst>
                <a:ext uri="{96DAC541-7B7A-43D3-8B79-37D633B846F1}">
                  <asvg:svgBlip xmlns:asvg="http://schemas.microsoft.com/office/drawing/2016/SVG/main" r:embed="rId2"/>
                </a:ext>
              </a:extLst>
            </a:blip>
            <a:stretch>
              <a:fillRect l="224" t="1619" r="-34926" b="-21390"/>
            </a:stretch>
          </a:blipFill>
        </p:spPr>
        <p:txBody>
          <a:bodyPr/>
          <a:lstStyle>
            <a:lvl1pPr>
              <a:lnSpc>
                <a:spcPct val="100000"/>
              </a:lnSpc>
              <a:spcBef>
                <a:spcPts val="0"/>
              </a:spcBef>
              <a:spcAft>
                <a:spcPts val="6600"/>
              </a:spcAft>
              <a:defRPr sz="2800" b="1">
                <a:solidFill>
                  <a:schemeClr val="accent5"/>
                </a:solidFill>
                <a:latin typeface="+mj-lt"/>
              </a:defRPr>
            </a:lvl1pPr>
            <a:lvl2pPr marL="0" indent="0">
              <a:lnSpc>
                <a:spcPct val="100000"/>
              </a:lnSpc>
              <a:spcBef>
                <a:spcPts val="0"/>
              </a:spcBef>
              <a:buSzPct val="100000"/>
              <a:buFontTx/>
              <a:buNone/>
              <a:defRPr sz="1100" b="1" spc="0" baseline="0">
                <a:latin typeface="+mj-lt"/>
              </a:defRPr>
            </a:lvl2pPr>
            <a:lvl3pPr marL="0" indent="0">
              <a:lnSpc>
                <a:spcPct val="100000"/>
              </a:lnSpc>
              <a:spcBef>
                <a:spcPts val="0"/>
              </a:spcBef>
              <a:buNone/>
              <a:defRPr sz="1100" spc="0" baseline="0"/>
            </a:lvl3pPr>
          </a:lstStyle>
          <a:p>
            <a:pPr lvl="0"/>
            <a:r>
              <a:rPr lang="da-DK" dirty="0"/>
              <a:t>0000</a:t>
            </a:r>
          </a:p>
          <a:p>
            <a:pPr lvl="1"/>
            <a:r>
              <a:rPr lang="da-DK" dirty="0"/>
              <a:t>Second level</a:t>
            </a:r>
          </a:p>
          <a:p>
            <a:pPr lvl="2"/>
            <a:r>
              <a:rPr lang="da-DK" dirty="0"/>
              <a:t>Third level</a:t>
            </a:r>
          </a:p>
          <a:p>
            <a:pPr lvl="3"/>
            <a:r>
              <a:rPr lang="da-DK" dirty="0"/>
              <a:t>Fourth level</a:t>
            </a:r>
          </a:p>
          <a:p>
            <a:pPr lvl="4"/>
            <a:r>
              <a:rPr lang="da-DK" dirty="0"/>
              <a:t>Fifth level</a:t>
            </a:r>
          </a:p>
        </p:txBody>
      </p:sp>
      <p:sp>
        <p:nvSpPr>
          <p:cNvPr id="22" name="Text Placeholder 6">
            <a:extLst>
              <a:ext uri="{FF2B5EF4-FFF2-40B4-BE49-F238E27FC236}">
                <a16:creationId xmlns:a16="http://schemas.microsoft.com/office/drawing/2014/main" id="{30332EB9-4402-C5C7-F561-1FCC9AC72695}"/>
              </a:ext>
            </a:extLst>
          </p:cNvPr>
          <p:cNvSpPr>
            <a:spLocks noGrp="1"/>
          </p:cNvSpPr>
          <p:nvPr>
            <p:ph type="body" sz="quarter" idx="22" hasCustomPrompt="1"/>
          </p:nvPr>
        </p:nvSpPr>
        <p:spPr>
          <a:xfrm>
            <a:off x="3792933" y="2627848"/>
            <a:ext cx="1349703" cy="2530475"/>
          </a:xfrm>
          <a:blipFill>
            <a:blip>
              <a:extLst>
                <a:ext uri="{96DAC541-7B7A-43D3-8B79-37D633B846F1}">
                  <asvg:svgBlip xmlns:asvg="http://schemas.microsoft.com/office/drawing/2016/SVG/main" r:embed="rId2"/>
                </a:ext>
              </a:extLst>
            </a:blip>
            <a:stretch>
              <a:fillRect l="224" t="1619" r="-34926" b="-21390"/>
            </a:stretch>
          </a:blipFill>
        </p:spPr>
        <p:txBody>
          <a:bodyPr/>
          <a:lstStyle>
            <a:lvl1pPr>
              <a:lnSpc>
                <a:spcPct val="100000"/>
              </a:lnSpc>
              <a:spcBef>
                <a:spcPts val="0"/>
              </a:spcBef>
              <a:spcAft>
                <a:spcPts val="6600"/>
              </a:spcAft>
              <a:defRPr sz="2800" b="1">
                <a:solidFill>
                  <a:schemeClr val="accent5"/>
                </a:solidFill>
                <a:latin typeface="+mj-lt"/>
              </a:defRPr>
            </a:lvl1pPr>
            <a:lvl2pPr marL="0" indent="0">
              <a:lnSpc>
                <a:spcPct val="100000"/>
              </a:lnSpc>
              <a:spcBef>
                <a:spcPts val="0"/>
              </a:spcBef>
              <a:buSzPct val="100000"/>
              <a:buFontTx/>
              <a:buNone/>
              <a:defRPr sz="1100" b="1" spc="0" baseline="0">
                <a:latin typeface="+mj-lt"/>
              </a:defRPr>
            </a:lvl2pPr>
            <a:lvl3pPr marL="0" indent="0">
              <a:lnSpc>
                <a:spcPct val="100000"/>
              </a:lnSpc>
              <a:spcBef>
                <a:spcPts val="0"/>
              </a:spcBef>
              <a:buNone/>
              <a:defRPr sz="1100" spc="0" baseline="0"/>
            </a:lvl3pPr>
          </a:lstStyle>
          <a:p>
            <a:pPr lvl="0"/>
            <a:r>
              <a:rPr lang="da-DK" dirty="0"/>
              <a:t>0000</a:t>
            </a:r>
          </a:p>
          <a:p>
            <a:pPr lvl="1"/>
            <a:r>
              <a:rPr lang="da-DK" dirty="0"/>
              <a:t>Second level</a:t>
            </a:r>
          </a:p>
          <a:p>
            <a:pPr lvl="2"/>
            <a:r>
              <a:rPr lang="da-DK" dirty="0"/>
              <a:t>Third level</a:t>
            </a:r>
          </a:p>
          <a:p>
            <a:pPr lvl="3"/>
            <a:r>
              <a:rPr lang="da-DK" dirty="0"/>
              <a:t>Fourth level</a:t>
            </a:r>
          </a:p>
          <a:p>
            <a:pPr lvl="4"/>
            <a:r>
              <a:rPr lang="da-DK" dirty="0"/>
              <a:t>Fifth level</a:t>
            </a:r>
          </a:p>
        </p:txBody>
      </p:sp>
      <p:sp>
        <p:nvSpPr>
          <p:cNvPr id="23" name="Text Placeholder 6">
            <a:extLst>
              <a:ext uri="{FF2B5EF4-FFF2-40B4-BE49-F238E27FC236}">
                <a16:creationId xmlns:a16="http://schemas.microsoft.com/office/drawing/2014/main" id="{8BB36031-F7ED-D5FF-F6B7-A64E6310EE1A}"/>
              </a:ext>
            </a:extLst>
          </p:cNvPr>
          <p:cNvSpPr>
            <a:spLocks noGrp="1"/>
          </p:cNvSpPr>
          <p:nvPr>
            <p:ph type="body" sz="quarter" idx="23" hasCustomPrompt="1"/>
          </p:nvPr>
        </p:nvSpPr>
        <p:spPr>
          <a:xfrm>
            <a:off x="5421149" y="2627848"/>
            <a:ext cx="1349703" cy="2530475"/>
          </a:xfrm>
          <a:blipFill>
            <a:blip>
              <a:extLst>
                <a:ext uri="{96DAC541-7B7A-43D3-8B79-37D633B846F1}">
                  <asvg:svgBlip xmlns:asvg="http://schemas.microsoft.com/office/drawing/2016/SVG/main" r:embed="rId2"/>
                </a:ext>
              </a:extLst>
            </a:blip>
            <a:stretch>
              <a:fillRect l="224" t="1619" r="-34926" b="-21390"/>
            </a:stretch>
          </a:blipFill>
        </p:spPr>
        <p:txBody>
          <a:bodyPr/>
          <a:lstStyle>
            <a:lvl1pPr>
              <a:lnSpc>
                <a:spcPct val="100000"/>
              </a:lnSpc>
              <a:spcBef>
                <a:spcPts val="0"/>
              </a:spcBef>
              <a:spcAft>
                <a:spcPts val="6600"/>
              </a:spcAft>
              <a:defRPr sz="2800" b="1">
                <a:solidFill>
                  <a:schemeClr val="accent5"/>
                </a:solidFill>
                <a:latin typeface="+mj-lt"/>
              </a:defRPr>
            </a:lvl1pPr>
            <a:lvl2pPr marL="0" indent="0">
              <a:lnSpc>
                <a:spcPct val="100000"/>
              </a:lnSpc>
              <a:spcBef>
                <a:spcPts val="0"/>
              </a:spcBef>
              <a:buSzPct val="100000"/>
              <a:buFontTx/>
              <a:buNone/>
              <a:defRPr sz="1100" b="1" spc="0" baseline="0">
                <a:latin typeface="+mj-lt"/>
              </a:defRPr>
            </a:lvl2pPr>
            <a:lvl3pPr marL="0" indent="0">
              <a:lnSpc>
                <a:spcPct val="100000"/>
              </a:lnSpc>
              <a:spcBef>
                <a:spcPts val="0"/>
              </a:spcBef>
              <a:buNone/>
              <a:defRPr sz="1100" spc="0" baseline="0"/>
            </a:lvl3pPr>
          </a:lstStyle>
          <a:p>
            <a:pPr lvl="0"/>
            <a:r>
              <a:rPr lang="da-DK" dirty="0"/>
              <a:t>0000</a:t>
            </a:r>
          </a:p>
          <a:p>
            <a:pPr lvl="1"/>
            <a:r>
              <a:rPr lang="da-DK" dirty="0"/>
              <a:t>Second level</a:t>
            </a:r>
          </a:p>
          <a:p>
            <a:pPr lvl="2"/>
            <a:r>
              <a:rPr lang="da-DK" dirty="0"/>
              <a:t>Third level</a:t>
            </a:r>
          </a:p>
          <a:p>
            <a:pPr lvl="3"/>
            <a:r>
              <a:rPr lang="da-DK" dirty="0"/>
              <a:t>Fourth level</a:t>
            </a:r>
          </a:p>
          <a:p>
            <a:pPr lvl="4"/>
            <a:r>
              <a:rPr lang="da-DK" dirty="0"/>
              <a:t>Fifth level</a:t>
            </a:r>
          </a:p>
        </p:txBody>
      </p:sp>
      <p:sp>
        <p:nvSpPr>
          <p:cNvPr id="24" name="Text Placeholder 6">
            <a:extLst>
              <a:ext uri="{FF2B5EF4-FFF2-40B4-BE49-F238E27FC236}">
                <a16:creationId xmlns:a16="http://schemas.microsoft.com/office/drawing/2014/main" id="{7D09BCB6-3860-0C04-831D-FED7BB2FEA90}"/>
              </a:ext>
            </a:extLst>
          </p:cNvPr>
          <p:cNvSpPr>
            <a:spLocks noGrp="1"/>
          </p:cNvSpPr>
          <p:nvPr>
            <p:ph type="body" sz="quarter" idx="24" hasCustomPrompt="1"/>
          </p:nvPr>
        </p:nvSpPr>
        <p:spPr>
          <a:xfrm>
            <a:off x="7049365" y="2627848"/>
            <a:ext cx="1349703" cy="2530475"/>
          </a:xfrm>
          <a:blipFill>
            <a:blip>
              <a:extLst>
                <a:ext uri="{96DAC541-7B7A-43D3-8B79-37D633B846F1}">
                  <asvg:svgBlip xmlns:asvg="http://schemas.microsoft.com/office/drawing/2016/SVG/main" r:embed="rId2"/>
                </a:ext>
              </a:extLst>
            </a:blip>
            <a:stretch>
              <a:fillRect l="224" t="1619" r="-34926" b="-21390"/>
            </a:stretch>
          </a:blipFill>
        </p:spPr>
        <p:txBody>
          <a:bodyPr/>
          <a:lstStyle>
            <a:lvl1pPr>
              <a:lnSpc>
                <a:spcPct val="100000"/>
              </a:lnSpc>
              <a:spcBef>
                <a:spcPts val="0"/>
              </a:spcBef>
              <a:spcAft>
                <a:spcPts val="6600"/>
              </a:spcAft>
              <a:defRPr sz="2800" b="1">
                <a:solidFill>
                  <a:schemeClr val="accent5"/>
                </a:solidFill>
                <a:latin typeface="+mj-lt"/>
              </a:defRPr>
            </a:lvl1pPr>
            <a:lvl2pPr marL="0" indent="0">
              <a:lnSpc>
                <a:spcPct val="100000"/>
              </a:lnSpc>
              <a:spcBef>
                <a:spcPts val="0"/>
              </a:spcBef>
              <a:buSzPct val="100000"/>
              <a:buFontTx/>
              <a:buNone/>
              <a:defRPr sz="1100" b="1" spc="0" baseline="0">
                <a:latin typeface="+mj-lt"/>
              </a:defRPr>
            </a:lvl2pPr>
            <a:lvl3pPr marL="0" indent="0">
              <a:lnSpc>
                <a:spcPct val="100000"/>
              </a:lnSpc>
              <a:spcBef>
                <a:spcPts val="0"/>
              </a:spcBef>
              <a:buNone/>
              <a:defRPr sz="1100" spc="0" baseline="0"/>
            </a:lvl3pPr>
          </a:lstStyle>
          <a:p>
            <a:pPr lvl="0"/>
            <a:r>
              <a:rPr lang="da-DK" dirty="0"/>
              <a:t>0000</a:t>
            </a:r>
          </a:p>
          <a:p>
            <a:pPr lvl="1"/>
            <a:r>
              <a:rPr lang="da-DK" dirty="0"/>
              <a:t>Second level</a:t>
            </a:r>
          </a:p>
          <a:p>
            <a:pPr lvl="2"/>
            <a:r>
              <a:rPr lang="da-DK" dirty="0"/>
              <a:t>Third level</a:t>
            </a:r>
          </a:p>
          <a:p>
            <a:pPr lvl="3"/>
            <a:r>
              <a:rPr lang="da-DK" dirty="0"/>
              <a:t>Fourth level</a:t>
            </a:r>
          </a:p>
          <a:p>
            <a:pPr lvl="4"/>
            <a:r>
              <a:rPr lang="da-DK" dirty="0"/>
              <a:t>Fifth level</a:t>
            </a:r>
          </a:p>
        </p:txBody>
      </p:sp>
      <p:sp>
        <p:nvSpPr>
          <p:cNvPr id="25" name="Text Placeholder 6">
            <a:extLst>
              <a:ext uri="{FF2B5EF4-FFF2-40B4-BE49-F238E27FC236}">
                <a16:creationId xmlns:a16="http://schemas.microsoft.com/office/drawing/2014/main" id="{8BCB16C1-FE38-81DF-67A5-5FB64C3CE732}"/>
              </a:ext>
            </a:extLst>
          </p:cNvPr>
          <p:cNvSpPr>
            <a:spLocks noGrp="1"/>
          </p:cNvSpPr>
          <p:nvPr>
            <p:ph type="body" sz="quarter" idx="25" hasCustomPrompt="1"/>
          </p:nvPr>
        </p:nvSpPr>
        <p:spPr>
          <a:xfrm>
            <a:off x="8677581" y="2627848"/>
            <a:ext cx="1349703" cy="2530475"/>
          </a:xfrm>
          <a:blipFill>
            <a:blip>
              <a:extLst>
                <a:ext uri="{96DAC541-7B7A-43D3-8B79-37D633B846F1}">
                  <asvg:svgBlip xmlns:asvg="http://schemas.microsoft.com/office/drawing/2016/SVG/main" r:embed="rId2"/>
                </a:ext>
              </a:extLst>
            </a:blip>
            <a:stretch>
              <a:fillRect l="224" t="1619" r="-34926" b="-21390"/>
            </a:stretch>
          </a:blipFill>
        </p:spPr>
        <p:txBody>
          <a:bodyPr/>
          <a:lstStyle>
            <a:lvl1pPr>
              <a:lnSpc>
                <a:spcPct val="100000"/>
              </a:lnSpc>
              <a:spcBef>
                <a:spcPts val="0"/>
              </a:spcBef>
              <a:spcAft>
                <a:spcPts val="6600"/>
              </a:spcAft>
              <a:defRPr sz="2800" b="1">
                <a:solidFill>
                  <a:schemeClr val="accent5"/>
                </a:solidFill>
                <a:latin typeface="+mj-lt"/>
              </a:defRPr>
            </a:lvl1pPr>
            <a:lvl2pPr marL="0" indent="0">
              <a:lnSpc>
                <a:spcPct val="100000"/>
              </a:lnSpc>
              <a:spcBef>
                <a:spcPts val="0"/>
              </a:spcBef>
              <a:buSzPct val="100000"/>
              <a:buFontTx/>
              <a:buNone/>
              <a:defRPr sz="1100" b="1" spc="0" baseline="0">
                <a:latin typeface="+mj-lt"/>
              </a:defRPr>
            </a:lvl2pPr>
            <a:lvl3pPr marL="0" indent="0">
              <a:lnSpc>
                <a:spcPct val="100000"/>
              </a:lnSpc>
              <a:spcBef>
                <a:spcPts val="0"/>
              </a:spcBef>
              <a:buNone/>
              <a:defRPr sz="1100" spc="0" baseline="0"/>
            </a:lvl3pPr>
          </a:lstStyle>
          <a:p>
            <a:pPr lvl="0"/>
            <a:r>
              <a:rPr lang="da-DK" dirty="0"/>
              <a:t>0000</a:t>
            </a:r>
          </a:p>
          <a:p>
            <a:pPr lvl="1"/>
            <a:r>
              <a:rPr lang="da-DK" dirty="0"/>
              <a:t>Second level</a:t>
            </a:r>
          </a:p>
          <a:p>
            <a:pPr lvl="2"/>
            <a:r>
              <a:rPr lang="da-DK" dirty="0"/>
              <a:t>Third level</a:t>
            </a:r>
          </a:p>
          <a:p>
            <a:pPr lvl="3"/>
            <a:r>
              <a:rPr lang="da-DK" dirty="0"/>
              <a:t>Fourth level</a:t>
            </a:r>
          </a:p>
          <a:p>
            <a:pPr lvl="4"/>
            <a:r>
              <a:rPr lang="da-DK" dirty="0"/>
              <a:t>Fifth level</a:t>
            </a:r>
          </a:p>
        </p:txBody>
      </p:sp>
      <p:sp>
        <p:nvSpPr>
          <p:cNvPr id="26" name="Text Placeholder 6">
            <a:extLst>
              <a:ext uri="{FF2B5EF4-FFF2-40B4-BE49-F238E27FC236}">
                <a16:creationId xmlns:a16="http://schemas.microsoft.com/office/drawing/2014/main" id="{915057B0-3149-6E20-3147-52826D7C8C10}"/>
              </a:ext>
            </a:extLst>
          </p:cNvPr>
          <p:cNvSpPr>
            <a:spLocks noGrp="1"/>
          </p:cNvSpPr>
          <p:nvPr>
            <p:ph type="body" sz="quarter" idx="26" hasCustomPrompt="1"/>
          </p:nvPr>
        </p:nvSpPr>
        <p:spPr>
          <a:xfrm>
            <a:off x="10305796" y="2627848"/>
            <a:ext cx="1349703" cy="2530475"/>
          </a:xfrm>
          <a:blipFill>
            <a:blip>
              <a:extLst>
                <a:ext uri="{96DAC541-7B7A-43D3-8B79-37D633B846F1}">
                  <asvg:svgBlip xmlns:asvg="http://schemas.microsoft.com/office/drawing/2016/SVG/main" r:embed="rId2"/>
                </a:ext>
              </a:extLst>
            </a:blip>
            <a:stretch>
              <a:fillRect l="224" t="1619" r="-34926" b="-21390"/>
            </a:stretch>
          </a:blipFill>
        </p:spPr>
        <p:txBody>
          <a:bodyPr/>
          <a:lstStyle>
            <a:lvl1pPr>
              <a:lnSpc>
                <a:spcPct val="100000"/>
              </a:lnSpc>
              <a:spcBef>
                <a:spcPts val="0"/>
              </a:spcBef>
              <a:spcAft>
                <a:spcPts val="6600"/>
              </a:spcAft>
              <a:defRPr sz="2800" b="1">
                <a:solidFill>
                  <a:schemeClr val="accent5"/>
                </a:solidFill>
                <a:latin typeface="+mj-lt"/>
              </a:defRPr>
            </a:lvl1pPr>
            <a:lvl2pPr marL="0" indent="0">
              <a:lnSpc>
                <a:spcPct val="100000"/>
              </a:lnSpc>
              <a:spcBef>
                <a:spcPts val="0"/>
              </a:spcBef>
              <a:buSzPct val="100000"/>
              <a:buFontTx/>
              <a:buNone/>
              <a:defRPr sz="1100" b="1" spc="0" baseline="0">
                <a:latin typeface="+mj-lt"/>
              </a:defRPr>
            </a:lvl2pPr>
            <a:lvl3pPr marL="0" indent="0">
              <a:lnSpc>
                <a:spcPct val="100000"/>
              </a:lnSpc>
              <a:spcBef>
                <a:spcPts val="0"/>
              </a:spcBef>
              <a:buNone/>
              <a:defRPr sz="1100" spc="0" baseline="0"/>
            </a:lvl3pPr>
          </a:lstStyle>
          <a:p>
            <a:pPr lvl="0"/>
            <a:r>
              <a:rPr lang="da-DK" dirty="0"/>
              <a:t>0000</a:t>
            </a:r>
          </a:p>
          <a:p>
            <a:pPr lvl="1"/>
            <a:r>
              <a:rPr lang="da-DK" dirty="0"/>
              <a:t>Second level</a:t>
            </a:r>
          </a:p>
          <a:p>
            <a:pPr lvl="2"/>
            <a:r>
              <a:rPr lang="da-DK" dirty="0"/>
              <a:t>Third level</a:t>
            </a:r>
          </a:p>
          <a:p>
            <a:pPr lvl="3"/>
            <a:r>
              <a:rPr lang="da-DK" dirty="0"/>
              <a:t>Fourth level</a:t>
            </a:r>
          </a:p>
          <a:p>
            <a:pPr lvl="4"/>
            <a:r>
              <a:rPr lang="da-DK" dirty="0"/>
              <a:t>Fifth level</a:t>
            </a:r>
          </a:p>
        </p:txBody>
      </p:sp>
      <p:sp>
        <p:nvSpPr>
          <p:cNvPr id="27" name="Text Placeholder 58">
            <a:extLst>
              <a:ext uri="{FF2B5EF4-FFF2-40B4-BE49-F238E27FC236}">
                <a16:creationId xmlns:a16="http://schemas.microsoft.com/office/drawing/2014/main" id="{BCCD00FA-0936-CA83-39AC-FB006604CCCF}"/>
              </a:ext>
            </a:extLst>
          </p:cNvPr>
          <p:cNvSpPr>
            <a:spLocks noGrp="1"/>
          </p:cNvSpPr>
          <p:nvPr>
            <p:ph type="body" sz="quarter" idx="15"/>
          </p:nvPr>
        </p:nvSpPr>
        <p:spPr>
          <a:xfrm>
            <a:off x="4998621" y="655150"/>
            <a:ext cx="6647689" cy="4763"/>
          </a:xfrm>
          <a:custGeom>
            <a:avLst/>
            <a:gdLst>
              <a:gd name="connsiteX0" fmla="*/ 0 w 6647689"/>
              <a:gd name="connsiteY0" fmla="*/ 0 h 4763"/>
              <a:gd name="connsiteX1" fmla="*/ 6647689 w 6647689"/>
              <a:gd name="connsiteY1" fmla="*/ 0 h 4763"/>
              <a:gd name="connsiteX2" fmla="*/ 6647689 w 6647689"/>
              <a:gd name="connsiteY2" fmla="*/ 4763 h 4763"/>
              <a:gd name="connsiteX3" fmla="*/ 0 w 6647689"/>
              <a:gd name="connsiteY3" fmla="*/ 4763 h 4763"/>
            </a:gdLst>
            <a:ahLst/>
            <a:cxnLst>
              <a:cxn ang="0">
                <a:pos x="connsiteX0" y="connsiteY0"/>
              </a:cxn>
              <a:cxn ang="0">
                <a:pos x="connsiteX1" y="connsiteY1"/>
              </a:cxn>
              <a:cxn ang="0">
                <a:pos x="connsiteX2" y="connsiteY2"/>
              </a:cxn>
              <a:cxn ang="0">
                <a:pos x="connsiteX3" y="connsiteY3"/>
              </a:cxn>
            </a:cxnLst>
            <a:rect l="l" t="t" r="r" b="b"/>
            <a:pathLst>
              <a:path w="6647689" h="4763">
                <a:moveTo>
                  <a:pt x="0" y="0"/>
                </a:moveTo>
                <a:lnTo>
                  <a:pt x="6647689" y="0"/>
                </a:lnTo>
                <a:lnTo>
                  <a:pt x="6647689" y="4763"/>
                </a:lnTo>
                <a:lnTo>
                  <a:pt x="0" y="4763"/>
                </a:lnTo>
                <a:close/>
              </a:path>
            </a:pathLst>
          </a:custGeom>
          <a:solidFill>
            <a:schemeClr val="bg2"/>
          </a:solidFill>
        </p:spPr>
        <p:txBody>
          <a:bodyPr wrap="square">
            <a:noAutofit/>
          </a:bodyPr>
          <a:lstStyle>
            <a:lvl1pPr marL="0" indent="0">
              <a:buFontTx/>
              <a:buNone/>
              <a:defRPr>
                <a:noFill/>
              </a:defRPr>
            </a:lvl1pPr>
            <a:lvl2pPr marL="0" indent="0">
              <a:buFontTx/>
              <a:buNone/>
              <a:defRPr>
                <a:noFill/>
              </a:defRPr>
            </a:lvl2pPr>
            <a:lvl3pPr marL="0" indent="0">
              <a:buFontTx/>
              <a:buNone/>
              <a:defRPr>
                <a:noFill/>
              </a:defRPr>
            </a:lvl3pPr>
            <a:lvl4pPr marL="0" indent="0">
              <a:buFontTx/>
              <a:buNone/>
              <a:defRPr>
                <a:noFill/>
              </a:defRPr>
            </a:lvl4pPr>
            <a:lvl5pPr marL="0" indent="0">
              <a:buFontTx/>
              <a:buNone/>
              <a:defRPr>
                <a:noFill/>
              </a:defRPr>
            </a:lvl5p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endParaRPr lang="da-DK" dirty="0"/>
          </a:p>
        </p:txBody>
      </p:sp>
      <p:grpSp>
        <p:nvGrpSpPr>
          <p:cNvPr id="28" name="Group 27">
            <a:extLst>
              <a:ext uri="{FF2B5EF4-FFF2-40B4-BE49-F238E27FC236}">
                <a16:creationId xmlns:a16="http://schemas.microsoft.com/office/drawing/2014/main" id="{04B55333-830F-D301-0414-15BF7249D0DC}"/>
              </a:ext>
            </a:extLst>
          </p:cNvPr>
          <p:cNvGrpSpPr>
            <a:grpSpLocks noChangeAspect="1"/>
          </p:cNvGrpSpPr>
          <p:nvPr/>
        </p:nvGrpSpPr>
        <p:grpSpPr>
          <a:xfrm>
            <a:off x="545691" y="397566"/>
            <a:ext cx="834251" cy="310488"/>
            <a:chOff x="545691" y="457199"/>
            <a:chExt cx="1126889" cy="419401"/>
          </a:xfrm>
        </p:grpSpPr>
        <p:grpSp>
          <p:nvGrpSpPr>
            <p:cNvPr id="29" name="Group 28">
              <a:extLst>
                <a:ext uri="{FF2B5EF4-FFF2-40B4-BE49-F238E27FC236}">
                  <a16:creationId xmlns:a16="http://schemas.microsoft.com/office/drawing/2014/main" id="{76282D49-D0B5-CB65-495F-C610A9FAE34A}"/>
                </a:ext>
              </a:extLst>
            </p:cNvPr>
            <p:cNvGrpSpPr>
              <a:grpSpLocks noChangeAspect="1"/>
            </p:cNvGrpSpPr>
            <p:nvPr/>
          </p:nvGrpSpPr>
          <p:grpSpPr>
            <a:xfrm>
              <a:off x="545691" y="457199"/>
              <a:ext cx="375413" cy="419401"/>
              <a:chOff x="4129962" y="159852"/>
              <a:chExt cx="2203983" cy="2462231"/>
            </a:xfrm>
            <a:solidFill>
              <a:schemeClr val="accent5"/>
            </a:solidFill>
          </p:grpSpPr>
          <p:grpSp>
            <p:nvGrpSpPr>
              <p:cNvPr id="48" name="Graphic 6">
                <a:extLst>
                  <a:ext uri="{FF2B5EF4-FFF2-40B4-BE49-F238E27FC236}">
                    <a16:creationId xmlns:a16="http://schemas.microsoft.com/office/drawing/2014/main" id="{7FB3C322-FAF9-5E1E-CCC2-6D3BF6B73B6F}"/>
                  </a:ext>
                </a:extLst>
              </p:cNvPr>
              <p:cNvGrpSpPr/>
              <p:nvPr/>
            </p:nvGrpSpPr>
            <p:grpSpPr>
              <a:xfrm>
                <a:off x="4129962" y="159852"/>
                <a:ext cx="2203983" cy="2462231"/>
                <a:chOff x="4129962" y="159852"/>
                <a:chExt cx="2203983" cy="2462231"/>
              </a:xfrm>
              <a:grpFill/>
            </p:grpSpPr>
            <p:sp>
              <p:nvSpPr>
                <p:cNvPr id="50" name="Freeform: Shape 49">
                  <a:extLst>
                    <a:ext uri="{FF2B5EF4-FFF2-40B4-BE49-F238E27FC236}">
                      <a16:creationId xmlns:a16="http://schemas.microsoft.com/office/drawing/2014/main" id="{3DF4D987-13EE-07F4-9690-924593ECFF7A}"/>
                    </a:ext>
                  </a:extLst>
                </p:cNvPr>
                <p:cNvSpPr/>
                <p:nvPr/>
              </p:nvSpPr>
              <p:spPr>
                <a:xfrm>
                  <a:off x="4129962" y="159852"/>
                  <a:ext cx="2203983" cy="2462231"/>
                </a:xfrm>
                <a:custGeom>
                  <a:avLst/>
                  <a:gdLst>
                    <a:gd name="connsiteX0" fmla="*/ 2063128 w 2203983"/>
                    <a:gd name="connsiteY0" fmla="*/ 232505 h 2462231"/>
                    <a:gd name="connsiteX1" fmla="*/ 1715992 w 2203983"/>
                    <a:gd name="connsiteY1" fmla="*/ 42989 h 2462231"/>
                    <a:gd name="connsiteX2" fmla="*/ 1101960 w 2203983"/>
                    <a:gd name="connsiteY2" fmla="*/ 0 h 2462231"/>
                    <a:gd name="connsiteX3" fmla="*/ 487991 w 2203983"/>
                    <a:gd name="connsiteY3" fmla="*/ 42989 h 2462231"/>
                    <a:gd name="connsiteX4" fmla="*/ 140792 w 2203983"/>
                    <a:gd name="connsiteY4" fmla="*/ 232505 h 2462231"/>
                    <a:gd name="connsiteX5" fmla="*/ 17621 w 2203983"/>
                    <a:gd name="connsiteY5" fmla="*/ 609219 h 2462231"/>
                    <a:gd name="connsiteX6" fmla="*/ 0 w 2203983"/>
                    <a:gd name="connsiteY6" fmla="*/ 1231176 h 2462231"/>
                    <a:gd name="connsiteX7" fmla="*/ 17621 w 2203983"/>
                    <a:gd name="connsiteY7" fmla="*/ 1853076 h 2462231"/>
                    <a:gd name="connsiteX8" fmla="*/ 140792 w 2203983"/>
                    <a:gd name="connsiteY8" fmla="*/ 2229790 h 2462231"/>
                    <a:gd name="connsiteX9" fmla="*/ 487991 w 2203983"/>
                    <a:gd name="connsiteY9" fmla="*/ 2419306 h 2462231"/>
                    <a:gd name="connsiteX10" fmla="*/ 1101960 w 2203983"/>
                    <a:gd name="connsiteY10" fmla="*/ 2462232 h 2462231"/>
                    <a:gd name="connsiteX11" fmla="*/ 1715992 w 2203983"/>
                    <a:gd name="connsiteY11" fmla="*/ 2419306 h 2462231"/>
                    <a:gd name="connsiteX12" fmla="*/ 2063128 w 2203983"/>
                    <a:gd name="connsiteY12" fmla="*/ 2229790 h 2462231"/>
                    <a:gd name="connsiteX13" fmla="*/ 2186362 w 2203983"/>
                    <a:gd name="connsiteY13" fmla="*/ 1853076 h 2462231"/>
                    <a:gd name="connsiteX14" fmla="*/ 2203983 w 2203983"/>
                    <a:gd name="connsiteY14" fmla="*/ 1231176 h 2462231"/>
                    <a:gd name="connsiteX15" fmla="*/ 2186362 w 2203983"/>
                    <a:gd name="connsiteY15" fmla="*/ 609219 h 2462231"/>
                    <a:gd name="connsiteX16" fmla="*/ 2063128 w 2203983"/>
                    <a:gd name="connsiteY16" fmla="*/ 232505 h 2462231"/>
                    <a:gd name="connsiteX17" fmla="*/ 2004956 w 2203983"/>
                    <a:gd name="connsiteY17" fmla="*/ 2184787 h 2462231"/>
                    <a:gd name="connsiteX18" fmla="*/ 1716234 w 2203983"/>
                    <a:gd name="connsiteY18" fmla="*/ 2343207 h 2462231"/>
                    <a:gd name="connsiteX19" fmla="*/ 1101960 w 2203983"/>
                    <a:gd name="connsiteY19" fmla="*/ 2388699 h 2462231"/>
                    <a:gd name="connsiteX20" fmla="*/ 487744 w 2203983"/>
                    <a:gd name="connsiteY20" fmla="*/ 2343207 h 2462231"/>
                    <a:gd name="connsiteX21" fmla="*/ 199022 w 2203983"/>
                    <a:gd name="connsiteY21" fmla="*/ 2184787 h 2462231"/>
                    <a:gd name="connsiteX22" fmla="*/ 89205 w 2203983"/>
                    <a:gd name="connsiteY22" fmla="*/ 1832159 h 2462231"/>
                    <a:gd name="connsiteX23" fmla="*/ 73533 w 2203983"/>
                    <a:gd name="connsiteY23" fmla="*/ 1231176 h 2462231"/>
                    <a:gd name="connsiteX24" fmla="*/ 89205 w 2203983"/>
                    <a:gd name="connsiteY24" fmla="*/ 630136 h 2462231"/>
                    <a:gd name="connsiteX25" fmla="*/ 199022 w 2203983"/>
                    <a:gd name="connsiteY25" fmla="*/ 277508 h 2462231"/>
                    <a:gd name="connsiteX26" fmla="*/ 487744 w 2203983"/>
                    <a:gd name="connsiteY26" fmla="*/ 119031 h 2462231"/>
                    <a:gd name="connsiteX27" fmla="*/ 1101960 w 2203983"/>
                    <a:gd name="connsiteY27" fmla="*/ 73539 h 2462231"/>
                    <a:gd name="connsiteX28" fmla="*/ 1716234 w 2203983"/>
                    <a:gd name="connsiteY28" fmla="*/ 119031 h 2462231"/>
                    <a:gd name="connsiteX29" fmla="*/ 2004956 w 2203983"/>
                    <a:gd name="connsiteY29" fmla="*/ 277508 h 2462231"/>
                    <a:gd name="connsiteX30" fmla="*/ 2114715 w 2203983"/>
                    <a:gd name="connsiteY30" fmla="*/ 630136 h 2462231"/>
                    <a:gd name="connsiteX31" fmla="*/ 2130444 w 2203983"/>
                    <a:gd name="connsiteY31" fmla="*/ 1231176 h 2462231"/>
                    <a:gd name="connsiteX32" fmla="*/ 2114715 w 2203983"/>
                    <a:gd name="connsiteY32" fmla="*/ 1832159 h 2462231"/>
                    <a:gd name="connsiteX33" fmla="*/ 2004956 w 2203983"/>
                    <a:gd name="connsiteY33" fmla="*/ 2184787 h 24622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2203983" h="2462231">
                      <a:moveTo>
                        <a:pt x="2063128" y="232505"/>
                      </a:moveTo>
                      <a:cubicBezTo>
                        <a:pt x="1987576" y="134760"/>
                        <a:pt x="1873980" y="76651"/>
                        <a:pt x="1715992" y="42989"/>
                      </a:cubicBezTo>
                      <a:cubicBezTo>
                        <a:pt x="1557884" y="9271"/>
                        <a:pt x="1355376" y="0"/>
                        <a:pt x="1101960" y="0"/>
                      </a:cubicBezTo>
                      <a:cubicBezTo>
                        <a:pt x="848544" y="0"/>
                        <a:pt x="646043" y="9271"/>
                        <a:pt x="487991" y="42989"/>
                      </a:cubicBezTo>
                      <a:cubicBezTo>
                        <a:pt x="329940" y="76651"/>
                        <a:pt x="216345" y="134760"/>
                        <a:pt x="140792" y="232505"/>
                      </a:cubicBezTo>
                      <a:cubicBezTo>
                        <a:pt x="70428" y="323602"/>
                        <a:pt x="35179" y="445986"/>
                        <a:pt x="17621" y="609219"/>
                      </a:cubicBezTo>
                      <a:cubicBezTo>
                        <a:pt x="0" y="772452"/>
                        <a:pt x="0" y="976598"/>
                        <a:pt x="0" y="1231176"/>
                      </a:cubicBezTo>
                      <a:cubicBezTo>
                        <a:pt x="0" y="1485690"/>
                        <a:pt x="0" y="1689843"/>
                        <a:pt x="17621" y="1853076"/>
                      </a:cubicBezTo>
                      <a:cubicBezTo>
                        <a:pt x="35185" y="2016309"/>
                        <a:pt x="70428" y="2138687"/>
                        <a:pt x="140792" y="2229790"/>
                      </a:cubicBezTo>
                      <a:cubicBezTo>
                        <a:pt x="216345" y="2327472"/>
                        <a:pt x="329940" y="2385587"/>
                        <a:pt x="487991" y="2419306"/>
                      </a:cubicBezTo>
                      <a:cubicBezTo>
                        <a:pt x="646043" y="2452967"/>
                        <a:pt x="848544" y="2462232"/>
                        <a:pt x="1101960" y="2462232"/>
                      </a:cubicBezTo>
                      <a:cubicBezTo>
                        <a:pt x="1355376" y="2462232"/>
                        <a:pt x="1557877" y="2452960"/>
                        <a:pt x="1715992" y="2419306"/>
                      </a:cubicBezTo>
                      <a:cubicBezTo>
                        <a:pt x="1873980" y="2385587"/>
                        <a:pt x="1987582" y="2327478"/>
                        <a:pt x="2063128" y="2229790"/>
                      </a:cubicBezTo>
                      <a:cubicBezTo>
                        <a:pt x="2133556" y="2138693"/>
                        <a:pt x="2168741" y="2016309"/>
                        <a:pt x="2186362" y="1853076"/>
                      </a:cubicBezTo>
                      <a:cubicBezTo>
                        <a:pt x="2203983" y="1689843"/>
                        <a:pt x="2203983" y="1485697"/>
                        <a:pt x="2203983" y="1231176"/>
                      </a:cubicBezTo>
                      <a:cubicBezTo>
                        <a:pt x="2203983" y="976598"/>
                        <a:pt x="2203983" y="772452"/>
                        <a:pt x="2186362" y="609219"/>
                      </a:cubicBezTo>
                      <a:cubicBezTo>
                        <a:pt x="2168741" y="445986"/>
                        <a:pt x="2133556" y="323609"/>
                        <a:pt x="2063128" y="232505"/>
                      </a:cubicBezTo>
                      <a:moveTo>
                        <a:pt x="2004956" y="2184787"/>
                      </a:moveTo>
                      <a:cubicBezTo>
                        <a:pt x="1946783" y="2260092"/>
                        <a:pt x="1858613" y="2311070"/>
                        <a:pt x="1716234" y="2343207"/>
                      </a:cubicBezTo>
                      <a:cubicBezTo>
                        <a:pt x="1573790" y="2375402"/>
                        <a:pt x="1377144" y="2388699"/>
                        <a:pt x="1101960" y="2388699"/>
                      </a:cubicBezTo>
                      <a:cubicBezTo>
                        <a:pt x="826834" y="2388699"/>
                        <a:pt x="630187" y="2375408"/>
                        <a:pt x="487744" y="2343207"/>
                      </a:cubicBezTo>
                      <a:cubicBezTo>
                        <a:pt x="345364" y="2311070"/>
                        <a:pt x="257194" y="2260099"/>
                        <a:pt x="199022" y="2184787"/>
                      </a:cubicBezTo>
                      <a:cubicBezTo>
                        <a:pt x="136277" y="2103628"/>
                        <a:pt x="104877" y="1988566"/>
                        <a:pt x="89205" y="1832159"/>
                      </a:cubicBezTo>
                      <a:cubicBezTo>
                        <a:pt x="73533" y="1675695"/>
                        <a:pt x="73533" y="1477886"/>
                        <a:pt x="73533" y="1231176"/>
                      </a:cubicBezTo>
                      <a:cubicBezTo>
                        <a:pt x="73533" y="984402"/>
                        <a:pt x="73533" y="786537"/>
                        <a:pt x="89205" y="630136"/>
                      </a:cubicBezTo>
                      <a:cubicBezTo>
                        <a:pt x="104877" y="473672"/>
                        <a:pt x="136277" y="358610"/>
                        <a:pt x="199022" y="277508"/>
                      </a:cubicBezTo>
                      <a:cubicBezTo>
                        <a:pt x="257194" y="202203"/>
                        <a:pt x="345364" y="151225"/>
                        <a:pt x="487744" y="119031"/>
                      </a:cubicBezTo>
                      <a:cubicBezTo>
                        <a:pt x="630187" y="86893"/>
                        <a:pt x="826834" y="73539"/>
                        <a:pt x="1101960" y="73539"/>
                      </a:cubicBezTo>
                      <a:cubicBezTo>
                        <a:pt x="1377144" y="73539"/>
                        <a:pt x="1573797" y="86893"/>
                        <a:pt x="1716234" y="119031"/>
                      </a:cubicBezTo>
                      <a:cubicBezTo>
                        <a:pt x="1858613" y="151225"/>
                        <a:pt x="1946783" y="202203"/>
                        <a:pt x="2004956" y="277508"/>
                      </a:cubicBezTo>
                      <a:cubicBezTo>
                        <a:pt x="2067700" y="358604"/>
                        <a:pt x="2099043" y="473665"/>
                        <a:pt x="2114715" y="630136"/>
                      </a:cubicBezTo>
                      <a:cubicBezTo>
                        <a:pt x="2130444" y="786543"/>
                        <a:pt x="2130444" y="984409"/>
                        <a:pt x="2130444" y="1231176"/>
                      </a:cubicBezTo>
                      <a:cubicBezTo>
                        <a:pt x="2130444" y="1477886"/>
                        <a:pt x="2130444" y="1675695"/>
                        <a:pt x="2114715" y="1832159"/>
                      </a:cubicBezTo>
                      <a:cubicBezTo>
                        <a:pt x="2099043" y="1988566"/>
                        <a:pt x="2067700" y="2103628"/>
                        <a:pt x="2004956" y="2184787"/>
                      </a:cubicBezTo>
                    </a:path>
                  </a:pathLst>
                </a:custGeom>
                <a:grpFill/>
                <a:ln w="6350" cap="flat">
                  <a:noFill/>
                  <a:prstDash val="solid"/>
                  <a:miter/>
                </a:ln>
              </p:spPr>
              <p:txBody>
                <a:bodyPr rtlCol="0" anchor="ctr"/>
                <a:lstStyle/>
                <a:p>
                  <a:endParaRPr lang="da-DK" dirty="0"/>
                </a:p>
              </p:txBody>
            </p:sp>
            <p:sp>
              <p:nvSpPr>
                <p:cNvPr id="51" name="Freeform: Shape 50">
                  <a:extLst>
                    <a:ext uri="{FF2B5EF4-FFF2-40B4-BE49-F238E27FC236}">
                      <a16:creationId xmlns:a16="http://schemas.microsoft.com/office/drawing/2014/main" id="{2752A714-2D3D-5830-D52B-97B46FD19E53}"/>
                    </a:ext>
                  </a:extLst>
                </p:cNvPr>
                <p:cNvSpPr/>
                <p:nvPr/>
              </p:nvSpPr>
              <p:spPr>
                <a:xfrm>
                  <a:off x="4478914" y="874513"/>
                  <a:ext cx="1506105" cy="1231118"/>
                </a:xfrm>
                <a:custGeom>
                  <a:avLst/>
                  <a:gdLst>
                    <a:gd name="connsiteX0" fmla="*/ 734028 w 1506105"/>
                    <a:gd name="connsiteY0" fmla="*/ 485007 h 1231118"/>
                    <a:gd name="connsiteX1" fmla="*/ 622503 w 1506105"/>
                    <a:gd name="connsiteY1" fmla="*/ 541045 h 1231118"/>
                    <a:gd name="connsiteX2" fmla="*/ 434759 w 1506105"/>
                    <a:gd name="connsiteY2" fmla="*/ 576656 h 1231118"/>
                    <a:gd name="connsiteX3" fmla="*/ 434759 w 1506105"/>
                    <a:gd name="connsiteY3" fmla="*/ 288360 h 1231118"/>
                    <a:gd name="connsiteX4" fmla="*/ 434759 w 1506105"/>
                    <a:gd name="connsiteY4" fmla="*/ 0 h 1231118"/>
                    <a:gd name="connsiteX5" fmla="*/ 397993 w 1506105"/>
                    <a:gd name="connsiteY5" fmla="*/ 0 h 1231118"/>
                    <a:gd name="connsiteX6" fmla="*/ 361162 w 1506105"/>
                    <a:gd name="connsiteY6" fmla="*/ 0 h 1231118"/>
                    <a:gd name="connsiteX7" fmla="*/ 361162 w 1506105"/>
                    <a:gd name="connsiteY7" fmla="*/ 286099 h 1231118"/>
                    <a:gd name="connsiteX8" fmla="*/ 361162 w 1506105"/>
                    <a:gd name="connsiteY8" fmla="*/ 572141 h 1231118"/>
                    <a:gd name="connsiteX9" fmla="*/ 159086 w 1506105"/>
                    <a:gd name="connsiteY9" fmla="*/ 503421 h 1231118"/>
                    <a:gd name="connsiteX10" fmla="*/ 48965 w 1506105"/>
                    <a:gd name="connsiteY10" fmla="*/ 421227 h 1231118"/>
                    <a:gd name="connsiteX11" fmla="*/ 24454 w 1506105"/>
                    <a:gd name="connsiteY11" fmla="*/ 448608 h 1231118"/>
                    <a:gd name="connsiteX12" fmla="*/ 0 w 1506105"/>
                    <a:gd name="connsiteY12" fmla="*/ 476047 h 1231118"/>
                    <a:gd name="connsiteX13" fmla="*/ 126340 w 1506105"/>
                    <a:gd name="connsiteY13" fmla="*/ 569709 h 1231118"/>
                    <a:gd name="connsiteX14" fmla="*/ 361156 w 1506105"/>
                    <a:gd name="connsiteY14" fmla="*/ 646233 h 1231118"/>
                    <a:gd name="connsiteX15" fmla="*/ 361156 w 1506105"/>
                    <a:gd name="connsiteY15" fmla="*/ 938676 h 1231118"/>
                    <a:gd name="connsiteX16" fmla="*/ 361156 w 1506105"/>
                    <a:gd name="connsiteY16" fmla="*/ 1231119 h 1231118"/>
                    <a:gd name="connsiteX17" fmla="*/ 750792 w 1506105"/>
                    <a:gd name="connsiteY17" fmla="*/ 1231119 h 1231118"/>
                    <a:gd name="connsiteX18" fmla="*/ 1140371 w 1506105"/>
                    <a:gd name="connsiteY18" fmla="*/ 1231119 h 1231118"/>
                    <a:gd name="connsiteX19" fmla="*/ 1140371 w 1506105"/>
                    <a:gd name="connsiteY19" fmla="*/ 1194353 h 1231118"/>
                    <a:gd name="connsiteX20" fmla="*/ 1140371 w 1506105"/>
                    <a:gd name="connsiteY20" fmla="*/ 1157586 h 1231118"/>
                    <a:gd name="connsiteX21" fmla="*/ 787565 w 1506105"/>
                    <a:gd name="connsiteY21" fmla="*/ 1157586 h 1231118"/>
                    <a:gd name="connsiteX22" fmla="*/ 434759 w 1506105"/>
                    <a:gd name="connsiteY22" fmla="*/ 1157586 h 1231118"/>
                    <a:gd name="connsiteX23" fmla="*/ 434759 w 1506105"/>
                    <a:gd name="connsiteY23" fmla="*/ 903986 h 1231118"/>
                    <a:gd name="connsiteX24" fmla="*/ 434759 w 1506105"/>
                    <a:gd name="connsiteY24" fmla="*/ 650386 h 1231118"/>
                    <a:gd name="connsiteX25" fmla="*/ 646957 w 1506105"/>
                    <a:gd name="connsiteY25" fmla="*/ 610813 h 1231118"/>
                    <a:gd name="connsiteX26" fmla="*/ 772077 w 1506105"/>
                    <a:gd name="connsiteY26" fmla="*/ 547948 h 1231118"/>
                    <a:gd name="connsiteX27" fmla="*/ 901833 w 1506105"/>
                    <a:gd name="connsiteY27" fmla="*/ 485083 h 1231118"/>
                    <a:gd name="connsiteX28" fmla="*/ 1125919 w 1506105"/>
                    <a:gd name="connsiteY28" fmla="*/ 458438 h 1231118"/>
                    <a:gd name="connsiteX29" fmla="*/ 1341164 w 1506105"/>
                    <a:gd name="connsiteY29" fmla="*/ 526002 h 1231118"/>
                    <a:gd name="connsiteX30" fmla="*/ 1457141 w 1506105"/>
                    <a:gd name="connsiteY30" fmla="*/ 611733 h 1231118"/>
                    <a:gd name="connsiteX31" fmla="*/ 1481595 w 1506105"/>
                    <a:gd name="connsiteY31" fmla="*/ 584295 h 1231118"/>
                    <a:gd name="connsiteX32" fmla="*/ 1506106 w 1506105"/>
                    <a:gd name="connsiteY32" fmla="*/ 556914 h 1231118"/>
                    <a:gd name="connsiteX33" fmla="*/ 1376045 w 1506105"/>
                    <a:gd name="connsiteY33" fmla="*/ 460997 h 1231118"/>
                    <a:gd name="connsiteX34" fmla="*/ 1132688 w 1506105"/>
                    <a:gd name="connsiteY34" fmla="*/ 385267 h 1231118"/>
                    <a:gd name="connsiteX35" fmla="*/ 879513 w 1506105"/>
                    <a:gd name="connsiteY35" fmla="*/ 414782 h 1231118"/>
                    <a:gd name="connsiteX36" fmla="*/ 734028 w 1506105"/>
                    <a:gd name="connsiteY36" fmla="*/ 485007 h 12311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1506105" h="1231118">
                      <a:moveTo>
                        <a:pt x="734028" y="485007"/>
                      </a:moveTo>
                      <a:cubicBezTo>
                        <a:pt x="710552" y="499212"/>
                        <a:pt x="672871" y="521837"/>
                        <a:pt x="622503" y="541045"/>
                      </a:cubicBezTo>
                      <a:cubicBezTo>
                        <a:pt x="572198" y="560311"/>
                        <a:pt x="509086" y="576104"/>
                        <a:pt x="434759" y="576656"/>
                      </a:cubicBezTo>
                      <a:lnTo>
                        <a:pt x="434759" y="288360"/>
                      </a:lnTo>
                      <a:lnTo>
                        <a:pt x="434759" y="0"/>
                      </a:lnTo>
                      <a:lnTo>
                        <a:pt x="397993" y="0"/>
                      </a:lnTo>
                      <a:lnTo>
                        <a:pt x="361162" y="0"/>
                      </a:lnTo>
                      <a:lnTo>
                        <a:pt x="361162" y="286099"/>
                      </a:lnTo>
                      <a:lnTo>
                        <a:pt x="361162" y="572141"/>
                      </a:lnTo>
                      <a:cubicBezTo>
                        <a:pt x="277806" y="561473"/>
                        <a:pt x="210795" y="533603"/>
                        <a:pt x="159086" y="503421"/>
                      </a:cubicBezTo>
                      <a:cubicBezTo>
                        <a:pt x="107379" y="473297"/>
                        <a:pt x="71038" y="440919"/>
                        <a:pt x="48965" y="421227"/>
                      </a:cubicBezTo>
                      <a:lnTo>
                        <a:pt x="24454" y="448608"/>
                      </a:lnTo>
                      <a:lnTo>
                        <a:pt x="0" y="476047"/>
                      </a:lnTo>
                      <a:cubicBezTo>
                        <a:pt x="25063" y="498424"/>
                        <a:pt x="66650" y="535495"/>
                        <a:pt x="126340" y="569709"/>
                      </a:cubicBezTo>
                      <a:cubicBezTo>
                        <a:pt x="186036" y="603917"/>
                        <a:pt x="263779" y="635260"/>
                        <a:pt x="361156" y="646233"/>
                      </a:cubicBezTo>
                      <a:lnTo>
                        <a:pt x="361156" y="938676"/>
                      </a:lnTo>
                      <a:lnTo>
                        <a:pt x="361156" y="1231119"/>
                      </a:lnTo>
                      <a:lnTo>
                        <a:pt x="750792" y="1231119"/>
                      </a:lnTo>
                      <a:lnTo>
                        <a:pt x="1140371" y="1231119"/>
                      </a:lnTo>
                      <a:lnTo>
                        <a:pt x="1140371" y="1194353"/>
                      </a:lnTo>
                      <a:lnTo>
                        <a:pt x="1140371" y="1157586"/>
                      </a:lnTo>
                      <a:lnTo>
                        <a:pt x="787565" y="1157586"/>
                      </a:lnTo>
                      <a:lnTo>
                        <a:pt x="434759" y="1157586"/>
                      </a:lnTo>
                      <a:lnTo>
                        <a:pt x="434759" y="903986"/>
                      </a:lnTo>
                      <a:lnTo>
                        <a:pt x="434759" y="650386"/>
                      </a:lnTo>
                      <a:cubicBezTo>
                        <a:pt x="519150" y="650018"/>
                        <a:pt x="590309" y="632339"/>
                        <a:pt x="646957" y="610813"/>
                      </a:cubicBezTo>
                      <a:cubicBezTo>
                        <a:pt x="703606" y="589229"/>
                        <a:pt x="745738" y="563861"/>
                        <a:pt x="772077" y="547948"/>
                      </a:cubicBezTo>
                      <a:cubicBezTo>
                        <a:pt x="798297" y="532092"/>
                        <a:pt x="842201" y="505568"/>
                        <a:pt x="901833" y="485083"/>
                      </a:cubicBezTo>
                      <a:cubicBezTo>
                        <a:pt x="961409" y="464598"/>
                        <a:pt x="1036714" y="450202"/>
                        <a:pt x="1125919" y="458438"/>
                      </a:cubicBezTo>
                      <a:cubicBezTo>
                        <a:pt x="1215003" y="466731"/>
                        <a:pt x="1286345" y="494843"/>
                        <a:pt x="1341164" y="526002"/>
                      </a:cubicBezTo>
                      <a:cubicBezTo>
                        <a:pt x="1395984" y="557098"/>
                        <a:pt x="1434218" y="591306"/>
                        <a:pt x="1457141" y="611733"/>
                      </a:cubicBezTo>
                      <a:lnTo>
                        <a:pt x="1481595" y="584295"/>
                      </a:lnTo>
                      <a:lnTo>
                        <a:pt x="1506106" y="556914"/>
                      </a:lnTo>
                      <a:cubicBezTo>
                        <a:pt x="1480496" y="534047"/>
                        <a:pt x="1437755" y="495814"/>
                        <a:pt x="1376045" y="460997"/>
                      </a:cubicBezTo>
                      <a:cubicBezTo>
                        <a:pt x="1314399" y="426117"/>
                        <a:pt x="1233850" y="394652"/>
                        <a:pt x="1132688" y="385267"/>
                      </a:cubicBezTo>
                      <a:cubicBezTo>
                        <a:pt x="1031526" y="375875"/>
                        <a:pt x="946525" y="391973"/>
                        <a:pt x="879513" y="414782"/>
                      </a:cubicBezTo>
                      <a:cubicBezTo>
                        <a:pt x="812502" y="437629"/>
                        <a:pt x="763416" y="467259"/>
                        <a:pt x="734028" y="485007"/>
                      </a:cubicBezTo>
                    </a:path>
                  </a:pathLst>
                </a:custGeom>
                <a:grpFill/>
                <a:ln w="6350" cap="flat">
                  <a:noFill/>
                  <a:prstDash val="solid"/>
                  <a:miter/>
                </a:ln>
              </p:spPr>
              <p:txBody>
                <a:bodyPr rtlCol="0" anchor="ctr"/>
                <a:lstStyle/>
                <a:p>
                  <a:endParaRPr lang="da-DK" dirty="0"/>
                </a:p>
              </p:txBody>
            </p:sp>
          </p:grpSp>
          <p:sp>
            <p:nvSpPr>
              <p:cNvPr id="49" name="Freeform: Shape 48">
                <a:extLst>
                  <a:ext uri="{FF2B5EF4-FFF2-40B4-BE49-F238E27FC236}">
                    <a16:creationId xmlns:a16="http://schemas.microsoft.com/office/drawing/2014/main" id="{E6278E83-1CFF-7C85-25E0-B4820201D307}"/>
                  </a:ext>
                </a:extLst>
              </p:cNvPr>
              <p:cNvSpPr/>
              <p:nvPr/>
            </p:nvSpPr>
            <p:spPr>
              <a:xfrm>
                <a:off x="4844604" y="676342"/>
                <a:ext cx="774700" cy="73532"/>
              </a:xfrm>
              <a:custGeom>
                <a:avLst/>
                <a:gdLst>
                  <a:gd name="connsiteX0" fmla="*/ 774700 w 774700"/>
                  <a:gd name="connsiteY0" fmla="*/ 0 h 73532"/>
                  <a:gd name="connsiteX1" fmla="*/ 387318 w 774700"/>
                  <a:gd name="connsiteY1" fmla="*/ 0 h 73532"/>
                  <a:gd name="connsiteX2" fmla="*/ 0 w 774700"/>
                  <a:gd name="connsiteY2" fmla="*/ 0 h 73532"/>
                  <a:gd name="connsiteX3" fmla="*/ 0 w 774700"/>
                  <a:gd name="connsiteY3" fmla="*/ 36767 h 73532"/>
                  <a:gd name="connsiteX4" fmla="*/ 0 w 774700"/>
                  <a:gd name="connsiteY4" fmla="*/ 73533 h 73532"/>
                  <a:gd name="connsiteX5" fmla="*/ 387318 w 774700"/>
                  <a:gd name="connsiteY5" fmla="*/ 73533 h 73532"/>
                  <a:gd name="connsiteX6" fmla="*/ 774700 w 774700"/>
                  <a:gd name="connsiteY6" fmla="*/ 73533 h 73532"/>
                  <a:gd name="connsiteX7" fmla="*/ 774700 w 774700"/>
                  <a:gd name="connsiteY7" fmla="*/ 36767 h 735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74700" h="73532">
                    <a:moveTo>
                      <a:pt x="774700" y="0"/>
                    </a:moveTo>
                    <a:lnTo>
                      <a:pt x="387318" y="0"/>
                    </a:lnTo>
                    <a:lnTo>
                      <a:pt x="0" y="0"/>
                    </a:lnTo>
                    <a:lnTo>
                      <a:pt x="0" y="36767"/>
                    </a:lnTo>
                    <a:lnTo>
                      <a:pt x="0" y="73533"/>
                    </a:lnTo>
                    <a:lnTo>
                      <a:pt x="387318" y="73533"/>
                    </a:lnTo>
                    <a:lnTo>
                      <a:pt x="774700" y="73533"/>
                    </a:lnTo>
                    <a:lnTo>
                      <a:pt x="774700" y="36767"/>
                    </a:lnTo>
                    <a:close/>
                  </a:path>
                </a:pathLst>
              </a:custGeom>
              <a:grpFill/>
              <a:ln w="6350" cap="flat">
                <a:noFill/>
                <a:prstDash val="solid"/>
                <a:miter/>
              </a:ln>
            </p:spPr>
            <p:txBody>
              <a:bodyPr rtlCol="0" anchor="ctr"/>
              <a:lstStyle/>
              <a:p>
                <a:endParaRPr lang="da-DK" dirty="0"/>
              </a:p>
            </p:txBody>
          </p:sp>
        </p:grpSp>
        <p:grpSp>
          <p:nvGrpSpPr>
            <p:cNvPr id="30" name="Graphic 6">
              <a:extLst>
                <a:ext uri="{FF2B5EF4-FFF2-40B4-BE49-F238E27FC236}">
                  <a16:creationId xmlns:a16="http://schemas.microsoft.com/office/drawing/2014/main" id="{A49F3CC1-9F46-61FD-B1B2-8E97DC2980AB}"/>
                </a:ext>
              </a:extLst>
            </p:cNvPr>
            <p:cNvGrpSpPr>
              <a:grpSpLocks noChangeAspect="1"/>
            </p:cNvGrpSpPr>
            <p:nvPr/>
          </p:nvGrpSpPr>
          <p:grpSpPr>
            <a:xfrm>
              <a:off x="984984" y="499519"/>
              <a:ext cx="687596" cy="334765"/>
              <a:chOff x="6708971" y="408308"/>
              <a:chExt cx="4036758" cy="1965350"/>
            </a:xfrm>
            <a:solidFill>
              <a:schemeClr val="tx2"/>
            </a:solidFill>
          </p:grpSpPr>
          <p:sp>
            <p:nvSpPr>
              <p:cNvPr id="31" name="Freeform: Shape 30">
                <a:extLst>
                  <a:ext uri="{FF2B5EF4-FFF2-40B4-BE49-F238E27FC236}">
                    <a16:creationId xmlns:a16="http://schemas.microsoft.com/office/drawing/2014/main" id="{3007A45D-6D0E-8CC1-5FC7-0F85C5511833}"/>
                  </a:ext>
                </a:extLst>
              </p:cNvPr>
              <p:cNvSpPr/>
              <p:nvPr/>
            </p:nvSpPr>
            <p:spPr>
              <a:xfrm>
                <a:off x="6739603" y="408334"/>
                <a:ext cx="313785" cy="544575"/>
              </a:xfrm>
              <a:custGeom>
                <a:avLst/>
                <a:gdLst>
                  <a:gd name="connsiteX0" fmla="*/ 83725 w 313785"/>
                  <a:gd name="connsiteY0" fmla="*/ 475126 h 544575"/>
                  <a:gd name="connsiteX1" fmla="*/ 254578 w 313785"/>
                  <a:gd name="connsiteY1" fmla="*/ 475126 h 544575"/>
                  <a:gd name="connsiteX2" fmla="*/ 313786 w 313785"/>
                  <a:gd name="connsiteY2" fmla="*/ 460794 h 544575"/>
                  <a:gd name="connsiteX3" fmla="*/ 302933 w 313785"/>
                  <a:gd name="connsiteY3" fmla="*/ 544576 h 544575"/>
                  <a:gd name="connsiteX4" fmla="*/ 0 w 313785"/>
                  <a:gd name="connsiteY4" fmla="*/ 544576 h 544575"/>
                  <a:gd name="connsiteX5" fmla="*/ 10185 w 313785"/>
                  <a:gd name="connsiteY5" fmla="*/ 499637 h 544575"/>
                  <a:gd name="connsiteX6" fmla="*/ 10185 w 313785"/>
                  <a:gd name="connsiteY6" fmla="*/ 44939 h 544575"/>
                  <a:gd name="connsiteX7" fmla="*/ 0 w 313785"/>
                  <a:gd name="connsiteY7" fmla="*/ 0 h 544575"/>
                  <a:gd name="connsiteX8" fmla="*/ 93968 w 313785"/>
                  <a:gd name="connsiteY8" fmla="*/ 0 h 544575"/>
                  <a:gd name="connsiteX9" fmla="*/ 83725 w 313785"/>
                  <a:gd name="connsiteY9" fmla="*/ 44939 h 544575"/>
                  <a:gd name="connsiteX10" fmla="*/ 83725 w 313785"/>
                  <a:gd name="connsiteY10" fmla="*/ 475126 h 544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785" h="544575">
                    <a:moveTo>
                      <a:pt x="83725" y="475126"/>
                    </a:moveTo>
                    <a:lnTo>
                      <a:pt x="254578" y="475126"/>
                    </a:lnTo>
                    <a:cubicBezTo>
                      <a:pt x="282505" y="475126"/>
                      <a:pt x="298177" y="469697"/>
                      <a:pt x="313786" y="460794"/>
                    </a:cubicBezTo>
                    <a:lnTo>
                      <a:pt x="302933" y="544576"/>
                    </a:lnTo>
                    <a:lnTo>
                      <a:pt x="0" y="544576"/>
                    </a:lnTo>
                    <a:cubicBezTo>
                      <a:pt x="6826" y="530981"/>
                      <a:pt x="10185" y="519392"/>
                      <a:pt x="10185" y="499637"/>
                    </a:cubicBezTo>
                    <a:lnTo>
                      <a:pt x="10185" y="44939"/>
                    </a:lnTo>
                    <a:cubicBezTo>
                      <a:pt x="10185" y="25184"/>
                      <a:pt x="6833" y="13595"/>
                      <a:pt x="0" y="0"/>
                    </a:cubicBezTo>
                    <a:lnTo>
                      <a:pt x="93968" y="0"/>
                    </a:lnTo>
                    <a:cubicBezTo>
                      <a:pt x="87135" y="13595"/>
                      <a:pt x="83725" y="25184"/>
                      <a:pt x="83725" y="44939"/>
                    </a:cubicBezTo>
                    <a:lnTo>
                      <a:pt x="83725" y="475126"/>
                    </a:lnTo>
                    <a:close/>
                  </a:path>
                </a:pathLst>
              </a:custGeom>
              <a:grpFill/>
              <a:ln w="6350" cap="flat">
                <a:noFill/>
                <a:prstDash val="solid"/>
                <a:miter/>
              </a:ln>
            </p:spPr>
            <p:txBody>
              <a:bodyPr rtlCol="0" anchor="ctr"/>
              <a:lstStyle/>
              <a:p>
                <a:endParaRPr lang="da-DK" dirty="0"/>
              </a:p>
            </p:txBody>
          </p:sp>
          <p:sp>
            <p:nvSpPr>
              <p:cNvPr id="32" name="Freeform: Shape 31">
                <a:extLst>
                  <a:ext uri="{FF2B5EF4-FFF2-40B4-BE49-F238E27FC236}">
                    <a16:creationId xmlns:a16="http://schemas.microsoft.com/office/drawing/2014/main" id="{B0BADE55-5CB9-C56D-6915-6E27E40F7340}"/>
                  </a:ext>
                </a:extLst>
              </p:cNvPr>
              <p:cNvSpPr/>
              <p:nvPr/>
            </p:nvSpPr>
            <p:spPr>
              <a:xfrm>
                <a:off x="7132897" y="408315"/>
                <a:ext cx="474516" cy="551408"/>
              </a:xfrm>
              <a:custGeom>
                <a:avLst/>
                <a:gdLst>
                  <a:gd name="connsiteX0" fmla="*/ 10242 w 474516"/>
                  <a:gd name="connsiteY0" fmla="*/ 44939 h 551408"/>
                  <a:gd name="connsiteX1" fmla="*/ 0 w 474516"/>
                  <a:gd name="connsiteY1" fmla="*/ 0 h 551408"/>
                  <a:gd name="connsiteX2" fmla="*/ 93967 w 474516"/>
                  <a:gd name="connsiteY2" fmla="*/ 0 h 551408"/>
                  <a:gd name="connsiteX3" fmla="*/ 83782 w 474516"/>
                  <a:gd name="connsiteY3" fmla="*/ 44939 h 551408"/>
                  <a:gd name="connsiteX4" fmla="*/ 83782 w 474516"/>
                  <a:gd name="connsiteY4" fmla="*/ 318599 h 551408"/>
                  <a:gd name="connsiteX5" fmla="*/ 238963 w 474516"/>
                  <a:gd name="connsiteY5" fmla="*/ 480613 h 551408"/>
                  <a:gd name="connsiteX6" fmla="*/ 394151 w 474516"/>
                  <a:gd name="connsiteY6" fmla="*/ 318599 h 551408"/>
                  <a:gd name="connsiteX7" fmla="*/ 394151 w 474516"/>
                  <a:gd name="connsiteY7" fmla="*/ 44939 h 551408"/>
                  <a:gd name="connsiteX8" fmla="*/ 383965 w 474516"/>
                  <a:gd name="connsiteY8" fmla="*/ 0 h 551408"/>
                  <a:gd name="connsiteX9" fmla="*/ 474516 w 474516"/>
                  <a:gd name="connsiteY9" fmla="*/ 0 h 551408"/>
                  <a:gd name="connsiteX10" fmla="*/ 463601 w 474516"/>
                  <a:gd name="connsiteY10" fmla="*/ 44939 h 551408"/>
                  <a:gd name="connsiteX11" fmla="*/ 463601 w 474516"/>
                  <a:gd name="connsiteY11" fmla="*/ 328784 h 551408"/>
                  <a:gd name="connsiteX12" fmla="*/ 236893 w 474516"/>
                  <a:gd name="connsiteY12" fmla="*/ 551409 h 551408"/>
                  <a:gd name="connsiteX13" fmla="*/ 10242 w 474516"/>
                  <a:gd name="connsiteY13" fmla="*/ 329457 h 551408"/>
                  <a:gd name="connsiteX14" fmla="*/ 10242 w 474516"/>
                  <a:gd name="connsiteY14" fmla="*/ 44939 h 5514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474516" h="551408">
                    <a:moveTo>
                      <a:pt x="10242" y="44939"/>
                    </a:moveTo>
                    <a:cubicBezTo>
                      <a:pt x="10242" y="25184"/>
                      <a:pt x="6826" y="13595"/>
                      <a:pt x="0" y="0"/>
                    </a:cubicBezTo>
                    <a:lnTo>
                      <a:pt x="93967" y="0"/>
                    </a:lnTo>
                    <a:cubicBezTo>
                      <a:pt x="87135" y="13595"/>
                      <a:pt x="83782" y="25184"/>
                      <a:pt x="83782" y="44939"/>
                    </a:cubicBezTo>
                    <a:lnTo>
                      <a:pt x="83782" y="318599"/>
                    </a:lnTo>
                    <a:cubicBezTo>
                      <a:pt x="83782" y="416585"/>
                      <a:pt x="151162" y="480613"/>
                      <a:pt x="238963" y="480613"/>
                    </a:cubicBezTo>
                    <a:cubicBezTo>
                      <a:pt x="326771" y="480613"/>
                      <a:pt x="394151" y="422078"/>
                      <a:pt x="394151" y="318599"/>
                    </a:cubicBezTo>
                    <a:lnTo>
                      <a:pt x="394151" y="44939"/>
                    </a:lnTo>
                    <a:cubicBezTo>
                      <a:pt x="394151" y="25184"/>
                      <a:pt x="390734" y="13595"/>
                      <a:pt x="383965" y="0"/>
                    </a:cubicBezTo>
                    <a:lnTo>
                      <a:pt x="474516" y="0"/>
                    </a:lnTo>
                    <a:cubicBezTo>
                      <a:pt x="467684" y="13595"/>
                      <a:pt x="463601" y="25184"/>
                      <a:pt x="463601" y="44939"/>
                    </a:cubicBezTo>
                    <a:lnTo>
                      <a:pt x="463601" y="328784"/>
                    </a:lnTo>
                    <a:cubicBezTo>
                      <a:pt x="463601" y="460191"/>
                      <a:pt x="372383" y="551409"/>
                      <a:pt x="236893" y="551409"/>
                    </a:cubicBezTo>
                    <a:cubicBezTo>
                      <a:pt x="104819" y="551409"/>
                      <a:pt x="10242" y="458114"/>
                      <a:pt x="10242" y="329457"/>
                    </a:cubicBezTo>
                    <a:lnTo>
                      <a:pt x="10242" y="44939"/>
                    </a:lnTo>
                    <a:close/>
                  </a:path>
                </a:pathLst>
              </a:custGeom>
              <a:grpFill/>
              <a:ln w="6350" cap="flat">
                <a:noFill/>
                <a:prstDash val="solid"/>
                <a:miter/>
              </a:ln>
            </p:spPr>
            <p:txBody>
              <a:bodyPr rtlCol="0" anchor="ctr"/>
              <a:lstStyle/>
              <a:p>
                <a:endParaRPr lang="da-DK" dirty="0"/>
              </a:p>
            </p:txBody>
          </p:sp>
          <p:sp>
            <p:nvSpPr>
              <p:cNvPr id="33" name="Freeform: Shape 32">
                <a:extLst>
                  <a:ext uri="{FF2B5EF4-FFF2-40B4-BE49-F238E27FC236}">
                    <a16:creationId xmlns:a16="http://schemas.microsoft.com/office/drawing/2014/main" id="{7A6CFE86-B4F8-1F3E-D247-BBC0D9247B5F}"/>
                  </a:ext>
                </a:extLst>
              </p:cNvPr>
              <p:cNvSpPr/>
              <p:nvPr/>
            </p:nvSpPr>
            <p:spPr>
              <a:xfrm>
                <a:off x="6739578" y="1115286"/>
                <a:ext cx="313842" cy="544575"/>
              </a:xfrm>
              <a:custGeom>
                <a:avLst/>
                <a:gdLst>
                  <a:gd name="connsiteX0" fmla="*/ 288652 w 313842"/>
                  <a:gd name="connsiteY0" fmla="*/ 6 h 544575"/>
                  <a:gd name="connsiteX1" fmla="*/ 292068 w 313842"/>
                  <a:gd name="connsiteY1" fmla="*/ 83725 h 544575"/>
                  <a:gd name="connsiteX2" fmla="*/ 232861 w 313842"/>
                  <a:gd name="connsiteY2" fmla="*/ 69456 h 544575"/>
                  <a:gd name="connsiteX3" fmla="*/ 83776 w 313842"/>
                  <a:gd name="connsiteY3" fmla="*/ 69456 h 544575"/>
                  <a:gd name="connsiteX4" fmla="*/ 83776 w 313842"/>
                  <a:gd name="connsiteY4" fmla="*/ 232810 h 544575"/>
                  <a:gd name="connsiteX5" fmla="*/ 238290 w 313842"/>
                  <a:gd name="connsiteY5" fmla="*/ 232810 h 544575"/>
                  <a:gd name="connsiteX6" fmla="*/ 283229 w 313842"/>
                  <a:gd name="connsiteY6" fmla="*/ 222625 h 544575"/>
                  <a:gd name="connsiteX7" fmla="*/ 283229 w 313842"/>
                  <a:gd name="connsiteY7" fmla="*/ 312445 h 544575"/>
                  <a:gd name="connsiteX8" fmla="*/ 238290 w 313842"/>
                  <a:gd name="connsiteY8" fmla="*/ 302260 h 544575"/>
                  <a:gd name="connsiteX9" fmla="*/ 83776 w 313842"/>
                  <a:gd name="connsiteY9" fmla="*/ 302260 h 544575"/>
                  <a:gd name="connsiteX10" fmla="*/ 83776 w 313842"/>
                  <a:gd name="connsiteY10" fmla="*/ 475126 h 544575"/>
                  <a:gd name="connsiteX11" fmla="*/ 249206 w 313842"/>
                  <a:gd name="connsiteY11" fmla="*/ 475126 h 544575"/>
                  <a:gd name="connsiteX12" fmla="*/ 313842 w 313842"/>
                  <a:gd name="connsiteY12" fmla="*/ 460858 h 544575"/>
                  <a:gd name="connsiteX13" fmla="*/ 294818 w 313842"/>
                  <a:gd name="connsiteY13" fmla="*/ 544576 h 544575"/>
                  <a:gd name="connsiteX14" fmla="*/ 0 w 313842"/>
                  <a:gd name="connsiteY14" fmla="*/ 544576 h 544575"/>
                  <a:gd name="connsiteX15" fmla="*/ 10242 w 313842"/>
                  <a:gd name="connsiteY15" fmla="*/ 499637 h 544575"/>
                  <a:gd name="connsiteX16" fmla="*/ 10242 w 313842"/>
                  <a:gd name="connsiteY16" fmla="*/ 44939 h 544575"/>
                  <a:gd name="connsiteX17" fmla="*/ 0 w 313842"/>
                  <a:gd name="connsiteY17" fmla="*/ 0 h 544575"/>
                  <a:gd name="connsiteX18" fmla="*/ 288652 w 313842"/>
                  <a:gd name="connsiteY18" fmla="*/ 0 h 544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313842" h="544575">
                    <a:moveTo>
                      <a:pt x="288652" y="6"/>
                    </a:moveTo>
                    <a:lnTo>
                      <a:pt x="292068" y="83725"/>
                    </a:lnTo>
                    <a:cubicBezTo>
                      <a:pt x="276396" y="74886"/>
                      <a:pt x="260724" y="69456"/>
                      <a:pt x="232861" y="69456"/>
                    </a:cubicBezTo>
                    <a:lnTo>
                      <a:pt x="83776" y="69456"/>
                    </a:lnTo>
                    <a:lnTo>
                      <a:pt x="83776" y="232810"/>
                    </a:lnTo>
                    <a:lnTo>
                      <a:pt x="238290" y="232810"/>
                    </a:lnTo>
                    <a:cubicBezTo>
                      <a:pt x="258045" y="232810"/>
                      <a:pt x="269570" y="229394"/>
                      <a:pt x="283229" y="222625"/>
                    </a:cubicBezTo>
                    <a:lnTo>
                      <a:pt x="283229" y="312445"/>
                    </a:lnTo>
                    <a:cubicBezTo>
                      <a:pt x="269570" y="305676"/>
                      <a:pt x="258045" y="302260"/>
                      <a:pt x="238290" y="302260"/>
                    </a:cubicBezTo>
                    <a:lnTo>
                      <a:pt x="83776" y="302260"/>
                    </a:lnTo>
                    <a:lnTo>
                      <a:pt x="83776" y="475126"/>
                    </a:lnTo>
                    <a:lnTo>
                      <a:pt x="249206" y="475126"/>
                    </a:lnTo>
                    <a:cubicBezTo>
                      <a:pt x="277070" y="475126"/>
                      <a:pt x="298171" y="469697"/>
                      <a:pt x="313842" y="460858"/>
                    </a:cubicBezTo>
                    <a:lnTo>
                      <a:pt x="294818" y="544576"/>
                    </a:lnTo>
                    <a:lnTo>
                      <a:pt x="0" y="544576"/>
                    </a:lnTo>
                    <a:cubicBezTo>
                      <a:pt x="6833" y="530981"/>
                      <a:pt x="10242" y="519392"/>
                      <a:pt x="10242" y="499637"/>
                    </a:cubicBezTo>
                    <a:lnTo>
                      <a:pt x="10242" y="44939"/>
                    </a:lnTo>
                    <a:cubicBezTo>
                      <a:pt x="10242" y="25184"/>
                      <a:pt x="6826" y="13595"/>
                      <a:pt x="0" y="0"/>
                    </a:cubicBezTo>
                    <a:lnTo>
                      <a:pt x="288652" y="0"/>
                    </a:lnTo>
                    <a:close/>
                  </a:path>
                </a:pathLst>
              </a:custGeom>
              <a:grpFill/>
              <a:ln w="6350" cap="flat">
                <a:noFill/>
                <a:prstDash val="solid"/>
                <a:miter/>
              </a:ln>
            </p:spPr>
            <p:txBody>
              <a:bodyPr rtlCol="0" anchor="ctr"/>
              <a:lstStyle/>
              <a:p>
                <a:endParaRPr lang="da-DK" dirty="0"/>
              </a:p>
            </p:txBody>
          </p:sp>
          <p:sp>
            <p:nvSpPr>
              <p:cNvPr id="34" name="Freeform: Shape 33">
                <a:extLst>
                  <a:ext uri="{FF2B5EF4-FFF2-40B4-BE49-F238E27FC236}">
                    <a16:creationId xmlns:a16="http://schemas.microsoft.com/office/drawing/2014/main" id="{8B5ED679-4668-EF15-9894-4C6727EE77D3}"/>
                  </a:ext>
                </a:extLst>
              </p:cNvPr>
              <p:cNvSpPr/>
              <p:nvPr/>
            </p:nvSpPr>
            <p:spPr>
              <a:xfrm>
                <a:off x="7152372" y="1115305"/>
                <a:ext cx="313785" cy="544575"/>
              </a:xfrm>
              <a:custGeom>
                <a:avLst/>
                <a:gdLst>
                  <a:gd name="connsiteX0" fmla="*/ 83725 w 313785"/>
                  <a:gd name="connsiteY0" fmla="*/ 475126 h 544575"/>
                  <a:gd name="connsiteX1" fmla="*/ 254577 w 313785"/>
                  <a:gd name="connsiteY1" fmla="*/ 475126 h 544575"/>
                  <a:gd name="connsiteX2" fmla="*/ 313785 w 313785"/>
                  <a:gd name="connsiteY2" fmla="*/ 460858 h 544575"/>
                  <a:gd name="connsiteX3" fmla="*/ 302933 w 313785"/>
                  <a:gd name="connsiteY3" fmla="*/ 544576 h 544575"/>
                  <a:gd name="connsiteX4" fmla="*/ 0 w 313785"/>
                  <a:gd name="connsiteY4" fmla="*/ 544576 h 544575"/>
                  <a:gd name="connsiteX5" fmla="*/ 10185 w 313785"/>
                  <a:gd name="connsiteY5" fmla="*/ 499637 h 544575"/>
                  <a:gd name="connsiteX6" fmla="*/ 10185 w 313785"/>
                  <a:gd name="connsiteY6" fmla="*/ 44939 h 544575"/>
                  <a:gd name="connsiteX7" fmla="*/ 0 w 313785"/>
                  <a:gd name="connsiteY7" fmla="*/ 0 h 544575"/>
                  <a:gd name="connsiteX8" fmla="*/ 93967 w 313785"/>
                  <a:gd name="connsiteY8" fmla="*/ 0 h 544575"/>
                  <a:gd name="connsiteX9" fmla="*/ 83725 w 313785"/>
                  <a:gd name="connsiteY9" fmla="*/ 44939 h 544575"/>
                  <a:gd name="connsiteX10" fmla="*/ 83725 w 313785"/>
                  <a:gd name="connsiteY10" fmla="*/ 475126 h 544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785" h="544575">
                    <a:moveTo>
                      <a:pt x="83725" y="475126"/>
                    </a:moveTo>
                    <a:lnTo>
                      <a:pt x="254577" y="475126"/>
                    </a:lnTo>
                    <a:cubicBezTo>
                      <a:pt x="282505" y="475126"/>
                      <a:pt x="298177" y="469697"/>
                      <a:pt x="313785" y="460858"/>
                    </a:cubicBezTo>
                    <a:lnTo>
                      <a:pt x="302933" y="544576"/>
                    </a:lnTo>
                    <a:lnTo>
                      <a:pt x="0" y="544576"/>
                    </a:lnTo>
                    <a:cubicBezTo>
                      <a:pt x="6833" y="530917"/>
                      <a:pt x="10185" y="519392"/>
                      <a:pt x="10185" y="499637"/>
                    </a:cubicBezTo>
                    <a:lnTo>
                      <a:pt x="10185" y="44939"/>
                    </a:lnTo>
                    <a:cubicBezTo>
                      <a:pt x="10185" y="25184"/>
                      <a:pt x="6833" y="13595"/>
                      <a:pt x="0" y="0"/>
                    </a:cubicBezTo>
                    <a:lnTo>
                      <a:pt x="93967" y="0"/>
                    </a:lnTo>
                    <a:cubicBezTo>
                      <a:pt x="87135" y="13595"/>
                      <a:pt x="83725" y="25184"/>
                      <a:pt x="83725" y="44939"/>
                    </a:cubicBezTo>
                    <a:lnTo>
                      <a:pt x="83725" y="475126"/>
                    </a:lnTo>
                    <a:close/>
                  </a:path>
                </a:pathLst>
              </a:custGeom>
              <a:grpFill/>
              <a:ln w="6350" cap="flat">
                <a:noFill/>
                <a:prstDash val="solid"/>
                <a:miter/>
              </a:ln>
            </p:spPr>
            <p:txBody>
              <a:bodyPr rtlCol="0" anchor="ctr"/>
              <a:lstStyle/>
              <a:p>
                <a:endParaRPr lang="da-DK" dirty="0"/>
              </a:p>
            </p:txBody>
          </p:sp>
          <p:sp>
            <p:nvSpPr>
              <p:cNvPr id="35" name="Freeform: Shape 34">
                <a:extLst>
                  <a:ext uri="{FF2B5EF4-FFF2-40B4-BE49-F238E27FC236}">
                    <a16:creationId xmlns:a16="http://schemas.microsoft.com/office/drawing/2014/main" id="{E59196F1-60F5-64E2-E718-8D5B1BF434F3}"/>
                  </a:ext>
                </a:extLst>
              </p:cNvPr>
              <p:cNvSpPr/>
              <p:nvPr/>
            </p:nvSpPr>
            <p:spPr>
              <a:xfrm>
                <a:off x="7566843" y="1115317"/>
                <a:ext cx="516648" cy="544518"/>
              </a:xfrm>
              <a:custGeom>
                <a:avLst/>
                <a:gdLst>
                  <a:gd name="connsiteX0" fmla="*/ 426098 w 516648"/>
                  <a:gd name="connsiteY0" fmla="*/ 163354 h 544518"/>
                  <a:gd name="connsiteX1" fmla="*/ 284492 w 516648"/>
                  <a:gd name="connsiteY1" fmla="*/ 456038 h 544518"/>
                  <a:gd name="connsiteX2" fmla="*/ 232105 w 516648"/>
                  <a:gd name="connsiteY2" fmla="*/ 456038 h 544518"/>
                  <a:gd name="connsiteX3" fmla="*/ 88474 w 516648"/>
                  <a:gd name="connsiteY3" fmla="*/ 164694 h 544518"/>
                  <a:gd name="connsiteX4" fmla="*/ 80975 w 516648"/>
                  <a:gd name="connsiteY4" fmla="*/ 499637 h 544518"/>
                  <a:gd name="connsiteX5" fmla="*/ 91218 w 516648"/>
                  <a:gd name="connsiteY5" fmla="*/ 544519 h 544518"/>
                  <a:gd name="connsiteX6" fmla="*/ 0 w 516648"/>
                  <a:gd name="connsiteY6" fmla="*/ 544519 h 544518"/>
                  <a:gd name="connsiteX7" fmla="*/ 10185 w 516648"/>
                  <a:gd name="connsiteY7" fmla="*/ 499637 h 544518"/>
                  <a:gd name="connsiteX8" fmla="*/ 21101 w 516648"/>
                  <a:gd name="connsiteY8" fmla="*/ 59207 h 544518"/>
                  <a:gd name="connsiteX9" fmla="*/ 2013 w 516648"/>
                  <a:gd name="connsiteY9" fmla="*/ 0 h 544518"/>
                  <a:gd name="connsiteX10" fmla="*/ 89820 w 516648"/>
                  <a:gd name="connsiteY10" fmla="*/ 0 h 544518"/>
                  <a:gd name="connsiteX11" fmla="*/ 259347 w 516648"/>
                  <a:gd name="connsiteY11" fmla="*/ 343053 h 544518"/>
                  <a:gd name="connsiteX12" fmla="*/ 426098 w 516648"/>
                  <a:gd name="connsiteY12" fmla="*/ 0 h 544518"/>
                  <a:gd name="connsiteX13" fmla="*/ 512585 w 516648"/>
                  <a:gd name="connsiteY13" fmla="*/ 0 h 544518"/>
                  <a:gd name="connsiteX14" fmla="*/ 495566 w 516648"/>
                  <a:gd name="connsiteY14" fmla="*/ 44875 h 544518"/>
                  <a:gd name="connsiteX15" fmla="*/ 506489 w 516648"/>
                  <a:gd name="connsiteY15" fmla="*/ 499637 h 544518"/>
                  <a:gd name="connsiteX16" fmla="*/ 516649 w 516648"/>
                  <a:gd name="connsiteY16" fmla="*/ 544519 h 544518"/>
                  <a:gd name="connsiteX17" fmla="*/ 424002 w 516648"/>
                  <a:gd name="connsiteY17" fmla="*/ 544519 h 544518"/>
                  <a:gd name="connsiteX18" fmla="*/ 434289 w 516648"/>
                  <a:gd name="connsiteY18" fmla="*/ 499637 h 544518"/>
                  <a:gd name="connsiteX19" fmla="*/ 426098 w 516648"/>
                  <a:gd name="connsiteY19" fmla="*/ 163354 h 5445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516648" h="544518">
                    <a:moveTo>
                      <a:pt x="426098" y="163354"/>
                    </a:moveTo>
                    <a:lnTo>
                      <a:pt x="284492" y="456038"/>
                    </a:lnTo>
                    <a:lnTo>
                      <a:pt x="232105" y="456038"/>
                    </a:lnTo>
                    <a:lnTo>
                      <a:pt x="88474" y="164694"/>
                    </a:lnTo>
                    <a:lnTo>
                      <a:pt x="80975" y="499637"/>
                    </a:lnTo>
                    <a:cubicBezTo>
                      <a:pt x="80302" y="519392"/>
                      <a:pt x="84391" y="530917"/>
                      <a:pt x="91218" y="544519"/>
                    </a:cubicBezTo>
                    <a:lnTo>
                      <a:pt x="0" y="544519"/>
                    </a:lnTo>
                    <a:cubicBezTo>
                      <a:pt x="6769" y="530924"/>
                      <a:pt x="9512" y="519398"/>
                      <a:pt x="10185" y="499637"/>
                    </a:cubicBezTo>
                    <a:lnTo>
                      <a:pt x="21101" y="59207"/>
                    </a:lnTo>
                    <a:cubicBezTo>
                      <a:pt x="21774" y="25184"/>
                      <a:pt x="15615" y="13595"/>
                      <a:pt x="2013" y="0"/>
                    </a:cubicBezTo>
                    <a:lnTo>
                      <a:pt x="89820" y="0"/>
                    </a:lnTo>
                    <a:lnTo>
                      <a:pt x="259347" y="343053"/>
                    </a:lnTo>
                    <a:lnTo>
                      <a:pt x="426098" y="0"/>
                    </a:lnTo>
                    <a:lnTo>
                      <a:pt x="512585" y="0"/>
                    </a:lnTo>
                    <a:cubicBezTo>
                      <a:pt x="498932" y="13595"/>
                      <a:pt x="494804" y="25184"/>
                      <a:pt x="495566" y="44875"/>
                    </a:cubicBezTo>
                    <a:lnTo>
                      <a:pt x="506489" y="499637"/>
                    </a:lnTo>
                    <a:cubicBezTo>
                      <a:pt x="507060" y="519392"/>
                      <a:pt x="509790" y="530917"/>
                      <a:pt x="516649" y="544519"/>
                    </a:cubicBezTo>
                    <a:lnTo>
                      <a:pt x="424002" y="544519"/>
                    </a:lnTo>
                    <a:cubicBezTo>
                      <a:pt x="430860" y="530924"/>
                      <a:pt x="434924" y="519398"/>
                      <a:pt x="434289" y="499637"/>
                    </a:cubicBezTo>
                    <a:lnTo>
                      <a:pt x="426098" y="163354"/>
                    </a:lnTo>
                    <a:close/>
                  </a:path>
                </a:pathLst>
              </a:custGeom>
              <a:grpFill/>
              <a:ln w="6350" cap="flat">
                <a:noFill/>
                <a:prstDash val="solid"/>
                <a:miter/>
              </a:ln>
            </p:spPr>
            <p:txBody>
              <a:bodyPr rtlCol="0" anchor="ctr"/>
              <a:lstStyle/>
              <a:p>
                <a:endParaRPr lang="da-DK" dirty="0"/>
              </a:p>
            </p:txBody>
          </p:sp>
          <p:sp>
            <p:nvSpPr>
              <p:cNvPr id="36" name="Freeform: Shape 35">
                <a:extLst>
                  <a:ext uri="{FF2B5EF4-FFF2-40B4-BE49-F238E27FC236}">
                    <a16:creationId xmlns:a16="http://schemas.microsoft.com/office/drawing/2014/main" id="{DFFC62D8-CAB6-B1C5-2457-D75F34165683}"/>
                  </a:ext>
                </a:extLst>
              </p:cNvPr>
              <p:cNvSpPr/>
              <p:nvPr/>
            </p:nvSpPr>
            <p:spPr>
              <a:xfrm>
                <a:off x="8202998" y="1115286"/>
                <a:ext cx="313817" cy="544575"/>
              </a:xfrm>
              <a:custGeom>
                <a:avLst/>
                <a:gdLst>
                  <a:gd name="connsiteX0" fmla="*/ 288608 w 313817"/>
                  <a:gd name="connsiteY0" fmla="*/ 6 h 544575"/>
                  <a:gd name="connsiteX1" fmla="*/ 292036 w 313817"/>
                  <a:gd name="connsiteY1" fmla="*/ 83725 h 544575"/>
                  <a:gd name="connsiteX2" fmla="*/ 232791 w 313817"/>
                  <a:gd name="connsiteY2" fmla="*/ 69456 h 544575"/>
                  <a:gd name="connsiteX3" fmla="*/ 83757 w 313817"/>
                  <a:gd name="connsiteY3" fmla="*/ 69456 h 544575"/>
                  <a:gd name="connsiteX4" fmla="*/ 83757 w 313817"/>
                  <a:gd name="connsiteY4" fmla="*/ 232810 h 544575"/>
                  <a:gd name="connsiteX5" fmla="*/ 238252 w 313817"/>
                  <a:gd name="connsiteY5" fmla="*/ 232810 h 544575"/>
                  <a:gd name="connsiteX6" fmla="*/ 283210 w 313817"/>
                  <a:gd name="connsiteY6" fmla="*/ 222625 h 544575"/>
                  <a:gd name="connsiteX7" fmla="*/ 283210 w 313817"/>
                  <a:gd name="connsiteY7" fmla="*/ 312445 h 544575"/>
                  <a:gd name="connsiteX8" fmla="*/ 238252 w 313817"/>
                  <a:gd name="connsiteY8" fmla="*/ 302260 h 544575"/>
                  <a:gd name="connsiteX9" fmla="*/ 83757 w 313817"/>
                  <a:gd name="connsiteY9" fmla="*/ 302260 h 544575"/>
                  <a:gd name="connsiteX10" fmla="*/ 83757 w 313817"/>
                  <a:gd name="connsiteY10" fmla="*/ 475126 h 544575"/>
                  <a:gd name="connsiteX11" fmla="*/ 249174 w 313817"/>
                  <a:gd name="connsiteY11" fmla="*/ 475126 h 544575"/>
                  <a:gd name="connsiteX12" fmla="*/ 313817 w 313817"/>
                  <a:gd name="connsiteY12" fmla="*/ 460858 h 544575"/>
                  <a:gd name="connsiteX13" fmla="*/ 294767 w 313817"/>
                  <a:gd name="connsiteY13" fmla="*/ 544576 h 544575"/>
                  <a:gd name="connsiteX14" fmla="*/ 0 w 313817"/>
                  <a:gd name="connsiteY14" fmla="*/ 544576 h 544575"/>
                  <a:gd name="connsiteX15" fmla="*/ 10223 w 313817"/>
                  <a:gd name="connsiteY15" fmla="*/ 499637 h 544575"/>
                  <a:gd name="connsiteX16" fmla="*/ 10223 w 313817"/>
                  <a:gd name="connsiteY16" fmla="*/ 44939 h 544575"/>
                  <a:gd name="connsiteX17" fmla="*/ 0 w 313817"/>
                  <a:gd name="connsiteY17" fmla="*/ 0 h 544575"/>
                  <a:gd name="connsiteX18" fmla="*/ 288608 w 313817"/>
                  <a:gd name="connsiteY18" fmla="*/ 0 h 544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313817" h="544575">
                    <a:moveTo>
                      <a:pt x="288608" y="6"/>
                    </a:moveTo>
                    <a:lnTo>
                      <a:pt x="292036" y="83725"/>
                    </a:lnTo>
                    <a:cubicBezTo>
                      <a:pt x="276352" y="74886"/>
                      <a:pt x="260668" y="69456"/>
                      <a:pt x="232791" y="69456"/>
                    </a:cubicBezTo>
                    <a:lnTo>
                      <a:pt x="83757" y="69456"/>
                    </a:lnTo>
                    <a:lnTo>
                      <a:pt x="83757" y="232810"/>
                    </a:lnTo>
                    <a:lnTo>
                      <a:pt x="238252" y="232810"/>
                    </a:lnTo>
                    <a:cubicBezTo>
                      <a:pt x="258001" y="232810"/>
                      <a:pt x="269558" y="229394"/>
                      <a:pt x="283210" y="222625"/>
                    </a:cubicBezTo>
                    <a:lnTo>
                      <a:pt x="283210" y="312445"/>
                    </a:lnTo>
                    <a:cubicBezTo>
                      <a:pt x="269558" y="305676"/>
                      <a:pt x="258001" y="302260"/>
                      <a:pt x="238252" y="302260"/>
                    </a:cubicBezTo>
                    <a:lnTo>
                      <a:pt x="83757" y="302260"/>
                    </a:lnTo>
                    <a:lnTo>
                      <a:pt x="83757" y="475126"/>
                    </a:lnTo>
                    <a:lnTo>
                      <a:pt x="249174" y="475126"/>
                    </a:lnTo>
                    <a:cubicBezTo>
                      <a:pt x="277051" y="475126"/>
                      <a:pt x="298133" y="469697"/>
                      <a:pt x="313817" y="460858"/>
                    </a:cubicBezTo>
                    <a:lnTo>
                      <a:pt x="294767" y="544576"/>
                    </a:lnTo>
                    <a:lnTo>
                      <a:pt x="0" y="544576"/>
                    </a:lnTo>
                    <a:cubicBezTo>
                      <a:pt x="6795" y="530981"/>
                      <a:pt x="10223" y="519392"/>
                      <a:pt x="10223" y="499637"/>
                    </a:cubicBezTo>
                    <a:lnTo>
                      <a:pt x="10223" y="44939"/>
                    </a:lnTo>
                    <a:cubicBezTo>
                      <a:pt x="10223" y="25184"/>
                      <a:pt x="6795" y="13595"/>
                      <a:pt x="0" y="0"/>
                    </a:cubicBezTo>
                    <a:lnTo>
                      <a:pt x="288608" y="0"/>
                    </a:lnTo>
                    <a:close/>
                  </a:path>
                </a:pathLst>
              </a:custGeom>
              <a:grpFill/>
              <a:ln w="6350" cap="flat">
                <a:noFill/>
                <a:prstDash val="solid"/>
                <a:miter/>
              </a:ln>
            </p:spPr>
            <p:txBody>
              <a:bodyPr rtlCol="0" anchor="ctr"/>
              <a:lstStyle/>
              <a:p>
                <a:endParaRPr lang="da-DK" dirty="0"/>
              </a:p>
            </p:txBody>
          </p:sp>
          <p:sp>
            <p:nvSpPr>
              <p:cNvPr id="37" name="Freeform: Shape 36">
                <a:extLst>
                  <a:ext uri="{FF2B5EF4-FFF2-40B4-BE49-F238E27FC236}">
                    <a16:creationId xmlns:a16="http://schemas.microsoft.com/office/drawing/2014/main" id="{3F7A5CDB-6884-6F5E-2897-AD0BF9F599A8}"/>
                  </a:ext>
                </a:extLst>
              </p:cNvPr>
              <p:cNvSpPr/>
              <p:nvPr/>
            </p:nvSpPr>
            <p:spPr>
              <a:xfrm>
                <a:off x="8615748" y="1115311"/>
                <a:ext cx="402335" cy="544525"/>
              </a:xfrm>
              <a:custGeom>
                <a:avLst/>
                <a:gdLst>
                  <a:gd name="connsiteX0" fmla="*/ 157290 w 402335"/>
                  <a:gd name="connsiteY0" fmla="*/ 6 h 544525"/>
                  <a:gd name="connsiteX1" fmla="*/ 322644 w 402335"/>
                  <a:gd name="connsiteY1" fmla="*/ 157874 h 544525"/>
                  <a:gd name="connsiteX2" fmla="*/ 220535 w 402335"/>
                  <a:gd name="connsiteY2" fmla="*/ 302203 h 544525"/>
                  <a:gd name="connsiteX3" fmla="*/ 247777 w 402335"/>
                  <a:gd name="connsiteY3" fmla="*/ 332810 h 544525"/>
                  <a:gd name="connsiteX4" fmla="*/ 359410 w 402335"/>
                  <a:gd name="connsiteY4" fmla="*/ 494150 h 544525"/>
                  <a:gd name="connsiteX5" fmla="*/ 402336 w 402335"/>
                  <a:gd name="connsiteY5" fmla="*/ 544519 h 544525"/>
                  <a:gd name="connsiteX6" fmla="*/ 293370 w 402335"/>
                  <a:gd name="connsiteY6" fmla="*/ 544519 h 544525"/>
                  <a:gd name="connsiteX7" fmla="*/ 275019 w 402335"/>
                  <a:gd name="connsiteY7" fmla="*/ 502996 h 544525"/>
                  <a:gd name="connsiteX8" fmla="*/ 176276 w 402335"/>
                  <a:gd name="connsiteY8" fmla="*/ 359397 h 544525"/>
                  <a:gd name="connsiteX9" fmla="*/ 122492 w 402335"/>
                  <a:gd name="connsiteY9" fmla="*/ 316528 h 544525"/>
                  <a:gd name="connsiteX10" fmla="*/ 83757 w 402335"/>
                  <a:gd name="connsiteY10" fmla="*/ 311772 h 544525"/>
                  <a:gd name="connsiteX11" fmla="*/ 83757 w 402335"/>
                  <a:gd name="connsiteY11" fmla="*/ 499644 h 544525"/>
                  <a:gd name="connsiteX12" fmla="*/ 93917 w 402335"/>
                  <a:gd name="connsiteY12" fmla="*/ 544525 h 544525"/>
                  <a:gd name="connsiteX13" fmla="*/ 0 w 402335"/>
                  <a:gd name="connsiteY13" fmla="*/ 544525 h 544525"/>
                  <a:gd name="connsiteX14" fmla="*/ 10160 w 402335"/>
                  <a:gd name="connsiteY14" fmla="*/ 499644 h 544525"/>
                  <a:gd name="connsiteX15" fmla="*/ 10160 w 402335"/>
                  <a:gd name="connsiteY15" fmla="*/ 44882 h 544525"/>
                  <a:gd name="connsiteX16" fmla="*/ 0 w 402335"/>
                  <a:gd name="connsiteY16" fmla="*/ 0 h 544525"/>
                  <a:gd name="connsiteX17" fmla="*/ 157290 w 402335"/>
                  <a:gd name="connsiteY17" fmla="*/ 0 h 544525"/>
                  <a:gd name="connsiteX18" fmla="*/ 83757 w 402335"/>
                  <a:gd name="connsiteY18" fmla="*/ 242329 h 544525"/>
                  <a:gd name="connsiteX19" fmla="*/ 132080 w 402335"/>
                  <a:gd name="connsiteY19" fmla="*/ 247085 h 544525"/>
                  <a:gd name="connsiteX20" fmla="*/ 245745 w 402335"/>
                  <a:gd name="connsiteY20" fmla="*/ 158610 h 544525"/>
                  <a:gd name="connsiteX21" fmla="*/ 142939 w 402335"/>
                  <a:gd name="connsiteY21" fmla="*/ 68732 h 544525"/>
                  <a:gd name="connsiteX22" fmla="*/ 83757 w 402335"/>
                  <a:gd name="connsiteY22" fmla="*/ 68732 h 544525"/>
                  <a:gd name="connsiteX23" fmla="*/ 83757 w 402335"/>
                  <a:gd name="connsiteY23" fmla="*/ 242329 h 544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402335" h="544525">
                    <a:moveTo>
                      <a:pt x="157290" y="6"/>
                    </a:moveTo>
                    <a:cubicBezTo>
                      <a:pt x="260097" y="6"/>
                      <a:pt x="322644" y="70739"/>
                      <a:pt x="322644" y="157874"/>
                    </a:cubicBezTo>
                    <a:cubicBezTo>
                      <a:pt x="322644" y="227997"/>
                      <a:pt x="285179" y="279095"/>
                      <a:pt x="220535" y="302203"/>
                    </a:cubicBezTo>
                    <a:cubicBezTo>
                      <a:pt x="232156" y="312445"/>
                      <a:pt x="238887" y="321957"/>
                      <a:pt x="247777" y="332810"/>
                    </a:cubicBezTo>
                    <a:cubicBezTo>
                      <a:pt x="287274" y="384582"/>
                      <a:pt x="328803" y="448545"/>
                      <a:pt x="359410" y="494150"/>
                    </a:cubicBezTo>
                    <a:cubicBezTo>
                      <a:pt x="374397" y="515919"/>
                      <a:pt x="385255" y="530250"/>
                      <a:pt x="402336" y="544519"/>
                    </a:cubicBezTo>
                    <a:lnTo>
                      <a:pt x="293370" y="544519"/>
                    </a:lnTo>
                    <a:cubicBezTo>
                      <a:pt x="289306" y="527507"/>
                      <a:pt x="283845" y="515919"/>
                      <a:pt x="275019" y="502996"/>
                    </a:cubicBezTo>
                    <a:cubicBezTo>
                      <a:pt x="242316" y="454704"/>
                      <a:pt x="209614" y="407022"/>
                      <a:pt x="176276" y="359397"/>
                    </a:cubicBezTo>
                    <a:cubicBezTo>
                      <a:pt x="164719" y="343726"/>
                      <a:pt x="145669" y="323298"/>
                      <a:pt x="122492" y="316528"/>
                    </a:cubicBezTo>
                    <a:cubicBezTo>
                      <a:pt x="108268" y="312445"/>
                      <a:pt x="94615" y="311772"/>
                      <a:pt x="83757" y="311772"/>
                    </a:cubicBezTo>
                    <a:lnTo>
                      <a:pt x="83757" y="499644"/>
                    </a:lnTo>
                    <a:cubicBezTo>
                      <a:pt x="83757" y="519398"/>
                      <a:pt x="87122" y="530923"/>
                      <a:pt x="93917" y="544525"/>
                    </a:cubicBezTo>
                    <a:lnTo>
                      <a:pt x="0" y="544525"/>
                    </a:lnTo>
                    <a:cubicBezTo>
                      <a:pt x="6795" y="530930"/>
                      <a:pt x="10160" y="519405"/>
                      <a:pt x="10160" y="499644"/>
                    </a:cubicBezTo>
                    <a:lnTo>
                      <a:pt x="10160" y="44882"/>
                    </a:lnTo>
                    <a:cubicBezTo>
                      <a:pt x="10160" y="25184"/>
                      <a:pt x="6795" y="13602"/>
                      <a:pt x="0" y="0"/>
                    </a:cubicBezTo>
                    <a:lnTo>
                      <a:pt x="157290" y="0"/>
                    </a:lnTo>
                    <a:close/>
                    <a:moveTo>
                      <a:pt x="83757" y="242329"/>
                    </a:moveTo>
                    <a:cubicBezTo>
                      <a:pt x="100711" y="246412"/>
                      <a:pt x="115062" y="247085"/>
                      <a:pt x="132080" y="247085"/>
                    </a:cubicBezTo>
                    <a:cubicBezTo>
                      <a:pt x="211710" y="247085"/>
                      <a:pt x="245745" y="208242"/>
                      <a:pt x="245745" y="158610"/>
                    </a:cubicBezTo>
                    <a:cubicBezTo>
                      <a:pt x="245745" y="107512"/>
                      <a:pt x="211710" y="68732"/>
                      <a:pt x="142939" y="68732"/>
                    </a:cubicBezTo>
                    <a:lnTo>
                      <a:pt x="83757" y="68732"/>
                    </a:lnTo>
                    <a:lnTo>
                      <a:pt x="83757" y="242329"/>
                    </a:lnTo>
                    <a:close/>
                  </a:path>
                </a:pathLst>
              </a:custGeom>
              <a:grpFill/>
              <a:ln w="6350" cap="flat">
                <a:noFill/>
                <a:prstDash val="solid"/>
                <a:miter/>
              </a:ln>
            </p:spPr>
            <p:txBody>
              <a:bodyPr rtlCol="0" anchor="ctr"/>
              <a:lstStyle/>
              <a:p>
                <a:endParaRPr lang="da-DK" dirty="0"/>
              </a:p>
            </p:txBody>
          </p:sp>
          <p:sp>
            <p:nvSpPr>
              <p:cNvPr id="38" name="Freeform: Shape 37">
                <a:extLst>
                  <a:ext uri="{FF2B5EF4-FFF2-40B4-BE49-F238E27FC236}">
                    <a16:creationId xmlns:a16="http://schemas.microsoft.com/office/drawing/2014/main" id="{702314FA-803F-3BB9-3221-1BDDDF3E15B9}"/>
                  </a:ext>
                </a:extLst>
              </p:cNvPr>
              <p:cNvSpPr/>
              <p:nvPr/>
            </p:nvSpPr>
            <p:spPr>
              <a:xfrm>
                <a:off x="6708971" y="1815468"/>
                <a:ext cx="311765" cy="558184"/>
              </a:xfrm>
              <a:custGeom>
                <a:avLst/>
                <a:gdLst>
                  <a:gd name="connsiteX0" fmla="*/ 0 w 311765"/>
                  <a:gd name="connsiteY0" fmla="*/ 147015 h 558184"/>
                  <a:gd name="connsiteX1" fmla="*/ 175609 w 311765"/>
                  <a:gd name="connsiteY1" fmla="*/ 0 h 558184"/>
                  <a:gd name="connsiteX2" fmla="*/ 286588 w 311765"/>
                  <a:gd name="connsiteY2" fmla="*/ 22441 h 558184"/>
                  <a:gd name="connsiteX3" fmla="*/ 289268 w 311765"/>
                  <a:gd name="connsiteY3" fmla="*/ 115735 h 558184"/>
                  <a:gd name="connsiteX4" fmla="*/ 240303 w 311765"/>
                  <a:gd name="connsiteY4" fmla="*/ 82321 h 558184"/>
                  <a:gd name="connsiteX5" fmla="*/ 176276 w 311765"/>
                  <a:gd name="connsiteY5" fmla="*/ 70129 h 558184"/>
                  <a:gd name="connsiteX6" fmla="*/ 76213 w 311765"/>
                  <a:gd name="connsiteY6" fmla="*/ 147022 h 558184"/>
                  <a:gd name="connsiteX7" fmla="*/ 169507 w 311765"/>
                  <a:gd name="connsiteY7" fmla="*/ 234156 h 558184"/>
                  <a:gd name="connsiteX8" fmla="*/ 268167 w 311765"/>
                  <a:gd name="connsiteY8" fmla="*/ 289281 h 558184"/>
                  <a:gd name="connsiteX9" fmla="*/ 311766 w 311765"/>
                  <a:gd name="connsiteY9" fmla="*/ 401600 h 558184"/>
                  <a:gd name="connsiteX10" fmla="*/ 136093 w 311765"/>
                  <a:gd name="connsiteY10" fmla="*/ 558184 h 558184"/>
                  <a:gd name="connsiteX11" fmla="*/ 10909 w 311765"/>
                  <a:gd name="connsiteY11" fmla="*/ 534340 h 558184"/>
                  <a:gd name="connsiteX12" fmla="*/ 6826 w 311765"/>
                  <a:gd name="connsiteY12" fmla="*/ 442449 h 558184"/>
                  <a:gd name="connsiteX13" fmla="*/ 55791 w 311765"/>
                  <a:gd name="connsiteY13" fmla="*/ 474459 h 558184"/>
                  <a:gd name="connsiteX14" fmla="*/ 131344 w 311765"/>
                  <a:gd name="connsiteY14" fmla="*/ 488055 h 558184"/>
                  <a:gd name="connsiteX15" fmla="*/ 235553 w 311765"/>
                  <a:gd name="connsiteY15" fmla="*/ 404336 h 558184"/>
                  <a:gd name="connsiteX16" fmla="*/ 130734 w 311765"/>
                  <a:gd name="connsiteY16" fmla="*/ 300190 h 558184"/>
                  <a:gd name="connsiteX17" fmla="*/ 0 w 311765"/>
                  <a:gd name="connsiteY17" fmla="*/ 147015 h 5581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11765" h="558184">
                    <a:moveTo>
                      <a:pt x="0" y="147015"/>
                    </a:moveTo>
                    <a:cubicBezTo>
                      <a:pt x="0" y="56464"/>
                      <a:pt x="77559" y="0"/>
                      <a:pt x="175609" y="0"/>
                    </a:cubicBezTo>
                    <a:cubicBezTo>
                      <a:pt x="220548" y="0"/>
                      <a:pt x="251161" y="6096"/>
                      <a:pt x="286588" y="22441"/>
                    </a:cubicBezTo>
                    <a:lnTo>
                      <a:pt x="289268" y="115735"/>
                    </a:lnTo>
                    <a:cubicBezTo>
                      <a:pt x="272256" y="98723"/>
                      <a:pt x="257315" y="89148"/>
                      <a:pt x="240303" y="82321"/>
                    </a:cubicBezTo>
                    <a:cubicBezTo>
                      <a:pt x="222618" y="75552"/>
                      <a:pt x="205549" y="70129"/>
                      <a:pt x="176276" y="70129"/>
                    </a:cubicBezTo>
                    <a:cubicBezTo>
                      <a:pt x="115056" y="70129"/>
                      <a:pt x="76213" y="100736"/>
                      <a:pt x="76213" y="147022"/>
                    </a:cubicBezTo>
                    <a:cubicBezTo>
                      <a:pt x="76213" y="189218"/>
                      <a:pt x="106883" y="208306"/>
                      <a:pt x="169507" y="234156"/>
                    </a:cubicBezTo>
                    <a:cubicBezTo>
                      <a:pt x="213042" y="251841"/>
                      <a:pt x="245726" y="266840"/>
                      <a:pt x="268167" y="289281"/>
                    </a:cubicBezTo>
                    <a:cubicBezTo>
                      <a:pt x="298107" y="319221"/>
                      <a:pt x="311766" y="356660"/>
                      <a:pt x="311766" y="401600"/>
                    </a:cubicBezTo>
                    <a:cubicBezTo>
                      <a:pt x="311766" y="498310"/>
                      <a:pt x="237560" y="558184"/>
                      <a:pt x="136093" y="558184"/>
                    </a:cubicBezTo>
                    <a:cubicBezTo>
                      <a:pt x="84385" y="558184"/>
                      <a:pt x="47676" y="550012"/>
                      <a:pt x="10909" y="534340"/>
                    </a:cubicBezTo>
                    <a:lnTo>
                      <a:pt x="6826" y="442449"/>
                    </a:lnTo>
                    <a:cubicBezTo>
                      <a:pt x="23838" y="459461"/>
                      <a:pt x="38779" y="466960"/>
                      <a:pt x="55791" y="474459"/>
                    </a:cubicBezTo>
                    <a:cubicBezTo>
                      <a:pt x="74879" y="482632"/>
                      <a:pt x="102133" y="488055"/>
                      <a:pt x="131344" y="488055"/>
                    </a:cubicBezTo>
                    <a:cubicBezTo>
                      <a:pt x="196710" y="488055"/>
                      <a:pt x="235553" y="453358"/>
                      <a:pt x="235553" y="404336"/>
                    </a:cubicBezTo>
                    <a:cubicBezTo>
                      <a:pt x="235553" y="362141"/>
                      <a:pt x="220554" y="334887"/>
                      <a:pt x="130734" y="300190"/>
                    </a:cubicBezTo>
                    <a:cubicBezTo>
                      <a:pt x="27927" y="260674"/>
                      <a:pt x="0" y="208293"/>
                      <a:pt x="0" y="147015"/>
                    </a:cubicBezTo>
                  </a:path>
                </a:pathLst>
              </a:custGeom>
              <a:grpFill/>
              <a:ln w="6350" cap="flat">
                <a:noFill/>
                <a:prstDash val="solid"/>
                <a:miter/>
              </a:ln>
            </p:spPr>
            <p:txBody>
              <a:bodyPr rtlCol="0" anchor="ctr"/>
              <a:lstStyle/>
              <a:p>
                <a:endParaRPr lang="da-DK" dirty="0"/>
              </a:p>
            </p:txBody>
          </p:sp>
          <p:sp>
            <p:nvSpPr>
              <p:cNvPr id="39" name="Freeform: Shape 38">
                <a:extLst>
                  <a:ext uri="{FF2B5EF4-FFF2-40B4-BE49-F238E27FC236}">
                    <a16:creationId xmlns:a16="http://schemas.microsoft.com/office/drawing/2014/main" id="{7D291A39-4891-893F-8939-E75708BB0EA3}"/>
                  </a:ext>
                </a:extLst>
              </p:cNvPr>
              <p:cNvSpPr/>
              <p:nvPr/>
            </p:nvSpPr>
            <p:spPr>
              <a:xfrm>
                <a:off x="7061840" y="1822276"/>
                <a:ext cx="543902" cy="544576"/>
              </a:xfrm>
              <a:custGeom>
                <a:avLst/>
                <a:gdLst>
                  <a:gd name="connsiteX0" fmla="*/ 372993 w 543902"/>
                  <a:gd name="connsiteY0" fmla="*/ 348539 h 544576"/>
                  <a:gd name="connsiteX1" fmla="*/ 162014 w 543902"/>
                  <a:gd name="connsiteY1" fmla="*/ 348539 h 544576"/>
                  <a:gd name="connsiteX2" fmla="*/ 99390 w 543902"/>
                  <a:gd name="connsiteY2" fmla="*/ 499637 h 544576"/>
                  <a:gd name="connsiteX3" fmla="*/ 91891 w 543902"/>
                  <a:gd name="connsiteY3" fmla="*/ 544576 h 544576"/>
                  <a:gd name="connsiteX4" fmla="*/ 0 w 543902"/>
                  <a:gd name="connsiteY4" fmla="*/ 544576 h 544576"/>
                  <a:gd name="connsiteX5" fmla="*/ 24511 w 543902"/>
                  <a:gd name="connsiteY5" fmla="*/ 499637 h 544576"/>
                  <a:gd name="connsiteX6" fmla="*/ 232804 w 543902"/>
                  <a:gd name="connsiteY6" fmla="*/ 0 h 544576"/>
                  <a:gd name="connsiteX7" fmla="*/ 300184 w 543902"/>
                  <a:gd name="connsiteY7" fmla="*/ 0 h 544576"/>
                  <a:gd name="connsiteX8" fmla="*/ 519392 w 543902"/>
                  <a:gd name="connsiteY8" fmla="*/ 499637 h 544576"/>
                  <a:gd name="connsiteX9" fmla="*/ 543903 w 543902"/>
                  <a:gd name="connsiteY9" fmla="*/ 544576 h 544576"/>
                  <a:gd name="connsiteX10" fmla="*/ 447192 w 543902"/>
                  <a:gd name="connsiteY10" fmla="*/ 544576 h 544576"/>
                  <a:gd name="connsiteX11" fmla="*/ 439020 w 543902"/>
                  <a:gd name="connsiteY11" fmla="*/ 499637 h 544576"/>
                  <a:gd name="connsiteX12" fmla="*/ 372993 w 543902"/>
                  <a:gd name="connsiteY12" fmla="*/ 348539 h 544576"/>
                  <a:gd name="connsiteX13" fmla="*/ 191281 w 543902"/>
                  <a:gd name="connsiteY13" fmla="*/ 279083 h 544576"/>
                  <a:gd name="connsiteX14" fmla="*/ 342379 w 543902"/>
                  <a:gd name="connsiteY14" fmla="*/ 279083 h 544576"/>
                  <a:gd name="connsiteX15" fmla="*/ 264820 w 543902"/>
                  <a:gd name="connsiteY15" fmla="*/ 101397 h 544576"/>
                  <a:gd name="connsiteX16" fmla="*/ 191281 w 543902"/>
                  <a:gd name="connsiteY16" fmla="*/ 279083 h 5445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543902" h="544576">
                    <a:moveTo>
                      <a:pt x="372993" y="348539"/>
                    </a:moveTo>
                    <a:lnTo>
                      <a:pt x="162014" y="348539"/>
                    </a:lnTo>
                    <a:lnTo>
                      <a:pt x="99390" y="499637"/>
                    </a:lnTo>
                    <a:cubicBezTo>
                      <a:pt x="93904" y="513232"/>
                      <a:pt x="91891" y="530244"/>
                      <a:pt x="91891" y="544576"/>
                    </a:cubicBezTo>
                    <a:lnTo>
                      <a:pt x="0" y="544576"/>
                    </a:lnTo>
                    <a:cubicBezTo>
                      <a:pt x="9512" y="530917"/>
                      <a:pt x="17012" y="517989"/>
                      <a:pt x="24511" y="499637"/>
                    </a:cubicBezTo>
                    <a:lnTo>
                      <a:pt x="232804" y="0"/>
                    </a:lnTo>
                    <a:lnTo>
                      <a:pt x="300184" y="0"/>
                    </a:lnTo>
                    <a:lnTo>
                      <a:pt x="519392" y="499637"/>
                    </a:lnTo>
                    <a:cubicBezTo>
                      <a:pt x="527564" y="517989"/>
                      <a:pt x="534333" y="530917"/>
                      <a:pt x="543903" y="544576"/>
                    </a:cubicBezTo>
                    <a:lnTo>
                      <a:pt x="447192" y="544576"/>
                    </a:lnTo>
                    <a:cubicBezTo>
                      <a:pt x="447192" y="526834"/>
                      <a:pt x="444513" y="512566"/>
                      <a:pt x="439020" y="499637"/>
                    </a:cubicBezTo>
                    <a:lnTo>
                      <a:pt x="372993" y="348539"/>
                    </a:lnTo>
                    <a:close/>
                    <a:moveTo>
                      <a:pt x="191281" y="279083"/>
                    </a:moveTo>
                    <a:lnTo>
                      <a:pt x="342379" y="279083"/>
                    </a:lnTo>
                    <a:lnTo>
                      <a:pt x="264820" y="101397"/>
                    </a:lnTo>
                    <a:lnTo>
                      <a:pt x="191281" y="279083"/>
                    </a:lnTo>
                    <a:close/>
                  </a:path>
                </a:pathLst>
              </a:custGeom>
              <a:grpFill/>
              <a:ln w="6350" cap="flat">
                <a:noFill/>
                <a:prstDash val="solid"/>
                <a:miter/>
              </a:ln>
            </p:spPr>
            <p:txBody>
              <a:bodyPr rtlCol="0" anchor="ctr"/>
              <a:lstStyle/>
              <a:p>
                <a:endParaRPr lang="da-DK" dirty="0"/>
              </a:p>
            </p:txBody>
          </p:sp>
          <p:sp>
            <p:nvSpPr>
              <p:cNvPr id="40" name="Freeform: Shape 39">
                <a:extLst>
                  <a:ext uri="{FF2B5EF4-FFF2-40B4-BE49-F238E27FC236}">
                    <a16:creationId xmlns:a16="http://schemas.microsoft.com/office/drawing/2014/main" id="{E2EBF895-FB78-0EE7-5C2F-92ED76EECE5F}"/>
                  </a:ext>
                </a:extLst>
              </p:cNvPr>
              <p:cNvSpPr/>
              <p:nvPr/>
            </p:nvSpPr>
            <p:spPr>
              <a:xfrm>
                <a:off x="7671249" y="1822276"/>
                <a:ext cx="488124" cy="544576"/>
              </a:xfrm>
              <a:custGeom>
                <a:avLst/>
                <a:gdLst>
                  <a:gd name="connsiteX0" fmla="*/ 477838 w 488124"/>
                  <a:gd name="connsiteY0" fmla="*/ 499637 h 544576"/>
                  <a:gd name="connsiteX1" fmla="*/ 481267 w 488124"/>
                  <a:gd name="connsiteY1" fmla="*/ 544576 h 544576"/>
                  <a:gd name="connsiteX2" fmla="*/ 409131 w 488124"/>
                  <a:gd name="connsiteY2" fmla="*/ 544576 h 544576"/>
                  <a:gd name="connsiteX3" fmla="*/ 79629 w 488124"/>
                  <a:gd name="connsiteY3" fmla="*/ 119145 h 544576"/>
                  <a:gd name="connsiteX4" fmla="*/ 79629 w 488124"/>
                  <a:gd name="connsiteY4" fmla="*/ 499637 h 544576"/>
                  <a:gd name="connsiteX5" fmla="*/ 89853 w 488124"/>
                  <a:gd name="connsiteY5" fmla="*/ 544576 h 544576"/>
                  <a:gd name="connsiteX6" fmla="*/ 0 w 488124"/>
                  <a:gd name="connsiteY6" fmla="*/ 544576 h 544576"/>
                  <a:gd name="connsiteX7" fmla="*/ 10243 w 488124"/>
                  <a:gd name="connsiteY7" fmla="*/ 499637 h 544576"/>
                  <a:gd name="connsiteX8" fmla="*/ 10243 w 488124"/>
                  <a:gd name="connsiteY8" fmla="*/ 44939 h 544576"/>
                  <a:gd name="connsiteX9" fmla="*/ 0 w 488124"/>
                  <a:gd name="connsiteY9" fmla="*/ 0 h 544576"/>
                  <a:gd name="connsiteX10" fmla="*/ 81724 w 488124"/>
                  <a:gd name="connsiteY10" fmla="*/ 0 h 544576"/>
                  <a:gd name="connsiteX11" fmla="*/ 408432 w 488124"/>
                  <a:gd name="connsiteY11" fmla="*/ 419271 h 544576"/>
                  <a:gd name="connsiteX12" fmla="*/ 408432 w 488124"/>
                  <a:gd name="connsiteY12" fmla="*/ 44939 h 544576"/>
                  <a:gd name="connsiteX13" fmla="*/ 398208 w 488124"/>
                  <a:gd name="connsiteY13" fmla="*/ 0 h 544576"/>
                  <a:gd name="connsiteX14" fmla="*/ 488124 w 488124"/>
                  <a:gd name="connsiteY14" fmla="*/ 0 h 544576"/>
                  <a:gd name="connsiteX15" fmla="*/ 477838 w 488124"/>
                  <a:gd name="connsiteY15" fmla="*/ 44939 h 544576"/>
                  <a:gd name="connsiteX16" fmla="*/ 477838 w 488124"/>
                  <a:gd name="connsiteY16" fmla="*/ 499637 h 5445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88124" h="544576">
                    <a:moveTo>
                      <a:pt x="477838" y="499637"/>
                    </a:moveTo>
                    <a:cubicBezTo>
                      <a:pt x="477838" y="519392"/>
                      <a:pt x="479298" y="530917"/>
                      <a:pt x="481267" y="544576"/>
                    </a:cubicBezTo>
                    <a:lnTo>
                      <a:pt x="409131" y="544576"/>
                    </a:lnTo>
                    <a:lnTo>
                      <a:pt x="79629" y="119145"/>
                    </a:lnTo>
                    <a:lnTo>
                      <a:pt x="79629" y="499637"/>
                    </a:lnTo>
                    <a:cubicBezTo>
                      <a:pt x="79629" y="519392"/>
                      <a:pt x="83058" y="530917"/>
                      <a:pt x="89853" y="544576"/>
                    </a:cubicBezTo>
                    <a:lnTo>
                      <a:pt x="0" y="544576"/>
                    </a:lnTo>
                    <a:cubicBezTo>
                      <a:pt x="6833" y="530917"/>
                      <a:pt x="10243" y="519392"/>
                      <a:pt x="10243" y="499637"/>
                    </a:cubicBezTo>
                    <a:lnTo>
                      <a:pt x="10243" y="44939"/>
                    </a:lnTo>
                    <a:cubicBezTo>
                      <a:pt x="10243" y="25184"/>
                      <a:pt x="6826" y="13595"/>
                      <a:pt x="0" y="0"/>
                    </a:cubicBezTo>
                    <a:lnTo>
                      <a:pt x="81724" y="0"/>
                    </a:lnTo>
                    <a:lnTo>
                      <a:pt x="408432" y="419271"/>
                    </a:lnTo>
                    <a:lnTo>
                      <a:pt x="408432" y="44939"/>
                    </a:lnTo>
                    <a:cubicBezTo>
                      <a:pt x="408432" y="25184"/>
                      <a:pt x="405067" y="13595"/>
                      <a:pt x="398208" y="0"/>
                    </a:cubicBezTo>
                    <a:lnTo>
                      <a:pt x="488124" y="0"/>
                    </a:lnTo>
                    <a:cubicBezTo>
                      <a:pt x="481267" y="13595"/>
                      <a:pt x="477838" y="25184"/>
                      <a:pt x="477838" y="44939"/>
                    </a:cubicBezTo>
                    <a:lnTo>
                      <a:pt x="477838" y="499637"/>
                    </a:lnTo>
                    <a:close/>
                  </a:path>
                </a:pathLst>
              </a:custGeom>
              <a:grpFill/>
              <a:ln w="6350" cap="flat">
                <a:noFill/>
                <a:prstDash val="solid"/>
                <a:miter/>
              </a:ln>
            </p:spPr>
            <p:txBody>
              <a:bodyPr rtlCol="0" anchor="ctr"/>
              <a:lstStyle/>
              <a:p>
                <a:endParaRPr lang="da-DK" dirty="0"/>
              </a:p>
            </p:txBody>
          </p:sp>
          <p:sp>
            <p:nvSpPr>
              <p:cNvPr id="41" name="Freeform: Shape 40">
                <a:extLst>
                  <a:ext uri="{FF2B5EF4-FFF2-40B4-BE49-F238E27FC236}">
                    <a16:creationId xmlns:a16="http://schemas.microsoft.com/office/drawing/2014/main" id="{8EBB7C1F-CC8C-0AB5-6E54-A94E74F47FEB}"/>
                  </a:ext>
                </a:extLst>
              </p:cNvPr>
              <p:cNvSpPr/>
              <p:nvPr/>
            </p:nvSpPr>
            <p:spPr>
              <a:xfrm>
                <a:off x="8279707" y="1822250"/>
                <a:ext cx="482600" cy="548665"/>
              </a:xfrm>
              <a:custGeom>
                <a:avLst/>
                <a:gdLst>
                  <a:gd name="connsiteX0" fmla="*/ 199453 w 482600"/>
                  <a:gd name="connsiteY0" fmla="*/ 0 h 548665"/>
                  <a:gd name="connsiteX1" fmla="*/ 482600 w 482600"/>
                  <a:gd name="connsiteY1" fmla="*/ 272993 h 548665"/>
                  <a:gd name="connsiteX2" fmla="*/ 196723 w 482600"/>
                  <a:gd name="connsiteY2" fmla="*/ 548665 h 548665"/>
                  <a:gd name="connsiteX3" fmla="*/ 48323 w 482600"/>
                  <a:gd name="connsiteY3" fmla="*/ 544582 h 548665"/>
                  <a:gd name="connsiteX4" fmla="*/ 0 w 482600"/>
                  <a:gd name="connsiteY4" fmla="*/ 544582 h 548665"/>
                  <a:gd name="connsiteX5" fmla="*/ 10160 w 482600"/>
                  <a:gd name="connsiteY5" fmla="*/ 499644 h 548665"/>
                  <a:gd name="connsiteX6" fmla="*/ 10160 w 482600"/>
                  <a:gd name="connsiteY6" fmla="*/ 44945 h 548665"/>
                  <a:gd name="connsiteX7" fmla="*/ 0 w 482600"/>
                  <a:gd name="connsiteY7" fmla="*/ 7 h 548665"/>
                  <a:gd name="connsiteX8" fmla="*/ 199453 w 482600"/>
                  <a:gd name="connsiteY8" fmla="*/ 7 h 548665"/>
                  <a:gd name="connsiteX9" fmla="*/ 83693 w 482600"/>
                  <a:gd name="connsiteY9" fmla="*/ 435674 h 548665"/>
                  <a:gd name="connsiteX10" fmla="*/ 105473 w 482600"/>
                  <a:gd name="connsiteY10" fmla="*/ 475793 h 548665"/>
                  <a:gd name="connsiteX11" fmla="*/ 191960 w 482600"/>
                  <a:gd name="connsiteY11" fmla="*/ 481952 h 548665"/>
                  <a:gd name="connsiteX12" fmla="*/ 402336 w 482600"/>
                  <a:gd name="connsiteY12" fmla="*/ 273660 h 548665"/>
                  <a:gd name="connsiteX13" fmla="*/ 189864 w 482600"/>
                  <a:gd name="connsiteY13" fmla="*/ 69450 h 548665"/>
                  <a:gd name="connsiteX14" fmla="*/ 83693 w 482600"/>
                  <a:gd name="connsiteY14" fmla="*/ 69450 h 548665"/>
                  <a:gd name="connsiteX15" fmla="*/ 83693 w 482600"/>
                  <a:gd name="connsiteY15" fmla="*/ 435674 h 5486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482600" h="548665">
                    <a:moveTo>
                      <a:pt x="199453" y="0"/>
                    </a:moveTo>
                    <a:cubicBezTo>
                      <a:pt x="366902" y="0"/>
                      <a:pt x="482600" y="113722"/>
                      <a:pt x="482600" y="272993"/>
                    </a:cubicBezTo>
                    <a:cubicBezTo>
                      <a:pt x="482600" y="432264"/>
                      <a:pt x="364172" y="548665"/>
                      <a:pt x="196723" y="548665"/>
                    </a:cubicBezTo>
                    <a:cubicBezTo>
                      <a:pt x="114364" y="548665"/>
                      <a:pt x="89153" y="544582"/>
                      <a:pt x="48323" y="544582"/>
                    </a:cubicBezTo>
                    <a:lnTo>
                      <a:pt x="0" y="544582"/>
                    </a:lnTo>
                    <a:cubicBezTo>
                      <a:pt x="6794" y="530987"/>
                      <a:pt x="10160" y="519399"/>
                      <a:pt x="10160" y="499644"/>
                    </a:cubicBezTo>
                    <a:lnTo>
                      <a:pt x="10160" y="44945"/>
                    </a:lnTo>
                    <a:cubicBezTo>
                      <a:pt x="10160" y="25191"/>
                      <a:pt x="6794" y="13665"/>
                      <a:pt x="0" y="7"/>
                    </a:cubicBezTo>
                    <a:lnTo>
                      <a:pt x="199453" y="7"/>
                    </a:lnTo>
                    <a:close/>
                    <a:moveTo>
                      <a:pt x="83693" y="435674"/>
                    </a:moveTo>
                    <a:cubicBezTo>
                      <a:pt x="83693" y="456102"/>
                      <a:pt x="85789" y="469697"/>
                      <a:pt x="105473" y="475793"/>
                    </a:cubicBezTo>
                    <a:cubicBezTo>
                      <a:pt x="121793" y="481279"/>
                      <a:pt x="151764" y="481952"/>
                      <a:pt x="191960" y="481952"/>
                    </a:cubicBezTo>
                    <a:cubicBezTo>
                      <a:pt x="319277" y="481952"/>
                      <a:pt x="402336" y="390061"/>
                      <a:pt x="402336" y="273660"/>
                    </a:cubicBezTo>
                    <a:cubicBezTo>
                      <a:pt x="402336" y="157258"/>
                      <a:pt x="319277" y="69450"/>
                      <a:pt x="189864" y="69450"/>
                    </a:cubicBezTo>
                    <a:lnTo>
                      <a:pt x="83693" y="69450"/>
                    </a:lnTo>
                    <a:lnTo>
                      <a:pt x="83693" y="435674"/>
                    </a:lnTo>
                    <a:close/>
                  </a:path>
                </a:pathLst>
              </a:custGeom>
              <a:grpFill/>
              <a:ln w="6350" cap="flat">
                <a:noFill/>
                <a:prstDash val="solid"/>
                <a:miter/>
              </a:ln>
            </p:spPr>
            <p:txBody>
              <a:bodyPr rtlCol="0" anchor="ctr"/>
              <a:lstStyle/>
              <a:p>
                <a:endParaRPr lang="da-DK" dirty="0"/>
              </a:p>
            </p:txBody>
          </p:sp>
          <p:sp>
            <p:nvSpPr>
              <p:cNvPr id="42" name="Freeform: Shape 41">
                <a:extLst>
                  <a:ext uri="{FF2B5EF4-FFF2-40B4-BE49-F238E27FC236}">
                    <a16:creationId xmlns:a16="http://schemas.microsoft.com/office/drawing/2014/main" id="{24200A9B-F49B-F084-636C-B6F5356E3197}"/>
                  </a:ext>
                </a:extLst>
              </p:cNvPr>
              <p:cNvSpPr/>
              <p:nvPr/>
            </p:nvSpPr>
            <p:spPr>
              <a:xfrm>
                <a:off x="8781737" y="1822276"/>
                <a:ext cx="543941" cy="544576"/>
              </a:xfrm>
              <a:custGeom>
                <a:avLst/>
                <a:gdLst>
                  <a:gd name="connsiteX0" fmla="*/ 373063 w 543941"/>
                  <a:gd name="connsiteY0" fmla="*/ 348539 h 544576"/>
                  <a:gd name="connsiteX1" fmla="*/ 162052 w 543941"/>
                  <a:gd name="connsiteY1" fmla="*/ 348539 h 544576"/>
                  <a:gd name="connsiteX2" fmla="*/ 99441 w 543941"/>
                  <a:gd name="connsiteY2" fmla="*/ 499637 h 544576"/>
                  <a:gd name="connsiteX3" fmla="*/ 91948 w 543941"/>
                  <a:gd name="connsiteY3" fmla="*/ 544576 h 544576"/>
                  <a:gd name="connsiteX4" fmla="*/ 0 w 543941"/>
                  <a:gd name="connsiteY4" fmla="*/ 544576 h 544576"/>
                  <a:gd name="connsiteX5" fmla="*/ 24511 w 543941"/>
                  <a:gd name="connsiteY5" fmla="*/ 499637 h 544576"/>
                  <a:gd name="connsiteX6" fmla="*/ 232855 w 543941"/>
                  <a:gd name="connsiteY6" fmla="*/ 0 h 544576"/>
                  <a:gd name="connsiteX7" fmla="*/ 300228 w 543941"/>
                  <a:gd name="connsiteY7" fmla="*/ 0 h 544576"/>
                  <a:gd name="connsiteX8" fmla="*/ 519430 w 543941"/>
                  <a:gd name="connsiteY8" fmla="*/ 499637 h 544576"/>
                  <a:gd name="connsiteX9" fmla="*/ 543941 w 543941"/>
                  <a:gd name="connsiteY9" fmla="*/ 544576 h 544576"/>
                  <a:gd name="connsiteX10" fmla="*/ 447294 w 543941"/>
                  <a:gd name="connsiteY10" fmla="*/ 544576 h 544576"/>
                  <a:gd name="connsiteX11" fmla="*/ 439103 w 543941"/>
                  <a:gd name="connsiteY11" fmla="*/ 499637 h 544576"/>
                  <a:gd name="connsiteX12" fmla="*/ 373063 w 543941"/>
                  <a:gd name="connsiteY12" fmla="*/ 348539 h 544576"/>
                  <a:gd name="connsiteX13" fmla="*/ 191326 w 543941"/>
                  <a:gd name="connsiteY13" fmla="*/ 279083 h 544576"/>
                  <a:gd name="connsiteX14" fmla="*/ 342392 w 543941"/>
                  <a:gd name="connsiteY14" fmla="*/ 279083 h 544576"/>
                  <a:gd name="connsiteX15" fmla="*/ 264858 w 543941"/>
                  <a:gd name="connsiteY15" fmla="*/ 101397 h 544576"/>
                  <a:gd name="connsiteX16" fmla="*/ 191326 w 543941"/>
                  <a:gd name="connsiteY16" fmla="*/ 279083 h 5445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543941" h="544576">
                    <a:moveTo>
                      <a:pt x="373063" y="348539"/>
                    </a:moveTo>
                    <a:lnTo>
                      <a:pt x="162052" y="348539"/>
                    </a:lnTo>
                    <a:lnTo>
                      <a:pt x="99441" y="499637"/>
                    </a:lnTo>
                    <a:cubicBezTo>
                      <a:pt x="93980" y="513232"/>
                      <a:pt x="91948" y="530244"/>
                      <a:pt x="91948" y="544576"/>
                    </a:cubicBezTo>
                    <a:lnTo>
                      <a:pt x="0" y="544576"/>
                    </a:lnTo>
                    <a:cubicBezTo>
                      <a:pt x="9589" y="530917"/>
                      <a:pt x="17018" y="517989"/>
                      <a:pt x="24511" y="499637"/>
                    </a:cubicBezTo>
                    <a:lnTo>
                      <a:pt x="232855" y="0"/>
                    </a:lnTo>
                    <a:lnTo>
                      <a:pt x="300228" y="0"/>
                    </a:lnTo>
                    <a:lnTo>
                      <a:pt x="519430" y="499637"/>
                    </a:lnTo>
                    <a:cubicBezTo>
                      <a:pt x="527621" y="517989"/>
                      <a:pt x="534416" y="530917"/>
                      <a:pt x="543941" y="544576"/>
                    </a:cubicBezTo>
                    <a:lnTo>
                      <a:pt x="447294" y="544576"/>
                    </a:lnTo>
                    <a:cubicBezTo>
                      <a:pt x="447294" y="526834"/>
                      <a:pt x="444564" y="512566"/>
                      <a:pt x="439103" y="499637"/>
                    </a:cubicBezTo>
                    <a:lnTo>
                      <a:pt x="373063" y="348539"/>
                    </a:lnTo>
                    <a:close/>
                    <a:moveTo>
                      <a:pt x="191326" y="279083"/>
                    </a:moveTo>
                    <a:lnTo>
                      <a:pt x="342392" y="279083"/>
                    </a:lnTo>
                    <a:lnTo>
                      <a:pt x="264858" y="101397"/>
                    </a:lnTo>
                    <a:lnTo>
                      <a:pt x="191326" y="279083"/>
                    </a:lnTo>
                    <a:close/>
                  </a:path>
                </a:pathLst>
              </a:custGeom>
              <a:grpFill/>
              <a:ln w="6350" cap="flat">
                <a:noFill/>
                <a:prstDash val="solid"/>
                <a:miter/>
              </a:ln>
            </p:spPr>
            <p:txBody>
              <a:bodyPr rtlCol="0" anchor="ctr"/>
              <a:lstStyle/>
              <a:p>
                <a:endParaRPr lang="da-DK" dirty="0"/>
              </a:p>
            </p:txBody>
          </p:sp>
          <p:sp>
            <p:nvSpPr>
              <p:cNvPr id="43" name="Freeform: Shape 42">
                <a:extLst>
                  <a:ext uri="{FF2B5EF4-FFF2-40B4-BE49-F238E27FC236}">
                    <a16:creationId xmlns:a16="http://schemas.microsoft.com/office/drawing/2014/main" id="{832232F9-CECF-1145-FFB3-C7F6881EFD11}"/>
                  </a:ext>
                </a:extLst>
              </p:cNvPr>
              <p:cNvSpPr/>
              <p:nvPr/>
            </p:nvSpPr>
            <p:spPr>
              <a:xfrm>
                <a:off x="7727701" y="408334"/>
                <a:ext cx="488124" cy="544575"/>
              </a:xfrm>
              <a:custGeom>
                <a:avLst/>
                <a:gdLst>
                  <a:gd name="connsiteX0" fmla="*/ 477901 w 488124"/>
                  <a:gd name="connsiteY0" fmla="*/ 499637 h 544575"/>
                  <a:gd name="connsiteX1" fmla="*/ 481330 w 488124"/>
                  <a:gd name="connsiteY1" fmla="*/ 544576 h 544575"/>
                  <a:gd name="connsiteX2" fmla="*/ 409194 w 488124"/>
                  <a:gd name="connsiteY2" fmla="*/ 544576 h 544575"/>
                  <a:gd name="connsiteX3" fmla="*/ 79629 w 488124"/>
                  <a:gd name="connsiteY3" fmla="*/ 119145 h 544575"/>
                  <a:gd name="connsiteX4" fmla="*/ 79629 w 488124"/>
                  <a:gd name="connsiteY4" fmla="*/ 499637 h 544575"/>
                  <a:gd name="connsiteX5" fmla="*/ 89916 w 488124"/>
                  <a:gd name="connsiteY5" fmla="*/ 544576 h 544575"/>
                  <a:gd name="connsiteX6" fmla="*/ 0 w 488124"/>
                  <a:gd name="connsiteY6" fmla="*/ 544576 h 544575"/>
                  <a:gd name="connsiteX7" fmla="*/ 10287 w 488124"/>
                  <a:gd name="connsiteY7" fmla="*/ 499637 h 544575"/>
                  <a:gd name="connsiteX8" fmla="*/ 10287 w 488124"/>
                  <a:gd name="connsiteY8" fmla="*/ 44939 h 544575"/>
                  <a:gd name="connsiteX9" fmla="*/ 0 w 488124"/>
                  <a:gd name="connsiteY9" fmla="*/ 0 h 544575"/>
                  <a:gd name="connsiteX10" fmla="*/ 81724 w 488124"/>
                  <a:gd name="connsiteY10" fmla="*/ 0 h 544575"/>
                  <a:gd name="connsiteX11" fmla="*/ 408432 w 488124"/>
                  <a:gd name="connsiteY11" fmla="*/ 419335 h 544575"/>
                  <a:gd name="connsiteX12" fmla="*/ 408432 w 488124"/>
                  <a:gd name="connsiteY12" fmla="*/ 44939 h 544575"/>
                  <a:gd name="connsiteX13" fmla="*/ 398272 w 488124"/>
                  <a:gd name="connsiteY13" fmla="*/ 0 h 544575"/>
                  <a:gd name="connsiteX14" fmla="*/ 488124 w 488124"/>
                  <a:gd name="connsiteY14" fmla="*/ 0 h 544575"/>
                  <a:gd name="connsiteX15" fmla="*/ 477901 w 488124"/>
                  <a:gd name="connsiteY15" fmla="*/ 44939 h 544575"/>
                  <a:gd name="connsiteX16" fmla="*/ 477901 w 488124"/>
                  <a:gd name="connsiteY16" fmla="*/ 499637 h 544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88124" h="544575">
                    <a:moveTo>
                      <a:pt x="477901" y="499637"/>
                    </a:moveTo>
                    <a:cubicBezTo>
                      <a:pt x="477901" y="519392"/>
                      <a:pt x="479298" y="530917"/>
                      <a:pt x="481330" y="544576"/>
                    </a:cubicBezTo>
                    <a:lnTo>
                      <a:pt x="409194" y="544576"/>
                    </a:lnTo>
                    <a:lnTo>
                      <a:pt x="79629" y="119145"/>
                    </a:lnTo>
                    <a:lnTo>
                      <a:pt x="79629" y="499637"/>
                    </a:lnTo>
                    <a:cubicBezTo>
                      <a:pt x="79629" y="519392"/>
                      <a:pt x="83058" y="530917"/>
                      <a:pt x="89916" y="544576"/>
                    </a:cubicBezTo>
                    <a:lnTo>
                      <a:pt x="0" y="544576"/>
                    </a:lnTo>
                    <a:cubicBezTo>
                      <a:pt x="6858" y="530917"/>
                      <a:pt x="10287" y="519392"/>
                      <a:pt x="10287" y="499637"/>
                    </a:cubicBezTo>
                    <a:lnTo>
                      <a:pt x="10287" y="44939"/>
                    </a:lnTo>
                    <a:cubicBezTo>
                      <a:pt x="10287" y="25184"/>
                      <a:pt x="6858" y="13595"/>
                      <a:pt x="0" y="0"/>
                    </a:cubicBezTo>
                    <a:lnTo>
                      <a:pt x="81724" y="0"/>
                    </a:lnTo>
                    <a:lnTo>
                      <a:pt x="408432" y="419335"/>
                    </a:lnTo>
                    <a:lnTo>
                      <a:pt x="408432" y="44939"/>
                    </a:lnTo>
                    <a:cubicBezTo>
                      <a:pt x="408432" y="25184"/>
                      <a:pt x="405067" y="13595"/>
                      <a:pt x="398272" y="0"/>
                    </a:cubicBezTo>
                    <a:lnTo>
                      <a:pt x="488124" y="0"/>
                    </a:lnTo>
                    <a:cubicBezTo>
                      <a:pt x="481330" y="13595"/>
                      <a:pt x="477901" y="25184"/>
                      <a:pt x="477901" y="44939"/>
                    </a:cubicBezTo>
                    <a:lnTo>
                      <a:pt x="477901" y="499637"/>
                    </a:lnTo>
                    <a:close/>
                  </a:path>
                </a:pathLst>
              </a:custGeom>
              <a:grpFill/>
              <a:ln w="6350" cap="flat">
                <a:noFill/>
                <a:prstDash val="solid"/>
                <a:miter/>
              </a:ln>
            </p:spPr>
            <p:txBody>
              <a:bodyPr rtlCol="0" anchor="ctr"/>
              <a:lstStyle/>
              <a:p>
                <a:endParaRPr lang="da-DK" dirty="0"/>
              </a:p>
            </p:txBody>
          </p:sp>
          <p:sp>
            <p:nvSpPr>
              <p:cNvPr id="44" name="Freeform: Shape 43">
                <a:extLst>
                  <a:ext uri="{FF2B5EF4-FFF2-40B4-BE49-F238E27FC236}">
                    <a16:creationId xmlns:a16="http://schemas.microsoft.com/office/drawing/2014/main" id="{253628F3-E3B2-DA2F-C20F-C64971EFCFFF}"/>
                  </a:ext>
                </a:extLst>
              </p:cNvPr>
              <p:cNvSpPr/>
              <p:nvPr/>
            </p:nvSpPr>
            <p:spPr>
              <a:xfrm>
                <a:off x="8336158" y="408308"/>
                <a:ext cx="482663" cy="548665"/>
              </a:xfrm>
              <a:custGeom>
                <a:avLst/>
                <a:gdLst>
                  <a:gd name="connsiteX0" fmla="*/ 199454 w 482663"/>
                  <a:gd name="connsiteY0" fmla="*/ 0 h 548665"/>
                  <a:gd name="connsiteX1" fmla="*/ 482664 w 482663"/>
                  <a:gd name="connsiteY1" fmla="*/ 272993 h 548665"/>
                  <a:gd name="connsiteX2" fmla="*/ 196724 w 482663"/>
                  <a:gd name="connsiteY2" fmla="*/ 548665 h 548665"/>
                  <a:gd name="connsiteX3" fmla="*/ 48324 w 482663"/>
                  <a:gd name="connsiteY3" fmla="*/ 544582 h 548665"/>
                  <a:gd name="connsiteX4" fmla="*/ 0 w 482663"/>
                  <a:gd name="connsiteY4" fmla="*/ 544582 h 548665"/>
                  <a:gd name="connsiteX5" fmla="*/ 10224 w 482663"/>
                  <a:gd name="connsiteY5" fmla="*/ 499643 h 548665"/>
                  <a:gd name="connsiteX6" fmla="*/ 10224 w 482663"/>
                  <a:gd name="connsiteY6" fmla="*/ 44945 h 548665"/>
                  <a:gd name="connsiteX7" fmla="*/ 0 w 482663"/>
                  <a:gd name="connsiteY7" fmla="*/ 6 h 548665"/>
                  <a:gd name="connsiteX8" fmla="*/ 199454 w 482663"/>
                  <a:gd name="connsiteY8" fmla="*/ 6 h 548665"/>
                  <a:gd name="connsiteX9" fmla="*/ 83757 w 482663"/>
                  <a:gd name="connsiteY9" fmla="*/ 435673 h 548665"/>
                  <a:gd name="connsiteX10" fmla="*/ 105538 w 482663"/>
                  <a:gd name="connsiteY10" fmla="*/ 475856 h 548665"/>
                  <a:gd name="connsiteX11" fmla="*/ 191961 w 482663"/>
                  <a:gd name="connsiteY11" fmla="*/ 481952 h 548665"/>
                  <a:gd name="connsiteX12" fmla="*/ 402337 w 482663"/>
                  <a:gd name="connsiteY12" fmla="*/ 273659 h 548665"/>
                  <a:gd name="connsiteX13" fmla="*/ 189929 w 482663"/>
                  <a:gd name="connsiteY13" fmla="*/ 69450 h 548665"/>
                  <a:gd name="connsiteX14" fmla="*/ 83757 w 482663"/>
                  <a:gd name="connsiteY14" fmla="*/ 69450 h 548665"/>
                  <a:gd name="connsiteX15" fmla="*/ 83757 w 482663"/>
                  <a:gd name="connsiteY15" fmla="*/ 435673 h 5486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482663" h="548665">
                    <a:moveTo>
                      <a:pt x="199454" y="0"/>
                    </a:moveTo>
                    <a:cubicBezTo>
                      <a:pt x="366903" y="0"/>
                      <a:pt x="482664" y="113722"/>
                      <a:pt x="482664" y="272993"/>
                    </a:cubicBezTo>
                    <a:cubicBezTo>
                      <a:pt x="482664" y="432264"/>
                      <a:pt x="364173" y="548665"/>
                      <a:pt x="196724" y="548665"/>
                    </a:cubicBezTo>
                    <a:cubicBezTo>
                      <a:pt x="114364" y="548665"/>
                      <a:pt x="89154" y="544582"/>
                      <a:pt x="48324" y="544582"/>
                    </a:cubicBezTo>
                    <a:lnTo>
                      <a:pt x="0" y="544582"/>
                    </a:lnTo>
                    <a:cubicBezTo>
                      <a:pt x="6795" y="530987"/>
                      <a:pt x="10224" y="519398"/>
                      <a:pt x="10224" y="499643"/>
                    </a:cubicBezTo>
                    <a:lnTo>
                      <a:pt x="10224" y="44945"/>
                    </a:lnTo>
                    <a:cubicBezTo>
                      <a:pt x="10224" y="25190"/>
                      <a:pt x="6795" y="13665"/>
                      <a:pt x="0" y="6"/>
                    </a:cubicBezTo>
                    <a:lnTo>
                      <a:pt x="199454" y="6"/>
                    </a:lnTo>
                    <a:close/>
                    <a:moveTo>
                      <a:pt x="83757" y="435673"/>
                    </a:moveTo>
                    <a:cubicBezTo>
                      <a:pt x="83757" y="456101"/>
                      <a:pt x="85789" y="469697"/>
                      <a:pt x="105538" y="475856"/>
                    </a:cubicBezTo>
                    <a:cubicBezTo>
                      <a:pt x="121857" y="481286"/>
                      <a:pt x="151765" y="481952"/>
                      <a:pt x="191961" y="481952"/>
                    </a:cubicBezTo>
                    <a:cubicBezTo>
                      <a:pt x="319278" y="481952"/>
                      <a:pt x="402337" y="390061"/>
                      <a:pt x="402337" y="273659"/>
                    </a:cubicBezTo>
                    <a:cubicBezTo>
                      <a:pt x="402337" y="157258"/>
                      <a:pt x="319278" y="69450"/>
                      <a:pt x="189929" y="69450"/>
                    </a:cubicBezTo>
                    <a:lnTo>
                      <a:pt x="83757" y="69450"/>
                    </a:lnTo>
                    <a:lnTo>
                      <a:pt x="83757" y="435673"/>
                    </a:lnTo>
                    <a:close/>
                  </a:path>
                </a:pathLst>
              </a:custGeom>
              <a:grpFill/>
              <a:ln w="6350" cap="flat">
                <a:noFill/>
                <a:prstDash val="solid"/>
                <a:miter/>
              </a:ln>
            </p:spPr>
            <p:txBody>
              <a:bodyPr rtlCol="0" anchor="ctr"/>
              <a:lstStyle/>
              <a:p>
                <a:endParaRPr lang="da-DK" dirty="0"/>
              </a:p>
            </p:txBody>
          </p:sp>
          <p:sp>
            <p:nvSpPr>
              <p:cNvPr id="45" name="Freeform: Shape 44">
                <a:extLst>
                  <a:ext uri="{FF2B5EF4-FFF2-40B4-BE49-F238E27FC236}">
                    <a16:creationId xmlns:a16="http://schemas.microsoft.com/office/drawing/2014/main" id="{DF2CB5E2-243C-595C-AC49-9499B2134E95}"/>
                  </a:ext>
                </a:extLst>
              </p:cNvPr>
              <p:cNvSpPr/>
              <p:nvPr/>
            </p:nvSpPr>
            <p:spPr>
              <a:xfrm>
                <a:off x="9341871" y="1815481"/>
                <a:ext cx="474536" cy="558177"/>
              </a:xfrm>
              <a:custGeom>
                <a:avLst/>
                <a:gdLst>
                  <a:gd name="connsiteX0" fmla="*/ 464312 w 474536"/>
                  <a:gd name="connsiteY0" fmla="*/ 463537 h 558177"/>
                  <a:gd name="connsiteX1" fmla="*/ 469012 w 474536"/>
                  <a:gd name="connsiteY1" fmla="*/ 520065 h 558177"/>
                  <a:gd name="connsiteX2" fmla="*/ 315214 w 474536"/>
                  <a:gd name="connsiteY2" fmla="*/ 558178 h 558177"/>
                  <a:gd name="connsiteX3" fmla="*/ 0 w 474536"/>
                  <a:gd name="connsiteY3" fmla="*/ 279089 h 558177"/>
                  <a:gd name="connsiteX4" fmla="*/ 300927 w 474536"/>
                  <a:gd name="connsiteY4" fmla="*/ 0 h 558177"/>
                  <a:gd name="connsiteX5" fmla="*/ 458089 w 474536"/>
                  <a:gd name="connsiteY5" fmla="*/ 30607 h 558177"/>
                  <a:gd name="connsiteX6" fmla="*/ 460185 w 474536"/>
                  <a:gd name="connsiteY6" fmla="*/ 127254 h 558177"/>
                  <a:gd name="connsiteX7" fmla="*/ 390081 w 474536"/>
                  <a:gd name="connsiteY7" fmla="*/ 83719 h 558177"/>
                  <a:gd name="connsiteX8" fmla="*/ 301562 w 474536"/>
                  <a:gd name="connsiteY8" fmla="*/ 70123 h 558177"/>
                  <a:gd name="connsiteX9" fmla="*/ 78994 w 474536"/>
                  <a:gd name="connsiteY9" fmla="*/ 279089 h 558177"/>
                  <a:gd name="connsiteX10" fmla="*/ 318580 w 474536"/>
                  <a:gd name="connsiteY10" fmla="*/ 488055 h 558177"/>
                  <a:gd name="connsiteX11" fmla="*/ 390716 w 474536"/>
                  <a:gd name="connsiteY11" fmla="*/ 471043 h 558177"/>
                  <a:gd name="connsiteX12" fmla="*/ 390716 w 474536"/>
                  <a:gd name="connsiteY12" fmla="*/ 340309 h 558177"/>
                  <a:gd name="connsiteX13" fmla="*/ 380556 w 474536"/>
                  <a:gd name="connsiteY13" fmla="*/ 295427 h 558177"/>
                  <a:gd name="connsiteX14" fmla="*/ 474536 w 474536"/>
                  <a:gd name="connsiteY14" fmla="*/ 295427 h 558177"/>
                  <a:gd name="connsiteX15" fmla="*/ 464249 w 474536"/>
                  <a:gd name="connsiteY15" fmla="*/ 340309 h 558177"/>
                  <a:gd name="connsiteX16" fmla="*/ 464249 w 474536"/>
                  <a:gd name="connsiteY16" fmla="*/ 463537 h 5581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74536" h="558177">
                    <a:moveTo>
                      <a:pt x="464312" y="463537"/>
                    </a:moveTo>
                    <a:cubicBezTo>
                      <a:pt x="464312" y="493478"/>
                      <a:pt x="466281" y="505060"/>
                      <a:pt x="469012" y="520065"/>
                    </a:cubicBezTo>
                    <a:cubicBezTo>
                      <a:pt x="420053" y="543846"/>
                      <a:pt x="368300" y="558178"/>
                      <a:pt x="315214" y="558178"/>
                    </a:cubicBezTo>
                    <a:cubicBezTo>
                      <a:pt x="120524" y="558178"/>
                      <a:pt x="0" y="437020"/>
                      <a:pt x="0" y="279089"/>
                    </a:cubicBezTo>
                    <a:cubicBezTo>
                      <a:pt x="0" y="121101"/>
                      <a:pt x="125985" y="0"/>
                      <a:pt x="300927" y="0"/>
                    </a:cubicBezTo>
                    <a:cubicBezTo>
                      <a:pt x="365570" y="0"/>
                      <a:pt x="407734" y="6769"/>
                      <a:pt x="458089" y="30607"/>
                    </a:cubicBezTo>
                    <a:lnTo>
                      <a:pt x="460185" y="127254"/>
                    </a:lnTo>
                    <a:cubicBezTo>
                      <a:pt x="443865" y="108903"/>
                      <a:pt x="420053" y="94571"/>
                      <a:pt x="390081" y="83719"/>
                    </a:cubicBezTo>
                    <a:cubicBezTo>
                      <a:pt x="366205" y="74879"/>
                      <a:pt x="334264" y="70123"/>
                      <a:pt x="301562" y="70123"/>
                    </a:cubicBezTo>
                    <a:cubicBezTo>
                      <a:pt x="164783" y="70123"/>
                      <a:pt x="78994" y="161284"/>
                      <a:pt x="78994" y="279089"/>
                    </a:cubicBezTo>
                    <a:cubicBezTo>
                      <a:pt x="78994" y="397504"/>
                      <a:pt x="172911" y="488055"/>
                      <a:pt x="318580" y="488055"/>
                    </a:cubicBezTo>
                    <a:cubicBezTo>
                      <a:pt x="332931" y="488055"/>
                      <a:pt x="366205" y="484638"/>
                      <a:pt x="390716" y="471043"/>
                    </a:cubicBezTo>
                    <a:lnTo>
                      <a:pt x="390716" y="340309"/>
                    </a:lnTo>
                    <a:cubicBezTo>
                      <a:pt x="390716" y="320611"/>
                      <a:pt x="387414" y="309029"/>
                      <a:pt x="380556" y="295427"/>
                    </a:cubicBezTo>
                    <a:lnTo>
                      <a:pt x="474536" y="295427"/>
                    </a:lnTo>
                    <a:cubicBezTo>
                      <a:pt x="467678" y="309023"/>
                      <a:pt x="464249" y="320611"/>
                      <a:pt x="464249" y="340309"/>
                    </a:cubicBezTo>
                    <a:lnTo>
                      <a:pt x="464249" y="463537"/>
                    </a:lnTo>
                    <a:close/>
                  </a:path>
                </a:pathLst>
              </a:custGeom>
              <a:grpFill/>
              <a:ln w="6350" cap="flat">
                <a:noFill/>
                <a:prstDash val="solid"/>
                <a:miter/>
              </a:ln>
            </p:spPr>
            <p:txBody>
              <a:bodyPr rtlCol="0" anchor="ctr"/>
              <a:lstStyle/>
              <a:p>
                <a:endParaRPr lang="da-DK" dirty="0"/>
              </a:p>
            </p:txBody>
          </p:sp>
          <p:sp>
            <p:nvSpPr>
              <p:cNvPr id="46" name="Freeform: Shape 45">
                <a:extLst>
                  <a:ext uri="{FF2B5EF4-FFF2-40B4-BE49-F238E27FC236}">
                    <a16:creationId xmlns:a16="http://schemas.microsoft.com/office/drawing/2014/main" id="{E95A5977-2EC9-0F5A-979B-29CDFA80F8D7}"/>
                  </a:ext>
                </a:extLst>
              </p:cNvPr>
              <p:cNvSpPr/>
              <p:nvPr/>
            </p:nvSpPr>
            <p:spPr>
              <a:xfrm>
                <a:off x="9930643" y="1822257"/>
                <a:ext cx="313816" cy="544575"/>
              </a:xfrm>
              <a:custGeom>
                <a:avLst/>
                <a:gdLst>
                  <a:gd name="connsiteX0" fmla="*/ 288607 w 313816"/>
                  <a:gd name="connsiteY0" fmla="*/ 6 h 544575"/>
                  <a:gd name="connsiteX1" fmla="*/ 292036 w 313816"/>
                  <a:gd name="connsiteY1" fmla="*/ 83725 h 544575"/>
                  <a:gd name="connsiteX2" fmla="*/ 232790 w 313816"/>
                  <a:gd name="connsiteY2" fmla="*/ 69456 h 544575"/>
                  <a:gd name="connsiteX3" fmla="*/ 83756 w 313816"/>
                  <a:gd name="connsiteY3" fmla="*/ 69456 h 544575"/>
                  <a:gd name="connsiteX4" fmla="*/ 83756 w 313816"/>
                  <a:gd name="connsiteY4" fmla="*/ 232810 h 544575"/>
                  <a:gd name="connsiteX5" fmla="*/ 238252 w 313816"/>
                  <a:gd name="connsiteY5" fmla="*/ 232810 h 544575"/>
                  <a:gd name="connsiteX6" fmla="*/ 283210 w 313816"/>
                  <a:gd name="connsiteY6" fmla="*/ 222624 h 544575"/>
                  <a:gd name="connsiteX7" fmla="*/ 283210 w 313816"/>
                  <a:gd name="connsiteY7" fmla="*/ 312445 h 544575"/>
                  <a:gd name="connsiteX8" fmla="*/ 238252 w 313816"/>
                  <a:gd name="connsiteY8" fmla="*/ 302260 h 544575"/>
                  <a:gd name="connsiteX9" fmla="*/ 83756 w 313816"/>
                  <a:gd name="connsiteY9" fmla="*/ 302260 h 544575"/>
                  <a:gd name="connsiteX10" fmla="*/ 83756 w 313816"/>
                  <a:gd name="connsiteY10" fmla="*/ 475126 h 544575"/>
                  <a:gd name="connsiteX11" fmla="*/ 249110 w 313816"/>
                  <a:gd name="connsiteY11" fmla="*/ 475126 h 544575"/>
                  <a:gd name="connsiteX12" fmla="*/ 313817 w 313816"/>
                  <a:gd name="connsiteY12" fmla="*/ 460858 h 544575"/>
                  <a:gd name="connsiteX13" fmla="*/ 294767 w 313816"/>
                  <a:gd name="connsiteY13" fmla="*/ 544576 h 544575"/>
                  <a:gd name="connsiteX14" fmla="*/ 0 w 313816"/>
                  <a:gd name="connsiteY14" fmla="*/ 544576 h 544575"/>
                  <a:gd name="connsiteX15" fmla="*/ 10223 w 313816"/>
                  <a:gd name="connsiteY15" fmla="*/ 499637 h 544575"/>
                  <a:gd name="connsiteX16" fmla="*/ 10223 w 313816"/>
                  <a:gd name="connsiteY16" fmla="*/ 44939 h 544575"/>
                  <a:gd name="connsiteX17" fmla="*/ 0 w 313816"/>
                  <a:gd name="connsiteY17" fmla="*/ 0 h 544575"/>
                  <a:gd name="connsiteX18" fmla="*/ 288607 w 313816"/>
                  <a:gd name="connsiteY18" fmla="*/ 0 h 544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313816" h="544575">
                    <a:moveTo>
                      <a:pt x="288607" y="6"/>
                    </a:moveTo>
                    <a:lnTo>
                      <a:pt x="292036" y="83725"/>
                    </a:lnTo>
                    <a:cubicBezTo>
                      <a:pt x="276352" y="74885"/>
                      <a:pt x="260667" y="69456"/>
                      <a:pt x="232790" y="69456"/>
                    </a:cubicBezTo>
                    <a:lnTo>
                      <a:pt x="83756" y="69456"/>
                    </a:lnTo>
                    <a:lnTo>
                      <a:pt x="83756" y="232810"/>
                    </a:lnTo>
                    <a:lnTo>
                      <a:pt x="238252" y="232810"/>
                    </a:lnTo>
                    <a:cubicBezTo>
                      <a:pt x="258001" y="232810"/>
                      <a:pt x="269494" y="229394"/>
                      <a:pt x="283210" y="222624"/>
                    </a:cubicBezTo>
                    <a:lnTo>
                      <a:pt x="283210" y="312445"/>
                    </a:lnTo>
                    <a:cubicBezTo>
                      <a:pt x="269494" y="305619"/>
                      <a:pt x="258001" y="302260"/>
                      <a:pt x="238252" y="302260"/>
                    </a:cubicBezTo>
                    <a:lnTo>
                      <a:pt x="83756" y="302260"/>
                    </a:lnTo>
                    <a:lnTo>
                      <a:pt x="83756" y="475126"/>
                    </a:lnTo>
                    <a:lnTo>
                      <a:pt x="249110" y="475126"/>
                    </a:lnTo>
                    <a:cubicBezTo>
                      <a:pt x="277051" y="475126"/>
                      <a:pt x="298132" y="469697"/>
                      <a:pt x="313817" y="460858"/>
                    </a:cubicBezTo>
                    <a:lnTo>
                      <a:pt x="294767" y="544576"/>
                    </a:lnTo>
                    <a:lnTo>
                      <a:pt x="0" y="544576"/>
                    </a:lnTo>
                    <a:cubicBezTo>
                      <a:pt x="6794" y="530980"/>
                      <a:pt x="10223" y="519392"/>
                      <a:pt x="10223" y="499637"/>
                    </a:cubicBezTo>
                    <a:lnTo>
                      <a:pt x="10223" y="44939"/>
                    </a:lnTo>
                    <a:cubicBezTo>
                      <a:pt x="10223" y="25184"/>
                      <a:pt x="6794" y="13595"/>
                      <a:pt x="0" y="0"/>
                    </a:cubicBezTo>
                    <a:lnTo>
                      <a:pt x="288607" y="0"/>
                    </a:lnTo>
                    <a:close/>
                  </a:path>
                </a:pathLst>
              </a:custGeom>
              <a:grpFill/>
              <a:ln w="6350" cap="flat">
                <a:noFill/>
                <a:prstDash val="solid"/>
                <a:miter/>
              </a:ln>
            </p:spPr>
            <p:txBody>
              <a:bodyPr rtlCol="0" anchor="ctr"/>
              <a:lstStyle/>
              <a:p>
                <a:endParaRPr lang="da-DK" dirty="0"/>
              </a:p>
            </p:txBody>
          </p:sp>
          <p:sp>
            <p:nvSpPr>
              <p:cNvPr id="47" name="Freeform: Shape 46">
                <a:extLst>
                  <a:ext uri="{FF2B5EF4-FFF2-40B4-BE49-F238E27FC236}">
                    <a16:creationId xmlns:a16="http://schemas.microsoft.com/office/drawing/2014/main" id="{9FD6164A-5166-0375-19F7-57967249BA3C}"/>
                  </a:ext>
                </a:extLst>
              </p:cNvPr>
              <p:cNvSpPr/>
              <p:nvPr/>
            </p:nvSpPr>
            <p:spPr>
              <a:xfrm>
                <a:off x="10343393" y="1822276"/>
                <a:ext cx="402335" cy="544518"/>
              </a:xfrm>
              <a:custGeom>
                <a:avLst/>
                <a:gdLst>
                  <a:gd name="connsiteX0" fmla="*/ 157290 w 402335"/>
                  <a:gd name="connsiteY0" fmla="*/ 6 h 544518"/>
                  <a:gd name="connsiteX1" fmla="*/ 322643 w 402335"/>
                  <a:gd name="connsiteY1" fmla="*/ 157874 h 544518"/>
                  <a:gd name="connsiteX2" fmla="*/ 220535 w 402335"/>
                  <a:gd name="connsiteY2" fmla="*/ 302203 h 544518"/>
                  <a:gd name="connsiteX3" fmla="*/ 247777 w 402335"/>
                  <a:gd name="connsiteY3" fmla="*/ 332810 h 544518"/>
                  <a:gd name="connsiteX4" fmla="*/ 359410 w 402335"/>
                  <a:gd name="connsiteY4" fmla="*/ 494150 h 544518"/>
                  <a:gd name="connsiteX5" fmla="*/ 402336 w 402335"/>
                  <a:gd name="connsiteY5" fmla="*/ 544519 h 544518"/>
                  <a:gd name="connsiteX6" fmla="*/ 293433 w 402335"/>
                  <a:gd name="connsiteY6" fmla="*/ 544519 h 544518"/>
                  <a:gd name="connsiteX7" fmla="*/ 275018 w 402335"/>
                  <a:gd name="connsiteY7" fmla="*/ 502996 h 544518"/>
                  <a:gd name="connsiteX8" fmla="*/ 176276 w 402335"/>
                  <a:gd name="connsiteY8" fmla="*/ 359397 h 544518"/>
                  <a:gd name="connsiteX9" fmla="*/ 122491 w 402335"/>
                  <a:gd name="connsiteY9" fmla="*/ 316528 h 544518"/>
                  <a:gd name="connsiteX10" fmla="*/ 83693 w 402335"/>
                  <a:gd name="connsiteY10" fmla="*/ 311772 h 544518"/>
                  <a:gd name="connsiteX11" fmla="*/ 83693 w 402335"/>
                  <a:gd name="connsiteY11" fmla="*/ 499643 h 544518"/>
                  <a:gd name="connsiteX12" fmla="*/ 93916 w 402335"/>
                  <a:gd name="connsiteY12" fmla="*/ 544519 h 544518"/>
                  <a:gd name="connsiteX13" fmla="*/ 0 w 402335"/>
                  <a:gd name="connsiteY13" fmla="*/ 544519 h 544518"/>
                  <a:gd name="connsiteX14" fmla="*/ 10160 w 402335"/>
                  <a:gd name="connsiteY14" fmla="*/ 499643 h 544518"/>
                  <a:gd name="connsiteX15" fmla="*/ 10160 w 402335"/>
                  <a:gd name="connsiteY15" fmla="*/ 44882 h 544518"/>
                  <a:gd name="connsiteX16" fmla="*/ 0 w 402335"/>
                  <a:gd name="connsiteY16" fmla="*/ 0 h 544518"/>
                  <a:gd name="connsiteX17" fmla="*/ 157290 w 402335"/>
                  <a:gd name="connsiteY17" fmla="*/ 0 h 544518"/>
                  <a:gd name="connsiteX18" fmla="*/ 83693 w 402335"/>
                  <a:gd name="connsiteY18" fmla="*/ 242329 h 544518"/>
                  <a:gd name="connsiteX19" fmla="*/ 132080 w 402335"/>
                  <a:gd name="connsiteY19" fmla="*/ 247085 h 544518"/>
                  <a:gd name="connsiteX20" fmla="*/ 245745 w 402335"/>
                  <a:gd name="connsiteY20" fmla="*/ 158610 h 544518"/>
                  <a:gd name="connsiteX21" fmla="*/ 142939 w 402335"/>
                  <a:gd name="connsiteY21" fmla="*/ 68732 h 544518"/>
                  <a:gd name="connsiteX22" fmla="*/ 83693 w 402335"/>
                  <a:gd name="connsiteY22" fmla="*/ 68732 h 544518"/>
                  <a:gd name="connsiteX23" fmla="*/ 83693 w 402335"/>
                  <a:gd name="connsiteY23" fmla="*/ 242329 h 5445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402335" h="544518">
                    <a:moveTo>
                      <a:pt x="157290" y="6"/>
                    </a:moveTo>
                    <a:cubicBezTo>
                      <a:pt x="260032" y="6"/>
                      <a:pt x="322643" y="70739"/>
                      <a:pt x="322643" y="157874"/>
                    </a:cubicBezTo>
                    <a:cubicBezTo>
                      <a:pt x="322643" y="227997"/>
                      <a:pt x="285178" y="279095"/>
                      <a:pt x="220535" y="302203"/>
                    </a:cubicBezTo>
                    <a:cubicBezTo>
                      <a:pt x="232156" y="312445"/>
                      <a:pt x="238887" y="321957"/>
                      <a:pt x="247777" y="332810"/>
                    </a:cubicBezTo>
                    <a:cubicBezTo>
                      <a:pt x="287274" y="384581"/>
                      <a:pt x="328802" y="448545"/>
                      <a:pt x="359410" y="494150"/>
                    </a:cubicBezTo>
                    <a:cubicBezTo>
                      <a:pt x="374396" y="515982"/>
                      <a:pt x="385318" y="530250"/>
                      <a:pt x="402336" y="544519"/>
                    </a:cubicBezTo>
                    <a:lnTo>
                      <a:pt x="293433" y="544519"/>
                    </a:lnTo>
                    <a:cubicBezTo>
                      <a:pt x="289242" y="527507"/>
                      <a:pt x="283845" y="515982"/>
                      <a:pt x="275018" y="502996"/>
                    </a:cubicBezTo>
                    <a:cubicBezTo>
                      <a:pt x="242315" y="454704"/>
                      <a:pt x="209614" y="407022"/>
                      <a:pt x="176276" y="359397"/>
                    </a:cubicBezTo>
                    <a:cubicBezTo>
                      <a:pt x="164719" y="343726"/>
                      <a:pt x="145669" y="323297"/>
                      <a:pt x="122491" y="316528"/>
                    </a:cubicBezTo>
                    <a:cubicBezTo>
                      <a:pt x="108203" y="312445"/>
                      <a:pt x="94614" y="311772"/>
                      <a:pt x="83693" y="311772"/>
                    </a:cubicBezTo>
                    <a:lnTo>
                      <a:pt x="83693" y="499643"/>
                    </a:lnTo>
                    <a:cubicBezTo>
                      <a:pt x="83693" y="519398"/>
                      <a:pt x="87122" y="530923"/>
                      <a:pt x="93916" y="544519"/>
                    </a:cubicBezTo>
                    <a:lnTo>
                      <a:pt x="0" y="544519"/>
                    </a:lnTo>
                    <a:cubicBezTo>
                      <a:pt x="6794" y="530923"/>
                      <a:pt x="10160" y="519398"/>
                      <a:pt x="10160" y="499643"/>
                    </a:cubicBezTo>
                    <a:lnTo>
                      <a:pt x="10160" y="44882"/>
                    </a:lnTo>
                    <a:cubicBezTo>
                      <a:pt x="10160" y="25184"/>
                      <a:pt x="6858" y="13601"/>
                      <a:pt x="0" y="0"/>
                    </a:cubicBezTo>
                    <a:lnTo>
                      <a:pt x="157290" y="0"/>
                    </a:lnTo>
                    <a:close/>
                    <a:moveTo>
                      <a:pt x="83693" y="242329"/>
                    </a:moveTo>
                    <a:cubicBezTo>
                      <a:pt x="100711" y="246412"/>
                      <a:pt x="115062" y="247085"/>
                      <a:pt x="132080" y="247085"/>
                    </a:cubicBezTo>
                    <a:cubicBezTo>
                      <a:pt x="211709" y="247085"/>
                      <a:pt x="245745" y="208306"/>
                      <a:pt x="245745" y="158610"/>
                    </a:cubicBezTo>
                    <a:cubicBezTo>
                      <a:pt x="245745" y="107512"/>
                      <a:pt x="211709" y="68732"/>
                      <a:pt x="142939" y="68732"/>
                    </a:cubicBezTo>
                    <a:lnTo>
                      <a:pt x="83693" y="68732"/>
                    </a:lnTo>
                    <a:lnTo>
                      <a:pt x="83693" y="242329"/>
                    </a:lnTo>
                    <a:close/>
                  </a:path>
                </a:pathLst>
              </a:custGeom>
              <a:grpFill/>
              <a:ln w="6350" cap="flat">
                <a:noFill/>
                <a:prstDash val="solid"/>
                <a:miter/>
              </a:ln>
            </p:spPr>
            <p:txBody>
              <a:bodyPr rtlCol="0" anchor="ctr"/>
              <a:lstStyle/>
              <a:p>
                <a:endParaRPr lang="da-DK" dirty="0"/>
              </a:p>
            </p:txBody>
          </p:sp>
        </p:grpSp>
      </p:grpSp>
    </p:spTree>
    <p:extLst>
      <p:ext uri="{BB962C8B-B14F-4D97-AF65-F5344CB8AC3E}">
        <p14:creationId xmlns:p14="http://schemas.microsoft.com/office/powerpoint/2010/main" val="3325558922"/>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8" fill="hold" nodeType="with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additive="base">
                                        <p:cTn id="7" dur="1000"/>
                                        <p:tgtEl>
                                          <p:spTgt spid="10"/>
                                        </p:tgtEl>
                                        <p:attrNameLst>
                                          <p:attrName>ppt_x</p:attrName>
                                        </p:attrNameLst>
                                      </p:cBhvr>
                                      <p:tavLst>
                                        <p:tav tm="0">
                                          <p:val>
                                            <p:strVal val="#ppt_x-#ppt_w*1.125000"/>
                                          </p:val>
                                        </p:tav>
                                        <p:tav tm="100000">
                                          <p:val>
                                            <p:strVal val="#ppt_x"/>
                                          </p:val>
                                        </p:tav>
                                      </p:tavLst>
                                    </p:anim>
                                    <p:animEffect transition="in" filter="wipe(right)">
                                      <p:cBhvr>
                                        <p:cTn id="8" dur="1000"/>
                                        <p:tgtEl>
                                          <p:spTgt spid="10"/>
                                        </p:tgtEl>
                                      </p:cBhvr>
                                    </p:animEffect>
                                  </p:childTnLst>
                                </p:cTn>
                              </p:par>
                              <p:par>
                                <p:cTn id="9" presetID="10" presetClass="entr" presetSubtype="0" fill="hold" grpId="0" nodeType="withEffect">
                                  <p:stCondLst>
                                    <p:cond delay="250"/>
                                  </p:stCondLst>
                                  <p:childTnLst>
                                    <p:set>
                                      <p:cBhvr>
                                        <p:cTn id="10" dur="1" fill="hold">
                                          <p:stCondLst>
                                            <p:cond delay="0"/>
                                          </p:stCondLst>
                                        </p:cTn>
                                        <p:tgtEl>
                                          <p:spTgt spid="7"/>
                                        </p:tgtEl>
                                        <p:attrNameLst>
                                          <p:attrName>style.visibility</p:attrName>
                                        </p:attrNameLst>
                                      </p:cBhvr>
                                      <p:to>
                                        <p:strVal val="visible"/>
                                      </p:to>
                                    </p:set>
                                    <p:animEffect transition="in" filter="fade">
                                      <p:cBhvr>
                                        <p:cTn id="11" dur="500"/>
                                        <p:tgtEl>
                                          <p:spTgt spid="7"/>
                                        </p:tgtEl>
                                      </p:cBhvr>
                                    </p:animEffect>
                                  </p:childTnLst>
                                </p:cTn>
                              </p:par>
                              <p:par>
                                <p:cTn id="12" presetID="10" presetClass="entr" presetSubtype="0" fill="hold" grpId="0" nodeType="withEffect">
                                  <p:stCondLst>
                                    <p:cond delay="500"/>
                                  </p:stCondLst>
                                  <p:childTnLst>
                                    <p:set>
                                      <p:cBhvr>
                                        <p:cTn id="13" dur="1" fill="hold">
                                          <p:stCondLst>
                                            <p:cond delay="0"/>
                                          </p:stCondLst>
                                        </p:cTn>
                                        <p:tgtEl>
                                          <p:spTgt spid="21"/>
                                        </p:tgtEl>
                                        <p:attrNameLst>
                                          <p:attrName>style.visibility</p:attrName>
                                        </p:attrNameLst>
                                      </p:cBhvr>
                                      <p:to>
                                        <p:strVal val="visible"/>
                                      </p:to>
                                    </p:set>
                                    <p:animEffect transition="in" filter="fade">
                                      <p:cBhvr>
                                        <p:cTn id="14" dur="500"/>
                                        <p:tgtEl>
                                          <p:spTgt spid="21"/>
                                        </p:tgtEl>
                                      </p:cBhvr>
                                    </p:animEffect>
                                  </p:childTnLst>
                                </p:cTn>
                              </p:par>
                              <p:par>
                                <p:cTn id="15" presetID="10" presetClass="entr" presetSubtype="0" fill="hold" grpId="0" nodeType="withEffect">
                                  <p:stCondLst>
                                    <p:cond delay="750"/>
                                  </p:stCondLst>
                                  <p:childTnLst>
                                    <p:set>
                                      <p:cBhvr>
                                        <p:cTn id="16" dur="1" fill="hold">
                                          <p:stCondLst>
                                            <p:cond delay="0"/>
                                          </p:stCondLst>
                                        </p:cTn>
                                        <p:tgtEl>
                                          <p:spTgt spid="22"/>
                                        </p:tgtEl>
                                        <p:attrNameLst>
                                          <p:attrName>style.visibility</p:attrName>
                                        </p:attrNameLst>
                                      </p:cBhvr>
                                      <p:to>
                                        <p:strVal val="visible"/>
                                      </p:to>
                                    </p:set>
                                    <p:animEffect transition="in" filter="fade">
                                      <p:cBhvr>
                                        <p:cTn id="17" dur="500"/>
                                        <p:tgtEl>
                                          <p:spTgt spid="22"/>
                                        </p:tgtEl>
                                      </p:cBhvr>
                                    </p:animEffect>
                                  </p:childTnLst>
                                </p:cTn>
                              </p:par>
                              <p:par>
                                <p:cTn id="18" presetID="10" presetClass="entr" presetSubtype="0" fill="hold" grpId="0" nodeType="withEffect">
                                  <p:stCondLst>
                                    <p:cond delay="1000"/>
                                  </p:stCondLst>
                                  <p:childTnLst>
                                    <p:set>
                                      <p:cBhvr>
                                        <p:cTn id="19" dur="1" fill="hold">
                                          <p:stCondLst>
                                            <p:cond delay="0"/>
                                          </p:stCondLst>
                                        </p:cTn>
                                        <p:tgtEl>
                                          <p:spTgt spid="23"/>
                                        </p:tgtEl>
                                        <p:attrNameLst>
                                          <p:attrName>style.visibility</p:attrName>
                                        </p:attrNameLst>
                                      </p:cBhvr>
                                      <p:to>
                                        <p:strVal val="visible"/>
                                      </p:to>
                                    </p:set>
                                    <p:animEffect transition="in" filter="fade">
                                      <p:cBhvr>
                                        <p:cTn id="20" dur="500"/>
                                        <p:tgtEl>
                                          <p:spTgt spid="23"/>
                                        </p:tgtEl>
                                      </p:cBhvr>
                                    </p:animEffect>
                                  </p:childTnLst>
                                </p:cTn>
                              </p:par>
                              <p:par>
                                <p:cTn id="21" presetID="10" presetClass="entr" presetSubtype="0" fill="hold" grpId="0" nodeType="withEffect">
                                  <p:stCondLst>
                                    <p:cond delay="1250"/>
                                  </p:stCondLst>
                                  <p:childTnLst>
                                    <p:set>
                                      <p:cBhvr>
                                        <p:cTn id="22" dur="1" fill="hold">
                                          <p:stCondLst>
                                            <p:cond delay="0"/>
                                          </p:stCondLst>
                                        </p:cTn>
                                        <p:tgtEl>
                                          <p:spTgt spid="24"/>
                                        </p:tgtEl>
                                        <p:attrNameLst>
                                          <p:attrName>style.visibility</p:attrName>
                                        </p:attrNameLst>
                                      </p:cBhvr>
                                      <p:to>
                                        <p:strVal val="visible"/>
                                      </p:to>
                                    </p:set>
                                    <p:animEffect transition="in" filter="fade">
                                      <p:cBhvr>
                                        <p:cTn id="23" dur="500"/>
                                        <p:tgtEl>
                                          <p:spTgt spid="24"/>
                                        </p:tgtEl>
                                      </p:cBhvr>
                                    </p:animEffect>
                                  </p:childTnLst>
                                </p:cTn>
                              </p:par>
                              <p:par>
                                <p:cTn id="24" presetID="10" presetClass="entr" presetSubtype="0" fill="hold" grpId="0" nodeType="withEffect">
                                  <p:stCondLst>
                                    <p:cond delay="1500"/>
                                  </p:stCondLst>
                                  <p:childTnLst>
                                    <p:set>
                                      <p:cBhvr>
                                        <p:cTn id="25" dur="1" fill="hold">
                                          <p:stCondLst>
                                            <p:cond delay="0"/>
                                          </p:stCondLst>
                                        </p:cTn>
                                        <p:tgtEl>
                                          <p:spTgt spid="25"/>
                                        </p:tgtEl>
                                        <p:attrNameLst>
                                          <p:attrName>style.visibility</p:attrName>
                                        </p:attrNameLst>
                                      </p:cBhvr>
                                      <p:to>
                                        <p:strVal val="visible"/>
                                      </p:to>
                                    </p:set>
                                    <p:animEffect transition="in" filter="fade">
                                      <p:cBhvr>
                                        <p:cTn id="26" dur="500"/>
                                        <p:tgtEl>
                                          <p:spTgt spid="25"/>
                                        </p:tgtEl>
                                      </p:cBhvr>
                                    </p:animEffect>
                                  </p:childTnLst>
                                </p:cTn>
                              </p:par>
                              <p:par>
                                <p:cTn id="27" presetID="10" presetClass="entr" presetSubtype="0" fill="hold" grpId="0" nodeType="withEffect">
                                  <p:stCondLst>
                                    <p:cond delay="1750"/>
                                  </p:stCondLst>
                                  <p:childTnLst>
                                    <p:set>
                                      <p:cBhvr>
                                        <p:cTn id="28" dur="1" fill="hold">
                                          <p:stCondLst>
                                            <p:cond delay="0"/>
                                          </p:stCondLst>
                                        </p:cTn>
                                        <p:tgtEl>
                                          <p:spTgt spid="26"/>
                                        </p:tgtEl>
                                        <p:attrNameLst>
                                          <p:attrName>style.visibility</p:attrName>
                                        </p:attrNameLst>
                                      </p:cBhvr>
                                      <p:to>
                                        <p:strVal val="visible"/>
                                      </p:to>
                                    </p:set>
                                    <p:animEffect transition="in" filter="fade">
                                      <p:cBhvr>
                                        <p:cTn id="29" dur="500"/>
                                        <p:tgtEl>
                                          <p:spTgt spid="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tmplLst>
          <p:tmpl>
            <p:tnLst>
              <p:par>
                <p:cTn presetID="10" presetClass="entr" presetSubtype="0" fill="hold" nodeType="withEffect">
                  <p:stCondLst>
                    <p:cond delay="250"/>
                  </p:stCondLst>
                  <p:childTnLst>
                    <p:set>
                      <p:cBhvr>
                        <p:cTn dur="1" fill="hold">
                          <p:stCondLst>
                            <p:cond delay="0"/>
                          </p:stCondLst>
                        </p:cTn>
                        <p:tgtEl>
                          <p:spTgt spid="7"/>
                        </p:tgtEl>
                        <p:attrNameLst>
                          <p:attrName>style.visibility</p:attrName>
                        </p:attrNameLst>
                      </p:cBhvr>
                      <p:to>
                        <p:strVal val="visible"/>
                      </p:to>
                    </p:set>
                    <p:animEffect transition="in" filter="fade">
                      <p:cBhvr>
                        <p:cTn dur="500"/>
                        <p:tgtEl>
                          <p:spTgt spid="7"/>
                        </p:tgtEl>
                      </p:cBhvr>
                    </p:animEffect>
                  </p:childTnLst>
                </p:cTn>
              </p:par>
            </p:tnLst>
          </p:tmpl>
        </p:tmplLst>
      </p:bldP>
      <p:bldP spid="21" grpId="0" animBg="1">
        <p:tmplLst>
          <p:tmpl>
            <p:tnLst>
              <p:par>
                <p:cTn presetID="10" presetClass="entr" presetSubtype="0" fill="hold" nodeType="withEffect">
                  <p:stCondLst>
                    <p:cond delay="500"/>
                  </p:stCondLst>
                  <p:childTnLst>
                    <p:set>
                      <p:cBhvr>
                        <p:cTn dur="1" fill="hold">
                          <p:stCondLst>
                            <p:cond delay="0"/>
                          </p:stCondLst>
                        </p:cTn>
                        <p:tgtEl>
                          <p:spTgt spid="21"/>
                        </p:tgtEl>
                        <p:attrNameLst>
                          <p:attrName>style.visibility</p:attrName>
                        </p:attrNameLst>
                      </p:cBhvr>
                      <p:to>
                        <p:strVal val="visible"/>
                      </p:to>
                    </p:set>
                    <p:animEffect transition="in" filter="fade">
                      <p:cBhvr>
                        <p:cTn dur="500"/>
                        <p:tgtEl>
                          <p:spTgt spid="21"/>
                        </p:tgtEl>
                      </p:cBhvr>
                    </p:animEffect>
                  </p:childTnLst>
                </p:cTn>
              </p:par>
            </p:tnLst>
          </p:tmpl>
        </p:tmplLst>
      </p:bldP>
      <p:bldP spid="22" grpId="0" animBg="1">
        <p:tmplLst>
          <p:tmpl>
            <p:tnLst>
              <p:par>
                <p:cTn presetID="10" presetClass="entr" presetSubtype="0" fill="hold" nodeType="withEffect">
                  <p:stCondLst>
                    <p:cond delay="750"/>
                  </p:stCondLst>
                  <p:childTnLst>
                    <p:set>
                      <p:cBhvr>
                        <p:cTn dur="1" fill="hold">
                          <p:stCondLst>
                            <p:cond delay="0"/>
                          </p:stCondLst>
                        </p:cTn>
                        <p:tgtEl>
                          <p:spTgt spid="22"/>
                        </p:tgtEl>
                        <p:attrNameLst>
                          <p:attrName>style.visibility</p:attrName>
                        </p:attrNameLst>
                      </p:cBhvr>
                      <p:to>
                        <p:strVal val="visible"/>
                      </p:to>
                    </p:set>
                    <p:animEffect transition="in" filter="fade">
                      <p:cBhvr>
                        <p:cTn dur="500"/>
                        <p:tgtEl>
                          <p:spTgt spid="22"/>
                        </p:tgtEl>
                      </p:cBhvr>
                    </p:animEffect>
                  </p:childTnLst>
                </p:cTn>
              </p:par>
            </p:tnLst>
          </p:tmpl>
        </p:tmplLst>
      </p:bldP>
      <p:bldP spid="23" grpId="0" animBg="1">
        <p:tmplLst>
          <p:tmpl>
            <p:tnLst>
              <p:par>
                <p:cTn presetID="10" presetClass="entr" presetSubtype="0" fill="hold" nodeType="withEffect">
                  <p:stCondLst>
                    <p:cond delay="1000"/>
                  </p:stCondLst>
                  <p:childTnLst>
                    <p:set>
                      <p:cBhvr>
                        <p:cTn dur="1" fill="hold">
                          <p:stCondLst>
                            <p:cond delay="0"/>
                          </p:stCondLst>
                        </p:cTn>
                        <p:tgtEl>
                          <p:spTgt spid="23"/>
                        </p:tgtEl>
                        <p:attrNameLst>
                          <p:attrName>style.visibility</p:attrName>
                        </p:attrNameLst>
                      </p:cBhvr>
                      <p:to>
                        <p:strVal val="visible"/>
                      </p:to>
                    </p:set>
                    <p:animEffect transition="in" filter="fade">
                      <p:cBhvr>
                        <p:cTn dur="500"/>
                        <p:tgtEl>
                          <p:spTgt spid="23"/>
                        </p:tgtEl>
                      </p:cBhvr>
                    </p:animEffect>
                  </p:childTnLst>
                </p:cTn>
              </p:par>
            </p:tnLst>
          </p:tmpl>
        </p:tmplLst>
      </p:bldP>
      <p:bldP spid="24" grpId="0" animBg="1">
        <p:tmplLst>
          <p:tmpl>
            <p:tnLst>
              <p:par>
                <p:cTn presetID="10" presetClass="entr" presetSubtype="0" fill="hold" nodeType="withEffect">
                  <p:stCondLst>
                    <p:cond delay="1250"/>
                  </p:stCondLst>
                  <p:childTnLst>
                    <p:set>
                      <p:cBhvr>
                        <p:cTn dur="1" fill="hold">
                          <p:stCondLst>
                            <p:cond delay="0"/>
                          </p:stCondLst>
                        </p:cTn>
                        <p:tgtEl>
                          <p:spTgt spid="24"/>
                        </p:tgtEl>
                        <p:attrNameLst>
                          <p:attrName>style.visibility</p:attrName>
                        </p:attrNameLst>
                      </p:cBhvr>
                      <p:to>
                        <p:strVal val="visible"/>
                      </p:to>
                    </p:set>
                    <p:animEffect transition="in" filter="fade">
                      <p:cBhvr>
                        <p:cTn dur="500"/>
                        <p:tgtEl>
                          <p:spTgt spid="24"/>
                        </p:tgtEl>
                      </p:cBhvr>
                    </p:animEffect>
                  </p:childTnLst>
                </p:cTn>
              </p:par>
            </p:tnLst>
          </p:tmpl>
        </p:tmplLst>
      </p:bldP>
      <p:bldP spid="25" grpId="0" animBg="1">
        <p:tmplLst>
          <p:tmpl>
            <p:tnLst>
              <p:par>
                <p:cTn presetID="10" presetClass="entr" presetSubtype="0" fill="hold" nodeType="withEffect">
                  <p:stCondLst>
                    <p:cond delay="1500"/>
                  </p:stCondLst>
                  <p:childTnLst>
                    <p:set>
                      <p:cBhvr>
                        <p:cTn dur="1" fill="hold">
                          <p:stCondLst>
                            <p:cond delay="0"/>
                          </p:stCondLst>
                        </p:cTn>
                        <p:tgtEl>
                          <p:spTgt spid="25"/>
                        </p:tgtEl>
                        <p:attrNameLst>
                          <p:attrName>style.visibility</p:attrName>
                        </p:attrNameLst>
                      </p:cBhvr>
                      <p:to>
                        <p:strVal val="visible"/>
                      </p:to>
                    </p:set>
                    <p:animEffect transition="in" filter="fade">
                      <p:cBhvr>
                        <p:cTn dur="500"/>
                        <p:tgtEl>
                          <p:spTgt spid="25"/>
                        </p:tgtEl>
                      </p:cBhvr>
                    </p:animEffect>
                  </p:childTnLst>
                </p:cTn>
              </p:par>
            </p:tnLst>
          </p:tmpl>
        </p:tmplLst>
      </p:bldP>
      <p:bldP spid="26" grpId="0" animBg="1">
        <p:tmplLst>
          <p:tmpl>
            <p:tnLst>
              <p:par>
                <p:cTn presetID="10" presetClass="entr" presetSubtype="0" fill="hold" nodeType="withEffect">
                  <p:stCondLst>
                    <p:cond delay="1750"/>
                  </p:stCondLst>
                  <p:childTnLst>
                    <p:set>
                      <p:cBhvr>
                        <p:cTn dur="1" fill="hold">
                          <p:stCondLst>
                            <p:cond delay="0"/>
                          </p:stCondLst>
                        </p:cTn>
                        <p:tgtEl>
                          <p:spTgt spid="26"/>
                        </p:tgtEl>
                        <p:attrNameLst>
                          <p:attrName>style.visibility</p:attrName>
                        </p:attrNameLst>
                      </p:cBhvr>
                      <p:to>
                        <p:strVal val="visible"/>
                      </p:to>
                    </p:set>
                    <p:animEffect transition="in" filter="fade">
                      <p:cBhvr>
                        <p:cTn dur="500"/>
                        <p:tgtEl>
                          <p:spTgt spid="26"/>
                        </p:tgtEl>
                      </p:cBhvr>
                    </p:animEffect>
                  </p:childTnLst>
                </p:cTn>
              </p:par>
            </p:tnLst>
          </p:tmpl>
        </p:tmplLst>
      </p:bldP>
    </p:bldLst>
  </p:timing>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p:cSld name="Blandet indhold">
    <p:bg>
      <p:bgPr>
        <a:solidFill>
          <a:schemeClr val="bg1"/>
        </a:solidFill>
        <a:effectLst/>
      </p:bgPr>
    </p:bg>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795217D5-CCCF-FE86-CC2B-0542ABDFD81D}"/>
              </a:ext>
            </a:extLst>
          </p:cNvPr>
          <p:cNvSpPr>
            <a:spLocks noGrp="1"/>
          </p:cNvSpPr>
          <p:nvPr>
            <p:ph type="dt" sz="half" idx="10"/>
          </p:nvPr>
        </p:nvSpPr>
        <p:spPr/>
        <p:txBody>
          <a:bodyPr/>
          <a:lstStyle/>
          <a:p>
            <a:fld id="{3B6CC61F-C081-4FD0-98E4-70488D8269B1}" type="datetime2">
              <a:rPr lang="da-DK" smtClean="0"/>
              <a:t>18. august 2026</a:t>
            </a:fld>
            <a:endParaRPr lang="da-DK"/>
          </a:p>
        </p:txBody>
      </p:sp>
      <p:sp>
        <p:nvSpPr>
          <p:cNvPr id="4" name="Footer Placeholder 3">
            <a:extLst>
              <a:ext uri="{FF2B5EF4-FFF2-40B4-BE49-F238E27FC236}">
                <a16:creationId xmlns:a16="http://schemas.microsoft.com/office/drawing/2014/main" id="{ECE4B69B-55B2-C08E-552D-B9E7069FFF68}"/>
              </a:ext>
            </a:extLst>
          </p:cNvPr>
          <p:cNvSpPr>
            <a:spLocks noGrp="1"/>
          </p:cNvSpPr>
          <p:nvPr>
            <p:ph type="ftr" sz="quarter" idx="11"/>
          </p:nvPr>
        </p:nvSpPr>
        <p:spPr/>
        <p:txBody>
          <a:bodyPr/>
          <a:lstStyle/>
          <a:p>
            <a:r>
              <a:rPr lang="da-DK"/>
              <a:t>Tag det personligt</a:t>
            </a:r>
          </a:p>
        </p:txBody>
      </p:sp>
      <p:sp>
        <p:nvSpPr>
          <p:cNvPr id="5" name="Slide Number Placeholder 4">
            <a:extLst>
              <a:ext uri="{FF2B5EF4-FFF2-40B4-BE49-F238E27FC236}">
                <a16:creationId xmlns:a16="http://schemas.microsoft.com/office/drawing/2014/main" id="{8E9CA3A5-814B-B62A-DEA6-9217B78DE3A7}"/>
              </a:ext>
            </a:extLst>
          </p:cNvPr>
          <p:cNvSpPr>
            <a:spLocks noGrp="1"/>
          </p:cNvSpPr>
          <p:nvPr>
            <p:ph type="sldNum" sz="quarter" idx="12"/>
          </p:nvPr>
        </p:nvSpPr>
        <p:spPr/>
        <p:txBody>
          <a:bodyPr/>
          <a:lstStyle/>
          <a:p>
            <a:fld id="{323FE598-7428-4E38-8409-8C9921B334C8}" type="slidenum">
              <a:rPr lang="da-DK" smtClean="0"/>
              <a:t>‹nr.›</a:t>
            </a:fld>
            <a:endParaRPr lang="da-DK"/>
          </a:p>
        </p:txBody>
      </p:sp>
      <p:sp>
        <p:nvSpPr>
          <p:cNvPr id="7" name="Text Placeholder 6">
            <a:extLst>
              <a:ext uri="{FF2B5EF4-FFF2-40B4-BE49-F238E27FC236}">
                <a16:creationId xmlns:a16="http://schemas.microsoft.com/office/drawing/2014/main" id="{1D566724-10AA-FA21-88E1-A7659EFD17F9}"/>
              </a:ext>
            </a:extLst>
          </p:cNvPr>
          <p:cNvSpPr>
            <a:spLocks noGrp="1"/>
          </p:cNvSpPr>
          <p:nvPr>
            <p:ph type="body" sz="quarter" idx="13" hasCustomPrompt="1"/>
          </p:nvPr>
        </p:nvSpPr>
        <p:spPr>
          <a:xfrm>
            <a:off x="-1349703" y="1462447"/>
            <a:ext cx="1349703" cy="1682197"/>
          </a:xfrm>
          <a:noFill/>
        </p:spPr>
        <p:txBody>
          <a:bodyPr tIns="91440"/>
          <a:lstStyle>
            <a:lvl1pPr>
              <a:lnSpc>
                <a:spcPct val="100000"/>
              </a:lnSpc>
              <a:spcBef>
                <a:spcPts val="0"/>
              </a:spcBef>
              <a:spcAft>
                <a:spcPts val="0"/>
              </a:spcAft>
              <a:defRPr sz="3600" b="1">
                <a:solidFill>
                  <a:schemeClr val="accent2"/>
                </a:solidFill>
                <a:latin typeface="+mj-lt"/>
              </a:defRPr>
            </a:lvl1pPr>
            <a:lvl2pPr marL="0" indent="0">
              <a:lnSpc>
                <a:spcPct val="100000"/>
              </a:lnSpc>
              <a:spcBef>
                <a:spcPts val="0"/>
              </a:spcBef>
              <a:buSzPct val="100000"/>
              <a:buFontTx/>
              <a:buNone/>
              <a:defRPr sz="1100" spc="20" baseline="0">
                <a:latin typeface="+mj-lt"/>
              </a:defRPr>
            </a:lvl2pPr>
            <a:lvl3pPr>
              <a:lnSpc>
                <a:spcPct val="100000"/>
              </a:lnSpc>
              <a:spcBef>
                <a:spcPts val="0"/>
              </a:spcBef>
              <a:defRPr sz="1100" spc="50" baseline="0"/>
            </a:lvl3pPr>
            <a:lvl4pPr>
              <a:defRPr sz="1600">
                <a:latin typeface="+mj-lt"/>
              </a:defRPr>
            </a:lvl4pPr>
          </a:lstStyle>
          <a:p>
            <a:pPr lvl="0"/>
            <a:r>
              <a:rPr lang="da-DK"/>
              <a:t>00%</a:t>
            </a:r>
          </a:p>
          <a:p>
            <a:pPr lvl="1"/>
            <a:r>
              <a:rPr lang="da-DK"/>
              <a:t>Second level</a:t>
            </a:r>
          </a:p>
          <a:p>
            <a:pPr lvl="2"/>
            <a:r>
              <a:rPr lang="da-DK"/>
              <a:t>Third level</a:t>
            </a:r>
          </a:p>
          <a:p>
            <a:pPr lvl="3"/>
            <a:r>
              <a:rPr lang="da-DK"/>
              <a:t>Fourth level</a:t>
            </a:r>
          </a:p>
          <a:p>
            <a:pPr lvl="4"/>
            <a:r>
              <a:rPr lang="da-DK"/>
              <a:t>Fifth level</a:t>
            </a:r>
            <a:endParaRPr lang="da-DK" dirty="0"/>
          </a:p>
        </p:txBody>
      </p:sp>
      <p:sp>
        <p:nvSpPr>
          <p:cNvPr id="18" name="Text Placeholder 38">
            <a:extLst>
              <a:ext uri="{FF2B5EF4-FFF2-40B4-BE49-F238E27FC236}">
                <a16:creationId xmlns:a16="http://schemas.microsoft.com/office/drawing/2014/main" id="{D0240599-06C0-0AA9-1E71-996B6FB99664}"/>
              </a:ext>
            </a:extLst>
          </p:cNvPr>
          <p:cNvSpPr>
            <a:spLocks noGrp="1"/>
          </p:cNvSpPr>
          <p:nvPr>
            <p:ph type="body" sz="quarter" idx="20" hasCustomPrompt="1"/>
          </p:nvPr>
        </p:nvSpPr>
        <p:spPr>
          <a:xfrm>
            <a:off x="565149" y="1221279"/>
            <a:ext cx="8315099" cy="262652"/>
          </a:xfrm>
        </p:spPr>
        <p:txBody>
          <a:bodyPr/>
          <a:lstStyle>
            <a:lvl1pPr>
              <a:defRPr sz="1800" b="1">
                <a:solidFill>
                  <a:schemeClr val="accent3"/>
                </a:solidFill>
                <a:latin typeface="+mj-lt"/>
              </a:defRPr>
            </a:lvl1pPr>
            <a:lvl2pPr>
              <a:defRPr>
                <a:solidFill>
                  <a:schemeClr val="accent3"/>
                </a:solidFill>
              </a:defRPr>
            </a:lvl2pPr>
            <a:lvl3pPr>
              <a:defRPr>
                <a:solidFill>
                  <a:schemeClr val="accent3"/>
                </a:solidFill>
              </a:defRPr>
            </a:lvl3pPr>
            <a:lvl4pPr>
              <a:defRPr>
                <a:solidFill>
                  <a:schemeClr val="accent3"/>
                </a:solidFill>
              </a:defRPr>
            </a:lvl4pPr>
            <a:lvl5pPr>
              <a:defRPr>
                <a:solidFill>
                  <a:schemeClr val="accent3"/>
                </a:solidFill>
              </a:defRPr>
            </a:lvl5pPr>
          </a:lstStyle>
          <a:p>
            <a:pPr lvl="0"/>
            <a:r>
              <a:rPr lang="da-DK" dirty="0"/>
              <a:t>Tekst</a:t>
            </a:r>
          </a:p>
          <a:p>
            <a:pPr lvl="1"/>
            <a:r>
              <a:rPr lang="da-DK" dirty="0"/>
              <a:t>Second level</a:t>
            </a:r>
          </a:p>
          <a:p>
            <a:pPr lvl="2"/>
            <a:r>
              <a:rPr lang="da-DK" dirty="0"/>
              <a:t>Third level</a:t>
            </a:r>
          </a:p>
          <a:p>
            <a:pPr lvl="3"/>
            <a:r>
              <a:rPr lang="da-DK" dirty="0"/>
              <a:t>Fourth level</a:t>
            </a:r>
          </a:p>
          <a:p>
            <a:pPr lvl="4"/>
            <a:r>
              <a:rPr lang="da-DK" dirty="0"/>
              <a:t>Fifth level</a:t>
            </a:r>
          </a:p>
        </p:txBody>
      </p:sp>
      <p:sp>
        <p:nvSpPr>
          <p:cNvPr id="27" name="Text Placeholder 58">
            <a:extLst>
              <a:ext uri="{FF2B5EF4-FFF2-40B4-BE49-F238E27FC236}">
                <a16:creationId xmlns:a16="http://schemas.microsoft.com/office/drawing/2014/main" id="{BCCD00FA-0936-CA83-39AC-FB006604CCCF}"/>
              </a:ext>
            </a:extLst>
          </p:cNvPr>
          <p:cNvSpPr>
            <a:spLocks noGrp="1"/>
          </p:cNvSpPr>
          <p:nvPr>
            <p:ph type="body" sz="quarter" idx="15"/>
          </p:nvPr>
        </p:nvSpPr>
        <p:spPr>
          <a:xfrm>
            <a:off x="4998621" y="655150"/>
            <a:ext cx="6647689" cy="4763"/>
          </a:xfrm>
          <a:custGeom>
            <a:avLst/>
            <a:gdLst>
              <a:gd name="connsiteX0" fmla="*/ 0 w 6647689"/>
              <a:gd name="connsiteY0" fmla="*/ 0 h 4763"/>
              <a:gd name="connsiteX1" fmla="*/ 6647689 w 6647689"/>
              <a:gd name="connsiteY1" fmla="*/ 0 h 4763"/>
              <a:gd name="connsiteX2" fmla="*/ 6647689 w 6647689"/>
              <a:gd name="connsiteY2" fmla="*/ 4763 h 4763"/>
              <a:gd name="connsiteX3" fmla="*/ 0 w 6647689"/>
              <a:gd name="connsiteY3" fmla="*/ 4763 h 4763"/>
            </a:gdLst>
            <a:ahLst/>
            <a:cxnLst>
              <a:cxn ang="0">
                <a:pos x="connsiteX0" y="connsiteY0"/>
              </a:cxn>
              <a:cxn ang="0">
                <a:pos x="connsiteX1" y="connsiteY1"/>
              </a:cxn>
              <a:cxn ang="0">
                <a:pos x="connsiteX2" y="connsiteY2"/>
              </a:cxn>
              <a:cxn ang="0">
                <a:pos x="connsiteX3" y="connsiteY3"/>
              </a:cxn>
            </a:cxnLst>
            <a:rect l="l" t="t" r="r" b="b"/>
            <a:pathLst>
              <a:path w="6647689" h="4763">
                <a:moveTo>
                  <a:pt x="0" y="0"/>
                </a:moveTo>
                <a:lnTo>
                  <a:pt x="6647689" y="0"/>
                </a:lnTo>
                <a:lnTo>
                  <a:pt x="6647689" y="4763"/>
                </a:lnTo>
                <a:lnTo>
                  <a:pt x="0" y="4763"/>
                </a:lnTo>
                <a:close/>
              </a:path>
            </a:pathLst>
          </a:custGeom>
          <a:solidFill>
            <a:schemeClr val="bg2"/>
          </a:solidFill>
        </p:spPr>
        <p:txBody>
          <a:bodyPr wrap="square">
            <a:noAutofit/>
          </a:bodyPr>
          <a:lstStyle>
            <a:lvl1pPr marL="0" indent="0">
              <a:buFontTx/>
              <a:buNone/>
              <a:defRPr>
                <a:noFill/>
              </a:defRPr>
            </a:lvl1pPr>
            <a:lvl2pPr marL="0" indent="0">
              <a:buFontTx/>
              <a:buNone/>
              <a:defRPr>
                <a:noFill/>
              </a:defRPr>
            </a:lvl2pPr>
            <a:lvl3pPr marL="0" indent="0">
              <a:buFontTx/>
              <a:buNone/>
              <a:defRPr>
                <a:noFill/>
              </a:defRPr>
            </a:lvl3pPr>
            <a:lvl4pPr marL="0" indent="0">
              <a:buFontTx/>
              <a:buNone/>
              <a:defRPr>
                <a:noFill/>
              </a:defRPr>
            </a:lvl4pPr>
            <a:lvl5pPr marL="0" indent="0">
              <a:buFontTx/>
              <a:buNone/>
              <a:defRPr>
                <a:noFill/>
              </a:defRPr>
            </a:lvl5p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endParaRPr lang="da-DK" dirty="0"/>
          </a:p>
        </p:txBody>
      </p:sp>
      <p:grpSp>
        <p:nvGrpSpPr>
          <p:cNvPr id="2" name="Group 1">
            <a:extLst>
              <a:ext uri="{FF2B5EF4-FFF2-40B4-BE49-F238E27FC236}">
                <a16:creationId xmlns:a16="http://schemas.microsoft.com/office/drawing/2014/main" id="{E4CC357C-A81A-17ED-D201-8208E22CAEBF}"/>
              </a:ext>
            </a:extLst>
          </p:cNvPr>
          <p:cNvGrpSpPr>
            <a:grpSpLocks noChangeAspect="1"/>
          </p:cNvGrpSpPr>
          <p:nvPr/>
        </p:nvGrpSpPr>
        <p:grpSpPr>
          <a:xfrm>
            <a:off x="545691" y="397566"/>
            <a:ext cx="834251" cy="310488"/>
            <a:chOff x="545691" y="457199"/>
            <a:chExt cx="1126889" cy="419401"/>
          </a:xfrm>
        </p:grpSpPr>
        <p:grpSp>
          <p:nvGrpSpPr>
            <p:cNvPr id="6" name="Group 5">
              <a:extLst>
                <a:ext uri="{FF2B5EF4-FFF2-40B4-BE49-F238E27FC236}">
                  <a16:creationId xmlns:a16="http://schemas.microsoft.com/office/drawing/2014/main" id="{02B11426-42D6-24F7-9095-62F0C0AE4187}"/>
                </a:ext>
              </a:extLst>
            </p:cNvPr>
            <p:cNvGrpSpPr>
              <a:grpSpLocks noChangeAspect="1"/>
            </p:cNvGrpSpPr>
            <p:nvPr/>
          </p:nvGrpSpPr>
          <p:grpSpPr>
            <a:xfrm>
              <a:off x="545691" y="457199"/>
              <a:ext cx="375413" cy="419401"/>
              <a:chOff x="4129962" y="159852"/>
              <a:chExt cx="2203983" cy="2462231"/>
            </a:xfrm>
            <a:solidFill>
              <a:schemeClr val="accent5"/>
            </a:solidFill>
          </p:grpSpPr>
          <p:grpSp>
            <p:nvGrpSpPr>
              <p:cNvPr id="36" name="Graphic 6">
                <a:extLst>
                  <a:ext uri="{FF2B5EF4-FFF2-40B4-BE49-F238E27FC236}">
                    <a16:creationId xmlns:a16="http://schemas.microsoft.com/office/drawing/2014/main" id="{C7E8A245-92E3-C971-1BC5-4528AE5F88EC}"/>
                  </a:ext>
                </a:extLst>
              </p:cNvPr>
              <p:cNvGrpSpPr/>
              <p:nvPr/>
            </p:nvGrpSpPr>
            <p:grpSpPr>
              <a:xfrm>
                <a:off x="4129962" y="159852"/>
                <a:ext cx="2203983" cy="2462231"/>
                <a:chOff x="4129962" y="159852"/>
                <a:chExt cx="2203983" cy="2462231"/>
              </a:xfrm>
              <a:grpFill/>
            </p:grpSpPr>
            <p:sp>
              <p:nvSpPr>
                <p:cNvPr id="38" name="Freeform: Shape 37">
                  <a:extLst>
                    <a:ext uri="{FF2B5EF4-FFF2-40B4-BE49-F238E27FC236}">
                      <a16:creationId xmlns:a16="http://schemas.microsoft.com/office/drawing/2014/main" id="{8F685289-5E9A-F8D8-8F15-F486539879EE}"/>
                    </a:ext>
                  </a:extLst>
                </p:cNvPr>
                <p:cNvSpPr/>
                <p:nvPr/>
              </p:nvSpPr>
              <p:spPr>
                <a:xfrm>
                  <a:off x="4129962" y="159852"/>
                  <a:ext cx="2203983" cy="2462231"/>
                </a:xfrm>
                <a:custGeom>
                  <a:avLst/>
                  <a:gdLst>
                    <a:gd name="connsiteX0" fmla="*/ 2063128 w 2203983"/>
                    <a:gd name="connsiteY0" fmla="*/ 232505 h 2462231"/>
                    <a:gd name="connsiteX1" fmla="*/ 1715992 w 2203983"/>
                    <a:gd name="connsiteY1" fmla="*/ 42989 h 2462231"/>
                    <a:gd name="connsiteX2" fmla="*/ 1101960 w 2203983"/>
                    <a:gd name="connsiteY2" fmla="*/ 0 h 2462231"/>
                    <a:gd name="connsiteX3" fmla="*/ 487991 w 2203983"/>
                    <a:gd name="connsiteY3" fmla="*/ 42989 h 2462231"/>
                    <a:gd name="connsiteX4" fmla="*/ 140792 w 2203983"/>
                    <a:gd name="connsiteY4" fmla="*/ 232505 h 2462231"/>
                    <a:gd name="connsiteX5" fmla="*/ 17621 w 2203983"/>
                    <a:gd name="connsiteY5" fmla="*/ 609219 h 2462231"/>
                    <a:gd name="connsiteX6" fmla="*/ 0 w 2203983"/>
                    <a:gd name="connsiteY6" fmla="*/ 1231176 h 2462231"/>
                    <a:gd name="connsiteX7" fmla="*/ 17621 w 2203983"/>
                    <a:gd name="connsiteY7" fmla="*/ 1853076 h 2462231"/>
                    <a:gd name="connsiteX8" fmla="*/ 140792 w 2203983"/>
                    <a:gd name="connsiteY8" fmla="*/ 2229790 h 2462231"/>
                    <a:gd name="connsiteX9" fmla="*/ 487991 w 2203983"/>
                    <a:gd name="connsiteY9" fmla="*/ 2419306 h 2462231"/>
                    <a:gd name="connsiteX10" fmla="*/ 1101960 w 2203983"/>
                    <a:gd name="connsiteY10" fmla="*/ 2462232 h 2462231"/>
                    <a:gd name="connsiteX11" fmla="*/ 1715992 w 2203983"/>
                    <a:gd name="connsiteY11" fmla="*/ 2419306 h 2462231"/>
                    <a:gd name="connsiteX12" fmla="*/ 2063128 w 2203983"/>
                    <a:gd name="connsiteY12" fmla="*/ 2229790 h 2462231"/>
                    <a:gd name="connsiteX13" fmla="*/ 2186362 w 2203983"/>
                    <a:gd name="connsiteY13" fmla="*/ 1853076 h 2462231"/>
                    <a:gd name="connsiteX14" fmla="*/ 2203983 w 2203983"/>
                    <a:gd name="connsiteY14" fmla="*/ 1231176 h 2462231"/>
                    <a:gd name="connsiteX15" fmla="*/ 2186362 w 2203983"/>
                    <a:gd name="connsiteY15" fmla="*/ 609219 h 2462231"/>
                    <a:gd name="connsiteX16" fmla="*/ 2063128 w 2203983"/>
                    <a:gd name="connsiteY16" fmla="*/ 232505 h 2462231"/>
                    <a:gd name="connsiteX17" fmla="*/ 2004956 w 2203983"/>
                    <a:gd name="connsiteY17" fmla="*/ 2184787 h 2462231"/>
                    <a:gd name="connsiteX18" fmla="*/ 1716234 w 2203983"/>
                    <a:gd name="connsiteY18" fmla="*/ 2343207 h 2462231"/>
                    <a:gd name="connsiteX19" fmla="*/ 1101960 w 2203983"/>
                    <a:gd name="connsiteY19" fmla="*/ 2388699 h 2462231"/>
                    <a:gd name="connsiteX20" fmla="*/ 487744 w 2203983"/>
                    <a:gd name="connsiteY20" fmla="*/ 2343207 h 2462231"/>
                    <a:gd name="connsiteX21" fmla="*/ 199022 w 2203983"/>
                    <a:gd name="connsiteY21" fmla="*/ 2184787 h 2462231"/>
                    <a:gd name="connsiteX22" fmla="*/ 89205 w 2203983"/>
                    <a:gd name="connsiteY22" fmla="*/ 1832159 h 2462231"/>
                    <a:gd name="connsiteX23" fmla="*/ 73533 w 2203983"/>
                    <a:gd name="connsiteY23" fmla="*/ 1231176 h 2462231"/>
                    <a:gd name="connsiteX24" fmla="*/ 89205 w 2203983"/>
                    <a:gd name="connsiteY24" fmla="*/ 630136 h 2462231"/>
                    <a:gd name="connsiteX25" fmla="*/ 199022 w 2203983"/>
                    <a:gd name="connsiteY25" fmla="*/ 277508 h 2462231"/>
                    <a:gd name="connsiteX26" fmla="*/ 487744 w 2203983"/>
                    <a:gd name="connsiteY26" fmla="*/ 119031 h 2462231"/>
                    <a:gd name="connsiteX27" fmla="*/ 1101960 w 2203983"/>
                    <a:gd name="connsiteY27" fmla="*/ 73539 h 2462231"/>
                    <a:gd name="connsiteX28" fmla="*/ 1716234 w 2203983"/>
                    <a:gd name="connsiteY28" fmla="*/ 119031 h 2462231"/>
                    <a:gd name="connsiteX29" fmla="*/ 2004956 w 2203983"/>
                    <a:gd name="connsiteY29" fmla="*/ 277508 h 2462231"/>
                    <a:gd name="connsiteX30" fmla="*/ 2114715 w 2203983"/>
                    <a:gd name="connsiteY30" fmla="*/ 630136 h 2462231"/>
                    <a:gd name="connsiteX31" fmla="*/ 2130444 w 2203983"/>
                    <a:gd name="connsiteY31" fmla="*/ 1231176 h 2462231"/>
                    <a:gd name="connsiteX32" fmla="*/ 2114715 w 2203983"/>
                    <a:gd name="connsiteY32" fmla="*/ 1832159 h 2462231"/>
                    <a:gd name="connsiteX33" fmla="*/ 2004956 w 2203983"/>
                    <a:gd name="connsiteY33" fmla="*/ 2184787 h 24622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2203983" h="2462231">
                      <a:moveTo>
                        <a:pt x="2063128" y="232505"/>
                      </a:moveTo>
                      <a:cubicBezTo>
                        <a:pt x="1987576" y="134760"/>
                        <a:pt x="1873980" y="76651"/>
                        <a:pt x="1715992" y="42989"/>
                      </a:cubicBezTo>
                      <a:cubicBezTo>
                        <a:pt x="1557884" y="9271"/>
                        <a:pt x="1355376" y="0"/>
                        <a:pt x="1101960" y="0"/>
                      </a:cubicBezTo>
                      <a:cubicBezTo>
                        <a:pt x="848544" y="0"/>
                        <a:pt x="646043" y="9271"/>
                        <a:pt x="487991" y="42989"/>
                      </a:cubicBezTo>
                      <a:cubicBezTo>
                        <a:pt x="329940" y="76651"/>
                        <a:pt x="216345" y="134760"/>
                        <a:pt x="140792" y="232505"/>
                      </a:cubicBezTo>
                      <a:cubicBezTo>
                        <a:pt x="70428" y="323602"/>
                        <a:pt x="35179" y="445986"/>
                        <a:pt x="17621" y="609219"/>
                      </a:cubicBezTo>
                      <a:cubicBezTo>
                        <a:pt x="0" y="772452"/>
                        <a:pt x="0" y="976598"/>
                        <a:pt x="0" y="1231176"/>
                      </a:cubicBezTo>
                      <a:cubicBezTo>
                        <a:pt x="0" y="1485690"/>
                        <a:pt x="0" y="1689843"/>
                        <a:pt x="17621" y="1853076"/>
                      </a:cubicBezTo>
                      <a:cubicBezTo>
                        <a:pt x="35185" y="2016309"/>
                        <a:pt x="70428" y="2138687"/>
                        <a:pt x="140792" y="2229790"/>
                      </a:cubicBezTo>
                      <a:cubicBezTo>
                        <a:pt x="216345" y="2327472"/>
                        <a:pt x="329940" y="2385587"/>
                        <a:pt x="487991" y="2419306"/>
                      </a:cubicBezTo>
                      <a:cubicBezTo>
                        <a:pt x="646043" y="2452967"/>
                        <a:pt x="848544" y="2462232"/>
                        <a:pt x="1101960" y="2462232"/>
                      </a:cubicBezTo>
                      <a:cubicBezTo>
                        <a:pt x="1355376" y="2462232"/>
                        <a:pt x="1557877" y="2452960"/>
                        <a:pt x="1715992" y="2419306"/>
                      </a:cubicBezTo>
                      <a:cubicBezTo>
                        <a:pt x="1873980" y="2385587"/>
                        <a:pt x="1987582" y="2327478"/>
                        <a:pt x="2063128" y="2229790"/>
                      </a:cubicBezTo>
                      <a:cubicBezTo>
                        <a:pt x="2133556" y="2138693"/>
                        <a:pt x="2168741" y="2016309"/>
                        <a:pt x="2186362" y="1853076"/>
                      </a:cubicBezTo>
                      <a:cubicBezTo>
                        <a:pt x="2203983" y="1689843"/>
                        <a:pt x="2203983" y="1485697"/>
                        <a:pt x="2203983" y="1231176"/>
                      </a:cubicBezTo>
                      <a:cubicBezTo>
                        <a:pt x="2203983" y="976598"/>
                        <a:pt x="2203983" y="772452"/>
                        <a:pt x="2186362" y="609219"/>
                      </a:cubicBezTo>
                      <a:cubicBezTo>
                        <a:pt x="2168741" y="445986"/>
                        <a:pt x="2133556" y="323609"/>
                        <a:pt x="2063128" y="232505"/>
                      </a:cubicBezTo>
                      <a:moveTo>
                        <a:pt x="2004956" y="2184787"/>
                      </a:moveTo>
                      <a:cubicBezTo>
                        <a:pt x="1946783" y="2260092"/>
                        <a:pt x="1858613" y="2311070"/>
                        <a:pt x="1716234" y="2343207"/>
                      </a:cubicBezTo>
                      <a:cubicBezTo>
                        <a:pt x="1573790" y="2375402"/>
                        <a:pt x="1377144" y="2388699"/>
                        <a:pt x="1101960" y="2388699"/>
                      </a:cubicBezTo>
                      <a:cubicBezTo>
                        <a:pt x="826834" y="2388699"/>
                        <a:pt x="630187" y="2375408"/>
                        <a:pt x="487744" y="2343207"/>
                      </a:cubicBezTo>
                      <a:cubicBezTo>
                        <a:pt x="345364" y="2311070"/>
                        <a:pt x="257194" y="2260099"/>
                        <a:pt x="199022" y="2184787"/>
                      </a:cubicBezTo>
                      <a:cubicBezTo>
                        <a:pt x="136277" y="2103628"/>
                        <a:pt x="104877" y="1988566"/>
                        <a:pt x="89205" y="1832159"/>
                      </a:cubicBezTo>
                      <a:cubicBezTo>
                        <a:pt x="73533" y="1675695"/>
                        <a:pt x="73533" y="1477886"/>
                        <a:pt x="73533" y="1231176"/>
                      </a:cubicBezTo>
                      <a:cubicBezTo>
                        <a:pt x="73533" y="984402"/>
                        <a:pt x="73533" y="786537"/>
                        <a:pt x="89205" y="630136"/>
                      </a:cubicBezTo>
                      <a:cubicBezTo>
                        <a:pt x="104877" y="473672"/>
                        <a:pt x="136277" y="358610"/>
                        <a:pt x="199022" y="277508"/>
                      </a:cubicBezTo>
                      <a:cubicBezTo>
                        <a:pt x="257194" y="202203"/>
                        <a:pt x="345364" y="151225"/>
                        <a:pt x="487744" y="119031"/>
                      </a:cubicBezTo>
                      <a:cubicBezTo>
                        <a:pt x="630187" y="86893"/>
                        <a:pt x="826834" y="73539"/>
                        <a:pt x="1101960" y="73539"/>
                      </a:cubicBezTo>
                      <a:cubicBezTo>
                        <a:pt x="1377144" y="73539"/>
                        <a:pt x="1573797" y="86893"/>
                        <a:pt x="1716234" y="119031"/>
                      </a:cubicBezTo>
                      <a:cubicBezTo>
                        <a:pt x="1858613" y="151225"/>
                        <a:pt x="1946783" y="202203"/>
                        <a:pt x="2004956" y="277508"/>
                      </a:cubicBezTo>
                      <a:cubicBezTo>
                        <a:pt x="2067700" y="358604"/>
                        <a:pt x="2099043" y="473665"/>
                        <a:pt x="2114715" y="630136"/>
                      </a:cubicBezTo>
                      <a:cubicBezTo>
                        <a:pt x="2130444" y="786543"/>
                        <a:pt x="2130444" y="984409"/>
                        <a:pt x="2130444" y="1231176"/>
                      </a:cubicBezTo>
                      <a:cubicBezTo>
                        <a:pt x="2130444" y="1477886"/>
                        <a:pt x="2130444" y="1675695"/>
                        <a:pt x="2114715" y="1832159"/>
                      </a:cubicBezTo>
                      <a:cubicBezTo>
                        <a:pt x="2099043" y="1988566"/>
                        <a:pt x="2067700" y="2103628"/>
                        <a:pt x="2004956" y="2184787"/>
                      </a:cubicBezTo>
                    </a:path>
                  </a:pathLst>
                </a:custGeom>
                <a:grpFill/>
                <a:ln w="6350" cap="flat">
                  <a:noFill/>
                  <a:prstDash val="solid"/>
                  <a:miter/>
                </a:ln>
              </p:spPr>
              <p:txBody>
                <a:bodyPr rtlCol="0" anchor="ctr"/>
                <a:lstStyle/>
                <a:p>
                  <a:endParaRPr lang="da-DK" dirty="0"/>
                </a:p>
              </p:txBody>
            </p:sp>
            <p:sp>
              <p:nvSpPr>
                <p:cNvPr id="39" name="Freeform: Shape 38">
                  <a:extLst>
                    <a:ext uri="{FF2B5EF4-FFF2-40B4-BE49-F238E27FC236}">
                      <a16:creationId xmlns:a16="http://schemas.microsoft.com/office/drawing/2014/main" id="{1FA63385-5356-C7B1-C64D-2D42F8C09F8A}"/>
                    </a:ext>
                  </a:extLst>
                </p:cNvPr>
                <p:cNvSpPr/>
                <p:nvPr/>
              </p:nvSpPr>
              <p:spPr>
                <a:xfrm>
                  <a:off x="4478914" y="874513"/>
                  <a:ext cx="1506105" cy="1231118"/>
                </a:xfrm>
                <a:custGeom>
                  <a:avLst/>
                  <a:gdLst>
                    <a:gd name="connsiteX0" fmla="*/ 734028 w 1506105"/>
                    <a:gd name="connsiteY0" fmla="*/ 485007 h 1231118"/>
                    <a:gd name="connsiteX1" fmla="*/ 622503 w 1506105"/>
                    <a:gd name="connsiteY1" fmla="*/ 541045 h 1231118"/>
                    <a:gd name="connsiteX2" fmla="*/ 434759 w 1506105"/>
                    <a:gd name="connsiteY2" fmla="*/ 576656 h 1231118"/>
                    <a:gd name="connsiteX3" fmla="*/ 434759 w 1506105"/>
                    <a:gd name="connsiteY3" fmla="*/ 288360 h 1231118"/>
                    <a:gd name="connsiteX4" fmla="*/ 434759 w 1506105"/>
                    <a:gd name="connsiteY4" fmla="*/ 0 h 1231118"/>
                    <a:gd name="connsiteX5" fmla="*/ 397993 w 1506105"/>
                    <a:gd name="connsiteY5" fmla="*/ 0 h 1231118"/>
                    <a:gd name="connsiteX6" fmla="*/ 361162 w 1506105"/>
                    <a:gd name="connsiteY6" fmla="*/ 0 h 1231118"/>
                    <a:gd name="connsiteX7" fmla="*/ 361162 w 1506105"/>
                    <a:gd name="connsiteY7" fmla="*/ 286099 h 1231118"/>
                    <a:gd name="connsiteX8" fmla="*/ 361162 w 1506105"/>
                    <a:gd name="connsiteY8" fmla="*/ 572141 h 1231118"/>
                    <a:gd name="connsiteX9" fmla="*/ 159086 w 1506105"/>
                    <a:gd name="connsiteY9" fmla="*/ 503421 h 1231118"/>
                    <a:gd name="connsiteX10" fmla="*/ 48965 w 1506105"/>
                    <a:gd name="connsiteY10" fmla="*/ 421227 h 1231118"/>
                    <a:gd name="connsiteX11" fmla="*/ 24454 w 1506105"/>
                    <a:gd name="connsiteY11" fmla="*/ 448608 h 1231118"/>
                    <a:gd name="connsiteX12" fmla="*/ 0 w 1506105"/>
                    <a:gd name="connsiteY12" fmla="*/ 476047 h 1231118"/>
                    <a:gd name="connsiteX13" fmla="*/ 126340 w 1506105"/>
                    <a:gd name="connsiteY13" fmla="*/ 569709 h 1231118"/>
                    <a:gd name="connsiteX14" fmla="*/ 361156 w 1506105"/>
                    <a:gd name="connsiteY14" fmla="*/ 646233 h 1231118"/>
                    <a:gd name="connsiteX15" fmla="*/ 361156 w 1506105"/>
                    <a:gd name="connsiteY15" fmla="*/ 938676 h 1231118"/>
                    <a:gd name="connsiteX16" fmla="*/ 361156 w 1506105"/>
                    <a:gd name="connsiteY16" fmla="*/ 1231119 h 1231118"/>
                    <a:gd name="connsiteX17" fmla="*/ 750792 w 1506105"/>
                    <a:gd name="connsiteY17" fmla="*/ 1231119 h 1231118"/>
                    <a:gd name="connsiteX18" fmla="*/ 1140371 w 1506105"/>
                    <a:gd name="connsiteY18" fmla="*/ 1231119 h 1231118"/>
                    <a:gd name="connsiteX19" fmla="*/ 1140371 w 1506105"/>
                    <a:gd name="connsiteY19" fmla="*/ 1194353 h 1231118"/>
                    <a:gd name="connsiteX20" fmla="*/ 1140371 w 1506105"/>
                    <a:gd name="connsiteY20" fmla="*/ 1157586 h 1231118"/>
                    <a:gd name="connsiteX21" fmla="*/ 787565 w 1506105"/>
                    <a:gd name="connsiteY21" fmla="*/ 1157586 h 1231118"/>
                    <a:gd name="connsiteX22" fmla="*/ 434759 w 1506105"/>
                    <a:gd name="connsiteY22" fmla="*/ 1157586 h 1231118"/>
                    <a:gd name="connsiteX23" fmla="*/ 434759 w 1506105"/>
                    <a:gd name="connsiteY23" fmla="*/ 903986 h 1231118"/>
                    <a:gd name="connsiteX24" fmla="*/ 434759 w 1506105"/>
                    <a:gd name="connsiteY24" fmla="*/ 650386 h 1231118"/>
                    <a:gd name="connsiteX25" fmla="*/ 646957 w 1506105"/>
                    <a:gd name="connsiteY25" fmla="*/ 610813 h 1231118"/>
                    <a:gd name="connsiteX26" fmla="*/ 772077 w 1506105"/>
                    <a:gd name="connsiteY26" fmla="*/ 547948 h 1231118"/>
                    <a:gd name="connsiteX27" fmla="*/ 901833 w 1506105"/>
                    <a:gd name="connsiteY27" fmla="*/ 485083 h 1231118"/>
                    <a:gd name="connsiteX28" fmla="*/ 1125919 w 1506105"/>
                    <a:gd name="connsiteY28" fmla="*/ 458438 h 1231118"/>
                    <a:gd name="connsiteX29" fmla="*/ 1341164 w 1506105"/>
                    <a:gd name="connsiteY29" fmla="*/ 526002 h 1231118"/>
                    <a:gd name="connsiteX30" fmla="*/ 1457141 w 1506105"/>
                    <a:gd name="connsiteY30" fmla="*/ 611733 h 1231118"/>
                    <a:gd name="connsiteX31" fmla="*/ 1481595 w 1506105"/>
                    <a:gd name="connsiteY31" fmla="*/ 584295 h 1231118"/>
                    <a:gd name="connsiteX32" fmla="*/ 1506106 w 1506105"/>
                    <a:gd name="connsiteY32" fmla="*/ 556914 h 1231118"/>
                    <a:gd name="connsiteX33" fmla="*/ 1376045 w 1506105"/>
                    <a:gd name="connsiteY33" fmla="*/ 460997 h 1231118"/>
                    <a:gd name="connsiteX34" fmla="*/ 1132688 w 1506105"/>
                    <a:gd name="connsiteY34" fmla="*/ 385267 h 1231118"/>
                    <a:gd name="connsiteX35" fmla="*/ 879513 w 1506105"/>
                    <a:gd name="connsiteY35" fmla="*/ 414782 h 1231118"/>
                    <a:gd name="connsiteX36" fmla="*/ 734028 w 1506105"/>
                    <a:gd name="connsiteY36" fmla="*/ 485007 h 12311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1506105" h="1231118">
                      <a:moveTo>
                        <a:pt x="734028" y="485007"/>
                      </a:moveTo>
                      <a:cubicBezTo>
                        <a:pt x="710552" y="499212"/>
                        <a:pt x="672871" y="521837"/>
                        <a:pt x="622503" y="541045"/>
                      </a:cubicBezTo>
                      <a:cubicBezTo>
                        <a:pt x="572198" y="560311"/>
                        <a:pt x="509086" y="576104"/>
                        <a:pt x="434759" y="576656"/>
                      </a:cubicBezTo>
                      <a:lnTo>
                        <a:pt x="434759" y="288360"/>
                      </a:lnTo>
                      <a:lnTo>
                        <a:pt x="434759" y="0"/>
                      </a:lnTo>
                      <a:lnTo>
                        <a:pt x="397993" y="0"/>
                      </a:lnTo>
                      <a:lnTo>
                        <a:pt x="361162" y="0"/>
                      </a:lnTo>
                      <a:lnTo>
                        <a:pt x="361162" y="286099"/>
                      </a:lnTo>
                      <a:lnTo>
                        <a:pt x="361162" y="572141"/>
                      </a:lnTo>
                      <a:cubicBezTo>
                        <a:pt x="277806" y="561473"/>
                        <a:pt x="210795" y="533603"/>
                        <a:pt x="159086" y="503421"/>
                      </a:cubicBezTo>
                      <a:cubicBezTo>
                        <a:pt x="107379" y="473297"/>
                        <a:pt x="71038" y="440919"/>
                        <a:pt x="48965" y="421227"/>
                      </a:cubicBezTo>
                      <a:lnTo>
                        <a:pt x="24454" y="448608"/>
                      </a:lnTo>
                      <a:lnTo>
                        <a:pt x="0" y="476047"/>
                      </a:lnTo>
                      <a:cubicBezTo>
                        <a:pt x="25063" y="498424"/>
                        <a:pt x="66650" y="535495"/>
                        <a:pt x="126340" y="569709"/>
                      </a:cubicBezTo>
                      <a:cubicBezTo>
                        <a:pt x="186036" y="603917"/>
                        <a:pt x="263779" y="635260"/>
                        <a:pt x="361156" y="646233"/>
                      </a:cubicBezTo>
                      <a:lnTo>
                        <a:pt x="361156" y="938676"/>
                      </a:lnTo>
                      <a:lnTo>
                        <a:pt x="361156" y="1231119"/>
                      </a:lnTo>
                      <a:lnTo>
                        <a:pt x="750792" y="1231119"/>
                      </a:lnTo>
                      <a:lnTo>
                        <a:pt x="1140371" y="1231119"/>
                      </a:lnTo>
                      <a:lnTo>
                        <a:pt x="1140371" y="1194353"/>
                      </a:lnTo>
                      <a:lnTo>
                        <a:pt x="1140371" y="1157586"/>
                      </a:lnTo>
                      <a:lnTo>
                        <a:pt x="787565" y="1157586"/>
                      </a:lnTo>
                      <a:lnTo>
                        <a:pt x="434759" y="1157586"/>
                      </a:lnTo>
                      <a:lnTo>
                        <a:pt x="434759" y="903986"/>
                      </a:lnTo>
                      <a:lnTo>
                        <a:pt x="434759" y="650386"/>
                      </a:lnTo>
                      <a:cubicBezTo>
                        <a:pt x="519150" y="650018"/>
                        <a:pt x="590309" y="632339"/>
                        <a:pt x="646957" y="610813"/>
                      </a:cubicBezTo>
                      <a:cubicBezTo>
                        <a:pt x="703606" y="589229"/>
                        <a:pt x="745738" y="563861"/>
                        <a:pt x="772077" y="547948"/>
                      </a:cubicBezTo>
                      <a:cubicBezTo>
                        <a:pt x="798297" y="532092"/>
                        <a:pt x="842201" y="505568"/>
                        <a:pt x="901833" y="485083"/>
                      </a:cubicBezTo>
                      <a:cubicBezTo>
                        <a:pt x="961409" y="464598"/>
                        <a:pt x="1036714" y="450202"/>
                        <a:pt x="1125919" y="458438"/>
                      </a:cubicBezTo>
                      <a:cubicBezTo>
                        <a:pt x="1215003" y="466731"/>
                        <a:pt x="1286345" y="494843"/>
                        <a:pt x="1341164" y="526002"/>
                      </a:cubicBezTo>
                      <a:cubicBezTo>
                        <a:pt x="1395984" y="557098"/>
                        <a:pt x="1434218" y="591306"/>
                        <a:pt x="1457141" y="611733"/>
                      </a:cubicBezTo>
                      <a:lnTo>
                        <a:pt x="1481595" y="584295"/>
                      </a:lnTo>
                      <a:lnTo>
                        <a:pt x="1506106" y="556914"/>
                      </a:lnTo>
                      <a:cubicBezTo>
                        <a:pt x="1480496" y="534047"/>
                        <a:pt x="1437755" y="495814"/>
                        <a:pt x="1376045" y="460997"/>
                      </a:cubicBezTo>
                      <a:cubicBezTo>
                        <a:pt x="1314399" y="426117"/>
                        <a:pt x="1233850" y="394652"/>
                        <a:pt x="1132688" y="385267"/>
                      </a:cubicBezTo>
                      <a:cubicBezTo>
                        <a:pt x="1031526" y="375875"/>
                        <a:pt x="946525" y="391973"/>
                        <a:pt x="879513" y="414782"/>
                      </a:cubicBezTo>
                      <a:cubicBezTo>
                        <a:pt x="812502" y="437629"/>
                        <a:pt x="763416" y="467259"/>
                        <a:pt x="734028" y="485007"/>
                      </a:cubicBezTo>
                    </a:path>
                  </a:pathLst>
                </a:custGeom>
                <a:grpFill/>
                <a:ln w="6350" cap="flat">
                  <a:noFill/>
                  <a:prstDash val="solid"/>
                  <a:miter/>
                </a:ln>
              </p:spPr>
              <p:txBody>
                <a:bodyPr rtlCol="0" anchor="ctr"/>
                <a:lstStyle/>
                <a:p>
                  <a:endParaRPr lang="da-DK" dirty="0"/>
                </a:p>
              </p:txBody>
            </p:sp>
          </p:grpSp>
          <p:sp>
            <p:nvSpPr>
              <p:cNvPr id="37" name="Freeform: Shape 36">
                <a:extLst>
                  <a:ext uri="{FF2B5EF4-FFF2-40B4-BE49-F238E27FC236}">
                    <a16:creationId xmlns:a16="http://schemas.microsoft.com/office/drawing/2014/main" id="{50500AAF-DE0D-3BE3-8ACF-5A8DB1BC7D16}"/>
                  </a:ext>
                </a:extLst>
              </p:cNvPr>
              <p:cNvSpPr/>
              <p:nvPr/>
            </p:nvSpPr>
            <p:spPr>
              <a:xfrm>
                <a:off x="4844604" y="676342"/>
                <a:ext cx="774700" cy="73532"/>
              </a:xfrm>
              <a:custGeom>
                <a:avLst/>
                <a:gdLst>
                  <a:gd name="connsiteX0" fmla="*/ 774700 w 774700"/>
                  <a:gd name="connsiteY0" fmla="*/ 0 h 73532"/>
                  <a:gd name="connsiteX1" fmla="*/ 387318 w 774700"/>
                  <a:gd name="connsiteY1" fmla="*/ 0 h 73532"/>
                  <a:gd name="connsiteX2" fmla="*/ 0 w 774700"/>
                  <a:gd name="connsiteY2" fmla="*/ 0 h 73532"/>
                  <a:gd name="connsiteX3" fmla="*/ 0 w 774700"/>
                  <a:gd name="connsiteY3" fmla="*/ 36767 h 73532"/>
                  <a:gd name="connsiteX4" fmla="*/ 0 w 774700"/>
                  <a:gd name="connsiteY4" fmla="*/ 73533 h 73532"/>
                  <a:gd name="connsiteX5" fmla="*/ 387318 w 774700"/>
                  <a:gd name="connsiteY5" fmla="*/ 73533 h 73532"/>
                  <a:gd name="connsiteX6" fmla="*/ 774700 w 774700"/>
                  <a:gd name="connsiteY6" fmla="*/ 73533 h 73532"/>
                  <a:gd name="connsiteX7" fmla="*/ 774700 w 774700"/>
                  <a:gd name="connsiteY7" fmla="*/ 36767 h 735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74700" h="73532">
                    <a:moveTo>
                      <a:pt x="774700" y="0"/>
                    </a:moveTo>
                    <a:lnTo>
                      <a:pt x="387318" y="0"/>
                    </a:lnTo>
                    <a:lnTo>
                      <a:pt x="0" y="0"/>
                    </a:lnTo>
                    <a:lnTo>
                      <a:pt x="0" y="36767"/>
                    </a:lnTo>
                    <a:lnTo>
                      <a:pt x="0" y="73533"/>
                    </a:lnTo>
                    <a:lnTo>
                      <a:pt x="387318" y="73533"/>
                    </a:lnTo>
                    <a:lnTo>
                      <a:pt x="774700" y="73533"/>
                    </a:lnTo>
                    <a:lnTo>
                      <a:pt x="774700" y="36767"/>
                    </a:lnTo>
                    <a:close/>
                  </a:path>
                </a:pathLst>
              </a:custGeom>
              <a:grpFill/>
              <a:ln w="6350" cap="flat">
                <a:noFill/>
                <a:prstDash val="solid"/>
                <a:miter/>
              </a:ln>
            </p:spPr>
            <p:txBody>
              <a:bodyPr rtlCol="0" anchor="ctr"/>
              <a:lstStyle/>
              <a:p>
                <a:endParaRPr lang="da-DK" dirty="0"/>
              </a:p>
            </p:txBody>
          </p:sp>
        </p:grpSp>
        <p:grpSp>
          <p:nvGrpSpPr>
            <p:cNvPr id="8" name="Graphic 6">
              <a:extLst>
                <a:ext uri="{FF2B5EF4-FFF2-40B4-BE49-F238E27FC236}">
                  <a16:creationId xmlns:a16="http://schemas.microsoft.com/office/drawing/2014/main" id="{8AB91B0C-358D-D1D3-505F-D623FDA0E46F}"/>
                </a:ext>
              </a:extLst>
            </p:cNvPr>
            <p:cNvGrpSpPr>
              <a:grpSpLocks noChangeAspect="1"/>
            </p:cNvGrpSpPr>
            <p:nvPr/>
          </p:nvGrpSpPr>
          <p:grpSpPr>
            <a:xfrm>
              <a:off x="984984" y="499519"/>
              <a:ext cx="687596" cy="334765"/>
              <a:chOff x="6708971" y="408308"/>
              <a:chExt cx="4036758" cy="1965350"/>
            </a:xfrm>
            <a:solidFill>
              <a:schemeClr val="tx2"/>
            </a:solidFill>
          </p:grpSpPr>
          <p:sp>
            <p:nvSpPr>
              <p:cNvPr id="11" name="Freeform: Shape 10">
                <a:extLst>
                  <a:ext uri="{FF2B5EF4-FFF2-40B4-BE49-F238E27FC236}">
                    <a16:creationId xmlns:a16="http://schemas.microsoft.com/office/drawing/2014/main" id="{F2FFCB5D-726C-6B37-CCF6-57D34F7AD4FD}"/>
                  </a:ext>
                </a:extLst>
              </p:cNvPr>
              <p:cNvSpPr/>
              <p:nvPr/>
            </p:nvSpPr>
            <p:spPr>
              <a:xfrm>
                <a:off x="6739603" y="408334"/>
                <a:ext cx="313785" cy="544575"/>
              </a:xfrm>
              <a:custGeom>
                <a:avLst/>
                <a:gdLst>
                  <a:gd name="connsiteX0" fmla="*/ 83725 w 313785"/>
                  <a:gd name="connsiteY0" fmla="*/ 475126 h 544575"/>
                  <a:gd name="connsiteX1" fmla="*/ 254578 w 313785"/>
                  <a:gd name="connsiteY1" fmla="*/ 475126 h 544575"/>
                  <a:gd name="connsiteX2" fmla="*/ 313786 w 313785"/>
                  <a:gd name="connsiteY2" fmla="*/ 460794 h 544575"/>
                  <a:gd name="connsiteX3" fmla="*/ 302933 w 313785"/>
                  <a:gd name="connsiteY3" fmla="*/ 544576 h 544575"/>
                  <a:gd name="connsiteX4" fmla="*/ 0 w 313785"/>
                  <a:gd name="connsiteY4" fmla="*/ 544576 h 544575"/>
                  <a:gd name="connsiteX5" fmla="*/ 10185 w 313785"/>
                  <a:gd name="connsiteY5" fmla="*/ 499637 h 544575"/>
                  <a:gd name="connsiteX6" fmla="*/ 10185 w 313785"/>
                  <a:gd name="connsiteY6" fmla="*/ 44939 h 544575"/>
                  <a:gd name="connsiteX7" fmla="*/ 0 w 313785"/>
                  <a:gd name="connsiteY7" fmla="*/ 0 h 544575"/>
                  <a:gd name="connsiteX8" fmla="*/ 93968 w 313785"/>
                  <a:gd name="connsiteY8" fmla="*/ 0 h 544575"/>
                  <a:gd name="connsiteX9" fmla="*/ 83725 w 313785"/>
                  <a:gd name="connsiteY9" fmla="*/ 44939 h 544575"/>
                  <a:gd name="connsiteX10" fmla="*/ 83725 w 313785"/>
                  <a:gd name="connsiteY10" fmla="*/ 475126 h 544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785" h="544575">
                    <a:moveTo>
                      <a:pt x="83725" y="475126"/>
                    </a:moveTo>
                    <a:lnTo>
                      <a:pt x="254578" y="475126"/>
                    </a:lnTo>
                    <a:cubicBezTo>
                      <a:pt x="282505" y="475126"/>
                      <a:pt x="298177" y="469697"/>
                      <a:pt x="313786" y="460794"/>
                    </a:cubicBezTo>
                    <a:lnTo>
                      <a:pt x="302933" y="544576"/>
                    </a:lnTo>
                    <a:lnTo>
                      <a:pt x="0" y="544576"/>
                    </a:lnTo>
                    <a:cubicBezTo>
                      <a:pt x="6826" y="530981"/>
                      <a:pt x="10185" y="519392"/>
                      <a:pt x="10185" y="499637"/>
                    </a:cubicBezTo>
                    <a:lnTo>
                      <a:pt x="10185" y="44939"/>
                    </a:lnTo>
                    <a:cubicBezTo>
                      <a:pt x="10185" y="25184"/>
                      <a:pt x="6833" y="13595"/>
                      <a:pt x="0" y="0"/>
                    </a:cubicBezTo>
                    <a:lnTo>
                      <a:pt x="93968" y="0"/>
                    </a:lnTo>
                    <a:cubicBezTo>
                      <a:pt x="87135" y="13595"/>
                      <a:pt x="83725" y="25184"/>
                      <a:pt x="83725" y="44939"/>
                    </a:cubicBezTo>
                    <a:lnTo>
                      <a:pt x="83725" y="475126"/>
                    </a:lnTo>
                    <a:close/>
                  </a:path>
                </a:pathLst>
              </a:custGeom>
              <a:grpFill/>
              <a:ln w="6350" cap="flat">
                <a:noFill/>
                <a:prstDash val="solid"/>
                <a:miter/>
              </a:ln>
            </p:spPr>
            <p:txBody>
              <a:bodyPr rtlCol="0" anchor="ctr"/>
              <a:lstStyle/>
              <a:p>
                <a:endParaRPr lang="da-DK" dirty="0"/>
              </a:p>
            </p:txBody>
          </p:sp>
          <p:sp>
            <p:nvSpPr>
              <p:cNvPr id="12" name="Freeform: Shape 11">
                <a:extLst>
                  <a:ext uri="{FF2B5EF4-FFF2-40B4-BE49-F238E27FC236}">
                    <a16:creationId xmlns:a16="http://schemas.microsoft.com/office/drawing/2014/main" id="{F2402A82-2F5E-862D-DD39-1320D864A0AC}"/>
                  </a:ext>
                </a:extLst>
              </p:cNvPr>
              <p:cNvSpPr/>
              <p:nvPr/>
            </p:nvSpPr>
            <p:spPr>
              <a:xfrm>
                <a:off x="7132897" y="408315"/>
                <a:ext cx="474516" cy="551408"/>
              </a:xfrm>
              <a:custGeom>
                <a:avLst/>
                <a:gdLst>
                  <a:gd name="connsiteX0" fmla="*/ 10242 w 474516"/>
                  <a:gd name="connsiteY0" fmla="*/ 44939 h 551408"/>
                  <a:gd name="connsiteX1" fmla="*/ 0 w 474516"/>
                  <a:gd name="connsiteY1" fmla="*/ 0 h 551408"/>
                  <a:gd name="connsiteX2" fmla="*/ 93967 w 474516"/>
                  <a:gd name="connsiteY2" fmla="*/ 0 h 551408"/>
                  <a:gd name="connsiteX3" fmla="*/ 83782 w 474516"/>
                  <a:gd name="connsiteY3" fmla="*/ 44939 h 551408"/>
                  <a:gd name="connsiteX4" fmla="*/ 83782 w 474516"/>
                  <a:gd name="connsiteY4" fmla="*/ 318599 h 551408"/>
                  <a:gd name="connsiteX5" fmla="*/ 238963 w 474516"/>
                  <a:gd name="connsiteY5" fmla="*/ 480613 h 551408"/>
                  <a:gd name="connsiteX6" fmla="*/ 394151 w 474516"/>
                  <a:gd name="connsiteY6" fmla="*/ 318599 h 551408"/>
                  <a:gd name="connsiteX7" fmla="*/ 394151 w 474516"/>
                  <a:gd name="connsiteY7" fmla="*/ 44939 h 551408"/>
                  <a:gd name="connsiteX8" fmla="*/ 383965 w 474516"/>
                  <a:gd name="connsiteY8" fmla="*/ 0 h 551408"/>
                  <a:gd name="connsiteX9" fmla="*/ 474516 w 474516"/>
                  <a:gd name="connsiteY9" fmla="*/ 0 h 551408"/>
                  <a:gd name="connsiteX10" fmla="*/ 463601 w 474516"/>
                  <a:gd name="connsiteY10" fmla="*/ 44939 h 551408"/>
                  <a:gd name="connsiteX11" fmla="*/ 463601 w 474516"/>
                  <a:gd name="connsiteY11" fmla="*/ 328784 h 551408"/>
                  <a:gd name="connsiteX12" fmla="*/ 236893 w 474516"/>
                  <a:gd name="connsiteY12" fmla="*/ 551409 h 551408"/>
                  <a:gd name="connsiteX13" fmla="*/ 10242 w 474516"/>
                  <a:gd name="connsiteY13" fmla="*/ 329457 h 551408"/>
                  <a:gd name="connsiteX14" fmla="*/ 10242 w 474516"/>
                  <a:gd name="connsiteY14" fmla="*/ 44939 h 5514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474516" h="551408">
                    <a:moveTo>
                      <a:pt x="10242" y="44939"/>
                    </a:moveTo>
                    <a:cubicBezTo>
                      <a:pt x="10242" y="25184"/>
                      <a:pt x="6826" y="13595"/>
                      <a:pt x="0" y="0"/>
                    </a:cubicBezTo>
                    <a:lnTo>
                      <a:pt x="93967" y="0"/>
                    </a:lnTo>
                    <a:cubicBezTo>
                      <a:pt x="87135" y="13595"/>
                      <a:pt x="83782" y="25184"/>
                      <a:pt x="83782" y="44939"/>
                    </a:cubicBezTo>
                    <a:lnTo>
                      <a:pt x="83782" y="318599"/>
                    </a:lnTo>
                    <a:cubicBezTo>
                      <a:pt x="83782" y="416585"/>
                      <a:pt x="151162" y="480613"/>
                      <a:pt x="238963" y="480613"/>
                    </a:cubicBezTo>
                    <a:cubicBezTo>
                      <a:pt x="326771" y="480613"/>
                      <a:pt x="394151" y="422078"/>
                      <a:pt x="394151" y="318599"/>
                    </a:cubicBezTo>
                    <a:lnTo>
                      <a:pt x="394151" y="44939"/>
                    </a:lnTo>
                    <a:cubicBezTo>
                      <a:pt x="394151" y="25184"/>
                      <a:pt x="390734" y="13595"/>
                      <a:pt x="383965" y="0"/>
                    </a:cubicBezTo>
                    <a:lnTo>
                      <a:pt x="474516" y="0"/>
                    </a:lnTo>
                    <a:cubicBezTo>
                      <a:pt x="467684" y="13595"/>
                      <a:pt x="463601" y="25184"/>
                      <a:pt x="463601" y="44939"/>
                    </a:cubicBezTo>
                    <a:lnTo>
                      <a:pt x="463601" y="328784"/>
                    </a:lnTo>
                    <a:cubicBezTo>
                      <a:pt x="463601" y="460191"/>
                      <a:pt x="372383" y="551409"/>
                      <a:pt x="236893" y="551409"/>
                    </a:cubicBezTo>
                    <a:cubicBezTo>
                      <a:pt x="104819" y="551409"/>
                      <a:pt x="10242" y="458114"/>
                      <a:pt x="10242" y="329457"/>
                    </a:cubicBezTo>
                    <a:lnTo>
                      <a:pt x="10242" y="44939"/>
                    </a:lnTo>
                    <a:close/>
                  </a:path>
                </a:pathLst>
              </a:custGeom>
              <a:grpFill/>
              <a:ln w="6350" cap="flat">
                <a:noFill/>
                <a:prstDash val="solid"/>
                <a:miter/>
              </a:ln>
            </p:spPr>
            <p:txBody>
              <a:bodyPr rtlCol="0" anchor="ctr"/>
              <a:lstStyle/>
              <a:p>
                <a:endParaRPr lang="da-DK" dirty="0"/>
              </a:p>
            </p:txBody>
          </p:sp>
          <p:sp>
            <p:nvSpPr>
              <p:cNvPr id="13" name="Freeform: Shape 12">
                <a:extLst>
                  <a:ext uri="{FF2B5EF4-FFF2-40B4-BE49-F238E27FC236}">
                    <a16:creationId xmlns:a16="http://schemas.microsoft.com/office/drawing/2014/main" id="{43B9E6DD-17CD-0ABC-0BF5-E3EC233C8F2F}"/>
                  </a:ext>
                </a:extLst>
              </p:cNvPr>
              <p:cNvSpPr/>
              <p:nvPr/>
            </p:nvSpPr>
            <p:spPr>
              <a:xfrm>
                <a:off x="6739578" y="1115286"/>
                <a:ext cx="313842" cy="544575"/>
              </a:xfrm>
              <a:custGeom>
                <a:avLst/>
                <a:gdLst>
                  <a:gd name="connsiteX0" fmla="*/ 288652 w 313842"/>
                  <a:gd name="connsiteY0" fmla="*/ 6 h 544575"/>
                  <a:gd name="connsiteX1" fmla="*/ 292068 w 313842"/>
                  <a:gd name="connsiteY1" fmla="*/ 83725 h 544575"/>
                  <a:gd name="connsiteX2" fmla="*/ 232861 w 313842"/>
                  <a:gd name="connsiteY2" fmla="*/ 69456 h 544575"/>
                  <a:gd name="connsiteX3" fmla="*/ 83776 w 313842"/>
                  <a:gd name="connsiteY3" fmla="*/ 69456 h 544575"/>
                  <a:gd name="connsiteX4" fmla="*/ 83776 w 313842"/>
                  <a:gd name="connsiteY4" fmla="*/ 232810 h 544575"/>
                  <a:gd name="connsiteX5" fmla="*/ 238290 w 313842"/>
                  <a:gd name="connsiteY5" fmla="*/ 232810 h 544575"/>
                  <a:gd name="connsiteX6" fmla="*/ 283229 w 313842"/>
                  <a:gd name="connsiteY6" fmla="*/ 222625 h 544575"/>
                  <a:gd name="connsiteX7" fmla="*/ 283229 w 313842"/>
                  <a:gd name="connsiteY7" fmla="*/ 312445 h 544575"/>
                  <a:gd name="connsiteX8" fmla="*/ 238290 w 313842"/>
                  <a:gd name="connsiteY8" fmla="*/ 302260 h 544575"/>
                  <a:gd name="connsiteX9" fmla="*/ 83776 w 313842"/>
                  <a:gd name="connsiteY9" fmla="*/ 302260 h 544575"/>
                  <a:gd name="connsiteX10" fmla="*/ 83776 w 313842"/>
                  <a:gd name="connsiteY10" fmla="*/ 475126 h 544575"/>
                  <a:gd name="connsiteX11" fmla="*/ 249206 w 313842"/>
                  <a:gd name="connsiteY11" fmla="*/ 475126 h 544575"/>
                  <a:gd name="connsiteX12" fmla="*/ 313842 w 313842"/>
                  <a:gd name="connsiteY12" fmla="*/ 460858 h 544575"/>
                  <a:gd name="connsiteX13" fmla="*/ 294818 w 313842"/>
                  <a:gd name="connsiteY13" fmla="*/ 544576 h 544575"/>
                  <a:gd name="connsiteX14" fmla="*/ 0 w 313842"/>
                  <a:gd name="connsiteY14" fmla="*/ 544576 h 544575"/>
                  <a:gd name="connsiteX15" fmla="*/ 10242 w 313842"/>
                  <a:gd name="connsiteY15" fmla="*/ 499637 h 544575"/>
                  <a:gd name="connsiteX16" fmla="*/ 10242 w 313842"/>
                  <a:gd name="connsiteY16" fmla="*/ 44939 h 544575"/>
                  <a:gd name="connsiteX17" fmla="*/ 0 w 313842"/>
                  <a:gd name="connsiteY17" fmla="*/ 0 h 544575"/>
                  <a:gd name="connsiteX18" fmla="*/ 288652 w 313842"/>
                  <a:gd name="connsiteY18" fmla="*/ 0 h 544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313842" h="544575">
                    <a:moveTo>
                      <a:pt x="288652" y="6"/>
                    </a:moveTo>
                    <a:lnTo>
                      <a:pt x="292068" y="83725"/>
                    </a:lnTo>
                    <a:cubicBezTo>
                      <a:pt x="276396" y="74886"/>
                      <a:pt x="260724" y="69456"/>
                      <a:pt x="232861" y="69456"/>
                    </a:cubicBezTo>
                    <a:lnTo>
                      <a:pt x="83776" y="69456"/>
                    </a:lnTo>
                    <a:lnTo>
                      <a:pt x="83776" y="232810"/>
                    </a:lnTo>
                    <a:lnTo>
                      <a:pt x="238290" y="232810"/>
                    </a:lnTo>
                    <a:cubicBezTo>
                      <a:pt x="258045" y="232810"/>
                      <a:pt x="269570" y="229394"/>
                      <a:pt x="283229" y="222625"/>
                    </a:cubicBezTo>
                    <a:lnTo>
                      <a:pt x="283229" y="312445"/>
                    </a:lnTo>
                    <a:cubicBezTo>
                      <a:pt x="269570" y="305676"/>
                      <a:pt x="258045" y="302260"/>
                      <a:pt x="238290" y="302260"/>
                    </a:cubicBezTo>
                    <a:lnTo>
                      <a:pt x="83776" y="302260"/>
                    </a:lnTo>
                    <a:lnTo>
                      <a:pt x="83776" y="475126"/>
                    </a:lnTo>
                    <a:lnTo>
                      <a:pt x="249206" y="475126"/>
                    </a:lnTo>
                    <a:cubicBezTo>
                      <a:pt x="277070" y="475126"/>
                      <a:pt x="298171" y="469697"/>
                      <a:pt x="313842" y="460858"/>
                    </a:cubicBezTo>
                    <a:lnTo>
                      <a:pt x="294818" y="544576"/>
                    </a:lnTo>
                    <a:lnTo>
                      <a:pt x="0" y="544576"/>
                    </a:lnTo>
                    <a:cubicBezTo>
                      <a:pt x="6833" y="530981"/>
                      <a:pt x="10242" y="519392"/>
                      <a:pt x="10242" y="499637"/>
                    </a:cubicBezTo>
                    <a:lnTo>
                      <a:pt x="10242" y="44939"/>
                    </a:lnTo>
                    <a:cubicBezTo>
                      <a:pt x="10242" y="25184"/>
                      <a:pt x="6826" y="13595"/>
                      <a:pt x="0" y="0"/>
                    </a:cubicBezTo>
                    <a:lnTo>
                      <a:pt x="288652" y="0"/>
                    </a:lnTo>
                    <a:close/>
                  </a:path>
                </a:pathLst>
              </a:custGeom>
              <a:grpFill/>
              <a:ln w="6350" cap="flat">
                <a:noFill/>
                <a:prstDash val="solid"/>
                <a:miter/>
              </a:ln>
            </p:spPr>
            <p:txBody>
              <a:bodyPr rtlCol="0" anchor="ctr"/>
              <a:lstStyle/>
              <a:p>
                <a:endParaRPr lang="da-DK" dirty="0"/>
              </a:p>
            </p:txBody>
          </p:sp>
          <p:sp>
            <p:nvSpPr>
              <p:cNvPr id="14" name="Freeform: Shape 13">
                <a:extLst>
                  <a:ext uri="{FF2B5EF4-FFF2-40B4-BE49-F238E27FC236}">
                    <a16:creationId xmlns:a16="http://schemas.microsoft.com/office/drawing/2014/main" id="{985FDADC-3591-2493-9FF6-29BE6049AF11}"/>
                  </a:ext>
                </a:extLst>
              </p:cNvPr>
              <p:cNvSpPr/>
              <p:nvPr/>
            </p:nvSpPr>
            <p:spPr>
              <a:xfrm>
                <a:off x="7152372" y="1115305"/>
                <a:ext cx="313785" cy="544575"/>
              </a:xfrm>
              <a:custGeom>
                <a:avLst/>
                <a:gdLst>
                  <a:gd name="connsiteX0" fmla="*/ 83725 w 313785"/>
                  <a:gd name="connsiteY0" fmla="*/ 475126 h 544575"/>
                  <a:gd name="connsiteX1" fmla="*/ 254577 w 313785"/>
                  <a:gd name="connsiteY1" fmla="*/ 475126 h 544575"/>
                  <a:gd name="connsiteX2" fmla="*/ 313785 w 313785"/>
                  <a:gd name="connsiteY2" fmla="*/ 460858 h 544575"/>
                  <a:gd name="connsiteX3" fmla="*/ 302933 w 313785"/>
                  <a:gd name="connsiteY3" fmla="*/ 544576 h 544575"/>
                  <a:gd name="connsiteX4" fmla="*/ 0 w 313785"/>
                  <a:gd name="connsiteY4" fmla="*/ 544576 h 544575"/>
                  <a:gd name="connsiteX5" fmla="*/ 10185 w 313785"/>
                  <a:gd name="connsiteY5" fmla="*/ 499637 h 544575"/>
                  <a:gd name="connsiteX6" fmla="*/ 10185 w 313785"/>
                  <a:gd name="connsiteY6" fmla="*/ 44939 h 544575"/>
                  <a:gd name="connsiteX7" fmla="*/ 0 w 313785"/>
                  <a:gd name="connsiteY7" fmla="*/ 0 h 544575"/>
                  <a:gd name="connsiteX8" fmla="*/ 93967 w 313785"/>
                  <a:gd name="connsiteY8" fmla="*/ 0 h 544575"/>
                  <a:gd name="connsiteX9" fmla="*/ 83725 w 313785"/>
                  <a:gd name="connsiteY9" fmla="*/ 44939 h 544575"/>
                  <a:gd name="connsiteX10" fmla="*/ 83725 w 313785"/>
                  <a:gd name="connsiteY10" fmla="*/ 475126 h 544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785" h="544575">
                    <a:moveTo>
                      <a:pt x="83725" y="475126"/>
                    </a:moveTo>
                    <a:lnTo>
                      <a:pt x="254577" y="475126"/>
                    </a:lnTo>
                    <a:cubicBezTo>
                      <a:pt x="282505" y="475126"/>
                      <a:pt x="298177" y="469697"/>
                      <a:pt x="313785" y="460858"/>
                    </a:cubicBezTo>
                    <a:lnTo>
                      <a:pt x="302933" y="544576"/>
                    </a:lnTo>
                    <a:lnTo>
                      <a:pt x="0" y="544576"/>
                    </a:lnTo>
                    <a:cubicBezTo>
                      <a:pt x="6833" y="530917"/>
                      <a:pt x="10185" y="519392"/>
                      <a:pt x="10185" y="499637"/>
                    </a:cubicBezTo>
                    <a:lnTo>
                      <a:pt x="10185" y="44939"/>
                    </a:lnTo>
                    <a:cubicBezTo>
                      <a:pt x="10185" y="25184"/>
                      <a:pt x="6833" y="13595"/>
                      <a:pt x="0" y="0"/>
                    </a:cubicBezTo>
                    <a:lnTo>
                      <a:pt x="93967" y="0"/>
                    </a:lnTo>
                    <a:cubicBezTo>
                      <a:pt x="87135" y="13595"/>
                      <a:pt x="83725" y="25184"/>
                      <a:pt x="83725" y="44939"/>
                    </a:cubicBezTo>
                    <a:lnTo>
                      <a:pt x="83725" y="475126"/>
                    </a:lnTo>
                    <a:close/>
                  </a:path>
                </a:pathLst>
              </a:custGeom>
              <a:grpFill/>
              <a:ln w="6350" cap="flat">
                <a:noFill/>
                <a:prstDash val="solid"/>
                <a:miter/>
              </a:ln>
            </p:spPr>
            <p:txBody>
              <a:bodyPr rtlCol="0" anchor="ctr"/>
              <a:lstStyle/>
              <a:p>
                <a:endParaRPr lang="da-DK" dirty="0"/>
              </a:p>
            </p:txBody>
          </p:sp>
          <p:sp>
            <p:nvSpPr>
              <p:cNvPr id="15" name="Freeform: Shape 14">
                <a:extLst>
                  <a:ext uri="{FF2B5EF4-FFF2-40B4-BE49-F238E27FC236}">
                    <a16:creationId xmlns:a16="http://schemas.microsoft.com/office/drawing/2014/main" id="{60F30824-E045-48E7-01C3-EF8B1C373D1D}"/>
                  </a:ext>
                </a:extLst>
              </p:cNvPr>
              <p:cNvSpPr/>
              <p:nvPr/>
            </p:nvSpPr>
            <p:spPr>
              <a:xfrm>
                <a:off x="7566843" y="1115317"/>
                <a:ext cx="516648" cy="544518"/>
              </a:xfrm>
              <a:custGeom>
                <a:avLst/>
                <a:gdLst>
                  <a:gd name="connsiteX0" fmla="*/ 426098 w 516648"/>
                  <a:gd name="connsiteY0" fmla="*/ 163354 h 544518"/>
                  <a:gd name="connsiteX1" fmla="*/ 284492 w 516648"/>
                  <a:gd name="connsiteY1" fmla="*/ 456038 h 544518"/>
                  <a:gd name="connsiteX2" fmla="*/ 232105 w 516648"/>
                  <a:gd name="connsiteY2" fmla="*/ 456038 h 544518"/>
                  <a:gd name="connsiteX3" fmla="*/ 88474 w 516648"/>
                  <a:gd name="connsiteY3" fmla="*/ 164694 h 544518"/>
                  <a:gd name="connsiteX4" fmla="*/ 80975 w 516648"/>
                  <a:gd name="connsiteY4" fmla="*/ 499637 h 544518"/>
                  <a:gd name="connsiteX5" fmla="*/ 91218 w 516648"/>
                  <a:gd name="connsiteY5" fmla="*/ 544519 h 544518"/>
                  <a:gd name="connsiteX6" fmla="*/ 0 w 516648"/>
                  <a:gd name="connsiteY6" fmla="*/ 544519 h 544518"/>
                  <a:gd name="connsiteX7" fmla="*/ 10185 w 516648"/>
                  <a:gd name="connsiteY7" fmla="*/ 499637 h 544518"/>
                  <a:gd name="connsiteX8" fmla="*/ 21101 w 516648"/>
                  <a:gd name="connsiteY8" fmla="*/ 59207 h 544518"/>
                  <a:gd name="connsiteX9" fmla="*/ 2013 w 516648"/>
                  <a:gd name="connsiteY9" fmla="*/ 0 h 544518"/>
                  <a:gd name="connsiteX10" fmla="*/ 89820 w 516648"/>
                  <a:gd name="connsiteY10" fmla="*/ 0 h 544518"/>
                  <a:gd name="connsiteX11" fmla="*/ 259347 w 516648"/>
                  <a:gd name="connsiteY11" fmla="*/ 343053 h 544518"/>
                  <a:gd name="connsiteX12" fmla="*/ 426098 w 516648"/>
                  <a:gd name="connsiteY12" fmla="*/ 0 h 544518"/>
                  <a:gd name="connsiteX13" fmla="*/ 512585 w 516648"/>
                  <a:gd name="connsiteY13" fmla="*/ 0 h 544518"/>
                  <a:gd name="connsiteX14" fmla="*/ 495566 w 516648"/>
                  <a:gd name="connsiteY14" fmla="*/ 44875 h 544518"/>
                  <a:gd name="connsiteX15" fmla="*/ 506489 w 516648"/>
                  <a:gd name="connsiteY15" fmla="*/ 499637 h 544518"/>
                  <a:gd name="connsiteX16" fmla="*/ 516649 w 516648"/>
                  <a:gd name="connsiteY16" fmla="*/ 544519 h 544518"/>
                  <a:gd name="connsiteX17" fmla="*/ 424002 w 516648"/>
                  <a:gd name="connsiteY17" fmla="*/ 544519 h 544518"/>
                  <a:gd name="connsiteX18" fmla="*/ 434289 w 516648"/>
                  <a:gd name="connsiteY18" fmla="*/ 499637 h 544518"/>
                  <a:gd name="connsiteX19" fmla="*/ 426098 w 516648"/>
                  <a:gd name="connsiteY19" fmla="*/ 163354 h 5445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516648" h="544518">
                    <a:moveTo>
                      <a:pt x="426098" y="163354"/>
                    </a:moveTo>
                    <a:lnTo>
                      <a:pt x="284492" y="456038"/>
                    </a:lnTo>
                    <a:lnTo>
                      <a:pt x="232105" y="456038"/>
                    </a:lnTo>
                    <a:lnTo>
                      <a:pt x="88474" y="164694"/>
                    </a:lnTo>
                    <a:lnTo>
                      <a:pt x="80975" y="499637"/>
                    </a:lnTo>
                    <a:cubicBezTo>
                      <a:pt x="80302" y="519392"/>
                      <a:pt x="84391" y="530917"/>
                      <a:pt x="91218" y="544519"/>
                    </a:cubicBezTo>
                    <a:lnTo>
                      <a:pt x="0" y="544519"/>
                    </a:lnTo>
                    <a:cubicBezTo>
                      <a:pt x="6769" y="530924"/>
                      <a:pt x="9512" y="519398"/>
                      <a:pt x="10185" y="499637"/>
                    </a:cubicBezTo>
                    <a:lnTo>
                      <a:pt x="21101" y="59207"/>
                    </a:lnTo>
                    <a:cubicBezTo>
                      <a:pt x="21774" y="25184"/>
                      <a:pt x="15615" y="13595"/>
                      <a:pt x="2013" y="0"/>
                    </a:cubicBezTo>
                    <a:lnTo>
                      <a:pt x="89820" y="0"/>
                    </a:lnTo>
                    <a:lnTo>
                      <a:pt x="259347" y="343053"/>
                    </a:lnTo>
                    <a:lnTo>
                      <a:pt x="426098" y="0"/>
                    </a:lnTo>
                    <a:lnTo>
                      <a:pt x="512585" y="0"/>
                    </a:lnTo>
                    <a:cubicBezTo>
                      <a:pt x="498932" y="13595"/>
                      <a:pt x="494804" y="25184"/>
                      <a:pt x="495566" y="44875"/>
                    </a:cubicBezTo>
                    <a:lnTo>
                      <a:pt x="506489" y="499637"/>
                    </a:lnTo>
                    <a:cubicBezTo>
                      <a:pt x="507060" y="519392"/>
                      <a:pt x="509790" y="530917"/>
                      <a:pt x="516649" y="544519"/>
                    </a:cubicBezTo>
                    <a:lnTo>
                      <a:pt x="424002" y="544519"/>
                    </a:lnTo>
                    <a:cubicBezTo>
                      <a:pt x="430860" y="530924"/>
                      <a:pt x="434924" y="519398"/>
                      <a:pt x="434289" y="499637"/>
                    </a:cubicBezTo>
                    <a:lnTo>
                      <a:pt x="426098" y="163354"/>
                    </a:lnTo>
                    <a:close/>
                  </a:path>
                </a:pathLst>
              </a:custGeom>
              <a:grpFill/>
              <a:ln w="6350" cap="flat">
                <a:noFill/>
                <a:prstDash val="solid"/>
                <a:miter/>
              </a:ln>
            </p:spPr>
            <p:txBody>
              <a:bodyPr rtlCol="0" anchor="ctr"/>
              <a:lstStyle/>
              <a:p>
                <a:endParaRPr lang="da-DK" dirty="0"/>
              </a:p>
            </p:txBody>
          </p:sp>
          <p:sp>
            <p:nvSpPr>
              <p:cNvPr id="16" name="Freeform: Shape 15">
                <a:extLst>
                  <a:ext uri="{FF2B5EF4-FFF2-40B4-BE49-F238E27FC236}">
                    <a16:creationId xmlns:a16="http://schemas.microsoft.com/office/drawing/2014/main" id="{0DA5CDA0-EE12-A265-80BD-C080D54870B9}"/>
                  </a:ext>
                </a:extLst>
              </p:cNvPr>
              <p:cNvSpPr/>
              <p:nvPr/>
            </p:nvSpPr>
            <p:spPr>
              <a:xfrm>
                <a:off x="8202998" y="1115286"/>
                <a:ext cx="313817" cy="544575"/>
              </a:xfrm>
              <a:custGeom>
                <a:avLst/>
                <a:gdLst>
                  <a:gd name="connsiteX0" fmla="*/ 288608 w 313817"/>
                  <a:gd name="connsiteY0" fmla="*/ 6 h 544575"/>
                  <a:gd name="connsiteX1" fmla="*/ 292036 w 313817"/>
                  <a:gd name="connsiteY1" fmla="*/ 83725 h 544575"/>
                  <a:gd name="connsiteX2" fmla="*/ 232791 w 313817"/>
                  <a:gd name="connsiteY2" fmla="*/ 69456 h 544575"/>
                  <a:gd name="connsiteX3" fmla="*/ 83757 w 313817"/>
                  <a:gd name="connsiteY3" fmla="*/ 69456 h 544575"/>
                  <a:gd name="connsiteX4" fmla="*/ 83757 w 313817"/>
                  <a:gd name="connsiteY4" fmla="*/ 232810 h 544575"/>
                  <a:gd name="connsiteX5" fmla="*/ 238252 w 313817"/>
                  <a:gd name="connsiteY5" fmla="*/ 232810 h 544575"/>
                  <a:gd name="connsiteX6" fmla="*/ 283210 w 313817"/>
                  <a:gd name="connsiteY6" fmla="*/ 222625 h 544575"/>
                  <a:gd name="connsiteX7" fmla="*/ 283210 w 313817"/>
                  <a:gd name="connsiteY7" fmla="*/ 312445 h 544575"/>
                  <a:gd name="connsiteX8" fmla="*/ 238252 w 313817"/>
                  <a:gd name="connsiteY8" fmla="*/ 302260 h 544575"/>
                  <a:gd name="connsiteX9" fmla="*/ 83757 w 313817"/>
                  <a:gd name="connsiteY9" fmla="*/ 302260 h 544575"/>
                  <a:gd name="connsiteX10" fmla="*/ 83757 w 313817"/>
                  <a:gd name="connsiteY10" fmla="*/ 475126 h 544575"/>
                  <a:gd name="connsiteX11" fmla="*/ 249174 w 313817"/>
                  <a:gd name="connsiteY11" fmla="*/ 475126 h 544575"/>
                  <a:gd name="connsiteX12" fmla="*/ 313817 w 313817"/>
                  <a:gd name="connsiteY12" fmla="*/ 460858 h 544575"/>
                  <a:gd name="connsiteX13" fmla="*/ 294767 w 313817"/>
                  <a:gd name="connsiteY13" fmla="*/ 544576 h 544575"/>
                  <a:gd name="connsiteX14" fmla="*/ 0 w 313817"/>
                  <a:gd name="connsiteY14" fmla="*/ 544576 h 544575"/>
                  <a:gd name="connsiteX15" fmla="*/ 10223 w 313817"/>
                  <a:gd name="connsiteY15" fmla="*/ 499637 h 544575"/>
                  <a:gd name="connsiteX16" fmla="*/ 10223 w 313817"/>
                  <a:gd name="connsiteY16" fmla="*/ 44939 h 544575"/>
                  <a:gd name="connsiteX17" fmla="*/ 0 w 313817"/>
                  <a:gd name="connsiteY17" fmla="*/ 0 h 544575"/>
                  <a:gd name="connsiteX18" fmla="*/ 288608 w 313817"/>
                  <a:gd name="connsiteY18" fmla="*/ 0 h 544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313817" h="544575">
                    <a:moveTo>
                      <a:pt x="288608" y="6"/>
                    </a:moveTo>
                    <a:lnTo>
                      <a:pt x="292036" y="83725"/>
                    </a:lnTo>
                    <a:cubicBezTo>
                      <a:pt x="276352" y="74886"/>
                      <a:pt x="260668" y="69456"/>
                      <a:pt x="232791" y="69456"/>
                    </a:cubicBezTo>
                    <a:lnTo>
                      <a:pt x="83757" y="69456"/>
                    </a:lnTo>
                    <a:lnTo>
                      <a:pt x="83757" y="232810"/>
                    </a:lnTo>
                    <a:lnTo>
                      <a:pt x="238252" y="232810"/>
                    </a:lnTo>
                    <a:cubicBezTo>
                      <a:pt x="258001" y="232810"/>
                      <a:pt x="269558" y="229394"/>
                      <a:pt x="283210" y="222625"/>
                    </a:cubicBezTo>
                    <a:lnTo>
                      <a:pt x="283210" y="312445"/>
                    </a:lnTo>
                    <a:cubicBezTo>
                      <a:pt x="269558" y="305676"/>
                      <a:pt x="258001" y="302260"/>
                      <a:pt x="238252" y="302260"/>
                    </a:cubicBezTo>
                    <a:lnTo>
                      <a:pt x="83757" y="302260"/>
                    </a:lnTo>
                    <a:lnTo>
                      <a:pt x="83757" y="475126"/>
                    </a:lnTo>
                    <a:lnTo>
                      <a:pt x="249174" y="475126"/>
                    </a:lnTo>
                    <a:cubicBezTo>
                      <a:pt x="277051" y="475126"/>
                      <a:pt x="298133" y="469697"/>
                      <a:pt x="313817" y="460858"/>
                    </a:cubicBezTo>
                    <a:lnTo>
                      <a:pt x="294767" y="544576"/>
                    </a:lnTo>
                    <a:lnTo>
                      <a:pt x="0" y="544576"/>
                    </a:lnTo>
                    <a:cubicBezTo>
                      <a:pt x="6795" y="530981"/>
                      <a:pt x="10223" y="519392"/>
                      <a:pt x="10223" y="499637"/>
                    </a:cubicBezTo>
                    <a:lnTo>
                      <a:pt x="10223" y="44939"/>
                    </a:lnTo>
                    <a:cubicBezTo>
                      <a:pt x="10223" y="25184"/>
                      <a:pt x="6795" y="13595"/>
                      <a:pt x="0" y="0"/>
                    </a:cubicBezTo>
                    <a:lnTo>
                      <a:pt x="288608" y="0"/>
                    </a:lnTo>
                    <a:close/>
                  </a:path>
                </a:pathLst>
              </a:custGeom>
              <a:grpFill/>
              <a:ln w="6350" cap="flat">
                <a:noFill/>
                <a:prstDash val="solid"/>
                <a:miter/>
              </a:ln>
            </p:spPr>
            <p:txBody>
              <a:bodyPr rtlCol="0" anchor="ctr"/>
              <a:lstStyle/>
              <a:p>
                <a:endParaRPr lang="da-DK" dirty="0"/>
              </a:p>
            </p:txBody>
          </p:sp>
          <p:sp>
            <p:nvSpPr>
              <p:cNvPr id="17" name="Freeform: Shape 16">
                <a:extLst>
                  <a:ext uri="{FF2B5EF4-FFF2-40B4-BE49-F238E27FC236}">
                    <a16:creationId xmlns:a16="http://schemas.microsoft.com/office/drawing/2014/main" id="{1AB0F49F-B97A-552D-4014-D818BAB56B7A}"/>
                  </a:ext>
                </a:extLst>
              </p:cNvPr>
              <p:cNvSpPr/>
              <p:nvPr/>
            </p:nvSpPr>
            <p:spPr>
              <a:xfrm>
                <a:off x="8615748" y="1115311"/>
                <a:ext cx="402335" cy="544525"/>
              </a:xfrm>
              <a:custGeom>
                <a:avLst/>
                <a:gdLst>
                  <a:gd name="connsiteX0" fmla="*/ 157290 w 402335"/>
                  <a:gd name="connsiteY0" fmla="*/ 6 h 544525"/>
                  <a:gd name="connsiteX1" fmla="*/ 322644 w 402335"/>
                  <a:gd name="connsiteY1" fmla="*/ 157874 h 544525"/>
                  <a:gd name="connsiteX2" fmla="*/ 220535 w 402335"/>
                  <a:gd name="connsiteY2" fmla="*/ 302203 h 544525"/>
                  <a:gd name="connsiteX3" fmla="*/ 247777 w 402335"/>
                  <a:gd name="connsiteY3" fmla="*/ 332810 h 544525"/>
                  <a:gd name="connsiteX4" fmla="*/ 359410 w 402335"/>
                  <a:gd name="connsiteY4" fmla="*/ 494150 h 544525"/>
                  <a:gd name="connsiteX5" fmla="*/ 402336 w 402335"/>
                  <a:gd name="connsiteY5" fmla="*/ 544519 h 544525"/>
                  <a:gd name="connsiteX6" fmla="*/ 293370 w 402335"/>
                  <a:gd name="connsiteY6" fmla="*/ 544519 h 544525"/>
                  <a:gd name="connsiteX7" fmla="*/ 275019 w 402335"/>
                  <a:gd name="connsiteY7" fmla="*/ 502996 h 544525"/>
                  <a:gd name="connsiteX8" fmla="*/ 176276 w 402335"/>
                  <a:gd name="connsiteY8" fmla="*/ 359397 h 544525"/>
                  <a:gd name="connsiteX9" fmla="*/ 122492 w 402335"/>
                  <a:gd name="connsiteY9" fmla="*/ 316528 h 544525"/>
                  <a:gd name="connsiteX10" fmla="*/ 83757 w 402335"/>
                  <a:gd name="connsiteY10" fmla="*/ 311772 h 544525"/>
                  <a:gd name="connsiteX11" fmla="*/ 83757 w 402335"/>
                  <a:gd name="connsiteY11" fmla="*/ 499644 h 544525"/>
                  <a:gd name="connsiteX12" fmla="*/ 93917 w 402335"/>
                  <a:gd name="connsiteY12" fmla="*/ 544525 h 544525"/>
                  <a:gd name="connsiteX13" fmla="*/ 0 w 402335"/>
                  <a:gd name="connsiteY13" fmla="*/ 544525 h 544525"/>
                  <a:gd name="connsiteX14" fmla="*/ 10160 w 402335"/>
                  <a:gd name="connsiteY14" fmla="*/ 499644 h 544525"/>
                  <a:gd name="connsiteX15" fmla="*/ 10160 w 402335"/>
                  <a:gd name="connsiteY15" fmla="*/ 44882 h 544525"/>
                  <a:gd name="connsiteX16" fmla="*/ 0 w 402335"/>
                  <a:gd name="connsiteY16" fmla="*/ 0 h 544525"/>
                  <a:gd name="connsiteX17" fmla="*/ 157290 w 402335"/>
                  <a:gd name="connsiteY17" fmla="*/ 0 h 544525"/>
                  <a:gd name="connsiteX18" fmla="*/ 83757 w 402335"/>
                  <a:gd name="connsiteY18" fmla="*/ 242329 h 544525"/>
                  <a:gd name="connsiteX19" fmla="*/ 132080 w 402335"/>
                  <a:gd name="connsiteY19" fmla="*/ 247085 h 544525"/>
                  <a:gd name="connsiteX20" fmla="*/ 245745 w 402335"/>
                  <a:gd name="connsiteY20" fmla="*/ 158610 h 544525"/>
                  <a:gd name="connsiteX21" fmla="*/ 142939 w 402335"/>
                  <a:gd name="connsiteY21" fmla="*/ 68732 h 544525"/>
                  <a:gd name="connsiteX22" fmla="*/ 83757 w 402335"/>
                  <a:gd name="connsiteY22" fmla="*/ 68732 h 544525"/>
                  <a:gd name="connsiteX23" fmla="*/ 83757 w 402335"/>
                  <a:gd name="connsiteY23" fmla="*/ 242329 h 544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402335" h="544525">
                    <a:moveTo>
                      <a:pt x="157290" y="6"/>
                    </a:moveTo>
                    <a:cubicBezTo>
                      <a:pt x="260097" y="6"/>
                      <a:pt x="322644" y="70739"/>
                      <a:pt x="322644" y="157874"/>
                    </a:cubicBezTo>
                    <a:cubicBezTo>
                      <a:pt x="322644" y="227997"/>
                      <a:pt x="285179" y="279095"/>
                      <a:pt x="220535" y="302203"/>
                    </a:cubicBezTo>
                    <a:cubicBezTo>
                      <a:pt x="232156" y="312445"/>
                      <a:pt x="238887" y="321957"/>
                      <a:pt x="247777" y="332810"/>
                    </a:cubicBezTo>
                    <a:cubicBezTo>
                      <a:pt x="287274" y="384582"/>
                      <a:pt x="328803" y="448545"/>
                      <a:pt x="359410" y="494150"/>
                    </a:cubicBezTo>
                    <a:cubicBezTo>
                      <a:pt x="374397" y="515919"/>
                      <a:pt x="385255" y="530250"/>
                      <a:pt x="402336" y="544519"/>
                    </a:cubicBezTo>
                    <a:lnTo>
                      <a:pt x="293370" y="544519"/>
                    </a:lnTo>
                    <a:cubicBezTo>
                      <a:pt x="289306" y="527507"/>
                      <a:pt x="283845" y="515919"/>
                      <a:pt x="275019" y="502996"/>
                    </a:cubicBezTo>
                    <a:cubicBezTo>
                      <a:pt x="242316" y="454704"/>
                      <a:pt x="209614" y="407022"/>
                      <a:pt x="176276" y="359397"/>
                    </a:cubicBezTo>
                    <a:cubicBezTo>
                      <a:pt x="164719" y="343726"/>
                      <a:pt x="145669" y="323298"/>
                      <a:pt x="122492" y="316528"/>
                    </a:cubicBezTo>
                    <a:cubicBezTo>
                      <a:pt x="108268" y="312445"/>
                      <a:pt x="94615" y="311772"/>
                      <a:pt x="83757" y="311772"/>
                    </a:cubicBezTo>
                    <a:lnTo>
                      <a:pt x="83757" y="499644"/>
                    </a:lnTo>
                    <a:cubicBezTo>
                      <a:pt x="83757" y="519398"/>
                      <a:pt x="87122" y="530923"/>
                      <a:pt x="93917" y="544525"/>
                    </a:cubicBezTo>
                    <a:lnTo>
                      <a:pt x="0" y="544525"/>
                    </a:lnTo>
                    <a:cubicBezTo>
                      <a:pt x="6795" y="530930"/>
                      <a:pt x="10160" y="519405"/>
                      <a:pt x="10160" y="499644"/>
                    </a:cubicBezTo>
                    <a:lnTo>
                      <a:pt x="10160" y="44882"/>
                    </a:lnTo>
                    <a:cubicBezTo>
                      <a:pt x="10160" y="25184"/>
                      <a:pt x="6795" y="13602"/>
                      <a:pt x="0" y="0"/>
                    </a:cubicBezTo>
                    <a:lnTo>
                      <a:pt x="157290" y="0"/>
                    </a:lnTo>
                    <a:close/>
                    <a:moveTo>
                      <a:pt x="83757" y="242329"/>
                    </a:moveTo>
                    <a:cubicBezTo>
                      <a:pt x="100711" y="246412"/>
                      <a:pt x="115062" y="247085"/>
                      <a:pt x="132080" y="247085"/>
                    </a:cubicBezTo>
                    <a:cubicBezTo>
                      <a:pt x="211710" y="247085"/>
                      <a:pt x="245745" y="208242"/>
                      <a:pt x="245745" y="158610"/>
                    </a:cubicBezTo>
                    <a:cubicBezTo>
                      <a:pt x="245745" y="107512"/>
                      <a:pt x="211710" y="68732"/>
                      <a:pt x="142939" y="68732"/>
                    </a:cubicBezTo>
                    <a:lnTo>
                      <a:pt x="83757" y="68732"/>
                    </a:lnTo>
                    <a:lnTo>
                      <a:pt x="83757" y="242329"/>
                    </a:lnTo>
                    <a:close/>
                  </a:path>
                </a:pathLst>
              </a:custGeom>
              <a:grpFill/>
              <a:ln w="6350" cap="flat">
                <a:noFill/>
                <a:prstDash val="solid"/>
                <a:miter/>
              </a:ln>
            </p:spPr>
            <p:txBody>
              <a:bodyPr rtlCol="0" anchor="ctr"/>
              <a:lstStyle/>
              <a:p>
                <a:endParaRPr lang="da-DK" dirty="0"/>
              </a:p>
            </p:txBody>
          </p:sp>
          <p:sp>
            <p:nvSpPr>
              <p:cNvPr id="19" name="Freeform: Shape 18">
                <a:extLst>
                  <a:ext uri="{FF2B5EF4-FFF2-40B4-BE49-F238E27FC236}">
                    <a16:creationId xmlns:a16="http://schemas.microsoft.com/office/drawing/2014/main" id="{90574770-A7EF-C800-EFCC-EB4515EB08D6}"/>
                  </a:ext>
                </a:extLst>
              </p:cNvPr>
              <p:cNvSpPr/>
              <p:nvPr/>
            </p:nvSpPr>
            <p:spPr>
              <a:xfrm>
                <a:off x="6708971" y="1815468"/>
                <a:ext cx="311765" cy="558184"/>
              </a:xfrm>
              <a:custGeom>
                <a:avLst/>
                <a:gdLst>
                  <a:gd name="connsiteX0" fmla="*/ 0 w 311765"/>
                  <a:gd name="connsiteY0" fmla="*/ 147015 h 558184"/>
                  <a:gd name="connsiteX1" fmla="*/ 175609 w 311765"/>
                  <a:gd name="connsiteY1" fmla="*/ 0 h 558184"/>
                  <a:gd name="connsiteX2" fmla="*/ 286588 w 311765"/>
                  <a:gd name="connsiteY2" fmla="*/ 22441 h 558184"/>
                  <a:gd name="connsiteX3" fmla="*/ 289268 w 311765"/>
                  <a:gd name="connsiteY3" fmla="*/ 115735 h 558184"/>
                  <a:gd name="connsiteX4" fmla="*/ 240303 w 311765"/>
                  <a:gd name="connsiteY4" fmla="*/ 82321 h 558184"/>
                  <a:gd name="connsiteX5" fmla="*/ 176276 w 311765"/>
                  <a:gd name="connsiteY5" fmla="*/ 70129 h 558184"/>
                  <a:gd name="connsiteX6" fmla="*/ 76213 w 311765"/>
                  <a:gd name="connsiteY6" fmla="*/ 147022 h 558184"/>
                  <a:gd name="connsiteX7" fmla="*/ 169507 w 311765"/>
                  <a:gd name="connsiteY7" fmla="*/ 234156 h 558184"/>
                  <a:gd name="connsiteX8" fmla="*/ 268167 w 311765"/>
                  <a:gd name="connsiteY8" fmla="*/ 289281 h 558184"/>
                  <a:gd name="connsiteX9" fmla="*/ 311766 w 311765"/>
                  <a:gd name="connsiteY9" fmla="*/ 401600 h 558184"/>
                  <a:gd name="connsiteX10" fmla="*/ 136093 w 311765"/>
                  <a:gd name="connsiteY10" fmla="*/ 558184 h 558184"/>
                  <a:gd name="connsiteX11" fmla="*/ 10909 w 311765"/>
                  <a:gd name="connsiteY11" fmla="*/ 534340 h 558184"/>
                  <a:gd name="connsiteX12" fmla="*/ 6826 w 311765"/>
                  <a:gd name="connsiteY12" fmla="*/ 442449 h 558184"/>
                  <a:gd name="connsiteX13" fmla="*/ 55791 w 311765"/>
                  <a:gd name="connsiteY13" fmla="*/ 474459 h 558184"/>
                  <a:gd name="connsiteX14" fmla="*/ 131344 w 311765"/>
                  <a:gd name="connsiteY14" fmla="*/ 488055 h 558184"/>
                  <a:gd name="connsiteX15" fmla="*/ 235553 w 311765"/>
                  <a:gd name="connsiteY15" fmla="*/ 404336 h 558184"/>
                  <a:gd name="connsiteX16" fmla="*/ 130734 w 311765"/>
                  <a:gd name="connsiteY16" fmla="*/ 300190 h 558184"/>
                  <a:gd name="connsiteX17" fmla="*/ 0 w 311765"/>
                  <a:gd name="connsiteY17" fmla="*/ 147015 h 5581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11765" h="558184">
                    <a:moveTo>
                      <a:pt x="0" y="147015"/>
                    </a:moveTo>
                    <a:cubicBezTo>
                      <a:pt x="0" y="56464"/>
                      <a:pt x="77559" y="0"/>
                      <a:pt x="175609" y="0"/>
                    </a:cubicBezTo>
                    <a:cubicBezTo>
                      <a:pt x="220548" y="0"/>
                      <a:pt x="251161" y="6096"/>
                      <a:pt x="286588" y="22441"/>
                    </a:cubicBezTo>
                    <a:lnTo>
                      <a:pt x="289268" y="115735"/>
                    </a:lnTo>
                    <a:cubicBezTo>
                      <a:pt x="272256" y="98723"/>
                      <a:pt x="257315" y="89148"/>
                      <a:pt x="240303" y="82321"/>
                    </a:cubicBezTo>
                    <a:cubicBezTo>
                      <a:pt x="222618" y="75552"/>
                      <a:pt x="205549" y="70129"/>
                      <a:pt x="176276" y="70129"/>
                    </a:cubicBezTo>
                    <a:cubicBezTo>
                      <a:pt x="115056" y="70129"/>
                      <a:pt x="76213" y="100736"/>
                      <a:pt x="76213" y="147022"/>
                    </a:cubicBezTo>
                    <a:cubicBezTo>
                      <a:pt x="76213" y="189218"/>
                      <a:pt x="106883" y="208306"/>
                      <a:pt x="169507" y="234156"/>
                    </a:cubicBezTo>
                    <a:cubicBezTo>
                      <a:pt x="213042" y="251841"/>
                      <a:pt x="245726" y="266840"/>
                      <a:pt x="268167" y="289281"/>
                    </a:cubicBezTo>
                    <a:cubicBezTo>
                      <a:pt x="298107" y="319221"/>
                      <a:pt x="311766" y="356660"/>
                      <a:pt x="311766" y="401600"/>
                    </a:cubicBezTo>
                    <a:cubicBezTo>
                      <a:pt x="311766" y="498310"/>
                      <a:pt x="237560" y="558184"/>
                      <a:pt x="136093" y="558184"/>
                    </a:cubicBezTo>
                    <a:cubicBezTo>
                      <a:pt x="84385" y="558184"/>
                      <a:pt x="47676" y="550012"/>
                      <a:pt x="10909" y="534340"/>
                    </a:cubicBezTo>
                    <a:lnTo>
                      <a:pt x="6826" y="442449"/>
                    </a:lnTo>
                    <a:cubicBezTo>
                      <a:pt x="23838" y="459461"/>
                      <a:pt x="38779" y="466960"/>
                      <a:pt x="55791" y="474459"/>
                    </a:cubicBezTo>
                    <a:cubicBezTo>
                      <a:pt x="74879" y="482632"/>
                      <a:pt x="102133" y="488055"/>
                      <a:pt x="131344" y="488055"/>
                    </a:cubicBezTo>
                    <a:cubicBezTo>
                      <a:pt x="196710" y="488055"/>
                      <a:pt x="235553" y="453358"/>
                      <a:pt x="235553" y="404336"/>
                    </a:cubicBezTo>
                    <a:cubicBezTo>
                      <a:pt x="235553" y="362141"/>
                      <a:pt x="220554" y="334887"/>
                      <a:pt x="130734" y="300190"/>
                    </a:cubicBezTo>
                    <a:cubicBezTo>
                      <a:pt x="27927" y="260674"/>
                      <a:pt x="0" y="208293"/>
                      <a:pt x="0" y="147015"/>
                    </a:cubicBezTo>
                  </a:path>
                </a:pathLst>
              </a:custGeom>
              <a:grpFill/>
              <a:ln w="6350" cap="flat">
                <a:noFill/>
                <a:prstDash val="solid"/>
                <a:miter/>
              </a:ln>
            </p:spPr>
            <p:txBody>
              <a:bodyPr rtlCol="0" anchor="ctr"/>
              <a:lstStyle/>
              <a:p>
                <a:endParaRPr lang="da-DK" dirty="0"/>
              </a:p>
            </p:txBody>
          </p:sp>
          <p:sp>
            <p:nvSpPr>
              <p:cNvPr id="20" name="Freeform: Shape 19">
                <a:extLst>
                  <a:ext uri="{FF2B5EF4-FFF2-40B4-BE49-F238E27FC236}">
                    <a16:creationId xmlns:a16="http://schemas.microsoft.com/office/drawing/2014/main" id="{3D2DCBAD-E77F-AD66-EC45-A8497252ADE4}"/>
                  </a:ext>
                </a:extLst>
              </p:cNvPr>
              <p:cNvSpPr/>
              <p:nvPr/>
            </p:nvSpPr>
            <p:spPr>
              <a:xfrm>
                <a:off x="7061840" y="1822276"/>
                <a:ext cx="543902" cy="544576"/>
              </a:xfrm>
              <a:custGeom>
                <a:avLst/>
                <a:gdLst>
                  <a:gd name="connsiteX0" fmla="*/ 372993 w 543902"/>
                  <a:gd name="connsiteY0" fmla="*/ 348539 h 544576"/>
                  <a:gd name="connsiteX1" fmla="*/ 162014 w 543902"/>
                  <a:gd name="connsiteY1" fmla="*/ 348539 h 544576"/>
                  <a:gd name="connsiteX2" fmla="*/ 99390 w 543902"/>
                  <a:gd name="connsiteY2" fmla="*/ 499637 h 544576"/>
                  <a:gd name="connsiteX3" fmla="*/ 91891 w 543902"/>
                  <a:gd name="connsiteY3" fmla="*/ 544576 h 544576"/>
                  <a:gd name="connsiteX4" fmla="*/ 0 w 543902"/>
                  <a:gd name="connsiteY4" fmla="*/ 544576 h 544576"/>
                  <a:gd name="connsiteX5" fmla="*/ 24511 w 543902"/>
                  <a:gd name="connsiteY5" fmla="*/ 499637 h 544576"/>
                  <a:gd name="connsiteX6" fmla="*/ 232804 w 543902"/>
                  <a:gd name="connsiteY6" fmla="*/ 0 h 544576"/>
                  <a:gd name="connsiteX7" fmla="*/ 300184 w 543902"/>
                  <a:gd name="connsiteY7" fmla="*/ 0 h 544576"/>
                  <a:gd name="connsiteX8" fmla="*/ 519392 w 543902"/>
                  <a:gd name="connsiteY8" fmla="*/ 499637 h 544576"/>
                  <a:gd name="connsiteX9" fmla="*/ 543903 w 543902"/>
                  <a:gd name="connsiteY9" fmla="*/ 544576 h 544576"/>
                  <a:gd name="connsiteX10" fmla="*/ 447192 w 543902"/>
                  <a:gd name="connsiteY10" fmla="*/ 544576 h 544576"/>
                  <a:gd name="connsiteX11" fmla="*/ 439020 w 543902"/>
                  <a:gd name="connsiteY11" fmla="*/ 499637 h 544576"/>
                  <a:gd name="connsiteX12" fmla="*/ 372993 w 543902"/>
                  <a:gd name="connsiteY12" fmla="*/ 348539 h 544576"/>
                  <a:gd name="connsiteX13" fmla="*/ 191281 w 543902"/>
                  <a:gd name="connsiteY13" fmla="*/ 279083 h 544576"/>
                  <a:gd name="connsiteX14" fmla="*/ 342379 w 543902"/>
                  <a:gd name="connsiteY14" fmla="*/ 279083 h 544576"/>
                  <a:gd name="connsiteX15" fmla="*/ 264820 w 543902"/>
                  <a:gd name="connsiteY15" fmla="*/ 101397 h 544576"/>
                  <a:gd name="connsiteX16" fmla="*/ 191281 w 543902"/>
                  <a:gd name="connsiteY16" fmla="*/ 279083 h 5445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543902" h="544576">
                    <a:moveTo>
                      <a:pt x="372993" y="348539"/>
                    </a:moveTo>
                    <a:lnTo>
                      <a:pt x="162014" y="348539"/>
                    </a:lnTo>
                    <a:lnTo>
                      <a:pt x="99390" y="499637"/>
                    </a:lnTo>
                    <a:cubicBezTo>
                      <a:pt x="93904" y="513232"/>
                      <a:pt x="91891" y="530244"/>
                      <a:pt x="91891" y="544576"/>
                    </a:cubicBezTo>
                    <a:lnTo>
                      <a:pt x="0" y="544576"/>
                    </a:lnTo>
                    <a:cubicBezTo>
                      <a:pt x="9512" y="530917"/>
                      <a:pt x="17012" y="517989"/>
                      <a:pt x="24511" y="499637"/>
                    </a:cubicBezTo>
                    <a:lnTo>
                      <a:pt x="232804" y="0"/>
                    </a:lnTo>
                    <a:lnTo>
                      <a:pt x="300184" y="0"/>
                    </a:lnTo>
                    <a:lnTo>
                      <a:pt x="519392" y="499637"/>
                    </a:lnTo>
                    <a:cubicBezTo>
                      <a:pt x="527564" y="517989"/>
                      <a:pt x="534333" y="530917"/>
                      <a:pt x="543903" y="544576"/>
                    </a:cubicBezTo>
                    <a:lnTo>
                      <a:pt x="447192" y="544576"/>
                    </a:lnTo>
                    <a:cubicBezTo>
                      <a:pt x="447192" y="526834"/>
                      <a:pt x="444513" y="512566"/>
                      <a:pt x="439020" y="499637"/>
                    </a:cubicBezTo>
                    <a:lnTo>
                      <a:pt x="372993" y="348539"/>
                    </a:lnTo>
                    <a:close/>
                    <a:moveTo>
                      <a:pt x="191281" y="279083"/>
                    </a:moveTo>
                    <a:lnTo>
                      <a:pt x="342379" y="279083"/>
                    </a:lnTo>
                    <a:lnTo>
                      <a:pt x="264820" y="101397"/>
                    </a:lnTo>
                    <a:lnTo>
                      <a:pt x="191281" y="279083"/>
                    </a:lnTo>
                    <a:close/>
                  </a:path>
                </a:pathLst>
              </a:custGeom>
              <a:grpFill/>
              <a:ln w="6350" cap="flat">
                <a:noFill/>
                <a:prstDash val="solid"/>
                <a:miter/>
              </a:ln>
            </p:spPr>
            <p:txBody>
              <a:bodyPr rtlCol="0" anchor="ctr"/>
              <a:lstStyle/>
              <a:p>
                <a:endParaRPr lang="da-DK" dirty="0"/>
              </a:p>
            </p:txBody>
          </p:sp>
          <p:sp>
            <p:nvSpPr>
              <p:cNvPr id="28" name="Freeform: Shape 27">
                <a:extLst>
                  <a:ext uri="{FF2B5EF4-FFF2-40B4-BE49-F238E27FC236}">
                    <a16:creationId xmlns:a16="http://schemas.microsoft.com/office/drawing/2014/main" id="{AC57BAD6-9D90-EADC-B108-537E3AD722E6}"/>
                  </a:ext>
                </a:extLst>
              </p:cNvPr>
              <p:cNvSpPr/>
              <p:nvPr/>
            </p:nvSpPr>
            <p:spPr>
              <a:xfrm>
                <a:off x="7671249" y="1822276"/>
                <a:ext cx="488124" cy="544576"/>
              </a:xfrm>
              <a:custGeom>
                <a:avLst/>
                <a:gdLst>
                  <a:gd name="connsiteX0" fmla="*/ 477838 w 488124"/>
                  <a:gd name="connsiteY0" fmla="*/ 499637 h 544576"/>
                  <a:gd name="connsiteX1" fmla="*/ 481267 w 488124"/>
                  <a:gd name="connsiteY1" fmla="*/ 544576 h 544576"/>
                  <a:gd name="connsiteX2" fmla="*/ 409131 w 488124"/>
                  <a:gd name="connsiteY2" fmla="*/ 544576 h 544576"/>
                  <a:gd name="connsiteX3" fmla="*/ 79629 w 488124"/>
                  <a:gd name="connsiteY3" fmla="*/ 119145 h 544576"/>
                  <a:gd name="connsiteX4" fmla="*/ 79629 w 488124"/>
                  <a:gd name="connsiteY4" fmla="*/ 499637 h 544576"/>
                  <a:gd name="connsiteX5" fmla="*/ 89853 w 488124"/>
                  <a:gd name="connsiteY5" fmla="*/ 544576 h 544576"/>
                  <a:gd name="connsiteX6" fmla="*/ 0 w 488124"/>
                  <a:gd name="connsiteY6" fmla="*/ 544576 h 544576"/>
                  <a:gd name="connsiteX7" fmla="*/ 10243 w 488124"/>
                  <a:gd name="connsiteY7" fmla="*/ 499637 h 544576"/>
                  <a:gd name="connsiteX8" fmla="*/ 10243 w 488124"/>
                  <a:gd name="connsiteY8" fmla="*/ 44939 h 544576"/>
                  <a:gd name="connsiteX9" fmla="*/ 0 w 488124"/>
                  <a:gd name="connsiteY9" fmla="*/ 0 h 544576"/>
                  <a:gd name="connsiteX10" fmla="*/ 81724 w 488124"/>
                  <a:gd name="connsiteY10" fmla="*/ 0 h 544576"/>
                  <a:gd name="connsiteX11" fmla="*/ 408432 w 488124"/>
                  <a:gd name="connsiteY11" fmla="*/ 419271 h 544576"/>
                  <a:gd name="connsiteX12" fmla="*/ 408432 w 488124"/>
                  <a:gd name="connsiteY12" fmla="*/ 44939 h 544576"/>
                  <a:gd name="connsiteX13" fmla="*/ 398208 w 488124"/>
                  <a:gd name="connsiteY13" fmla="*/ 0 h 544576"/>
                  <a:gd name="connsiteX14" fmla="*/ 488124 w 488124"/>
                  <a:gd name="connsiteY14" fmla="*/ 0 h 544576"/>
                  <a:gd name="connsiteX15" fmla="*/ 477838 w 488124"/>
                  <a:gd name="connsiteY15" fmla="*/ 44939 h 544576"/>
                  <a:gd name="connsiteX16" fmla="*/ 477838 w 488124"/>
                  <a:gd name="connsiteY16" fmla="*/ 499637 h 5445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88124" h="544576">
                    <a:moveTo>
                      <a:pt x="477838" y="499637"/>
                    </a:moveTo>
                    <a:cubicBezTo>
                      <a:pt x="477838" y="519392"/>
                      <a:pt x="479298" y="530917"/>
                      <a:pt x="481267" y="544576"/>
                    </a:cubicBezTo>
                    <a:lnTo>
                      <a:pt x="409131" y="544576"/>
                    </a:lnTo>
                    <a:lnTo>
                      <a:pt x="79629" y="119145"/>
                    </a:lnTo>
                    <a:lnTo>
                      <a:pt x="79629" y="499637"/>
                    </a:lnTo>
                    <a:cubicBezTo>
                      <a:pt x="79629" y="519392"/>
                      <a:pt x="83058" y="530917"/>
                      <a:pt x="89853" y="544576"/>
                    </a:cubicBezTo>
                    <a:lnTo>
                      <a:pt x="0" y="544576"/>
                    </a:lnTo>
                    <a:cubicBezTo>
                      <a:pt x="6833" y="530917"/>
                      <a:pt x="10243" y="519392"/>
                      <a:pt x="10243" y="499637"/>
                    </a:cubicBezTo>
                    <a:lnTo>
                      <a:pt x="10243" y="44939"/>
                    </a:lnTo>
                    <a:cubicBezTo>
                      <a:pt x="10243" y="25184"/>
                      <a:pt x="6826" y="13595"/>
                      <a:pt x="0" y="0"/>
                    </a:cubicBezTo>
                    <a:lnTo>
                      <a:pt x="81724" y="0"/>
                    </a:lnTo>
                    <a:lnTo>
                      <a:pt x="408432" y="419271"/>
                    </a:lnTo>
                    <a:lnTo>
                      <a:pt x="408432" y="44939"/>
                    </a:lnTo>
                    <a:cubicBezTo>
                      <a:pt x="408432" y="25184"/>
                      <a:pt x="405067" y="13595"/>
                      <a:pt x="398208" y="0"/>
                    </a:cubicBezTo>
                    <a:lnTo>
                      <a:pt x="488124" y="0"/>
                    </a:lnTo>
                    <a:cubicBezTo>
                      <a:pt x="481267" y="13595"/>
                      <a:pt x="477838" y="25184"/>
                      <a:pt x="477838" y="44939"/>
                    </a:cubicBezTo>
                    <a:lnTo>
                      <a:pt x="477838" y="499637"/>
                    </a:lnTo>
                    <a:close/>
                  </a:path>
                </a:pathLst>
              </a:custGeom>
              <a:grpFill/>
              <a:ln w="6350" cap="flat">
                <a:noFill/>
                <a:prstDash val="solid"/>
                <a:miter/>
              </a:ln>
            </p:spPr>
            <p:txBody>
              <a:bodyPr rtlCol="0" anchor="ctr"/>
              <a:lstStyle/>
              <a:p>
                <a:endParaRPr lang="da-DK" dirty="0"/>
              </a:p>
            </p:txBody>
          </p:sp>
          <p:sp>
            <p:nvSpPr>
              <p:cNvPr id="29" name="Freeform: Shape 28">
                <a:extLst>
                  <a:ext uri="{FF2B5EF4-FFF2-40B4-BE49-F238E27FC236}">
                    <a16:creationId xmlns:a16="http://schemas.microsoft.com/office/drawing/2014/main" id="{91B2A5A1-01A8-F5C3-3477-9A46120F9562}"/>
                  </a:ext>
                </a:extLst>
              </p:cNvPr>
              <p:cNvSpPr/>
              <p:nvPr/>
            </p:nvSpPr>
            <p:spPr>
              <a:xfrm>
                <a:off x="8279707" y="1822250"/>
                <a:ext cx="482600" cy="548665"/>
              </a:xfrm>
              <a:custGeom>
                <a:avLst/>
                <a:gdLst>
                  <a:gd name="connsiteX0" fmla="*/ 199453 w 482600"/>
                  <a:gd name="connsiteY0" fmla="*/ 0 h 548665"/>
                  <a:gd name="connsiteX1" fmla="*/ 482600 w 482600"/>
                  <a:gd name="connsiteY1" fmla="*/ 272993 h 548665"/>
                  <a:gd name="connsiteX2" fmla="*/ 196723 w 482600"/>
                  <a:gd name="connsiteY2" fmla="*/ 548665 h 548665"/>
                  <a:gd name="connsiteX3" fmla="*/ 48323 w 482600"/>
                  <a:gd name="connsiteY3" fmla="*/ 544582 h 548665"/>
                  <a:gd name="connsiteX4" fmla="*/ 0 w 482600"/>
                  <a:gd name="connsiteY4" fmla="*/ 544582 h 548665"/>
                  <a:gd name="connsiteX5" fmla="*/ 10160 w 482600"/>
                  <a:gd name="connsiteY5" fmla="*/ 499644 h 548665"/>
                  <a:gd name="connsiteX6" fmla="*/ 10160 w 482600"/>
                  <a:gd name="connsiteY6" fmla="*/ 44945 h 548665"/>
                  <a:gd name="connsiteX7" fmla="*/ 0 w 482600"/>
                  <a:gd name="connsiteY7" fmla="*/ 7 h 548665"/>
                  <a:gd name="connsiteX8" fmla="*/ 199453 w 482600"/>
                  <a:gd name="connsiteY8" fmla="*/ 7 h 548665"/>
                  <a:gd name="connsiteX9" fmla="*/ 83693 w 482600"/>
                  <a:gd name="connsiteY9" fmla="*/ 435674 h 548665"/>
                  <a:gd name="connsiteX10" fmla="*/ 105473 w 482600"/>
                  <a:gd name="connsiteY10" fmla="*/ 475793 h 548665"/>
                  <a:gd name="connsiteX11" fmla="*/ 191960 w 482600"/>
                  <a:gd name="connsiteY11" fmla="*/ 481952 h 548665"/>
                  <a:gd name="connsiteX12" fmla="*/ 402336 w 482600"/>
                  <a:gd name="connsiteY12" fmla="*/ 273660 h 548665"/>
                  <a:gd name="connsiteX13" fmla="*/ 189864 w 482600"/>
                  <a:gd name="connsiteY13" fmla="*/ 69450 h 548665"/>
                  <a:gd name="connsiteX14" fmla="*/ 83693 w 482600"/>
                  <a:gd name="connsiteY14" fmla="*/ 69450 h 548665"/>
                  <a:gd name="connsiteX15" fmla="*/ 83693 w 482600"/>
                  <a:gd name="connsiteY15" fmla="*/ 435674 h 5486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482600" h="548665">
                    <a:moveTo>
                      <a:pt x="199453" y="0"/>
                    </a:moveTo>
                    <a:cubicBezTo>
                      <a:pt x="366902" y="0"/>
                      <a:pt x="482600" y="113722"/>
                      <a:pt x="482600" y="272993"/>
                    </a:cubicBezTo>
                    <a:cubicBezTo>
                      <a:pt x="482600" y="432264"/>
                      <a:pt x="364172" y="548665"/>
                      <a:pt x="196723" y="548665"/>
                    </a:cubicBezTo>
                    <a:cubicBezTo>
                      <a:pt x="114364" y="548665"/>
                      <a:pt x="89153" y="544582"/>
                      <a:pt x="48323" y="544582"/>
                    </a:cubicBezTo>
                    <a:lnTo>
                      <a:pt x="0" y="544582"/>
                    </a:lnTo>
                    <a:cubicBezTo>
                      <a:pt x="6794" y="530987"/>
                      <a:pt x="10160" y="519399"/>
                      <a:pt x="10160" y="499644"/>
                    </a:cubicBezTo>
                    <a:lnTo>
                      <a:pt x="10160" y="44945"/>
                    </a:lnTo>
                    <a:cubicBezTo>
                      <a:pt x="10160" y="25191"/>
                      <a:pt x="6794" y="13665"/>
                      <a:pt x="0" y="7"/>
                    </a:cubicBezTo>
                    <a:lnTo>
                      <a:pt x="199453" y="7"/>
                    </a:lnTo>
                    <a:close/>
                    <a:moveTo>
                      <a:pt x="83693" y="435674"/>
                    </a:moveTo>
                    <a:cubicBezTo>
                      <a:pt x="83693" y="456102"/>
                      <a:pt x="85789" y="469697"/>
                      <a:pt x="105473" y="475793"/>
                    </a:cubicBezTo>
                    <a:cubicBezTo>
                      <a:pt x="121793" y="481279"/>
                      <a:pt x="151764" y="481952"/>
                      <a:pt x="191960" y="481952"/>
                    </a:cubicBezTo>
                    <a:cubicBezTo>
                      <a:pt x="319277" y="481952"/>
                      <a:pt x="402336" y="390061"/>
                      <a:pt x="402336" y="273660"/>
                    </a:cubicBezTo>
                    <a:cubicBezTo>
                      <a:pt x="402336" y="157258"/>
                      <a:pt x="319277" y="69450"/>
                      <a:pt x="189864" y="69450"/>
                    </a:cubicBezTo>
                    <a:lnTo>
                      <a:pt x="83693" y="69450"/>
                    </a:lnTo>
                    <a:lnTo>
                      <a:pt x="83693" y="435674"/>
                    </a:lnTo>
                    <a:close/>
                  </a:path>
                </a:pathLst>
              </a:custGeom>
              <a:grpFill/>
              <a:ln w="6350" cap="flat">
                <a:noFill/>
                <a:prstDash val="solid"/>
                <a:miter/>
              </a:ln>
            </p:spPr>
            <p:txBody>
              <a:bodyPr rtlCol="0" anchor="ctr"/>
              <a:lstStyle/>
              <a:p>
                <a:endParaRPr lang="da-DK" dirty="0"/>
              </a:p>
            </p:txBody>
          </p:sp>
          <p:sp>
            <p:nvSpPr>
              <p:cNvPr id="30" name="Freeform: Shape 29">
                <a:extLst>
                  <a:ext uri="{FF2B5EF4-FFF2-40B4-BE49-F238E27FC236}">
                    <a16:creationId xmlns:a16="http://schemas.microsoft.com/office/drawing/2014/main" id="{DBB537A4-E784-EBC6-80EC-10E517F0DD6A}"/>
                  </a:ext>
                </a:extLst>
              </p:cNvPr>
              <p:cNvSpPr/>
              <p:nvPr/>
            </p:nvSpPr>
            <p:spPr>
              <a:xfrm>
                <a:off x="8781737" y="1822276"/>
                <a:ext cx="543941" cy="544576"/>
              </a:xfrm>
              <a:custGeom>
                <a:avLst/>
                <a:gdLst>
                  <a:gd name="connsiteX0" fmla="*/ 373063 w 543941"/>
                  <a:gd name="connsiteY0" fmla="*/ 348539 h 544576"/>
                  <a:gd name="connsiteX1" fmla="*/ 162052 w 543941"/>
                  <a:gd name="connsiteY1" fmla="*/ 348539 h 544576"/>
                  <a:gd name="connsiteX2" fmla="*/ 99441 w 543941"/>
                  <a:gd name="connsiteY2" fmla="*/ 499637 h 544576"/>
                  <a:gd name="connsiteX3" fmla="*/ 91948 w 543941"/>
                  <a:gd name="connsiteY3" fmla="*/ 544576 h 544576"/>
                  <a:gd name="connsiteX4" fmla="*/ 0 w 543941"/>
                  <a:gd name="connsiteY4" fmla="*/ 544576 h 544576"/>
                  <a:gd name="connsiteX5" fmla="*/ 24511 w 543941"/>
                  <a:gd name="connsiteY5" fmla="*/ 499637 h 544576"/>
                  <a:gd name="connsiteX6" fmla="*/ 232855 w 543941"/>
                  <a:gd name="connsiteY6" fmla="*/ 0 h 544576"/>
                  <a:gd name="connsiteX7" fmla="*/ 300228 w 543941"/>
                  <a:gd name="connsiteY7" fmla="*/ 0 h 544576"/>
                  <a:gd name="connsiteX8" fmla="*/ 519430 w 543941"/>
                  <a:gd name="connsiteY8" fmla="*/ 499637 h 544576"/>
                  <a:gd name="connsiteX9" fmla="*/ 543941 w 543941"/>
                  <a:gd name="connsiteY9" fmla="*/ 544576 h 544576"/>
                  <a:gd name="connsiteX10" fmla="*/ 447294 w 543941"/>
                  <a:gd name="connsiteY10" fmla="*/ 544576 h 544576"/>
                  <a:gd name="connsiteX11" fmla="*/ 439103 w 543941"/>
                  <a:gd name="connsiteY11" fmla="*/ 499637 h 544576"/>
                  <a:gd name="connsiteX12" fmla="*/ 373063 w 543941"/>
                  <a:gd name="connsiteY12" fmla="*/ 348539 h 544576"/>
                  <a:gd name="connsiteX13" fmla="*/ 191326 w 543941"/>
                  <a:gd name="connsiteY13" fmla="*/ 279083 h 544576"/>
                  <a:gd name="connsiteX14" fmla="*/ 342392 w 543941"/>
                  <a:gd name="connsiteY14" fmla="*/ 279083 h 544576"/>
                  <a:gd name="connsiteX15" fmla="*/ 264858 w 543941"/>
                  <a:gd name="connsiteY15" fmla="*/ 101397 h 544576"/>
                  <a:gd name="connsiteX16" fmla="*/ 191326 w 543941"/>
                  <a:gd name="connsiteY16" fmla="*/ 279083 h 5445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543941" h="544576">
                    <a:moveTo>
                      <a:pt x="373063" y="348539"/>
                    </a:moveTo>
                    <a:lnTo>
                      <a:pt x="162052" y="348539"/>
                    </a:lnTo>
                    <a:lnTo>
                      <a:pt x="99441" y="499637"/>
                    </a:lnTo>
                    <a:cubicBezTo>
                      <a:pt x="93980" y="513232"/>
                      <a:pt x="91948" y="530244"/>
                      <a:pt x="91948" y="544576"/>
                    </a:cubicBezTo>
                    <a:lnTo>
                      <a:pt x="0" y="544576"/>
                    </a:lnTo>
                    <a:cubicBezTo>
                      <a:pt x="9589" y="530917"/>
                      <a:pt x="17018" y="517989"/>
                      <a:pt x="24511" y="499637"/>
                    </a:cubicBezTo>
                    <a:lnTo>
                      <a:pt x="232855" y="0"/>
                    </a:lnTo>
                    <a:lnTo>
                      <a:pt x="300228" y="0"/>
                    </a:lnTo>
                    <a:lnTo>
                      <a:pt x="519430" y="499637"/>
                    </a:lnTo>
                    <a:cubicBezTo>
                      <a:pt x="527621" y="517989"/>
                      <a:pt x="534416" y="530917"/>
                      <a:pt x="543941" y="544576"/>
                    </a:cubicBezTo>
                    <a:lnTo>
                      <a:pt x="447294" y="544576"/>
                    </a:lnTo>
                    <a:cubicBezTo>
                      <a:pt x="447294" y="526834"/>
                      <a:pt x="444564" y="512566"/>
                      <a:pt x="439103" y="499637"/>
                    </a:cubicBezTo>
                    <a:lnTo>
                      <a:pt x="373063" y="348539"/>
                    </a:lnTo>
                    <a:close/>
                    <a:moveTo>
                      <a:pt x="191326" y="279083"/>
                    </a:moveTo>
                    <a:lnTo>
                      <a:pt x="342392" y="279083"/>
                    </a:lnTo>
                    <a:lnTo>
                      <a:pt x="264858" y="101397"/>
                    </a:lnTo>
                    <a:lnTo>
                      <a:pt x="191326" y="279083"/>
                    </a:lnTo>
                    <a:close/>
                  </a:path>
                </a:pathLst>
              </a:custGeom>
              <a:grpFill/>
              <a:ln w="6350" cap="flat">
                <a:noFill/>
                <a:prstDash val="solid"/>
                <a:miter/>
              </a:ln>
            </p:spPr>
            <p:txBody>
              <a:bodyPr rtlCol="0" anchor="ctr"/>
              <a:lstStyle/>
              <a:p>
                <a:endParaRPr lang="da-DK" dirty="0"/>
              </a:p>
            </p:txBody>
          </p:sp>
          <p:sp>
            <p:nvSpPr>
              <p:cNvPr id="31" name="Freeform: Shape 30">
                <a:extLst>
                  <a:ext uri="{FF2B5EF4-FFF2-40B4-BE49-F238E27FC236}">
                    <a16:creationId xmlns:a16="http://schemas.microsoft.com/office/drawing/2014/main" id="{02551841-D47F-3C43-64CC-B72899FD2750}"/>
                  </a:ext>
                </a:extLst>
              </p:cNvPr>
              <p:cNvSpPr/>
              <p:nvPr/>
            </p:nvSpPr>
            <p:spPr>
              <a:xfrm>
                <a:off x="7727701" y="408334"/>
                <a:ext cx="488124" cy="544575"/>
              </a:xfrm>
              <a:custGeom>
                <a:avLst/>
                <a:gdLst>
                  <a:gd name="connsiteX0" fmla="*/ 477901 w 488124"/>
                  <a:gd name="connsiteY0" fmla="*/ 499637 h 544575"/>
                  <a:gd name="connsiteX1" fmla="*/ 481330 w 488124"/>
                  <a:gd name="connsiteY1" fmla="*/ 544576 h 544575"/>
                  <a:gd name="connsiteX2" fmla="*/ 409194 w 488124"/>
                  <a:gd name="connsiteY2" fmla="*/ 544576 h 544575"/>
                  <a:gd name="connsiteX3" fmla="*/ 79629 w 488124"/>
                  <a:gd name="connsiteY3" fmla="*/ 119145 h 544575"/>
                  <a:gd name="connsiteX4" fmla="*/ 79629 w 488124"/>
                  <a:gd name="connsiteY4" fmla="*/ 499637 h 544575"/>
                  <a:gd name="connsiteX5" fmla="*/ 89916 w 488124"/>
                  <a:gd name="connsiteY5" fmla="*/ 544576 h 544575"/>
                  <a:gd name="connsiteX6" fmla="*/ 0 w 488124"/>
                  <a:gd name="connsiteY6" fmla="*/ 544576 h 544575"/>
                  <a:gd name="connsiteX7" fmla="*/ 10287 w 488124"/>
                  <a:gd name="connsiteY7" fmla="*/ 499637 h 544575"/>
                  <a:gd name="connsiteX8" fmla="*/ 10287 w 488124"/>
                  <a:gd name="connsiteY8" fmla="*/ 44939 h 544575"/>
                  <a:gd name="connsiteX9" fmla="*/ 0 w 488124"/>
                  <a:gd name="connsiteY9" fmla="*/ 0 h 544575"/>
                  <a:gd name="connsiteX10" fmla="*/ 81724 w 488124"/>
                  <a:gd name="connsiteY10" fmla="*/ 0 h 544575"/>
                  <a:gd name="connsiteX11" fmla="*/ 408432 w 488124"/>
                  <a:gd name="connsiteY11" fmla="*/ 419335 h 544575"/>
                  <a:gd name="connsiteX12" fmla="*/ 408432 w 488124"/>
                  <a:gd name="connsiteY12" fmla="*/ 44939 h 544575"/>
                  <a:gd name="connsiteX13" fmla="*/ 398272 w 488124"/>
                  <a:gd name="connsiteY13" fmla="*/ 0 h 544575"/>
                  <a:gd name="connsiteX14" fmla="*/ 488124 w 488124"/>
                  <a:gd name="connsiteY14" fmla="*/ 0 h 544575"/>
                  <a:gd name="connsiteX15" fmla="*/ 477901 w 488124"/>
                  <a:gd name="connsiteY15" fmla="*/ 44939 h 544575"/>
                  <a:gd name="connsiteX16" fmla="*/ 477901 w 488124"/>
                  <a:gd name="connsiteY16" fmla="*/ 499637 h 544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88124" h="544575">
                    <a:moveTo>
                      <a:pt x="477901" y="499637"/>
                    </a:moveTo>
                    <a:cubicBezTo>
                      <a:pt x="477901" y="519392"/>
                      <a:pt x="479298" y="530917"/>
                      <a:pt x="481330" y="544576"/>
                    </a:cubicBezTo>
                    <a:lnTo>
                      <a:pt x="409194" y="544576"/>
                    </a:lnTo>
                    <a:lnTo>
                      <a:pt x="79629" y="119145"/>
                    </a:lnTo>
                    <a:lnTo>
                      <a:pt x="79629" y="499637"/>
                    </a:lnTo>
                    <a:cubicBezTo>
                      <a:pt x="79629" y="519392"/>
                      <a:pt x="83058" y="530917"/>
                      <a:pt x="89916" y="544576"/>
                    </a:cubicBezTo>
                    <a:lnTo>
                      <a:pt x="0" y="544576"/>
                    </a:lnTo>
                    <a:cubicBezTo>
                      <a:pt x="6858" y="530917"/>
                      <a:pt x="10287" y="519392"/>
                      <a:pt x="10287" y="499637"/>
                    </a:cubicBezTo>
                    <a:lnTo>
                      <a:pt x="10287" y="44939"/>
                    </a:lnTo>
                    <a:cubicBezTo>
                      <a:pt x="10287" y="25184"/>
                      <a:pt x="6858" y="13595"/>
                      <a:pt x="0" y="0"/>
                    </a:cubicBezTo>
                    <a:lnTo>
                      <a:pt x="81724" y="0"/>
                    </a:lnTo>
                    <a:lnTo>
                      <a:pt x="408432" y="419335"/>
                    </a:lnTo>
                    <a:lnTo>
                      <a:pt x="408432" y="44939"/>
                    </a:lnTo>
                    <a:cubicBezTo>
                      <a:pt x="408432" y="25184"/>
                      <a:pt x="405067" y="13595"/>
                      <a:pt x="398272" y="0"/>
                    </a:cubicBezTo>
                    <a:lnTo>
                      <a:pt x="488124" y="0"/>
                    </a:lnTo>
                    <a:cubicBezTo>
                      <a:pt x="481330" y="13595"/>
                      <a:pt x="477901" y="25184"/>
                      <a:pt x="477901" y="44939"/>
                    </a:cubicBezTo>
                    <a:lnTo>
                      <a:pt x="477901" y="499637"/>
                    </a:lnTo>
                    <a:close/>
                  </a:path>
                </a:pathLst>
              </a:custGeom>
              <a:grpFill/>
              <a:ln w="6350" cap="flat">
                <a:noFill/>
                <a:prstDash val="solid"/>
                <a:miter/>
              </a:ln>
            </p:spPr>
            <p:txBody>
              <a:bodyPr rtlCol="0" anchor="ctr"/>
              <a:lstStyle/>
              <a:p>
                <a:endParaRPr lang="da-DK" dirty="0"/>
              </a:p>
            </p:txBody>
          </p:sp>
          <p:sp>
            <p:nvSpPr>
              <p:cNvPr id="32" name="Freeform: Shape 31">
                <a:extLst>
                  <a:ext uri="{FF2B5EF4-FFF2-40B4-BE49-F238E27FC236}">
                    <a16:creationId xmlns:a16="http://schemas.microsoft.com/office/drawing/2014/main" id="{BBB6B254-68E4-F259-030A-989B190222C3}"/>
                  </a:ext>
                </a:extLst>
              </p:cNvPr>
              <p:cNvSpPr/>
              <p:nvPr/>
            </p:nvSpPr>
            <p:spPr>
              <a:xfrm>
                <a:off x="8336158" y="408308"/>
                <a:ext cx="482663" cy="548665"/>
              </a:xfrm>
              <a:custGeom>
                <a:avLst/>
                <a:gdLst>
                  <a:gd name="connsiteX0" fmla="*/ 199454 w 482663"/>
                  <a:gd name="connsiteY0" fmla="*/ 0 h 548665"/>
                  <a:gd name="connsiteX1" fmla="*/ 482664 w 482663"/>
                  <a:gd name="connsiteY1" fmla="*/ 272993 h 548665"/>
                  <a:gd name="connsiteX2" fmla="*/ 196724 w 482663"/>
                  <a:gd name="connsiteY2" fmla="*/ 548665 h 548665"/>
                  <a:gd name="connsiteX3" fmla="*/ 48324 w 482663"/>
                  <a:gd name="connsiteY3" fmla="*/ 544582 h 548665"/>
                  <a:gd name="connsiteX4" fmla="*/ 0 w 482663"/>
                  <a:gd name="connsiteY4" fmla="*/ 544582 h 548665"/>
                  <a:gd name="connsiteX5" fmla="*/ 10224 w 482663"/>
                  <a:gd name="connsiteY5" fmla="*/ 499643 h 548665"/>
                  <a:gd name="connsiteX6" fmla="*/ 10224 w 482663"/>
                  <a:gd name="connsiteY6" fmla="*/ 44945 h 548665"/>
                  <a:gd name="connsiteX7" fmla="*/ 0 w 482663"/>
                  <a:gd name="connsiteY7" fmla="*/ 6 h 548665"/>
                  <a:gd name="connsiteX8" fmla="*/ 199454 w 482663"/>
                  <a:gd name="connsiteY8" fmla="*/ 6 h 548665"/>
                  <a:gd name="connsiteX9" fmla="*/ 83757 w 482663"/>
                  <a:gd name="connsiteY9" fmla="*/ 435673 h 548665"/>
                  <a:gd name="connsiteX10" fmla="*/ 105538 w 482663"/>
                  <a:gd name="connsiteY10" fmla="*/ 475856 h 548665"/>
                  <a:gd name="connsiteX11" fmla="*/ 191961 w 482663"/>
                  <a:gd name="connsiteY11" fmla="*/ 481952 h 548665"/>
                  <a:gd name="connsiteX12" fmla="*/ 402337 w 482663"/>
                  <a:gd name="connsiteY12" fmla="*/ 273659 h 548665"/>
                  <a:gd name="connsiteX13" fmla="*/ 189929 w 482663"/>
                  <a:gd name="connsiteY13" fmla="*/ 69450 h 548665"/>
                  <a:gd name="connsiteX14" fmla="*/ 83757 w 482663"/>
                  <a:gd name="connsiteY14" fmla="*/ 69450 h 548665"/>
                  <a:gd name="connsiteX15" fmla="*/ 83757 w 482663"/>
                  <a:gd name="connsiteY15" fmla="*/ 435673 h 5486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482663" h="548665">
                    <a:moveTo>
                      <a:pt x="199454" y="0"/>
                    </a:moveTo>
                    <a:cubicBezTo>
                      <a:pt x="366903" y="0"/>
                      <a:pt x="482664" y="113722"/>
                      <a:pt x="482664" y="272993"/>
                    </a:cubicBezTo>
                    <a:cubicBezTo>
                      <a:pt x="482664" y="432264"/>
                      <a:pt x="364173" y="548665"/>
                      <a:pt x="196724" y="548665"/>
                    </a:cubicBezTo>
                    <a:cubicBezTo>
                      <a:pt x="114364" y="548665"/>
                      <a:pt x="89154" y="544582"/>
                      <a:pt x="48324" y="544582"/>
                    </a:cubicBezTo>
                    <a:lnTo>
                      <a:pt x="0" y="544582"/>
                    </a:lnTo>
                    <a:cubicBezTo>
                      <a:pt x="6795" y="530987"/>
                      <a:pt x="10224" y="519398"/>
                      <a:pt x="10224" y="499643"/>
                    </a:cubicBezTo>
                    <a:lnTo>
                      <a:pt x="10224" y="44945"/>
                    </a:lnTo>
                    <a:cubicBezTo>
                      <a:pt x="10224" y="25190"/>
                      <a:pt x="6795" y="13665"/>
                      <a:pt x="0" y="6"/>
                    </a:cubicBezTo>
                    <a:lnTo>
                      <a:pt x="199454" y="6"/>
                    </a:lnTo>
                    <a:close/>
                    <a:moveTo>
                      <a:pt x="83757" y="435673"/>
                    </a:moveTo>
                    <a:cubicBezTo>
                      <a:pt x="83757" y="456101"/>
                      <a:pt x="85789" y="469697"/>
                      <a:pt x="105538" y="475856"/>
                    </a:cubicBezTo>
                    <a:cubicBezTo>
                      <a:pt x="121857" y="481286"/>
                      <a:pt x="151765" y="481952"/>
                      <a:pt x="191961" y="481952"/>
                    </a:cubicBezTo>
                    <a:cubicBezTo>
                      <a:pt x="319278" y="481952"/>
                      <a:pt x="402337" y="390061"/>
                      <a:pt x="402337" y="273659"/>
                    </a:cubicBezTo>
                    <a:cubicBezTo>
                      <a:pt x="402337" y="157258"/>
                      <a:pt x="319278" y="69450"/>
                      <a:pt x="189929" y="69450"/>
                    </a:cubicBezTo>
                    <a:lnTo>
                      <a:pt x="83757" y="69450"/>
                    </a:lnTo>
                    <a:lnTo>
                      <a:pt x="83757" y="435673"/>
                    </a:lnTo>
                    <a:close/>
                  </a:path>
                </a:pathLst>
              </a:custGeom>
              <a:grpFill/>
              <a:ln w="6350" cap="flat">
                <a:noFill/>
                <a:prstDash val="solid"/>
                <a:miter/>
              </a:ln>
            </p:spPr>
            <p:txBody>
              <a:bodyPr rtlCol="0" anchor="ctr"/>
              <a:lstStyle/>
              <a:p>
                <a:endParaRPr lang="da-DK" dirty="0"/>
              </a:p>
            </p:txBody>
          </p:sp>
          <p:sp>
            <p:nvSpPr>
              <p:cNvPr id="33" name="Freeform: Shape 32">
                <a:extLst>
                  <a:ext uri="{FF2B5EF4-FFF2-40B4-BE49-F238E27FC236}">
                    <a16:creationId xmlns:a16="http://schemas.microsoft.com/office/drawing/2014/main" id="{ECEF5346-15E8-D384-A12E-5D8F6B2ABDB4}"/>
                  </a:ext>
                </a:extLst>
              </p:cNvPr>
              <p:cNvSpPr/>
              <p:nvPr/>
            </p:nvSpPr>
            <p:spPr>
              <a:xfrm>
                <a:off x="9341871" y="1815481"/>
                <a:ext cx="474536" cy="558177"/>
              </a:xfrm>
              <a:custGeom>
                <a:avLst/>
                <a:gdLst>
                  <a:gd name="connsiteX0" fmla="*/ 464312 w 474536"/>
                  <a:gd name="connsiteY0" fmla="*/ 463537 h 558177"/>
                  <a:gd name="connsiteX1" fmla="*/ 469012 w 474536"/>
                  <a:gd name="connsiteY1" fmla="*/ 520065 h 558177"/>
                  <a:gd name="connsiteX2" fmla="*/ 315214 w 474536"/>
                  <a:gd name="connsiteY2" fmla="*/ 558178 h 558177"/>
                  <a:gd name="connsiteX3" fmla="*/ 0 w 474536"/>
                  <a:gd name="connsiteY3" fmla="*/ 279089 h 558177"/>
                  <a:gd name="connsiteX4" fmla="*/ 300927 w 474536"/>
                  <a:gd name="connsiteY4" fmla="*/ 0 h 558177"/>
                  <a:gd name="connsiteX5" fmla="*/ 458089 w 474536"/>
                  <a:gd name="connsiteY5" fmla="*/ 30607 h 558177"/>
                  <a:gd name="connsiteX6" fmla="*/ 460185 w 474536"/>
                  <a:gd name="connsiteY6" fmla="*/ 127254 h 558177"/>
                  <a:gd name="connsiteX7" fmla="*/ 390081 w 474536"/>
                  <a:gd name="connsiteY7" fmla="*/ 83719 h 558177"/>
                  <a:gd name="connsiteX8" fmla="*/ 301562 w 474536"/>
                  <a:gd name="connsiteY8" fmla="*/ 70123 h 558177"/>
                  <a:gd name="connsiteX9" fmla="*/ 78994 w 474536"/>
                  <a:gd name="connsiteY9" fmla="*/ 279089 h 558177"/>
                  <a:gd name="connsiteX10" fmla="*/ 318580 w 474536"/>
                  <a:gd name="connsiteY10" fmla="*/ 488055 h 558177"/>
                  <a:gd name="connsiteX11" fmla="*/ 390716 w 474536"/>
                  <a:gd name="connsiteY11" fmla="*/ 471043 h 558177"/>
                  <a:gd name="connsiteX12" fmla="*/ 390716 w 474536"/>
                  <a:gd name="connsiteY12" fmla="*/ 340309 h 558177"/>
                  <a:gd name="connsiteX13" fmla="*/ 380556 w 474536"/>
                  <a:gd name="connsiteY13" fmla="*/ 295427 h 558177"/>
                  <a:gd name="connsiteX14" fmla="*/ 474536 w 474536"/>
                  <a:gd name="connsiteY14" fmla="*/ 295427 h 558177"/>
                  <a:gd name="connsiteX15" fmla="*/ 464249 w 474536"/>
                  <a:gd name="connsiteY15" fmla="*/ 340309 h 558177"/>
                  <a:gd name="connsiteX16" fmla="*/ 464249 w 474536"/>
                  <a:gd name="connsiteY16" fmla="*/ 463537 h 5581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74536" h="558177">
                    <a:moveTo>
                      <a:pt x="464312" y="463537"/>
                    </a:moveTo>
                    <a:cubicBezTo>
                      <a:pt x="464312" y="493478"/>
                      <a:pt x="466281" y="505060"/>
                      <a:pt x="469012" y="520065"/>
                    </a:cubicBezTo>
                    <a:cubicBezTo>
                      <a:pt x="420053" y="543846"/>
                      <a:pt x="368300" y="558178"/>
                      <a:pt x="315214" y="558178"/>
                    </a:cubicBezTo>
                    <a:cubicBezTo>
                      <a:pt x="120524" y="558178"/>
                      <a:pt x="0" y="437020"/>
                      <a:pt x="0" y="279089"/>
                    </a:cubicBezTo>
                    <a:cubicBezTo>
                      <a:pt x="0" y="121101"/>
                      <a:pt x="125985" y="0"/>
                      <a:pt x="300927" y="0"/>
                    </a:cubicBezTo>
                    <a:cubicBezTo>
                      <a:pt x="365570" y="0"/>
                      <a:pt x="407734" y="6769"/>
                      <a:pt x="458089" y="30607"/>
                    </a:cubicBezTo>
                    <a:lnTo>
                      <a:pt x="460185" y="127254"/>
                    </a:lnTo>
                    <a:cubicBezTo>
                      <a:pt x="443865" y="108903"/>
                      <a:pt x="420053" y="94571"/>
                      <a:pt x="390081" y="83719"/>
                    </a:cubicBezTo>
                    <a:cubicBezTo>
                      <a:pt x="366205" y="74879"/>
                      <a:pt x="334264" y="70123"/>
                      <a:pt x="301562" y="70123"/>
                    </a:cubicBezTo>
                    <a:cubicBezTo>
                      <a:pt x="164783" y="70123"/>
                      <a:pt x="78994" y="161284"/>
                      <a:pt x="78994" y="279089"/>
                    </a:cubicBezTo>
                    <a:cubicBezTo>
                      <a:pt x="78994" y="397504"/>
                      <a:pt x="172911" y="488055"/>
                      <a:pt x="318580" y="488055"/>
                    </a:cubicBezTo>
                    <a:cubicBezTo>
                      <a:pt x="332931" y="488055"/>
                      <a:pt x="366205" y="484638"/>
                      <a:pt x="390716" y="471043"/>
                    </a:cubicBezTo>
                    <a:lnTo>
                      <a:pt x="390716" y="340309"/>
                    </a:lnTo>
                    <a:cubicBezTo>
                      <a:pt x="390716" y="320611"/>
                      <a:pt x="387414" y="309029"/>
                      <a:pt x="380556" y="295427"/>
                    </a:cubicBezTo>
                    <a:lnTo>
                      <a:pt x="474536" y="295427"/>
                    </a:lnTo>
                    <a:cubicBezTo>
                      <a:pt x="467678" y="309023"/>
                      <a:pt x="464249" y="320611"/>
                      <a:pt x="464249" y="340309"/>
                    </a:cubicBezTo>
                    <a:lnTo>
                      <a:pt x="464249" y="463537"/>
                    </a:lnTo>
                    <a:close/>
                  </a:path>
                </a:pathLst>
              </a:custGeom>
              <a:grpFill/>
              <a:ln w="6350" cap="flat">
                <a:noFill/>
                <a:prstDash val="solid"/>
                <a:miter/>
              </a:ln>
            </p:spPr>
            <p:txBody>
              <a:bodyPr rtlCol="0" anchor="ctr"/>
              <a:lstStyle/>
              <a:p>
                <a:endParaRPr lang="da-DK" dirty="0"/>
              </a:p>
            </p:txBody>
          </p:sp>
          <p:sp>
            <p:nvSpPr>
              <p:cNvPr id="34" name="Freeform: Shape 33">
                <a:extLst>
                  <a:ext uri="{FF2B5EF4-FFF2-40B4-BE49-F238E27FC236}">
                    <a16:creationId xmlns:a16="http://schemas.microsoft.com/office/drawing/2014/main" id="{6075DAB5-AFCB-9C17-1CA1-6DEE06A6E182}"/>
                  </a:ext>
                </a:extLst>
              </p:cNvPr>
              <p:cNvSpPr/>
              <p:nvPr/>
            </p:nvSpPr>
            <p:spPr>
              <a:xfrm>
                <a:off x="9930643" y="1822257"/>
                <a:ext cx="313816" cy="544575"/>
              </a:xfrm>
              <a:custGeom>
                <a:avLst/>
                <a:gdLst>
                  <a:gd name="connsiteX0" fmla="*/ 288607 w 313816"/>
                  <a:gd name="connsiteY0" fmla="*/ 6 h 544575"/>
                  <a:gd name="connsiteX1" fmla="*/ 292036 w 313816"/>
                  <a:gd name="connsiteY1" fmla="*/ 83725 h 544575"/>
                  <a:gd name="connsiteX2" fmla="*/ 232790 w 313816"/>
                  <a:gd name="connsiteY2" fmla="*/ 69456 h 544575"/>
                  <a:gd name="connsiteX3" fmla="*/ 83756 w 313816"/>
                  <a:gd name="connsiteY3" fmla="*/ 69456 h 544575"/>
                  <a:gd name="connsiteX4" fmla="*/ 83756 w 313816"/>
                  <a:gd name="connsiteY4" fmla="*/ 232810 h 544575"/>
                  <a:gd name="connsiteX5" fmla="*/ 238252 w 313816"/>
                  <a:gd name="connsiteY5" fmla="*/ 232810 h 544575"/>
                  <a:gd name="connsiteX6" fmla="*/ 283210 w 313816"/>
                  <a:gd name="connsiteY6" fmla="*/ 222624 h 544575"/>
                  <a:gd name="connsiteX7" fmla="*/ 283210 w 313816"/>
                  <a:gd name="connsiteY7" fmla="*/ 312445 h 544575"/>
                  <a:gd name="connsiteX8" fmla="*/ 238252 w 313816"/>
                  <a:gd name="connsiteY8" fmla="*/ 302260 h 544575"/>
                  <a:gd name="connsiteX9" fmla="*/ 83756 w 313816"/>
                  <a:gd name="connsiteY9" fmla="*/ 302260 h 544575"/>
                  <a:gd name="connsiteX10" fmla="*/ 83756 w 313816"/>
                  <a:gd name="connsiteY10" fmla="*/ 475126 h 544575"/>
                  <a:gd name="connsiteX11" fmla="*/ 249110 w 313816"/>
                  <a:gd name="connsiteY11" fmla="*/ 475126 h 544575"/>
                  <a:gd name="connsiteX12" fmla="*/ 313817 w 313816"/>
                  <a:gd name="connsiteY12" fmla="*/ 460858 h 544575"/>
                  <a:gd name="connsiteX13" fmla="*/ 294767 w 313816"/>
                  <a:gd name="connsiteY13" fmla="*/ 544576 h 544575"/>
                  <a:gd name="connsiteX14" fmla="*/ 0 w 313816"/>
                  <a:gd name="connsiteY14" fmla="*/ 544576 h 544575"/>
                  <a:gd name="connsiteX15" fmla="*/ 10223 w 313816"/>
                  <a:gd name="connsiteY15" fmla="*/ 499637 h 544575"/>
                  <a:gd name="connsiteX16" fmla="*/ 10223 w 313816"/>
                  <a:gd name="connsiteY16" fmla="*/ 44939 h 544575"/>
                  <a:gd name="connsiteX17" fmla="*/ 0 w 313816"/>
                  <a:gd name="connsiteY17" fmla="*/ 0 h 544575"/>
                  <a:gd name="connsiteX18" fmla="*/ 288607 w 313816"/>
                  <a:gd name="connsiteY18" fmla="*/ 0 h 544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313816" h="544575">
                    <a:moveTo>
                      <a:pt x="288607" y="6"/>
                    </a:moveTo>
                    <a:lnTo>
                      <a:pt x="292036" y="83725"/>
                    </a:lnTo>
                    <a:cubicBezTo>
                      <a:pt x="276352" y="74885"/>
                      <a:pt x="260667" y="69456"/>
                      <a:pt x="232790" y="69456"/>
                    </a:cubicBezTo>
                    <a:lnTo>
                      <a:pt x="83756" y="69456"/>
                    </a:lnTo>
                    <a:lnTo>
                      <a:pt x="83756" y="232810"/>
                    </a:lnTo>
                    <a:lnTo>
                      <a:pt x="238252" y="232810"/>
                    </a:lnTo>
                    <a:cubicBezTo>
                      <a:pt x="258001" y="232810"/>
                      <a:pt x="269494" y="229394"/>
                      <a:pt x="283210" y="222624"/>
                    </a:cubicBezTo>
                    <a:lnTo>
                      <a:pt x="283210" y="312445"/>
                    </a:lnTo>
                    <a:cubicBezTo>
                      <a:pt x="269494" y="305619"/>
                      <a:pt x="258001" y="302260"/>
                      <a:pt x="238252" y="302260"/>
                    </a:cubicBezTo>
                    <a:lnTo>
                      <a:pt x="83756" y="302260"/>
                    </a:lnTo>
                    <a:lnTo>
                      <a:pt x="83756" y="475126"/>
                    </a:lnTo>
                    <a:lnTo>
                      <a:pt x="249110" y="475126"/>
                    </a:lnTo>
                    <a:cubicBezTo>
                      <a:pt x="277051" y="475126"/>
                      <a:pt x="298132" y="469697"/>
                      <a:pt x="313817" y="460858"/>
                    </a:cubicBezTo>
                    <a:lnTo>
                      <a:pt x="294767" y="544576"/>
                    </a:lnTo>
                    <a:lnTo>
                      <a:pt x="0" y="544576"/>
                    </a:lnTo>
                    <a:cubicBezTo>
                      <a:pt x="6794" y="530980"/>
                      <a:pt x="10223" y="519392"/>
                      <a:pt x="10223" y="499637"/>
                    </a:cubicBezTo>
                    <a:lnTo>
                      <a:pt x="10223" y="44939"/>
                    </a:lnTo>
                    <a:cubicBezTo>
                      <a:pt x="10223" y="25184"/>
                      <a:pt x="6794" y="13595"/>
                      <a:pt x="0" y="0"/>
                    </a:cubicBezTo>
                    <a:lnTo>
                      <a:pt x="288607" y="0"/>
                    </a:lnTo>
                    <a:close/>
                  </a:path>
                </a:pathLst>
              </a:custGeom>
              <a:grpFill/>
              <a:ln w="6350" cap="flat">
                <a:noFill/>
                <a:prstDash val="solid"/>
                <a:miter/>
              </a:ln>
            </p:spPr>
            <p:txBody>
              <a:bodyPr rtlCol="0" anchor="ctr"/>
              <a:lstStyle/>
              <a:p>
                <a:endParaRPr lang="da-DK" dirty="0"/>
              </a:p>
            </p:txBody>
          </p:sp>
          <p:sp>
            <p:nvSpPr>
              <p:cNvPr id="35" name="Freeform: Shape 34">
                <a:extLst>
                  <a:ext uri="{FF2B5EF4-FFF2-40B4-BE49-F238E27FC236}">
                    <a16:creationId xmlns:a16="http://schemas.microsoft.com/office/drawing/2014/main" id="{650B5E6C-9842-CE44-A31F-D9C0E4C39448}"/>
                  </a:ext>
                </a:extLst>
              </p:cNvPr>
              <p:cNvSpPr/>
              <p:nvPr/>
            </p:nvSpPr>
            <p:spPr>
              <a:xfrm>
                <a:off x="10343393" y="1822276"/>
                <a:ext cx="402335" cy="544518"/>
              </a:xfrm>
              <a:custGeom>
                <a:avLst/>
                <a:gdLst>
                  <a:gd name="connsiteX0" fmla="*/ 157290 w 402335"/>
                  <a:gd name="connsiteY0" fmla="*/ 6 h 544518"/>
                  <a:gd name="connsiteX1" fmla="*/ 322643 w 402335"/>
                  <a:gd name="connsiteY1" fmla="*/ 157874 h 544518"/>
                  <a:gd name="connsiteX2" fmla="*/ 220535 w 402335"/>
                  <a:gd name="connsiteY2" fmla="*/ 302203 h 544518"/>
                  <a:gd name="connsiteX3" fmla="*/ 247777 w 402335"/>
                  <a:gd name="connsiteY3" fmla="*/ 332810 h 544518"/>
                  <a:gd name="connsiteX4" fmla="*/ 359410 w 402335"/>
                  <a:gd name="connsiteY4" fmla="*/ 494150 h 544518"/>
                  <a:gd name="connsiteX5" fmla="*/ 402336 w 402335"/>
                  <a:gd name="connsiteY5" fmla="*/ 544519 h 544518"/>
                  <a:gd name="connsiteX6" fmla="*/ 293433 w 402335"/>
                  <a:gd name="connsiteY6" fmla="*/ 544519 h 544518"/>
                  <a:gd name="connsiteX7" fmla="*/ 275018 w 402335"/>
                  <a:gd name="connsiteY7" fmla="*/ 502996 h 544518"/>
                  <a:gd name="connsiteX8" fmla="*/ 176276 w 402335"/>
                  <a:gd name="connsiteY8" fmla="*/ 359397 h 544518"/>
                  <a:gd name="connsiteX9" fmla="*/ 122491 w 402335"/>
                  <a:gd name="connsiteY9" fmla="*/ 316528 h 544518"/>
                  <a:gd name="connsiteX10" fmla="*/ 83693 w 402335"/>
                  <a:gd name="connsiteY10" fmla="*/ 311772 h 544518"/>
                  <a:gd name="connsiteX11" fmla="*/ 83693 w 402335"/>
                  <a:gd name="connsiteY11" fmla="*/ 499643 h 544518"/>
                  <a:gd name="connsiteX12" fmla="*/ 93916 w 402335"/>
                  <a:gd name="connsiteY12" fmla="*/ 544519 h 544518"/>
                  <a:gd name="connsiteX13" fmla="*/ 0 w 402335"/>
                  <a:gd name="connsiteY13" fmla="*/ 544519 h 544518"/>
                  <a:gd name="connsiteX14" fmla="*/ 10160 w 402335"/>
                  <a:gd name="connsiteY14" fmla="*/ 499643 h 544518"/>
                  <a:gd name="connsiteX15" fmla="*/ 10160 w 402335"/>
                  <a:gd name="connsiteY15" fmla="*/ 44882 h 544518"/>
                  <a:gd name="connsiteX16" fmla="*/ 0 w 402335"/>
                  <a:gd name="connsiteY16" fmla="*/ 0 h 544518"/>
                  <a:gd name="connsiteX17" fmla="*/ 157290 w 402335"/>
                  <a:gd name="connsiteY17" fmla="*/ 0 h 544518"/>
                  <a:gd name="connsiteX18" fmla="*/ 83693 w 402335"/>
                  <a:gd name="connsiteY18" fmla="*/ 242329 h 544518"/>
                  <a:gd name="connsiteX19" fmla="*/ 132080 w 402335"/>
                  <a:gd name="connsiteY19" fmla="*/ 247085 h 544518"/>
                  <a:gd name="connsiteX20" fmla="*/ 245745 w 402335"/>
                  <a:gd name="connsiteY20" fmla="*/ 158610 h 544518"/>
                  <a:gd name="connsiteX21" fmla="*/ 142939 w 402335"/>
                  <a:gd name="connsiteY21" fmla="*/ 68732 h 544518"/>
                  <a:gd name="connsiteX22" fmla="*/ 83693 w 402335"/>
                  <a:gd name="connsiteY22" fmla="*/ 68732 h 544518"/>
                  <a:gd name="connsiteX23" fmla="*/ 83693 w 402335"/>
                  <a:gd name="connsiteY23" fmla="*/ 242329 h 5445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402335" h="544518">
                    <a:moveTo>
                      <a:pt x="157290" y="6"/>
                    </a:moveTo>
                    <a:cubicBezTo>
                      <a:pt x="260032" y="6"/>
                      <a:pt x="322643" y="70739"/>
                      <a:pt x="322643" y="157874"/>
                    </a:cubicBezTo>
                    <a:cubicBezTo>
                      <a:pt x="322643" y="227997"/>
                      <a:pt x="285178" y="279095"/>
                      <a:pt x="220535" y="302203"/>
                    </a:cubicBezTo>
                    <a:cubicBezTo>
                      <a:pt x="232156" y="312445"/>
                      <a:pt x="238887" y="321957"/>
                      <a:pt x="247777" y="332810"/>
                    </a:cubicBezTo>
                    <a:cubicBezTo>
                      <a:pt x="287274" y="384581"/>
                      <a:pt x="328802" y="448545"/>
                      <a:pt x="359410" y="494150"/>
                    </a:cubicBezTo>
                    <a:cubicBezTo>
                      <a:pt x="374396" y="515982"/>
                      <a:pt x="385318" y="530250"/>
                      <a:pt x="402336" y="544519"/>
                    </a:cubicBezTo>
                    <a:lnTo>
                      <a:pt x="293433" y="544519"/>
                    </a:lnTo>
                    <a:cubicBezTo>
                      <a:pt x="289242" y="527507"/>
                      <a:pt x="283845" y="515982"/>
                      <a:pt x="275018" y="502996"/>
                    </a:cubicBezTo>
                    <a:cubicBezTo>
                      <a:pt x="242315" y="454704"/>
                      <a:pt x="209614" y="407022"/>
                      <a:pt x="176276" y="359397"/>
                    </a:cubicBezTo>
                    <a:cubicBezTo>
                      <a:pt x="164719" y="343726"/>
                      <a:pt x="145669" y="323297"/>
                      <a:pt x="122491" y="316528"/>
                    </a:cubicBezTo>
                    <a:cubicBezTo>
                      <a:pt x="108203" y="312445"/>
                      <a:pt x="94614" y="311772"/>
                      <a:pt x="83693" y="311772"/>
                    </a:cubicBezTo>
                    <a:lnTo>
                      <a:pt x="83693" y="499643"/>
                    </a:lnTo>
                    <a:cubicBezTo>
                      <a:pt x="83693" y="519398"/>
                      <a:pt x="87122" y="530923"/>
                      <a:pt x="93916" y="544519"/>
                    </a:cubicBezTo>
                    <a:lnTo>
                      <a:pt x="0" y="544519"/>
                    </a:lnTo>
                    <a:cubicBezTo>
                      <a:pt x="6794" y="530923"/>
                      <a:pt x="10160" y="519398"/>
                      <a:pt x="10160" y="499643"/>
                    </a:cubicBezTo>
                    <a:lnTo>
                      <a:pt x="10160" y="44882"/>
                    </a:lnTo>
                    <a:cubicBezTo>
                      <a:pt x="10160" y="25184"/>
                      <a:pt x="6858" y="13601"/>
                      <a:pt x="0" y="0"/>
                    </a:cubicBezTo>
                    <a:lnTo>
                      <a:pt x="157290" y="0"/>
                    </a:lnTo>
                    <a:close/>
                    <a:moveTo>
                      <a:pt x="83693" y="242329"/>
                    </a:moveTo>
                    <a:cubicBezTo>
                      <a:pt x="100711" y="246412"/>
                      <a:pt x="115062" y="247085"/>
                      <a:pt x="132080" y="247085"/>
                    </a:cubicBezTo>
                    <a:cubicBezTo>
                      <a:pt x="211709" y="247085"/>
                      <a:pt x="245745" y="208306"/>
                      <a:pt x="245745" y="158610"/>
                    </a:cubicBezTo>
                    <a:cubicBezTo>
                      <a:pt x="245745" y="107512"/>
                      <a:pt x="211709" y="68732"/>
                      <a:pt x="142939" y="68732"/>
                    </a:cubicBezTo>
                    <a:lnTo>
                      <a:pt x="83693" y="68732"/>
                    </a:lnTo>
                    <a:lnTo>
                      <a:pt x="83693" y="242329"/>
                    </a:lnTo>
                    <a:close/>
                  </a:path>
                </a:pathLst>
              </a:custGeom>
              <a:grpFill/>
              <a:ln w="6350" cap="flat">
                <a:noFill/>
                <a:prstDash val="solid"/>
                <a:miter/>
              </a:ln>
            </p:spPr>
            <p:txBody>
              <a:bodyPr rtlCol="0" anchor="ctr"/>
              <a:lstStyle/>
              <a:p>
                <a:endParaRPr lang="da-DK" dirty="0"/>
              </a:p>
            </p:txBody>
          </p:sp>
        </p:grpSp>
      </p:grpSp>
    </p:spTree>
    <p:extLst>
      <p:ext uri="{BB962C8B-B14F-4D97-AF65-F5344CB8AC3E}">
        <p14:creationId xmlns:p14="http://schemas.microsoft.com/office/powerpoint/2010/main" val="2470612478"/>
      </p:ext>
    </p:extLst>
  </p:cSld>
  <p:clrMapOvr>
    <a:masterClrMapping/>
  </p:clrMapOvr>
  <p:transition spd="slow">
    <p:wipe/>
  </p:transition>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p:cSld name="Tak for i dag.">
    <p:bg>
      <p:bgPr>
        <a:solidFill>
          <a:schemeClr val="accent1"/>
        </a:solidFill>
        <a:effectLst/>
      </p:bgPr>
    </p:bg>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9538E2BE-348C-BEDD-B0DC-6876031E4CA1}"/>
              </a:ext>
            </a:extLst>
          </p:cNvPr>
          <p:cNvSpPr>
            <a:spLocks noGrp="1"/>
          </p:cNvSpPr>
          <p:nvPr>
            <p:ph type="dt" sz="half" idx="10"/>
          </p:nvPr>
        </p:nvSpPr>
        <p:spPr/>
        <p:txBody>
          <a:bodyPr/>
          <a:lstStyle>
            <a:lvl1pPr>
              <a:defRPr>
                <a:solidFill>
                  <a:schemeClr val="bg1"/>
                </a:solidFill>
              </a:defRPr>
            </a:lvl1pPr>
          </a:lstStyle>
          <a:p>
            <a:fld id="{3B1A105E-EC7A-43A8-BFBD-0EFF2AFCBD50}" type="datetime2">
              <a:rPr lang="da-DK" smtClean="0"/>
              <a:t>18. august 2026</a:t>
            </a:fld>
            <a:endParaRPr lang="da-DK"/>
          </a:p>
        </p:txBody>
      </p:sp>
      <p:sp>
        <p:nvSpPr>
          <p:cNvPr id="4" name="Footer Placeholder 3">
            <a:extLst>
              <a:ext uri="{FF2B5EF4-FFF2-40B4-BE49-F238E27FC236}">
                <a16:creationId xmlns:a16="http://schemas.microsoft.com/office/drawing/2014/main" id="{91944FE3-1E8F-C84E-77CC-FA0B3BF5F7F9}"/>
              </a:ext>
            </a:extLst>
          </p:cNvPr>
          <p:cNvSpPr>
            <a:spLocks noGrp="1"/>
          </p:cNvSpPr>
          <p:nvPr>
            <p:ph type="ftr" sz="quarter" idx="11"/>
          </p:nvPr>
        </p:nvSpPr>
        <p:spPr/>
        <p:txBody>
          <a:bodyPr/>
          <a:lstStyle>
            <a:lvl1pPr>
              <a:defRPr>
                <a:solidFill>
                  <a:schemeClr val="bg1"/>
                </a:solidFill>
              </a:defRPr>
            </a:lvl1pPr>
          </a:lstStyle>
          <a:p>
            <a:r>
              <a:rPr lang="da-DK"/>
              <a:t>Tag det personligt</a:t>
            </a:r>
          </a:p>
        </p:txBody>
      </p:sp>
      <p:sp>
        <p:nvSpPr>
          <p:cNvPr id="5" name="Slide Number Placeholder 4">
            <a:extLst>
              <a:ext uri="{FF2B5EF4-FFF2-40B4-BE49-F238E27FC236}">
                <a16:creationId xmlns:a16="http://schemas.microsoft.com/office/drawing/2014/main" id="{7E1A3ED5-65C6-A826-CEB4-623189401631}"/>
              </a:ext>
            </a:extLst>
          </p:cNvPr>
          <p:cNvSpPr>
            <a:spLocks noGrp="1"/>
          </p:cNvSpPr>
          <p:nvPr>
            <p:ph type="sldNum" sz="quarter" idx="12"/>
          </p:nvPr>
        </p:nvSpPr>
        <p:spPr/>
        <p:txBody>
          <a:bodyPr/>
          <a:lstStyle>
            <a:lvl1pPr>
              <a:defRPr>
                <a:solidFill>
                  <a:schemeClr val="bg1"/>
                </a:solidFill>
              </a:defRPr>
            </a:lvl1pPr>
          </a:lstStyle>
          <a:p>
            <a:fld id="{323FE598-7428-4E38-8409-8C9921B334C8}" type="slidenum">
              <a:rPr lang="da-DK" smtClean="0"/>
              <a:t>‹nr.›</a:t>
            </a:fld>
            <a:endParaRPr lang="da-DK"/>
          </a:p>
        </p:txBody>
      </p:sp>
      <p:sp>
        <p:nvSpPr>
          <p:cNvPr id="6" name="Title 6">
            <a:extLst>
              <a:ext uri="{FF2B5EF4-FFF2-40B4-BE49-F238E27FC236}">
                <a16:creationId xmlns:a16="http://schemas.microsoft.com/office/drawing/2014/main" id="{FD5FEC1F-B500-A3CF-2AA0-50A155CC01F5}"/>
              </a:ext>
            </a:extLst>
          </p:cNvPr>
          <p:cNvSpPr>
            <a:spLocks noGrp="1"/>
          </p:cNvSpPr>
          <p:nvPr>
            <p:ph type="title" hasCustomPrompt="1"/>
          </p:nvPr>
        </p:nvSpPr>
        <p:spPr>
          <a:xfrm>
            <a:off x="565150" y="2225040"/>
            <a:ext cx="8315099" cy="2646999"/>
          </a:xfrm>
        </p:spPr>
        <p:txBody>
          <a:bodyPr anchor="t" anchorCtr="0"/>
          <a:lstStyle>
            <a:lvl1pPr>
              <a:defRPr sz="6000" baseline="0">
                <a:solidFill>
                  <a:schemeClr val="accent2"/>
                </a:solidFill>
              </a:defRPr>
            </a:lvl1pPr>
          </a:lstStyle>
          <a:p>
            <a:r>
              <a:rPr lang="da-DK" dirty="0"/>
              <a:t>Skriv overskrift. Du kan fremhæve ord med pink.</a:t>
            </a:r>
          </a:p>
        </p:txBody>
      </p:sp>
      <p:sp>
        <p:nvSpPr>
          <p:cNvPr id="7" name="Text Placeholder 38">
            <a:extLst>
              <a:ext uri="{FF2B5EF4-FFF2-40B4-BE49-F238E27FC236}">
                <a16:creationId xmlns:a16="http://schemas.microsoft.com/office/drawing/2014/main" id="{85468652-5AD5-7E1A-085B-80EAD85586D0}"/>
              </a:ext>
            </a:extLst>
          </p:cNvPr>
          <p:cNvSpPr>
            <a:spLocks noGrp="1"/>
          </p:cNvSpPr>
          <p:nvPr>
            <p:ph type="body" sz="quarter" idx="13" hasCustomPrompt="1"/>
          </p:nvPr>
        </p:nvSpPr>
        <p:spPr>
          <a:xfrm>
            <a:off x="565149" y="5644943"/>
            <a:ext cx="1589115" cy="262652"/>
          </a:xfrm>
        </p:spPr>
        <p:txBody>
          <a:bodyPr/>
          <a:lstStyle>
            <a:lvl1pPr>
              <a:spcBef>
                <a:spcPts val="0"/>
              </a:spcBef>
              <a:defRPr sz="1200" b="0" baseline="0">
                <a:solidFill>
                  <a:schemeClr val="accent3"/>
                </a:solidFill>
                <a:latin typeface="+mj-lt"/>
              </a:defRPr>
            </a:lvl1pPr>
            <a:lvl2pPr>
              <a:defRPr sz="1000" b="0">
                <a:solidFill>
                  <a:schemeClr val="accent2"/>
                </a:solidFill>
              </a:defRPr>
            </a:lvl2pPr>
            <a:lvl3pPr>
              <a:defRPr sz="1000" b="0">
                <a:solidFill>
                  <a:schemeClr val="accent2"/>
                </a:solidFill>
              </a:defRPr>
            </a:lvl3pPr>
            <a:lvl4pPr>
              <a:defRPr sz="1000" b="0">
                <a:solidFill>
                  <a:schemeClr val="accent2"/>
                </a:solidFill>
              </a:defRPr>
            </a:lvl4pPr>
            <a:lvl5pPr>
              <a:defRPr sz="1000" b="0">
                <a:solidFill>
                  <a:schemeClr val="accent2"/>
                </a:solidFill>
              </a:defRPr>
            </a:lvl5pPr>
          </a:lstStyle>
          <a:p>
            <a:pPr lvl="0"/>
            <a:r>
              <a:rPr lang="da-DK" dirty="0"/>
              <a:t>Lund Elmer Sandager</a:t>
            </a:r>
          </a:p>
          <a:p>
            <a:pPr lvl="0"/>
            <a:r>
              <a:rPr lang="da-DK" dirty="0"/>
              <a:t>Kalvebod Brygge 39-41</a:t>
            </a:r>
          </a:p>
          <a:p>
            <a:pPr lvl="0"/>
            <a:r>
              <a:rPr lang="da-DK" dirty="0"/>
              <a:t>1560 København V.</a:t>
            </a:r>
          </a:p>
          <a:p>
            <a:pPr lvl="0"/>
            <a:r>
              <a:rPr lang="da-DK" dirty="0"/>
              <a:t>www.les.dk</a:t>
            </a:r>
          </a:p>
          <a:p>
            <a:pPr lvl="1"/>
            <a:r>
              <a:rPr lang="da-DK" dirty="0"/>
              <a:t>Second level</a:t>
            </a:r>
          </a:p>
          <a:p>
            <a:pPr lvl="2"/>
            <a:r>
              <a:rPr lang="da-DK" dirty="0"/>
              <a:t>Third level</a:t>
            </a:r>
          </a:p>
          <a:p>
            <a:pPr lvl="3"/>
            <a:r>
              <a:rPr lang="da-DK" dirty="0"/>
              <a:t>Fourth level</a:t>
            </a:r>
          </a:p>
          <a:p>
            <a:pPr lvl="4"/>
            <a:r>
              <a:rPr lang="da-DK" dirty="0"/>
              <a:t>Fifth level</a:t>
            </a:r>
          </a:p>
        </p:txBody>
      </p:sp>
      <p:sp>
        <p:nvSpPr>
          <p:cNvPr id="8" name="Text Placeholder 58">
            <a:extLst>
              <a:ext uri="{FF2B5EF4-FFF2-40B4-BE49-F238E27FC236}">
                <a16:creationId xmlns:a16="http://schemas.microsoft.com/office/drawing/2014/main" id="{931C0E18-7E1C-7B49-5EB0-806B8503D9C8}"/>
              </a:ext>
            </a:extLst>
          </p:cNvPr>
          <p:cNvSpPr>
            <a:spLocks noGrp="1"/>
          </p:cNvSpPr>
          <p:nvPr>
            <p:ph type="body" sz="quarter" idx="14"/>
          </p:nvPr>
        </p:nvSpPr>
        <p:spPr>
          <a:xfrm>
            <a:off x="4998621" y="655150"/>
            <a:ext cx="6647689" cy="4763"/>
          </a:xfrm>
          <a:custGeom>
            <a:avLst/>
            <a:gdLst>
              <a:gd name="connsiteX0" fmla="*/ 0 w 6647689"/>
              <a:gd name="connsiteY0" fmla="*/ 0 h 4763"/>
              <a:gd name="connsiteX1" fmla="*/ 6647689 w 6647689"/>
              <a:gd name="connsiteY1" fmla="*/ 0 h 4763"/>
              <a:gd name="connsiteX2" fmla="*/ 6647689 w 6647689"/>
              <a:gd name="connsiteY2" fmla="*/ 4763 h 4763"/>
              <a:gd name="connsiteX3" fmla="*/ 0 w 6647689"/>
              <a:gd name="connsiteY3" fmla="*/ 4763 h 4763"/>
            </a:gdLst>
            <a:ahLst/>
            <a:cxnLst>
              <a:cxn ang="0">
                <a:pos x="connsiteX0" y="connsiteY0"/>
              </a:cxn>
              <a:cxn ang="0">
                <a:pos x="connsiteX1" y="connsiteY1"/>
              </a:cxn>
              <a:cxn ang="0">
                <a:pos x="connsiteX2" y="connsiteY2"/>
              </a:cxn>
              <a:cxn ang="0">
                <a:pos x="connsiteX3" y="connsiteY3"/>
              </a:cxn>
            </a:cxnLst>
            <a:rect l="l" t="t" r="r" b="b"/>
            <a:pathLst>
              <a:path w="6647689" h="4763">
                <a:moveTo>
                  <a:pt x="0" y="0"/>
                </a:moveTo>
                <a:lnTo>
                  <a:pt x="6647689" y="0"/>
                </a:lnTo>
                <a:lnTo>
                  <a:pt x="6647689" y="4763"/>
                </a:lnTo>
                <a:lnTo>
                  <a:pt x="0" y="4763"/>
                </a:lnTo>
                <a:close/>
              </a:path>
            </a:pathLst>
          </a:custGeom>
          <a:solidFill>
            <a:schemeClr val="bg1"/>
          </a:solidFill>
        </p:spPr>
        <p:txBody>
          <a:bodyPr wrap="square">
            <a:noAutofit/>
          </a:bodyPr>
          <a:lstStyle>
            <a:lvl1pPr marL="0" indent="0">
              <a:buFontTx/>
              <a:buNone/>
              <a:defRPr>
                <a:noFill/>
              </a:defRPr>
            </a:lvl1pPr>
            <a:lvl2pPr marL="0" indent="0">
              <a:buFontTx/>
              <a:buNone/>
              <a:defRPr>
                <a:noFill/>
              </a:defRPr>
            </a:lvl2pPr>
            <a:lvl3pPr marL="0" indent="0">
              <a:buFontTx/>
              <a:buNone/>
              <a:defRPr>
                <a:noFill/>
              </a:defRPr>
            </a:lvl3pPr>
            <a:lvl4pPr marL="0" indent="0">
              <a:buFontTx/>
              <a:buNone/>
              <a:defRPr>
                <a:noFill/>
              </a:defRPr>
            </a:lvl4pPr>
            <a:lvl5pPr marL="0" indent="0">
              <a:buFontTx/>
              <a:buNone/>
              <a:defRPr>
                <a:noFill/>
              </a:defRPr>
            </a:lvl5p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endParaRPr lang="da-DK" dirty="0"/>
          </a:p>
        </p:txBody>
      </p:sp>
      <p:sp>
        <p:nvSpPr>
          <p:cNvPr id="9" name="Text Placeholder 38">
            <a:extLst>
              <a:ext uri="{FF2B5EF4-FFF2-40B4-BE49-F238E27FC236}">
                <a16:creationId xmlns:a16="http://schemas.microsoft.com/office/drawing/2014/main" id="{13766213-E628-A9DA-1DF9-8A1D6F6B9505}"/>
              </a:ext>
            </a:extLst>
          </p:cNvPr>
          <p:cNvSpPr>
            <a:spLocks noGrp="1"/>
          </p:cNvSpPr>
          <p:nvPr>
            <p:ph type="body" sz="quarter" idx="15" hasCustomPrompt="1"/>
          </p:nvPr>
        </p:nvSpPr>
        <p:spPr>
          <a:xfrm>
            <a:off x="2727162" y="5644943"/>
            <a:ext cx="1589115" cy="262652"/>
          </a:xfrm>
        </p:spPr>
        <p:txBody>
          <a:bodyPr/>
          <a:lstStyle>
            <a:lvl1pPr>
              <a:spcBef>
                <a:spcPts val="0"/>
              </a:spcBef>
              <a:defRPr sz="1200" b="0" spc="0">
                <a:solidFill>
                  <a:schemeClr val="accent3"/>
                </a:solidFill>
                <a:latin typeface="+mj-lt"/>
              </a:defRPr>
            </a:lvl1pPr>
            <a:lvl2pPr>
              <a:defRPr sz="1000" b="0">
                <a:solidFill>
                  <a:schemeClr val="accent2"/>
                </a:solidFill>
              </a:defRPr>
            </a:lvl2pPr>
            <a:lvl3pPr>
              <a:defRPr sz="1000" b="0">
                <a:solidFill>
                  <a:schemeClr val="accent2"/>
                </a:solidFill>
              </a:defRPr>
            </a:lvl3pPr>
            <a:lvl4pPr>
              <a:defRPr sz="1000" b="0">
                <a:solidFill>
                  <a:schemeClr val="accent2"/>
                </a:solidFill>
              </a:defRPr>
            </a:lvl4pPr>
            <a:lvl5pPr>
              <a:defRPr sz="1000" b="0">
                <a:solidFill>
                  <a:schemeClr val="accent2"/>
                </a:solidFill>
              </a:defRPr>
            </a:lvl5pPr>
          </a:lstStyle>
          <a:p>
            <a:pPr lvl="0"/>
            <a:r>
              <a:rPr lang="da-DK" dirty="0"/>
              <a:t>Skriv kontaktinfo her</a:t>
            </a:r>
          </a:p>
          <a:p>
            <a:pPr lvl="1"/>
            <a:r>
              <a:rPr lang="da-DK" dirty="0"/>
              <a:t>Second level</a:t>
            </a:r>
          </a:p>
          <a:p>
            <a:pPr lvl="2"/>
            <a:r>
              <a:rPr lang="da-DK" dirty="0"/>
              <a:t>Third level</a:t>
            </a:r>
          </a:p>
          <a:p>
            <a:pPr lvl="3"/>
            <a:r>
              <a:rPr lang="da-DK" dirty="0"/>
              <a:t>Fourth level</a:t>
            </a:r>
          </a:p>
          <a:p>
            <a:pPr lvl="4"/>
            <a:r>
              <a:rPr lang="da-DK" dirty="0"/>
              <a:t>Fifth level</a:t>
            </a:r>
          </a:p>
        </p:txBody>
      </p:sp>
      <p:grpSp>
        <p:nvGrpSpPr>
          <p:cNvPr id="10" name="Group 9">
            <a:extLst>
              <a:ext uri="{FF2B5EF4-FFF2-40B4-BE49-F238E27FC236}">
                <a16:creationId xmlns:a16="http://schemas.microsoft.com/office/drawing/2014/main" id="{5F12D6E2-39F0-952D-EB12-CD8D4465F29C}"/>
              </a:ext>
            </a:extLst>
          </p:cNvPr>
          <p:cNvGrpSpPr/>
          <p:nvPr/>
        </p:nvGrpSpPr>
        <p:grpSpPr>
          <a:xfrm>
            <a:off x="545691" y="397566"/>
            <a:ext cx="834251" cy="310488"/>
            <a:chOff x="545691" y="397566"/>
            <a:chExt cx="834251" cy="310488"/>
          </a:xfrm>
        </p:grpSpPr>
        <p:grpSp>
          <p:nvGrpSpPr>
            <p:cNvPr id="11" name="Group 10">
              <a:extLst>
                <a:ext uri="{FF2B5EF4-FFF2-40B4-BE49-F238E27FC236}">
                  <a16:creationId xmlns:a16="http://schemas.microsoft.com/office/drawing/2014/main" id="{6C81A491-BC4E-A24F-2940-786D143E18C0}"/>
                </a:ext>
              </a:extLst>
            </p:cNvPr>
            <p:cNvGrpSpPr>
              <a:grpSpLocks noChangeAspect="1"/>
            </p:cNvGrpSpPr>
            <p:nvPr/>
          </p:nvGrpSpPr>
          <p:grpSpPr>
            <a:xfrm>
              <a:off x="545691" y="397566"/>
              <a:ext cx="277923" cy="310488"/>
              <a:chOff x="4129962" y="159852"/>
              <a:chExt cx="2203983" cy="2462231"/>
            </a:xfrm>
            <a:solidFill>
              <a:schemeClr val="accent5"/>
            </a:solidFill>
          </p:grpSpPr>
          <p:grpSp>
            <p:nvGrpSpPr>
              <p:cNvPr id="30" name="Graphic 6">
                <a:extLst>
                  <a:ext uri="{FF2B5EF4-FFF2-40B4-BE49-F238E27FC236}">
                    <a16:creationId xmlns:a16="http://schemas.microsoft.com/office/drawing/2014/main" id="{A449D3BF-DC44-01A6-BA79-4CFCDB21551C}"/>
                  </a:ext>
                </a:extLst>
              </p:cNvPr>
              <p:cNvGrpSpPr/>
              <p:nvPr/>
            </p:nvGrpSpPr>
            <p:grpSpPr>
              <a:xfrm>
                <a:off x="4129962" y="159852"/>
                <a:ext cx="2203983" cy="2462231"/>
                <a:chOff x="4129962" y="159852"/>
                <a:chExt cx="2203983" cy="2462231"/>
              </a:xfrm>
              <a:grpFill/>
            </p:grpSpPr>
            <p:sp>
              <p:nvSpPr>
                <p:cNvPr id="32" name="Freeform: Shape 31">
                  <a:extLst>
                    <a:ext uri="{FF2B5EF4-FFF2-40B4-BE49-F238E27FC236}">
                      <a16:creationId xmlns:a16="http://schemas.microsoft.com/office/drawing/2014/main" id="{27C0C21A-D09D-33AB-619A-C728A41AAD7D}"/>
                    </a:ext>
                  </a:extLst>
                </p:cNvPr>
                <p:cNvSpPr/>
                <p:nvPr/>
              </p:nvSpPr>
              <p:spPr>
                <a:xfrm>
                  <a:off x="4129962" y="159852"/>
                  <a:ext cx="2203983" cy="2462231"/>
                </a:xfrm>
                <a:custGeom>
                  <a:avLst/>
                  <a:gdLst>
                    <a:gd name="connsiteX0" fmla="*/ 2063128 w 2203983"/>
                    <a:gd name="connsiteY0" fmla="*/ 232505 h 2462231"/>
                    <a:gd name="connsiteX1" fmla="*/ 1715992 w 2203983"/>
                    <a:gd name="connsiteY1" fmla="*/ 42989 h 2462231"/>
                    <a:gd name="connsiteX2" fmla="*/ 1101960 w 2203983"/>
                    <a:gd name="connsiteY2" fmla="*/ 0 h 2462231"/>
                    <a:gd name="connsiteX3" fmla="*/ 487991 w 2203983"/>
                    <a:gd name="connsiteY3" fmla="*/ 42989 h 2462231"/>
                    <a:gd name="connsiteX4" fmla="*/ 140792 w 2203983"/>
                    <a:gd name="connsiteY4" fmla="*/ 232505 h 2462231"/>
                    <a:gd name="connsiteX5" fmla="*/ 17621 w 2203983"/>
                    <a:gd name="connsiteY5" fmla="*/ 609219 h 2462231"/>
                    <a:gd name="connsiteX6" fmla="*/ 0 w 2203983"/>
                    <a:gd name="connsiteY6" fmla="*/ 1231176 h 2462231"/>
                    <a:gd name="connsiteX7" fmla="*/ 17621 w 2203983"/>
                    <a:gd name="connsiteY7" fmla="*/ 1853076 h 2462231"/>
                    <a:gd name="connsiteX8" fmla="*/ 140792 w 2203983"/>
                    <a:gd name="connsiteY8" fmla="*/ 2229790 h 2462231"/>
                    <a:gd name="connsiteX9" fmla="*/ 487991 w 2203983"/>
                    <a:gd name="connsiteY9" fmla="*/ 2419306 h 2462231"/>
                    <a:gd name="connsiteX10" fmla="*/ 1101960 w 2203983"/>
                    <a:gd name="connsiteY10" fmla="*/ 2462232 h 2462231"/>
                    <a:gd name="connsiteX11" fmla="*/ 1715992 w 2203983"/>
                    <a:gd name="connsiteY11" fmla="*/ 2419306 h 2462231"/>
                    <a:gd name="connsiteX12" fmla="*/ 2063128 w 2203983"/>
                    <a:gd name="connsiteY12" fmla="*/ 2229790 h 2462231"/>
                    <a:gd name="connsiteX13" fmla="*/ 2186362 w 2203983"/>
                    <a:gd name="connsiteY13" fmla="*/ 1853076 h 2462231"/>
                    <a:gd name="connsiteX14" fmla="*/ 2203983 w 2203983"/>
                    <a:gd name="connsiteY14" fmla="*/ 1231176 h 2462231"/>
                    <a:gd name="connsiteX15" fmla="*/ 2186362 w 2203983"/>
                    <a:gd name="connsiteY15" fmla="*/ 609219 h 2462231"/>
                    <a:gd name="connsiteX16" fmla="*/ 2063128 w 2203983"/>
                    <a:gd name="connsiteY16" fmla="*/ 232505 h 2462231"/>
                    <a:gd name="connsiteX17" fmla="*/ 2004956 w 2203983"/>
                    <a:gd name="connsiteY17" fmla="*/ 2184787 h 2462231"/>
                    <a:gd name="connsiteX18" fmla="*/ 1716234 w 2203983"/>
                    <a:gd name="connsiteY18" fmla="*/ 2343207 h 2462231"/>
                    <a:gd name="connsiteX19" fmla="*/ 1101960 w 2203983"/>
                    <a:gd name="connsiteY19" fmla="*/ 2388699 h 2462231"/>
                    <a:gd name="connsiteX20" fmla="*/ 487744 w 2203983"/>
                    <a:gd name="connsiteY20" fmla="*/ 2343207 h 2462231"/>
                    <a:gd name="connsiteX21" fmla="*/ 199022 w 2203983"/>
                    <a:gd name="connsiteY21" fmla="*/ 2184787 h 2462231"/>
                    <a:gd name="connsiteX22" fmla="*/ 89205 w 2203983"/>
                    <a:gd name="connsiteY22" fmla="*/ 1832159 h 2462231"/>
                    <a:gd name="connsiteX23" fmla="*/ 73533 w 2203983"/>
                    <a:gd name="connsiteY23" fmla="*/ 1231176 h 2462231"/>
                    <a:gd name="connsiteX24" fmla="*/ 89205 w 2203983"/>
                    <a:gd name="connsiteY24" fmla="*/ 630136 h 2462231"/>
                    <a:gd name="connsiteX25" fmla="*/ 199022 w 2203983"/>
                    <a:gd name="connsiteY25" fmla="*/ 277508 h 2462231"/>
                    <a:gd name="connsiteX26" fmla="*/ 487744 w 2203983"/>
                    <a:gd name="connsiteY26" fmla="*/ 119031 h 2462231"/>
                    <a:gd name="connsiteX27" fmla="*/ 1101960 w 2203983"/>
                    <a:gd name="connsiteY27" fmla="*/ 73539 h 2462231"/>
                    <a:gd name="connsiteX28" fmla="*/ 1716234 w 2203983"/>
                    <a:gd name="connsiteY28" fmla="*/ 119031 h 2462231"/>
                    <a:gd name="connsiteX29" fmla="*/ 2004956 w 2203983"/>
                    <a:gd name="connsiteY29" fmla="*/ 277508 h 2462231"/>
                    <a:gd name="connsiteX30" fmla="*/ 2114715 w 2203983"/>
                    <a:gd name="connsiteY30" fmla="*/ 630136 h 2462231"/>
                    <a:gd name="connsiteX31" fmla="*/ 2130444 w 2203983"/>
                    <a:gd name="connsiteY31" fmla="*/ 1231176 h 2462231"/>
                    <a:gd name="connsiteX32" fmla="*/ 2114715 w 2203983"/>
                    <a:gd name="connsiteY32" fmla="*/ 1832159 h 2462231"/>
                    <a:gd name="connsiteX33" fmla="*/ 2004956 w 2203983"/>
                    <a:gd name="connsiteY33" fmla="*/ 2184787 h 24622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2203983" h="2462231">
                      <a:moveTo>
                        <a:pt x="2063128" y="232505"/>
                      </a:moveTo>
                      <a:cubicBezTo>
                        <a:pt x="1987576" y="134760"/>
                        <a:pt x="1873980" y="76651"/>
                        <a:pt x="1715992" y="42989"/>
                      </a:cubicBezTo>
                      <a:cubicBezTo>
                        <a:pt x="1557884" y="9271"/>
                        <a:pt x="1355376" y="0"/>
                        <a:pt x="1101960" y="0"/>
                      </a:cubicBezTo>
                      <a:cubicBezTo>
                        <a:pt x="848544" y="0"/>
                        <a:pt x="646043" y="9271"/>
                        <a:pt x="487991" y="42989"/>
                      </a:cubicBezTo>
                      <a:cubicBezTo>
                        <a:pt x="329940" y="76651"/>
                        <a:pt x="216345" y="134760"/>
                        <a:pt x="140792" y="232505"/>
                      </a:cubicBezTo>
                      <a:cubicBezTo>
                        <a:pt x="70428" y="323602"/>
                        <a:pt x="35179" y="445986"/>
                        <a:pt x="17621" y="609219"/>
                      </a:cubicBezTo>
                      <a:cubicBezTo>
                        <a:pt x="0" y="772452"/>
                        <a:pt x="0" y="976598"/>
                        <a:pt x="0" y="1231176"/>
                      </a:cubicBezTo>
                      <a:cubicBezTo>
                        <a:pt x="0" y="1485690"/>
                        <a:pt x="0" y="1689843"/>
                        <a:pt x="17621" y="1853076"/>
                      </a:cubicBezTo>
                      <a:cubicBezTo>
                        <a:pt x="35185" y="2016309"/>
                        <a:pt x="70428" y="2138687"/>
                        <a:pt x="140792" y="2229790"/>
                      </a:cubicBezTo>
                      <a:cubicBezTo>
                        <a:pt x="216345" y="2327472"/>
                        <a:pt x="329940" y="2385587"/>
                        <a:pt x="487991" y="2419306"/>
                      </a:cubicBezTo>
                      <a:cubicBezTo>
                        <a:pt x="646043" y="2452967"/>
                        <a:pt x="848544" y="2462232"/>
                        <a:pt x="1101960" y="2462232"/>
                      </a:cubicBezTo>
                      <a:cubicBezTo>
                        <a:pt x="1355376" y="2462232"/>
                        <a:pt x="1557877" y="2452960"/>
                        <a:pt x="1715992" y="2419306"/>
                      </a:cubicBezTo>
                      <a:cubicBezTo>
                        <a:pt x="1873980" y="2385587"/>
                        <a:pt x="1987582" y="2327478"/>
                        <a:pt x="2063128" y="2229790"/>
                      </a:cubicBezTo>
                      <a:cubicBezTo>
                        <a:pt x="2133556" y="2138693"/>
                        <a:pt x="2168741" y="2016309"/>
                        <a:pt x="2186362" y="1853076"/>
                      </a:cubicBezTo>
                      <a:cubicBezTo>
                        <a:pt x="2203983" y="1689843"/>
                        <a:pt x="2203983" y="1485697"/>
                        <a:pt x="2203983" y="1231176"/>
                      </a:cubicBezTo>
                      <a:cubicBezTo>
                        <a:pt x="2203983" y="976598"/>
                        <a:pt x="2203983" y="772452"/>
                        <a:pt x="2186362" y="609219"/>
                      </a:cubicBezTo>
                      <a:cubicBezTo>
                        <a:pt x="2168741" y="445986"/>
                        <a:pt x="2133556" y="323609"/>
                        <a:pt x="2063128" y="232505"/>
                      </a:cubicBezTo>
                      <a:moveTo>
                        <a:pt x="2004956" y="2184787"/>
                      </a:moveTo>
                      <a:cubicBezTo>
                        <a:pt x="1946783" y="2260092"/>
                        <a:pt x="1858613" y="2311070"/>
                        <a:pt x="1716234" y="2343207"/>
                      </a:cubicBezTo>
                      <a:cubicBezTo>
                        <a:pt x="1573790" y="2375402"/>
                        <a:pt x="1377144" y="2388699"/>
                        <a:pt x="1101960" y="2388699"/>
                      </a:cubicBezTo>
                      <a:cubicBezTo>
                        <a:pt x="826834" y="2388699"/>
                        <a:pt x="630187" y="2375408"/>
                        <a:pt x="487744" y="2343207"/>
                      </a:cubicBezTo>
                      <a:cubicBezTo>
                        <a:pt x="345364" y="2311070"/>
                        <a:pt x="257194" y="2260099"/>
                        <a:pt x="199022" y="2184787"/>
                      </a:cubicBezTo>
                      <a:cubicBezTo>
                        <a:pt x="136277" y="2103628"/>
                        <a:pt x="104877" y="1988566"/>
                        <a:pt x="89205" y="1832159"/>
                      </a:cubicBezTo>
                      <a:cubicBezTo>
                        <a:pt x="73533" y="1675695"/>
                        <a:pt x="73533" y="1477886"/>
                        <a:pt x="73533" y="1231176"/>
                      </a:cubicBezTo>
                      <a:cubicBezTo>
                        <a:pt x="73533" y="984402"/>
                        <a:pt x="73533" y="786537"/>
                        <a:pt x="89205" y="630136"/>
                      </a:cubicBezTo>
                      <a:cubicBezTo>
                        <a:pt x="104877" y="473672"/>
                        <a:pt x="136277" y="358610"/>
                        <a:pt x="199022" y="277508"/>
                      </a:cubicBezTo>
                      <a:cubicBezTo>
                        <a:pt x="257194" y="202203"/>
                        <a:pt x="345364" y="151225"/>
                        <a:pt x="487744" y="119031"/>
                      </a:cubicBezTo>
                      <a:cubicBezTo>
                        <a:pt x="630187" y="86893"/>
                        <a:pt x="826834" y="73539"/>
                        <a:pt x="1101960" y="73539"/>
                      </a:cubicBezTo>
                      <a:cubicBezTo>
                        <a:pt x="1377144" y="73539"/>
                        <a:pt x="1573797" y="86893"/>
                        <a:pt x="1716234" y="119031"/>
                      </a:cubicBezTo>
                      <a:cubicBezTo>
                        <a:pt x="1858613" y="151225"/>
                        <a:pt x="1946783" y="202203"/>
                        <a:pt x="2004956" y="277508"/>
                      </a:cubicBezTo>
                      <a:cubicBezTo>
                        <a:pt x="2067700" y="358604"/>
                        <a:pt x="2099043" y="473665"/>
                        <a:pt x="2114715" y="630136"/>
                      </a:cubicBezTo>
                      <a:cubicBezTo>
                        <a:pt x="2130444" y="786543"/>
                        <a:pt x="2130444" y="984409"/>
                        <a:pt x="2130444" y="1231176"/>
                      </a:cubicBezTo>
                      <a:cubicBezTo>
                        <a:pt x="2130444" y="1477886"/>
                        <a:pt x="2130444" y="1675695"/>
                        <a:pt x="2114715" y="1832159"/>
                      </a:cubicBezTo>
                      <a:cubicBezTo>
                        <a:pt x="2099043" y="1988566"/>
                        <a:pt x="2067700" y="2103628"/>
                        <a:pt x="2004956" y="2184787"/>
                      </a:cubicBezTo>
                    </a:path>
                  </a:pathLst>
                </a:custGeom>
                <a:grpFill/>
                <a:ln w="6350" cap="flat">
                  <a:noFill/>
                  <a:prstDash val="solid"/>
                  <a:miter/>
                </a:ln>
              </p:spPr>
              <p:txBody>
                <a:bodyPr rtlCol="0" anchor="ctr"/>
                <a:lstStyle/>
                <a:p>
                  <a:endParaRPr lang="da-DK" dirty="0"/>
                </a:p>
              </p:txBody>
            </p:sp>
            <p:sp>
              <p:nvSpPr>
                <p:cNvPr id="33" name="Freeform: Shape 32">
                  <a:extLst>
                    <a:ext uri="{FF2B5EF4-FFF2-40B4-BE49-F238E27FC236}">
                      <a16:creationId xmlns:a16="http://schemas.microsoft.com/office/drawing/2014/main" id="{E5C40FDA-3E7A-DAC8-B9C9-9B01FB309357}"/>
                    </a:ext>
                  </a:extLst>
                </p:cNvPr>
                <p:cNvSpPr/>
                <p:nvPr/>
              </p:nvSpPr>
              <p:spPr>
                <a:xfrm>
                  <a:off x="4478914" y="874513"/>
                  <a:ext cx="1506105" cy="1231118"/>
                </a:xfrm>
                <a:custGeom>
                  <a:avLst/>
                  <a:gdLst>
                    <a:gd name="connsiteX0" fmla="*/ 734028 w 1506105"/>
                    <a:gd name="connsiteY0" fmla="*/ 485007 h 1231118"/>
                    <a:gd name="connsiteX1" fmla="*/ 622503 w 1506105"/>
                    <a:gd name="connsiteY1" fmla="*/ 541045 h 1231118"/>
                    <a:gd name="connsiteX2" fmla="*/ 434759 w 1506105"/>
                    <a:gd name="connsiteY2" fmla="*/ 576656 h 1231118"/>
                    <a:gd name="connsiteX3" fmla="*/ 434759 w 1506105"/>
                    <a:gd name="connsiteY3" fmla="*/ 288360 h 1231118"/>
                    <a:gd name="connsiteX4" fmla="*/ 434759 w 1506105"/>
                    <a:gd name="connsiteY4" fmla="*/ 0 h 1231118"/>
                    <a:gd name="connsiteX5" fmla="*/ 397993 w 1506105"/>
                    <a:gd name="connsiteY5" fmla="*/ 0 h 1231118"/>
                    <a:gd name="connsiteX6" fmla="*/ 361162 w 1506105"/>
                    <a:gd name="connsiteY6" fmla="*/ 0 h 1231118"/>
                    <a:gd name="connsiteX7" fmla="*/ 361162 w 1506105"/>
                    <a:gd name="connsiteY7" fmla="*/ 286099 h 1231118"/>
                    <a:gd name="connsiteX8" fmla="*/ 361162 w 1506105"/>
                    <a:gd name="connsiteY8" fmla="*/ 572141 h 1231118"/>
                    <a:gd name="connsiteX9" fmla="*/ 159086 w 1506105"/>
                    <a:gd name="connsiteY9" fmla="*/ 503421 h 1231118"/>
                    <a:gd name="connsiteX10" fmla="*/ 48965 w 1506105"/>
                    <a:gd name="connsiteY10" fmla="*/ 421227 h 1231118"/>
                    <a:gd name="connsiteX11" fmla="*/ 24454 w 1506105"/>
                    <a:gd name="connsiteY11" fmla="*/ 448608 h 1231118"/>
                    <a:gd name="connsiteX12" fmla="*/ 0 w 1506105"/>
                    <a:gd name="connsiteY12" fmla="*/ 476047 h 1231118"/>
                    <a:gd name="connsiteX13" fmla="*/ 126340 w 1506105"/>
                    <a:gd name="connsiteY13" fmla="*/ 569709 h 1231118"/>
                    <a:gd name="connsiteX14" fmla="*/ 361156 w 1506105"/>
                    <a:gd name="connsiteY14" fmla="*/ 646233 h 1231118"/>
                    <a:gd name="connsiteX15" fmla="*/ 361156 w 1506105"/>
                    <a:gd name="connsiteY15" fmla="*/ 938676 h 1231118"/>
                    <a:gd name="connsiteX16" fmla="*/ 361156 w 1506105"/>
                    <a:gd name="connsiteY16" fmla="*/ 1231119 h 1231118"/>
                    <a:gd name="connsiteX17" fmla="*/ 750792 w 1506105"/>
                    <a:gd name="connsiteY17" fmla="*/ 1231119 h 1231118"/>
                    <a:gd name="connsiteX18" fmla="*/ 1140371 w 1506105"/>
                    <a:gd name="connsiteY18" fmla="*/ 1231119 h 1231118"/>
                    <a:gd name="connsiteX19" fmla="*/ 1140371 w 1506105"/>
                    <a:gd name="connsiteY19" fmla="*/ 1194353 h 1231118"/>
                    <a:gd name="connsiteX20" fmla="*/ 1140371 w 1506105"/>
                    <a:gd name="connsiteY20" fmla="*/ 1157586 h 1231118"/>
                    <a:gd name="connsiteX21" fmla="*/ 787565 w 1506105"/>
                    <a:gd name="connsiteY21" fmla="*/ 1157586 h 1231118"/>
                    <a:gd name="connsiteX22" fmla="*/ 434759 w 1506105"/>
                    <a:gd name="connsiteY22" fmla="*/ 1157586 h 1231118"/>
                    <a:gd name="connsiteX23" fmla="*/ 434759 w 1506105"/>
                    <a:gd name="connsiteY23" fmla="*/ 903986 h 1231118"/>
                    <a:gd name="connsiteX24" fmla="*/ 434759 w 1506105"/>
                    <a:gd name="connsiteY24" fmla="*/ 650386 h 1231118"/>
                    <a:gd name="connsiteX25" fmla="*/ 646957 w 1506105"/>
                    <a:gd name="connsiteY25" fmla="*/ 610813 h 1231118"/>
                    <a:gd name="connsiteX26" fmla="*/ 772077 w 1506105"/>
                    <a:gd name="connsiteY26" fmla="*/ 547948 h 1231118"/>
                    <a:gd name="connsiteX27" fmla="*/ 901833 w 1506105"/>
                    <a:gd name="connsiteY27" fmla="*/ 485083 h 1231118"/>
                    <a:gd name="connsiteX28" fmla="*/ 1125919 w 1506105"/>
                    <a:gd name="connsiteY28" fmla="*/ 458438 h 1231118"/>
                    <a:gd name="connsiteX29" fmla="*/ 1341164 w 1506105"/>
                    <a:gd name="connsiteY29" fmla="*/ 526002 h 1231118"/>
                    <a:gd name="connsiteX30" fmla="*/ 1457141 w 1506105"/>
                    <a:gd name="connsiteY30" fmla="*/ 611733 h 1231118"/>
                    <a:gd name="connsiteX31" fmla="*/ 1481595 w 1506105"/>
                    <a:gd name="connsiteY31" fmla="*/ 584295 h 1231118"/>
                    <a:gd name="connsiteX32" fmla="*/ 1506106 w 1506105"/>
                    <a:gd name="connsiteY32" fmla="*/ 556914 h 1231118"/>
                    <a:gd name="connsiteX33" fmla="*/ 1376045 w 1506105"/>
                    <a:gd name="connsiteY33" fmla="*/ 460997 h 1231118"/>
                    <a:gd name="connsiteX34" fmla="*/ 1132688 w 1506105"/>
                    <a:gd name="connsiteY34" fmla="*/ 385267 h 1231118"/>
                    <a:gd name="connsiteX35" fmla="*/ 879513 w 1506105"/>
                    <a:gd name="connsiteY35" fmla="*/ 414782 h 1231118"/>
                    <a:gd name="connsiteX36" fmla="*/ 734028 w 1506105"/>
                    <a:gd name="connsiteY36" fmla="*/ 485007 h 12311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1506105" h="1231118">
                      <a:moveTo>
                        <a:pt x="734028" y="485007"/>
                      </a:moveTo>
                      <a:cubicBezTo>
                        <a:pt x="710552" y="499212"/>
                        <a:pt x="672871" y="521837"/>
                        <a:pt x="622503" y="541045"/>
                      </a:cubicBezTo>
                      <a:cubicBezTo>
                        <a:pt x="572198" y="560311"/>
                        <a:pt x="509086" y="576104"/>
                        <a:pt x="434759" y="576656"/>
                      </a:cubicBezTo>
                      <a:lnTo>
                        <a:pt x="434759" y="288360"/>
                      </a:lnTo>
                      <a:lnTo>
                        <a:pt x="434759" y="0"/>
                      </a:lnTo>
                      <a:lnTo>
                        <a:pt x="397993" y="0"/>
                      </a:lnTo>
                      <a:lnTo>
                        <a:pt x="361162" y="0"/>
                      </a:lnTo>
                      <a:lnTo>
                        <a:pt x="361162" y="286099"/>
                      </a:lnTo>
                      <a:lnTo>
                        <a:pt x="361162" y="572141"/>
                      </a:lnTo>
                      <a:cubicBezTo>
                        <a:pt x="277806" y="561473"/>
                        <a:pt x="210795" y="533603"/>
                        <a:pt x="159086" y="503421"/>
                      </a:cubicBezTo>
                      <a:cubicBezTo>
                        <a:pt x="107379" y="473297"/>
                        <a:pt x="71038" y="440919"/>
                        <a:pt x="48965" y="421227"/>
                      </a:cubicBezTo>
                      <a:lnTo>
                        <a:pt x="24454" y="448608"/>
                      </a:lnTo>
                      <a:lnTo>
                        <a:pt x="0" y="476047"/>
                      </a:lnTo>
                      <a:cubicBezTo>
                        <a:pt x="25063" y="498424"/>
                        <a:pt x="66650" y="535495"/>
                        <a:pt x="126340" y="569709"/>
                      </a:cubicBezTo>
                      <a:cubicBezTo>
                        <a:pt x="186036" y="603917"/>
                        <a:pt x="263779" y="635260"/>
                        <a:pt x="361156" y="646233"/>
                      </a:cubicBezTo>
                      <a:lnTo>
                        <a:pt x="361156" y="938676"/>
                      </a:lnTo>
                      <a:lnTo>
                        <a:pt x="361156" y="1231119"/>
                      </a:lnTo>
                      <a:lnTo>
                        <a:pt x="750792" y="1231119"/>
                      </a:lnTo>
                      <a:lnTo>
                        <a:pt x="1140371" y="1231119"/>
                      </a:lnTo>
                      <a:lnTo>
                        <a:pt x="1140371" y="1194353"/>
                      </a:lnTo>
                      <a:lnTo>
                        <a:pt x="1140371" y="1157586"/>
                      </a:lnTo>
                      <a:lnTo>
                        <a:pt x="787565" y="1157586"/>
                      </a:lnTo>
                      <a:lnTo>
                        <a:pt x="434759" y="1157586"/>
                      </a:lnTo>
                      <a:lnTo>
                        <a:pt x="434759" y="903986"/>
                      </a:lnTo>
                      <a:lnTo>
                        <a:pt x="434759" y="650386"/>
                      </a:lnTo>
                      <a:cubicBezTo>
                        <a:pt x="519150" y="650018"/>
                        <a:pt x="590309" y="632339"/>
                        <a:pt x="646957" y="610813"/>
                      </a:cubicBezTo>
                      <a:cubicBezTo>
                        <a:pt x="703606" y="589229"/>
                        <a:pt x="745738" y="563861"/>
                        <a:pt x="772077" y="547948"/>
                      </a:cubicBezTo>
                      <a:cubicBezTo>
                        <a:pt x="798297" y="532092"/>
                        <a:pt x="842201" y="505568"/>
                        <a:pt x="901833" y="485083"/>
                      </a:cubicBezTo>
                      <a:cubicBezTo>
                        <a:pt x="961409" y="464598"/>
                        <a:pt x="1036714" y="450202"/>
                        <a:pt x="1125919" y="458438"/>
                      </a:cubicBezTo>
                      <a:cubicBezTo>
                        <a:pt x="1215003" y="466731"/>
                        <a:pt x="1286345" y="494843"/>
                        <a:pt x="1341164" y="526002"/>
                      </a:cubicBezTo>
                      <a:cubicBezTo>
                        <a:pt x="1395984" y="557098"/>
                        <a:pt x="1434218" y="591306"/>
                        <a:pt x="1457141" y="611733"/>
                      </a:cubicBezTo>
                      <a:lnTo>
                        <a:pt x="1481595" y="584295"/>
                      </a:lnTo>
                      <a:lnTo>
                        <a:pt x="1506106" y="556914"/>
                      </a:lnTo>
                      <a:cubicBezTo>
                        <a:pt x="1480496" y="534047"/>
                        <a:pt x="1437755" y="495814"/>
                        <a:pt x="1376045" y="460997"/>
                      </a:cubicBezTo>
                      <a:cubicBezTo>
                        <a:pt x="1314399" y="426117"/>
                        <a:pt x="1233850" y="394652"/>
                        <a:pt x="1132688" y="385267"/>
                      </a:cubicBezTo>
                      <a:cubicBezTo>
                        <a:pt x="1031526" y="375875"/>
                        <a:pt x="946525" y="391973"/>
                        <a:pt x="879513" y="414782"/>
                      </a:cubicBezTo>
                      <a:cubicBezTo>
                        <a:pt x="812502" y="437629"/>
                        <a:pt x="763416" y="467259"/>
                        <a:pt x="734028" y="485007"/>
                      </a:cubicBezTo>
                    </a:path>
                  </a:pathLst>
                </a:custGeom>
                <a:grpFill/>
                <a:ln w="6350" cap="flat">
                  <a:noFill/>
                  <a:prstDash val="solid"/>
                  <a:miter/>
                </a:ln>
              </p:spPr>
              <p:txBody>
                <a:bodyPr rtlCol="0" anchor="ctr"/>
                <a:lstStyle/>
                <a:p>
                  <a:endParaRPr lang="da-DK" dirty="0"/>
                </a:p>
              </p:txBody>
            </p:sp>
          </p:grpSp>
          <p:sp>
            <p:nvSpPr>
              <p:cNvPr id="31" name="Freeform: Shape 30">
                <a:extLst>
                  <a:ext uri="{FF2B5EF4-FFF2-40B4-BE49-F238E27FC236}">
                    <a16:creationId xmlns:a16="http://schemas.microsoft.com/office/drawing/2014/main" id="{4955BCCE-035E-63F6-7592-318F84B7B769}"/>
                  </a:ext>
                </a:extLst>
              </p:cNvPr>
              <p:cNvSpPr/>
              <p:nvPr/>
            </p:nvSpPr>
            <p:spPr>
              <a:xfrm>
                <a:off x="4844604" y="676342"/>
                <a:ext cx="774700" cy="73532"/>
              </a:xfrm>
              <a:custGeom>
                <a:avLst/>
                <a:gdLst>
                  <a:gd name="connsiteX0" fmla="*/ 774700 w 774700"/>
                  <a:gd name="connsiteY0" fmla="*/ 0 h 73532"/>
                  <a:gd name="connsiteX1" fmla="*/ 387318 w 774700"/>
                  <a:gd name="connsiteY1" fmla="*/ 0 h 73532"/>
                  <a:gd name="connsiteX2" fmla="*/ 0 w 774700"/>
                  <a:gd name="connsiteY2" fmla="*/ 0 h 73532"/>
                  <a:gd name="connsiteX3" fmla="*/ 0 w 774700"/>
                  <a:gd name="connsiteY3" fmla="*/ 36767 h 73532"/>
                  <a:gd name="connsiteX4" fmla="*/ 0 w 774700"/>
                  <a:gd name="connsiteY4" fmla="*/ 73533 h 73532"/>
                  <a:gd name="connsiteX5" fmla="*/ 387318 w 774700"/>
                  <a:gd name="connsiteY5" fmla="*/ 73533 h 73532"/>
                  <a:gd name="connsiteX6" fmla="*/ 774700 w 774700"/>
                  <a:gd name="connsiteY6" fmla="*/ 73533 h 73532"/>
                  <a:gd name="connsiteX7" fmla="*/ 774700 w 774700"/>
                  <a:gd name="connsiteY7" fmla="*/ 36767 h 735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74700" h="73532">
                    <a:moveTo>
                      <a:pt x="774700" y="0"/>
                    </a:moveTo>
                    <a:lnTo>
                      <a:pt x="387318" y="0"/>
                    </a:lnTo>
                    <a:lnTo>
                      <a:pt x="0" y="0"/>
                    </a:lnTo>
                    <a:lnTo>
                      <a:pt x="0" y="36767"/>
                    </a:lnTo>
                    <a:lnTo>
                      <a:pt x="0" y="73533"/>
                    </a:lnTo>
                    <a:lnTo>
                      <a:pt x="387318" y="73533"/>
                    </a:lnTo>
                    <a:lnTo>
                      <a:pt x="774700" y="73533"/>
                    </a:lnTo>
                    <a:lnTo>
                      <a:pt x="774700" y="36767"/>
                    </a:lnTo>
                    <a:close/>
                  </a:path>
                </a:pathLst>
              </a:custGeom>
              <a:grpFill/>
              <a:ln w="6350" cap="flat">
                <a:noFill/>
                <a:prstDash val="solid"/>
                <a:miter/>
              </a:ln>
            </p:spPr>
            <p:txBody>
              <a:bodyPr rtlCol="0" anchor="ctr"/>
              <a:lstStyle/>
              <a:p>
                <a:endParaRPr lang="da-DK" dirty="0"/>
              </a:p>
            </p:txBody>
          </p:sp>
        </p:grpSp>
        <p:grpSp>
          <p:nvGrpSpPr>
            <p:cNvPr id="12" name="Graphic 6">
              <a:extLst>
                <a:ext uri="{FF2B5EF4-FFF2-40B4-BE49-F238E27FC236}">
                  <a16:creationId xmlns:a16="http://schemas.microsoft.com/office/drawing/2014/main" id="{93437F74-AE44-90DD-75C9-DEA06B8E866D}"/>
                </a:ext>
              </a:extLst>
            </p:cNvPr>
            <p:cNvGrpSpPr>
              <a:grpSpLocks noChangeAspect="1"/>
            </p:cNvGrpSpPr>
            <p:nvPr/>
          </p:nvGrpSpPr>
          <p:grpSpPr>
            <a:xfrm>
              <a:off x="870905" y="428896"/>
              <a:ext cx="509037" cy="247831"/>
              <a:chOff x="6708971" y="408308"/>
              <a:chExt cx="4036758" cy="1965350"/>
            </a:xfrm>
            <a:solidFill>
              <a:schemeClr val="bg1"/>
            </a:solidFill>
          </p:grpSpPr>
          <p:sp>
            <p:nvSpPr>
              <p:cNvPr id="13" name="Freeform: Shape 12">
                <a:extLst>
                  <a:ext uri="{FF2B5EF4-FFF2-40B4-BE49-F238E27FC236}">
                    <a16:creationId xmlns:a16="http://schemas.microsoft.com/office/drawing/2014/main" id="{B8D4573B-06ED-D8B7-7C55-C793BC88D6AB}"/>
                  </a:ext>
                </a:extLst>
              </p:cNvPr>
              <p:cNvSpPr/>
              <p:nvPr/>
            </p:nvSpPr>
            <p:spPr>
              <a:xfrm>
                <a:off x="6739603" y="408334"/>
                <a:ext cx="313785" cy="544575"/>
              </a:xfrm>
              <a:custGeom>
                <a:avLst/>
                <a:gdLst>
                  <a:gd name="connsiteX0" fmla="*/ 83725 w 313785"/>
                  <a:gd name="connsiteY0" fmla="*/ 475126 h 544575"/>
                  <a:gd name="connsiteX1" fmla="*/ 254578 w 313785"/>
                  <a:gd name="connsiteY1" fmla="*/ 475126 h 544575"/>
                  <a:gd name="connsiteX2" fmla="*/ 313786 w 313785"/>
                  <a:gd name="connsiteY2" fmla="*/ 460794 h 544575"/>
                  <a:gd name="connsiteX3" fmla="*/ 302933 w 313785"/>
                  <a:gd name="connsiteY3" fmla="*/ 544576 h 544575"/>
                  <a:gd name="connsiteX4" fmla="*/ 0 w 313785"/>
                  <a:gd name="connsiteY4" fmla="*/ 544576 h 544575"/>
                  <a:gd name="connsiteX5" fmla="*/ 10185 w 313785"/>
                  <a:gd name="connsiteY5" fmla="*/ 499637 h 544575"/>
                  <a:gd name="connsiteX6" fmla="*/ 10185 w 313785"/>
                  <a:gd name="connsiteY6" fmla="*/ 44939 h 544575"/>
                  <a:gd name="connsiteX7" fmla="*/ 0 w 313785"/>
                  <a:gd name="connsiteY7" fmla="*/ 0 h 544575"/>
                  <a:gd name="connsiteX8" fmla="*/ 93968 w 313785"/>
                  <a:gd name="connsiteY8" fmla="*/ 0 h 544575"/>
                  <a:gd name="connsiteX9" fmla="*/ 83725 w 313785"/>
                  <a:gd name="connsiteY9" fmla="*/ 44939 h 544575"/>
                  <a:gd name="connsiteX10" fmla="*/ 83725 w 313785"/>
                  <a:gd name="connsiteY10" fmla="*/ 475126 h 544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785" h="544575">
                    <a:moveTo>
                      <a:pt x="83725" y="475126"/>
                    </a:moveTo>
                    <a:lnTo>
                      <a:pt x="254578" y="475126"/>
                    </a:lnTo>
                    <a:cubicBezTo>
                      <a:pt x="282505" y="475126"/>
                      <a:pt x="298177" y="469697"/>
                      <a:pt x="313786" y="460794"/>
                    </a:cubicBezTo>
                    <a:lnTo>
                      <a:pt x="302933" y="544576"/>
                    </a:lnTo>
                    <a:lnTo>
                      <a:pt x="0" y="544576"/>
                    </a:lnTo>
                    <a:cubicBezTo>
                      <a:pt x="6826" y="530981"/>
                      <a:pt x="10185" y="519392"/>
                      <a:pt x="10185" y="499637"/>
                    </a:cubicBezTo>
                    <a:lnTo>
                      <a:pt x="10185" y="44939"/>
                    </a:lnTo>
                    <a:cubicBezTo>
                      <a:pt x="10185" y="25184"/>
                      <a:pt x="6833" y="13595"/>
                      <a:pt x="0" y="0"/>
                    </a:cubicBezTo>
                    <a:lnTo>
                      <a:pt x="93968" y="0"/>
                    </a:lnTo>
                    <a:cubicBezTo>
                      <a:pt x="87135" y="13595"/>
                      <a:pt x="83725" y="25184"/>
                      <a:pt x="83725" y="44939"/>
                    </a:cubicBezTo>
                    <a:lnTo>
                      <a:pt x="83725" y="475126"/>
                    </a:lnTo>
                    <a:close/>
                  </a:path>
                </a:pathLst>
              </a:custGeom>
              <a:grpFill/>
              <a:ln w="6350" cap="flat">
                <a:noFill/>
                <a:prstDash val="solid"/>
                <a:miter/>
              </a:ln>
            </p:spPr>
            <p:txBody>
              <a:bodyPr rtlCol="0" anchor="ctr"/>
              <a:lstStyle/>
              <a:p>
                <a:endParaRPr lang="da-DK" dirty="0"/>
              </a:p>
            </p:txBody>
          </p:sp>
          <p:sp>
            <p:nvSpPr>
              <p:cNvPr id="14" name="Freeform: Shape 13">
                <a:extLst>
                  <a:ext uri="{FF2B5EF4-FFF2-40B4-BE49-F238E27FC236}">
                    <a16:creationId xmlns:a16="http://schemas.microsoft.com/office/drawing/2014/main" id="{31E06B34-2470-F697-ABEC-E36CEDCCDD19}"/>
                  </a:ext>
                </a:extLst>
              </p:cNvPr>
              <p:cNvSpPr/>
              <p:nvPr/>
            </p:nvSpPr>
            <p:spPr>
              <a:xfrm>
                <a:off x="7132897" y="408315"/>
                <a:ext cx="474516" cy="551408"/>
              </a:xfrm>
              <a:custGeom>
                <a:avLst/>
                <a:gdLst>
                  <a:gd name="connsiteX0" fmla="*/ 10242 w 474516"/>
                  <a:gd name="connsiteY0" fmla="*/ 44939 h 551408"/>
                  <a:gd name="connsiteX1" fmla="*/ 0 w 474516"/>
                  <a:gd name="connsiteY1" fmla="*/ 0 h 551408"/>
                  <a:gd name="connsiteX2" fmla="*/ 93967 w 474516"/>
                  <a:gd name="connsiteY2" fmla="*/ 0 h 551408"/>
                  <a:gd name="connsiteX3" fmla="*/ 83782 w 474516"/>
                  <a:gd name="connsiteY3" fmla="*/ 44939 h 551408"/>
                  <a:gd name="connsiteX4" fmla="*/ 83782 w 474516"/>
                  <a:gd name="connsiteY4" fmla="*/ 318599 h 551408"/>
                  <a:gd name="connsiteX5" fmla="*/ 238963 w 474516"/>
                  <a:gd name="connsiteY5" fmla="*/ 480613 h 551408"/>
                  <a:gd name="connsiteX6" fmla="*/ 394151 w 474516"/>
                  <a:gd name="connsiteY6" fmla="*/ 318599 h 551408"/>
                  <a:gd name="connsiteX7" fmla="*/ 394151 w 474516"/>
                  <a:gd name="connsiteY7" fmla="*/ 44939 h 551408"/>
                  <a:gd name="connsiteX8" fmla="*/ 383965 w 474516"/>
                  <a:gd name="connsiteY8" fmla="*/ 0 h 551408"/>
                  <a:gd name="connsiteX9" fmla="*/ 474516 w 474516"/>
                  <a:gd name="connsiteY9" fmla="*/ 0 h 551408"/>
                  <a:gd name="connsiteX10" fmla="*/ 463601 w 474516"/>
                  <a:gd name="connsiteY10" fmla="*/ 44939 h 551408"/>
                  <a:gd name="connsiteX11" fmla="*/ 463601 w 474516"/>
                  <a:gd name="connsiteY11" fmla="*/ 328784 h 551408"/>
                  <a:gd name="connsiteX12" fmla="*/ 236893 w 474516"/>
                  <a:gd name="connsiteY12" fmla="*/ 551409 h 551408"/>
                  <a:gd name="connsiteX13" fmla="*/ 10242 w 474516"/>
                  <a:gd name="connsiteY13" fmla="*/ 329457 h 551408"/>
                  <a:gd name="connsiteX14" fmla="*/ 10242 w 474516"/>
                  <a:gd name="connsiteY14" fmla="*/ 44939 h 5514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474516" h="551408">
                    <a:moveTo>
                      <a:pt x="10242" y="44939"/>
                    </a:moveTo>
                    <a:cubicBezTo>
                      <a:pt x="10242" y="25184"/>
                      <a:pt x="6826" y="13595"/>
                      <a:pt x="0" y="0"/>
                    </a:cubicBezTo>
                    <a:lnTo>
                      <a:pt x="93967" y="0"/>
                    </a:lnTo>
                    <a:cubicBezTo>
                      <a:pt x="87135" y="13595"/>
                      <a:pt x="83782" y="25184"/>
                      <a:pt x="83782" y="44939"/>
                    </a:cubicBezTo>
                    <a:lnTo>
                      <a:pt x="83782" y="318599"/>
                    </a:lnTo>
                    <a:cubicBezTo>
                      <a:pt x="83782" y="416585"/>
                      <a:pt x="151162" y="480613"/>
                      <a:pt x="238963" y="480613"/>
                    </a:cubicBezTo>
                    <a:cubicBezTo>
                      <a:pt x="326771" y="480613"/>
                      <a:pt x="394151" y="422078"/>
                      <a:pt x="394151" y="318599"/>
                    </a:cubicBezTo>
                    <a:lnTo>
                      <a:pt x="394151" y="44939"/>
                    </a:lnTo>
                    <a:cubicBezTo>
                      <a:pt x="394151" y="25184"/>
                      <a:pt x="390734" y="13595"/>
                      <a:pt x="383965" y="0"/>
                    </a:cubicBezTo>
                    <a:lnTo>
                      <a:pt x="474516" y="0"/>
                    </a:lnTo>
                    <a:cubicBezTo>
                      <a:pt x="467684" y="13595"/>
                      <a:pt x="463601" y="25184"/>
                      <a:pt x="463601" y="44939"/>
                    </a:cubicBezTo>
                    <a:lnTo>
                      <a:pt x="463601" y="328784"/>
                    </a:lnTo>
                    <a:cubicBezTo>
                      <a:pt x="463601" y="460191"/>
                      <a:pt x="372383" y="551409"/>
                      <a:pt x="236893" y="551409"/>
                    </a:cubicBezTo>
                    <a:cubicBezTo>
                      <a:pt x="104819" y="551409"/>
                      <a:pt x="10242" y="458114"/>
                      <a:pt x="10242" y="329457"/>
                    </a:cubicBezTo>
                    <a:lnTo>
                      <a:pt x="10242" y="44939"/>
                    </a:lnTo>
                    <a:close/>
                  </a:path>
                </a:pathLst>
              </a:custGeom>
              <a:grpFill/>
              <a:ln w="6350" cap="flat">
                <a:noFill/>
                <a:prstDash val="solid"/>
                <a:miter/>
              </a:ln>
            </p:spPr>
            <p:txBody>
              <a:bodyPr rtlCol="0" anchor="ctr"/>
              <a:lstStyle/>
              <a:p>
                <a:endParaRPr lang="da-DK" dirty="0"/>
              </a:p>
            </p:txBody>
          </p:sp>
          <p:sp>
            <p:nvSpPr>
              <p:cNvPr id="15" name="Freeform: Shape 14">
                <a:extLst>
                  <a:ext uri="{FF2B5EF4-FFF2-40B4-BE49-F238E27FC236}">
                    <a16:creationId xmlns:a16="http://schemas.microsoft.com/office/drawing/2014/main" id="{1F79BC07-4EBF-56DB-DC47-855D8827350F}"/>
                  </a:ext>
                </a:extLst>
              </p:cNvPr>
              <p:cNvSpPr/>
              <p:nvPr/>
            </p:nvSpPr>
            <p:spPr>
              <a:xfrm>
                <a:off x="6739578" y="1115286"/>
                <a:ext cx="313842" cy="544575"/>
              </a:xfrm>
              <a:custGeom>
                <a:avLst/>
                <a:gdLst>
                  <a:gd name="connsiteX0" fmla="*/ 288652 w 313842"/>
                  <a:gd name="connsiteY0" fmla="*/ 6 h 544575"/>
                  <a:gd name="connsiteX1" fmla="*/ 292068 w 313842"/>
                  <a:gd name="connsiteY1" fmla="*/ 83725 h 544575"/>
                  <a:gd name="connsiteX2" fmla="*/ 232861 w 313842"/>
                  <a:gd name="connsiteY2" fmla="*/ 69456 h 544575"/>
                  <a:gd name="connsiteX3" fmla="*/ 83776 w 313842"/>
                  <a:gd name="connsiteY3" fmla="*/ 69456 h 544575"/>
                  <a:gd name="connsiteX4" fmla="*/ 83776 w 313842"/>
                  <a:gd name="connsiteY4" fmla="*/ 232810 h 544575"/>
                  <a:gd name="connsiteX5" fmla="*/ 238290 w 313842"/>
                  <a:gd name="connsiteY5" fmla="*/ 232810 h 544575"/>
                  <a:gd name="connsiteX6" fmla="*/ 283229 w 313842"/>
                  <a:gd name="connsiteY6" fmla="*/ 222625 h 544575"/>
                  <a:gd name="connsiteX7" fmla="*/ 283229 w 313842"/>
                  <a:gd name="connsiteY7" fmla="*/ 312445 h 544575"/>
                  <a:gd name="connsiteX8" fmla="*/ 238290 w 313842"/>
                  <a:gd name="connsiteY8" fmla="*/ 302260 h 544575"/>
                  <a:gd name="connsiteX9" fmla="*/ 83776 w 313842"/>
                  <a:gd name="connsiteY9" fmla="*/ 302260 h 544575"/>
                  <a:gd name="connsiteX10" fmla="*/ 83776 w 313842"/>
                  <a:gd name="connsiteY10" fmla="*/ 475126 h 544575"/>
                  <a:gd name="connsiteX11" fmla="*/ 249206 w 313842"/>
                  <a:gd name="connsiteY11" fmla="*/ 475126 h 544575"/>
                  <a:gd name="connsiteX12" fmla="*/ 313842 w 313842"/>
                  <a:gd name="connsiteY12" fmla="*/ 460858 h 544575"/>
                  <a:gd name="connsiteX13" fmla="*/ 294818 w 313842"/>
                  <a:gd name="connsiteY13" fmla="*/ 544576 h 544575"/>
                  <a:gd name="connsiteX14" fmla="*/ 0 w 313842"/>
                  <a:gd name="connsiteY14" fmla="*/ 544576 h 544575"/>
                  <a:gd name="connsiteX15" fmla="*/ 10242 w 313842"/>
                  <a:gd name="connsiteY15" fmla="*/ 499637 h 544575"/>
                  <a:gd name="connsiteX16" fmla="*/ 10242 w 313842"/>
                  <a:gd name="connsiteY16" fmla="*/ 44939 h 544575"/>
                  <a:gd name="connsiteX17" fmla="*/ 0 w 313842"/>
                  <a:gd name="connsiteY17" fmla="*/ 0 h 544575"/>
                  <a:gd name="connsiteX18" fmla="*/ 288652 w 313842"/>
                  <a:gd name="connsiteY18" fmla="*/ 0 h 544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313842" h="544575">
                    <a:moveTo>
                      <a:pt x="288652" y="6"/>
                    </a:moveTo>
                    <a:lnTo>
                      <a:pt x="292068" y="83725"/>
                    </a:lnTo>
                    <a:cubicBezTo>
                      <a:pt x="276396" y="74886"/>
                      <a:pt x="260724" y="69456"/>
                      <a:pt x="232861" y="69456"/>
                    </a:cubicBezTo>
                    <a:lnTo>
                      <a:pt x="83776" y="69456"/>
                    </a:lnTo>
                    <a:lnTo>
                      <a:pt x="83776" y="232810"/>
                    </a:lnTo>
                    <a:lnTo>
                      <a:pt x="238290" y="232810"/>
                    </a:lnTo>
                    <a:cubicBezTo>
                      <a:pt x="258045" y="232810"/>
                      <a:pt x="269570" y="229394"/>
                      <a:pt x="283229" y="222625"/>
                    </a:cubicBezTo>
                    <a:lnTo>
                      <a:pt x="283229" y="312445"/>
                    </a:lnTo>
                    <a:cubicBezTo>
                      <a:pt x="269570" y="305676"/>
                      <a:pt x="258045" y="302260"/>
                      <a:pt x="238290" y="302260"/>
                    </a:cubicBezTo>
                    <a:lnTo>
                      <a:pt x="83776" y="302260"/>
                    </a:lnTo>
                    <a:lnTo>
                      <a:pt x="83776" y="475126"/>
                    </a:lnTo>
                    <a:lnTo>
                      <a:pt x="249206" y="475126"/>
                    </a:lnTo>
                    <a:cubicBezTo>
                      <a:pt x="277070" y="475126"/>
                      <a:pt x="298171" y="469697"/>
                      <a:pt x="313842" y="460858"/>
                    </a:cubicBezTo>
                    <a:lnTo>
                      <a:pt x="294818" y="544576"/>
                    </a:lnTo>
                    <a:lnTo>
                      <a:pt x="0" y="544576"/>
                    </a:lnTo>
                    <a:cubicBezTo>
                      <a:pt x="6833" y="530981"/>
                      <a:pt x="10242" y="519392"/>
                      <a:pt x="10242" y="499637"/>
                    </a:cubicBezTo>
                    <a:lnTo>
                      <a:pt x="10242" y="44939"/>
                    </a:lnTo>
                    <a:cubicBezTo>
                      <a:pt x="10242" y="25184"/>
                      <a:pt x="6826" y="13595"/>
                      <a:pt x="0" y="0"/>
                    </a:cubicBezTo>
                    <a:lnTo>
                      <a:pt x="288652" y="0"/>
                    </a:lnTo>
                    <a:close/>
                  </a:path>
                </a:pathLst>
              </a:custGeom>
              <a:grpFill/>
              <a:ln w="6350" cap="flat">
                <a:noFill/>
                <a:prstDash val="solid"/>
                <a:miter/>
              </a:ln>
            </p:spPr>
            <p:txBody>
              <a:bodyPr rtlCol="0" anchor="ctr"/>
              <a:lstStyle/>
              <a:p>
                <a:endParaRPr lang="da-DK" dirty="0"/>
              </a:p>
            </p:txBody>
          </p:sp>
          <p:sp>
            <p:nvSpPr>
              <p:cNvPr id="16" name="Freeform: Shape 15">
                <a:extLst>
                  <a:ext uri="{FF2B5EF4-FFF2-40B4-BE49-F238E27FC236}">
                    <a16:creationId xmlns:a16="http://schemas.microsoft.com/office/drawing/2014/main" id="{EF1473FE-0437-5C55-821F-2FC2EDECCF34}"/>
                  </a:ext>
                </a:extLst>
              </p:cNvPr>
              <p:cNvSpPr/>
              <p:nvPr/>
            </p:nvSpPr>
            <p:spPr>
              <a:xfrm>
                <a:off x="7152372" y="1115305"/>
                <a:ext cx="313785" cy="544575"/>
              </a:xfrm>
              <a:custGeom>
                <a:avLst/>
                <a:gdLst>
                  <a:gd name="connsiteX0" fmla="*/ 83725 w 313785"/>
                  <a:gd name="connsiteY0" fmla="*/ 475126 h 544575"/>
                  <a:gd name="connsiteX1" fmla="*/ 254577 w 313785"/>
                  <a:gd name="connsiteY1" fmla="*/ 475126 h 544575"/>
                  <a:gd name="connsiteX2" fmla="*/ 313785 w 313785"/>
                  <a:gd name="connsiteY2" fmla="*/ 460858 h 544575"/>
                  <a:gd name="connsiteX3" fmla="*/ 302933 w 313785"/>
                  <a:gd name="connsiteY3" fmla="*/ 544576 h 544575"/>
                  <a:gd name="connsiteX4" fmla="*/ 0 w 313785"/>
                  <a:gd name="connsiteY4" fmla="*/ 544576 h 544575"/>
                  <a:gd name="connsiteX5" fmla="*/ 10185 w 313785"/>
                  <a:gd name="connsiteY5" fmla="*/ 499637 h 544575"/>
                  <a:gd name="connsiteX6" fmla="*/ 10185 w 313785"/>
                  <a:gd name="connsiteY6" fmla="*/ 44939 h 544575"/>
                  <a:gd name="connsiteX7" fmla="*/ 0 w 313785"/>
                  <a:gd name="connsiteY7" fmla="*/ 0 h 544575"/>
                  <a:gd name="connsiteX8" fmla="*/ 93967 w 313785"/>
                  <a:gd name="connsiteY8" fmla="*/ 0 h 544575"/>
                  <a:gd name="connsiteX9" fmla="*/ 83725 w 313785"/>
                  <a:gd name="connsiteY9" fmla="*/ 44939 h 544575"/>
                  <a:gd name="connsiteX10" fmla="*/ 83725 w 313785"/>
                  <a:gd name="connsiteY10" fmla="*/ 475126 h 544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785" h="544575">
                    <a:moveTo>
                      <a:pt x="83725" y="475126"/>
                    </a:moveTo>
                    <a:lnTo>
                      <a:pt x="254577" y="475126"/>
                    </a:lnTo>
                    <a:cubicBezTo>
                      <a:pt x="282505" y="475126"/>
                      <a:pt x="298177" y="469697"/>
                      <a:pt x="313785" y="460858"/>
                    </a:cubicBezTo>
                    <a:lnTo>
                      <a:pt x="302933" y="544576"/>
                    </a:lnTo>
                    <a:lnTo>
                      <a:pt x="0" y="544576"/>
                    </a:lnTo>
                    <a:cubicBezTo>
                      <a:pt x="6833" y="530917"/>
                      <a:pt x="10185" y="519392"/>
                      <a:pt x="10185" y="499637"/>
                    </a:cubicBezTo>
                    <a:lnTo>
                      <a:pt x="10185" y="44939"/>
                    </a:lnTo>
                    <a:cubicBezTo>
                      <a:pt x="10185" y="25184"/>
                      <a:pt x="6833" y="13595"/>
                      <a:pt x="0" y="0"/>
                    </a:cubicBezTo>
                    <a:lnTo>
                      <a:pt x="93967" y="0"/>
                    </a:lnTo>
                    <a:cubicBezTo>
                      <a:pt x="87135" y="13595"/>
                      <a:pt x="83725" y="25184"/>
                      <a:pt x="83725" y="44939"/>
                    </a:cubicBezTo>
                    <a:lnTo>
                      <a:pt x="83725" y="475126"/>
                    </a:lnTo>
                    <a:close/>
                  </a:path>
                </a:pathLst>
              </a:custGeom>
              <a:grpFill/>
              <a:ln w="6350" cap="flat">
                <a:noFill/>
                <a:prstDash val="solid"/>
                <a:miter/>
              </a:ln>
            </p:spPr>
            <p:txBody>
              <a:bodyPr rtlCol="0" anchor="ctr"/>
              <a:lstStyle/>
              <a:p>
                <a:endParaRPr lang="da-DK" dirty="0"/>
              </a:p>
            </p:txBody>
          </p:sp>
          <p:sp>
            <p:nvSpPr>
              <p:cNvPr id="17" name="Freeform: Shape 16">
                <a:extLst>
                  <a:ext uri="{FF2B5EF4-FFF2-40B4-BE49-F238E27FC236}">
                    <a16:creationId xmlns:a16="http://schemas.microsoft.com/office/drawing/2014/main" id="{5EA01544-8B7F-FE55-F58C-0A35DA099584}"/>
                  </a:ext>
                </a:extLst>
              </p:cNvPr>
              <p:cNvSpPr/>
              <p:nvPr/>
            </p:nvSpPr>
            <p:spPr>
              <a:xfrm>
                <a:off x="7566843" y="1115317"/>
                <a:ext cx="516648" cy="544518"/>
              </a:xfrm>
              <a:custGeom>
                <a:avLst/>
                <a:gdLst>
                  <a:gd name="connsiteX0" fmla="*/ 426098 w 516648"/>
                  <a:gd name="connsiteY0" fmla="*/ 163354 h 544518"/>
                  <a:gd name="connsiteX1" fmla="*/ 284492 w 516648"/>
                  <a:gd name="connsiteY1" fmla="*/ 456038 h 544518"/>
                  <a:gd name="connsiteX2" fmla="*/ 232105 w 516648"/>
                  <a:gd name="connsiteY2" fmla="*/ 456038 h 544518"/>
                  <a:gd name="connsiteX3" fmla="*/ 88474 w 516648"/>
                  <a:gd name="connsiteY3" fmla="*/ 164694 h 544518"/>
                  <a:gd name="connsiteX4" fmla="*/ 80975 w 516648"/>
                  <a:gd name="connsiteY4" fmla="*/ 499637 h 544518"/>
                  <a:gd name="connsiteX5" fmla="*/ 91218 w 516648"/>
                  <a:gd name="connsiteY5" fmla="*/ 544519 h 544518"/>
                  <a:gd name="connsiteX6" fmla="*/ 0 w 516648"/>
                  <a:gd name="connsiteY6" fmla="*/ 544519 h 544518"/>
                  <a:gd name="connsiteX7" fmla="*/ 10185 w 516648"/>
                  <a:gd name="connsiteY7" fmla="*/ 499637 h 544518"/>
                  <a:gd name="connsiteX8" fmla="*/ 21101 w 516648"/>
                  <a:gd name="connsiteY8" fmla="*/ 59207 h 544518"/>
                  <a:gd name="connsiteX9" fmla="*/ 2013 w 516648"/>
                  <a:gd name="connsiteY9" fmla="*/ 0 h 544518"/>
                  <a:gd name="connsiteX10" fmla="*/ 89820 w 516648"/>
                  <a:gd name="connsiteY10" fmla="*/ 0 h 544518"/>
                  <a:gd name="connsiteX11" fmla="*/ 259347 w 516648"/>
                  <a:gd name="connsiteY11" fmla="*/ 343053 h 544518"/>
                  <a:gd name="connsiteX12" fmla="*/ 426098 w 516648"/>
                  <a:gd name="connsiteY12" fmla="*/ 0 h 544518"/>
                  <a:gd name="connsiteX13" fmla="*/ 512585 w 516648"/>
                  <a:gd name="connsiteY13" fmla="*/ 0 h 544518"/>
                  <a:gd name="connsiteX14" fmla="*/ 495566 w 516648"/>
                  <a:gd name="connsiteY14" fmla="*/ 44875 h 544518"/>
                  <a:gd name="connsiteX15" fmla="*/ 506489 w 516648"/>
                  <a:gd name="connsiteY15" fmla="*/ 499637 h 544518"/>
                  <a:gd name="connsiteX16" fmla="*/ 516649 w 516648"/>
                  <a:gd name="connsiteY16" fmla="*/ 544519 h 544518"/>
                  <a:gd name="connsiteX17" fmla="*/ 424002 w 516648"/>
                  <a:gd name="connsiteY17" fmla="*/ 544519 h 544518"/>
                  <a:gd name="connsiteX18" fmla="*/ 434289 w 516648"/>
                  <a:gd name="connsiteY18" fmla="*/ 499637 h 544518"/>
                  <a:gd name="connsiteX19" fmla="*/ 426098 w 516648"/>
                  <a:gd name="connsiteY19" fmla="*/ 163354 h 5445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516648" h="544518">
                    <a:moveTo>
                      <a:pt x="426098" y="163354"/>
                    </a:moveTo>
                    <a:lnTo>
                      <a:pt x="284492" y="456038"/>
                    </a:lnTo>
                    <a:lnTo>
                      <a:pt x="232105" y="456038"/>
                    </a:lnTo>
                    <a:lnTo>
                      <a:pt x="88474" y="164694"/>
                    </a:lnTo>
                    <a:lnTo>
                      <a:pt x="80975" y="499637"/>
                    </a:lnTo>
                    <a:cubicBezTo>
                      <a:pt x="80302" y="519392"/>
                      <a:pt x="84391" y="530917"/>
                      <a:pt x="91218" y="544519"/>
                    </a:cubicBezTo>
                    <a:lnTo>
                      <a:pt x="0" y="544519"/>
                    </a:lnTo>
                    <a:cubicBezTo>
                      <a:pt x="6769" y="530924"/>
                      <a:pt x="9512" y="519398"/>
                      <a:pt x="10185" y="499637"/>
                    </a:cubicBezTo>
                    <a:lnTo>
                      <a:pt x="21101" y="59207"/>
                    </a:lnTo>
                    <a:cubicBezTo>
                      <a:pt x="21774" y="25184"/>
                      <a:pt x="15615" y="13595"/>
                      <a:pt x="2013" y="0"/>
                    </a:cubicBezTo>
                    <a:lnTo>
                      <a:pt x="89820" y="0"/>
                    </a:lnTo>
                    <a:lnTo>
                      <a:pt x="259347" y="343053"/>
                    </a:lnTo>
                    <a:lnTo>
                      <a:pt x="426098" y="0"/>
                    </a:lnTo>
                    <a:lnTo>
                      <a:pt x="512585" y="0"/>
                    </a:lnTo>
                    <a:cubicBezTo>
                      <a:pt x="498932" y="13595"/>
                      <a:pt x="494804" y="25184"/>
                      <a:pt x="495566" y="44875"/>
                    </a:cubicBezTo>
                    <a:lnTo>
                      <a:pt x="506489" y="499637"/>
                    </a:lnTo>
                    <a:cubicBezTo>
                      <a:pt x="507060" y="519392"/>
                      <a:pt x="509790" y="530917"/>
                      <a:pt x="516649" y="544519"/>
                    </a:cubicBezTo>
                    <a:lnTo>
                      <a:pt x="424002" y="544519"/>
                    </a:lnTo>
                    <a:cubicBezTo>
                      <a:pt x="430860" y="530924"/>
                      <a:pt x="434924" y="519398"/>
                      <a:pt x="434289" y="499637"/>
                    </a:cubicBezTo>
                    <a:lnTo>
                      <a:pt x="426098" y="163354"/>
                    </a:lnTo>
                    <a:close/>
                  </a:path>
                </a:pathLst>
              </a:custGeom>
              <a:grpFill/>
              <a:ln w="6350" cap="flat">
                <a:noFill/>
                <a:prstDash val="solid"/>
                <a:miter/>
              </a:ln>
            </p:spPr>
            <p:txBody>
              <a:bodyPr rtlCol="0" anchor="ctr"/>
              <a:lstStyle/>
              <a:p>
                <a:endParaRPr lang="da-DK" dirty="0"/>
              </a:p>
            </p:txBody>
          </p:sp>
          <p:sp>
            <p:nvSpPr>
              <p:cNvPr id="18" name="Freeform: Shape 17">
                <a:extLst>
                  <a:ext uri="{FF2B5EF4-FFF2-40B4-BE49-F238E27FC236}">
                    <a16:creationId xmlns:a16="http://schemas.microsoft.com/office/drawing/2014/main" id="{C265D93E-A7B6-0CE3-E7AE-18453C7A503C}"/>
                  </a:ext>
                </a:extLst>
              </p:cNvPr>
              <p:cNvSpPr/>
              <p:nvPr/>
            </p:nvSpPr>
            <p:spPr>
              <a:xfrm>
                <a:off x="8202998" y="1115286"/>
                <a:ext cx="313817" cy="544575"/>
              </a:xfrm>
              <a:custGeom>
                <a:avLst/>
                <a:gdLst>
                  <a:gd name="connsiteX0" fmla="*/ 288608 w 313817"/>
                  <a:gd name="connsiteY0" fmla="*/ 6 h 544575"/>
                  <a:gd name="connsiteX1" fmla="*/ 292036 w 313817"/>
                  <a:gd name="connsiteY1" fmla="*/ 83725 h 544575"/>
                  <a:gd name="connsiteX2" fmla="*/ 232791 w 313817"/>
                  <a:gd name="connsiteY2" fmla="*/ 69456 h 544575"/>
                  <a:gd name="connsiteX3" fmla="*/ 83757 w 313817"/>
                  <a:gd name="connsiteY3" fmla="*/ 69456 h 544575"/>
                  <a:gd name="connsiteX4" fmla="*/ 83757 w 313817"/>
                  <a:gd name="connsiteY4" fmla="*/ 232810 h 544575"/>
                  <a:gd name="connsiteX5" fmla="*/ 238252 w 313817"/>
                  <a:gd name="connsiteY5" fmla="*/ 232810 h 544575"/>
                  <a:gd name="connsiteX6" fmla="*/ 283210 w 313817"/>
                  <a:gd name="connsiteY6" fmla="*/ 222625 h 544575"/>
                  <a:gd name="connsiteX7" fmla="*/ 283210 w 313817"/>
                  <a:gd name="connsiteY7" fmla="*/ 312445 h 544575"/>
                  <a:gd name="connsiteX8" fmla="*/ 238252 w 313817"/>
                  <a:gd name="connsiteY8" fmla="*/ 302260 h 544575"/>
                  <a:gd name="connsiteX9" fmla="*/ 83757 w 313817"/>
                  <a:gd name="connsiteY9" fmla="*/ 302260 h 544575"/>
                  <a:gd name="connsiteX10" fmla="*/ 83757 w 313817"/>
                  <a:gd name="connsiteY10" fmla="*/ 475126 h 544575"/>
                  <a:gd name="connsiteX11" fmla="*/ 249174 w 313817"/>
                  <a:gd name="connsiteY11" fmla="*/ 475126 h 544575"/>
                  <a:gd name="connsiteX12" fmla="*/ 313817 w 313817"/>
                  <a:gd name="connsiteY12" fmla="*/ 460858 h 544575"/>
                  <a:gd name="connsiteX13" fmla="*/ 294767 w 313817"/>
                  <a:gd name="connsiteY13" fmla="*/ 544576 h 544575"/>
                  <a:gd name="connsiteX14" fmla="*/ 0 w 313817"/>
                  <a:gd name="connsiteY14" fmla="*/ 544576 h 544575"/>
                  <a:gd name="connsiteX15" fmla="*/ 10223 w 313817"/>
                  <a:gd name="connsiteY15" fmla="*/ 499637 h 544575"/>
                  <a:gd name="connsiteX16" fmla="*/ 10223 w 313817"/>
                  <a:gd name="connsiteY16" fmla="*/ 44939 h 544575"/>
                  <a:gd name="connsiteX17" fmla="*/ 0 w 313817"/>
                  <a:gd name="connsiteY17" fmla="*/ 0 h 544575"/>
                  <a:gd name="connsiteX18" fmla="*/ 288608 w 313817"/>
                  <a:gd name="connsiteY18" fmla="*/ 0 h 544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313817" h="544575">
                    <a:moveTo>
                      <a:pt x="288608" y="6"/>
                    </a:moveTo>
                    <a:lnTo>
                      <a:pt x="292036" y="83725"/>
                    </a:lnTo>
                    <a:cubicBezTo>
                      <a:pt x="276352" y="74886"/>
                      <a:pt x="260668" y="69456"/>
                      <a:pt x="232791" y="69456"/>
                    </a:cubicBezTo>
                    <a:lnTo>
                      <a:pt x="83757" y="69456"/>
                    </a:lnTo>
                    <a:lnTo>
                      <a:pt x="83757" y="232810"/>
                    </a:lnTo>
                    <a:lnTo>
                      <a:pt x="238252" y="232810"/>
                    </a:lnTo>
                    <a:cubicBezTo>
                      <a:pt x="258001" y="232810"/>
                      <a:pt x="269558" y="229394"/>
                      <a:pt x="283210" y="222625"/>
                    </a:cubicBezTo>
                    <a:lnTo>
                      <a:pt x="283210" y="312445"/>
                    </a:lnTo>
                    <a:cubicBezTo>
                      <a:pt x="269558" y="305676"/>
                      <a:pt x="258001" y="302260"/>
                      <a:pt x="238252" y="302260"/>
                    </a:cubicBezTo>
                    <a:lnTo>
                      <a:pt x="83757" y="302260"/>
                    </a:lnTo>
                    <a:lnTo>
                      <a:pt x="83757" y="475126"/>
                    </a:lnTo>
                    <a:lnTo>
                      <a:pt x="249174" y="475126"/>
                    </a:lnTo>
                    <a:cubicBezTo>
                      <a:pt x="277051" y="475126"/>
                      <a:pt x="298133" y="469697"/>
                      <a:pt x="313817" y="460858"/>
                    </a:cubicBezTo>
                    <a:lnTo>
                      <a:pt x="294767" y="544576"/>
                    </a:lnTo>
                    <a:lnTo>
                      <a:pt x="0" y="544576"/>
                    </a:lnTo>
                    <a:cubicBezTo>
                      <a:pt x="6795" y="530981"/>
                      <a:pt x="10223" y="519392"/>
                      <a:pt x="10223" y="499637"/>
                    </a:cubicBezTo>
                    <a:lnTo>
                      <a:pt x="10223" y="44939"/>
                    </a:lnTo>
                    <a:cubicBezTo>
                      <a:pt x="10223" y="25184"/>
                      <a:pt x="6795" y="13595"/>
                      <a:pt x="0" y="0"/>
                    </a:cubicBezTo>
                    <a:lnTo>
                      <a:pt x="288608" y="0"/>
                    </a:lnTo>
                    <a:close/>
                  </a:path>
                </a:pathLst>
              </a:custGeom>
              <a:grpFill/>
              <a:ln w="6350" cap="flat">
                <a:noFill/>
                <a:prstDash val="solid"/>
                <a:miter/>
              </a:ln>
            </p:spPr>
            <p:txBody>
              <a:bodyPr rtlCol="0" anchor="ctr"/>
              <a:lstStyle/>
              <a:p>
                <a:endParaRPr lang="da-DK" dirty="0"/>
              </a:p>
            </p:txBody>
          </p:sp>
          <p:sp>
            <p:nvSpPr>
              <p:cNvPr id="19" name="Freeform: Shape 18">
                <a:extLst>
                  <a:ext uri="{FF2B5EF4-FFF2-40B4-BE49-F238E27FC236}">
                    <a16:creationId xmlns:a16="http://schemas.microsoft.com/office/drawing/2014/main" id="{8B3D189F-B54C-22B9-6766-BCE01368F9C7}"/>
                  </a:ext>
                </a:extLst>
              </p:cNvPr>
              <p:cNvSpPr/>
              <p:nvPr/>
            </p:nvSpPr>
            <p:spPr>
              <a:xfrm>
                <a:off x="8615748" y="1115311"/>
                <a:ext cx="402335" cy="544525"/>
              </a:xfrm>
              <a:custGeom>
                <a:avLst/>
                <a:gdLst>
                  <a:gd name="connsiteX0" fmla="*/ 157290 w 402335"/>
                  <a:gd name="connsiteY0" fmla="*/ 6 h 544525"/>
                  <a:gd name="connsiteX1" fmla="*/ 322644 w 402335"/>
                  <a:gd name="connsiteY1" fmla="*/ 157874 h 544525"/>
                  <a:gd name="connsiteX2" fmla="*/ 220535 w 402335"/>
                  <a:gd name="connsiteY2" fmla="*/ 302203 h 544525"/>
                  <a:gd name="connsiteX3" fmla="*/ 247777 w 402335"/>
                  <a:gd name="connsiteY3" fmla="*/ 332810 h 544525"/>
                  <a:gd name="connsiteX4" fmla="*/ 359410 w 402335"/>
                  <a:gd name="connsiteY4" fmla="*/ 494150 h 544525"/>
                  <a:gd name="connsiteX5" fmla="*/ 402336 w 402335"/>
                  <a:gd name="connsiteY5" fmla="*/ 544519 h 544525"/>
                  <a:gd name="connsiteX6" fmla="*/ 293370 w 402335"/>
                  <a:gd name="connsiteY6" fmla="*/ 544519 h 544525"/>
                  <a:gd name="connsiteX7" fmla="*/ 275019 w 402335"/>
                  <a:gd name="connsiteY7" fmla="*/ 502996 h 544525"/>
                  <a:gd name="connsiteX8" fmla="*/ 176276 w 402335"/>
                  <a:gd name="connsiteY8" fmla="*/ 359397 h 544525"/>
                  <a:gd name="connsiteX9" fmla="*/ 122492 w 402335"/>
                  <a:gd name="connsiteY9" fmla="*/ 316528 h 544525"/>
                  <a:gd name="connsiteX10" fmla="*/ 83757 w 402335"/>
                  <a:gd name="connsiteY10" fmla="*/ 311772 h 544525"/>
                  <a:gd name="connsiteX11" fmla="*/ 83757 w 402335"/>
                  <a:gd name="connsiteY11" fmla="*/ 499644 h 544525"/>
                  <a:gd name="connsiteX12" fmla="*/ 93917 w 402335"/>
                  <a:gd name="connsiteY12" fmla="*/ 544525 h 544525"/>
                  <a:gd name="connsiteX13" fmla="*/ 0 w 402335"/>
                  <a:gd name="connsiteY13" fmla="*/ 544525 h 544525"/>
                  <a:gd name="connsiteX14" fmla="*/ 10160 w 402335"/>
                  <a:gd name="connsiteY14" fmla="*/ 499644 h 544525"/>
                  <a:gd name="connsiteX15" fmla="*/ 10160 w 402335"/>
                  <a:gd name="connsiteY15" fmla="*/ 44882 h 544525"/>
                  <a:gd name="connsiteX16" fmla="*/ 0 w 402335"/>
                  <a:gd name="connsiteY16" fmla="*/ 0 h 544525"/>
                  <a:gd name="connsiteX17" fmla="*/ 157290 w 402335"/>
                  <a:gd name="connsiteY17" fmla="*/ 0 h 544525"/>
                  <a:gd name="connsiteX18" fmla="*/ 83757 w 402335"/>
                  <a:gd name="connsiteY18" fmla="*/ 242329 h 544525"/>
                  <a:gd name="connsiteX19" fmla="*/ 132080 w 402335"/>
                  <a:gd name="connsiteY19" fmla="*/ 247085 h 544525"/>
                  <a:gd name="connsiteX20" fmla="*/ 245745 w 402335"/>
                  <a:gd name="connsiteY20" fmla="*/ 158610 h 544525"/>
                  <a:gd name="connsiteX21" fmla="*/ 142939 w 402335"/>
                  <a:gd name="connsiteY21" fmla="*/ 68732 h 544525"/>
                  <a:gd name="connsiteX22" fmla="*/ 83757 w 402335"/>
                  <a:gd name="connsiteY22" fmla="*/ 68732 h 544525"/>
                  <a:gd name="connsiteX23" fmla="*/ 83757 w 402335"/>
                  <a:gd name="connsiteY23" fmla="*/ 242329 h 544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402335" h="544525">
                    <a:moveTo>
                      <a:pt x="157290" y="6"/>
                    </a:moveTo>
                    <a:cubicBezTo>
                      <a:pt x="260097" y="6"/>
                      <a:pt x="322644" y="70739"/>
                      <a:pt x="322644" y="157874"/>
                    </a:cubicBezTo>
                    <a:cubicBezTo>
                      <a:pt x="322644" y="227997"/>
                      <a:pt x="285179" y="279095"/>
                      <a:pt x="220535" y="302203"/>
                    </a:cubicBezTo>
                    <a:cubicBezTo>
                      <a:pt x="232156" y="312445"/>
                      <a:pt x="238887" y="321957"/>
                      <a:pt x="247777" y="332810"/>
                    </a:cubicBezTo>
                    <a:cubicBezTo>
                      <a:pt x="287274" y="384582"/>
                      <a:pt x="328803" y="448545"/>
                      <a:pt x="359410" y="494150"/>
                    </a:cubicBezTo>
                    <a:cubicBezTo>
                      <a:pt x="374397" y="515919"/>
                      <a:pt x="385255" y="530250"/>
                      <a:pt x="402336" y="544519"/>
                    </a:cubicBezTo>
                    <a:lnTo>
                      <a:pt x="293370" y="544519"/>
                    </a:lnTo>
                    <a:cubicBezTo>
                      <a:pt x="289306" y="527507"/>
                      <a:pt x="283845" y="515919"/>
                      <a:pt x="275019" y="502996"/>
                    </a:cubicBezTo>
                    <a:cubicBezTo>
                      <a:pt x="242316" y="454704"/>
                      <a:pt x="209614" y="407022"/>
                      <a:pt x="176276" y="359397"/>
                    </a:cubicBezTo>
                    <a:cubicBezTo>
                      <a:pt x="164719" y="343726"/>
                      <a:pt x="145669" y="323298"/>
                      <a:pt x="122492" y="316528"/>
                    </a:cubicBezTo>
                    <a:cubicBezTo>
                      <a:pt x="108268" y="312445"/>
                      <a:pt x="94615" y="311772"/>
                      <a:pt x="83757" y="311772"/>
                    </a:cubicBezTo>
                    <a:lnTo>
                      <a:pt x="83757" y="499644"/>
                    </a:lnTo>
                    <a:cubicBezTo>
                      <a:pt x="83757" y="519398"/>
                      <a:pt x="87122" y="530923"/>
                      <a:pt x="93917" y="544525"/>
                    </a:cubicBezTo>
                    <a:lnTo>
                      <a:pt x="0" y="544525"/>
                    </a:lnTo>
                    <a:cubicBezTo>
                      <a:pt x="6795" y="530930"/>
                      <a:pt x="10160" y="519405"/>
                      <a:pt x="10160" y="499644"/>
                    </a:cubicBezTo>
                    <a:lnTo>
                      <a:pt x="10160" y="44882"/>
                    </a:lnTo>
                    <a:cubicBezTo>
                      <a:pt x="10160" y="25184"/>
                      <a:pt x="6795" y="13602"/>
                      <a:pt x="0" y="0"/>
                    </a:cubicBezTo>
                    <a:lnTo>
                      <a:pt x="157290" y="0"/>
                    </a:lnTo>
                    <a:close/>
                    <a:moveTo>
                      <a:pt x="83757" y="242329"/>
                    </a:moveTo>
                    <a:cubicBezTo>
                      <a:pt x="100711" y="246412"/>
                      <a:pt x="115062" y="247085"/>
                      <a:pt x="132080" y="247085"/>
                    </a:cubicBezTo>
                    <a:cubicBezTo>
                      <a:pt x="211710" y="247085"/>
                      <a:pt x="245745" y="208242"/>
                      <a:pt x="245745" y="158610"/>
                    </a:cubicBezTo>
                    <a:cubicBezTo>
                      <a:pt x="245745" y="107512"/>
                      <a:pt x="211710" y="68732"/>
                      <a:pt x="142939" y="68732"/>
                    </a:cubicBezTo>
                    <a:lnTo>
                      <a:pt x="83757" y="68732"/>
                    </a:lnTo>
                    <a:lnTo>
                      <a:pt x="83757" y="242329"/>
                    </a:lnTo>
                    <a:close/>
                  </a:path>
                </a:pathLst>
              </a:custGeom>
              <a:grpFill/>
              <a:ln w="6350" cap="flat">
                <a:noFill/>
                <a:prstDash val="solid"/>
                <a:miter/>
              </a:ln>
            </p:spPr>
            <p:txBody>
              <a:bodyPr rtlCol="0" anchor="ctr"/>
              <a:lstStyle/>
              <a:p>
                <a:endParaRPr lang="da-DK" dirty="0"/>
              </a:p>
            </p:txBody>
          </p:sp>
          <p:sp>
            <p:nvSpPr>
              <p:cNvPr id="20" name="Freeform: Shape 19">
                <a:extLst>
                  <a:ext uri="{FF2B5EF4-FFF2-40B4-BE49-F238E27FC236}">
                    <a16:creationId xmlns:a16="http://schemas.microsoft.com/office/drawing/2014/main" id="{FCB70780-E6F7-7C85-FA06-33E1AAC0CAF1}"/>
                  </a:ext>
                </a:extLst>
              </p:cNvPr>
              <p:cNvSpPr/>
              <p:nvPr/>
            </p:nvSpPr>
            <p:spPr>
              <a:xfrm>
                <a:off x="6708971" y="1815468"/>
                <a:ext cx="311765" cy="558184"/>
              </a:xfrm>
              <a:custGeom>
                <a:avLst/>
                <a:gdLst>
                  <a:gd name="connsiteX0" fmla="*/ 0 w 311765"/>
                  <a:gd name="connsiteY0" fmla="*/ 147015 h 558184"/>
                  <a:gd name="connsiteX1" fmla="*/ 175609 w 311765"/>
                  <a:gd name="connsiteY1" fmla="*/ 0 h 558184"/>
                  <a:gd name="connsiteX2" fmla="*/ 286588 w 311765"/>
                  <a:gd name="connsiteY2" fmla="*/ 22441 h 558184"/>
                  <a:gd name="connsiteX3" fmla="*/ 289268 w 311765"/>
                  <a:gd name="connsiteY3" fmla="*/ 115735 h 558184"/>
                  <a:gd name="connsiteX4" fmla="*/ 240303 w 311765"/>
                  <a:gd name="connsiteY4" fmla="*/ 82321 h 558184"/>
                  <a:gd name="connsiteX5" fmla="*/ 176276 w 311765"/>
                  <a:gd name="connsiteY5" fmla="*/ 70129 h 558184"/>
                  <a:gd name="connsiteX6" fmla="*/ 76213 w 311765"/>
                  <a:gd name="connsiteY6" fmla="*/ 147022 h 558184"/>
                  <a:gd name="connsiteX7" fmla="*/ 169507 w 311765"/>
                  <a:gd name="connsiteY7" fmla="*/ 234156 h 558184"/>
                  <a:gd name="connsiteX8" fmla="*/ 268167 w 311765"/>
                  <a:gd name="connsiteY8" fmla="*/ 289281 h 558184"/>
                  <a:gd name="connsiteX9" fmla="*/ 311766 w 311765"/>
                  <a:gd name="connsiteY9" fmla="*/ 401600 h 558184"/>
                  <a:gd name="connsiteX10" fmla="*/ 136093 w 311765"/>
                  <a:gd name="connsiteY10" fmla="*/ 558184 h 558184"/>
                  <a:gd name="connsiteX11" fmla="*/ 10909 w 311765"/>
                  <a:gd name="connsiteY11" fmla="*/ 534340 h 558184"/>
                  <a:gd name="connsiteX12" fmla="*/ 6826 w 311765"/>
                  <a:gd name="connsiteY12" fmla="*/ 442449 h 558184"/>
                  <a:gd name="connsiteX13" fmla="*/ 55791 w 311765"/>
                  <a:gd name="connsiteY13" fmla="*/ 474459 h 558184"/>
                  <a:gd name="connsiteX14" fmla="*/ 131344 w 311765"/>
                  <a:gd name="connsiteY14" fmla="*/ 488055 h 558184"/>
                  <a:gd name="connsiteX15" fmla="*/ 235553 w 311765"/>
                  <a:gd name="connsiteY15" fmla="*/ 404336 h 558184"/>
                  <a:gd name="connsiteX16" fmla="*/ 130734 w 311765"/>
                  <a:gd name="connsiteY16" fmla="*/ 300190 h 558184"/>
                  <a:gd name="connsiteX17" fmla="*/ 0 w 311765"/>
                  <a:gd name="connsiteY17" fmla="*/ 147015 h 5581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11765" h="558184">
                    <a:moveTo>
                      <a:pt x="0" y="147015"/>
                    </a:moveTo>
                    <a:cubicBezTo>
                      <a:pt x="0" y="56464"/>
                      <a:pt x="77559" y="0"/>
                      <a:pt x="175609" y="0"/>
                    </a:cubicBezTo>
                    <a:cubicBezTo>
                      <a:pt x="220548" y="0"/>
                      <a:pt x="251161" y="6096"/>
                      <a:pt x="286588" y="22441"/>
                    </a:cubicBezTo>
                    <a:lnTo>
                      <a:pt x="289268" y="115735"/>
                    </a:lnTo>
                    <a:cubicBezTo>
                      <a:pt x="272256" y="98723"/>
                      <a:pt x="257315" y="89148"/>
                      <a:pt x="240303" y="82321"/>
                    </a:cubicBezTo>
                    <a:cubicBezTo>
                      <a:pt x="222618" y="75552"/>
                      <a:pt x="205549" y="70129"/>
                      <a:pt x="176276" y="70129"/>
                    </a:cubicBezTo>
                    <a:cubicBezTo>
                      <a:pt x="115056" y="70129"/>
                      <a:pt x="76213" y="100736"/>
                      <a:pt x="76213" y="147022"/>
                    </a:cubicBezTo>
                    <a:cubicBezTo>
                      <a:pt x="76213" y="189218"/>
                      <a:pt x="106883" y="208306"/>
                      <a:pt x="169507" y="234156"/>
                    </a:cubicBezTo>
                    <a:cubicBezTo>
                      <a:pt x="213042" y="251841"/>
                      <a:pt x="245726" y="266840"/>
                      <a:pt x="268167" y="289281"/>
                    </a:cubicBezTo>
                    <a:cubicBezTo>
                      <a:pt x="298107" y="319221"/>
                      <a:pt x="311766" y="356660"/>
                      <a:pt x="311766" y="401600"/>
                    </a:cubicBezTo>
                    <a:cubicBezTo>
                      <a:pt x="311766" y="498310"/>
                      <a:pt x="237560" y="558184"/>
                      <a:pt x="136093" y="558184"/>
                    </a:cubicBezTo>
                    <a:cubicBezTo>
                      <a:pt x="84385" y="558184"/>
                      <a:pt x="47676" y="550012"/>
                      <a:pt x="10909" y="534340"/>
                    </a:cubicBezTo>
                    <a:lnTo>
                      <a:pt x="6826" y="442449"/>
                    </a:lnTo>
                    <a:cubicBezTo>
                      <a:pt x="23838" y="459461"/>
                      <a:pt x="38779" y="466960"/>
                      <a:pt x="55791" y="474459"/>
                    </a:cubicBezTo>
                    <a:cubicBezTo>
                      <a:pt x="74879" y="482632"/>
                      <a:pt x="102133" y="488055"/>
                      <a:pt x="131344" y="488055"/>
                    </a:cubicBezTo>
                    <a:cubicBezTo>
                      <a:pt x="196710" y="488055"/>
                      <a:pt x="235553" y="453358"/>
                      <a:pt x="235553" y="404336"/>
                    </a:cubicBezTo>
                    <a:cubicBezTo>
                      <a:pt x="235553" y="362141"/>
                      <a:pt x="220554" y="334887"/>
                      <a:pt x="130734" y="300190"/>
                    </a:cubicBezTo>
                    <a:cubicBezTo>
                      <a:pt x="27927" y="260674"/>
                      <a:pt x="0" y="208293"/>
                      <a:pt x="0" y="147015"/>
                    </a:cubicBezTo>
                  </a:path>
                </a:pathLst>
              </a:custGeom>
              <a:grpFill/>
              <a:ln w="6350" cap="flat">
                <a:noFill/>
                <a:prstDash val="solid"/>
                <a:miter/>
              </a:ln>
            </p:spPr>
            <p:txBody>
              <a:bodyPr rtlCol="0" anchor="ctr"/>
              <a:lstStyle/>
              <a:p>
                <a:endParaRPr lang="da-DK" dirty="0"/>
              </a:p>
            </p:txBody>
          </p:sp>
          <p:sp>
            <p:nvSpPr>
              <p:cNvPr id="21" name="Freeform: Shape 20">
                <a:extLst>
                  <a:ext uri="{FF2B5EF4-FFF2-40B4-BE49-F238E27FC236}">
                    <a16:creationId xmlns:a16="http://schemas.microsoft.com/office/drawing/2014/main" id="{A14739C8-C132-8195-B75E-01018FBFAE46}"/>
                  </a:ext>
                </a:extLst>
              </p:cNvPr>
              <p:cNvSpPr/>
              <p:nvPr/>
            </p:nvSpPr>
            <p:spPr>
              <a:xfrm>
                <a:off x="7061840" y="1822276"/>
                <a:ext cx="543902" cy="544576"/>
              </a:xfrm>
              <a:custGeom>
                <a:avLst/>
                <a:gdLst>
                  <a:gd name="connsiteX0" fmla="*/ 372993 w 543902"/>
                  <a:gd name="connsiteY0" fmla="*/ 348539 h 544576"/>
                  <a:gd name="connsiteX1" fmla="*/ 162014 w 543902"/>
                  <a:gd name="connsiteY1" fmla="*/ 348539 h 544576"/>
                  <a:gd name="connsiteX2" fmla="*/ 99390 w 543902"/>
                  <a:gd name="connsiteY2" fmla="*/ 499637 h 544576"/>
                  <a:gd name="connsiteX3" fmla="*/ 91891 w 543902"/>
                  <a:gd name="connsiteY3" fmla="*/ 544576 h 544576"/>
                  <a:gd name="connsiteX4" fmla="*/ 0 w 543902"/>
                  <a:gd name="connsiteY4" fmla="*/ 544576 h 544576"/>
                  <a:gd name="connsiteX5" fmla="*/ 24511 w 543902"/>
                  <a:gd name="connsiteY5" fmla="*/ 499637 h 544576"/>
                  <a:gd name="connsiteX6" fmla="*/ 232804 w 543902"/>
                  <a:gd name="connsiteY6" fmla="*/ 0 h 544576"/>
                  <a:gd name="connsiteX7" fmla="*/ 300184 w 543902"/>
                  <a:gd name="connsiteY7" fmla="*/ 0 h 544576"/>
                  <a:gd name="connsiteX8" fmla="*/ 519392 w 543902"/>
                  <a:gd name="connsiteY8" fmla="*/ 499637 h 544576"/>
                  <a:gd name="connsiteX9" fmla="*/ 543903 w 543902"/>
                  <a:gd name="connsiteY9" fmla="*/ 544576 h 544576"/>
                  <a:gd name="connsiteX10" fmla="*/ 447192 w 543902"/>
                  <a:gd name="connsiteY10" fmla="*/ 544576 h 544576"/>
                  <a:gd name="connsiteX11" fmla="*/ 439020 w 543902"/>
                  <a:gd name="connsiteY11" fmla="*/ 499637 h 544576"/>
                  <a:gd name="connsiteX12" fmla="*/ 372993 w 543902"/>
                  <a:gd name="connsiteY12" fmla="*/ 348539 h 544576"/>
                  <a:gd name="connsiteX13" fmla="*/ 191281 w 543902"/>
                  <a:gd name="connsiteY13" fmla="*/ 279083 h 544576"/>
                  <a:gd name="connsiteX14" fmla="*/ 342379 w 543902"/>
                  <a:gd name="connsiteY14" fmla="*/ 279083 h 544576"/>
                  <a:gd name="connsiteX15" fmla="*/ 264820 w 543902"/>
                  <a:gd name="connsiteY15" fmla="*/ 101397 h 544576"/>
                  <a:gd name="connsiteX16" fmla="*/ 191281 w 543902"/>
                  <a:gd name="connsiteY16" fmla="*/ 279083 h 5445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543902" h="544576">
                    <a:moveTo>
                      <a:pt x="372993" y="348539"/>
                    </a:moveTo>
                    <a:lnTo>
                      <a:pt x="162014" y="348539"/>
                    </a:lnTo>
                    <a:lnTo>
                      <a:pt x="99390" y="499637"/>
                    </a:lnTo>
                    <a:cubicBezTo>
                      <a:pt x="93904" y="513232"/>
                      <a:pt x="91891" y="530244"/>
                      <a:pt x="91891" y="544576"/>
                    </a:cubicBezTo>
                    <a:lnTo>
                      <a:pt x="0" y="544576"/>
                    </a:lnTo>
                    <a:cubicBezTo>
                      <a:pt x="9512" y="530917"/>
                      <a:pt x="17012" y="517989"/>
                      <a:pt x="24511" y="499637"/>
                    </a:cubicBezTo>
                    <a:lnTo>
                      <a:pt x="232804" y="0"/>
                    </a:lnTo>
                    <a:lnTo>
                      <a:pt x="300184" y="0"/>
                    </a:lnTo>
                    <a:lnTo>
                      <a:pt x="519392" y="499637"/>
                    </a:lnTo>
                    <a:cubicBezTo>
                      <a:pt x="527564" y="517989"/>
                      <a:pt x="534333" y="530917"/>
                      <a:pt x="543903" y="544576"/>
                    </a:cubicBezTo>
                    <a:lnTo>
                      <a:pt x="447192" y="544576"/>
                    </a:lnTo>
                    <a:cubicBezTo>
                      <a:pt x="447192" y="526834"/>
                      <a:pt x="444513" y="512566"/>
                      <a:pt x="439020" y="499637"/>
                    </a:cubicBezTo>
                    <a:lnTo>
                      <a:pt x="372993" y="348539"/>
                    </a:lnTo>
                    <a:close/>
                    <a:moveTo>
                      <a:pt x="191281" y="279083"/>
                    </a:moveTo>
                    <a:lnTo>
                      <a:pt x="342379" y="279083"/>
                    </a:lnTo>
                    <a:lnTo>
                      <a:pt x="264820" y="101397"/>
                    </a:lnTo>
                    <a:lnTo>
                      <a:pt x="191281" y="279083"/>
                    </a:lnTo>
                    <a:close/>
                  </a:path>
                </a:pathLst>
              </a:custGeom>
              <a:grpFill/>
              <a:ln w="6350" cap="flat">
                <a:noFill/>
                <a:prstDash val="solid"/>
                <a:miter/>
              </a:ln>
            </p:spPr>
            <p:txBody>
              <a:bodyPr rtlCol="0" anchor="ctr"/>
              <a:lstStyle/>
              <a:p>
                <a:endParaRPr lang="da-DK" dirty="0"/>
              </a:p>
            </p:txBody>
          </p:sp>
          <p:sp>
            <p:nvSpPr>
              <p:cNvPr id="22" name="Freeform: Shape 21">
                <a:extLst>
                  <a:ext uri="{FF2B5EF4-FFF2-40B4-BE49-F238E27FC236}">
                    <a16:creationId xmlns:a16="http://schemas.microsoft.com/office/drawing/2014/main" id="{9DAD53BD-6903-0C38-8C1E-0F9D50EE9B33}"/>
                  </a:ext>
                </a:extLst>
              </p:cNvPr>
              <p:cNvSpPr/>
              <p:nvPr/>
            </p:nvSpPr>
            <p:spPr>
              <a:xfrm>
                <a:off x="7671249" y="1822276"/>
                <a:ext cx="488124" cy="544576"/>
              </a:xfrm>
              <a:custGeom>
                <a:avLst/>
                <a:gdLst>
                  <a:gd name="connsiteX0" fmla="*/ 477838 w 488124"/>
                  <a:gd name="connsiteY0" fmla="*/ 499637 h 544576"/>
                  <a:gd name="connsiteX1" fmla="*/ 481267 w 488124"/>
                  <a:gd name="connsiteY1" fmla="*/ 544576 h 544576"/>
                  <a:gd name="connsiteX2" fmla="*/ 409131 w 488124"/>
                  <a:gd name="connsiteY2" fmla="*/ 544576 h 544576"/>
                  <a:gd name="connsiteX3" fmla="*/ 79629 w 488124"/>
                  <a:gd name="connsiteY3" fmla="*/ 119145 h 544576"/>
                  <a:gd name="connsiteX4" fmla="*/ 79629 w 488124"/>
                  <a:gd name="connsiteY4" fmla="*/ 499637 h 544576"/>
                  <a:gd name="connsiteX5" fmla="*/ 89853 w 488124"/>
                  <a:gd name="connsiteY5" fmla="*/ 544576 h 544576"/>
                  <a:gd name="connsiteX6" fmla="*/ 0 w 488124"/>
                  <a:gd name="connsiteY6" fmla="*/ 544576 h 544576"/>
                  <a:gd name="connsiteX7" fmla="*/ 10243 w 488124"/>
                  <a:gd name="connsiteY7" fmla="*/ 499637 h 544576"/>
                  <a:gd name="connsiteX8" fmla="*/ 10243 w 488124"/>
                  <a:gd name="connsiteY8" fmla="*/ 44939 h 544576"/>
                  <a:gd name="connsiteX9" fmla="*/ 0 w 488124"/>
                  <a:gd name="connsiteY9" fmla="*/ 0 h 544576"/>
                  <a:gd name="connsiteX10" fmla="*/ 81724 w 488124"/>
                  <a:gd name="connsiteY10" fmla="*/ 0 h 544576"/>
                  <a:gd name="connsiteX11" fmla="*/ 408432 w 488124"/>
                  <a:gd name="connsiteY11" fmla="*/ 419271 h 544576"/>
                  <a:gd name="connsiteX12" fmla="*/ 408432 w 488124"/>
                  <a:gd name="connsiteY12" fmla="*/ 44939 h 544576"/>
                  <a:gd name="connsiteX13" fmla="*/ 398208 w 488124"/>
                  <a:gd name="connsiteY13" fmla="*/ 0 h 544576"/>
                  <a:gd name="connsiteX14" fmla="*/ 488124 w 488124"/>
                  <a:gd name="connsiteY14" fmla="*/ 0 h 544576"/>
                  <a:gd name="connsiteX15" fmla="*/ 477838 w 488124"/>
                  <a:gd name="connsiteY15" fmla="*/ 44939 h 544576"/>
                  <a:gd name="connsiteX16" fmla="*/ 477838 w 488124"/>
                  <a:gd name="connsiteY16" fmla="*/ 499637 h 5445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88124" h="544576">
                    <a:moveTo>
                      <a:pt x="477838" y="499637"/>
                    </a:moveTo>
                    <a:cubicBezTo>
                      <a:pt x="477838" y="519392"/>
                      <a:pt x="479298" y="530917"/>
                      <a:pt x="481267" y="544576"/>
                    </a:cubicBezTo>
                    <a:lnTo>
                      <a:pt x="409131" y="544576"/>
                    </a:lnTo>
                    <a:lnTo>
                      <a:pt x="79629" y="119145"/>
                    </a:lnTo>
                    <a:lnTo>
                      <a:pt x="79629" y="499637"/>
                    </a:lnTo>
                    <a:cubicBezTo>
                      <a:pt x="79629" y="519392"/>
                      <a:pt x="83058" y="530917"/>
                      <a:pt x="89853" y="544576"/>
                    </a:cubicBezTo>
                    <a:lnTo>
                      <a:pt x="0" y="544576"/>
                    </a:lnTo>
                    <a:cubicBezTo>
                      <a:pt x="6833" y="530917"/>
                      <a:pt x="10243" y="519392"/>
                      <a:pt x="10243" y="499637"/>
                    </a:cubicBezTo>
                    <a:lnTo>
                      <a:pt x="10243" y="44939"/>
                    </a:lnTo>
                    <a:cubicBezTo>
                      <a:pt x="10243" y="25184"/>
                      <a:pt x="6826" y="13595"/>
                      <a:pt x="0" y="0"/>
                    </a:cubicBezTo>
                    <a:lnTo>
                      <a:pt x="81724" y="0"/>
                    </a:lnTo>
                    <a:lnTo>
                      <a:pt x="408432" y="419271"/>
                    </a:lnTo>
                    <a:lnTo>
                      <a:pt x="408432" y="44939"/>
                    </a:lnTo>
                    <a:cubicBezTo>
                      <a:pt x="408432" y="25184"/>
                      <a:pt x="405067" y="13595"/>
                      <a:pt x="398208" y="0"/>
                    </a:cubicBezTo>
                    <a:lnTo>
                      <a:pt x="488124" y="0"/>
                    </a:lnTo>
                    <a:cubicBezTo>
                      <a:pt x="481267" y="13595"/>
                      <a:pt x="477838" y="25184"/>
                      <a:pt x="477838" y="44939"/>
                    </a:cubicBezTo>
                    <a:lnTo>
                      <a:pt x="477838" y="499637"/>
                    </a:lnTo>
                    <a:close/>
                  </a:path>
                </a:pathLst>
              </a:custGeom>
              <a:grpFill/>
              <a:ln w="6350" cap="flat">
                <a:noFill/>
                <a:prstDash val="solid"/>
                <a:miter/>
              </a:ln>
            </p:spPr>
            <p:txBody>
              <a:bodyPr rtlCol="0" anchor="ctr"/>
              <a:lstStyle/>
              <a:p>
                <a:endParaRPr lang="da-DK" dirty="0"/>
              </a:p>
            </p:txBody>
          </p:sp>
          <p:sp>
            <p:nvSpPr>
              <p:cNvPr id="23" name="Freeform: Shape 22">
                <a:extLst>
                  <a:ext uri="{FF2B5EF4-FFF2-40B4-BE49-F238E27FC236}">
                    <a16:creationId xmlns:a16="http://schemas.microsoft.com/office/drawing/2014/main" id="{A19C6C12-5F90-FCC3-4C48-9E876A7AC38A}"/>
                  </a:ext>
                </a:extLst>
              </p:cNvPr>
              <p:cNvSpPr/>
              <p:nvPr/>
            </p:nvSpPr>
            <p:spPr>
              <a:xfrm>
                <a:off x="8279707" y="1822250"/>
                <a:ext cx="482600" cy="548665"/>
              </a:xfrm>
              <a:custGeom>
                <a:avLst/>
                <a:gdLst>
                  <a:gd name="connsiteX0" fmla="*/ 199453 w 482600"/>
                  <a:gd name="connsiteY0" fmla="*/ 0 h 548665"/>
                  <a:gd name="connsiteX1" fmla="*/ 482600 w 482600"/>
                  <a:gd name="connsiteY1" fmla="*/ 272993 h 548665"/>
                  <a:gd name="connsiteX2" fmla="*/ 196723 w 482600"/>
                  <a:gd name="connsiteY2" fmla="*/ 548665 h 548665"/>
                  <a:gd name="connsiteX3" fmla="*/ 48323 w 482600"/>
                  <a:gd name="connsiteY3" fmla="*/ 544582 h 548665"/>
                  <a:gd name="connsiteX4" fmla="*/ 0 w 482600"/>
                  <a:gd name="connsiteY4" fmla="*/ 544582 h 548665"/>
                  <a:gd name="connsiteX5" fmla="*/ 10160 w 482600"/>
                  <a:gd name="connsiteY5" fmla="*/ 499644 h 548665"/>
                  <a:gd name="connsiteX6" fmla="*/ 10160 w 482600"/>
                  <a:gd name="connsiteY6" fmla="*/ 44945 h 548665"/>
                  <a:gd name="connsiteX7" fmla="*/ 0 w 482600"/>
                  <a:gd name="connsiteY7" fmla="*/ 7 h 548665"/>
                  <a:gd name="connsiteX8" fmla="*/ 199453 w 482600"/>
                  <a:gd name="connsiteY8" fmla="*/ 7 h 548665"/>
                  <a:gd name="connsiteX9" fmla="*/ 83693 w 482600"/>
                  <a:gd name="connsiteY9" fmla="*/ 435674 h 548665"/>
                  <a:gd name="connsiteX10" fmla="*/ 105473 w 482600"/>
                  <a:gd name="connsiteY10" fmla="*/ 475793 h 548665"/>
                  <a:gd name="connsiteX11" fmla="*/ 191960 w 482600"/>
                  <a:gd name="connsiteY11" fmla="*/ 481952 h 548665"/>
                  <a:gd name="connsiteX12" fmla="*/ 402336 w 482600"/>
                  <a:gd name="connsiteY12" fmla="*/ 273660 h 548665"/>
                  <a:gd name="connsiteX13" fmla="*/ 189864 w 482600"/>
                  <a:gd name="connsiteY13" fmla="*/ 69450 h 548665"/>
                  <a:gd name="connsiteX14" fmla="*/ 83693 w 482600"/>
                  <a:gd name="connsiteY14" fmla="*/ 69450 h 548665"/>
                  <a:gd name="connsiteX15" fmla="*/ 83693 w 482600"/>
                  <a:gd name="connsiteY15" fmla="*/ 435674 h 5486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482600" h="548665">
                    <a:moveTo>
                      <a:pt x="199453" y="0"/>
                    </a:moveTo>
                    <a:cubicBezTo>
                      <a:pt x="366902" y="0"/>
                      <a:pt x="482600" y="113722"/>
                      <a:pt x="482600" y="272993"/>
                    </a:cubicBezTo>
                    <a:cubicBezTo>
                      <a:pt x="482600" y="432264"/>
                      <a:pt x="364172" y="548665"/>
                      <a:pt x="196723" y="548665"/>
                    </a:cubicBezTo>
                    <a:cubicBezTo>
                      <a:pt x="114364" y="548665"/>
                      <a:pt x="89153" y="544582"/>
                      <a:pt x="48323" y="544582"/>
                    </a:cubicBezTo>
                    <a:lnTo>
                      <a:pt x="0" y="544582"/>
                    </a:lnTo>
                    <a:cubicBezTo>
                      <a:pt x="6794" y="530987"/>
                      <a:pt x="10160" y="519399"/>
                      <a:pt x="10160" y="499644"/>
                    </a:cubicBezTo>
                    <a:lnTo>
                      <a:pt x="10160" y="44945"/>
                    </a:lnTo>
                    <a:cubicBezTo>
                      <a:pt x="10160" y="25191"/>
                      <a:pt x="6794" y="13665"/>
                      <a:pt x="0" y="7"/>
                    </a:cubicBezTo>
                    <a:lnTo>
                      <a:pt x="199453" y="7"/>
                    </a:lnTo>
                    <a:close/>
                    <a:moveTo>
                      <a:pt x="83693" y="435674"/>
                    </a:moveTo>
                    <a:cubicBezTo>
                      <a:pt x="83693" y="456102"/>
                      <a:pt x="85789" y="469697"/>
                      <a:pt x="105473" y="475793"/>
                    </a:cubicBezTo>
                    <a:cubicBezTo>
                      <a:pt x="121793" y="481279"/>
                      <a:pt x="151764" y="481952"/>
                      <a:pt x="191960" y="481952"/>
                    </a:cubicBezTo>
                    <a:cubicBezTo>
                      <a:pt x="319277" y="481952"/>
                      <a:pt x="402336" y="390061"/>
                      <a:pt x="402336" y="273660"/>
                    </a:cubicBezTo>
                    <a:cubicBezTo>
                      <a:pt x="402336" y="157258"/>
                      <a:pt x="319277" y="69450"/>
                      <a:pt x="189864" y="69450"/>
                    </a:cubicBezTo>
                    <a:lnTo>
                      <a:pt x="83693" y="69450"/>
                    </a:lnTo>
                    <a:lnTo>
                      <a:pt x="83693" y="435674"/>
                    </a:lnTo>
                    <a:close/>
                  </a:path>
                </a:pathLst>
              </a:custGeom>
              <a:grpFill/>
              <a:ln w="6350" cap="flat">
                <a:noFill/>
                <a:prstDash val="solid"/>
                <a:miter/>
              </a:ln>
            </p:spPr>
            <p:txBody>
              <a:bodyPr rtlCol="0" anchor="ctr"/>
              <a:lstStyle/>
              <a:p>
                <a:endParaRPr lang="da-DK" dirty="0"/>
              </a:p>
            </p:txBody>
          </p:sp>
          <p:sp>
            <p:nvSpPr>
              <p:cNvPr id="24" name="Freeform: Shape 23">
                <a:extLst>
                  <a:ext uri="{FF2B5EF4-FFF2-40B4-BE49-F238E27FC236}">
                    <a16:creationId xmlns:a16="http://schemas.microsoft.com/office/drawing/2014/main" id="{50003F5D-97AF-4FA1-0CB9-69FEC0023DAE}"/>
                  </a:ext>
                </a:extLst>
              </p:cNvPr>
              <p:cNvSpPr/>
              <p:nvPr/>
            </p:nvSpPr>
            <p:spPr>
              <a:xfrm>
                <a:off x="8781737" y="1822276"/>
                <a:ext cx="543941" cy="544576"/>
              </a:xfrm>
              <a:custGeom>
                <a:avLst/>
                <a:gdLst>
                  <a:gd name="connsiteX0" fmla="*/ 373063 w 543941"/>
                  <a:gd name="connsiteY0" fmla="*/ 348539 h 544576"/>
                  <a:gd name="connsiteX1" fmla="*/ 162052 w 543941"/>
                  <a:gd name="connsiteY1" fmla="*/ 348539 h 544576"/>
                  <a:gd name="connsiteX2" fmla="*/ 99441 w 543941"/>
                  <a:gd name="connsiteY2" fmla="*/ 499637 h 544576"/>
                  <a:gd name="connsiteX3" fmla="*/ 91948 w 543941"/>
                  <a:gd name="connsiteY3" fmla="*/ 544576 h 544576"/>
                  <a:gd name="connsiteX4" fmla="*/ 0 w 543941"/>
                  <a:gd name="connsiteY4" fmla="*/ 544576 h 544576"/>
                  <a:gd name="connsiteX5" fmla="*/ 24511 w 543941"/>
                  <a:gd name="connsiteY5" fmla="*/ 499637 h 544576"/>
                  <a:gd name="connsiteX6" fmla="*/ 232855 w 543941"/>
                  <a:gd name="connsiteY6" fmla="*/ 0 h 544576"/>
                  <a:gd name="connsiteX7" fmla="*/ 300228 w 543941"/>
                  <a:gd name="connsiteY7" fmla="*/ 0 h 544576"/>
                  <a:gd name="connsiteX8" fmla="*/ 519430 w 543941"/>
                  <a:gd name="connsiteY8" fmla="*/ 499637 h 544576"/>
                  <a:gd name="connsiteX9" fmla="*/ 543941 w 543941"/>
                  <a:gd name="connsiteY9" fmla="*/ 544576 h 544576"/>
                  <a:gd name="connsiteX10" fmla="*/ 447294 w 543941"/>
                  <a:gd name="connsiteY10" fmla="*/ 544576 h 544576"/>
                  <a:gd name="connsiteX11" fmla="*/ 439103 w 543941"/>
                  <a:gd name="connsiteY11" fmla="*/ 499637 h 544576"/>
                  <a:gd name="connsiteX12" fmla="*/ 373063 w 543941"/>
                  <a:gd name="connsiteY12" fmla="*/ 348539 h 544576"/>
                  <a:gd name="connsiteX13" fmla="*/ 191326 w 543941"/>
                  <a:gd name="connsiteY13" fmla="*/ 279083 h 544576"/>
                  <a:gd name="connsiteX14" fmla="*/ 342392 w 543941"/>
                  <a:gd name="connsiteY14" fmla="*/ 279083 h 544576"/>
                  <a:gd name="connsiteX15" fmla="*/ 264858 w 543941"/>
                  <a:gd name="connsiteY15" fmla="*/ 101397 h 544576"/>
                  <a:gd name="connsiteX16" fmla="*/ 191326 w 543941"/>
                  <a:gd name="connsiteY16" fmla="*/ 279083 h 5445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543941" h="544576">
                    <a:moveTo>
                      <a:pt x="373063" y="348539"/>
                    </a:moveTo>
                    <a:lnTo>
                      <a:pt x="162052" y="348539"/>
                    </a:lnTo>
                    <a:lnTo>
                      <a:pt x="99441" y="499637"/>
                    </a:lnTo>
                    <a:cubicBezTo>
                      <a:pt x="93980" y="513232"/>
                      <a:pt x="91948" y="530244"/>
                      <a:pt x="91948" y="544576"/>
                    </a:cubicBezTo>
                    <a:lnTo>
                      <a:pt x="0" y="544576"/>
                    </a:lnTo>
                    <a:cubicBezTo>
                      <a:pt x="9589" y="530917"/>
                      <a:pt x="17018" y="517989"/>
                      <a:pt x="24511" y="499637"/>
                    </a:cubicBezTo>
                    <a:lnTo>
                      <a:pt x="232855" y="0"/>
                    </a:lnTo>
                    <a:lnTo>
                      <a:pt x="300228" y="0"/>
                    </a:lnTo>
                    <a:lnTo>
                      <a:pt x="519430" y="499637"/>
                    </a:lnTo>
                    <a:cubicBezTo>
                      <a:pt x="527621" y="517989"/>
                      <a:pt x="534416" y="530917"/>
                      <a:pt x="543941" y="544576"/>
                    </a:cubicBezTo>
                    <a:lnTo>
                      <a:pt x="447294" y="544576"/>
                    </a:lnTo>
                    <a:cubicBezTo>
                      <a:pt x="447294" y="526834"/>
                      <a:pt x="444564" y="512566"/>
                      <a:pt x="439103" y="499637"/>
                    </a:cubicBezTo>
                    <a:lnTo>
                      <a:pt x="373063" y="348539"/>
                    </a:lnTo>
                    <a:close/>
                    <a:moveTo>
                      <a:pt x="191326" y="279083"/>
                    </a:moveTo>
                    <a:lnTo>
                      <a:pt x="342392" y="279083"/>
                    </a:lnTo>
                    <a:lnTo>
                      <a:pt x="264858" y="101397"/>
                    </a:lnTo>
                    <a:lnTo>
                      <a:pt x="191326" y="279083"/>
                    </a:lnTo>
                    <a:close/>
                  </a:path>
                </a:pathLst>
              </a:custGeom>
              <a:grpFill/>
              <a:ln w="6350" cap="flat">
                <a:noFill/>
                <a:prstDash val="solid"/>
                <a:miter/>
              </a:ln>
            </p:spPr>
            <p:txBody>
              <a:bodyPr rtlCol="0" anchor="ctr"/>
              <a:lstStyle/>
              <a:p>
                <a:endParaRPr lang="da-DK" dirty="0"/>
              </a:p>
            </p:txBody>
          </p:sp>
          <p:sp>
            <p:nvSpPr>
              <p:cNvPr id="25" name="Freeform: Shape 24">
                <a:extLst>
                  <a:ext uri="{FF2B5EF4-FFF2-40B4-BE49-F238E27FC236}">
                    <a16:creationId xmlns:a16="http://schemas.microsoft.com/office/drawing/2014/main" id="{2A6A6AA8-B291-DE7A-7D6A-EEFDED4A9C37}"/>
                  </a:ext>
                </a:extLst>
              </p:cNvPr>
              <p:cNvSpPr/>
              <p:nvPr/>
            </p:nvSpPr>
            <p:spPr>
              <a:xfrm>
                <a:off x="7727701" y="408334"/>
                <a:ext cx="488124" cy="544575"/>
              </a:xfrm>
              <a:custGeom>
                <a:avLst/>
                <a:gdLst>
                  <a:gd name="connsiteX0" fmla="*/ 477901 w 488124"/>
                  <a:gd name="connsiteY0" fmla="*/ 499637 h 544575"/>
                  <a:gd name="connsiteX1" fmla="*/ 481330 w 488124"/>
                  <a:gd name="connsiteY1" fmla="*/ 544576 h 544575"/>
                  <a:gd name="connsiteX2" fmla="*/ 409194 w 488124"/>
                  <a:gd name="connsiteY2" fmla="*/ 544576 h 544575"/>
                  <a:gd name="connsiteX3" fmla="*/ 79629 w 488124"/>
                  <a:gd name="connsiteY3" fmla="*/ 119145 h 544575"/>
                  <a:gd name="connsiteX4" fmla="*/ 79629 w 488124"/>
                  <a:gd name="connsiteY4" fmla="*/ 499637 h 544575"/>
                  <a:gd name="connsiteX5" fmla="*/ 89916 w 488124"/>
                  <a:gd name="connsiteY5" fmla="*/ 544576 h 544575"/>
                  <a:gd name="connsiteX6" fmla="*/ 0 w 488124"/>
                  <a:gd name="connsiteY6" fmla="*/ 544576 h 544575"/>
                  <a:gd name="connsiteX7" fmla="*/ 10287 w 488124"/>
                  <a:gd name="connsiteY7" fmla="*/ 499637 h 544575"/>
                  <a:gd name="connsiteX8" fmla="*/ 10287 w 488124"/>
                  <a:gd name="connsiteY8" fmla="*/ 44939 h 544575"/>
                  <a:gd name="connsiteX9" fmla="*/ 0 w 488124"/>
                  <a:gd name="connsiteY9" fmla="*/ 0 h 544575"/>
                  <a:gd name="connsiteX10" fmla="*/ 81724 w 488124"/>
                  <a:gd name="connsiteY10" fmla="*/ 0 h 544575"/>
                  <a:gd name="connsiteX11" fmla="*/ 408432 w 488124"/>
                  <a:gd name="connsiteY11" fmla="*/ 419335 h 544575"/>
                  <a:gd name="connsiteX12" fmla="*/ 408432 w 488124"/>
                  <a:gd name="connsiteY12" fmla="*/ 44939 h 544575"/>
                  <a:gd name="connsiteX13" fmla="*/ 398272 w 488124"/>
                  <a:gd name="connsiteY13" fmla="*/ 0 h 544575"/>
                  <a:gd name="connsiteX14" fmla="*/ 488124 w 488124"/>
                  <a:gd name="connsiteY14" fmla="*/ 0 h 544575"/>
                  <a:gd name="connsiteX15" fmla="*/ 477901 w 488124"/>
                  <a:gd name="connsiteY15" fmla="*/ 44939 h 544575"/>
                  <a:gd name="connsiteX16" fmla="*/ 477901 w 488124"/>
                  <a:gd name="connsiteY16" fmla="*/ 499637 h 544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88124" h="544575">
                    <a:moveTo>
                      <a:pt x="477901" y="499637"/>
                    </a:moveTo>
                    <a:cubicBezTo>
                      <a:pt x="477901" y="519392"/>
                      <a:pt x="479298" y="530917"/>
                      <a:pt x="481330" y="544576"/>
                    </a:cubicBezTo>
                    <a:lnTo>
                      <a:pt x="409194" y="544576"/>
                    </a:lnTo>
                    <a:lnTo>
                      <a:pt x="79629" y="119145"/>
                    </a:lnTo>
                    <a:lnTo>
                      <a:pt x="79629" y="499637"/>
                    </a:lnTo>
                    <a:cubicBezTo>
                      <a:pt x="79629" y="519392"/>
                      <a:pt x="83058" y="530917"/>
                      <a:pt x="89916" y="544576"/>
                    </a:cubicBezTo>
                    <a:lnTo>
                      <a:pt x="0" y="544576"/>
                    </a:lnTo>
                    <a:cubicBezTo>
                      <a:pt x="6858" y="530917"/>
                      <a:pt x="10287" y="519392"/>
                      <a:pt x="10287" y="499637"/>
                    </a:cubicBezTo>
                    <a:lnTo>
                      <a:pt x="10287" y="44939"/>
                    </a:lnTo>
                    <a:cubicBezTo>
                      <a:pt x="10287" y="25184"/>
                      <a:pt x="6858" y="13595"/>
                      <a:pt x="0" y="0"/>
                    </a:cubicBezTo>
                    <a:lnTo>
                      <a:pt x="81724" y="0"/>
                    </a:lnTo>
                    <a:lnTo>
                      <a:pt x="408432" y="419335"/>
                    </a:lnTo>
                    <a:lnTo>
                      <a:pt x="408432" y="44939"/>
                    </a:lnTo>
                    <a:cubicBezTo>
                      <a:pt x="408432" y="25184"/>
                      <a:pt x="405067" y="13595"/>
                      <a:pt x="398272" y="0"/>
                    </a:cubicBezTo>
                    <a:lnTo>
                      <a:pt x="488124" y="0"/>
                    </a:lnTo>
                    <a:cubicBezTo>
                      <a:pt x="481330" y="13595"/>
                      <a:pt x="477901" y="25184"/>
                      <a:pt x="477901" y="44939"/>
                    </a:cubicBezTo>
                    <a:lnTo>
                      <a:pt x="477901" y="499637"/>
                    </a:lnTo>
                    <a:close/>
                  </a:path>
                </a:pathLst>
              </a:custGeom>
              <a:grpFill/>
              <a:ln w="6350" cap="flat">
                <a:noFill/>
                <a:prstDash val="solid"/>
                <a:miter/>
              </a:ln>
            </p:spPr>
            <p:txBody>
              <a:bodyPr rtlCol="0" anchor="ctr"/>
              <a:lstStyle/>
              <a:p>
                <a:endParaRPr lang="da-DK" dirty="0"/>
              </a:p>
            </p:txBody>
          </p:sp>
          <p:sp>
            <p:nvSpPr>
              <p:cNvPr id="26" name="Freeform: Shape 25">
                <a:extLst>
                  <a:ext uri="{FF2B5EF4-FFF2-40B4-BE49-F238E27FC236}">
                    <a16:creationId xmlns:a16="http://schemas.microsoft.com/office/drawing/2014/main" id="{3866E7DA-DF2A-65A6-3D7A-E3F1DF8FCD07}"/>
                  </a:ext>
                </a:extLst>
              </p:cNvPr>
              <p:cNvSpPr/>
              <p:nvPr/>
            </p:nvSpPr>
            <p:spPr>
              <a:xfrm>
                <a:off x="8336158" y="408308"/>
                <a:ext cx="482663" cy="548665"/>
              </a:xfrm>
              <a:custGeom>
                <a:avLst/>
                <a:gdLst>
                  <a:gd name="connsiteX0" fmla="*/ 199454 w 482663"/>
                  <a:gd name="connsiteY0" fmla="*/ 0 h 548665"/>
                  <a:gd name="connsiteX1" fmla="*/ 482664 w 482663"/>
                  <a:gd name="connsiteY1" fmla="*/ 272993 h 548665"/>
                  <a:gd name="connsiteX2" fmla="*/ 196724 w 482663"/>
                  <a:gd name="connsiteY2" fmla="*/ 548665 h 548665"/>
                  <a:gd name="connsiteX3" fmla="*/ 48324 w 482663"/>
                  <a:gd name="connsiteY3" fmla="*/ 544582 h 548665"/>
                  <a:gd name="connsiteX4" fmla="*/ 0 w 482663"/>
                  <a:gd name="connsiteY4" fmla="*/ 544582 h 548665"/>
                  <a:gd name="connsiteX5" fmla="*/ 10224 w 482663"/>
                  <a:gd name="connsiteY5" fmla="*/ 499643 h 548665"/>
                  <a:gd name="connsiteX6" fmla="*/ 10224 w 482663"/>
                  <a:gd name="connsiteY6" fmla="*/ 44945 h 548665"/>
                  <a:gd name="connsiteX7" fmla="*/ 0 w 482663"/>
                  <a:gd name="connsiteY7" fmla="*/ 6 h 548665"/>
                  <a:gd name="connsiteX8" fmla="*/ 199454 w 482663"/>
                  <a:gd name="connsiteY8" fmla="*/ 6 h 548665"/>
                  <a:gd name="connsiteX9" fmla="*/ 83757 w 482663"/>
                  <a:gd name="connsiteY9" fmla="*/ 435673 h 548665"/>
                  <a:gd name="connsiteX10" fmla="*/ 105538 w 482663"/>
                  <a:gd name="connsiteY10" fmla="*/ 475856 h 548665"/>
                  <a:gd name="connsiteX11" fmla="*/ 191961 w 482663"/>
                  <a:gd name="connsiteY11" fmla="*/ 481952 h 548665"/>
                  <a:gd name="connsiteX12" fmla="*/ 402337 w 482663"/>
                  <a:gd name="connsiteY12" fmla="*/ 273659 h 548665"/>
                  <a:gd name="connsiteX13" fmla="*/ 189929 w 482663"/>
                  <a:gd name="connsiteY13" fmla="*/ 69450 h 548665"/>
                  <a:gd name="connsiteX14" fmla="*/ 83757 w 482663"/>
                  <a:gd name="connsiteY14" fmla="*/ 69450 h 548665"/>
                  <a:gd name="connsiteX15" fmla="*/ 83757 w 482663"/>
                  <a:gd name="connsiteY15" fmla="*/ 435673 h 5486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482663" h="548665">
                    <a:moveTo>
                      <a:pt x="199454" y="0"/>
                    </a:moveTo>
                    <a:cubicBezTo>
                      <a:pt x="366903" y="0"/>
                      <a:pt x="482664" y="113722"/>
                      <a:pt x="482664" y="272993"/>
                    </a:cubicBezTo>
                    <a:cubicBezTo>
                      <a:pt x="482664" y="432264"/>
                      <a:pt x="364173" y="548665"/>
                      <a:pt x="196724" y="548665"/>
                    </a:cubicBezTo>
                    <a:cubicBezTo>
                      <a:pt x="114364" y="548665"/>
                      <a:pt x="89154" y="544582"/>
                      <a:pt x="48324" y="544582"/>
                    </a:cubicBezTo>
                    <a:lnTo>
                      <a:pt x="0" y="544582"/>
                    </a:lnTo>
                    <a:cubicBezTo>
                      <a:pt x="6795" y="530987"/>
                      <a:pt x="10224" y="519398"/>
                      <a:pt x="10224" y="499643"/>
                    </a:cubicBezTo>
                    <a:lnTo>
                      <a:pt x="10224" y="44945"/>
                    </a:lnTo>
                    <a:cubicBezTo>
                      <a:pt x="10224" y="25190"/>
                      <a:pt x="6795" y="13665"/>
                      <a:pt x="0" y="6"/>
                    </a:cubicBezTo>
                    <a:lnTo>
                      <a:pt x="199454" y="6"/>
                    </a:lnTo>
                    <a:close/>
                    <a:moveTo>
                      <a:pt x="83757" y="435673"/>
                    </a:moveTo>
                    <a:cubicBezTo>
                      <a:pt x="83757" y="456101"/>
                      <a:pt x="85789" y="469697"/>
                      <a:pt x="105538" y="475856"/>
                    </a:cubicBezTo>
                    <a:cubicBezTo>
                      <a:pt x="121857" y="481286"/>
                      <a:pt x="151765" y="481952"/>
                      <a:pt x="191961" y="481952"/>
                    </a:cubicBezTo>
                    <a:cubicBezTo>
                      <a:pt x="319278" y="481952"/>
                      <a:pt x="402337" y="390061"/>
                      <a:pt x="402337" y="273659"/>
                    </a:cubicBezTo>
                    <a:cubicBezTo>
                      <a:pt x="402337" y="157258"/>
                      <a:pt x="319278" y="69450"/>
                      <a:pt x="189929" y="69450"/>
                    </a:cubicBezTo>
                    <a:lnTo>
                      <a:pt x="83757" y="69450"/>
                    </a:lnTo>
                    <a:lnTo>
                      <a:pt x="83757" y="435673"/>
                    </a:lnTo>
                    <a:close/>
                  </a:path>
                </a:pathLst>
              </a:custGeom>
              <a:grpFill/>
              <a:ln w="6350" cap="flat">
                <a:noFill/>
                <a:prstDash val="solid"/>
                <a:miter/>
              </a:ln>
            </p:spPr>
            <p:txBody>
              <a:bodyPr rtlCol="0" anchor="ctr"/>
              <a:lstStyle/>
              <a:p>
                <a:endParaRPr lang="da-DK" dirty="0"/>
              </a:p>
            </p:txBody>
          </p:sp>
          <p:sp>
            <p:nvSpPr>
              <p:cNvPr id="27" name="Freeform: Shape 26">
                <a:extLst>
                  <a:ext uri="{FF2B5EF4-FFF2-40B4-BE49-F238E27FC236}">
                    <a16:creationId xmlns:a16="http://schemas.microsoft.com/office/drawing/2014/main" id="{116147D9-C6A6-F9D2-819C-6BBC05F17D2F}"/>
                  </a:ext>
                </a:extLst>
              </p:cNvPr>
              <p:cNvSpPr/>
              <p:nvPr/>
            </p:nvSpPr>
            <p:spPr>
              <a:xfrm>
                <a:off x="9341871" y="1815481"/>
                <a:ext cx="474536" cy="558177"/>
              </a:xfrm>
              <a:custGeom>
                <a:avLst/>
                <a:gdLst>
                  <a:gd name="connsiteX0" fmla="*/ 464312 w 474536"/>
                  <a:gd name="connsiteY0" fmla="*/ 463537 h 558177"/>
                  <a:gd name="connsiteX1" fmla="*/ 469012 w 474536"/>
                  <a:gd name="connsiteY1" fmla="*/ 520065 h 558177"/>
                  <a:gd name="connsiteX2" fmla="*/ 315214 w 474536"/>
                  <a:gd name="connsiteY2" fmla="*/ 558178 h 558177"/>
                  <a:gd name="connsiteX3" fmla="*/ 0 w 474536"/>
                  <a:gd name="connsiteY3" fmla="*/ 279089 h 558177"/>
                  <a:gd name="connsiteX4" fmla="*/ 300927 w 474536"/>
                  <a:gd name="connsiteY4" fmla="*/ 0 h 558177"/>
                  <a:gd name="connsiteX5" fmla="*/ 458089 w 474536"/>
                  <a:gd name="connsiteY5" fmla="*/ 30607 h 558177"/>
                  <a:gd name="connsiteX6" fmla="*/ 460185 w 474536"/>
                  <a:gd name="connsiteY6" fmla="*/ 127254 h 558177"/>
                  <a:gd name="connsiteX7" fmla="*/ 390081 w 474536"/>
                  <a:gd name="connsiteY7" fmla="*/ 83719 h 558177"/>
                  <a:gd name="connsiteX8" fmla="*/ 301562 w 474536"/>
                  <a:gd name="connsiteY8" fmla="*/ 70123 h 558177"/>
                  <a:gd name="connsiteX9" fmla="*/ 78994 w 474536"/>
                  <a:gd name="connsiteY9" fmla="*/ 279089 h 558177"/>
                  <a:gd name="connsiteX10" fmla="*/ 318580 w 474536"/>
                  <a:gd name="connsiteY10" fmla="*/ 488055 h 558177"/>
                  <a:gd name="connsiteX11" fmla="*/ 390716 w 474536"/>
                  <a:gd name="connsiteY11" fmla="*/ 471043 h 558177"/>
                  <a:gd name="connsiteX12" fmla="*/ 390716 w 474536"/>
                  <a:gd name="connsiteY12" fmla="*/ 340309 h 558177"/>
                  <a:gd name="connsiteX13" fmla="*/ 380556 w 474536"/>
                  <a:gd name="connsiteY13" fmla="*/ 295427 h 558177"/>
                  <a:gd name="connsiteX14" fmla="*/ 474536 w 474536"/>
                  <a:gd name="connsiteY14" fmla="*/ 295427 h 558177"/>
                  <a:gd name="connsiteX15" fmla="*/ 464249 w 474536"/>
                  <a:gd name="connsiteY15" fmla="*/ 340309 h 558177"/>
                  <a:gd name="connsiteX16" fmla="*/ 464249 w 474536"/>
                  <a:gd name="connsiteY16" fmla="*/ 463537 h 5581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74536" h="558177">
                    <a:moveTo>
                      <a:pt x="464312" y="463537"/>
                    </a:moveTo>
                    <a:cubicBezTo>
                      <a:pt x="464312" y="493478"/>
                      <a:pt x="466281" y="505060"/>
                      <a:pt x="469012" y="520065"/>
                    </a:cubicBezTo>
                    <a:cubicBezTo>
                      <a:pt x="420053" y="543846"/>
                      <a:pt x="368300" y="558178"/>
                      <a:pt x="315214" y="558178"/>
                    </a:cubicBezTo>
                    <a:cubicBezTo>
                      <a:pt x="120524" y="558178"/>
                      <a:pt x="0" y="437020"/>
                      <a:pt x="0" y="279089"/>
                    </a:cubicBezTo>
                    <a:cubicBezTo>
                      <a:pt x="0" y="121101"/>
                      <a:pt x="125985" y="0"/>
                      <a:pt x="300927" y="0"/>
                    </a:cubicBezTo>
                    <a:cubicBezTo>
                      <a:pt x="365570" y="0"/>
                      <a:pt x="407734" y="6769"/>
                      <a:pt x="458089" y="30607"/>
                    </a:cubicBezTo>
                    <a:lnTo>
                      <a:pt x="460185" y="127254"/>
                    </a:lnTo>
                    <a:cubicBezTo>
                      <a:pt x="443865" y="108903"/>
                      <a:pt x="420053" y="94571"/>
                      <a:pt x="390081" y="83719"/>
                    </a:cubicBezTo>
                    <a:cubicBezTo>
                      <a:pt x="366205" y="74879"/>
                      <a:pt x="334264" y="70123"/>
                      <a:pt x="301562" y="70123"/>
                    </a:cubicBezTo>
                    <a:cubicBezTo>
                      <a:pt x="164783" y="70123"/>
                      <a:pt x="78994" y="161284"/>
                      <a:pt x="78994" y="279089"/>
                    </a:cubicBezTo>
                    <a:cubicBezTo>
                      <a:pt x="78994" y="397504"/>
                      <a:pt x="172911" y="488055"/>
                      <a:pt x="318580" y="488055"/>
                    </a:cubicBezTo>
                    <a:cubicBezTo>
                      <a:pt x="332931" y="488055"/>
                      <a:pt x="366205" y="484638"/>
                      <a:pt x="390716" y="471043"/>
                    </a:cubicBezTo>
                    <a:lnTo>
                      <a:pt x="390716" y="340309"/>
                    </a:lnTo>
                    <a:cubicBezTo>
                      <a:pt x="390716" y="320611"/>
                      <a:pt x="387414" y="309029"/>
                      <a:pt x="380556" y="295427"/>
                    </a:cubicBezTo>
                    <a:lnTo>
                      <a:pt x="474536" y="295427"/>
                    </a:lnTo>
                    <a:cubicBezTo>
                      <a:pt x="467678" y="309023"/>
                      <a:pt x="464249" y="320611"/>
                      <a:pt x="464249" y="340309"/>
                    </a:cubicBezTo>
                    <a:lnTo>
                      <a:pt x="464249" y="463537"/>
                    </a:lnTo>
                    <a:close/>
                  </a:path>
                </a:pathLst>
              </a:custGeom>
              <a:grpFill/>
              <a:ln w="6350" cap="flat">
                <a:noFill/>
                <a:prstDash val="solid"/>
                <a:miter/>
              </a:ln>
            </p:spPr>
            <p:txBody>
              <a:bodyPr rtlCol="0" anchor="ctr"/>
              <a:lstStyle/>
              <a:p>
                <a:endParaRPr lang="da-DK" dirty="0"/>
              </a:p>
            </p:txBody>
          </p:sp>
          <p:sp>
            <p:nvSpPr>
              <p:cNvPr id="28" name="Freeform: Shape 27">
                <a:extLst>
                  <a:ext uri="{FF2B5EF4-FFF2-40B4-BE49-F238E27FC236}">
                    <a16:creationId xmlns:a16="http://schemas.microsoft.com/office/drawing/2014/main" id="{10B3E852-3DFE-18DD-80E6-8D7D6D3D793D}"/>
                  </a:ext>
                </a:extLst>
              </p:cNvPr>
              <p:cNvSpPr/>
              <p:nvPr/>
            </p:nvSpPr>
            <p:spPr>
              <a:xfrm>
                <a:off x="9930643" y="1822257"/>
                <a:ext cx="313816" cy="544575"/>
              </a:xfrm>
              <a:custGeom>
                <a:avLst/>
                <a:gdLst>
                  <a:gd name="connsiteX0" fmla="*/ 288607 w 313816"/>
                  <a:gd name="connsiteY0" fmla="*/ 6 h 544575"/>
                  <a:gd name="connsiteX1" fmla="*/ 292036 w 313816"/>
                  <a:gd name="connsiteY1" fmla="*/ 83725 h 544575"/>
                  <a:gd name="connsiteX2" fmla="*/ 232790 w 313816"/>
                  <a:gd name="connsiteY2" fmla="*/ 69456 h 544575"/>
                  <a:gd name="connsiteX3" fmla="*/ 83756 w 313816"/>
                  <a:gd name="connsiteY3" fmla="*/ 69456 h 544575"/>
                  <a:gd name="connsiteX4" fmla="*/ 83756 w 313816"/>
                  <a:gd name="connsiteY4" fmla="*/ 232810 h 544575"/>
                  <a:gd name="connsiteX5" fmla="*/ 238252 w 313816"/>
                  <a:gd name="connsiteY5" fmla="*/ 232810 h 544575"/>
                  <a:gd name="connsiteX6" fmla="*/ 283210 w 313816"/>
                  <a:gd name="connsiteY6" fmla="*/ 222624 h 544575"/>
                  <a:gd name="connsiteX7" fmla="*/ 283210 w 313816"/>
                  <a:gd name="connsiteY7" fmla="*/ 312445 h 544575"/>
                  <a:gd name="connsiteX8" fmla="*/ 238252 w 313816"/>
                  <a:gd name="connsiteY8" fmla="*/ 302260 h 544575"/>
                  <a:gd name="connsiteX9" fmla="*/ 83756 w 313816"/>
                  <a:gd name="connsiteY9" fmla="*/ 302260 h 544575"/>
                  <a:gd name="connsiteX10" fmla="*/ 83756 w 313816"/>
                  <a:gd name="connsiteY10" fmla="*/ 475126 h 544575"/>
                  <a:gd name="connsiteX11" fmla="*/ 249110 w 313816"/>
                  <a:gd name="connsiteY11" fmla="*/ 475126 h 544575"/>
                  <a:gd name="connsiteX12" fmla="*/ 313817 w 313816"/>
                  <a:gd name="connsiteY12" fmla="*/ 460858 h 544575"/>
                  <a:gd name="connsiteX13" fmla="*/ 294767 w 313816"/>
                  <a:gd name="connsiteY13" fmla="*/ 544576 h 544575"/>
                  <a:gd name="connsiteX14" fmla="*/ 0 w 313816"/>
                  <a:gd name="connsiteY14" fmla="*/ 544576 h 544575"/>
                  <a:gd name="connsiteX15" fmla="*/ 10223 w 313816"/>
                  <a:gd name="connsiteY15" fmla="*/ 499637 h 544575"/>
                  <a:gd name="connsiteX16" fmla="*/ 10223 w 313816"/>
                  <a:gd name="connsiteY16" fmla="*/ 44939 h 544575"/>
                  <a:gd name="connsiteX17" fmla="*/ 0 w 313816"/>
                  <a:gd name="connsiteY17" fmla="*/ 0 h 544575"/>
                  <a:gd name="connsiteX18" fmla="*/ 288607 w 313816"/>
                  <a:gd name="connsiteY18" fmla="*/ 0 h 544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313816" h="544575">
                    <a:moveTo>
                      <a:pt x="288607" y="6"/>
                    </a:moveTo>
                    <a:lnTo>
                      <a:pt x="292036" y="83725"/>
                    </a:lnTo>
                    <a:cubicBezTo>
                      <a:pt x="276352" y="74885"/>
                      <a:pt x="260667" y="69456"/>
                      <a:pt x="232790" y="69456"/>
                    </a:cubicBezTo>
                    <a:lnTo>
                      <a:pt x="83756" y="69456"/>
                    </a:lnTo>
                    <a:lnTo>
                      <a:pt x="83756" y="232810"/>
                    </a:lnTo>
                    <a:lnTo>
                      <a:pt x="238252" y="232810"/>
                    </a:lnTo>
                    <a:cubicBezTo>
                      <a:pt x="258001" y="232810"/>
                      <a:pt x="269494" y="229394"/>
                      <a:pt x="283210" y="222624"/>
                    </a:cubicBezTo>
                    <a:lnTo>
                      <a:pt x="283210" y="312445"/>
                    </a:lnTo>
                    <a:cubicBezTo>
                      <a:pt x="269494" y="305619"/>
                      <a:pt x="258001" y="302260"/>
                      <a:pt x="238252" y="302260"/>
                    </a:cubicBezTo>
                    <a:lnTo>
                      <a:pt x="83756" y="302260"/>
                    </a:lnTo>
                    <a:lnTo>
                      <a:pt x="83756" y="475126"/>
                    </a:lnTo>
                    <a:lnTo>
                      <a:pt x="249110" y="475126"/>
                    </a:lnTo>
                    <a:cubicBezTo>
                      <a:pt x="277051" y="475126"/>
                      <a:pt x="298132" y="469697"/>
                      <a:pt x="313817" y="460858"/>
                    </a:cubicBezTo>
                    <a:lnTo>
                      <a:pt x="294767" y="544576"/>
                    </a:lnTo>
                    <a:lnTo>
                      <a:pt x="0" y="544576"/>
                    </a:lnTo>
                    <a:cubicBezTo>
                      <a:pt x="6794" y="530980"/>
                      <a:pt x="10223" y="519392"/>
                      <a:pt x="10223" y="499637"/>
                    </a:cubicBezTo>
                    <a:lnTo>
                      <a:pt x="10223" y="44939"/>
                    </a:lnTo>
                    <a:cubicBezTo>
                      <a:pt x="10223" y="25184"/>
                      <a:pt x="6794" y="13595"/>
                      <a:pt x="0" y="0"/>
                    </a:cubicBezTo>
                    <a:lnTo>
                      <a:pt x="288607" y="0"/>
                    </a:lnTo>
                    <a:close/>
                  </a:path>
                </a:pathLst>
              </a:custGeom>
              <a:grpFill/>
              <a:ln w="6350" cap="flat">
                <a:noFill/>
                <a:prstDash val="solid"/>
                <a:miter/>
              </a:ln>
            </p:spPr>
            <p:txBody>
              <a:bodyPr rtlCol="0" anchor="ctr"/>
              <a:lstStyle/>
              <a:p>
                <a:endParaRPr lang="da-DK" dirty="0"/>
              </a:p>
            </p:txBody>
          </p:sp>
          <p:sp>
            <p:nvSpPr>
              <p:cNvPr id="29" name="Freeform: Shape 28">
                <a:extLst>
                  <a:ext uri="{FF2B5EF4-FFF2-40B4-BE49-F238E27FC236}">
                    <a16:creationId xmlns:a16="http://schemas.microsoft.com/office/drawing/2014/main" id="{92738F79-E718-303C-6805-2F97B8FD0990}"/>
                  </a:ext>
                </a:extLst>
              </p:cNvPr>
              <p:cNvSpPr/>
              <p:nvPr/>
            </p:nvSpPr>
            <p:spPr>
              <a:xfrm>
                <a:off x="10343393" y="1822276"/>
                <a:ext cx="402335" cy="544518"/>
              </a:xfrm>
              <a:custGeom>
                <a:avLst/>
                <a:gdLst>
                  <a:gd name="connsiteX0" fmla="*/ 157290 w 402335"/>
                  <a:gd name="connsiteY0" fmla="*/ 6 h 544518"/>
                  <a:gd name="connsiteX1" fmla="*/ 322643 w 402335"/>
                  <a:gd name="connsiteY1" fmla="*/ 157874 h 544518"/>
                  <a:gd name="connsiteX2" fmla="*/ 220535 w 402335"/>
                  <a:gd name="connsiteY2" fmla="*/ 302203 h 544518"/>
                  <a:gd name="connsiteX3" fmla="*/ 247777 w 402335"/>
                  <a:gd name="connsiteY3" fmla="*/ 332810 h 544518"/>
                  <a:gd name="connsiteX4" fmla="*/ 359410 w 402335"/>
                  <a:gd name="connsiteY4" fmla="*/ 494150 h 544518"/>
                  <a:gd name="connsiteX5" fmla="*/ 402336 w 402335"/>
                  <a:gd name="connsiteY5" fmla="*/ 544519 h 544518"/>
                  <a:gd name="connsiteX6" fmla="*/ 293433 w 402335"/>
                  <a:gd name="connsiteY6" fmla="*/ 544519 h 544518"/>
                  <a:gd name="connsiteX7" fmla="*/ 275018 w 402335"/>
                  <a:gd name="connsiteY7" fmla="*/ 502996 h 544518"/>
                  <a:gd name="connsiteX8" fmla="*/ 176276 w 402335"/>
                  <a:gd name="connsiteY8" fmla="*/ 359397 h 544518"/>
                  <a:gd name="connsiteX9" fmla="*/ 122491 w 402335"/>
                  <a:gd name="connsiteY9" fmla="*/ 316528 h 544518"/>
                  <a:gd name="connsiteX10" fmla="*/ 83693 w 402335"/>
                  <a:gd name="connsiteY10" fmla="*/ 311772 h 544518"/>
                  <a:gd name="connsiteX11" fmla="*/ 83693 w 402335"/>
                  <a:gd name="connsiteY11" fmla="*/ 499643 h 544518"/>
                  <a:gd name="connsiteX12" fmla="*/ 93916 w 402335"/>
                  <a:gd name="connsiteY12" fmla="*/ 544519 h 544518"/>
                  <a:gd name="connsiteX13" fmla="*/ 0 w 402335"/>
                  <a:gd name="connsiteY13" fmla="*/ 544519 h 544518"/>
                  <a:gd name="connsiteX14" fmla="*/ 10160 w 402335"/>
                  <a:gd name="connsiteY14" fmla="*/ 499643 h 544518"/>
                  <a:gd name="connsiteX15" fmla="*/ 10160 w 402335"/>
                  <a:gd name="connsiteY15" fmla="*/ 44882 h 544518"/>
                  <a:gd name="connsiteX16" fmla="*/ 0 w 402335"/>
                  <a:gd name="connsiteY16" fmla="*/ 0 h 544518"/>
                  <a:gd name="connsiteX17" fmla="*/ 157290 w 402335"/>
                  <a:gd name="connsiteY17" fmla="*/ 0 h 544518"/>
                  <a:gd name="connsiteX18" fmla="*/ 83693 w 402335"/>
                  <a:gd name="connsiteY18" fmla="*/ 242329 h 544518"/>
                  <a:gd name="connsiteX19" fmla="*/ 132080 w 402335"/>
                  <a:gd name="connsiteY19" fmla="*/ 247085 h 544518"/>
                  <a:gd name="connsiteX20" fmla="*/ 245745 w 402335"/>
                  <a:gd name="connsiteY20" fmla="*/ 158610 h 544518"/>
                  <a:gd name="connsiteX21" fmla="*/ 142939 w 402335"/>
                  <a:gd name="connsiteY21" fmla="*/ 68732 h 544518"/>
                  <a:gd name="connsiteX22" fmla="*/ 83693 w 402335"/>
                  <a:gd name="connsiteY22" fmla="*/ 68732 h 544518"/>
                  <a:gd name="connsiteX23" fmla="*/ 83693 w 402335"/>
                  <a:gd name="connsiteY23" fmla="*/ 242329 h 5445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402335" h="544518">
                    <a:moveTo>
                      <a:pt x="157290" y="6"/>
                    </a:moveTo>
                    <a:cubicBezTo>
                      <a:pt x="260032" y="6"/>
                      <a:pt x="322643" y="70739"/>
                      <a:pt x="322643" y="157874"/>
                    </a:cubicBezTo>
                    <a:cubicBezTo>
                      <a:pt x="322643" y="227997"/>
                      <a:pt x="285178" y="279095"/>
                      <a:pt x="220535" y="302203"/>
                    </a:cubicBezTo>
                    <a:cubicBezTo>
                      <a:pt x="232156" y="312445"/>
                      <a:pt x="238887" y="321957"/>
                      <a:pt x="247777" y="332810"/>
                    </a:cubicBezTo>
                    <a:cubicBezTo>
                      <a:pt x="287274" y="384581"/>
                      <a:pt x="328802" y="448545"/>
                      <a:pt x="359410" y="494150"/>
                    </a:cubicBezTo>
                    <a:cubicBezTo>
                      <a:pt x="374396" y="515982"/>
                      <a:pt x="385318" y="530250"/>
                      <a:pt x="402336" y="544519"/>
                    </a:cubicBezTo>
                    <a:lnTo>
                      <a:pt x="293433" y="544519"/>
                    </a:lnTo>
                    <a:cubicBezTo>
                      <a:pt x="289242" y="527507"/>
                      <a:pt x="283845" y="515982"/>
                      <a:pt x="275018" y="502996"/>
                    </a:cubicBezTo>
                    <a:cubicBezTo>
                      <a:pt x="242315" y="454704"/>
                      <a:pt x="209614" y="407022"/>
                      <a:pt x="176276" y="359397"/>
                    </a:cubicBezTo>
                    <a:cubicBezTo>
                      <a:pt x="164719" y="343726"/>
                      <a:pt x="145669" y="323297"/>
                      <a:pt x="122491" y="316528"/>
                    </a:cubicBezTo>
                    <a:cubicBezTo>
                      <a:pt x="108203" y="312445"/>
                      <a:pt x="94614" y="311772"/>
                      <a:pt x="83693" y="311772"/>
                    </a:cubicBezTo>
                    <a:lnTo>
                      <a:pt x="83693" y="499643"/>
                    </a:lnTo>
                    <a:cubicBezTo>
                      <a:pt x="83693" y="519398"/>
                      <a:pt x="87122" y="530923"/>
                      <a:pt x="93916" y="544519"/>
                    </a:cubicBezTo>
                    <a:lnTo>
                      <a:pt x="0" y="544519"/>
                    </a:lnTo>
                    <a:cubicBezTo>
                      <a:pt x="6794" y="530923"/>
                      <a:pt x="10160" y="519398"/>
                      <a:pt x="10160" y="499643"/>
                    </a:cubicBezTo>
                    <a:lnTo>
                      <a:pt x="10160" y="44882"/>
                    </a:lnTo>
                    <a:cubicBezTo>
                      <a:pt x="10160" y="25184"/>
                      <a:pt x="6858" y="13601"/>
                      <a:pt x="0" y="0"/>
                    </a:cubicBezTo>
                    <a:lnTo>
                      <a:pt x="157290" y="0"/>
                    </a:lnTo>
                    <a:close/>
                    <a:moveTo>
                      <a:pt x="83693" y="242329"/>
                    </a:moveTo>
                    <a:cubicBezTo>
                      <a:pt x="100711" y="246412"/>
                      <a:pt x="115062" y="247085"/>
                      <a:pt x="132080" y="247085"/>
                    </a:cubicBezTo>
                    <a:cubicBezTo>
                      <a:pt x="211709" y="247085"/>
                      <a:pt x="245745" y="208306"/>
                      <a:pt x="245745" y="158610"/>
                    </a:cubicBezTo>
                    <a:cubicBezTo>
                      <a:pt x="245745" y="107512"/>
                      <a:pt x="211709" y="68732"/>
                      <a:pt x="142939" y="68732"/>
                    </a:cubicBezTo>
                    <a:lnTo>
                      <a:pt x="83693" y="68732"/>
                    </a:lnTo>
                    <a:lnTo>
                      <a:pt x="83693" y="242329"/>
                    </a:lnTo>
                    <a:close/>
                  </a:path>
                </a:pathLst>
              </a:custGeom>
              <a:grpFill/>
              <a:ln w="6350" cap="flat">
                <a:noFill/>
                <a:prstDash val="solid"/>
                <a:miter/>
              </a:ln>
            </p:spPr>
            <p:txBody>
              <a:bodyPr rtlCol="0" anchor="ctr"/>
              <a:lstStyle/>
              <a:p>
                <a:endParaRPr lang="da-DK" dirty="0"/>
              </a:p>
            </p:txBody>
          </p:sp>
        </p:grpSp>
      </p:grpSp>
    </p:spTree>
    <p:extLst>
      <p:ext uri="{BB962C8B-B14F-4D97-AF65-F5344CB8AC3E}">
        <p14:creationId xmlns:p14="http://schemas.microsoft.com/office/powerpoint/2010/main" val="1283096920"/>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25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par>
                                <p:cTn id="10" presetID="10" presetClass="entr" presetSubtype="0" fill="hold" grpId="0" nodeType="withEffect">
                                  <p:stCondLst>
                                    <p:cond delay="75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500"/>
                                        <p:tgtEl>
                                          <p:spTgt spid="7"/>
                                        </p:tgtEl>
                                      </p:cBhvr>
                                    </p:animEffect>
                                  </p:childTnLst>
                                </p:cTn>
                              </p:par>
                              <p:par>
                                <p:cTn id="13" presetID="10" presetClass="entr" presetSubtype="0" fill="hold" grpId="0" nodeType="withEffect">
                                  <p:stCondLst>
                                    <p:cond delay="750"/>
                                  </p:stCondLst>
                                  <p:childTnLst>
                                    <p:set>
                                      <p:cBhvr>
                                        <p:cTn id="14" dur="1" fill="hold">
                                          <p:stCondLst>
                                            <p:cond delay="0"/>
                                          </p:stCondLst>
                                        </p:cTn>
                                        <p:tgtEl>
                                          <p:spTgt spid="9"/>
                                        </p:tgtEl>
                                        <p:attrNameLst>
                                          <p:attrName>style.visibility</p:attrName>
                                        </p:attrNameLst>
                                      </p:cBhvr>
                                      <p:to>
                                        <p:strVal val="visible"/>
                                      </p:to>
                                    </p:set>
                                    <p:animEffect transition="in" filter="fade">
                                      <p:cBhvr>
                                        <p:cTn id="15"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tmplLst>
          <p:tmpl>
            <p:tnLst>
              <p:par>
                <p:cTn presetID="10" presetClass="entr" presetSubtype="0" fill="hold" nodeType="withEffect">
                  <p:stCondLst>
                    <p:cond delay="750"/>
                  </p:stCondLst>
                  <p:childTnLst>
                    <p:set>
                      <p:cBhvr>
                        <p:cTn dur="1" fill="hold">
                          <p:stCondLst>
                            <p:cond delay="0"/>
                          </p:stCondLst>
                        </p:cTn>
                        <p:tgtEl>
                          <p:spTgt spid="7"/>
                        </p:tgtEl>
                        <p:attrNameLst>
                          <p:attrName>style.visibility</p:attrName>
                        </p:attrNameLst>
                      </p:cBhvr>
                      <p:to>
                        <p:strVal val="visible"/>
                      </p:to>
                    </p:set>
                    <p:animEffect transition="in" filter="fade">
                      <p:cBhvr>
                        <p:cTn dur="500"/>
                        <p:tgtEl>
                          <p:spTgt spid="7"/>
                        </p:tgtEl>
                      </p:cBhvr>
                    </p:animEffect>
                  </p:childTnLst>
                </p:cTn>
              </p:par>
            </p:tnLst>
          </p:tmpl>
        </p:tmplLst>
      </p:bldP>
      <p:bldP spid="9" grpId="0">
        <p:tmplLst>
          <p:tmpl>
            <p:tnLst>
              <p:par>
                <p:cTn presetID="10" presetClass="entr" presetSubtype="0" fill="hold" nodeType="withEffect">
                  <p:stCondLst>
                    <p:cond delay="750"/>
                  </p:stCondLst>
                  <p:childTnLst>
                    <p:set>
                      <p:cBhvr>
                        <p:cTn dur="1" fill="hold">
                          <p:stCondLst>
                            <p:cond delay="0"/>
                          </p:stCondLst>
                        </p:cTn>
                        <p:tgtEl>
                          <p:spTgt spid="9"/>
                        </p:tgtEl>
                        <p:attrNameLst>
                          <p:attrName>style.visibility</p:attrName>
                        </p:attrNameLst>
                      </p:cBhvr>
                      <p:to>
                        <p:strVal val="visible"/>
                      </p:to>
                    </p:set>
                    <p:animEffect transition="in" filter="fade">
                      <p:cBhvr>
                        <p:cTn dur="500"/>
                        <p:tgtEl>
                          <p:spTgt spid="9"/>
                        </p:tgtEl>
                      </p:cBhvr>
                    </p:animEffect>
                  </p:childTnLst>
                </p:cTn>
              </p:par>
            </p:tnLst>
          </p:tmpl>
        </p:tmplLst>
      </p:bldP>
    </p:bldLst>
  </p:timing>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p:cSld name="Kontakt-slide">
    <p:spTree>
      <p:nvGrpSpPr>
        <p:cNvPr id="1" name=""/>
        <p:cNvGrpSpPr/>
        <p:nvPr/>
      </p:nvGrpSpPr>
      <p:grpSpPr>
        <a:xfrm>
          <a:off x="0" y="0"/>
          <a:ext cx="0" cy="0"/>
          <a:chOff x="0" y="0"/>
          <a:chExt cx="0" cy="0"/>
        </a:xfrm>
      </p:grpSpPr>
      <p:sp>
        <p:nvSpPr>
          <p:cNvPr id="2" name="Rektangel 1">
            <a:extLst>
              <a:ext uri="{FF2B5EF4-FFF2-40B4-BE49-F238E27FC236}">
                <a16:creationId xmlns:a16="http://schemas.microsoft.com/office/drawing/2014/main" id="{507CB6B4-F8F7-D3A0-5C54-2490B6A8DC9A}"/>
              </a:ext>
            </a:extLst>
          </p:cNvPr>
          <p:cNvSpPr/>
          <p:nvPr/>
        </p:nvSpPr>
        <p:spPr>
          <a:xfrm>
            <a:off x="0" y="0"/>
            <a:ext cx="12192000" cy="68580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a-DK" dirty="0">
              <a:solidFill>
                <a:srgbClr val="F8A99E"/>
              </a:solidFill>
            </a:endParaRPr>
          </a:p>
        </p:txBody>
      </p:sp>
      <p:sp>
        <p:nvSpPr>
          <p:cNvPr id="8" name="Rektangel 3">
            <a:extLst>
              <a:ext uri="{FF2B5EF4-FFF2-40B4-BE49-F238E27FC236}">
                <a16:creationId xmlns:a16="http://schemas.microsoft.com/office/drawing/2014/main" id="{F1B1176B-4CB6-0FF8-A09C-4EA0EFAB2F5A}"/>
              </a:ext>
            </a:extLst>
          </p:cNvPr>
          <p:cNvSpPr/>
          <p:nvPr/>
        </p:nvSpPr>
        <p:spPr>
          <a:xfrm>
            <a:off x="0" y="-2"/>
            <a:ext cx="3878131" cy="6308728"/>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a-DK" dirty="0">
              <a:solidFill>
                <a:srgbClr val="F8A99E"/>
              </a:solidFill>
            </a:endParaRPr>
          </a:p>
        </p:txBody>
      </p:sp>
      <p:sp>
        <p:nvSpPr>
          <p:cNvPr id="3" name="Date Placeholder 2">
            <a:extLst>
              <a:ext uri="{FF2B5EF4-FFF2-40B4-BE49-F238E27FC236}">
                <a16:creationId xmlns:a16="http://schemas.microsoft.com/office/drawing/2014/main" id="{DDD8FFB7-8DA2-0DAF-854D-D2DFF29C6D5B}"/>
              </a:ext>
            </a:extLst>
          </p:cNvPr>
          <p:cNvSpPr>
            <a:spLocks noGrp="1"/>
          </p:cNvSpPr>
          <p:nvPr>
            <p:ph type="dt" sz="half" idx="10"/>
          </p:nvPr>
        </p:nvSpPr>
        <p:spPr/>
        <p:txBody>
          <a:bodyPr/>
          <a:lstStyle/>
          <a:p>
            <a:fld id="{4F0A6088-63AB-45D0-BBE8-CF12EFFEA8DF}" type="datetime2">
              <a:rPr lang="da-DK" smtClean="0"/>
              <a:t>18. august 2026</a:t>
            </a:fld>
            <a:endParaRPr lang="da-DK"/>
          </a:p>
        </p:txBody>
      </p:sp>
      <p:sp>
        <p:nvSpPr>
          <p:cNvPr id="4" name="Footer Placeholder 3">
            <a:extLst>
              <a:ext uri="{FF2B5EF4-FFF2-40B4-BE49-F238E27FC236}">
                <a16:creationId xmlns:a16="http://schemas.microsoft.com/office/drawing/2014/main" id="{8A2BF782-9508-D701-66F6-3C2A66637BF9}"/>
              </a:ext>
            </a:extLst>
          </p:cNvPr>
          <p:cNvSpPr>
            <a:spLocks noGrp="1"/>
          </p:cNvSpPr>
          <p:nvPr>
            <p:ph type="ftr" sz="quarter" idx="11"/>
          </p:nvPr>
        </p:nvSpPr>
        <p:spPr/>
        <p:txBody>
          <a:bodyPr/>
          <a:lstStyle/>
          <a:p>
            <a:r>
              <a:rPr lang="da-DK"/>
              <a:t>Tag det personligt</a:t>
            </a:r>
          </a:p>
        </p:txBody>
      </p:sp>
      <p:sp>
        <p:nvSpPr>
          <p:cNvPr id="5" name="Slide Number Placeholder 4">
            <a:extLst>
              <a:ext uri="{FF2B5EF4-FFF2-40B4-BE49-F238E27FC236}">
                <a16:creationId xmlns:a16="http://schemas.microsoft.com/office/drawing/2014/main" id="{705C971B-65F6-8656-7813-78FBA261BF5F}"/>
              </a:ext>
            </a:extLst>
          </p:cNvPr>
          <p:cNvSpPr>
            <a:spLocks noGrp="1"/>
          </p:cNvSpPr>
          <p:nvPr>
            <p:ph type="sldNum" sz="quarter" idx="12"/>
          </p:nvPr>
        </p:nvSpPr>
        <p:spPr/>
        <p:txBody>
          <a:bodyPr/>
          <a:lstStyle/>
          <a:p>
            <a:fld id="{323FE598-7428-4E38-8409-8C9921B334C8}" type="slidenum">
              <a:rPr lang="da-DK" smtClean="0"/>
              <a:t>‹nr.›</a:t>
            </a:fld>
            <a:endParaRPr lang="da-DK"/>
          </a:p>
        </p:txBody>
      </p:sp>
      <p:sp>
        <p:nvSpPr>
          <p:cNvPr id="7" name="Rektangel 2">
            <a:extLst>
              <a:ext uri="{FF2B5EF4-FFF2-40B4-BE49-F238E27FC236}">
                <a16:creationId xmlns:a16="http://schemas.microsoft.com/office/drawing/2014/main" id="{9B54D451-250A-F0E3-6C0B-FF4D469B3684}"/>
              </a:ext>
            </a:extLst>
          </p:cNvPr>
          <p:cNvSpPr/>
          <p:nvPr/>
        </p:nvSpPr>
        <p:spPr>
          <a:xfrm>
            <a:off x="0" y="1233490"/>
            <a:ext cx="7212014" cy="5075234"/>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a-DK" dirty="0"/>
          </a:p>
        </p:txBody>
      </p:sp>
      <p:sp>
        <p:nvSpPr>
          <p:cNvPr id="12" name="Picture Placeholder 11">
            <a:extLst>
              <a:ext uri="{FF2B5EF4-FFF2-40B4-BE49-F238E27FC236}">
                <a16:creationId xmlns:a16="http://schemas.microsoft.com/office/drawing/2014/main" id="{D8682785-55F7-33E1-094C-CF0C606444ED}"/>
              </a:ext>
            </a:extLst>
          </p:cNvPr>
          <p:cNvSpPr>
            <a:spLocks noGrp="1"/>
          </p:cNvSpPr>
          <p:nvPr>
            <p:ph type="pic" sz="quarter" idx="13" hasCustomPrompt="1"/>
          </p:nvPr>
        </p:nvSpPr>
        <p:spPr>
          <a:xfrm>
            <a:off x="0" y="1233490"/>
            <a:ext cx="7212014" cy="5075234"/>
          </a:xfrm>
          <a:custGeom>
            <a:avLst/>
            <a:gdLst>
              <a:gd name="connsiteX0" fmla="*/ 0 w 7212014"/>
              <a:gd name="connsiteY0" fmla="*/ 0 h 5075234"/>
              <a:gd name="connsiteX1" fmla="*/ 7212014 w 7212014"/>
              <a:gd name="connsiteY1" fmla="*/ 0 h 5075234"/>
              <a:gd name="connsiteX2" fmla="*/ 7212014 w 7212014"/>
              <a:gd name="connsiteY2" fmla="*/ 5075234 h 5075234"/>
              <a:gd name="connsiteX3" fmla="*/ 0 w 7212014"/>
              <a:gd name="connsiteY3" fmla="*/ 5075234 h 5075234"/>
            </a:gdLst>
            <a:ahLst/>
            <a:cxnLst>
              <a:cxn ang="0">
                <a:pos x="connsiteX0" y="connsiteY0"/>
              </a:cxn>
              <a:cxn ang="0">
                <a:pos x="connsiteX1" y="connsiteY1"/>
              </a:cxn>
              <a:cxn ang="0">
                <a:pos x="connsiteX2" y="connsiteY2"/>
              </a:cxn>
              <a:cxn ang="0">
                <a:pos x="connsiteX3" y="connsiteY3"/>
              </a:cxn>
            </a:cxnLst>
            <a:rect l="l" t="t" r="r" b="b"/>
            <a:pathLst>
              <a:path w="7212014" h="5075234">
                <a:moveTo>
                  <a:pt x="0" y="0"/>
                </a:moveTo>
                <a:lnTo>
                  <a:pt x="7212014" y="0"/>
                </a:lnTo>
                <a:lnTo>
                  <a:pt x="7212014" y="5075234"/>
                </a:lnTo>
                <a:lnTo>
                  <a:pt x="0" y="5075234"/>
                </a:lnTo>
                <a:close/>
              </a:path>
            </a:pathLst>
          </a:custGeom>
          <a:blipFill>
            <a:blip r:embed="rId2"/>
            <a:srcRect/>
            <a:stretch>
              <a:fillRect l="-12520" r="-12520"/>
            </a:stretch>
          </a:blipFill>
        </p:spPr>
        <p:txBody>
          <a:bodyPr wrap="square">
            <a:noAutofit/>
          </a:bodyPr>
          <a:lstStyle/>
          <a:p>
            <a:r>
              <a:rPr lang="da-DK" dirty="0"/>
              <a:t>Skift billede ved at klikke på ikonet i midten</a:t>
            </a:r>
          </a:p>
          <a:p>
            <a:endParaRPr lang="da-DK" dirty="0"/>
          </a:p>
        </p:txBody>
      </p:sp>
      <p:sp>
        <p:nvSpPr>
          <p:cNvPr id="13" name="Text Placeholder 31">
            <a:extLst>
              <a:ext uri="{FF2B5EF4-FFF2-40B4-BE49-F238E27FC236}">
                <a16:creationId xmlns:a16="http://schemas.microsoft.com/office/drawing/2014/main" id="{3ED333C8-92CE-BD04-DB32-90CE5E500C1F}"/>
              </a:ext>
            </a:extLst>
          </p:cNvPr>
          <p:cNvSpPr>
            <a:spLocks noGrp="1"/>
          </p:cNvSpPr>
          <p:nvPr>
            <p:ph type="body" sz="quarter" idx="14" hasCustomPrompt="1"/>
          </p:nvPr>
        </p:nvSpPr>
        <p:spPr>
          <a:xfrm>
            <a:off x="8270240" y="1241771"/>
            <a:ext cx="3376070" cy="3608387"/>
          </a:xfrm>
        </p:spPr>
        <p:txBody>
          <a:bodyPr/>
          <a:lstStyle>
            <a:lvl1pPr>
              <a:spcBef>
                <a:spcPts val="0"/>
              </a:spcBef>
              <a:defRPr sz="2400" b="1" spc="-50" baseline="0">
                <a:latin typeface="+mj-lt"/>
              </a:defRPr>
            </a:lvl1pPr>
            <a:lvl3pPr marL="0" indent="0">
              <a:spcAft>
                <a:spcPts val="1200"/>
              </a:spcAft>
              <a:buNone/>
              <a:defRPr sz="1400" spc="0">
                <a:solidFill>
                  <a:schemeClr val="accent2"/>
                </a:solidFill>
              </a:defRPr>
            </a:lvl3pPr>
            <a:lvl4pPr>
              <a:spcBef>
                <a:spcPts val="0"/>
              </a:spcBef>
              <a:spcAft>
                <a:spcPts val="2800"/>
              </a:spcAft>
              <a:defRPr>
                <a:solidFill>
                  <a:schemeClr val="accent3"/>
                </a:solidFill>
                <a:latin typeface="+mj-lt"/>
              </a:defRPr>
            </a:lvl4pPr>
          </a:lstStyle>
          <a:p>
            <a:pPr lvl="0"/>
            <a:r>
              <a:rPr lang="da-DK" dirty="0"/>
              <a:t>Brug niveau 1 til navn og niveau 2 til evt tekst. Se første side for information om </a:t>
            </a:r>
            <a:r>
              <a:rPr lang="da-DK" dirty="0" err="1"/>
              <a:t>tekstniveauer</a:t>
            </a:r>
            <a:r>
              <a:rPr lang="da-DK" dirty="0"/>
              <a:t> præsentation.</a:t>
            </a:r>
          </a:p>
          <a:p>
            <a:pPr lvl="1"/>
            <a:r>
              <a:rPr lang="da-DK" dirty="0"/>
              <a:t>Second level</a:t>
            </a:r>
          </a:p>
          <a:p>
            <a:pPr lvl="2"/>
            <a:r>
              <a:rPr lang="da-DK" dirty="0"/>
              <a:t>Third level</a:t>
            </a:r>
          </a:p>
          <a:p>
            <a:pPr lvl="3"/>
            <a:r>
              <a:rPr lang="da-DK" dirty="0"/>
              <a:t>Fourth level</a:t>
            </a:r>
          </a:p>
          <a:p>
            <a:pPr lvl="4"/>
            <a:r>
              <a:rPr lang="da-DK" dirty="0"/>
              <a:t>Fifth level</a:t>
            </a:r>
          </a:p>
        </p:txBody>
      </p:sp>
      <p:sp>
        <p:nvSpPr>
          <p:cNvPr id="38" name="Text Placeholder 58">
            <a:extLst>
              <a:ext uri="{FF2B5EF4-FFF2-40B4-BE49-F238E27FC236}">
                <a16:creationId xmlns:a16="http://schemas.microsoft.com/office/drawing/2014/main" id="{74452E45-02EA-A6EB-77A2-9C6FDE230C71}"/>
              </a:ext>
            </a:extLst>
          </p:cNvPr>
          <p:cNvSpPr>
            <a:spLocks noGrp="1"/>
          </p:cNvSpPr>
          <p:nvPr>
            <p:ph type="body" sz="quarter" idx="15"/>
          </p:nvPr>
        </p:nvSpPr>
        <p:spPr>
          <a:xfrm>
            <a:off x="4998621" y="655150"/>
            <a:ext cx="6647689" cy="4763"/>
          </a:xfrm>
          <a:custGeom>
            <a:avLst/>
            <a:gdLst>
              <a:gd name="connsiteX0" fmla="*/ 0 w 6647689"/>
              <a:gd name="connsiteY0" fmla="*/ 0 h 4763"/>
              <a:gd name="connsiteX1" fmla="*/ 6647689 w 6647689"/>
              <a:gd name="connsiteY1" fmla="*/ 0 h 4763"/>
              <a:gd name="connsiteX2" fmla="*/ 6647689 w 6647689"/>
              <a:gd name="connsiteY2" fmla="*/ 4763 h 4763"/>
              <a:gd name="connsiteX3" fmla="*/ 0 w 6647689"/>
              <a:gd name="connsiteY3" fmla="*/ 4763 h 4763"/>
            </a:gdLst>
            <a:ahLst/>
            <a:cxnLst>
              <a:cxn ang="0">
                <a:pos x="connsiteX0" y="connsiteY0"/>
              </a:cxn>
              <a:cxn ang="0">
                <a:pos x="connsiteX1" y="connsiteY1"/>
              </a:cxn>
              <a:cxn ang="0">
                <a:pos x="connsiteX2" y="connsiteY2"/>
              </a:cxn>
              <a:cxn ang="0">
                <a:pos x="connsiteX3" y="connsiteY3"/>
              </a:cxn>
            </a:cxnLst>
            <a:rect l="l" t="t" r="r" b="b"/>
            <a:pathLst>
              <a:path w="6647689" h="4763">
                <a:moveTo>
                  <a:pt x="0" y="0"/>
                </a:moveTo>
                <a:lnTo>
                  <a:pt x="6647689" y="0"/>
                </a:lnTo>
                <a:lnTo>
                  <a:pt x="6647689" y="4763"/>
                </a:lnTo>
                <a:lnTo>
                  <a:pt x="0" y="4763"/>
                </a:lnTo>
                <a:close/>
              </a:path>
            </a:pathLst>
          </a:custGeom>
          <a:solidFill>
            <a:schemeClr val="bg2"/>
          </a:solidFill>
        </p:spPr>
        <p:txBody>
          <a:bodyPr wrap="square">
            <a:noAutofit/>
          </a:bodyPr>
          <a:lstStyle>
            <a:lvl1pPr marL="0" indent="0">
              <a:buFontTx/>
              <a:buNone/>
              <a:defRPr>
                <a:noFill/>
              </a:defRPr>
            </a:lvl1pPr>
            <a:lvl2pPr marL="0" indent="0">
              <a:buFontTx/>
              <a:buNone/>
              <a:defRPr>
                <a:noFill/>
              </a:defRPr>
            </a:lvl2pPr>
            <a:lvl3pPr marL="0" indent="0">
              <a:buFontTx/>
              <a:buNone/>
              <a:defRPr>
                <a:noFill/>
              </a:defRPr>
            </a:lvl3pPr>
            <a:lvl4pPr marL="0" indent="0">
              <a:buFontTx/>
              <a:buNone/>
              <a:defRPr>
                <a:noFill/>
              </a:defRPr>
            </a:lvl4pPr>
            <a:lvl5pPr marL="0" indent="0">
              <a:buFontTx/>
              <a:buNone/>
              <a:defRPr>
                <a:noFill/>
              </a:defRPr>
            </a:lvl5p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endParaRPr lang="da-DK" dirty="0"/>
          </a:p>
        </p:txBody>
      </p:sp>
      <p:grpSp>
        <p:nvGrpSpPr>
          <p:cNvPr id="10" name="Group 9">
            <a:extLst>
              <a:ext uri="{FF2B5EF4-FFF2-40B4-BE49-F238E27FC236}">
                <a16:creationId xmlns:a16="http://schemas.microsoft.com/office/drawing/2014/main" id="{15DCBA88-B6F1-486A-DB77-2E7CADBA1655}"/>
              </a:ext>
            </a:extLst>
          </p:cNvPr>
          <p:cNvGrpSpPr/>
          <p:nvPr/>
        </p:nvGrpSpPr>
        <p:grpSpPr>
          <a:xfrm>
            <a:off x="545691" y="397566"/>
            <a:ext cx="834251" cy="310488"/>
            <a:chOff x="545691" y="397566"/>
            <a:chExt cx="834251" cy="310488"/>
          </a:xfrm>
        </p:grpSpPr>
        <p:grpSp>
          <p:nvGrpSpPr>
            <p:cNvPr id="11" name="Group 10">
              <a:extLst>
                <a:ext uri="{FF2B5EF4-FFF2-40B4-BE49-F238E27FC236}">
                  <a16:creationId xmlns:a16="http://schemas.microsoft.com/office/drawing/2014/main" id="{9FE0EC77-F56B-8A80-1061-17B1C0074740}"/>
                </a:ext>
              </a:extLst>
            </p:cNvPr>
            <p:cNvGrpSpPr>
              <a:grpSpLocks noChangeAspect="1"/>
            </p:cNvGrpSpPr>
            <p:nvPr/>
          </p:nvGrpSpPr>
          <p:grpSpPr>
            <a:xfrm>
              <a:off x="545691" y="397566"/>
              <a:ext cx="277923" cy="310488"/>
              <a:chOff x="4129962" y="159852"/>
              <a:chExt cx="2203983" cy="2462231"/>
            </a:xfrm>
            <a:solidFill>
              <a:schemeClr val="accent5"/>
            </a:solidFill>
          </p:grpSpPr>
          <p:grpSp>
            <p:nvGrpSpPr>
              <p:cNvPr id="57" name="Graphic 6">
                <a:extLst>
                  <a:ext uri="{FF2B5EF4-FFF2-40B4-BE49-F238E27FC236}">
                    <a16:creationId xmlns:a16="http://schemas.microsoft.com/office/drawing/2014/main" id="{5813CC8A-CFEE-C92A-6C2F-56C8CD730828}"/>
                  </a:ext>
                </a:extLst>
              </p:cNvPr>
              <p:cNvGrpSpPr/>
              <p:nvPr/>
            </p:nvGrpSpPr>
            <p:grpSpPr>
              <a:xfrm>
                <a:off x="4129962" y="159852"/>
                <a:ext cx="2203983" cy="2462231"/>
                <a:chOff x="4129962" y="159852"/>
                <a:chExt cx="2203983" cy="2462231"/>
              </a:xfrm>
              <a:grpFill/>
            </p:grpSpPr>
            <p:sp>
              <p:nvSpPr>
                <p:cNvPr id="59" name="Freeform: Shape 58">
                  <a:extLst>
                    <a:ext uri="{FF2B5EF4-FFF2-40B4-BE49-F238E27FC236}">
                      <a16:creationId xmlns:a16="http://schemas.microsoft.com/office/drawing/2014/main" id="{F48F0A63-DE39-17BB-A5F2-4DEFB1945C93}"/>
                    </a:ext>
                  </a:extLst>
                </p:cNvPr>
                <p:cNvSpPr/>
                <p:nvPr/>
              </p:nvSpPr>
              <p:spPr>
                <a:xfrm>
                  <a:off x="4129962" y="159852"/>
                  <a:ext cx="2203983" cy="2462231"/>
                </a:xfrm>
                <a:custGeom>
                  <a:avLst/>
                  <a:gdLst>
                    <a:gd name="connsiteX0" fmla="*/ 2063128 w 2203983"/>
                    <a:gd name="connsiteY0" fmla="*/ 232505 h 2462231"/>
                    <a:gd name="connsiteX1" fmla="*/ 1715992 w 2203983"/>
                    <a:gd name="connsiteY1" fmla="*/ 42989 h 2462231"/>
                    <a:gd name="connsiteX2" fmla="*/ 1101960 w 2203983"/>
                    <a:gd name="connsiteY2" fmla="*/ 0 h 2462231"/>
                    <a:gd name="connsiteX3" fmla="*/ 487991 w 2203983"/>
                    <a:gd name="connsiteY3" fmla="*/ 42989 h 2462231"/>
                    <a:gd name="connsiteX4" fmla="*/ 140792 w 2203983"/>
                    <a:gd name="connsiteY4" fmla="*/ 232505 h 2462231"/>
                    <a:gd name="connsiteX5" fmla="*/ 17621 w 2203983"/>
                    <a:gd name="connsiteY5" fmla="*/ 609219 h 2462231"/>
                    <a:gd name="connsiteX6" fmla="*/ 0 w 2203983"/>
                    <a:gd name="connsiteY6" fmla="*/ 1231176 h 2462231"/>
                    <a:gd name="connsiteX7" fmla="*/ 17621 w 2203983"/>
                    <a:gd name="connsiteY7" fmla="*/ 1853076 h 2462231"/>
                    <a:gd name="connsiteX8" fmla="*/ 140792 w 2203983"/>
                    <a:gd name="connsiteY8" fmla="*/ 2229790 h 2462231"/>
                    <a:gd name="connsiteX9" fmla="*/ 487991 w 2203983"/>
                    <a:gd name="connsiteY9" fmla="*/ 2419306 h 2462231"/>
                    <a:gd name="connsiteX10" fmla="*/ 1101960 w 2203983"/>
                    <a:gd name="connsiteY10" fmla="*/ 2462232 h 2462231"/>
                    <a:gd name="connsiteX11" fmla="*/ 1715992 w 2203983"/>
                    <a:gd name="connsiteY11" fmla="*/ 2419306 h 2462231"/>
                    <a:gd name="connsiteX12" fmla="*/ 2063128 w 2203983"/>
                    <a:gd name="connsiteY12" fmla="*/ 2229790 h 2462231"/>
                    <a:gd name="connsiteX13" fmla="*/ 2186362 w 2203983"/>
                    <a:gd name="connsiteY13" fmla="*/ 1853076 h 2462231"/>
                    <a:gd name="connsiteX14" fmla="*/ 2203983 w 2203983"/>
                    <a:gd name="connsiteY14" fmla="*/ 1231176 h 2462231"/>
                    <a:gd name="connsiteX15" fmla="*/ 2186362 w 2203983"/>
                    <a:gd name="connsiteY15" fmla="*/ 609219 h 2462231"/>
                    <a:gd name="connsiteX16" fmla="*/ 2063128 w 2203983"/>
                    <a:gd name="connsiteY16" fmla="*/ 232505 h 2462231"/>
                    <a:gd name="connsiteX17" fmla="*/ 2004956 w 2203983"/>
                    <a:gd name="connsiteY17" fmla="*/ 2184787 h 2462231"/>
                    <a:gd name="connsiteX18" fmla="*/ 1716234 w 2203983"/>
                    <a:gd name="connsiteY18" fmla="*/ 2343207 h 2462231"/>
                    <a:gd name="connsiteX19" fmla="*/ 1101960 w 2203983"/>
                    <a:gd name="connsiteY19" fmla="*/ 2388699 h 2462231"/>
                    <a:gd name="connsiteX20" fmla="*/ 487744 w 2203983"/>
                    <a:gd name="connsiteY20" fmla="*/ 2343207 h 2462231"/>
                    <a:gd name="connsiteX21" fmla="*/ 199022 w 2203983"/>
                    <a:gd name="connsiteY21" fmla="*/ 2184787 h 2462231"/>
                    <a:gd name="connsiteX22" fmla="*/ 89205 w 2203983"/>
                    <a:gd name="connsiteY22" fmla="*/ 1832159 h 2462231"/>
                    <a:gd name="connsiteX23" fmla="*/ 73533 w 2203983"/>
                    <a:gd name="connsiteY23" fmla="*/ 1231176 h 2462231"/>
                    <a:gd name="connsiteX24" fmla="*/ 89205 w 2203983"/>
                    <a:gd name="connsiteY24" fmla="*/ 630136 h 2462231"/>
                    <a:gd name="connsiteX25" fmla="*/ 199022 w 2203983"/>
                    <a:gd name="connsiteY25" fmla="*/ 277508 h 2462231"/>
                    <a:gd name="connsiteX26" fmla="*/ 487744 w 2203983"/>
                    <a:gd name="connsiteY26" fmla="*/ 119031 h 2462231"/>
                    <a:gd name="connsiteX27" fmla="*/ 1101960 w 2203983"/>
                    <a:gd name="connsiteY27" fmla="*/ 73539 h 2462231"/>
                    <a:gd name="connsiteX28" fmla="*/ 1716234 w 2203983"/>
                    <a:gd name="connsiteY28" fmla="*/ 119031 h 2462231"/>
                    <a:gd name="connsiteX29" fmla="*/ 2004956 w 2203983"/>
                    <a:gd name="connsiteY29" fmla="*/ 277508 h 2462231"/>
                    <a:gd name="connsiteX30" fmla="*/ 2114715 w 2203983"/>
                    <a:gd name="connsiteY30" fmla="*/ 630136 h 2462231"/>
                    <a:gd name="connsiteX31" fmla="*/ 2130444 w 2203983"/>
                    <a:gd name="connsiteY31" fmla="*/ 1231176 h 2462231"/>
                    <a:gd name="connsiteX32" fmla="*/ 2114715 w 2203983"/>
                    <a:gd name="connsiteY32" fmla="*/ 1832159 h 2462231"/>
                    <a:gd name="connsiteX33" fmla="*/ 2004956 w 2203983"/>
                    <a:gd name="connsiteY33" fmla="*/ 2184787 h 24622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2203983" h="2462231">
                      <a:moveTo>
                        <a:pt x="2063128" y="232505"/>
                      </a:moveTo>
                      <a:cubicBezTo>
                        <a:pt x="1987576" y="134760"/>
                        <a:pt x="1873980" y="76651"/>
                        <a:pt x="1715992" y="42989"/>
                      </a:cubicBezTo>
                      <a:cubicBezTo>
                        <a:pt x="1557884" y="9271"/>
                        <a:pt x="1355376" y="0"/>
                        <a:pt x="1101960" y="0"/>
                      </a:cubicBezTo>
                      <a:cubicBezTo>
                        <a:pt x="848544" y="0"/>
                        <a:pt x="646043" y="9271"/>
                        <a:pt x="487991" y="42989"/>
                      </a:cubicBezTo>
                      <a:cubicBezTo>
                        <a:pt x="329940" y="76651"/>
                        <a:pt x="216345" y="134760"/>
                        <a:pt x="140792" y="232505"/>
                      </a:cubicBezTo>
                      <a:cubicBezTo>
                        <a:pt x="70428" y="323602"/>
                        <a:pt x="35179" y="445986"/>
                        <a:pt x="17621" y="609219"/>
                      </a:cubicBezTo>
                      <a:cubicBezTo>
                        <a:pt x="0" y="772452"/>
                        <a:pt x="0" y="976598"/>
                        <a:pt x="0" y="1231176"/>
                      </a:cubicBezTo>
                      <a:cubicBezTo>
                        <a:pt x="0" y="1485690"/>
                        <a:pt x="0" y="1689843"/>
                        <a:pt x="17621" y="1853076"/>
                      </a:cubicBezTo>
                      <a:cubicBezTo>
                        <a:pt x="35185" y="2016309"/>
                        <a:pt x="70428" y="2138687"/>
                        <a:pt x="140792" y="2229790"/>
                      </a:cubicBezTo>
                      <a:cubicBezTo>
                        <a:pt x="216345" y="2327472"/>
                        <a:pt x="329940" y="2385587"/>
                        <a:pt x="487991" y="2419306"/>
                      </a:cubicBezTo>
                      <a:cubicBezTo>
                        <a:pt x="646043" y="2452967"/>
                        <a:pt x="848544" y="2462232"/>
                        <a:pt x="1101960" y="2462232"/>
                      </a:cubicBezTo>
                      <a:cubicBezTo>
                        <a:pt x="1355376" y="2462232"/>
                        <a:pt x="1557877" y="2452960"/>
                        <a:pt x="1715992" y="2419306"/>
                      </a:cubicBezTo>
                      <a:cubicBezTo>
                        <a:pt x="1873980" y="2385587"/>
                        <a:pt x="1987582" y="2327478"/>
                        <a:pt x="2063128" y="2229790"/>
                      </a:cubicBezTo>
                      <a:cubicBezTo>
                        <a:pt x="2133556" y="2138693"/>
                        <a:pt x="2168741" y="2016309"/>
                        <a:pt x="2186362" y="1853076"/>
                      </a:cubicBezTo>
                      <a:cubicBezTo>
                        <a:pt x="2203983" y="1689843"/>
                        <a:pt x="2203983" y="1485697"/>
                        <a:pt x="2203983" y="1231176"/>
                      </a:cubicBezTo>
                      <a:cubicBezTo>
                        <a:pt x="2203983" y="976598"/>
                        <a:pt x="2203983" y="772452"/>
                        <a:pt x="2186362" y="609219"/>
                      </a:cubicBezTo>
                      <a:cubicBezTo>
                        <a:pt x="2168741" y="445986"/>
                        <a:pt x="2133556" y="323609"/>
                        <a:pt x="2063128" y="232505"/>
                      </a:cubicBezTo>
                      <a:moveTo>
                        <a:pt x="2004956" y="2184787"/>
                      </a:moveTo>
                      <a:cubicBezTo>
                        <a:pt x="1946783" y="2260092"/>
                        <a:pt x="1858613" y="2311070"/>
                        <a:pt x="1716234" y="2343207"/>
                      </a:cubicBezTo>
                      <a:cubicBezTo>
                        <a:pt x="1573790" y="2375402"/>
                        <a:pt x="1377144" y="2388699"/>
                        <a:pt x="1101960" y="2388699"/>
                      </a:cubicBezTo>
                      <a:cubicBezTo>
                        <a:pt x="826834" y="2388699"/>
                        <a:pt x="630187" y="2375408"/>
                        <a:pt x="487744" y="2343207"/>
                      </a:cubicBezTo>
                      <a:cubicBezTo>
                        <a:pt x="345364" y="2311070"/>
                        <a:pt x="257194" y="2260099"/>
                        <a:pt x="199022" y="2184787"/>
                      </a:cubicBezTo>
                      <a:cubicBezTo>
                        <a:pt x="136277" y="2103628"/>
                        <a:pt x="104877" y="1988566"/>
                        <a:pt x="89205" y="1832159"/>
                      </a:cubicBezTo>
                      <a:cubicBezTo>
                        <a:pt x="73533" y="1675695"/>
                        <a:pt x="73533" y="1477886"/>
                        <a:pt x="73533" y="1231176"/>
                      </a:cubicBezTo>
                      <a:cubicBezTo>
                        <a:pt x="73533" y="984402"/>
                        <a:pt x="73533" y="786537"/>
                        <a:pt x="89205" y="630136"/>
                      </a:cubicBezTo>
                      <a:cubicBezTo>
                        <a:pt x="104877" y="473672"/>
                        <a:pt x="136277" y="358610"/>
                        <a:pt x="199022" y="277508"/>
                      </a:cubicBezTo>
                      <a:cubicBezTo>
                        <a:pt x="257194" y="202203"/>
                        <a:pt x="345364" y="151225"/>
                        <a:pt x="487744" y="119031"/>
                      </a:cubicBezTo>
                      <a:cubicBezTo>
                        <a:pt x="630187" y="86893"/>
                        <a:pt x="826834" y="73539"/>
                        <a:pt x="1101960" y="73539"/>
                      </a:cubicBezTo>
                      <a:cubicBezTo>
                        <a:pt x="1377144" y="73539"/>
                        <a:pt x="1573797" y="86893"/>
                        <a:pt x="1716234" y="119031"/>
                      </a:cubicBezTo>
                      <a:cubicBezTo>
                        <a:pt x="1858613" y="151225"/>
                        <a:pt x="1946783" y="202203"/>
                        <a:pt x="2004956" y="277508"/>
                      </a:cubicBezTo>
                      <a:cubicBezTo>
                        <a:pt x="2067700" y="358604"/>
                        <a:pt x="2099043" y="473665"/>
                        <a:pt x="2114715" y="630136"/>
                      </a:cubicBezTo>
                      <a:cubicBezTo>
                        <a:pt x="2130444" y="786543"/>
                        <a:pt x="2130444" y="984409"/>
                        <a:pt x="2130444" y="1231176"/>
                      </a:cubicBezTo>
                      <a:cubicBezTo>
                        <a:pt x="2130444" y="1477886"/>
                        <a:pt x="2130444" y="1675695"/>
                        <a:pt x="2114715" y="1832159"/>
                      </a:cubicBezTo>
                      <a:cubicBezTo>
                        <a:pt x="2099043" y="1988566"/>
                        <a:pt x="2067700" y="2103628"/>
                        <a:pt x="2004956" y="2184787"/>
                      </a:cubicBezTo>
                    </a:path>
                  </a:pathLst>
                </a:custGeom>
                <a:grpFill/>
                <a:ln w="6350" cap="flat">
                  <a:noFill/>
                  <a:prstDash val="solid"/>
                  <a:miter/>
                </a:ln>
              </p:spPr>
              <p:txBody>
                <a:bodyPr rtlCol="0" anchor="ctr"/>
                <a:lstStyle/>
                <a:p>
                  <a:endParaRPr lang="da-DK" dirty="0"/>
                </a:p>
              </p:txBody>
            </p:sp>
            <p:sp>
              <p:nvSpPr>
                <p:cNvPr id="60" name="Freeform: Shape 59">
                  <a:extLst>
                    <a:ext uri="{FF2B5EF4-FFF2-40B4-BE49-F238E27FC236}">
                      <a16:creationId xmlns:a16="http://schemas.microsoft.com/office/drawing/2014/main" id="{764F24EE-8A40-D838-1882-A7748EDEAF23}"/>
                    </a:ext>
                  </a:extLst>
                </p:cNvPr>
                <p:cNvSpPr/>
                <p:nvPr/>
              </p:nvSpPr>
              <p:spPr>
                <a:xfrm>
                  <a:off x="4478914" y="874513"/>
                  <a:ext cx="1506105" cy="1231118"/>
                </a:xfrm>
                <a:custGeom>
                  <a:avLst/>
                  <a:gdLst>
                    <a:gd name="connsiteX0" fmla="*/ 734028 w 1506105"/>
                    <a:gd name="connsiteY0" fmla="*/ 485007 h 1231118"/>
                    <a:gd name="connsiteX1" fmla="*/ 622503 w 1506105"/>
                    <a:gd name="connsiteY1" fmla="*/ 541045 h 1231118"/>
                    <a:gd name="connsiteX2" fmla="*/ 434759 w 1506105"/>
                    <a:gd name="connsiteY2" fmla="*/ 576656 h 1231118"/>
                    <a:gd name="connsiteX3" fmla="*/ 434759 w 1506105"/>
                    <a:gd name="connsiteY3" fmla="*/ 288360 h 1231118"/>
                    <a:gd name="connsiteX4" fmla="*/ 434759 w 1506105"/>
                    <a:gd name="connsiteY4" fmla="*/ 0 h 1231118"/>
                    <a:gd name="connsiteX5" fmla="*/ 397993 w 1506105"/>
                    <a:gd name="connsiteY5" fmla="*/ 0 h 1231118"/>
                    <a:gd name="connsiteX6" fmla="*/ 361162 w 1506105"/>
                    <a:gd name="connsiteY6" fmla="*/ 0 h 1231118"/>
                    <a:gd name="connsiteX7" fmla="*/ 361162 w 1506105"/>
                    <a:gd name="connsiteY7" fmla="*/ 286099 h 1231118"/>
                    <a:gd name="connsiteX8" fmla="*/ 361162 w 1506105"/>
                    <a:gd name="connsiteY8" fmla="*/ 572141 h 1231118"/>
                    <a:gd name="connsiteX9" fmla="*/ 159086 w 1506105"/>
                    <a:gd name="connsiteY9" fmla="*/ 503421 h 1231118"/>
                    <a:gd name="connsiteX10" fmla="*/ 48965 w 1506105"/>
                    <a:gd name="connsiteY10" fmla="*/ 421227 h 1231118"/>
                    <a:gd name="connsiteX11" fmla="*/ 24454 w 1506105"/>
                    <a:gd name="connsiteY11" fmla="*/ 448608 h 1231118"/>
                    <a:gd name="connsiteX12" fmla="*/ 0 w 1506105"/>
                    <a:gd name="connsiteY12" fmla="*/ 476047 h 1231118"/>
                    <a:gd name="connsiteX13" fmla="*/ 126340 w 1506105"/>
                    <a:gd name="connsiteY13" fmla="*/ 569709 h 1231118"/>
                    <a:gd name="connsiteX14" fmla="*/ 361156 w 1506105"/>
                    <a:gd name="connsiteY14" fmla="*/ 646233 h 1231118"/>
                    <a:gd name="connsiteX15" fmla="*/ 361156 w 1506105"/>
                    <a:gd name="connsiteY15" fmla="*/ 938676 h 1231118"/>
                    <a:gd name="connsiteX16" fmla="*/ 361156 w 1506105"/>
                    <a:gd name="connsiteY16" fmla="*/ 1231119 h 1231118"/>
                    <a:gd name="connsiteX17" fmla="*/ 750792 w 1506105"/>
                    <a:gd name="connsiteY17" fmla="*/ 1231119 h 1231118"/>
                    <a:gd name="connsiteX18" fmla="*/ 1140371 w 1506105"/>
                    <a:gd name="connsiteY18" fmla="*/ 1231119 h 1231118"/>
                    <a:gd name="connsiteX19" fmla="*/ 1140371 w 1506105"/>
                    <a:gd name="connsiteY19" fmla="*/ 1194353 h 1231118"/>
                    <a:gd name="connsiteX20" fmla="*/ 1140371 w 1506105"/>
                    <a:gd name="connsiteY20" fmla="*/ 1157586 h 1231118"/>
                    <a:gd name="connsiteX21" fmla="*/ 787565 w 1506105"/>
                    <a:gd name="connsiteY21" fmla="*/ 1157586 h 1231118"/>
                    <a:gd name="connsiteX22" fmla="*/ 434759 w 1506105"/>
                    <a:gd name="connsiteY22" fmla="*/ 1157586 h 1231118"/>
                    <a:gd name="connsiteX23" fmla="*/ 434759 w 1506105"/>
                    <a:gd name="connsiteY23" fmla="*/ 903986 h 1231118"/>
                    <a:gd name="connsiteX24" fmla="*/ 434759 w 1506105"/>
                    <a:gd name="connsiteY24" fmla="*/ 650386 h 1231118"/>
                    <a:gd name="connsiteX25" fmla="*/ 646957 w 1506105"/>
                    <a:gd name="connsiteY25" fmla="*/ 610813 h 1231118"/>
                    <a:gd name="connsiteX26" fmla="*/ 772077 w 1506105"/>
                    <a:gd name="connsiteY26" fmla="*/ 547948 h 1231118"/>
                    <a:gd name="connsiteX27" fmla="*/ 901833 w 1506105"/>
                    <a:gd name="connsiteY27" fmla="*/ 485083 h 1231118"/>
                    <a:gd name="connsiteX28" fmla="*/ 1125919 w 1506105"/>
                    <a:gd name="connsiteY28" fmla="*/ 458438 h 1231118"/>
                    <a:gd name="connsiteX29" fmla="*/ 1341164 w 1506105"/>
                    <a:gd name="connsiteY29" fmla="*/ 526002 h 1231118"/>
                    <a:gd name="connsiteX30" fmla="*/ 1457141 w 1506105"/>
                    <a:gd name="connsiteY30" fmla="*/ 611733 h 1231118"/>
                    <a:gd name="connsiteX31" fmla="*/ 1481595 w 1506105"/>
                    <a:gd name="connsiteY31" fmla="*/ 584295 h 1231118"/>
                    <a:gd name="connsiteX32" fmla="*/ 1506106 w 1506105"/>
                    <a:gd name="connsiteY32" fmla="*/ 556914 h 1231118"/>
                    <a:gd name="connsiteX33" fmla="*/ 1376045 w 1506105"/>
                    <a:gd name="connsiteY33" fmla="*/ 460997 h 1231118"/>
                    <a:gd name="connsiteX34" fmla="*/ 1132688 w 1506105"/>
                    <a:gd name="connsiteY34" fmla="*/ 385267 h 1231118"/>
                    <a:gd name="connsiteX35" fmla="*/ 879513 w 1506105"/>
                    <a:gd name="connsiteY35" fmla="*/ 414782 h 1231118"/>
                    <a:gd name="connsiteX36" fmla="*/ 734028 w 1506105"/>
                    <a:gd name="connsiteY36" fmla="*/ 485007 h 12311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1506105" h="1231118">
                      <a:moveTo>
                        <a:pt x="734028" y="485007"/>
                      </a:moveTo>
                      <a:cubicBezTo>
                        <a:pt x="710552" y="499212"/>
                        <a:pt x="672871" y="521837"/>
                        <a:pt x="622503" y="541045"/>
                      </a:cubicBezTo>
                      <a:cubicBezTo>
                        <a:pt x="572198" y="560311"/>
                        <a:pt x="509086" y="576104"/>
                        <a:pt x="434759" y="576656"/>
                      </a:cubicBezTo>
                      <a:lnTo>
                        <a:pt x="434759" y="288360"/>
                      </a:lnTo>
                      <a:lnTo>
                        <a:pt x="434759" y="0"/>
                      </a:lnTo>
                      <a:lnTo>
                        <a:pt x="397993" y="0"/>
                      </a:lnTo>
                      <a:lnTo>
                        <a:pt x="361162" y="0"/>
                      </a:lnTo>
                      <a:lnTo>
                        <a:pt x="361162" y="286099"/>
                      </a:lnTo>
                      <a:lnTo>
                        <a:pt x="361162" y="572141"/>
                      </a:lnTo>
                      <a:cubicBezTo>
                        <a:pt x="277806" y="561473"/>
                        <a:pt x="210795" y="533603"/>
                        <a:pt x="159086" y="503421"/>
                      </a:cubicBezTo>
                      <a:cubicBezTo>
                        <a:pt x="107379" y="473297"/>
                        <a:pt x="71038" y="440919"/>
                        <a:pt x="48965" y="421227"/>
                      </a:cubicBezTo>
                      <a:lnTo>
                        <a:pt x="24454" y="448608"/>
                      </a:lnTo>
                      <a:lnTo>
                        <a:pt x="0" y="476047"/>
                      </a:lnTo>
                      <a:cubicBezTo>
                        <a:pt x="25063" y="498424"/>
                        <a:pt x="66650" y="535495"/>
                        <a:pt x="126340" y="569709"/>
                      </a:cubicBezTo>
                      <a:cubicBezTo>
                        <a:pt x="186036" y="603917"/>
                        <a:pt x="263779" y="635260"/>
                        <a:pt x="361156" y="646233"/>
                      </a:cubicBezTo>
                      <a:lnTo>
                        <a:pt x="361156" y="938676"/>
                      </a:lnTo>
                      <a:lnTo>
                        <a:pt x="361156" y="1231119"/>
                      </a:lnTo>
                      <a:lnTo>
                        <a:pt x="750792" y="1231119"/>
                      </a:lnTo>
                      <a:lnTo>
                        <a:pt x="1140371" y="1231119"/>
                      </a:lnTo>
                      <a:lnTo>
                        <a:pt x="1140371" y="1194353"/>
                      </a:lnTo>
                      <a:lnTo>
                        <a:pt x="1140371" y="1157586"/>
                      </a:lnTo>
                      <a:lnTo>
                        <a:pt x="787565" y="1157586"/>
                      </a:lnTo>
                      <a:lnTo>
                        <a:pt x="434759" y="1157586"/>
                      </a:lnTo>
                      <a:lnTo>
                        <a:pt x="434759" y="903986"/>
                      </a:lnTo>
                      <a:lnTo>
                        <a:pt x="434759" y="650386"/>
                      </a:lnTo>
                      <a:cubicBezTo>
                        <a:pt x="519150" y="650018"/>
                        <a:pt x="590309" y="632339"/>
                        <a:pt x="646957" y="610813"/>
                      </a:cubicBezTo>
                      <a:cubicBezTo>
                        <a:pt x="703606" y="589229"/>
                        <a:pt x="745738" y="563861"/>
                        <a:pt x="772077" y="547948"/>
                      </a:cubicBezTo>
                      <a:cubicBezTo>
                        <a:pt x="798297" y="532092"/>
                        <a:pt x="842201" y="505568"/>
                        <a:pt x="901833" y="485083"/>
                      </a:cubicBezTo>
                      <a:cubicBezTo>
                        <a:pt x="961409" y="464598"/>
                        <a:pt x="1036714" y="450202"/>
                        <a:pt x="1125919" y="458438"/>
                      </a:cubicBezTo>
                      <a:cubicBezTo>
                        <a:pt x="1215003" y="466731"/>
                        <a:pt x="1286345" y="494843"/>
                        <a:pt x="1341164" y="526002"/>
                      </a:cubicBezTo>
                      <a:cubicBezTo>
                        <a:pt x="1395984" y="557098"/>
                        <a:pt x="1434218" y="591306"/>
                        <a:pt x="1457141" y="611733"/>
                      </a:cubicBezTo>
                      <a:lnTo>
                        <a:pt x="1481595" y="584295"/>
                      </a:lnTo>
                      <a:lnTo>
                        <a:pt x="1506106" y="556914"/>
                      </a:lnTo>
                      <a:cubicBezTo>
                        <a:pt x="1480496" y="534047"/>
                        <a:pt x="1437755" y="495814"/>
                        <a:pt x="1376045" y="460997"/>
                      </a:cubicBezTo>
                      <a:cubicBezTo>
                        <a:pt x="1314399" y="426117"/>
                        <a:pt x="1233850" y="394652"/>
                        <a:pt x="1132688" y="385267"/>
                      </a:cubicBezTo>
                      <a:cubicBezTo>
                        <a:pt x="1031526" y="375875"/>
                        <a:pt x="946525" y="391973"/>
                        <a:pt x="879513" y="414782"/>
                      </a:cubicBezTo>
                      <a:cubicBezTo>
                        <a:pt x="812502" y="437629"/>
                        <a:pt x="763416" y="467259"/>
                        <a:pt x="734028" y="485007"/>
                      </a:cubicBezTo>
                    </a:path>
                  </a:pathLst>
                </a:custGeom>
                <a:grpFill/>
                <a:ln w="6350" cap="flat">
                  <a:noFill/>
                  <a:prstDash val="solid"/>
                  <a:miter/>
                </a:ln>
              </p:spPr>
              <p:txBody>
                <a:bodyPr rtlCol="0" anchor="ctr"/>
                <a:lstStyle/>
                <a:p>
                  <a:endParaRPr lang="da-DK" dirty="0"/>
                </a:p>
              </p:txBody>
            </p:sp>
          </p:grpSp>
          <p:sp>
            <p:nvSpPr>
              <p:cNvPr id="58" name="Freeform: Shape 57">
                <a:extLst>
                  <a:ext uri="{FF2B5EF4-FFF2-40B4-BE49-F238E27FC236}">
                    <a16:creationId xmlns:a16="http://schemas.microsoft.com/office/drawing/2014/main" id="{8F4A6A41-56C2-DA71-2C72-E67EA34A6E4E}"/>
                  </a:ext>
                </a:extLst>
              </p:cNvPr>
              <p:cNvSpPr/>
              <p:nvPr/>
            </p:nvSpPr>
            <p:spPr>
              <a:xfrm>
                <a:off x="4844604" y="676342"/>
                <a:ext cx="774700" cy="73532"/>
              </a:xfrm>
              <a:custGeom>
                <a:avLst/>
                <a:gdLst>
                  <a:gd name="connsiteX0" fmla="*/ 774700 w 774700"/>
                  <a:gd name="connsiteY0" fmla="*/ 0 h 73532"/>
                  <a:gd name="connsiteX1" fmla="*/ 387318 w 774700"/>
                  <a:gd name="connsiteY1" fmla="*/ 0 h 73532"/>
                  <a:gd name="connsiteX2" fmla="*/ 0 w 774700"/>
                  <a:gd name="connsiteY2" fmla="*/ 0 h 73532"/>
                  <a:gd name="connsiteX3" fmla="*/ 0 w 774700"/>
                  <a:gd name="connsiteY3" fmla="*/ 36767 h 73532"/>
                  <a:gd name="connsiteX4" fmla="*/ 0 w 774700"/>
                  <a:gd name="connsiteY4" fmla="*/ 73533 h 73532"/>
                  <a:gd name="connsiteX5" fmla="*/ 387318 w 774700"/>
                  <a:gd name="connsiteY5" fmla="*/ 73533 h 73532"/>
                  <a:gd name="connsiteX6" fmla="*/ 774700 w 774700"/>
                  <a:gd name="connsiteY6" fmla="*/ 73533 h 73532"/>
                  <a:gd name="connsiteX7" fmla="*/ 774700 w 774700"/>
                  <a:gd name="connsiteY7" fmla="*/ 36767 h 735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74700" h="73532">
                    <a:moveTo>
                      <a:pt x="774700" y="0"/>
                    </a:moveTo>
                    <a:lnTo>
                      <a:pt x="387318" y="0"/>
                    </a:lnTo>
                    <a:lnTo>
                      <a:pt x="0" y="0"/>
                    </a:lnTo>
                    <a:lnTo>
                      <a:pt x="0" y="36767"/>
                    </a:lnTo>
                    <a:lnTo>
                      <a:pt x="0" y="73533"/>
                    </a:lnTo>
                    <a:lnTo>
                      <a:pt x="387318" y="73533"/>
                    </a:lnTo>
                    <a:lnTo>
                      <a:pt x="774700" y="73533"/>
                    </a:lnTo>
                    <a:lnTo>
                      <a:pt x="774700" y="36767"/>
                    </a:lnTo>
                    <a:close/>
                  </a:path>
                </a:pathLst>
              </a:custGeom>
              <a:grpFill/>
              <a:ln w="6350" cap="flat">
                <a:noFill/>
                <a:prstDash val="solid"/>
                <a:miter/>
              </a:ln>
            </p:spPr>
            <p:txBody>
              <a:bodyPr rtlCol="0" anchor="ctr"/>
              <a:lstStyle/>
              <a:p>
                <a:endParaRPr lang="da-DK" dirty="0"/>
              </a:p>
            </p:txBody>
          </p:sp>
        </p:grpSp>
        <p:grpSp>
          <p:nvGrpSpPr>
            <p:cNvPr id="39" name="Graphic 6">
              <a:extLst>
                <a:ext uri="{FF2B5EF4-FFF2-40B4-BE49-F238E27FC236}">
                  <a16:creationId xmlns:a16="http://schemas.microsoft.com/office/drawing/2014/main" id="{620F54DF-C1B6-99EF-4100-B7592974A853}"/>
                </a:ext>
              </a:extLst>
            </p:cNvPr>
            <p:cNvGrpSpPr>
              <a:grpSpLocks noChangeAspect="1"/>
            </p:cNvGrpSpPr>
            <p:nvPr/>
          </p:nvGrpSpPr>
          <p:grpSpPr>
            <a:xfrm>
              <a:off x="870905" y="428896"/>
              <a:ext cx="509037" cy="247831"/>
              <a:chOff x="6708971" y="408308"/>
              <a:chExt cx="4036758" cy="1965350"/>
            </a:xfrm>
            <a:solidFill>
              <a:schemeClr val="bg1"/>
            </a:solidFill>
          </p:grpSpPr>
          <p:sp>
            <p:nvSpPr>
              <p:cNvPr id="40" name="Freeform: Shape 39">
                <a:extLst>
                  <a:ext uri="{FF2B5EF4-FFF2-40B4-BE49-F238E27FC236}">
                    <a16:creationId xmlns:a16="http://schemas.microsoft.com/office/drawing/2014/main" id="{D9755E35-DC00-2F77-AAF6-631ED9BA2C76}"/>
                  </a:ext>
                </a:extLst>
              </p:cNvPr>
              <p:cNvSpPr/>
              <p:nvPr/>
            </p:nvSpPr>
            <p:spPr>
              <a:xfrm>
                <a:off x="6739603" y="408334"/>
                <a:ext cx="313785" cy="544575"/>
              </a:xfrm>
              <a:custGeom>
                <a:avLst/>
                <a:gdLst>
                  <a:gd name="connsiteX0" fmla="*/ 83725 w 313785"/>
                  <a:gd name="connsiteY0" fmla="*/ 475126 h 544575"/>
                  <a:gd name="connsiteX1" fmla="*/ 254578 w 313785"/>
                  <a:gd name="connsiteY1" fmla="*/ 475126 h 544575"/>
                  <a:gd name="connsiteX2" fmla="*/ 313786 w 313785"/>
                  <a:gd name="connsiteY2" fmla="*/ 460794 h 544575"/>
                  <a:gd name="connsiteX3" fmla="*/ 302933 w 313785"/>
                  <a:gd name="connsiteY3" fmla="*/ 544576 h 544575"/>
                  <a:gd name="connsiteX4" fmla="*/ 0 w 313785"/>
                  <a:gd name="connsiteY4" fmla="*/ 544576 h 544575"/>
                  <a:gd name="connsiteX5" fmla="*/ 10185 w 313785"/>
                  <a:gd name="connsiteY5" fmla="*/ 499637 h 544575"/>
                  <a:gd name="connsiteX6" fmla="*/ 10185 w 313785"/>
                  <a:gd name="connsiteY6" fmla="*/ 44939 h 544575"/>
                  <a:gd name="connsiteX7" fmla="*/ 0 w 313785"/>
                  <a:gd name="connsiteY7" fmla="*/ 0 h 544575"/>
                  <a:gd name="connsiteX8" fmla="*/ 93968 w 313785"/>
                  <a:gd name="connsiteY8" fmla="*/ 0 h 544575"/>
                  <a:gd name="connsiteX9" fmla="*/ 83725 w 313785"/>
                  <a:gd name="connsiteY9" fmla="*/ 44939 h 544575"/>
                  <a:gd name="connsiteX10" fmla="*/ 83725 w 313785"/>
                  <a:gd name="connsiteY10" fmla="*/ 475126 h 544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785" h="544575">
                    <a:moveTo>
                      <a:pt x="83725" y="475126"/>
                    </a:moveTo>
                    <a:lnTo>
                      <a:pt x="254578" y="475126"/>
                    </a:lnTo>
                    <a:cubicBezTo>
                      <a:pt x="282505" y="475126"/>
                      <a:pt x="298177" y="469697"/>
                      <a:pt x="313786" y="460794"/>
                    </a:cubicBezTo>
                    <a:lnTo>
                      <a:pt x="302933" y="544576"/>
                    </a:lnTo>
                    <a:lnTo>
                      <a:pt x="0" y="544576"/>
                    </a:lnTo>
                    <a:cubicBezTo>
                      <a:pt x="6826" y="530981"/>
                      <a:pt x="10185" y="519392"/>
                      <a:pt x="10185" y="499637"/>
                    </a:cubicBezTo>
                    <a:lnTo>
                      <a:pt x="10185" y="44939"/>
                    </a:lnTo>
                    <a:cubicBezTo>
                      <a:pt x="10185" y="25184"/>
                      <a:pt x="6833" y="13595"/>
                      <a:pt x="0" y="0"/>
                    </a:cubicBezTo>
                    <a:lnTo>
                      <a:pt x="93968" y="0"/>
                    </a:lnTo>
                    <a:cubicBezTo>
                      <a:pt x="87135" y="13595"/>
                      <a:pt x="83725" y="25184"/>
                      <a:pt x="83725" y="44939"/>
                    </a:cubicBezTo>
                    <a:lnTo>
                      <a:pt x="83725" y="475126"/>
                    </a:lnTo>
                    <a:close/>
                  </a:path>
                </a:pathLst>
              </a:custGeom>
              <a:grpFill/>
              <a:ln w="6350" cap="flat">
                <a:noFill/>
                <a:prstDash val="solid"/>
                <a:miter/>
              </a:ln>
            </p:spPr>
            <p:txBody>
              <a:bodyPr rtlCol="0" anchor="ctr"/>
              <a:lstStyle/>
              <a:p>
                <a:endParaRPr lang="da-DK" dirty="0"/>
              </a:p>
            </p:txBody>
          </p:sp>
          <p:sp>
            <p:nvSpPr>
              <p:cNvPr id="41" name="Freeform: Shape 40">
                <a:extLst>
                  <a:ext uri="{FF2B5EF4-FFF2-40B4-BE49-F238E27FC236}">
                    <a16:creationId xmlns:a16="http://schemas.microsoft.com/office/drawing/2014/main" id="{AEB8BE7B-DA76-FFBD-80D0-59DC2D80E788}"/>
                  </a:ext>
                </a:extLst>
              </p:cNvPr>
              <p:cNvSpPr/>
              <p:nvPr/>
            </p:nvSpPr>
            <p:spPr>
              <a:xfrm>
                <a:off x="7132897" y="408315"/>
                <a:ext cx="474516" cy="551408"/>
              </a:xfrm>
              <a:custGeom>
                <a:avLst/>
                <a:gdLst>
                  <a:gd name="connsiteX0" fmla="*/ 10242 w 474516"/>
                  <a:gd name="connsiteY0" fmla="*/ 44939 h 551408"/>
                  <a:gd name="connsiteX1" fmla="*/ 0 w 474516"/>
                  <a:gd name="connsiteY1" fmla="*/ 0 h 551408"/>
                  <a:gd name="connsiteX2" fmla="*/ 93967 w 474516"/>
                  <a:gd name="connsiteY2" fmla="*/ 0 h 551408"/>
                  <a:gd name="connsiteX3" fmla="*/ 83782 w 474516"/>
                  <a:gd name="connsiteY3" fmla="*/ 44939 h 551408"/>
                  <a:gd name="connsiteX4" fmla="*/ 83782 w 474516"/>
                  <a:gd name="connsiteY4" fmla="*/ 318599 h 551408"/>
                  <a:gd name="connsiteX5" fmla="*/ 238963 w 474516"/>
                  <a:gd name="connsiteY5" fmla="*/ 480613 h 551408"/>
                  <a:gd name="connsiteX6" fmla="*/ 394151 w 474516"/>
                  <a:gd name="connsiteY6" fmla="*/ 318599 h 551408"/>
                  <a:gd name="connsiteX7" fmla="*/ 394151 w 474516"/>
                  <a:gd name="connsiteY7" fmla="*/ 44939 h 551408"/>
                  <a:gd name="connsiteX8" fmla="*/ 383965 w 474516"/>
                  <a:gd name="connsiteY8" fmla="*/ 0 h 551408"/>
                  <a:gd name="connsiteX9" fmla="*/ 474516 w 474516"/>
                  <a:gd name="connsiteY9" fmla="*/ 0 h 551408"/>
                  <a:gd name="connsiteX10" fmla="*/ 463601 w 474516"/>
                  <a:gd name="connsiteY10" fmla="*/ 44939 h 551408"/>
                  <a:gd name="connsiteX11" fmla="*/ 463601 w 474516"/>
                  <a:gd name="connsiteY11" fmla="*/ 328784 h 551408"/>
                  <a:gd name="connsiteX12" fmla="*/ 236893 w 474516"/>
                  <a:gd name="connsiteY12" fmla="*/ 551409 h 551408"/>
                  <a:gd name="connsiteX13" fmla="*/ 10242 w 474516"/>
                  <a:gd name="connsiteY13" fmla="*/ 329457 h 551408"/>
                  <a:gd name="connsiteX14" fmla="*/ 10242 w 474516"/>
                  <a:gd name="connsiteY14" fmla="*/ 44939 h 5514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474516" h="551408">
                    <a:moveTo>
                      <a:pt x="10242" y="44939"/>
                    </a:moveTo>
                    <a:cubicBezTo>
                      <a:pt x="10242" y="25184"/>
                      <a:pt x="6826" y="13595"/>
                      <a:pt x="0" y="0"/>
                    </a:cubicBezTo>
                    <a:lnTo>
                      <a:pt x="93967" y="0"/>
                    </a:lnTo>
                    <a:cubicBezTo>
                      <a:pt x="87135" y="13595"/>
                      <a:pt x="83782" y="25184"/>
                      <a:pt x="83782" y="44939"/>
                    </a:cubicBezTo>
                    <a:lnTo>
                      <a:pt x="83782" y="318599"/>
                    </a:lnTo>
                    <a:cubicBezTo>
                      <a:pt x="83782" y="416585"/>
                      <a:pt x="151162" y="480613"/>
                      <a:pt x="238963" y="480613"/>
                    </a:cubicBezTo>
                    <a:cubicBezTo>
                      <a:pt x="326771" y="480613"/>
                      <a:pt x="394151" y="422078"/>
                      <a:pt x="394151" y="318599"/>
                    </a:cubicBezTo>
                    <a:lnTo>
                      <a:pt x="394151" y="44939"/>
                    </a:lnTo>
                    <a:cubicBezTo>
                      <a:pt x="394151" y="25184"/>
                      <a:pt x="390734" y="13595"/>
                      <a:pt x="383965" y="0"/>
                    </a:cubicBezTo>
                    <a:lnTo>
                      <a:pt x="474516" y="0"/>
                    </a:lnTo>
                    <a:cubicBezTo>
                      <a:pt x="467684" y="13595"/>
                      <a:pt x="463601" y="25184"/>
                      <a:pt x="463601" y="44939"/>
                    </a:cubicBezTo>
                    <a:lnTo>
                      <a:pt x="463601" y="328784"/>
                    </a:lnTo>
                    <a:cubicBezTo>
                      <a:pt x="463601" y="460191"/>
                      <a:pt x="372383" y="551409"/>
                      <a:pt x="236893" y="551409"/>
                    </a:cubicBezTo>
                    <a:cubicBezTo>
                      <a:pt x="104819" y="551409"/>
                      <a:pt x="10242" y="458114"/>
                      <a:pt x="10242" y="329457"/>
                    </a:cubicBezTo>
                    <a:lnTo>
                      <a:pt x="10242" y="44939"/>
                    </a:lnTo>
                    <a:close/>
                  </a:path>
                </a:pathLst>
              </a:custGeom>
              <a:grpFill/>
              <a:ln w="6350" cap="flat">
                <a:noFill/>
                <a:prstDash val="solid"/>
                <a:miter/>
              </a:ln>
            </p:spPr>
            <p:txBody>
              <a:bodyPr rtlCol="0" anchor="ctr"/>
              <a:lstStyle/>
              <a:p>
                <a:endParaRPr lang="da-DK" dirty="0"/>
              </a:p>
            </p:txBody>
          </p:sp>
          <p:sp>
            <p:nvSpPr>
              <p:cNvPr id="42" name="Freeform: Shape 41">
                <a:extLst>
                  <a:ext uri="{FF2B5EF4-FFF2-40B4-BE49-F238E27FC236}">
                    <a16:creationId xmlns:a16="http://schemas.microsoft.com/office/drawing/2014/main" id="{D41824A0-8D3E-BE8B-8568-CE2565994AC5}"/>
                  </a:ext>
                </a:extLst>
              </p:cNvPr>
              <p:cNvSpPr/>
              <p:nvPr/>
            </p:nvSpPr>
            <p:spPr>
              <a:xfrm>
                <a:off x="6739578" y="1115286"/>
                <a:ext cx="313842" cy="544575"/>
              </a:xfrm>
              <a:custGeom>
                <a:avLst/>
                <a:gdLst>
                  <a:gd name="connsiteX0" fmla="*/ 288652 w 313842"/>
                  <a:gd name="connsiteY0" fmla="*/ 6 h 544575"/>
                  <a:gd name="connsiteX1" fmla="*/ 292068 w 313842"/>
                  <a:gd name="connsiteY1" fmla="*/ 83725 h 544575"/>
                  <a:gd name="connsiteX2" fmla="*/ 232861 w 313842"/>
                  <a:gd name="connsiteY2" fmla="*/ 69456 h 544575"/>
                  <a:gd name="connsiteX3" fmla="*/ 83776 w 313842"/>
                  <a:gd name="connsiteY3" fmla="*/ 69456 h 544575"/>
                  <a:gd name="connsiteX4" fmla="*/ 83776 w 313842"/>
                  <a:gd name="connsiteY4" fmla="*/ 232810 h 544575"/>
                  <a:gd name="connsiteX5" fmla="*/ 238290 w 313842"/>
                  <a:gd name="connsiteY5" fmla="*/ 232810 h 544575"/>
                  <a:gd name="connsiteX6" fmla="*/ 283229 w 313842"/>
                  <a:gd name="connsiteY6" fmla="*/ 222625 h 544575"/>
                  <a:gd name="connsiteX7" fmla="*/ 283229 w 313842"/>
                  <a:gd name="connsiteY7" fmla="*/ 312445 h 544575"/>
                  <a:gd name="connsiteX8" fmla="*/ 238290 w 313842"/>
                  <a:gd name="connsiteY8" fmla="*/ 302260 h 544575"/>
                  <a:gd name="connsiteX9" fmla="*/ 83776 w 313842"/>
                  <a:gd name="connsiteY9" fmla="*/ 302260 h 544575"/>
                  <a:gd name="connsiteX10" fmla="*/ 83776 w 313842"/>
                  <a:gd name="connsiteY10" fmla="*/ 475126 h 544575"/>
                  <a:gd name="connsiteX11" fmla="*/ 249206 w 313842"/>
                  <a:gd name="connsiteY11" fmla="*/ 475126 h 544575"/>
                  <a:gd name="connsiteX12" fmla="*/ 313842 w 313842"/>
                  <a:gd name="connsiteY12" fmla="*/ 460858 h 544575"/>
                  <a:gd name="connsiteX13" fmla="*/ 294818 w 313842"/>
                  <a:gd name="connsiteY13" fmla="*/ 544576 h 544575"/>
                  <a:gd name="connsiteX14" fmla="*/ 0 w 313842"/>
                  <a:gd name="connsiteY14" fmla="*/ 544576 h 544575"/>
                  <a:gd name="connsiteX15" fmla="*/ 10242 w 313842"/>
                  <a:gd name="connsiteY15" fmla="*/ 499637 h 544575"/>
                  <a:gd name="connsiteX16" fmla="*/ 10242 w 313842"/>
                  <a:gd name="connsiteY16" fmla="*/ 44939 h 544575"/>
                  <a:gd name="connsiteX17" fmla="*/ 0 w 313842"/>
                  <a:gd name="connsiteY17" fmla="*/ 0 h 544575"/>
                  <a:gd name="connsiteX18" fmla="*/ 288652 w 313842"/>
                  <a:gd name="connsiteY18" fmla="*/ 0 h 544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313842" h="544575">
                    <a:moveTo>
                      <a:pt x="288652" y="6"/>
                    </a:moveTo>
                    <a:lnTo>
                      <a:pt x="292068" y="83725"/>
                    </a:lnTo>
                    <a:cubicBezTo>
                      <a:pt x="276396" y="74886"/>
                      <a:pt x="260724" y="69456"/>
                      <a:pt x="232861" y="69456"/>
                    </a:cubicBezTo>
                    <a:lnTo>
                      <a:pt x="83776" y="69456"/>
                    </a:lnTo>
                    <a:lnTo>
                      <a:pt x="83776" y="232810"/>
                    </a:lnTo>
                    <a:lnTo>
                      <a:pt x="238290" y="232810"/>
                    </a:lnTo>
                    <a:cubicBezTo>
                      <a:pt x="258045" y="232810"/>
                      <a:pt x="269570" y="229394"/>
                      <a:pt x="283229" y="222625"/>
                    </a:cubicBezTo>
                    <a:lnTo>
                      <a:pt x="283229" y="312445"/>
                    </a:lnTo>
                    <a:cubicBezTo>
                      <a:pt x="269570" y="305676"/>
                      <a:pt x="258045" y="302260"/>
                      <a:pt x="238290" y="302260"/>
                    </a:cubicBezTo>
                    <a:lnTo>
                      <a:pt x="83776" y="302260"/>
                    </a:lnTo>
                    <a:lnTo>
                      <a:pt x="83776" y="475126"/>
                    </a:lnTo>
                    <a:lnTo>
                      <a:pt x="249206" y="475126"/>
                    </a:lnTo>
                    <a:cubicBezTo>
                      <a:pt x="277070" y="475126"/>
                      <a:pt x="298171" y="469697"/>
                      <a:pt x="313842" y="460858"/>
                    </a:cubicBezTo>
                    <a:lnTo>
                      <a:pt x="294818" y="544576"/>
                    </a:lnTo>
                    <a:lnTo>
                      <a:pt x="0" y="544576"/>
                    </a:lnTo>
                    <a:cubicBezTo>
                      <a:pt x="6833" y="530981"/>
                      <a:pt x="10242" y="519392"/>
                      <a:pt x="10242" y="499637"/>
                    </a:cubicBezTo>
                    <a:lnTo>
                      <a:pt x="10242" y="44939"/>
                    </a:lnTo>
                    <a:cubicBezTo>
                      <a:pt x="10242" y="25184"/>
                      <a:pt x="6826" y="13595"/>
                      <a:pt x="0" y="0"/>
                    </a:cubicBezTo>
                    <a:lnTo>
                      <a:pt x="288652" y="0"/>
                    </a:lnTo>
                    <a:close/>
                  </a:path>
                </a:pathLst>
              </a:custGeom>
              <a:grpFill/>
              <a:ln w="6350" cap="flat">
                <a:noFill/>
                <a:prstDash val="solid"/>
                <a:miter/>
              </a:ln>
            </p:spPr>
            <p:txBody>
              <a:bodyPr rtlCol="0" anchor="ctr"/>
              <a:lstStyle/>
              <a:p>
                <a:endParaRPr lang="da-DK" dirty="0"/>
              </a:p>
            </p:txBody>
          </p:sp>
          <p:sp>
            <p:nvSpPr>
              <p:cNvPr id="43" name="Freeform: Shape 42">
                <a:extLst>
                  <a:ext uri="{FF2B5EF4-FFF2-40B4-BE49-F238E27FC236}">
                    <a16:creationId xmlns:a16="http://schemas.microsoft.com/office/drawing/2014/main" id="{E0CA5FEC-3B07-1CB6-D640-A8EDABDCEF60}"/>
                  </a:ext>
                </a:extLst>
              </p:cNvPr>
              <p:cNvSpPr/>
              <p:nvPr/>
            </p:nvSpPr>
            <p:spPr>
              <a:xfrm>
                <a:off x="7152372" y="1115305"/>
                <a:ext cx="313785" cy="544575"/>
              </a:xfrm>
              <a:custGeom>
                <a:avLst/>
                <a:gdLst>
                  <a:gd name="connsiteX0" fmla="*/ 83725 w 313785"/>
                  <a:gd name="connsiteY0" fmla="*/ 475126 h 544575"/>
                  <a:gd name="connsiteX1" fmla="*/ 254577 w 313785"/>
                  <a:gd name="connsiteY1" fmla="*/ 475126 h 544575"/>
                  <a:gd name="connsiteX2" fmla="*/ 313785 w 313785"/>
                  <a:gd name="connsiteY2" fmla="*/ 460858 h 544575"/>
                  <a:gd name="connsiteX3" fmla="*/ 302933 w 313785"/>
                  <a:gd name="connsiteY3" fmla="*/ 544576 h 544575"/>
                  <a:gd name="connsiteX4" fmla="*/ 0 w 313785"/>
                  <a:gd name="connsiteY4" fmla="*/ 544576 h 544575"/>
                  <a:gd name="connsiteX5" fmla="*/ 10185 w 313785"/>
                  <a:gd name="connsiteY5" fmla="*/ 499637 h 544575"/>
                  <a:gd name="connsiteX6" fmla="*/ 10185 w 313785"/>
                  <a:gd name="connsiteY6" fmla="*/ 44939 h 544575"/>
                  <a:gd name="connsiteX7" fmla="*/ 0 w 313785"/>
                  <a:gd name="connsiteY7" fmla="*/ 0 h 544575"/>
                  <a:gd name="connsiteX8" fmla="*/ 93967 w 313785"/>
                  <a:gd name="connsiteY8" fmla="*/ 0 h 544575"/>
                  <a:gd name="connsiteX9" fmla="*/ 83725 w 313785"/>
                  <a:gd name="connsiteY9" fmla="*/ 44939 h 544575"/>
                  <a:gd name="connsiteX10" fmla="*/ 83725 w 313785"/>
                  <a:gd name="connsiteY10" fmla="*/ 475126 h 544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785" h="544575">
                    <a:moveTo>
                      <a:pt x="83725" y="475126"/>
                    </a:moveTo>
                    <a:lnTo>
                      <a:pt x="254577" y="475126"/>
                    </a:lnTo>
                    <a:cubicBezTo>
                      <a:pt x="282505" y="475126"/>
                      <a:pt x="298177" y="469697"/>
                      <a:pt x="313785" y="460858"/>
                    </a:cubicBezTo>
                    <a:lnTo>
                      <a:pt x="302933" y="544576"/>
                    </a:lnTo>
                    <a:lnTo>
                      <a:pt x="0" y="544576"/>
                    </a:lnTo>
                    <a:cubicBezTo>
                      <a:pt x="6833" y="530917"/>
                      <a:pt x="10185" y="519392"/>
                      <a:pt x="10185" y="499637"/>
                    </a:cubicBezTo>
                    <a:lnTo>
                      <a:pt x="10185" y="44939"/>
                    </a:lnTo>
                    <a:cubicBezTo>
                      <a:pt x="10185" y="25184"/>
                      <a:pt x="6833" y="13595"/>
                      <a:pt x="0" y="0"/>
                    </a:cubicBezTo>
                    <a:lnTo>
                      <a:pt x="93967" y="0"/>
                    </a:lnTo>
                    <a:cubicBezTo>
                      <a:pt x="87135" y="13595"/>
                      <a:pt x="83725" y="25184"/>
                      <a:pt x="83725" y="44939"/>
                    </a:cubicBezTo>
                    <a:lnTo>
                      <a:pt x="83725" y="475126"/>
                    </a:lnTo>
                    <a:close/>
                  </a:path>
                </a:pathLst>
              </a:custGeom>
              <a:grpFill/>
              <a:ln w="6350" cap="flat">
                <a:noFill/>
                <a:prstDash val="solid"/>
                <a:miter/>
              </a:ln>
            </p:spPr>
            <p:txBody>
              <a:bodyPr rtlCol="0" anchor="ctr"/>
              <a:lstStyle/>
              <a:p>
                <a:endParaRPr lang="da-DK" dirty="0"/>
              </a:p>
            </p:txBody>
          </p:sp>
          <p:sp>
            <p:nvSpPr>
              <p:cNvPr id="44" name="Freeform: Shape 43">
                <a:extLst>
                  <a:ext uri="{FF2B5EF4-FFF2-40B4-BE49-F238E27FC236}">
                    <a16:creationId xmlns:a16="http://schemas.microsoft.com/office/drawing/2014/main" id="{C07E4DEC-8DBC-5C89-B43D-4E43F7B422EA}"/>
                  </a:ext>
                </a:extLst>
              </p:cNvPr>
              <p:cNvSpPr/>
              <p:nvPr/>
            </p:nvSpPr>
            <p:spPr>
              <a:xfrm>
                <a:off x="7566843" y="1115317"/>
                <a:ext cx="516648" cy="544518"/>
              </a:xfrm>
              <a:custGeom>
                <a:avLst/>
                <a:gdLst>
                  <a:gd name="connsiteX0" fmla="*/ 426098 w 516648"/>
                  <a:gd name="connsiteY0" fmla="*/ 163354 h 544518"/>
                  <a:gd name="connsiteX1" fmla="*/ 284492 w 516648"/>
                  <a:gd name="connsiteY1" fmla="*/ 456038 h 544518"/>
                  <a:gd name="connsiteX2" fmla="*/ 232105 w 516648"/>
                  <a:gd name="connsiteY2" fmla="*/ 456038 h 544518"/>
                  <a:gd name="connsiteX3" fmla="*/ 88474 w 516648"/>
                  <a:gd name="connsiteY3" fmla="*/ 164694 h 544518"/>
                  <a:gd name="connsiteX4" fmla="*/ 80975 w 516648"/>
                  <a:gd name="connsiteY4" fmla="*/ 499637 h 544518"/>
                  <a:gd name="connsiteX5" fmla="*/ 91218 w 516648"/>
                  <a:gd name="connsiteY5" fmla="*/ 544519 h 544518"/>
                  <a:gd name="connsiteX6" fmla="*/ 0 w 516648"/>
                  <a:gd name="connsiteY6" fmla="*/ 544519 h 544518"/>
                  <a:gd name="connsiteX7" fmla="*/ 10185 w 516648"/>
                  <a:gd name="connsiteY7" fmla="*/ 499637 h 544518"/>
                  <a:gd name="connsiteX8" fmla="*/ 21101 w 516648"/>
                  <a:gd name="connsiteY8" fmla="*/ 59207 h 544518"/>
                  <a:gd name="connsiteX9" fmla="*/ 2013 w 516648"/>
                  <a:gd name="connsiteY9" fmla="*/ 0 h 544518"/>
                  <a:gd name="connsiteX10" fmla="*/ 89820 w 516648"/>
                  <a:gd name="connsiteY10" fmla="*/ 0 h 544518"/>
                  <a:gd name="connsiteX11" fmla="*/ 259347 w 516648"/>
                  <a:gd name="connsiteY11" fmla="*/ 343053 h 544518"/>
                  <a:gd name="connsiteX12" fmla="*/ 426098 w 516648"/>
                  <a:gd name="connsiteY12" fmla="*/ 0 h 544518"/>
                  <a:gd name="connsiteX13" fmla="*/ 512585 w 516648"/>
                  <a:gd name="connsiteY13" fmla="*/ 0 h 544518"/>
                  <a:gd name="connsiteX14" fmla="*/ 495566 w 516648"/>
                  <a:gd name="connsiteY14" fmla="*/ 44875 h 544518"/>
                  <a:gd name="connsiteX15" fmla="*/ 506489 w 516648"/>
                  <a:gd name="connsiteY15" fmla="*/ 499637 h 544518"/>
                  <a:gd name="connsiteX16" fmla="*/ 516649 w 516648"/>
                  <a:gd name="connsiteY16" fmla="*/ 544519 h 544518"/>
                  <a:gd name="connsiteX17" fmla="*/ 424002 w 516648"/>
                  <a:gd name="connsiteY17" fmla="*/ 544519 h 544518"/>
                  <a:gd name="connsiteX18" fmla="*/ 434289 w 516648"/>
                  <a:gd name="connsiteY18" fmla="*/ 499637 h 544518"/>
                  <a:gd name="connsiteX19" fmla="*/ 426098 w 516648"/>
                  <a:gd name="connsiteY19" fmla="*/ 163354 h 5445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516648" h="544518">
                    <a:moveTo>
                      <a:pt x="426098" y="163354"/>
                    </a:moveTo>
                    <a:lnTo>
                      <a:pt x="284492" y="456038"/>
                    </a:lnTo>
                    <a:lnTo>
                      <a:pt x="232105" y="456038"/>
                    </a:lnTo>
                    <a:lnTo>
                      <a:pt x="88474" y="164694"/>
                    </a:lnTo>
                    <a:lnTo>
                      <a:pt x="80975" y="499637"/>
                    </a:lnTo>
                    <a:cubicBezTo>
                      <a:pt x="80302" y="519392"/>
                      <a:pt x="84391" y="530917"/>
                      <a:pt x="91218" y="544519"/>
                    </a:cubicBezTo>
                    <a:lnTo>
                      <a:pt x="0" y="544519"/>
                    </a:lnTo>
                    <a:cubicBezTo>
                      <a:pt x="6769" y="530924"/>
                      <a:pt x="9512" y="519398"/>
                      <a:pt x="10185" y="499637"/>
                    </a:cubicBezTo>
                    <a:lnTo>
                      <a:pt x="21101" y="59207"/>
                    </a:lnTo>
                    <a:cubicBezTo>
                      <a:pt x="21774" y="25184"/>
                      <a:pt x="15615" y="13595"/>
                      <a:pt x="2013" y="0"/>
                    </a:cubicBezTo>
                    <a:lnTo>
                      <a:pt x="89820" y="0"/>
                    </a:lnTo>
                    <a:lnTo>
                      <a:pt x="259347" y="343053"/>
                    </a:lnTo>
                    <a:lnTo>
                      <a:pt x="426098" y="0"/>
                    </a:lnTo>
                    <a:lnTo>
                      <a:pt x="512585" y="0"/>
                    </a:lnTo>
                    <a:cubicBezTo>
                      <a:pt x="498932" y="13595"/>
                      <a:pt x="494804" y="25184"/>
                      <a:pt x="495566" y="44875"/>
                    </a:cubicBezTo>
                    <a:lnTo>
                      <a:pt x="506489" y="499637"/>
                    </a:lnTo>
                    <a:cubicBezTo>
                      <a:pt x="507060" y="519392"/>
                      <a:pt x="509790" y="530917"/>
                      <a:pt x="516649" y="544519"/>
                    </a:cubicBezTo>
                    <a:lnTo>
                      <a:pt x="424002" y="544519"/>
                    </a:lnTo>
                    <a:cubicBezTo>
                      <a:pt x="430860" y="530924"/>
                      <a:pt x="434924" y="519398"/>
                      <a:pt x="434289" y="499637"/>
                    </a:cubicBezTo>
                    <a:lnTo>
                      <a:pt x="426098" y="163354"/>
                    </a:lnTo>
                    <a:close/>
                  </a:path>
                </a:pathLst>
              </a:custGeom>
              <a:grpFill/>
              <a:ln w="6350" cap="flat">
                <a:noFill/>
                <a:prstDash val="solid"/>
                <a:miter/>
              </a:ln>
            </p:spPr>
            <p:txBody>
              <a:bodyPr rtlCol="0" anchor="ctr"/>
              <a:lstStyle/>
              <a:p>
                <a:endParaRPr lang="da-DK" dirty="0"/>
              </a:p>
            </p:txBody>
          </p:sp>
          <p:sp>
            <p:nvSpPr>
              <p:cNvPr id="45" name="Freeform: Shape 44">
                <a:extLst>
                  <a:ext uri="{FF2B5EF4-FFF2-40B4-BE49-F238E27FC236}">
                    <a16:creationId xmlns:a16="http://schemas.microsoft.com/office/drawing/2014/main" id="{9B77DDC6-4ACA-2063-E38D-3EE33F28488C}"/>
                  </a:ext>
                </a:extLst>
              </p:cNvPr>
              <p:cNvSpPr/>
              <p:nvPr/>
            </p:nvSpPr>
            <p:spPr>
              <a:xfrm>
                <a:off x="8202998" y="1115286"/>
                <a:ext cx="313817" cy="544575"/>
              </a:xfrm>
              <a:custGeom>
                <a:avLst/>
                <a:gdLst>
                  <a:gd name="connsiteX0" fmla="*/ 288608 w 313817"/>
                  <a:gd name="connsiteY0" fmla="*/ 6 h 544575"/>
                  <a:gd name="connsiteX1" fmla="*/ 292036 w 313817"/>
                  <a:gd name="connsiteY1" fmla="*/ 83725 h 544575"/>
                  <a:gd name="connsiteX2" fmla="*/ 232791 w 313817"/>
                  <a:gd name="connsiteY2" fmla="*/ 69456 h 544575"/>
                  <a:gd name="connsiteX3" fmla="*/ 83757 w 313817"/>
                  <a:gd name="connsiteY3" fmla="*/ 69456 h 544575"/>
                  <a:gd name="connsiteX4" fmla="*/ 83757 w 313817"/>
                  <a:gd name="connsiteY4" fmla="*/ 232810 h 544575"/>
                  <a:gd name="connsiteX5" fmla="*/ 238252 w 313817"/>
                  <a:gd name="connsiteY5" fmla="*/ 232810 h 544575"/>
                  <a:gd name="connsiteX6" fmla="*/ 283210 w 313817"/>
                  <a:gd name="connsiteY6" fmla="*/ 222625 h 544575"/>
                  <a:gd name="connsiteX7" fmla="*/ 283210 w 313817"/>
                  <a:gd name="connsiteY7" fmla="*/ 312445 h 544575"/>
                  <a:gd name="connsiteX8" fmla="*/ 238252 w 313817"/>
                  <a:gd name="connsiteY8" fmla="*/ 302260 h 544575"/>
                  <a:gd name="connsiteX9" fmla="*/ 83757 w 313817"/>
                  <a:gd name="connsiteY9" fmla="*/ 302260 h 544575"/>
                  <a:gd name="connsiteX10" fmla="*/ 83757 w 313817"/>
                  <a:gd name="connsiteY10" fmla="*/ 475126 h 544575"/>
                  <a:gd name="connsiteX11" fmla="*/ 249174 w 313817"/>
                  <a:gd name="connsiteY11" fmla="*/ 475126 h 544575"/>
                  <a:gd name="connsiteX12" fmla="*/ 313817 w 313817"/>
                  <a:gd name="connsiteY12" fmla="*/ 460858 h 544575"/>
                  <a:gd name="connsiteX13" fmla="*/ 294767 w 313817"/>
                  <a:gd name="connsiteY13" fmla="*/ 544576 h 544575"/>
                  <a:gd name="connsiteX14" fmla="*/ 0 w 313817"/>
                  <a:gd name="connsiteY14" fmla="*/ 544576 h 544575"/>
                  <a:gd name="connsiteX15" fmla="*/ 10223 w 313817"/>
                  <a:gd name="connsiteY15" fmla="*/ 499637 h 544575"/>
                  <a:gd name="connsiteX16" fmla="*/ 10223 w 313817"/>
                  <a:gd name="connsiteY16" fmla="*/ 44939 h 544575"/>
                  <a:gd name="connsiteX17" fmla="*/ 0 w 313817"/>
                  <a:gd name="connsiteY17" fmla="*/ 0 h 544575"/>
                  <a:gd name="connsiteX18" fmla="*/ 288608 w 313817"/>
                  <a:gd name="connsiteY18" fmla="*/ 0 h 544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313817" h="544575">
                    <a:moveTo>
                      <a:pt x="288608" y="6"/>
                    </a:moveTo>
                    <a:lnTo>
                      <a:pt x="292036" y="83725"/>
                    </a:lnTo>
                    <a:cubicBezTo>
                      <a:pt x="276352" y="74886"/>
                      <a:pt x="260668" y="69456"/>
                      <a:pt x="232791" y="69456"/>
                    </a:cubicBezTo>
                    <a:lnTo>
                      <a:pt x="83757" y="69456"/>
                    </a:lnTo>
                    <a:lnTo>
                      <a:pt x="83757" y="232810"/>
                    </a:lnTo>
                    <a:lnTo>
                      <a:pt x="238252" y="232810"/>
                    </a:lnTo>
                    <a:cubicBezTo>
                      <a:pt x="258001" y="232810"/>
                      <a:pt x="269558" y="229394"/>
                      <a:pt x="283210" y="222625"/>
                    </a:cubicBezTo>
                    <a:lnTo>
                      <a:pt x="283210" y="312445"/>
                    </a:lnTo>
                    <a:cubicBezTo>
                      <a:pt x="269558" y="305676"/>
                      <a:pt x="258001" y="302260"/>
                      <a:pt x="238252" y="302260"/>
                    </a:cubicBezTo>
                    <a:lnTo>
                      <a:pt x="83757" y="302260"/>
                    </a:lnTo>
                    <a:lnTo>
                      <a:pt x="83757" y="475126"/>
                    </a:lnTo>
                    <a:lnTo>
                      <a:pt x="249174" y="475126"/>
                    </a:lnTo>
                    <a:cubicBezTo>
                      <a:pt x="277051" y="475126"/>
                      <a:pt x="298133" y="469697"/>
                      <a:pt x="313817" y="460858"/>
                    </a:cubicBezTo>
                    <a:lnTo>
                      <a:pt x="294767" y="544576"/>
                    </a:lnTo>
                    <a:lnTo>
                      <a:pt x="0" y="544576"/>
                    </a:lnTo>
                    <a:cubicBezTo>
                      <a:pt x="6795" y="530981"/>
                      <a:pt x="10223" y="519392"/>
                      <a:pt x="10223" y="499637"/>
                    </a:cubicBezTo>
                    <a:lnTo>
                      <a:pt x="10223" y="44939"/>
                    </a:lnTo>
                    <a:cubicBezTo>
                      <a:pt x="10223" y="25184"/>
                      <a:pt x="6795" y="13595"/>
                      <a:pt x="0" y="0"/>
                    </a:cubicBezTo>
                    <a:lnTo>
                      <a:pt x="288608" y="0"/>
                    </a:lnTo>
                    <a:close/>
                  </a:path>
                </a:pathLst>
              </a:custGeom>
              <a:grpFill/>
              <a:ln w="6350" cap="flat">
                <a:noFill/>
                <a:prstDash val="solid"/>
                <a:miter/>
              </a:ln>
            </p:spPr>
            <p:txBody>
              <a:bodyPr rtlCol="0" anchor="ctr"/>
              <a:lstStyle/>
              <a:p>
                <a:endParaRPr lang="da-DK" dirty="0"/>
              </a:p>
            </p:txBody>
          </p:sp>
          <p:sp>
            <p:nvSpPr>
              <p:cNvPr id="46" name="Freeform: Shape 45">
                <a:extLst>
                  <a:ext uri="{FF2B5EF4-FFF2-40B4-BE49-F238E27FC236}">
                    <a16:creationId xmlns:a16="http://schemas.microsoft.com/office/drawing/2014/main" id="{03C6A54B-1A74-0EB7-1A3D-A14D3B15DBEA}"/>
                  </a:ext>
                </a:extLst>
              </p:cNvPr>
              <p:cNvSpPr/>
              <p:nvPr/>
            </p:nvSpPr>
            <p:spPr>
              <a:xfrm>
                <a:off x="8615748" y="1115311"/>
                <a:ext cx="402335" cy="544525"/>
              </a:xfrm>
              <a:custGeom>
                <a:avLst/>
                <a:gdLst>
                  <a:gd name="connsiteX0" fmla="*/ 157290 w 402335"/>
                  <a:gd name="connsiteY0" fmla="*/ 6 h 544525"/>
                  <a:gd name="connsiteX1" fmla="*/ 322644 w 402335"/>
                  <a:gd name="connsiteY1" fmla="*/ 157874 h 544525"/>
                  <a:gd name="connsiteX2" fmla="*/ 220535 w 402335"/>
                  <a:gd name="connsiteY2" fmla="*/ 302203 h 544525"/>
                  <a:gd name="connsiteX3" fmla="*/ 247777 w 402335"/>
                  <a:gd name="connsiteY3" fmla="*/ 332810 h 544525"/>
                  <a:gd name="connsiteX4" fmla="*/ 359410 w 402335"/>
                  <a:gd name="connsiteY4" fmla="*/ 494150 h 544525"/>
                  <a:gd name="connsiteX5" fmla="*/ 402336 w 402335"/>
                  <a:gd name="connsiteY5" fmla="*/ 544519 h 544525"/>
                  <a:gd name="connsiteX6" fmla="*/ 293370 w 402335"/>
                  <a:gd name="connsiteY6" fmla="*/ 544519 h 544525"/>
                  <a:gd name="connsiteX7" fmla="*/ 275019 w 402335"/>
                  <a:gd name="connsiteY7" fmla="*/ 502996 h 544525"/>
                  <a:gd name="connsiteX8" fmla="*/ 176276 w 402335"/>
                  <a:gd name="connsiteY8" fmla="*/ 359397 h 544525"/>
                  <a:gd name="connsiteX9" fmla="*/ 122492 w 402335"/>
                  <a:gd name="connsiteY9" fmla="*/ 316528 h 544525"/>
                  <a:gd name="connsiteX10" fmla="*/ 83757 w 402335"/>
                  <a:gd name="connsiteY10" fmla="*/ 311772 h 544525"/>
                  <a:gd name="connsiteX11" fmla="*/ 83757 w 402335"/>
                  <a:gd name="connsiteY11" fmla="*/ 499644 h 544525"/>
                  <a:gd name="connsiteX12" fmla="*/ 93917 w 402335"/>
                  <a:gd name="connsiteY12" fmla="*/ 544525 h 544525"/>
                  <a:gd name="connsiteX13" fmla="*/ 0 w 402335"/>
                  <a:gd name="connsiteY13" fmla="*/ 544525 h 544525"/>
                  <a:gd name="connsiteX14" fmla="*/ 10160 w 402335"/>
                  <a:gd name="connsiteY14" fmla="*/ 499644 h 544525"/>
                  <a:gd name="connsiteX15" fmla="*/ 10160 w 402335"/>
                  <a:gd name="connsiteY15" fmla="*/ 44882 h 544525"/>
                  <a:gd name="connsiteX16" fmla="*/ 0 w 402335"/>
                  <a:gd name="connsiteY16" fmla="*/ 0 h 544525"/>
                  <a:gd name="connsiteX17" fmla="*/ 157290 w 402335"/>
                  <a:gd name="connsiteY17" fmla="*/ 0 h 544525"/>
                  <a:gd name="connsiteX18" fmla="*/ 83757 w 402335"/>
                  <a:gd name="connsiteY18" fmla="*/ 242329 h 544525"/>
                  <a:gd name="connsiteX19" fmla="*/ 132080 w 402335"/>
                  <a:gd name="connsiteY19" fmla="*/ 247085 h 544525"/>
                  <a:gd name="connsiteX20" fmla="*/ 245745 w 402335"/>
                  <a:gd name="connsiteY20" fmla="*/ 158610 h 544525"/>
                  <a:gd name="connsiteX21" fmla="*/ 142939 w 402335"/>
                  <a:gd name="connsiteY21" fmla="*/ 68732 h 544525"/>
                  <a:gd name="connsiteX22" fmla="*/ 83757 w 402335"/>
                  <a:gd name="connsiteY22" fmla="*/ 68732 h 544525"/>
                  <a:gd name="connsiteX23" fmla="*/ 83757 w 402335"/>
                  <a:gd name="connsiteY23" fmla="*/ 242329 h 544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402335" h="544525">
                    <a:moveTo>
                      <a:pt x="157290" y="6"/>
                    </a:moveTo>
                    <a:cubicBezTo>
                      <a:pt x="260097" y="6"/>
                      <a:pt x="322644" y="70739"/>
                      <a:pt x="322644" y="157874"/>
                    </a:cubicBezTo>
                    <a:cubicBezTo>
                      <a:pt x="322644" y="227997"/>
                      <a:pt x="285179" y="279095"/>
                      <a:pt x="220535" y="302203"/>
                    </a:cubicBezTo>
                    <a:cubicBezTo>
                      <a:pt x="232156" y="312445"/>
                      <a:pt x="238887" y="321957"/>
                      <a:pt x="247777" y="332810"/>
                    </a:cubicBezTo>
                    <a:cubicBezTo>
                      <a:pt x="287274" y="384582"/>
                      <a:pt x="328803" y="448545"/>
                      <a:pt x="359410" y="494150"/>
                    </a:cubicBezTo>
                    <a:cubicBezTo>
                      <a:pt x="374397" y="515919"/>
                      <a:pt x="385255" y="530250"/>
                      <a:pt x="402336" y="544519"/>
                    </a:cubicBezTo>
                    <a:lnTo>
                      <a:pt x="293370" y="544519"/>
                    </a:lnTo>
                    <a:cubicBezTo>
                      <a:pt x="289306" y="527507"/>
                      <a:pt x="283845" y="515919"/>
                      <a:pt x="275019" y="502996"/>
                    </a:cubicBezTo>
                    <a:cubicBezTo>
                      <a:pt x="242316" y="454704"/>
                      <a:pt x="209614" y="407022"/>
                      <a:pt x="176276" y="359397"/>
                    </a:cubicBezTo>
                    <a:cubicBezTo>
                      <a:pt x="164719" y="343726"/>
                      <a:pt x="145669" y="323298"/>
                      <a:pt x="122492" y="316528"/>
                    </a:cubicBezTo>
                    <a:cubicBezTo>
                      <a:pt x="108268" y="312445"/>
                      <a:pt x="94615" y="311772"/>
                      <a:pt x="83757" y="311772"/>
                    </a:cubicBezTo>
                    <a:lnTo>
                      <a:pt x="83757" y="499644"/>
                    </a:lnTo>
                    <a:cubicBezTo>
                      <a:pt x="83757" y="519398"/>
                      <a:pt x="87122" y="530923"/>
                      <a:pt x="93917" y="544525"/>
                    </a:cubicBezTo>
                    <a:lnTo>
                      <a:pt x="0" y="544525"/>
                    </a:lnTo>
                    <a:cubicBezTo>
                      <a:pt x="6795" y="530930"/>
                      <a:pt x="10160" y="519405"/>
                      <a:pt x="10160" y="499644"/>
                    </a:cubicBezTo>
                    <a:lnTo>
                      <a:pt x="10160" y="44882"/>
                    </a:lnTo>
                    <a:cubicBezTo>
                      <a:pt x="10160" y="25184"/>
                      <a:pt x="6795" y="13602"/>
                      <a:pt x="0" y="0"/>
                    </a:cubicBezTo>
                    <a:lnTo>
                      <a:pt x="157290" y="0"/>
                    </a:lnTo>
                    <a:close/>
                    <a:moveTo>
                      <a:pt x="83757" y="242329"/>
                    </a:moveTo>
                    <a:cubicBezTo>
                      <a:pt x="100711" y="246412"/>
                      <a:pt x="115062" y="247085"/>
                      <a:pt x="132080" y="247085"/>
                    </a:cubicBezTo>
                    <a:cubicBezTo>
                      <a:pt x="211710" y="247085"/>
                      <a:pt x="245745" y="208242"/>
                      <a:pt x="245745" y="158610"/>
                    </a:cubicBezTo>
                    <a:cubicBezTo>
                      <a:pt x="245745" y="107512"/>
                      <a:pt x="211710" y="68732"/>
                      <a:pt x="142939" y="68732"/>
                    </a:cubicBezTo>
                    <a:lnTo>
                      <a:pt x="83757" y="68732"/>
                    </a:lnTo>
                    <a:lnTo>
                      <a:pt x="83757" y="242329"/>
                    </a:lnTo>
                    <a:close/>
                  </a:path>
                </a:pathLst>
              </a:custGeom>
              <a:grpFill/>
              <a:ln w="6350" cap="flat">
                <a:noFill/>
                <a:prstDash val="solid"/>
                <a:miter/>
              </a:ln>
            </p:spPr>
            <p:txBody>
              <a:bodyPr rtlCol="0" anchor="ctr"/>
              <a:lstStyle/>
              <a:p>
                <a:endParaRPr lang="da-DK" dirty="0"/>
              </a:p>
            </p:txBody>
          </p:sp>
          <p:sp>
            <p:nvSpPr>
              <p:cNvPr id="47" name="Freeform: Shape 46">
                <a:extLst>
                  <a:ext uri="{FF2B5EF4-FFF2-40B4-BE49-F238E27FC236}">
                    <a16:creationId xmlns:a16="http://schemas.microsoft.com/office/drawing/2014/main" id="{9F2F9B97-562A-9516-1634-610EFB409D38}"/>
                  </a:ext>
                </a:extLst>
              </p:cNvPr>
              <p:cNvSpPr/>
              <p:nvPr/>
            </p:nvSpPr>
            <p:spPr>
              <a:xfrm>
                <a:off x="6708971" y="1815468"/>
                <a:ext cx="311765" cy="558184"/>
              </a:xfrm>
              <a:custGeom>
                <a:avLst/>
                <a:gdLst>
                  <a:gd name="connsiteX0" fmla="*/ 0 w 311765"/>
                  <a:gd name="connsiteY0" fmla="*/ 147015 h 558184"/>
                  <a:gd name="connsiteX1" fmla="*/ 175609 w 311765"/>
                  <a:gd name="connsiteY1" fmla="*/ 0 h 558184"/>
                  <a:gd name="connsiteX2" fmla="*/ 286588 w 311765"/>
                  <a:gd name="connsiteY2" fmla="*/ 22441 h 558184"/>
                  <a:gd name="connsiteX3" fmla="*/ 289268 w 311765"/>
                  <a:gd name="connsiteY3" fmla="*/ 115735 h 558184"/>
                  <a:gd name="connsiteX4" fmla="*/ 240303 w 311765"/>
                  <a:gd name="connsiteY4" fmla="*/ 82321 h 558184"/>
                  <a:gd name="connsiteX5" fmla="*/ 176276 w 311765"/>
                  <a:gd name="connsiteY5" fmla="*/ 70129 h 558184"/>
                  <a:gd name="connsiteX6" fmla="*/ 76213 w 311765"/>
                  <a:gd name="connsiteY6" fmla="*/ 147022 h 558184"/>
                  <a:gd name="connsiteX7" fmla="*/ 169507 w 311765"/>
                  <a:gd name="connsiteY7" fmla="*/ 234156 h 558184"/>
                  <a:gd name="connsiteX8" fmla="*/ 268167 w 311765"/>
                  <a:gd name="connsiteY8" fmla="*/ 289281 h 558184"/>
                  <a:gd name="connsiteX9" fmla="*/ 311766 w 311765"/>
                  <a:gd name="connsiteY9" fmla="*/ 401600 h 558184"/>
                  <a:gd name="connsiteX10" fmla="*/ 136093 w 311765"/>
                  <a:gd name="connsiteY10" fmla="*/ 558184 h 558184"/>
                  <a:gd name="connsiteX11" fmla="*/ 10909 w 311765"/>
                  <a:gd name="connsiteY11" fmla="*/ 534340 h 558184"/>
                  <a:gd name="connsiteX12" fmla="*/ 6826 w 311765"/>
                  <a:gd name="connsiteY12" fmla="*/ 442449 h 558184"/>
                  <a:gd name="connsiteX13" fmla="*/ 55791 w 311765"/>
                  <a:gd name="connsiteY13" fmla="*/ 474459 h 558184"/>
                  <a:gd name="connsiteX14" fmla="*/ 131344 w 311765"/>
                  <a:gd name="connsiteY14" fmla="*/ 488055 h 558184"/>
                  <a:gd name="connsiteX15" fmla="*/ 235553 w 311765"/>
                  <a:gd name="connsiteY15" fmla="*/ 404336 h 558184"/>
                  <a:gd name="connsiteX16" fmla="*/ 130734 w 311765"/>
                  <a:gd name="connsiteY16" fmla="*/ 300190 h 558184"/>
                  <a:gd name="connsiteX17" fmla="*/ 0 w 311765"/>
                  <a:gd name="connsiteY17" fmla="*/ 147015 h 5581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11765" h="558184">
                    <a:moveTo>
                      <a:pt x="0" y="147015"/>
                    </a:moveTo>
                    <a:cubicBezTo>
                      <a:pt x="0" y="56464"/>
                      <a:pt x="77559" y="0"/>
                      <a:pt x="175609" y="0"/>
                    </a:cubicBezTo>
                    <a:cubicBezTo>
                      <a:pt x="220548" y="0"/>
                      <a:pt x="251161" y="6096"/>
                      <a:pt x="286588" y="22441"/>
                    </a:cubicBezTo>
                    <a:lnTo>
                      <a:pt x="289268" y="115735"/>
                    </a:lnTo>
                    <a:cubicBezTo>
                      <a:pt x="272256" y="98723"/>
                      <a:pt x="257315" y="89148"/>
                      <a:pt x="240303" y="82321"/>
                    </a:cubicBezTo>
                    <a:cubicBezTo>
                      <a:pt x="222618" y="75552"/>
                      <a:pt x="205549" y="70129"/>
                      <a:pt x="176276" y="70129"/>
                    </a:cubicBezTo>
                    <a:cubicBezTo>
                      <a:pt x="115056" y="70129"/>
                      <a:pt x="76213" y="100736"/>
                      <a:pt x="76213" y="147022"/>
                    </a:cubicBezTo>
                    <a:cubicBezTo>
                      <a:pt x="76213" y="189218"/>
                      <a:pt x="106883" y="208306"/>
                      <a:pt x="169507" y="234156"/>
                    </a:cubicBezTo>
                    <a:cubicBezTo>
                      <a:pt x="213042" y="251841"/>
                      <a:pt x="245726" y="266840"/>
                      <a:pt x="268167" y="289281"/>
                    </a:cubicBezTo>
                    <a:cubicBezTo>
                      <a:pt x="298107" y="319221"/>
                      <a:pt x="311766" y="356660"/>
                      <a:pt x="311766" y="401600"/>
                    </a:cubicBezTo>
                    <a:cubicBezTo>
                      <a:pt x="311766" y="498310"/>
                      <a:pt x="237560" y="558184"/>
                      <a:pt x="136093" y="558184"/>
                    </a:cubicBezTo>
                    <a:cubicBezTo>
                      <a:pt x="84385" y="558184"/>
                      <a:pt x="47676" y="550012"/>
                      <a:pt x="10909" y="534340"/>
                    </a:cubicBezTo>
                    <a:lnTo>
                      <a:pt x="6826" y="442449"/>
                    </a:lnTo>
                    <a:cubicBezTo>
                      <a:pt x="23838" y="459461"/>
                      <a:pt x="38779" y="466960"/>
                      <a:pt x="55791" y="474459"/>
                    </a:cubicBezTo>
                    <a:cubicBezTo>
                      <a:pt x="74879" y="482632"/>
                      <a:pt x="102133" y="488055"/>
                      <a:pt x="131344" y="488055"/>
                    </a:cubicBezTo>
                    <a:cubicBezTo>
                      <a:pt x="196710" y="488055"/>
                      <a:pt x="235553" y="453358"/>
                      <a:pt x="235553" y="404336"/>
                    </a:cubicBezTo>
                    <a:cubicBezTo>
                      <a:pt x="235553" y="362141"/>
                      <a:pt x="220554" y="334887"/>
                      <a:pt x="130734" y="300190"/>
                    </a:cubicBezTo>
                    <a:cubicBezTo>
                      <a:pt x="27927" y="260674"/>
                      <a:pt x="0" y="208293"/>
                      <a:pt x="0" y="147015"/>
                    </a:cubicBezTo>
                  </a:path>
                </a:pathLst>
              </a:custGeom>
              <a:grpFill/>
              <a:ln w="6350" cap="flat">
                <a:noFill/>
                <a:prstDash val="solid"/>
                <a:miter/>
              </a:ln>
            </p:spPr>
            <p:txBody>
              <a:bodyPr rtlCol="0" anchor="ctr"/>
              <a:lstStyle/>
              <a:p>
                <a:endParaRPr lang="da-DK" dirty="0"/>
              </a:p>
            </p:txBody>
          </p:sp>
          <p:sp>
            <p:nvSpPr>
              <p:cNvPr id="48" name="Freeform: Shape 47">
                <a:extLst>
                  <a:ext uri="{FF2B5EF4-FFF2-40B4-BE49-F238E27FC236}">
                    <a16:creationId xmlns:a16="http://schemas.microsoft.com/office/drawing/2014/main" id="{987DA883-6849-3CF6-57CF-C0DC41CD77F2}"/>
                  </a:ext>
                </a:extLst>
              </p:cNvPr>
              <p:cNvSpPr/>
              <p:nvPr/>
            </p:nvSpPr>
            <p:spPr>
              <a:xfrm>
                <a:off x="7061840" y="1822276"/>
                <a:ext cx="543902" cy="544576"/>
              </a:xfrm>
              <a:custGeom>
                <a:avLst/>
                <a:gdLst>
                  <a:gd name="connsiteX0" fmla="*/ 372993 w 543902"/>
                  <a:gd name="connsiteY0" fmla="*/ 348539 h 544576"/>
                  <a:gd name="connsiteX1" fmla="*/ 162014 w 543902"/>
                  <a:gd name="connsiteY1" fmla="*/ 348539 h 544576"/>
                  <a:gd name="connsiteX2" fmla="*/ 99390 w 543902"/>
                  <a:gd name="connsiteY2" fmla="*/ 499637 h 544576"/>
                  <a:gd name="connsiteX3" fmla="*/ 91891 w 543902"/>
                  <a:gd name="connsiteY3" fmla="*/ 544576 h 544576"/>
                  <a:gd name="connsiteX4" fmla="*/ 0 w 543902"/>
                  <a:gd name="connsiteY4" fmla="*/ 544576 h 544576"/>
                  <a:gd name="connsiteX5" fmla="*/ 24511 w 543902"/>
                  <a:gd name="connsiteY5" fmla="*/ 499637 h 544576"/>
                  <a:gd name="connsiteX6" fmla="*/ 232804 w 543902"/>
                  <a:gd name="connsiteY6" fmla="*/ 0 h 544576"/>
                  <a:gd name="connsiteX7" fmla="*/ 300184 w 543902"/>
                  <a:gd name="connsiteY7" fmla="*/ 0 h 544576"/>
                  <a:gd name="connsiteX8" fmla="*/ 519392 w 543902"/>
                  <a:gd name="connsiteY8" fmla="*/ 499637 h 544576"/>
                  <a:gd name="connsiteX9" fmla="*/ 543903 w 543902"/>
                  <a:gd name="connsiteY9" fmla="*/ 544576 h 544576"/>
                  <a:gd name="connsiteX10" fmla="*/ 447192 w 543902"/>
                  <a:gd name="connsiteY10" fmla="*/ 544576 h 544576"/>
                  <a:gd name="connsiteX11" fmla="*/ 439020 w 543902"/>
                  <a:gd name="connsiteY11" fmla="*/ 499637 h 544576"/>
                  <a:gd name="connsiteX12" fmla="*/ 372993 w 543902"/>
                  <a:gd name="connsiteY12" fmla="*/ 348539 h 544576"/>
                  <a:gd name="connsiteX13" fmla="*/ 191281 w 543902"/>
                  <a:gd name="connsiteY13" fmla="*/ 279083 h 544576"/>
                  <a:gd name="connsiteX14" fmla="*/ 342379 w 543902"/>
                  <a:gd name="connsiteY14" fmla="*/ 279083 h 544576"/>
                  <a:gd name="connsiteX15" fmla="*/ 264820 w 543902"/>
                  <a:gd name="connsiteY15" fmla="*/ 101397 h 544576"/>
                  <a:gd name="connsiteX16" fmla="*/ 191281 w 543902"/>
                  <a:gd name="connsiteY16" fmla="*/ 279083 h 5445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543902" h="544576">
                    <a:moveTo>
                      <a:pt x="372993" y="348539"/>
                    </a:moveTo>
                    <a:lnTo>
                      <a:pt x="162014" y="348539"/>
                    </a:lnTo>
                    <a:lnTo>
                      <a:pt x="99390" y="499637"/>
                    </a:lnTo>
                    <a:cubicBezTo>
                      <a:pt x="93904" y="513232"/>
                      <a:pt x="91891" y="530244"/>
                      <a:pt x="91891" y="544576"/>
                    </a:cubicBezTo>
                    <a:lnTo>
                      <a:pt x="0" y="544576"/>
                    </a:lnTo>
                    <a:cubicBezTo>
                      <a:pt x="9512" y="530917"/>
                      <a:pt x="17012" y="517989"/>
                      <a:pt x="24511" y="499637"/>
                    </a:cubicBezTo>
                    <a:lnTo>
                      <a:pt x="232804" y="0"/>
                    </a:lnTo>
                    <a:lnTo>
                      <a:pt x="300184" y="0"/>
                    </a:lnTo>
                    <a:lnTo>
                      <a:pt x="519392" y="499637"/>
                    </a:lnTo>
                    <a:cubicBezTo>
                      <a:pt x="527564" y="517989"/>
                      <a:pt x="534333" y="530917"/>
                      <a:pt x="543903" y="544576"/>
                    </a:cubicBezTo>
                    <a:lnTo>
                      <a:pt x="447192" y="544576"/>
                    </a:lnTo>
                    <a:cubicBezTo>
                      <a:pt x="447192" y="526834"/>
                      <a:pt x="444513" y="512566"/>
                      <a:pt x="439020" y="499637"/>
                    </a:cubicBezTo>
                    <a:lnTo>
                      <a:pt x="372993" y="348539"/>
                    </a:lnTo>
                    <a:close/>
                    <a:moveTo>
                      <a:pt x="191281" y="279083"/>
                    </a:moveTo>
                    <a:lnTo>
                      <a:pt x="342379" y="279083"/>
                    </a:lnTo>
                    <a:lnTo>
                      <a:pt x="264820" y="101397"/>
                    </a:lnTo>
                    <a:lnTo>
                      <a:pt x="191281" y="279083"/>
                    </a:lnTo>
                    <a:close/>
                  </a:path>
                </a:pathLst>
              </a:custGeom>
              <a:grpFill/>
              <a:ln w="6350" cap="flat">
                <a:noFill/>
                <a:prstDash val="solid"/>
                <a:miter/>
              </a:ln>
            </p:spPr>
            <p:txBody>
              <a:bodyPr rtlCol="0" anchor="ctr"/>
              <a:lstStyle/>
              <a:p>
                <a:endParaRPr lang="da-DK" dirty="0"/>
              </a:p>
            </p:txBody>
          </p:sp>
          <p:sp>
            <p:nvSpPr>
              <p:cNvPr id="49" name="Freeform: Shape 48">
                <a:extLst>
                  <a:ext uri="{FF2B5EF4-FFF2-40B4-BE49-F238E27FC236}">
                    <a16:creationId xmlns:a16="http://schemas.microsoft.com/office/drawing/2014/main" id="{A7DDAC05-68B3-DDEE-C00E-DCE0E51A4BBC}"/>
                  </a:ext>
                </a:extLst>
              </p:cNvPr>
              <p:cNvSpPr/>
              <p:nvPr/>
            </p:nvSpPr>
            <p:spPr>
              <a:xfrm>
                <a:off x="7671249" y="1822276"/>
                <a:ext cx="488124" cy="544576"/>
              </a:xfrm>
              <a:custGeom>
                <a:avLst/>
                <a:gdLst>
                  <a:gd name="connsiteX0" fmla="*/ 477838 w 488124"/>
                  <a:gd name="connsiteY0" fmla="*/ 499637 h 544576"/>
                  <a:gd name="connsiteX1" fmla="*/ 481267 w 488124"/>
                  <a:gd name="connsiteY1" fmla="*/ 544576 h 544576"/>
                  <a:gd name="connsiteX2" fmla="*/ 409131 w 488124"/>
                  <a:gd name="connsiteY2" fmla="*/ 544576 h 544576"/>
                  <a:gd name="connsiteX3" fmla="*/ 79629 w 488124"/>
                  <a:gd name="connsiteY3" fmla="*/ 119145 h 544576"/>
                  <a:gd name="connsiteX4" fmla="*/ 79629 w 488124"/>
                  <a:gd name="connsiteY4" fmla="*/ 499637 h 544576"/>
                  <a:gd name="connsiteX5" fmla="*/ 89853 w 488124"/>
                  <a:gd name="connsiteY5" fmla="*/ 544576 h 544576"/>
                  <a:gd name="connsiteX6" fmla="*/ 0 w 488124"/>
                  <a:gd name="connsiteY6" fmla="*/ 544576 h 544576"/>
                  <a:gd name="connsiteX7" fmla="*/ 10243 w 488124"/>
                  <a:gd name="connsiteY7" fmla="*/ 499637 h 544576"/>
                  <a:gd name="connsiteX8" fmla="*/ 10243 w 488124"/>
                  <a:gd name="connsiteY8" fmla="*/ 44939 h 544576"/>
                  <a:gd name="connsiteX9" fmla="*/ 0 w 488124"/>
                  <a:gd name="connsiteY9" fmla="*/ 0 h 544576"/>
                  <a:gd name="connsiteX10" fmla="*/ 81724 w 488124"/>
                  <a:gd name="connsiteY10" fmla="*/ 0 h 544576"/>
                  <a:gd name="connsiteX11" fmla="*/ 408432 w 488124"/>
                  <a:gd name="connsiteY11" fmla="*/ 419271 h 544576"/>
                  <a:gd name="connsiteX12" fmla="*/ 408432 w 488124"/>
                  <a:gd name="connsiteY12" fmla="*/ 44939 h 544576"/>
                  <a:gd name="connsiteX13" fmla="*/ 398208 w 488124"/>
                  <a:gd name="connsiteY13" fmla="*/ 0 h 544576"/>
                  <a:gd name="connsiteX14" fmla="*/ 488124 w 488124"/>
                  <a:gd name="connsiteY14" fmla="*/ 0 h 544576"/>
                  <a:gd name="connsiteX15" fmla="*/ 477838 w 488124"/>
                  <a:gd name="connsiteY15" fmla="*/ 44939 h 544576"/>
                  <a:gd name="connsiteX16" fmla="*/ 477838 w 488124"/>
                  <a:gd name="connsiteY16" fmla="*/ 499637 h 5445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88124" h="544576">
                    <a:moveTo>
                      <a:pt x="477838" y="499637"/>
                    </a:moveTo>
                    <a:cubicBezTo>
                      <a:pt x="477838" y="519392"/>
                      <a:pt x="479298" y="530917"/>
                      <a:pt x="481267" y="544576"/>
                    </a:cubicBezTo>
                    <a:lnTo>
                      <a:pt x="409131" y="544576"/>
                    </a:lnTo>
                    <a:lnTo>
                      <a:pt x="79629" y="119145"/>
                    </a:lnTo>
                    <a:lnTo>
                      <a:pt x="79629" y="499637"/>
                    </a:lnTo>
                    <a:cubicBezTo>
                      <a:pt x="79629" y="519392"/>
                      <a:pt x="83058" y="530917"/>
                      <a:pt x="89853" y="544576"/>
                    </a:cubicBezTo>
                    <a:lnTo>
                      <a:pt x="0" y="544576"/>
                    </a:lnTo>
                    <a:cubicBezTo>
                      <a:pt x="6833" y="530917"/>
                      <a:pt x="10243" y="519392"/>
                      <a:pt x="10243" y="499637"/>
                    </a:cubicBezTo>
                    <a:lnTo>
                      <a:pt x="10243" y="44939"/>
                    </a:lnTo>
                    <a:cubicBezTo>
                      <a:pt x="10243" y="25184"/>
                      <a:pt x="6826" y="13595"/>
                      <a:pt x="0" y="0"/>
                    </a:cubicBezTo>
                    <a:lnTo>
                      <a:pt x="81724" y="0"/>
                    </a:lnTo>
                    <a:lnTo>
                      <a:pt x="408432" y="419271"/>
                    </a:lnTo>
                    <a:lnTo>
                      <a:pt x="408432" y="44939"/>
                    </a:lnTo>
                    <a:cubicBezTo>
                      <a:pt x="408432" y="25184"/>
                      <a:pt x="405067" y="13595"/>
                      <a:pt x="398208" y="0"/>
                    </a:cubicBezTo>
                    <a:lnTo>
                      <a:pt x="488124" y="0"/>
                    </a:lnTo>
                    <a:cubicBezTo>
                      <a:pt x="481267" y="13595"/>
                      <a:pt x="477838" y="25184"/>
                      <a:pt x="477838" y="44939"/>
                    </a:cubicBezTo>
                    <a:lnTo>
                      <a:pt x="477838" y="499637"/>
                    </a:lnTo>
                    <a:close/>
                  </a:path>
                </a:pathLst>
              </a:custGeom>
              <a:grpFill/>
              <a:ln w="6350" cap="flat">
                <a:noFill/>
                <a:prstDash val="solid"/>
                <a:miter/>
              </a:ln>
            </p:spPr>
            <p:txBody>
              <a:bodyPr rtlCol="0" anchor="ctr"/>
              <a:lstStyle/>
              <a:p>
                <a:endParaRPr lang="da-DK" dirty="0"/>
              </a:p>
            </p:txBody>
          </p:sp>
          <p:sp>
            <p:nvSpPr>
              <p:cNvPr id="50" name="Freeform: Shape 49">
                <a:extLst>
                  <a:ext uri="{FF2B5EF4-FFF2-40B4-BE49-F238E27FC236}">
                    <a16:creationId xmlns:a16="http://schemas.microsoft.com/office/drawing/2014/main" id="{8B9828E7-A0FC-6902-EBFC-20924902A6B2}"/>
                  </a:ext>
                </a:extLst>
              </p:cNvPr>
              <p:cNvSpPr/>
              <p:nvPr/>
            </p:nvSpPr>
            <p:spPr>
              <a:xfrm>
                <a:off x="8279707" y="1822250"/>
                <a:ext cx="482600" cy="548665"/>
              </a:xfrm>
              <a:custGeom>
                <a:avLst/>
                <a:gdLst>
                  <a:gd name="connsiteX0" fmla="*/ 199453 w 482600"/>
                  <a:gd name="connsiteY0" fmla="*/ 0 h 548665"/>
                  <a:gd name="connsiteX1" fmla="*/ 482600 w 482600"/>
                  <a:gd name="connsiteY1" fmla="*/ 272993 h 548665"/>
                  <a:gd name="connsiteX2" fmla="*/ 196723 w 482600"/>
                  <a:gd name="connsiteY2" fmla="*/ 548665 h 548665"/>
                  <a:gd name="connsiteX3" fmla="*/ 48323 w 482600"/>
                  <a:gd name="connsiteY3" fmla="*/ 544582 h 548665"/>
                  <a:gd name="connsiteX4" fmla="*/ 0 w 482600"/>
                  <a:gd name="connsiteY4" fmla="*/ 544582 h 548665"/>
                  <a:gd name="connsiteX5" fmla="*/ 10160 w 482600"/>
                  <a:gd name="connsiteY5" fmla="*/ 499644 h 548665"/>
                  <a:gd name="connsiteX6" fmla="*/ 10160 w 482600"/>
                  <a:gd name="connsiteY6" fmla="*/ 44945 h 548665"/>
                  <a:gd name="connsiteX7" fmla="*/ 0 w 482600"/>
                  <a:gd name="connsiteY7" fmla="*/ 7 h 548665"/>
                  <a:gd name="connsiteX8" fmla="*/ 199453 w 482600"/>
                  <a:gd name="connsiteY8" fmla="*/ 7 h 548665"/>
                  <a:gd name="connsiteX9" fmla="*/ 83693 w 482600"/>
                  <a:gd name="connsiteY9" fmla="*/ 435674 h 548665"/>
                  <a:gd name="connsiteX10" fmla="*/ 105473 w 482600"/>
                  <a:gd name="connsiteY10" fmla="*/ 475793 h 548665"/>
                  <a:gd name="connsiteX11" fmla="*/ 191960 w 482600"/>
                  <a:gd name="connsiteY11" fmla="*/ 481952 h 548665"/>
                  <a:gd name="connsiteX12" fmla="*/ 402336 w 482600"/>
                  <a:gd name="connsiteY12" fmla="*/ 273660 h 548665"/>
                  <a:gd name="connsiteX13" fmla="*/ 189864 w 482600"/>
                  <a:gd name="connsiteY13" fmla="*/ 69450 h 548665"/>
                  <a:gd name="connsiteX14" fmla="*/ 83693 w 482600"/>
                  <a:gd name="connsiteY14" fmla="*/ 69450 h 548665"/>
                  <a:gd name="connsiteX15" fmla="*/ 83693 w 482600"/>
                  <a:gd name="connsiteY15" fmla="*/ 435674 h 5486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482600" h="548665">
                    <a:moveTo>
                      <a:pt x="199453" y="0"/>
                    </a:moveTo>
                    <a:cubicBezTo>
                      <a:pt x="366902" y="0"/>
                      <a:pt x="482600" y="113722"/>
                      <a:pt x="482600" y="272993"/>
                    </a:cubicBezTo>
                    <a:cubicBezTo>
                      <a:pt x="482600" y="432264"/>
                      <a:pt x="364172" y="548665"/>
                      <a:pt x="196723" y="548665"/>
                    </a:cubicBezTo>
                    <a:cubicBezTo>
                      <a:pt x="114364" y="548665"/>
                      <a:pt x="89153" y="544582"/>
                      <a:pt x="48323" y="544582"/>
                    </a:cubicBezTo>
                    <a:lnTo>
                      <a:pt x="0" y="544582"/>
                    </a:lnTo>
                    <a:cubicBezTo>
                      <a:pt x="6794" y="530987"/>
                      <a:pt x="10160" y="519399"/>
                      <a:pt x="10160" y="499644"/>
                    </a:cubicBezTo>
                    <a:lnTo>
                      <a:pt x="10160" y="44945"/>
                    </a:lnTo>
                    <a:cubicBezTo>
                      <a:pt x="10160" y="25191"/>
                      <a:pt x="6794" y="13665"/>
                      <a:pt x="0" y="7"/>
                    </a:cubicBezTo>
                    <a:lnTo>
                      <a:pt x="199453" y="7"/>
                    </a:lnTo>
                    <a:close/>
                    <a:moveTo>
                      <a:pt x="83693" y="435674"/>
                    </a:moveTo>
                    <a:cubicBezTo>
                      <a:pt x="83693" y="456102"/>
                      <a:pt x="85789" y="469697"/>
                      <a:pt x="105473" y="475793"/>
                    </a:cubicBezTo>
                    <a:cubicBezTo>
                      <a:pt x="121793" y="481279"/>
                      <a:pt x="151764" y="481952"/>
                      <a:pt x="191960" y="481952"/>
                    </a:cubicBezTo>
                    <a:cubicBezTo>
                      <a:pt x="319277" y="481952"/>
                      <a:pt x="402336" y="390061"/>
                      <a:pt x="402336" y="273660"/>
                    </a:cubicBezTo>
                    <a:cubicBezTo>
                      <a:pt x="402336" y="157258"/>
                      <a:pt x="319277" y="69450"/>
                      <a:pt x="189864" y="69450"/>
                    </a:cubicBezTo>
                    <a:lnTo>
                      <a:pt x="83693" y="69450"/>
                    </a:lnTo>
                    <a:lnTo>
                      <a:pt x="83693" y="435674"/>
                    </a:lnTo>
                    <a:close/>
                  </a:path>
                </a:pathLst>
              </a:custGeom>
              <a:grpFill/>
              <a:ln w="6350" cap="flat">
                <a:noFill/>
                <a:prstDash val="solid"/>
                <a:miter/>
              </a:ln>
            </p:spPr>
            <p:txBody>
              <a:bodyPr rtlCol="0" anchor="ctr"/>
              <a:lstStyle/>
              <a:p>
                <a:endParaRPr lang="da-DK" dirty="0"/>
              </a:p>
            </p:txBody>
          </p:sp>
          <p:sp>
            <p:nvSpPr>
              <p:cNvPr id="51" name="Freeform: Shape 50">
                <a:extLst>
                  <a:ext uri="{FF2B5EF4-FFF2-40B4-BE49-F238E27FC236}">
                    <a16:creationId xmlns:a16="http://schemas.microsoft.com/office/drawing/2014/main" id="{1337BDCA-C357-581B-6329-A926D088167D}"/>
                  </a:ext>
                </a:extLst>
              </p:cNvPr>
              <p:cNvSpPr/>
              <p:nvPr/>
            </p:nvSpPr>
            <p:spPr>
              <a:xfrm>
                <a:off x="8781737" y="1822276"/>
                <a:ext cx="543941" cy="544576"/>
              </a:xfrm>
              <a:custGeom>
                <a:avLst/>
                <a:gdLst>
                  <a:gd name="connsiteX0" fmla="*/ 373063 w 543941"/>
                  <a:gd name="connsiteY0" fmla="*/ 348539 h 544576"/>
                  <a:gd name="connsiteX1" fmla="*/ 162052 w 543941"/>
                  <a:gd name="connsiteY1" fmla="*/ 348539 h 544576"/>
                  <a:gd name="connsiteX2" fmla="*/ 99441 w 543941"/>
                  <a:gd name="connsiteY2" fmla="*/ 499637 h 544576"/>
                  <a:gd name="connsiteX3" fmla="*/ 91948 w 543941"/>
                  <a:gd name="connsiteY3" fmla="*/ 544576 h 544576"/>
                  <a:gd name="connsiteX4" fmla="*/ 0 w 543941"/>
                  <a:gd name="connsiteY4" fmla="*/ 544576 h 544576"/>
                  <a:gd name="connsiteX5" fmla="*/ 24511 w 543941"/>
                  <a:gd name="connsiteY5" fmla="*/ 499637 h 544576"/>
                  <a:gd name="connsiteX6" fmla="*/ 232855 w 543941"/>
                  <a:gd name="connsiteY6" fmla="*/ 0 h 544576"/>
                  <a:gd name="connsiteX7" fmla="*/ 300228 w 543941"/>
                  <a:gd name="connsiteY7" fmla="*/ 0 h 544576"/>
                  <a:gd name="connsiteX8" fmla="*/ 519430 w 543941"/>
                  <a:gd name="connsiteY8" fmla="*/ 499637 h 544576"/>
                  <a:gd name="connsiteX9" fmla="*/ 543941 w 543941"/>
                  <a:gd name="connsiteY9" fmla="*/ 544576 h 544576"/>
                  <a:gd name="connsiteX10" fmla="*/ 447294 w 543941"/>
                  <a:gd name="connsiteY10" fmla="*/ 544576 h 544576"/>
                  <a:gd name="connsiteX11" fmla="*/ 439103 w 543941"/>
                  <a:gd name="connsiteY11" fmla="*/ 499637 h 544576"/>
                  <a:gd name="connsiteX12" fmla="*/ 373063 w 543941"/>
                  <a:gd name="connsiteY12" fmla="*/ 348539 h 544576"/>
                  <a:gd name="connsiteX13" fmla="*/ 191326 w 543941"/>
                  <a:gd name="connsiteY13" fmla="*/ 279083 h 544576"/>
                  <a:gd name="connsiteX14" fmla="*/ 342392 w 543941"/>
                  <a:gd name="connsiteY14" fmla="*/ 279083 h 544576"/>
                  <a:gd name="connsiteX15" fmla="*/ 264858 w 543941"/>
                  <a:gd name="connsiteY15" fmla="*/ 101397 h 544576"/>
                  <a:gd name="connsiteX16" fmla="*/ 191326 w 543941"/>
                  <a:gd name="connsiteY16" fmla="*/ 279083 h 5445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543941" h="544576">
                    <a:moveTo>
                      <a:pt x="373063" y="348539"/>
                    </a:moveTo>
                    <a:lnTo>
                      <a:pt x="162052" y="348539"/>
                    </a:lnTo>
                    <a:lnTo>
                      <a:pt x="99441" y="499637"/>
                    </a:lnTo>
                    <a:cubicBezTo>
                      <a:pt x="93980" y="513232"/>
                      <a:pt x="91948" y="530244"/>
                      <a:pt x="91948" y="544576"/>
                    </a:cubicBezTo>
                    <a:lnTo>
                      <a:pt x="0" y="544576"/>
                    </a:lnTo>
                    <a:cubicBezTo>
                      <a:pt x="9589" y="530917"/>
                      <a:pt x="17018" y="517989"/>
                      <a:pt x="24511" y="499637"/>
                    </a:cubicBezTo>
                    <a:lnTo>
                      <a:pt x="232855" y="0"/>
                    </a:lnTo>
                    <a:lnTo>
                      <a:pt x="300228" y="0"/>
                    </a:lnTo>
                    <a:lnTo>
                      <a:pt x="519430" y="499637"/>
                    </a:lnTo>
                    <a:cubicBezTo>
                      <a:pt x="527621" y="517989"/>
                      <a:pt x="534416" y="530917"/>
                      <a:pt x="543941" y="544576"/>
                    </a:cubicBezTo>
                    <a:lnTo>
                      <a:pt x="447294" y="544576"/>
                    </a:lnTo>
                    <a:cubicBezTo>
                      <a:pt x="447294" y="526834"/>
                      <a:pt x="444564" y="512566"/>
                      <a:pt x="439103" y="499637"/>
                    </a:cubicBezTo>
                    <a:lnTo>
                      <a:pt x="373063" y="348539"/>
                    </a:lnTo>
                    <a:close/>
                    <a:moveTo>
                      <a:pt x="191326" y="279083"/>
                    </a:moveTo>
                    <a:lnTo>
                      <a:pt x="342392" y="279083"/>
                    </a:lnTo>
                    <a:lnTo>
                      <a:pt x="264858" y="101397"/>
                    </a:lnTo>
                    <a:lnTo>
                      <a:pt x="191326" y="279083"/>
                    </a:lnTo>
                    <a:close/>
                  </a:path>
                </a:pathLst>
              </a:custGeom>
              <a:grpFill/>
              <a:ln w="6350" cap="flat">
                <a:noFill/>
                <a:prstDash val="solid"/>
                <a:miter/>
              </a:ln>
            </p:spPr>
            <p:txBody>
              <a:bodyPr rtlCol="0" anchor="ctr"/>
              <a:lstStyle/>
              <a:p>
                <a:endParaRPr lang="da-DK" dirty="0"/>
              </a:p>
            </p:txBody>
          </p:sp>
          <p:sp>
            <p:nvSpPr>
              <p:cNvPr id="52" name="Freeform: Shape 51">
                <a:extLst>
                  <a:ext uri="{FF2B5EF4-FFF2-40B4-BE49-F238E27FC236}">
                    <a16:creationId xmlns:a16="http://schemas.microsoft.com/office/drawing/2014/main" id="{24F955A3-D425-B028-FDB6-E7BFE706FFE9}"/>
                  </a:ext>
                </a:extLst>
              </p:cNvPr>
              <p:cNvSpPr/>
              <p:nvPr/>
            </p:nvSpPr>
            <p:spPr>
              <a:xfrm>
                <a:off x="7727701" y="408334"/>
                <a:ext cx="488124" cy="544575"/>
              </a:xfrm>
              <a:custGeom>
                <a:avLst/>
                <a:gdLst>
                  <a:gd name="connsiteX0" fmla="*/ 477901 w 488124"/>
                  <a:gd name="connsiteY0" fmla="*/ 499637 h 544575"/>
                  <a:gd name="connsiteX1" fmla="*/ 481330 w 488124"/>
                  <a:gd name="connsiteY1" fmla="*/ 544576 h 544575"/>
                  <a:gd name="connsiteX2" fmla="*/ 409194 w 488124"/>
                  <a:gd name="connsiteY2" fmla="*/ 544576 h 544575"/>
                  <a:gd name="connsiteX3" fmla="*/ 79629 w 488124"/>
                  <a:gd name="connsiteY3" fmla="*/ 119145 h 544575"/>
                  <a:gd name="connsiteX4" fmla="*/ 79629 w 488124"/>
                  <a:gd name="connsiteY4" fmla="*/ 499637 h 544575"/>
                  <a:gd name="connsiteX5" fmla="*/ 89916 w 488124"/>
                  <a:gd name="connsiteY5" fmla="*/ 544576 h 544575"/>
                  <a:gd name="connsiteX6" fmla="*/ 0 w 488124"/>
                  <a:gd name="connsiteY6" fmla="*/ 544576 h 544575"/>
                  <a:gd name="connsiteX7" fmla="*/ 10287 w 488124"/>
                  <a:gd name="connsiteY7" fmla="*/ 499637 h 544575"/>
                  <a:gd name="connsiteX8" fmla="*/ 10287 w 488124"/>
                  <a:gd name="connsiteY8" fmla="*/ 44939 h 544575"/>
                  <a:gd name="connsiteX9" fmla="*/ 0 w 488124"/>
                  <a:gd name="connsiteY9" fmla="*/ 0 h 544575"/>
                  <a:gd name="connsiteX10" fmla="*/ 81724 w 488124"/>
                  <a:gd name="connsiteY10" fmla="*/ 0 h 544575"/>
                  <a:gd name="connsiteX11" fmla="*/ 408432 w 488124"/>
                  <a:gd name="connsiteY11" fmla="*/ 419335 h 544575"/>
                  <a:gd name="connsiteX12" fmla="*/ 408432 w 488124"/>
                  <a:gd name="connsiteY12" fmla="*/ 44939 h 544575"/>
                  <a:gd name="connsiteX13" fmla="*/ 398272 w 488124"/>
                  <a:gd name="connsiteY13" fmla="*/ 0 h 544575"/>
                  <a:gd name="connsiteX14" fmla="*/ 488124 w 488124"/>
                  <a:gd name="connsiteY14" fmla="*/ 0 h 544575"/>
                  <a:gd name="connsiteX15" fmla="*/ 477901 w 488124"/>
                  <a:gd name="connsiteY15" fmla="*/ 44939 h 544575"/>
                  <a:gd name="connsiteX16" fmla="*/ 477901 w 488124"/>
                  <a:gd name="connsiteY16" fmla="*/ 499637 h 544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88124" h="544575">
                    <a:moveTo>
                      <a:pt x="477901" y="499637"/>
                    </a:moveTo>
                    <a:cubicBezTo>
                      <a:pt x="477901" y="519392"/>
                      <a:pt x="479298" y="530917"/>
                      <a:pt x="481330" y="544576"/>
                    </a:cubicBezTo>
                    <a:lnTo>
                      <a:pt x="409194" y="544576"/>
                    </a:lnTo>
                    <a:lnTo>
                      <a:pt x="79629" y="119145"/>
                    </a:lnTo>
                    <a:lnTo>
                      <a:pt x="79629" y="499637"/>
                    </a:lnTo>
                    <a:cubicBezTo>
                      <a:pt x="79629" y="519392"/>
                      <a:pt x="83058" y="530917"/>
                      <a:pt x="89916" y="544576"/>
                    </a:cubicBezTo>
                    <a:lnTo>
                      <a:pt x="0" y="544576"/>
                    </a:lnTo>
                    <a:cubicBezTo>
                      <a:pt x="6858" y="530917"/>
                      <a:pt x="10287" y="519392"/>
                      <a:pt x="10287" y="499637"/>
                    </a:cubicBezTo>
                    <a:lnTo>
                      <a:pt x="10287" y="44939"/>
                    </a:lnTo>
                    <a:cubicBezTo>
                      <a:pt x="10287" y="25184"/>
                      <a:pt x="6858" y="13595"/>
                      <a:pt x="0" y="0"/>
                    </a:cubicBezTo>
                    <a:lnTo>
                      <a:pt x="81724" y="0"/>
                    </a:lnTo>
                    <a:lnTo>
                      <a:pt x="408432" y="419335"/>
                    </a:lnTo>
                    <a:lnTo>
                      <a:pt x="408432" y="44939"/>
                    </a:lnTo>
                    <a:cubicBezTo>
                      <a:pt x="408432" y="25184"/>
                      <a:pt x="405067" y="13595"/>
                      <a:pt x="398272" y="0"/>
                    </a:cubicBezTo>
                    <a:lnTo>
                      <a:pt x="488124" y="0"/>
                    </a:lnTo>
                    <a:cubicBezTo>
                      <a:pt x="481330" y="13595"/>
                      <a:pt x="477901" y="25184"/>
                      <a:pt x="477901" y="44939"/>
                    </a:cubicBezTo>
                    <a:lnTo>
                      <a:pt x="477901" y="499637"/>
                    </a:lnTo>
                    <a:close/>
                  </a:path>
                </a:pathLst>
              </a:custGeom>
              <a:grpFill/>
              <a:ln w="6350" cap="flat">
                <a:noFill/>
                <a:prstDash val="solid"/>
                <a:miter/>
              </a:ln>
            </p:spPr>
            <p:txBody>
              <a:bodyPr rtlCol="0" anchor="ctr"/>
              <a:lstStyle/>
              <a:p>
                <a:endParaRPr lang="da-DK" dirty="0"/>
              </a:p>
            </p:txBody>
          </p:sp>
          <p:sp>
            <p:nvSpPr>
              <p:cNvPr id="53" name="Freeform: Shape 52">
                <a:extLst>
                  <a:ext uri="{FF2B5EF4-FFF2-40B4-BE49-F238E27FC236}">
                    <a16:creationId xmlns:a16="http://schemas.microsoft.com/office/drawing/2014/main" id="{5B81BC2C-9ED7-B433-A1DD-E02B34CAAFE0}"/>
                  </a:ext>
                </a:extLst>
              </p:cNvPr>
              <p:cNvSpPr/>
              <p:nvPr/>
            </p:nvSpPr>
            <p:spPr>
              <a:xfrm>
                <a:off x="8336158" y="408308"/>
                <a:ext cx="482663" cy="548665"/>
              </a:xfrm>
              <a:custGeom>
                <a:avLst/>
                <a:gdLst>
                  <a:gd name="connsiteX0" fmla="*/ 199454 w 482663"/>
                  <a:gd name="connsiteY0" fmla="*/ 0 h 548665"/>
                  <a:gd name="connsiteX1" fmla="*/ 482664 w 482663"/>
                  <a:gd name="connsiteY1" fmla="*/ 272993 h 548665"/>
                  <a:gd name="connsiteX2" fmla="*/ 196724 w 482663"/>
                  <a:gd name="connsiteY2" fmla="*/ 548665 h 548665"/>
                  <a:gd name="connsiteX3" fmla="*/ 48324 w 482663"/>
                  <a:gd name="connsiteY3" fmla="*/ 544582 h 548665"/>
                  <a:gd name="connsiteX4" fmla="*/ 0 w 482663"/>
                  <a:gd name="connsiteY4" fmla="*/ 544582 h 548665"/>
                  <a:gd name="connsiteX5" fmla="*/ 10224 w 482663"/>
                  <a:gd name="connsiteY5" fmla="*/ 499643 h 548665"/>
                  <a:gd name="connsiteX6" fmla="*/ 10224 w 482663"/>
                  <a:gd name="connsiteY6" fmla="*/ 44945 h 548665"/>
                  <a:gd name="connsiteX7" fmla="*/ 0 w 482663"/>
                  <a:gd name="connsiteY7" fmla="*/ 6 h 548665"/>
                  <a:gd name="connsiteX8" fmla="*/ 199454 w 482663"/>
                  <a:gd name="connsiteY8" fmla="*/ 6 h 548665"/>
                  <a:gd name="connsiteX9" fmla="*/ 83757 w 482663"/>
                  <a:gd name="connsiteY9" fmla="*/ 435673 h 548665"/>
                  <a:gd name="connsiteX10" fmla="*/ 105538 w 482663"/>
                  <a:gd name="connsiteY10" fmla="*/ 475856 h 548665"/>
                  <a:gd name="connsiteX11" fmla="*/ 191961 w 482663"/>
                  <a:gd name="connsiteY11" fmla="*/ 481952 h 548665"/>
                  <a:gd name="connsiteX12" fmla="*/ 402337 w 482663"/>
                  <a:gd name="connsiteY12" fmla="*/ 273659 h 548665"/>
                  <a:gd name="connsiteX13" fmla="*/ 189929 w 482663"/>
                  <a:gd name="connsiteY13" fmla="*/ 69450 h 548665"/>
                  <a:gd name="connsiteX14" fmla="*/ 83757 w 482663"/>
                  <a:gd name="connsiteY14" fmla="*/ 69450 h 548665"/>
                  <a:gd name="connsiteX15" fmla="*/ 83757 w 482663"/>
                  <a:gd name="connsiteY15" fmla="*/ 435673 h 5486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482663" h="548665">
                    <a:moveTo>
                      <a:pt x="199454" y="0"/>
                    </a:moveTo>
                    <a:cubicBezTo>
                      <a:pt x="366903" y="0"/>
                      <a:pt x="482664" y="113722"/>
                      <a:pt x="482664" y="272993"/>
                    </a:cubicBezTo>
                    <a:cubicBezTo>
                      <a:pt x="482664" y="432264"/>
                      <a:pt x="364173" y="548665"/>
                      <a:pt x="196724" y="548665"/>
                    </a:cubicBezTo>
                    <a:cubicBezTo>
                      <a:pt x="114364" y="548665"/>
                      <a:pt x="89154" y="544582"/>
                      <a:pt x="48324" y="544582"/>
                    </a:cubicBezTo>
                    <a:lnTo>
                      <a:pt x="0" y="544582"/>
                    </a:lnTo>
                    <a:cubicBezTo>
                      <a:pt x="6795" y="530987"/>
                      <a:pt x="10224" y="519398"/>
                      <a:pt x="10224" y="499643"/>
                    </a:cubicBezTo>
                    <a:lnTo>
                      <a:pt x="10224" y="44945"/>
                    </a:lnTo>
                    <a:cubicBezTo>
                      <a:pt x="10224" y="25190"/>
                      <a:pt x="6795" y="13665"/>
                      <a:pt x="0" y="6"/>
                    </a:cubicBezTo>
                    <a:lnTo>
                      <a:pt x="199454" y="6"/>
                    </a:lnTo>
                    <a:close/>
                    <a:moveTo>
                      <a:pt x="83757" y="435673"/>
                    </a:moveTo>
                    <a:cubicBezTo>
                      <a:pt x="83757" y="456101"/>
                      <a:pt x="85789" y="469697"/>
                      <a:pt x="105538" y="475856"/>
                    </a:cubicBezTo>
                    <a:cubicBezTo>
                      <a:pt x="121857" y="481286"/>
                      <a:pt x="151765" y="481952"/>
                      <a:pt x="191961" y="481952"/>
                    </a:cubicBezTo>
                    <a:cubicBezTo>
                      <a:pt x="319278" y="481952"/>
                      <a:pt x="402337" y="390061"/>
                      <a:pt x="402337" y="273659"/>
                    </a:cubicBezTo>
                    <a:cubicBezTo>
                      <a:pt x="402337" y="157258"/>
                      <a:pt x="319278" y="69450"/>
                      <a:pt x="189929" y="69450"/>
                    </a:cubicBezTo>
                    <a:lnTo>
                      <a:pt x="83757" y="69450"/>
                    </a:lnTo>
                    <a:lnTo>
                      <a:pt x="83757" y="435673"/>
                    </a:lnTo>
                    <a:close/>
                  </a:path>
                </a:pathLst>
              </a:custGeom>
              <a:grpFill/>
              <a:ln w="6350" cap="flat">
                <a:noFill/>
                <a:prstDash val="solid"/>
                <a:miter/>
              </a:ln>
            </p:spPr>
            <p:txBody>
              <a:bodyPr rtlCol="0" anchor="ctr"/>
              <a:lstStyle/>
              <a:p>
                <a:endParaRPr lang="da-DK" dirty="0"/>
              </a:p>
            </p:txBody>
          </p:sp>
          <p:sp>
            <p:nvSpPr>
              <p:cNvPr id="54" name="Freeform: Shape 53">
                <a:extLst>
                  <a:ext uri="{FF2B5EF4-FFF2-40B4-BE49-F238E27FC236}">
                    <a16:creationId xmlns:a16="http://schemas.microsoft.com/office/drawing/2014/main" id="{B926AD2C-05E7-070C-6F5E-A37947969D75}"/>
                  </a:ext>
                </a:extLst>
              </p:cNvPr>
              <p:cNvSpPr/>
              <p:nvPr/>
            </p:nvSpPr>
            <p:spPr>
              <a:xfrm>
                <a:off x="9341871" y="1815481"/>
                <a:ext cx="474536" cy="558177"/>
              </a:xfrm>
              <a:custGeom>
                <a:avLst/>
                <a:gdLst>
                  <a:gd name="connsiteX0" fmla="*/ 464312 w 474536"/>
                  <a:gd name="connsiteY0" fmla="*/ 463537 h 558177"/>
                  <a:gd name="connsiteX1" fmla="*/ 469012 w 474536"/>
                  <a:gd name="connsiteY1" fmla="*/ 520065 h 558177"/>
                  <a:gd name="connsiteX2" fmla="*/ 315214 w 474536"/>
                  <a:gd name="connsiteY2" fmla="*/ 558178 h 558177"/>
                  <a:gd name="connsiteX3" fmla="*/ 0 w 474536"/>
                  <a:gd name="connsiteY3" fmla="*/ 279089 h 558177"/>
                  <a:gd name="connsiteX4" fmla="*/ 300927 w 474536"/>
                  <a:gd name="connsiteY4" fmla="*/ 0 h 558177"/>
                  <a:gd name="connsiteX5" fmla="*/ 458089 w 474536"/>
                  <a:gd name="connsiteY5" fmla="*/ 30607 h 558177"/>
                  <a:gd name="connsiteX6" fmla="*/ 460185 w 474536"/>
                  <a:gd name="connsiteY6" fmla="*/ 127254 h 558177"/>
                  <a:gd name="connsiteX7" fmla="*/ 390081 w 474536"/>
                  <a:gd name="connsiteY7" fmla="*/ 83719 h 558177"/>
                  <a:gd name="connsiteX8" fmla="*/ 301562 w 474536"/>
                  <a:gd name="connsiteY8" fmla="*/ 70123 h 558177"/>
                  <a:gd name="connsiteX9" fmla="*/ 78994 w 474536"/>
                  <a:gd name="connsiteY9" fmla="*/ 279089 h 558177"/>
                  <a:gd name="connsiteX10" fmla="*/ 318580 w 474536"/>
                  <a:gd name="connsiteY10" fmla="*/ 488055 h 558177"/>
                  <a:gd name="connsiteX11" fmla="*/ 390716 w 474536"/>
                  <a:gd name="connsiteY11" fmla="*/ 471043 h 558177"/>
                  <a:gd name="connsiteX12" fmla="*/ 390716 w 474536"/>
                  <a:gd name="connsiteY12" fmla="*/ 340309 h 558177"/>
                  <a:gd name="connsiteX13" fmla="*/ 380556 w 474536"/>
                  <a:gd name="connsiteY13" fmla="*/ 295427 h 558177"/>
                  <a:gd name="connsiteX14" fmla="*/ 474536 w 474536"/>
                  <a:gd name="connsiteY14" fmla="*/ 295427 h 558177"/>
                  <a:gd name="connsiteX15" fmla="*/ 464249 w 474536"/>
                  <a:gd name="connsiteY15" fmla="*/ 340309 h 558177"/>
                  <a:gd name="connsiteX16" fmla="*/ 464249 w 474536"/>
                  <a:gd name="connsiteY16" fmla="*/ 463537 h 5581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74536" h="558177">
                    <a:moveTo>
                      <a:pt x="464312" y="463537"/>
                    </a:moveTo>
                    <a:cubicBezTo>
                      <a:pt x="464312" y="493478"/>
                      <a:pt x="466281" y="505060"/>
                      <a:pt x="469012" y="520065"/>
                    </a:cubicBezTo>
                    <a:cubicBezTo>
                      <a:pt x="420053" y="543846"/>
                      <a:pt x="368300" y="558178"/>
                      <a:pt x="315214" y="558178"/>
                    </a:cubicBezTo>
                    <a:cubicBezTo>
                      <a:pt x="120524" y="558178"/>
                      <a:pt x="0" y="437020"/>
                      <a:pt x="0" y="279089"/>
                    </a:cubicBezTo>
                    <a:cubicBezTo>
                      <a:pt x="0" y="121101"/>
                      <a:pt x="125985" y="0"/>
                      <a:pt x="300927" y="0"/>
                    </a:cubicBezTo>
                    <a:cubicBezTo>
                      <a:pt x="365570" y="0"/>
                      <a:pt x="407734" y="6769"/>
                      <a:pt x="458089" y="30607"/>
                    </a:cubicBezTo>
                    <a:lnTo>
                      <a:pt x="460185" y="127254"/>
                    </a:lnTo>
                    <a:cubicBezTo>
                      <a:pt x="443865" y="108903"/>
                      <a:pt x="420053" y="94571"/>
                      <a:pt x="390081" y="83719"/>
                    </a:cubicBezTo>
                    <a:cubicBezTo>
                      <a:pt x="366205" y="74879"/>
                      <a:pt x="334264" y="70123"/>
                      <a:pt x="301562" y="70123"/>
                    </a:cubicBezTo>
                    <a:cubicBezTo>
                      <a:pt x="164783" y="70123"/>
                      <a:pt x="78994" y="161284"/>
                      <a:pt x="78994" y="279089"/>
                    </a:cubicBezTo>
                    <a:cubicBezTo>
                      <a:pt x="78994" y="397504"/>
                      <a:pt x="172911" y="488055"/>
                      <a:pt x="318580" y="488055"/>
                    </a:cubicBezTo>
                    <a:cubicBezTo>
                      <a:pt x="332931" y="488055"/>
                      <a:pt x="366205" y="484638"/>
                      <a:pt x="390716" y="471043"/>
                    </a:cubicBezTo>
                    <a:lnTo>
                      <a:pt x="390716" y="340309"/>
                    </a:lnTo>
                    <a:cubicBezTo>
                      <a:pt x="390716" y="320611"/>
                      <a:pt x="387414" y="309029"/>
                      <a:pt x="380556" y="295427"/>
                    </a:cubicBezTo>
                    <a:lnTo>
                      <a:pt x="474536" y="295427"/>
                    </a:lnTo>
                    <a:cubicBezTo>
                      <a:pt x="467678" y="309023"/>
                      <a:pt x="464249" y="320611"/>
                      <a:pt x="464249" y="340309"/>
                    </a:cubicBezTo>
                    <a:lnTo>
                      <a:pt x="464249" y="463537"/>
                    </a:lnTo>
                    <a:close/>
                  </a:path>
                </a:pathLst>
              </a:custGeom>
              <a:grpFill/>
              <a:ln w="6350" cap="flat">
                <a:noFill/>
                <a:prstDash val="solid"/>
                <a:miter/>
              </a:ln>
            </p:spPr>
            <p:txBody>
              <a:bodyPr rtlCol="0" anchor="ctr"/>
              <a:lstStyle/>
              <a:p>
                <a:endParaRPr lang="da-DK" dirty="0"/>
              </a:p>
            </p:txBody>
          </p:sp>
          <p:sp>
            <p:nvSpPr>
              <p:cNvPr id="55" name="Freeform: Shape 54">
                <a:extLst>
                  <a:ext uri="{FF2B5EF4-FFF2-40B4-BE49-F238E27FC236}">
                    <a16:creationId xmlns:a16="http://schemas.microsoft.com/office/drawing/2014/main" id="{8FDE558F-9544-8773-EB99-FD426559D0BF}"/>
                  </a:ext>
                </a:extLst>
              </p:cNvPr>
              <p:cNvSpPr/>
              <p:nvPr/>
            </p:nvSpPr>
            <p:spPr>
              <a:xfrm>
                <a:off x="9930643" y="1822257"/>
                <a:ext cx="313816" cy="544575"/>
              </a:xfrm>
              <a:custGeom>
                <a:avLst/>
                <a:gdLst>
                  <a:gd name="connsiteX0" fmla="*/ 288607 w 313816"/>
                  <a:gd name="connsiteY0" fmla="*/ 6 h 544575"/>
                  <a:gd name="connsiteX1" fmla="*/ 292036 w 313816"/>
                  <a:gd name="connsiteY1" fmla="*/ 83725 h 544575"/>
                  <a:gd name="connsiteX2" fmla="*/ 232790 w 313816"/>
                  <a:gd name="connsiteY2" fmla="*/ 69456 h 544575"/>
                  <a:gd name="connsiteX3" fmla="*/ 83756 w 313816"/>
                  <a:gd name="connsiteY3" fmla="*/ 69456 h 544575"/>
                  <a:gd name="connsiteX4" fmla="*/ 83756 w 313816"/>
                  <a:gd name="connsiteY4" fmla="*/ 232810 h 544575"/>
                  <a:gd name="connsiteX5" fmla="*/ 238252 w 313816"/>
                  <a:gd name="connsiteY5" fmla="*/ 232810 h 544575"/>
                  <a:gd name="connsiteX6" fmla="*/ 283210 w 313816"/>
                  <a:gd name="connsiteY6" fmla="*/ 222624 h 544575"/>
                  <a:gd name="connsiteX7" fmla="*/ 283210 w 313816"/>
                  <a:gd name="connsiteY7" fmla="*/ 312445 h 544575"/>
                  <a:gd name="connsiteX8" fmla="*/ 238252 w 313816"/>
                  <a:gd name="connsiteY8" fmla="*/ 302260 h 544575"/>
                  <a:gd name="connsiteX9" fmla="*/ 83756 w 313816"/>
                  <a:gd name="connsiteY9" fmla="*/ 302260 h 544575"/>
                  <a:gd name="connsiteX10" fmla="*/ 83756 w 313816"/>
                  <a:gd name="connsiteY10" fmla="*/ 475126 h 544575"/>
                  <a:gd name="connsiteX11" fmla="*/ 249110 w 313816"/>
                  <a:gd name="connsiteY11" fmla="*/ 475126 h 544575"/>
                  <a:gd name="connsiteX12" fmla="*/ 313817 w 313816"/>
                  <a:gd name="connsiteY12" fmla="*/ 460858 h 544575"/>
                  <a:gd name="connsiteX13" fmla="*/ 294767 w 313816"/>
                  <a:gd name="connsiteY13" fmla="*/ 544576 h 544575"/>
                  <a:gd name="connsiteX14" fmla="*/ 0 w 313816"/>
                  <a:gd name="connsiteY14" fmla="*/ 544576 h 544575"/>
                  <a:gd name="connsiteX15" fmla="*/ 10223 w 313816"/>
                  <a:gd name="connsiteY15" fmla="*/ 499637 h 544575"/>
                  <a:gd name="connsiteX16" fmla="*/ 10223 w 313816"/>
                  <a:gd name="connsiteY16" fmla="*/ 44939 h 544575"/>
                  <a:gd name="connsiteX17" fmla="*/ 0 w 313816"/>
                  <a:gd name="connsiteY17" fmla="*/ 0 h 544575"/>
                  <a:gd name="connsiteX18" fmla="*/ 288607 w 313816"/>
                  <a:gd name="connsiteY18" fmla="*/ 0 h 544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313816" h="544575">
                    <a:moveTo>
                      <a:pt x="288607" y="6"/>
                    </a:moveTo>
                    <a:lnTo>
                      <a:pt x="292036" y="83725"/>
                    </a:lnTo>
                    <a:cubicBezTo>
                      <a:pt x="276352" y="74885"/>
                      <a:pt x="260667" y="69456"/>
                      <a:pt x="232790" y="69456"/>
                    </a:cubicBezTo>
                    <a:lnTo>
                      <a:pt x="83756" y="69456"/>
                    </a:lnTo>
                    <a:lnTo>
                      <a:pt x="83756" y="232810"/>
                    </a:lnTo>
                    <a:lnTo>
                      <a:pt x="238252" y="232810"/>
                    </a:lnTo>
                    <a:cubicBezTo>
                      <a:pt x="258001" y="232810"/>
                      <a:pt x="269494" y="229394"/>
                      <a:pt x="283210" y="222624"/>
                    </a:cubicBezTo>
                    <a:lnTo>
                      <a:pt x="283210" y="312445"/>
                    </a:lnTo>
                    <a:cubicBezTo>
                      <a:pt x="269494" y="305619"/>
                      <a:pt x="258001" y="302260"/>
                      <a:pt x="238252" y="302260"/>
                    </a:cubicBezTo>
                    <a:lnTo>
                      <a:pt x="83756" y="302260"/>
                    </a:lnTo>
                    <a:lnTo>
                      <a:pt x="83756" y="475126"/>
                    </a:lnTo>
                    <a:lnTo>
                      <a:pt x="249110" y="475126"/>
                    </a:lnTo>
                    <a:cubicBezTo>
                      <a:pt x="277051" y="475126"/>
                      <a:pt x="298132" y="469697"/>
                      <a:pt x="313817" y="460858"/>
                    </a:cubicBezTo>
                    <a:lnTo>
                      <a:pt x="294767" y="544576"/>
                    </a:lnTo>
                    <a:lnTo>
                      <a:pt x="0" y="544576"/>
                    </a:lnTo>
                    <a:cubicBezTo>
                      <a:pt x="6794" y="530980"/>
                      <a:pt x="10223" y="519392"/>
                      <a:pt x="10223" y="499637"/>
                    </a:cubicBezTo>
                    <a:lnTo>
                      <a:pt x="10223" y="44939"/>
                    </a:lnTo>
                    <a:cubicBezTo>
                      <a:pt x="10223" y="25184"/>
                      <a:pt x="6794" y="13595"/>
                      <a:pt x="0" y="0"/>
                    </a:cubicBezTo>
                    <a:lnTo>
                      <a:pt x="288607" y="0"/>
                    </a:lnTo>
                    <a:close/>
                  </a:path>
                </a:pathLst>
              </a:custGeom>
              <a:grpFill/>
              <a:ln w="6350" cap="flat">
                <a:noFill/>
                <a:prstDash val="solid"/>
                <a:miter/>
              </a:ln>
            </p:spPr>
            <p:txBody>
              <a:bodyPr rtlCol="0" anchor="ctr"/>
              <a:lstStyle/>
              <a:p>
                <a:endParaRPr lang="da-DK" dirty="0"/>
              </a:p>
            </p:txBody>
          </p:sp>
          <p:sp>
            <p:nvSpPr>
              <p:cNvPr id="56" name="Freeform: Shape 55">
                <a:extLst>
                  <a:ext uri="{FF2B5EF4-FFF2-40B4-BE49-F238E27FC236}">
                    <a16:creationId xmlns:a16="http://schemas.microsoft.com/office/drawing/2014/main" id="{C1C48A60-6FDB-B8CE-B021-6C850F44D172}"/>
                  </a:ext>
                </a:extLst>
              </p:cNvPr>
              <p:cNvSpPr/>
              <p:nvPr/>
            </p:nvSpPr>
            <p:spPr>
              <a:xfrm>
                <a:off x="10343393" y="1822276"/>
                <a:ext cx="402335" cy="544518"/>
              </a:xfrm>
              <a:custGeom>
                <a:avLst/>
                <a:gdLst>
                  <a:gd name="connsiteX0" fmla="*/ 157290 w 402335"/>
                  <a:gd name="connsiteY0" fmla="*/ 6 h 544518"/>
                  <a:gd name="connsiteX1" fmla="*/ 322643 w 402335"/>
                  <a:gd name="connsiteY1" fmla="*/ 157874 h 544518"/>
                  <a:gd name="connsiteX2" fmla="*/ 220535 w 402335"/>
                  <a:gd name="connsiteY2" fmla="*/ 302203 h 544518"/>
                  <a:gd name="connsiteX3" fmla="*/ 247777 w 402335"/>
                  <a:gd name="connsiteY3" fmla="*/ 332810 h 544518"/>
                  <a:gd name="connsiteX4" fmla="*/ 359410 w 402335"/>
                  <a:gd name="connsiteY4" fmla="*/ 494150 h 544518"/>
                  <a:gd name="connsiteX5" fmla="*/ 402336 w 402335"/>
                  <a:gd name="connsiteY5" fmla="*/ 544519 h 544518"/>
                  <a:gd name="connsiteX6" fmla="*/ 293433 w 402335"/>
                  <a:gd name="connsiteY6" fmla="*/ 544519 h 544518"/>
                  <a:gd name="connsiteX7" fmla="*/ 275018 w 402335"/>
                  <a:gd name="connsiteY7" fmla="*/ 502996 h 544518"/>
                  <a:gd name="connsiteX8" fmla="*/ 176276 w 402335"/>
                  <a:gd name="connsiteY8" fmla="*/ 359397 h 544518"/>
                  <a:gd name="connsiteX9" fmla="*/ 122491 w 402335"/>
                  <a:gd name="connsiteY9" fmla="*/ 316528 h 544518"/>
                  <a:gd name="connsiteX10" fmla="*/ 83693 w 402335"/>
                  <a:gd name="connsiteY10" fmla="*/ 311772 h 544518"/>
                  <a:gd name="connsiteX11" fmla="*/ 83693 w 402335"/>
                  <a:gd name="connsiteY11" fmla="*/ 499643 h 544518"/>
                  <a:gd name="connsiteX12" fmla="*/ 93916 w 402335"/>
                  <a:gd name="connsiteY12" fmla="*/ 544519 h 544518"/>
                  <a:gd name="connsiteX13" fmla="*/ 0 w 402335"/>
                  <a:gd name="connsiteY13" fmla="*/ 544519 h 544518"/>
                  <a:gd name="connsiteX14" fmla="*/ 10160 w 402335"/>
                  <a:gd name="connsiteY14" fmla="*/ 499643 h 544518"/>
                  <a:gd name="connsiteX15" fmla="*/ 10160 w 402335"/>
                  <a:gd name="connsiteY15" fmla="*/ 44882 h 544518"/>
                  <a:gd name="connsiteX16" fmla="*/ 0 w 402335"/>
                  <a:gd name="connsiteY16" fmla="*/ 0 h 544518"/>
                  <a:gd name="connsiteX17" fmla="*/ 157290 w 402335"/>
                  <a:gd name="connsiteY17" fmla="*/ 0 h 544518"/>
                  <a:gd name="connsiteX18" fmla="*/ 83693 w 402335"/>
                  <a:gd name="connsiteY18" fmla="*/ 242329 h 544518"/>
                  <a:gd name="connsiteX19" fmla="*/ 132080 w 402335"/>
                  <a:gd name="connsiteY19" fmla="*/ 247085 h 544518"/>
                  <a:gd name="connsiteX20" fmla="*/ 245745 w 402335"/>
                  <a:gd name="connsiteY20" fmla="*/ 158610 h 544518"/>
                  <a:gd name="connsiteX21" fmla="*/ 142939 w 402335"/>
                  <a:gd name="connsiteY21" fmla="*/ 68732 h 544518"/>
                  <a:gd name="connsiteX22" fmla="*/ 83693 w 402335"/>
                  <a:gd name="connsiteY22" fmla="*/ 68732 h 544518"/>
                  <a:gd name="connsiteX23" fmla="*/ 83693 w 402335"/>
                  <a:gd name="connsiteY23" fmla="*/ 242329 h 5445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402335" h="544518">
                    <a:moveTo>
                      <a:pt x="157290" y="6"/>
                    </a:moveTo>
                    <a:cubicBezTo>
                      <a:pt x="260032" y="6"/>
                      <a:pt x="322643" y="70739"/>
                      <a:pt x="322643" y="157874"/>
                    </a:cubicBezTo>
                    <a:cubicBezTo>
                      <a:pt x="322643" y="227997"/>
                      <a:pt x="285178" y="279095"/>
                      <a:pt x="220535" y="302203"/>
                    </a:cubicBezTo>
                    <a:cubicBezTo>
                      <a:pt x="232156" y="312445"/>
                      <a:pt x="238887" y="321957"/>
                      <a:pt x="247777" y="332810"/>
                    </a:cubicBezTo>
                    <a:cubicBezTo>
                      <a:pt x="287274" y="384581"/>
                      <a:pt x="328802" y="448545"/>
                      <a:pt x="359410" y="494150"/>
                    </a:cubicBezTo>
                    <a:cubicBezTo>
                      <a:pt x="374396" y="515982"/>
                      <a:pt x="385318" y="530250"/>
                      <a:pt x="402336" y="544519"/>
                    </a:cubicBezTo>
                    <a:lnTo>
                      <a:pt x="293433" y="544519"/>
                    </a:lnTo>
                    <a:cubicBezTo>
                      <a:pt x="289242" y="527507"/>
                      <a:pt x="283845" y="515982"/>
                      <a:pt x="275018" y="502996"/>
                    </a:cubicBezTo>
                    <a:cubicBezTo>
                      <a:pt x="242315" y="454704"/>
                      <a:pt x="209614" y="407022"/>
                      <a:pt x="176276" y="359397"/>
                    </a:cubicBezTo>
                    <a:cubicBezTo>
                      <a:pt x="164719" y="343726"/>
                      <a:pt x="145669" y="323297"/>
                      <a:pt x="122491" y="316528"/>
                    </a:cubicBezTo>
                    <a:cubicBezTo>
                      <a:pt x="108203" y="312445"/>
                      <a:pt x="94614" y="311772"/>
                      <a:pt x="83693" y="311772"/>
                    </a:cubicBezTo>
                    <a:lnTo>
                      <a:pt x="83693" y="499643"/>
                    </a:lnTo>
                    <a:cubicBezTo>
                      <a:pt x="83693" y="519398"/>
                      <a:pt x="87122" y="530923"/>
                      <a:pt x="93916" y="544519"/>
                    </a:cubicBezTo>
                    <a:lnTo>
                      <a:pt x="0" y="544519"/>
                    </a:lnTo>
                    <a:cubicBezTo>
                      <a:pt x="6794" y="530923"/>
                      <a:pt x="10160" y="519398"/>
                      <a:pt x="10160" y="499643"/>
                    </a:cubicBezTo>
                    <a:lnTo>
                      <a:pt x="10160" y="44882"/>
                    </a:lnTo>
                    <a:cubicBezTo>
                      <a:pt x="10160" y="25184"/>
                      <a:pt x="6858" y="13601"/>
                      <a:pt x="0" y="0"/>
                    </a:cubicBezTo>
                    <a:lnTo>
                      <a:pt x="157290" y="0"/>
                    </a:lnTo>
                    <a:close/>
                    <a:moveTo>
                      <a:pt x="83693" y="242329"/>
                    </a:moveTo>
                    <a:cubicBezTo>
                      <a:pt x="100711" y="246412"/>
                      <a:pt x="115062" y="247085"/>
                      <a:pt x="132080" y="247085"/>
                    </a:cubicBezTo>
                    <a:cubicBezTo>
                      <a:pt x="211709" y="247085"/>
                      <a:pt x="245745" y="208306"/>
                      <a:pt x="245745" y="158610"/>
                    </a:cubicBezTo>
                    <a:cubicBezTo>
                      <a:pt x="245745" y="107512"/>
                      <a:pt x="211709" y="68732"/>
                      <a:pt x="142939" y="68732"/>
                    </a:cubicBezTo>
                    <a:lnTo>
                      <a:pt x="83693" y="68732"/>
                    </a:lnTo>
                    <a:lnTo>
                      <a:pt x="83693" y="242329"/>
                    </a:lnTo>
                    <a:close/>
                  </a:path>
                </a:pathLst>
              </a:custGeom>
              <a:grpFill/>
              <a:ln w="6350" cap="flat">
                <a:noFill/>
                <a:prstDash val="solid"/>
                <a:miter/>
              </a:ln>
            </p:spPr>
            <p:txBody>
              <a:bodyPr rtlCol="0" anchor="ctr"/>
              <a:lstStyle/>
              <a:p>
                <a:endParaRPr lang="da-DK" dirty="0"/>
              </a:p>
            </p:txBody>
          </p:sp>
        </p:grpSp>
      </p:grpSp>
    </p:spTree>
    <p:extLst>
      <p:ext uri="{BB962C8B-B14F-4D97-AF65-F5344CB8AC3E}">
        <p14:creationId xmlns:p14="http://schemas.microsoft.com/office/powerpoint/2010/main" val="868148168"/>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decel="100000" fill="hold" grpId="0" nodeType="with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additive="base">
                                        <p:cTn id="7" dur="1500" fill="hold"/>
                                        <p:tgtEl>
                                          <p:spTgt spid="12"/>
                                        </p:tgtEl>
                                        <p:attrNameLst>
                                          <p:attrName>ppt_x</p:attrName>
                                        </p:attrNameLst>
                                      </p:cBhvr>
                                      <p:tavLst>
                                        <p:tav tm="0">
                                          <p:val>
                                            <p:strVal val="0-#ppt_w/2"/>
                                          </p:val>
                                        </p:tav>
                                        <p:tav tm="100000">
                                          <p:val>
                                            <p:strVal val="#ppt_x"/>
                                          </p:val>
                                        </p:tav>
                                      </p:tavLst>
                                    </p:anim>
                                    <p:anim calcmode="lin" valueType="num">
                                      <p:cBhvr additive="base">
                                        <p:cTn id="8" dur="1500" fill="hold"/>
                                        <p:tgtEl>
                                          <p:spTgt spid="12"/>
                                        </p:tgtEl>
                                        <p:attrNameLst>
                                          <p:attrName>ppt_y</p:attrName>
                                        </p:attrNameLst>
                                      </p:cBhvr>
                                      <p:tavLst>
                                        <p:tav tm="0">
                                          <p:val>
                                            <p:strVal val="#ppt_y"/>
                                          </p:val>
                                        </p:tav>
                                        <p:tav tm="100000">
                                          <p:val>
                                            <p:strVal val="#ppt_y"/>
                                          </p:val>
                                        </p:tav>
                                      </p:tavLst>
                                    </p:anim>
                                  </p:childTnLst>
                                </p:cTn>
                              </p:par>
                              <p:par>
                                <p:cTn id="9" presetID="2" presetClass="entr" presetSubtype="8" decel="50000" fill="hold" grpId="0" nodeType="withEffect">
                                  <p:stCondLst>
                                    <p:cond delay="0"/>
                                  </p:stCondLst>
                                  <p:childTnLst>
                                    <p:set>
                                      <p:cBhvr>
                                        <p:cTn id="10" dur="1" fill="hold">
                                          <p:stCondLst>
                                            <p:cond delay="0"/>
                                          </p:stCondLst>
                                        </p:cTn>
                                        <p:tgtEl>
                                          <p:spTgt spid="7"/>
                                        </p:tgtEl>
                                        <p:attrNameLst>
                                          <p:attrName>style.visibility</p:attrName>
                                        </p:attrNameLst>
                                      </p:cBhvr>
                                      <p:to>
                                        <p:strVal val="visible"/>
                                      </p:to>
                                    </p:set>
                                    <p:anim calcmode="lin" valueType="num">
                                      <p:cBhvr additive="base">
                                        <p:cTn id="11" dur="1000" fill="hold"/>
                                        <p:tgtEl>
                                          <p:spTgt spid="7"/>
                                        </p:tgtEl>
                                        <p:attrNameLst>
                                          <p:attrName>ppt_x</p:attrName>
                                        </p:attrNameLst>
                                      </p:cBhvr>
                                      <p:tavLst>
                                        <p:tav tm="0">
                                          <p:val>
                                            <p:strVal val="0-#ppt_w/2"/>
                                          </p:val>
                                        </p:tav>
                                        <p:tav tm="100000">
                                          <p:val>
                                            <p:strVal val="#ppt_x"/>
                                          </p:val>
                                        </p:tav>
                                      </p:tavLst>
                                    </p:anim>
                                    <p:anim calcmode="lin" valueType="num">
                                      <p:cBhvr additive="base">
                                        <p:cTn id="12" dur="1000" fill="hold"/>
                                        <p:tgtEl>
                                          <p:spTgt spid="7"/>
                                        </p:tgtEl>
                                        <p:attrNameLst>
                                          <p:attrName>ppt_y</p:attrName>
                                        </p:attrNameLst>
                                      </p:cBhvr>
                                      <p:tavLst>
                                        <p:tav tm="0">
                                          <p:val>
                                            <p:strVal val="#ppt_y"/>
                                          </p:val>
                                        </p:tav>
                                        <p:tav tm="100000">
                                          <p:val>
                                            <p:strVal val="#ppt_y"/>
                                          </p:val>
                                        </p:tav>
                                      </p:tavLst>
                                    </p:anim>
                                  </p:childTnLst>
                                </p:cTn>
                              </p:par>
                              <p:par>
                                <p:cTn id="13" presetID="2" presetClass="entr" presetSubtype="8" decel="50000" fill="hold" grpId="0" nodeType="withEffect">
                                  <p:stCondLst>
                                    <p:cond delay="0"/>
                                  </p:stCondLst>
                                  <p:childTnLst>
                                    <p:set>
                                      <p:cBhvr>
                                        <p:cTn id="14" dur="1" fill="hold">
                                          <p:stCondLst>
                                            <p:cond delay="0"/>
                                          </p:stCondLst>
                                        </p:cTn>
                                        <p:tgtEl>
                                          <p:spTgt spid="8"/>
                                        </p:tgtEl>
                                        <p:attrNameLst>
                                          <p:attrName>style.visibility</p:attrName>
                                        </p:attrNameLst>
                                      </p:cBhvr>
                                      <p:to>
                                        <p:strVal val="visible"/>
                                      </p:to>
                                    </p:set>
                                    <p:anim calcmode="lin" valueType="num">
                                      <p:cBhvr additive="base">
                                        <p:cTn id="15" dur="1000" fill="hold"/>
                                        <p:tgtEl>
                                          <p:spTgt spid="8"/>
                                        </p:tgtEl>
                                        <p:attrNameLst>
                                          <p:attrName>ppt_x</p:attrName>
                                        </p:attrNameLst>
                                      </p:cBhvr>
                                      <p:tavLst>
                                        <p:tav tm="0">
                                          <p:val>
                                            <p:strVal val="0-#ppt_w/2"/>
                                          </p:val>
                                        </p:tav>
                                        <p:tav tm="100000">
                                          <p:val>
                                            <p:strVal val="#ppt_x"/>
                                          </p:val>
                                        </p:tav>
                                      </p:tavLst>
                                    </p:anim>
                                    <p:anim calcmode="lin" valueType="num">
                                      <p:cBhvr additive="base">
                                        <p:cTn id="16" dur="1000" fill="hold"/>
                                        <p:tgtEl>
                                          <p:spTgt spid="8"/>
                                        </p:tgtEl>
                                        <p:attrNameLst>
                                          <p:attrName>ppt_y</p:attrName>
                                        </p:attrNameLst>
                                      </p:cBhvr>
                                      <p:tavLst>
                                        <p:tav tm="0">
                                          <p:val>
                                            <p:strVal val="#ppt_y"/>
                                          </p:val>
                                        </p:tav>
                                        <p:tav tm="100000">
                                          <p:val>
                                            <p:strVal val="#ppt_y"/>
                                          </p:val>
                                        </p:tav>
                                      </p:tavLst>
                                    </p:anim>
                                  </p:childTnLst>
                                </p:cTn>
                              </p:par>
                              <p:par>
                                <p:cTn id="17" presetID="42" presetClass="entr" presetSubtype="0" fill="hold" grpId="0" nodeType="withEffect">
                                  <p:stCondLst>
                                    <p:cond delay="0"/>
                                  </p:stCondLst>
                                  <p:childTnLst>
                                    <p:set>
                                      <p:cBhvr>
                                        <p:cTn id="18" dur="1" fill="hold">
                                          <p:stCondLst>
                                            <p:cond delay="0"/>
                                          </p:stCondLst>
                                        </p:cTn>
                                        <p:tgtEl>
                                          <p:spTgt spid="13"/>
                                        </p:tgtEl>
                                        <p:attrNameLst>
                                          <p:attrName>style.visibility</p:attrName>
                                        </p:attrNameLst>
                                      </p:cBhvr>
                                      <p:to>
                                        <p:strVal val="visible"/>
                                      </p:to>
                                    </p:set>
                                    <p:animEffect transition="in" filter="fade">
                                      <p:cBhvr>
                                        <p:cTn id="19" dur="750"/>
                                        <p:tgtEl>
                                          <p:spTgt spid="13"/>
                                        </p:tgtEl>
                                      </p:cBhvr>
                                    </p:animEffect>
                                    <p:anim calcmode="lin" valueType="num">
                                      <p:cBhvr>
                                        <p:cTn id="20" dur="750" fill="hold"/>
                                        <p:tgtEl>
                                          <p:spTgt spid="13"/>
                                        </p:tgtEl>
                                        <p:attrNameLst>
                                          <p:attrName>ppt_x</p:attrName>
                                        </p:attrNameLst>
                                      </p:cBhvr>
                                      <p:tavLst>
                                        <p:tav tm="0">
                                          <p:val>
                                            <p:strVal val="#ppt_x"/>
                                          </p:val>
                                        </p:tav>
                                        <p:tav tm="100000">
                                          <p:val>
                                            <p:strVal val="#ppt_x"/>
                                          </p:val>
                                        </p:tav>
                                      </p:tavLst>
                                    </p:anim>
                                    <p:anim calcmode="lin" valueType="num">
                                      <p:cBhvr>
                                        <p:cTn id="21" dur="750" fill="hold"/>
                                        <p:tgtEl>
                                          <p:spTgt spid="1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7" grpId="0" animBg="1"/>
      <p:bldP spid="12" grpId="0" animBg="1"/>
      <p:bldP spid="13" grpId="0">
        <p:tmplLst>
          <p:tmpl>
            <p:tnLst>
              <p:par>
                <p:cTn presetID="42" presetClass="entr" presetSubtype="0" fill="hold" nodeType="withEffect">
                  <p:stCondLst>
                    <p:cond delay="0"/>
                  </p:stCondLst>
                  <p:childTnLst>
                    <p:set>
                      <p:cBhvr>
                        <p:cTn dur="1" fill="hold">
                          <p:stCondLst>
                            <p:cond delay="0"/>
                          </p:stCondLst>
                        </p:cTn>
                        <p:tgtEl>
                          <p:spTgt spid="13"/>
                        </p:tgtEl>
                        <p:attrNameLst>
                          <p:attrName>style.visibility</p:attrName>
                        </p:attrNameLst>
                      </p:cBhvr>
                      <p:to>
                        <p:strVal val="visible"/>
                      </p:to>
                    </p:set>
                    <p:animEffect transition="in" filter="fade">
                      <p:cBhvr>
                        <p:cTn dur="750"/>
                        <p:tgtEl>
                          <p:spTgt spid="13"/>
                        </p:tgtEl>
                      </p:cBhvr>
                    </p:animEffect>
                    <p:anim calcmode="lin" valueType="num">
                      <p:cBhvr>
                        <p:cTn dur="750" fill="hold"/>
                        <p:tgtEl>
                          <p:spTgt spid="13"/>
                        </p:tgtEl>
                        <p:attrNameLst>
                          <p:attrName>ppt_x</p:attrName>
                        </p:attrNameLst>
                      </p:cBhvr>
                      <p:tavLst>
                        <p:tav tm="0">
                          <p:val>
                            <p:strVal val="#ppt_x"/>
                          </p:val>
                        </p:tav>
                        <p:tav tm="100000">
                          <p:val>
                            <p:strVal val="#ppt_x"/>
                          </p:val>
                        </p:tav>
                      </p:tavLst>
                    </p:anim>
                    <p:anim calcmode="lin" valueType="num">
                      <p:cBhvr>
                        <p:cTn dur="750" fill="hold"/>
                        <p:tgtEl>
                          <p:spTgt spid="13"/>
                        </p:tgtEl>
                        <p:attrNameLst>
                          <p:attrName>ppt_y</p:attrName>
                        </p:attrNameLst>
                      </p:cBhvr>
                      <p:tavLst>
                        <p:tav tm="0">
                          <p:val>
                            <p:strVal val="#ppt_y+.1"/>
                          </p:val>
                        </p:tav>
                        <p:tav tm="100000">
                          <p:val>
                            <p:strVal val="#ppt_y"/>
                          </p:val>
                        </p:tav>
                      </p:tavLst>
                    </p:anim>
                  </p:childTnLst>
                </p:cTn>
              </p:par>
            </p:tnLst>
          </p:tmpl>
        </p:tmplLst>
      </p:bldP>
    </p:bldLst>
  </p:timing>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p:cSld name="Afslutning - tagline">
    <p:spTree>
      <p:nvGrpSpPr>
        <p:cNvPr id="1" name=""/>
        <p:cNvGrpSpPr/>
        <p:nvPr/>
      </p:nvGrpSpPr>
      <p:grpSpPr>
        <a:xfrm>
          <a:off x="0" y="0"/>
          <a:ext cx="0" cy="0"/>
          <a:chOff x="0" y="0"/>
          <a:chExt cx="0" cy="0"/>
        </a:xfrm>
      </p:grpSpPr>
      <p:sp>
        <p:nvSpPr>
          <p:cNvPr id="6" name="Date Placeholder 5">
            <a:extLst>
              <a:ext uri="{FF2B5EF4-FFF2-40B4-BE49-F238E27FC236}">
                <a16:creationId xmlns:a16="http://schemas.microsoft.com/office/drawing/2014/main" id="{82ED3FCD-C2E0-DF05-6A0C-465D293E2A30}"/>
              </a:ext>
            </a:extLst>
          </p:cNvPr>
          <p:cNvSpPr>
            <a:spLocks noGrp="1"/>
          </p:cNvSpPr>
          <p:nvPr>
            <p:ph type="dt" sz="half" idx="10"/>
          </p:nvPr>
        </p:nvSpPr>
        <p:spPr>
          <a:xfrm>
            <a:off x="8986684" y="-139865"/>
            <a:ext cx="1536290" cy="139865"/>
          </a:xfrm>
        </p:spPr>
        <p:txBody>
          <a:bodyPr/>
          <a:lstStyle>
            <a:lvl1pPr>
              <a:defRPr>
                <a:solidFill>
                  <a:srgbClr val="E6E6E6"/>
                </a:solidFill>
              </a:defRPr>
            </a:lvl1pPr>
          </a:lstStyle>
          <a:p>
            <a:fld id="{DBDCA59D-882D-40C6-9B48-2D84B75D1BF0}" type="datetime2">
              <a:rPr lang="da-DK" smtClean="0"/>
              <a:t>18. august 2026</a:t>
            </a:fld>
            <a:endParaRPr lang="da-DK"/>
          </a:p>
        </p:txBody>
      </p:sp>
      <p:sp>
        <p:nvSpPr>
          <p:cNvPr id="7" name="Footer Placeholder 6">
            <a:extLst>
              <a:ext uri="{FF2B5EF4-FFF2-40B4-BE49-F238E27FC236}">
                <a16:creationId xmlns:a16="http://schemas.microsoft.com/office/drawing/2014/main" id="{DF1BB379-3343-50FE-65C3-CF38C8AF8326}"/>
              </a:ext>
            </a:extLst>
          </p:cNvPr>
          <p:cNvSpPr>
            <a:spLocks noGrp="1"/>
          </p:cNvSpPr>
          <p:nvPr>
            <p:ph type="ftr" sz="quarter" idx="11"/>
          </p:nvPr>
        </p:nvSpPr>
        <p:spPr>
          <a:xfrm>
            <a:off x="5002073" y="-142362"/>
            <a:ext cx="2241754" cy="139866"/>
          </a:xfrm>
        </p:spPr>
        <p:txBody>
          <a:bodyPr/>
          <a:lstStyle>
            <a:lvl1pPr>
              <a:defRPr>
                <a:solidFill>
                  <a:srgbClr val="E6E6E6"/>
                </a:solidFill>
              </a:defRPr>
            </a:lvl1pPr>
          </a:lstStyle>
          <a:p>
            <a:r>
              <a:rPr lang="da-DK"/>
              <a:t>Tag det personligt</a:t>
            </a:r>
          </a:p>
        </p:txBody>
      </p:sp>
      <p:sp>
        <p:nvSpPr>
          <p:cNvPr id="8" name="Slide Number Placeholder 7">
            <a:extLst>
              <a:ext uri="{FF2B5EF4-FFF2-40B4-BE49-F238E27FC236}">
                <a16:creationId xmlns:a16="http://schemas.microsoft.com/office/drawing/2014/main" id="{4E22B782-A255-4908-08FD-BFF5FDC6E24B}"/>
              </a:ext>
            </a:extLst>
          </p:cNvPr>
          <p:cNvSpPr>
            <a:spLocks noGrp="1"/>
          </p:cNvSpPr>
          <p:nvPr>
            <p:ph type="sldNum" sz="quarter" idx="12"/>
          </p:nvPr>
        </p:nvSpPr>
        <p:spPr>
          <a:xfrm>
            <a:off x="11058832" y="-139865"/>
            <a:ext cx="589935" cy="139865"/>
          </a:xfrm>
        </p:spPr>
        <p:txBody>
          <a:bodyPr/>
          <a:lstStyle>
            <a:lvl1pPr>
              <a:defRPr>
                <a:solidFill>
                  <a:srgbClr val="E6E6E6"/>
                </a:solidFill>
              </a:defRPr>
            </a:lvl1pPr>
          </a:lstStyle>
          <a:p>
            <a:fld id="{323FE598-7428-4E38-8409-8C9921B334C8}" type="slidenum">
              <a:rPr lang="da-DK" smtClean="0"/>
              <a:t>‹nr.›</a:t>
            </a:fld>
            <a:endParaRPr lang="da-DK"/>
          </a:p>
        </p:txBody>
      </p:sp>
      <p:pic>
        <p:nvPicPr>
          <p:cNvPr id="2" name="LogoAnimation2a">
            <a:hlinkClick r:id="" action="ppaction://media"/>
            <a:extLst>
              <a:ext uri="{FF2B5EF4-FFF2-40B4-BE49-F238E27FC236}">
                <a16:creationId xmlns:a16="http://schemas.microsoft.com/office/drawing/2014/main" id="{0E8FA7AB-5DA4-D04F-D581-B05F6D9CEFB6}"/>
              </a:ext>
            </a:extLst>
          </p:cNvPr>
          <p:cNvPicPr>
            <a:picLocks noChangeAspect="1"/>
          </p:cNvPicPr>
          <p:nvPr userDrawn="1">
            <a:videoFile r:link="rId2"/>
            <p:extLst>
              <p:ext uri="{DAA4B4D4-6D71-4841-9C94-3DE7FCFB9230}">
                <p14:media xmlns:p14="http://schemas.microsoft.com/office/powerpoint/2010/main" r:embed="rId1"/>
              </p:ext>
            </p:extLst>
          </p:nvPr>
        </p:nvPicPr>
        <p:blipFill>
          <a:blip r:embed="rId4"/>
          <a:stretch>
            <a:fillRect/>
          </a:stretch>
        </p:blipFill>
        <p:spPr>
          <a:xfrm>
            <a:off x="0" y="0"/>
            <a:ext cx="12192000" cy="6858000"/>
          </a:xfrm>
          <a:prstGeom prst="rect">
            <a:avLst/>
          </a:prstGeom>
        </p:spPr>
      </p:pic>
    </p:spTree>
    <p:extLst>
      <p:ext uri="{BB962C8B-B14F-4D97-AF65-F5344CB8AC3E}">
        <p14:creationId xmlns:p14="http://schemas.microsoft.com/office/powerpoint/2010/main" val="11202165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9900"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childTnLst>
        </p:cTn>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Forside med video">
    <p:bg>
      <p:bgPr>
        <a:solidFill>
          <a:schemeClr val="accent1"/>
        </a:solidFill>
        <a:effectLst/>
      </p:bgPr>
    </p:bg>
    <p:spTree>
      <p:nvGrpSpPr>
        <p:cNvPr id="1" name=""/>
        <p:cNvGrpSpPr/>
        <p:nvPr/>
      </p:nvGrpSpPr>
      <p:grpSpPr>
        <a:xfrm>
          <a:off x="0" y="0"/>
          <a:ext cx="0" cy="0"/>
          <a:chOff x="0" y="0"/>
          <a:chExt cx="0" cy="0"/>
        </a:xfrm>
      </p:grpSpPr>
      <p:pic>
        <p:nvPicPr>
          <p:cNvPr id="3" name="meeting">
            <a:hlinkClick r:id="" action="ppaction://media"/>
            <a:extLst>
              <a:ext uri="{FF2B5EF4-FFF2-40B4-BE49-F238E27FC236}">
                <a16:creationId xmlns:a16="http://schemas.microsoft.com/office/drawing/2014/main" id="{FF5A91DB-61F6-3933-5C40-3E89F884EDE9}"/>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12192000" cy="6858000"/>
          </a:xfrm>
          <a:prstGeom prst="rect">
            <a:avLst/>
          </a:prstGeom>
        </p:spPr>
      </p:pic>
      <p:sp>
        <p:nvSpPr>
          <p:cNvPr id="88" name="Freeform: Shape 87">
            <a:extLst>
              <a:ext uri="{FF2B5EF4-FFF2-40B4-BE49-F238E27FC236}">
                <a16:creationId xmlns:a16="http://schemas.microsoft.com/office/drawing/2014/main" id="{FFAB7BCC-4AF1-31CF-33D9-C0482985710A}"/>
              </a:ext>
            </a:extLst>
          </p:cNvPr>
          <p:cNvSpPr/>
          <p:nvPr/>
        </p:nvSpPr>
        <p:spPr>
          <a:xfrm>
            <a:off x="6899786" y="1239555"/>
            <a:ext cx="8205323" cy="1459258"/>
          </a:xfrm>
          <a:custGeom>
            <a:avLst/>
            <a:gdLst>
              <a:gd name="connsiteX0" fmla="*/ 1101042 w 2259158"/>
              <a:gd name="connsiteY0" fmla="*/ 153698 h 401775"/>
              <a:gd name="connsiteX1" fmla="*/ 933755 w 2259158"/>
              <a:gd name="connsiteY1" fmla="*/ 237756 h 401775"/>
              <a:gd name="connsiteX2" fmla="*/ 763638 w 2259158"/>
              <a:gd name="connsiteY2" fmla="*/ 282552 h 401775"/>
              <a:gd name="connsiteX3" fmla="*/ 652139 w 2259158"/>
              <a:gd name="connsiteY3" fmla="*/ 291172 h 401775"/>
              <a:gd name="connsiteX4" fmla="*/ 541744 w 2259158"/>
              <a:gd name="connsiteY4" fmla="*/ 284400 h 401775"/>
              <a:gd name="connsiteX5" fmla="*/ 384286 w 2259158"/>
              <a:gd name="connsiteY5" fmla="*/ 248005 h 401775"/>
              <a:gd name="connsiteX6" fmla="*/ 238630 w 2259158"/>
              <a:gd name="connsiteY6" fmla="*/ 181320 h 401775"/>
              <a:gd name="connsiteX7" fmla="*/ 73447 w 2259158"/>
              <a:gd name="connsiteY7" fmla="*/ 58029 h 401775"/>
              <a:gd name="connsiteX8" fmla="*/ 36681 w 2259158"/>
              <a:gd name="connsiteY8" fmla="*/ 99101 h 401775"/>
              <a:gd name="connsiteX9" fmla="*/ 0 w 2259158"/>
              <a:gd name="connsiteY9" fmla="*/ 140258 h 401775"/>
              <a:gd name="connsiteX10" fmla="*/ 189509 w 2259158"/>
              <a:gd name="connsiteY10" fmla="*/ 280752 h 401775"/>
              <a:gd name="connsiteX11" fmla="*/ 326365 w 2259158"/>
              <a:gd name="connsiteY11" fmla="*/ 344760 h 401775"/>
              <a:gd name="connsiteX12" fmla="*/ 541734 w 2259158"/>
              <a:gd name="connsiteY12" fmla="*/ 395538 h 401775"/>
              <a:gd name="connsiteX13" fmla="*/ 652139 w 2259158"/>
              <a:gd name="connsiteY13" fmla="*/ 401767 h 401775"/>
              <a:gd name="connsiteX14" fmla="*/ 795538 w 2259158"/>
              <a:gd name="connsiteY14" fmla="*/ 389746 h 401775"/>
              <a:gd name="connsiteX15" fmla="*/ 970436 w 2259158"/>
              <a:gd name="connsiteY15" fmla="*/ 342407 h 401775"/>
              <a:gd name="connsiteX16" fmla="*/ 1158116 w 2259158"/>
              <a:gd name="connsiteY16" fmla="*/ 248110 h 401775"/>
              <a:gd name="connsiteX17" fmla="*/ 1352750 w 2259158"/>
              <a:gd name="connsiteY17" fmla="*/ 153812 h 401775"/>
              <a:gd name="connsiteX18" fmla="*/ 1688878 w 2259158"/>
              <a:gd name="connsiteY18" fmla="*/ 113845 h 401775"/>
              <a:gd name="connsiteX19" fmla="*/ 2011747 w 2259158"/>
              <a:gd name="connsiteY19" fmla="*/ 215191 h 401775"/>
              <a:gd name="connsiteX20" fmla="*/ 2185711 w 2259158"/>
              <a:gd name="connsiteY20" fmla="*/ 343788 h 401775"/>
              <a:gd name="connsiteX21" fmla="*/ 2222392 w 2259158"/>
              <a:gd name="connsiteY21" fmla="*/ 302631 h 401775"/>
              <a:gd name="connsiteX22" fmla="*/ 2259159 w 2259158"/>
              <a:gd name="connsiteY22" fmla="*/ 261559 h 401775"/>
              <a:gd name="connsiteX23" fmla="*/ 2064068 w 2259158"/>
              <a:gd name="connsiteY23" fmla="*/ 117684 h 401775"/>
              <a:gd name="connsiteX24" fmla="*/ 1699032 w 2259158"/>
              <a:gd name="connsiteY24" fmla="*/ 4089 h 401775"/>
              <a:gd name="connsiteX25" fmla="*/ 1462411 w 2259158"/>
              <a:gd name="connsiteY25" fmla="*/ 12261 h 401775"/>
              <a:gd name="connsiteX26" fmla="*/ 1319270 w 2259158"/>
              <a:gd name="connsiteY26" fmla="*/ 48361 h 401775"/>
              <a:gd name="connsiteX27" fmla="*/ 1101042 w 2259158"/>
              <a:gd name="connsiteY27" fmla="*/ 153698 h 401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2259158" h="401775">
                <a:moveTo>
                  <a:pt x="1101042" y="153698"/>
                </a:moveTo>
                <a:cubicBezTo>
                  <a:pt x="1065829" y="175005"/>
                  <a:pt x="1009307" y="208943"/>
                  <a:pt x="933755" y="237756"/>
                </a:cubicBezTo>
                <a:cubicBezTo>
                  <a:pt x="851373" y="269179"/>
                  <a:pt x="784527" y="279456"/>
                  <a:pt x="763638" y="282552"/>
                </a:cubicBezTo>
                <a:cubicBezTo>
                  <a:pt x="735568" y="286715"/>
                  <a:pt x="697421" y="290829"/>
                  <a:pt x="652139" y="291172"/>
                </a:cubicBezTo>
                <a:cubicBezTo>
                  <a:pt x="629631" y="291344"/>
                  <a:pt x="590350" y="290696"/>
                  <a:pt x="541744" y="284400"/>
                </a:cubicBezTo>
                <a:cubicBezTo>
                  <a:pt x="467297" y="274761"/>
                  <a:pt x="410699" y="257006"/>
                  <a:pt x="384286" y="248005"/>
                </a:cubicBezTo>
                <a:cubicBezTo>
                  <a:pt x="365046" y="241442"/>
                  <a:pt x="307372" y="221373"/>
                  <a:pt x="238630" y="181320"/>
                </a:cubicBezTo>
                <a:cubicBezTo>
                  <a:pt x="161068" y="136134"/>
                  <a:pt x="106556" y="87566"/>
                  <a:pt x="73447" y="58029"/>
                </a:cubicBezTo>
                <a:lnTo>
                  <a:pt x="36681" y="99101"/>
                </a:lnTo>
                <a:lnTo>
                  <a:pt x="0" y="140258"/>
                </a:lnTo>
                <a:cubicBezTo>
                  <a:pt x="37595" y="173824"/>
                  <a:pt x="99974" y="229431"/>
                  <a:pt x="189509" y="280752"/>
                </a:cubicBezTo>
                <a:cubicBezTo>
                  <a:pt x="253232" y="317280"/>
                  <a:pt x="306286" y="337349"/>
                  <a:pt x="326365" y="344760"/>
                </a:cubicBezTo>
                <a:cubicBezTo>
                  <a:pt x="356464" y="355876"/>
                  <a:pt x="435607" y="383279"/>
                  <a:pt x="541734" y="395538"/>
                </a:cubicBezTo>
                <a:cubicBezTo>
                  <a:pt x="592579" y="401415"/>
                  <a:pt x="632717" y="401853"/>
                  <a:pt x="652139" y="401767"/>
                </a:cubicBezTo>
                <a:cubicBezTo>
                  <a:pt x="712661" y="401500"/>
                  <a:pt x="762276" y="395233"/>
                  <a:pt x="795538" y="389746"/>
                </a:cubicBezTo>
                <a:cubicBezTo>
                  <a:pt x="829951" y="384070"/>
                  <a:pt x="893864" y="371582"/>
                  <a:pt x="970436" y="342407"/>
                </a:cubicBezTo>
                <a:cubicBezTo>
                  <a:pt x="1055408" y="310032"/>
                  <a:pt x="1118607" y="271979"/>
                  <a:pt x="1158116" y="248110"/>
                </a:cubicBezTo>
                <a:cubicBezTo>
                  <a:pt x="1197445" y="224326"/>
                  <a:pt x="1263301" y="184540"/>
                  <a:pt x="1352750" y="153812"/>
                </a:cubicBezTo>
                <a:cubicBezTo>
                  <a:pt x="1442114" y="123085"/>
                  <a:pt x="1555071" y="101491"/>
                  <a:pt x="1688878" y="113845"/>
                </a:cubicBezTo>
                <a:cubicBezTo>
                  <a:pt x="1822504" y="126285"/>
                  <a:pt x="1929517" y="168452"/>
                  <a:pt x="2011747" y="215191"/>
                </a:cubicBezTo>
                <a:cubicBezTo>
                  <a:pt x="2093976" y="261835"/>
                  <a:pt x="2151326" y="313146"/>
                  <a:pt x="2185711" y="343788"/>
                </a:cubicBezTo>
                <a:lnTo>
                  <a:pt x="2222392" y="302631"/>
                </a:lnTo>
                <a:lnTo>
                  <a:pt x="2259159" y="261559"/>
                </a:lnTo>
                <a:cubicBezTo>
                  <a:pt x="2220744" y="227259"/>
                  <a:pt x="2156632" y="169909"/>
                  <a:pt x="2064068" y="117684"/>
                </a:cubicBezTo>
                <a:cubicBezTo>
                  <a:pt x="1971599" y="65363"/>
                  <a:pt x="1850774" y="18167"/>
                  <a:pt x="1699032" y="4089"/>
                </a:cubicBezTo>
                <a:cubicBezTo>
                  <a:pt x="1612011" y="-3988"/>
                  <a:pt x="1532973" y="507"/>
                  <a:pt x="1462411" y="12261"/>
                </a:cubicBezTo>
                <a:cubicBezTo>
                  <a:pt x="1440437" y="15919"/>
                  <a:pt x="1386488" y="25777"/>
                  <a:pt x="1319270" y="48361"/>
                </a:cubicBezTo>
                <a:cubicBezTo>
                  <a:pt x="1261415" y="67801"/>
                  <a:pt x="1184539" y="99777"/>
                  <a:pt x="1101042" y="153698"/>
                </a:cubicBezTo>
              </a:path>
            </a:pathLst>
          </a:custGeom>
          <a:solidFill>
            <a:schemeClr val="accent3"/>
          </a:solidFill>
          <a:ln w="0" cap="flat">
            <a:noFill/>
            <a:prstDash val="solid"/>
            <a:miter/>
          </a:ln>
        </p:spPr>
        <p:txBody>
          <a:bodyPr rtlCol="0" anchor="ctr"/>
          <a:lstStyle/>
          <a:p>
            <a:endParaRPr lang="da-DK" dirty="0"/>
          </a:p>
        </p:txBody>
      </p:sp>
      <p:sp>
        <p:nvSpPr>
          <p:cNvPr id="89" name="Freeform: Shape 88">
            <a:extLst>
              <a:ext uri="{FF2B5EF4-FFF2-40B4-BE49-F238E27FC236}">
                <a16:creationId xmlns:a16="http://schemas.microsoft.com/office/drawing/2014/main" id="{0FBAB3F9-1427-049B-6FC4-B912AB6B22A8}"/>
              </a:ext>
            </a:extLst>
          </p:cNvPr>
          <p:cNvSpPr/>
          <p:nvPr/>
        </p:nvSpPr>
        <p:spPr>
          <a:xfrm>
            <a:off x="8885092" y="-844546"/>
            <a:ext cx="4245193" cy="6707184"/>
          </a:xfrm>
          <a:custGeom>
            <a:avLst/>
            <a:gdLst>
              <a:gd name="connsiteX0" fmla="*/ 110395 w 1168822"/>
              <a:gd name="connsiteY0" fmla="*/ 432540 h 1846678"/>
              <a:gd name="connsiteX1" fmla="*/ 110395 w 1168822"/>
              <a:gd name="connsiteY1" fmla="*/ 0 h 1846678"/>
              <a:gd name="connsiteX2" fmla="*/ 0 w 1168822"/>
              <a:gd name="connsiteY2" fmla="*/ 0 h 1846678"/>
              <a:gd name="connsiteX3" fmla="*/ 0 w 1168822"/>
              <a:gd name="connsiteY3" fmla="*/ 1408014 h 1846678"/>
              <a:gd name="connsiteX4" fmla="*/ 0 w 1168822"/>
              <a:gd name="connsiteY4" fmla="*/ 1846678 h 1846678"/>
              <a:gd name="connsiteX5" fmla="*/ 1168822 w 1168822"/>
              <a:gd name="connsiteY5" fmla="*/ 1846678 h 1846678"/>
              <a:gd name="connsiteX6" fmla="*/ 1168822 w 1168822"/>
              <a:gd name="connsiteY6" fmla="*/ 1736379 h 1846678"/>
              <a:gd name="connsiteX7" fmla="*/ 110404 w 1168822"/>
              <a:gd name="connsiteY7" fmla="*/ 1736379 h 1846678"/>
              <a:gd name="connsiteX8" fmla="*/ 110404 w 1168822"/>
              <a:gd name="connsiteY8" fmla="*/ 432540 h 18466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68822" h="1846678">
                <a:moveTo>
                  <a:pt x="110395" y="432540"/>
                </a:moveTo>
                <a:lnTo>
                  <a:pt x="110395" y="0"/>
                </a:lnTo>
                <a:lnTo>
                  <a:pt x="0" y="0"/>
                </a:lnTo>
                <a:lnTo>
                  <a:pt x="0" y="1408014"/>
                </a:lnTo>
                <a:cubicBezTo>
                  <a:pt x="0" y="1408014"/>
                  <a:pt x="0" y="1846678"/>
                  <a:pt x="0" y="1846678"/>
                </a:cubicBezTo>
                <a:lnTo>
                  <a:pt x="1168822" y="1846678"/>
                </a:lnTo>
                <a:lnTo>
                  <a:pt x="1168822" y="1736379"/>
                </a:lnTo>
                <a:lnTo>
                  <a:pt x="110404" y="1736379"/>
                </a:lnTo>
                <a:lnTo>
                  <a:pt x="110404" y="432540"/>
                </a:lnTo>
                <a:close/>
              </a:path>
            </a:pathLst>
          </a:custGeom>
          <a:solidFill>
            <a:schemeClr val="accent3"/>
          </a:solidFill>
          <a:ln w="0" cap="flat">
            <a:noFill/>
            <a:prstDash val="solid"/>
            <a:miter/>
          </a:ln>
        </p:spPr>
        <p:txBody>
          <a:bodyPr rtlCol="0" anchor="ctr"/>
          <a:lstStyle/>
          <a:p>
            <a:endParaRPr lang="da-DK" dirty="0"/>
          </a:p>
        </p:txBody>
      </p:sp>
      <p:sp>
        <p:nvSpPr>
          <p:cNvPr id="7" name="Title 6">
            <a:extLst>
              <a:ext uri="{FF2B5EF4-FFF2-40B4-BE49-F238E27FC236}">
                <a16:creationId xmlns:a16="http://schemas.microsoft.com/office/drawing/2014/main" id="{A9E93598-E525-90E1-9A10-63ECA6DAC824}"/>
              </a:ext>
            </a:extLst>
          </p:cNvPr>
          <p:cNvSpPr>
            <a:spLocks noGrp="1"/>
          </p:cNvSpPr>
          <p:nvPr>
            <p:ph type="title" hasCustomPrompt="1"/>
          </p:nvPr>
        </p:nvSpPr>
        <p:spPr>
          <a:xfrm>
            <a:off x="564741" y="1699890"/>
            <a:ext cx="5872018" cy="3553470"/>
          </a:xfrm>
        </p:spPr>
        <p:txBody>
          <a:bodyPr anchor="ctr" anchorCtr="0"/>
          <a:lstStyle>
            <a:lvl1pPr>
              <a:defRPr>
                <a:solidFill>
                  <a:schemeClr val="bg1"/>
                </a:solidFill>
              </a:defRPr>
            </a:lvl1pPr>
          </a:lstStyle>
          <a:p>
            <a:r>
              <a:rPr lang="da-DK" dirty="0"/>
              <a:t>Skriv overskrift</a:t>
            </a:r>
          </a:p>
        </p:txBody>
      </p:sp>
      <p:grpSp>
        <p:nvGrpSpPr>
          <p:cNvPr id="11" name="Group 10">
            <a:extLst>
              <a:ext uri="{FF2B5EF4-FFF2-40B4-BE49-F238E27FC236}">
                <a16:creationId xmlns:a16="http://schemas.microsoft.com/office/drawing/2014/main" id="{53DB819E-2586-B6E7-0FB8-634796D5D238}"/>
              </a:ext>
            </a:extLst>
          </p:cNvPr>
          <p:cNvGrpSpPr/>
          <p:nvPr/>
        </p:nvGrpSpPr>
        <p:grpSpPr>
          <a:xfrm>
            <a:off x="545691" y="457199"/>
            <a:ext cx="1126889" cy="419401"/>
            <a:chOff x="545691" y="457199"/>
            <a:chExt cx="1126889" cy="419401"/>
          </a:xfrm>
        </p:grpSpPr>
        <p:grpSp>
          <p:nvGrpSpPr>
            <p:cNvPr id="12" name="Group 11">
              <a:extLst>
                <a:ext uri="{FF2B5EF4-FFF2-40B4-BE49-F238E27FC236}">
                  <a16:creationId xmlns:a16="http://schemas.microsoft.com/office/drawing/2014/main" id="{0575441E-B5F8-92B7-7450-736A0862D448}"/>
                </a:ext>
              </a:extLst>
            </p:cNvPr>
            <p:cNvGrpSpPr>
              <a:grpSpLocks noChangeAspect="1"/>
            </p:cNvGrpSpPr>
            <p:nvPr/>
          </p:nvGrpSpPr>
          <p:grpSpPr>
            <a:xfrm>
              <a:off x="545691" y="457199"/>
              <a:ext cx="375413" cy="419401"/>
              <a:chOff x="4129962" y="159852"/>
              <a:chExt cx="2203983" cy="2462231"/>
            </a:xfrm>
            <a:solidFill>
              <a:schemeClr val="accent5"/>
            </a:solidFill>
          </p:grpSpPr>
          <p:grpSp>
            <p:nvGrpSpPr>
              <p:cNvPr id="31" name="Graphic 6">
                <a:extLst>
                  <a:ext uri="{FF2B5EF4-FFF2-40B4-BE49-F238E27FC236}">
                    <a16:creationId xmlns:a16="http://schemas.microsoft.com/office/drawing/2014/main" id="{C4D483F2-F2E6-7885-E466-7258298F404F}"/>
                  </a:ext>
                </a:extLst>
              </p:cNvPr>
              <p:cNvGrpSpPr/>
              <p:nvPr/>
            </p:nvGrpSpPr>
            <p:grpSpPr>
              <a:xfrm>
                <a:off x="4129962" y="159852"/>
                <a:ext cx="2203983" cy="2462231"/>
                <a:chOff x="4129962" y="159852"/>
                <a:chExt cx="2203983" cy="2462231"/>
              </a:xfrm>
              <a:grpFill/>
            </p:grpSpPr>
            <p:sp>
              <p:nvSpPr>
                <p:cNvPr id="33" name="Freeform: Shape 32">
                  <a:extLst>
                    <a:ext uri="{FF2B5EF4-FFF2-40B4-BE49-F238E27FC236}">
                      <a16:creationId xmlns:a16="http://schemas.microsoft.com/office/drawing/2014/main" id="{96FC1D34-D49C-F8E5-46C7-C4D505860390}"/>
                    </a:ext>
                  </a:extLst>
                </p:cNvPr>
                <p:cNvSpPr/>
                <p:nvPr/>
              </p:nvSpPr>
              <p:spPr>
                <a:xfrm>
                  <a:off x="4129962" y="159852"/>
                  <a:ext cx="2203983" cy="2462231"/>
                </a:xfrm>
                <a:custGeom>
                  <a:avLst/>
                  <a:gdLst>
                    <a:gd name="connsiteX0" fmla="*/ 2063128 w 2203983"/>
                    <a:gd name="connsiteY0" fmla="*/ 232505 h 2462231"/>
                    <a:gd name="connsiteX1" fmla="*/ 1715992 w 2203983"/>
                    <a:gd name="connsiteY1" fmla="*/ 42989 h 2462231"/>
                    <a:gd name="connsiteX2" fmla="*/ 1101960 w 2203983"/>
                    <a:gd name="connsiteY2" fmla="*/ 0 h 2462231"/>
                    <a:gd name="connsiteX3" fmla="*/ 487991 w 2203983"/>
                    <a:gd name="connsiteY3" fmla="*/ 42989 h 2462231"/>
                    <a:gd name="connsiteX4" fmla="*/ 140792 w 2203983"/>
                    <a:gd name="connsiteY4" fmla="*/ 232505 h 2462231"/>
                    <a:gd name="connsiteX5" fmla="*/ 17621 w 2203983"/>
                    <a:gd name="connsiteY5" fmla="*/ 609219 h 2462231"/>
                    <a:gd name="connsiteX6" fmla="*/ 0 w 2203983"/>
                    <a:gd name="connsiteY6" fmla="*/ 1231176 h 2462231"/>
                    <a:gd name="connsiteX7" fmla="*/ 17621 w 2203983"/>
                    <a:gd name="connsiteY7" fmla="*/ 1853076 h 2462231"/>
                    <a:gd name="connsiteX8" fmla="*/ 140792 w 2203983"/>
                    <a:gd name="connsiteY8" fmla="*/ 2229790 h 2462231"/>
                    <a:gd name="connsiteX9" fmla="*/ 487991 w 2203983"/>
                    <a:gd name="connsiteY9" fmla="*/ 2419306 h 2462231"/>
                    <a:gd name="connsiteX10" fmla="*/ 1101960 w 2203983"/>
                    <a:gd name="connsiteY10" fmla="*/ 2462232 h 2462231"/>
                    <a:gd name="connsiteX11" fmla="*/ 1715992 w 2203983"/>
                    <a:gd name="connsiteY11" fmla="*/ 2419306 h 2462231"/>
                    <a:gd name="connsiteX12" fmla="*/ 2063128 w 2203983"/>
                    <a:gd name="connsiteY12" fmla="*/ 2229790 h 2462231"/>
                    <a:gd name="connsiteX13" fmla="*/ 2186362 w 2203983"/>
                    <a:gd name="connsiteY13" fmla="*/ 1853076 h 2462231"/>
                    <a:gd name="connsiteX14" fmla="*/ 2203983 w 2203983"/>
                    <a:gd name="connsiteY14" fmla="*/ 1231176 h 2462231"/>
                    <a:gd name="connsiteX15" fmla="*/ 2186362 w 2203983"/>
                    <a:gd name="connsiteY15" fmla="*/ 609219 h 2462231"/>
                    <a:gd name="connsiteX16" fmla="*/ 2063128 w 2203983"/>
                    <a:gd name="connsiteY16" fmla="*/ 232505 h 2462231"/>
                    <a:gd name="connsiteX17" fmla="*/ 2004956 w 2203983"/>
                    <a:gd name="connsiteY17" fmla="*/ 2184787 h 2462231"/>
                    <a:gd name="connsiteX18" fmla="*/ 1716234 w 2203983"/>
                    <a:gd name="connsiteY18" fmla="*/ 2343207 h 2462231"/>
                    <a:gd name="connsiteX19" fmla="*/ 1101960 w 2203983"/>
                    <a:gd name="connsiteY19" fmla="*/ 2388699 h 2462231"/>
                    <a:gd name="connsiteX20" fmla="*/ 487744 w 2203983"/>
                    <a:gd name="connsiteY20" fmla="*/ 2343207 h 2462231"/>
                    <a:gd name="connsiteX21" fmla="*/ 199022 w 2203983"/>
                    <a:gd name="connsiteY21" fmla="*/ 2184787 h 2462231"/>
                    <a:gd name="connsiteX22" fmla="*/ 89205 w 2203983"/>
                    <a:gd name="connsiteY22" fmla="*/ 1832159 h 2462231"/>
                    <a:gd name="connsiteX23" fmla="*/ 73533 w 2203983"/>
                    <a:gd name="connsiteY23" fmla="*/ 1231176 h 2462231"/>
                    <a:gd name="connsiteX24" fmla="*/ 89205 w 2203983"/>
                    <a:gd name="connsiteY24" fmla="*/ 630136 h 2462231"/>
                    <a:gd name="connsiteX25" fmla="*/ 199022 w 2203983"/>
                    <a:gd name="connsiteY25" fmla="*/ 277508 h 2462231"/>
                    <a:gd name="connsiteX26" fmla="*/ 487744 w 2203983"/>
                    <a:gd name="connsiteY26" fmla="*/ 119031 h 2462231"/>
                    <a:gd name="connsiteX27" fmla="*/ 1101960 w 2203983"/>
                    <a:gd name="connsiteY27" fmla="*/ 73539 h 2462231"/>
                    <a:gd name="connsiteX28" fmla="*/ 1716234 w 2203983"/>
                    <a:gd name="connsiteY28" fmla="*/ 119031 h 2462231"/>
                    <a:gd name="connsiteX29" fmla="*/ 2004956 w 2203983"/>
                    <a:gd name="connsiteY29" fmla="*/ 277508 h 2462231"/>
                    <a:gd name="connsiteX30" fmla="*/ 2114715 w 2203983"/>
                    <a:gd name="connsiteY30" fmla="*/ 630136 h 2462231"/>
                    <a:gd name="connsiteX31" fmla="*/ 2130444 w 2203983"/>
                    <a:gd name="connsiteY31" fmla="*/ 1231176 h 2462231"/>
                    <a:gd name="connsiteX32" fmla="*/ 2114715 w 2203983"/>
                    <a:gd name="connsiteY32" fmla="*/ 1832159 h 2462231"/>
                    <a:gd name="connsiteX33" fmla="*/ 2004956 w 2203983"/>
                    <a:gd name="connsiteY33" fmla="*/ 2184787 h 24622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2203983" h="2462231">
                      <a:moveTo>
                        <a:pt x="2063128" y="232505"/>
                      </a:moveTo>
                      <a:cubicBezTo>
                        <a:pt x="1987576" y="134760"/>
                        <a:pt x="1873980" y="76651"/>
                        <a:pt x="1715992" y="42989"/>
                      </a:cubicBezTo>
                      <a:cubicBezTo>
                        <a:pt x="1557884" y="9271"/>
                        <a:pt x="1355376" y="0"/>
                        <a:pt x="1101960" y="0"/>
                      </a:cubicBezTo>
                      <a:cubicBezTo>
                        <a:pt x="848544" y="0"/>
                        <a:pt x="646043" y="9271"/>
                        <a:pt x="487991" y="42989"/>
                      </a:cubicBezTo>
                      <a:cubicBezTo>
                        <a:pt x="329940" y="76651"/>
                        <a:pt x="216345" y="134760"/>
                        <a:pt x="140792" y="232505"/>
                      </a:cubicBezTo>
                      <a:cubicBezTo>
                        <a:pt x="70428" y="323602"/>
                        <a:pt x="35179" y="445986"/>
                        <a:pt x="17621" y="609219"/>
                      </a:cubicBezTo>
                      <a:cubicBezTo>
                        <a:pt x="0" y="772452"/>
                        <a:pt x="0" y="976598"/>
                        <a:pt x="0" y="1231176"/>
                      </a:cubicBezTo>
                      <a:cubicBezTo>
                        <a:pt x="0" y="1485690"/>
                        <a:pt x="0" y="1689843"/>
                        <a:pt x="17621" y="1853076"/>
                      </a:cubicBezTo>
                      <a:cubicBezTo>
                        <a:pt x="35185" y="2016309"/>
                        <a:pt x="70428" y="2138687"/>
                        <a:pt x="140792" y="2229790"/>
                      </a:cubicBezTo>
                      <a:cubicBezTo>
                        <a:pt x="216345" y="2327472"/>
                        <a:pt x="329940" y="2385587"/>
                        <a:pt x="487991" y="2419306"/>
                      </a:cubicBezTo>
                      <a:cubicBezTo>
                        <a:pt x="646043" y="2452967"/>
                        <a:pt x="848544" y="2462232"/>
                        <a:pt x="1101960" y="2462232"/>
                      </a:cubicBezTo>
                      <a:cubicBezTo>
                        <a:pt x="1355376" y="2462232"/>
                        <a:pt x="1557877" y="2452960"/>
                        <a:pt x="1715992" y="2419306"/>
                      </a:cubicBezTo>
                      <a:cubicBezTo>
                        <a:pt x="1873980" y="2385587"/>
                        <a:pt x="1987582" y="2327478"/>
                        <a:pt x="2063128" y="2229790"/>
                      </a:cubicBezTo>
                      <a:cubicBezTo>
                        <a:pt x="2133556" y="2138693"/>
                        <a:pt x="2168741" y="2016309"/>
                        <a:pt x="2186362" y="1853076"/>
                      </a:cubicBezTo>
                      <a:cubicBezTo>
                        <a:pt x="2203983" y="1689843"/>
                        <a:pt x="2203983" y="1485697"/>
                        <a:pt x="2203983" y="1231176"/>
                      </a:cubicBezTo>
                      <a:cubicBezTo>
                        <a:pt x="2203983" y="976598"/>
                        <a:pt x="2203983" y="772452"/>
                        <a:pt x="2186362" y="609219"/>
                      </a:cubicBezTo>
                      <a:cubicBezTo>
                        <a:pt x="2168741" y="445986"/>
                        <a:pt x="2133556" y="323609"/>
                        <a:pt x="2063128" y="232505"/>
                      </a:cubicBezTo>
                      <a:moveTo>
                        <a:pt x="2004956" y="2184787"/>
                      </a:moveTo>
                      <a:cubicBezTo>
                        <a:pt x="1946783" y="2260092"/>
                        <a:pt x="1858613" y="2311070"/>
                        <a:pt x="1716234" y="2343207"/>
                      </a:cubicBezTo>
                      <a:cubicBezTo>
                        <a:pt x="1573790" y="2375402"/>
                        <a:pt x="1377144" y="2388699"/>
                        <a:pt x="1101960" y="2388699"/>
                      </a:cubicBezTo>
                      <a:cubicBezTo>
                        <a:pt x="826834" y="2388699"/>
                        <a:pt x="630187" y="2375408"/>
                        <a:pt x="487744" y="2343207"/>
                      </a:cubicBezTo>
                      <a:cubicBezTo>
                        <a:pt x="345364" y="2311070"/>
                        <a:pt x="257194" y="2260099"/>
                        <a:pt x="199022" y="2184787"/>
                      </a:cubicBezTo>
                      <a:cubicBezTo>
                        <a:pt x="136277" y="2103628"/>
                        <a:pt x="104877" y="1988566"/>
                        <a:pt x="89205" y="1832159"/>
                      </a:cubicBezTo>
                      <a:cubicBezTo>
                        <a:pt x="73533" y="1675695"/>
                        <a:pt x="73533" y="1477886"/>
                        <a:pt x="73533" y="1231176"/>
                      </a:cubicBezTo>
                      <a:cubicBezTo>
                        <a:pt x="73533" y="984402"/>
                        <a:pt x="73533" y="786537"/>
                        <a:pt x="89205" y="630136"/>
                      </a:cubicBezTo>
                      <a:cubicBezTo>
                        <a:pt x="104877" y="473672"/>
                        <a:pt x="136277" y="358610"/>
                        <a:pt x="199022" y="277508"/>
                      </a:cubicBezTo>
                      <a:cubicBezTo>
                        <a:pt x="257194" y="202203"/>
                        <a:pt x="345364" y="151225"/>
                        <a:pt x="487744" y="119031"/>
                      </a:cubicBezTo>
                      <a:cubicBezTo>
                        <a:pt x="630187" y="86893"/>
                        <a:pt x="826834" y="73539"/>
                        <a:pt x="1101960" y="73539"/>
                      </a:cubicBezTo>
                      <a:cubicBezTo>
                        <a:pt x="1377144" y="73539"/>
                        <a:pt x="1573797" y="86893"/>
                        <a:pt x="1716234" y="119031"/>
                      </a:cubicBezTo>
                      <a:cubicBezTo>
                        <a:pt x="1858613" y="151225"/>
                        <a:pt x="1946783" y="202203"/>
                        <a:pt x="2004956" y="277508"/>
                      </a:cubicBezTo>
                      <a:cubicBezTo>
                        <a:pt x="2067700" y="358604"/>
                        <a:pt x="2099043" y="473665"/>
                        <a:pt x="2114715" y="630136"/>
                      </a:cubicBezTo>
                      <a:cubicBezTo>
                        <a:pt x="2130444" y="786543"/>
                        <a:pt x="2130444" y="984409"/>
                        <a:pt x="2130444" y="1231176"/>
                      </a:cubicBezTo>
                      <a:cubicBezTo>
                        <a:pt x="2130444" y="1477886"/>
                        <a:pt x="2130444" y="1675695"/>
                        <a:pt x="2114715" y="1832159"/>
                      </a:cubicBezTo>
                      <a:cubicBezTo>
                        <a:pt x="2099043" y="1988566"/>
                        <a:pt x="2067700" y="2103628"/>
                        <a:pt x="2004956" y="2184787"/>
                      </a:cubicBezTo>
                    </a:path>
                  </a:pathLst>
                </a:custGeom>
                <a:grpFill/>
                <a:ln w="6350" cap="flat">
                  <a:noFill/>
                  <a:prstDash val="solid"/>
                  <a:miter/>
                </a:ln>
              </p:spPr>
              <p:txBody>
                <a:bodyPr rtlCol="0" anchor="ctr"/>
                <a:lstStyle/>
                <a:p>
                  <a:endParaRPr lang="da-DK" dirty="0"/>
                </a:p>
              </p:txBody>
            </p:sp>
            <p:sp>
              <p:nvSpPr>
                <p:cNvPr id="34" name="Freeform: Shape 33">
                  <a:extLst>
                    <a:ext uri="{FF2B5EF4-FFF2-40B4-BE49-F238E27FC236}">
                      <a16:creationId xmlns:a16="http://schemas.microsoft.com/office/drawing/2014/main" id="{6E5B4B6F-1DB9-F33C-25F2-B084E0AC4F04}"/>
                    </a:ext>
                  </a:extLst>
                </p:cNvPr>
                <p:cNvSpPr/>
                <p:nvPr/>
              </p:nvSpPr>
              <p:spPr>
                <a:xfrm>
                  <a:off x="4478914" y="874513"/>
                  <a:ext cx="1506105" cy="1231118"/>
                </a:xfrm>
                <a:custGeom>
                  <a:avLst/>
                  <a:gdLst>
                    <a:gd name="connsiteX0" fmla="*/ 734028 w 1506105"/>
                    <a:gd name="connsiteY0" fmla="*/ 485007 h 1231118"/>
                    <a:gd name="connsiteX1" fmla="*/ 622503 w 1506105"/>
                    <a:gd name="connsiteY1" fmla="*/ 541045 h 1231118"/>
                    <a:gd name="connsiteX2" fmla="*/ 434759 w 1506105"/>
                    <a:gd name="connsiteY2" fmla="*/ 576656 h 1231118"/>
                    <a:gd name="connsiteX3" fmla="*/ 434759 w 1506105"/>
                    <a:gd name="connsiteY3" fmla="*/ 288360 h 1231118"/>
                    <a:gd name="connsiteX4" fmla="*/ 434759 w 1506105"/>
                    <a:gd name="connsiteY4" fmla="*/ 0 h 1231118"/>
                    <a:gd name="connsiteX5" fmla="*/ 397993 w 1506105"/>
                    <a:gd name="connsiteY5" fmla="*/ 0 h 1231118"/>
                    <a:gd name="connsiteX6" fmla="*/ 361162 w 1506105"/>
                    <a:gd name="connsiteY6" fmla="*/ 0 h 1231118"/>
                    <a:gd name="connsiteX7" fmla="*/ 361162 w 1506105"/>
                    <a:gd name="connsiteY7" fmla="*/ 286099 h 1231118"/>
                    <a:gd name="connsiteX8" fmla="*/ 361162 w 1506105"/>
                    <a:gd name="connsiteY8" fmla="*/ 572141 h 1231118"/>
                    <a:gd name="connsiteX9" fmla="*/ 159086 w 1506105"/>
                    <a:gd name="connsiteY9" fmla="*/ 503421 h 1231118"/>
                    <a:gd name="connsiteX10" fmla="*/ 48965 w 1506105"/>
                    <a:gd name="connsiteY10" fmla="*/ 421227 h 1231118"/>
                    <a:gd name="connsiteX11" fmla="*/ 24454 w 1506105"/>
                    <a:gd name="connsiteY11" fmla="*/ 448608 h 1231118"/>
                    <a:gd name="connsiteX12" fmla="*/ 0 w 1506105"/>
                    <a:gd name="connsiteY12" fmla="*/ 476047 h 1231118"/>
                    <a:gd name="connsiteX13" fmla="*/ 126340 w 1506105"/>
                    <a:gd name="connsiteY13" fmla="*/ 569709 h 1231118"/>
                    <a:gd name="connsiteX14" fmla="*/ 361156 w 1506105"/>
                    <a:gd name="connsiteY14" fmla="*/ 646233 h 1231118"/>
                    <a:gd name="connsiteX15" fmla="*/ 361156 w 1506105"/>
                    <a:gd name="connsiteY15" fmla="*/ 938676 h 1231118"/>
                    <a:gd name="connsiteX16" fmla="*/ 361156 w 1506105"/>
                    <a:gd name="connsiteY16" fmla="*/ 1231119 h 1231118"/>
                    <a:gd name="connsiteX17" fmla="*/ 750792 w 1506105"/>
                    <a:gd name="connsiteY17" fmla="*/ 1231119 h 1231118"/>
                    <a:gd name="connsiteX18" fmla="*/ 1140371 w 1506105"/>
                    <a:gd name="connsiteY18" fmla="*/ 1231119 h 1231118"/>
                    <a:gd name="connsiteX19" fmla="*/ 1140371 w 1506105"/>
                    <a:gd name="connsiteY19" fmla="*/ 1194353 h 1231118"/>
                    <a:gd name="connsiteX20" fmla="*/ 1140371 w 1506105"/>
                    <a:gd name="connsiteY20" fmla="*/ 1157586 h 1231118"/>
                    <a:gd name="connsiteX21" fmla="*/ 787565 w 1506105"/>
                    <a:gd name="connsiteY21" fmla="*/ 1157586 h 1231118"/>
                    <a:gd name="connsiteX22" fmla="*/ 434759 w 1506105"/>
                    <a:gd name="connsiteY22" fmla="*/ 1157586 h 1231118"/>
                    <a:gd name="connsiteX23" fmla="*/ 434759 w 1506105"/>
                    <a:gd name="connsiteY23" fmla="*/ 903986 h 1231118"/>
                    <a:gd name="connsiteX24" fmla="*/ 434759 w 1506105"/>
                    <a:gd name="connsiteY24" fmla="*/ 650386 h 1231118"/>
                    <a:gd name="connsiteX25" fmla="*/ 646957 w 1506105"/>
                    <a:gd name="connsiteY25" fmla="*/ 610813 h 1231118"/>
                    <a:gd name="connsiteX26" fmla="*/ 772077 w 1506105"/>
                    <a:gd name="connsiteY26" fmla="*/ 547948 h 1231118"/>
                    <a:gd name="connsiteX27" fmla="*/ 901833 w 1506105"/>
                    <a:gd name="connsiteY27" fmla="*/ 485083 h 1231118"/>
                    <a:gd name="connsiteX28" fmla="*/ 1125919 w 1506105"/>
                    <a:gd name="connsiteY28" fmla="*/ 458438 h 1231118"/>
                    <a:gd name="connsiteX29" fmla="*/ 1341164 w 1506105"/>
                    <a:gd name="connsiteY29" fmla="*/ 526002 h 1231118"/>
                    <a:gd name="connsiteX30" fmla="*/ 1457141 w 1506105"/>
                    <a:gd name="connsiteY30" fmla="*/ 611733 h 1231118"/>
                    <a:gd name="connsiteX31" fmla="*/ 1481595 w 1506105"/>
                    <a:gd name="connsiteY31" fmla="*/ 584295 h 1231118"/>
                    <a:gd name="connsiteX32" fmla="*/ 1506106 w 1506105"/>
                    <a:gd name="connsiteY32" fmla="*/ 556914 h 1231118"/>
                    <a:gd name="connsiteX33" fmla="*/ 1376045 w 1506105"/>
                    <a:gd name="connsiteY33" fmla="*/ 460997 h 1231118"/>
                    <a:gd name="connsiteX34" fmla="*/ 1132688 w 1506105"/>
                    <a:gd name="connsiteY34" fmla="*/ 385267 h 1231118"/>
                    <a:gd name="connsiteX35" fmla="*/ 879513 w 1506105"/>
                    <a:gd name="connsiteY35" fmla="*/ 414782 h 1231118"/>
                    <a:gd name="connsiteX36" fmla="*/ 734028 w 1506105"/>
                    <a:gd name="connsiteY36" fmla="*/ 485007 h 12311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1506105" h="1231118">
                      <a:moveTo>
                        <a:pt x="734028" y="485007"/>
                      </a:moveTo>
                      <a:cubicBezTo>
                        <a:pt x="710552" y="499212"/>
                        <a:pt x="672871" y="521837"/>
                        <a:pt x="622503" y="541045"/>
                      </a:cubicBezTo>
                      <a:cubicBezTo>
                        <a:pt x="572198" y="560311"/>
                        <a:pt x="509086" y="576104"/>
                        <a:pt x="434759" y="576656"/>
                      </a:cubicBezTo>
                      <a:lnTo>
                        <a:pt x="434759" y="288360"/>
                      </a:lnTo>
                      <a:lnTo>
                        <a:pt x="434759" y="0"/>
                      </a:lnTo>
                      <a:lnTo>
                        <a:pt x="397993" y="0"/>
                      </a:lnTo>
                      <a:lnTo>
                        <a:pt x="361162" y="0"/>
                      </a:lnTo>
                      <a:lnTo>
                        <a:pt x="361162" y="286099"/>
                      </a:lnTo>
                      <a:lnTo>
                        <a:pt x="361162" y="572141"/>
                      </a:lnTo>
                      <a:cubicBezTo>
                        <a:pt x="277806" y="561473"/>
                        <a:pt x="210795" y="533603"/>
                        <a:pt x="159086" y="503421"/>
                      </a:cubicBezTo>
                      <a:cubicBezTo>
                        <a:pt x="107379" y="473297"/>
                        <a:pt x="71038" y="440919"/>
                        <a:pt x="48965" y="421227"/>
                      </a:cubicBezTo>
                      <a:lnTo>
                        <a:pt x="24454" y="448608"/>
                      </a:lnTo>
                      <a:lnTo>
                        <a:pt x="0" y="476047"/>
                      </a:lnTo>
                      <a:cubicBezTo>
                        <a:pt x="25063" y="498424"/>
                        <a:pt x="66650" y="535495"/>
                        <a:pt x="126340" y="569709"/>
                      </a:cubicBezTo>
                      <a:cubicBezTo>
                        <a:pt x="186036" y="603917"/>
                        <a:pt x="263779" y="635260"/>
                        <a:pt x="361156" y="646233"/>
                      </a:cubicBezTo>
                      <a:lnTo>
                        <a:pt x="361156" y="938676"/>
                      </a:lnTo>
                      <a:lnTo>
                        <a:pt x="361156" y="1231119"/>
                      </a:lnTo>
                      <a:lnTo>
                        <a:pt x="750792" y="1231119"/>
                      </a:lnTo>
                      <a:lnTo>
                        <a:pt x="1140371" y="1231119"/>
                      </a:lnTo>
                      <a:lnTo>
                        <a:pt x="1140371" y="1194353"/>
                      </a:lnTo>
                      <a:lnTo>
                        <a:pt x="1140371" y="1157586"/>
                      </a:lnTo>
                      <a:lnTo>
                        <a:pt x="787565" y="1157586"/>
                      </a:lnTo>
                      <a:lnTo>
                        <a:pt x="434759" y="1157586"/>
                      </a:lnTo>
                      <a:lnTo>
                        <a:pt x="434759" y="903986"/>
                      </a:lnTo>
                      <a:lnTo>
                        <a:pt x="434759" y="650386"/>
                      </a:lnTo>
                      <a:cubicBezTo>
                        <a:pt x="519150" y="650018"/>
                        <a:pt x="590309" y="632339"/>
                        <a:pt x="646957" y="610813"/>
                      </a:cubicBezTo>
                      <a:cubicBezTo>
                        <a:pt x="703606" y="589229"/>
                        <a:pt x="745738" y="563861"/>
                        <a:pt x="772077" y="547948"/>
                      </a:cubicBezTo>
                      <a:cubicBezTo>
                        <a:pt x="798297" y="532092"/>
                        <a:pt x="842201" y="505568"/>
                        <a:pt x="901833" y="485083"/>
                      </a:cubicBezTo>
                      <a:cubicBezTo>
                        <a:pt x="961409" y="464598"/>
                        <a:pt x="1036714" y="450202"/>
                        <a:pt x="1125919" y="458438"/>
                      </a:cubicBezTo>
                      <a:cubicBezTo>
                        <a:pt x="1215003" y="466731"/>
                        <a:pt x="1286345" y="494843"/>
                        <a:pt x="1341164" y="526002"/>
                      </a:cubicBezTo>
                      <a:cubicBezTo>
                        <a:pt x="1395984" y="557098"/>
                        <a:pt x="1434218" y="591306"/>
                        <a:pt x="1457141" y="611733"/>
                      </a:cubicBezTo>
                      <a:lnTo>
                        <a:pt x="1481595" y="584295"/>
                      </a:lnTo>
                      <a:lnTo>
                        <a:pt x="1506106" y="556914"/>
                      </a:lnTo>
                      <a:cubicBezTo>
                        <a:pt x="1480496" y="534047"/>
                        <a:pt x="1437755" y="495814"/>
                        <a:pt x="1376045" y="460997"/>
                      </a:cubicBezTo>
                      <a:cubicBezTo>
                        <a:pt x="1314399" y="426117"/>
                        <a:pt x="1233850" y="394652"/>
                        <a:pt x="1132688" y="385267"/>
                      </a:cubicBezTo>
                      <a:cubicBezTo>
                        <a:pt x="1031526" y="375875"/>
                        <a:pt x="946525" y="391973"/>
                        <a:pt x="879513" y="414782"/>
                      </a:cubicBezTo>
                      <a:cubicBezTo>
                        <a:pt x="812502" y="437629"/>
                        <a:pt x="763416" y="467259"/>
                        <a:pt x="734028" y="485007"/>
                      </a:cubicBezTo>
                    </a:path>
                  </a:pathLst>
                </a:custGeom>
                <a:grpFill/>
                <a:ln w="6350" cap="flat">
                  <a:noFill/>
                  <a:prstDash val="solid"/>
                  <a:miter/>
                </a:ln>
              </p:spPr>
              <p:txBody>
                <a:bodyPr rtlCol="0" anchor="ctr"/>
                <a:lstStyle/>
                <a:p>
                  <a:endParaRPr lang="da-DK" dirty="0"/>
                </a:p>
              </p:txBody>
            </p:sp>
          </p:grpSp>
          <p:sp>
            <p:nvSpPr>
              <p:cNvPr id="32" name="Freeform: Shape 31">
                <a:extLst>
                  <a:ext uri="{FF2B5EF4-FFF2-40B4-BE49-F238E27FC236}">
                    <a16:creationId xmlns:a16="http://schemas.microsoft.com/office/drawing/2014/main" id="{D477B704-265D-8396-1F0A-ACED85BE7635}"/>
                  </a:ext>
                </a:extLst>
              </p:cNvPr>
              <p:cNvSpPr/>
              <p:nvPr/>
            </p:nvSpPr>
            <p:spPr>
              <a:xfrm>
                <a:off x="4844604" y="676342"/>
                <a:ext cx="774700" cy="73532"/>
              </a:xfrm>
              <a:custGeom>
                <a:avLst/>
                <a:gdLst>
                  <a:gd name="connsiteX0" fmla="*/ 774700 w 774700"/>
                  <a:gd name="connsiteY0" fmla="*/ 0 h 73532"/>
                  <a:gd name="connsiteX1" fmla="*/ 387318 w 774700"/>
                  <a:gd name="connsiteY1" fmla="*/ 0 h 73532"/>
                  <a:gd name="connsiteX2" fmla="*/ 0 w 774700"/>
                  <a:gd name="connsiteY2" fmla="*/ 0 h 73532"/>
                  <a:gd name="connsiteX3" fmla="*/ 0 w 774700"/>
                  <a:gd name="connsiteY3" fmla="*/ 36767 h 73532"/>
                  <a:gd name="connsiteX4" fmla="*/ 0 w 774700"/>
                  <a:gd name="connsiteY4" fmla="*/ 73533 h 73532"/>
                  <a:gd name="connsiteX5" fmla="*/ 387318 w 774700"/>
                  <a:gd name="connsiteY5" fmla="*/ 73533 h 73532"/>
                  <a:gd name="connsiteX6" fmla="*/ 774700 w 774700"/>
                  <a:gd name="connsiteY6" fmla="*/ 73533 h 73532"/>
                  <a:gd name="connsiteX7" fmla="*/ 774700 w 774700"/>
                  <a:gd name="connsiteY7" fmla="*/ 36767 h 735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74700" h="73532">
                    <a:moveTo>
                      <a:pt x="774700" y="0"/>
                    </a:moveTo>
                    <a:lnTo>
                      <a:pt x="387318" y="0"/>
                    </a:lnTo>
                    <a:lnTo>
                      <a:pt x="0" y="0"/>
                    </a:lnTo>
                    <a:lnTo>
                      <a:pt x="0" y="36767"/>
                    </a:lnTo>
                    <a:lnTo>
                      <a:pt x="0" y="73533"/>
                    </a:lnTo>
                    <a:lnTo>
                      <a:pt x="387318" y="73533"/>
                    </a:lnTo>
                    <a:lnTo>
                      <a:pt x="774700" y="73533"/>
                    </a:lnTo>
                    <a:lnTo>
                      <a:pt x="774700" y="36767"/>
                    </a:lnTo>
                    <a:close/>
                  </a:path>
                </a:pathLst>
              </a:custGeom>
              <a:grpFill/>
              <a:ln w="6350" cap="flat">
                <a:noFill/>
                <a:prstDash val="solid"/>
                <a:miter/>
              </a:ln>
            </p:spPr>
            <p:txBody>
              <a:bodyPr rtlCol="0" anchor="ctr"/>
              <a:lstStyle/>
              <a:p>
                <a:endParaRPr lang="da-DK" dirty="0"/>
              </a:p>
            </p:txBody>
          </p:sp>
        </p:grpSp>
        <p:grpSp>
          <p:nvGrpSpPr>
            <p:cNvPr id="13" name="Graphic 6">
              <a:extLst>
                <a:ext uri="{FF2B5EF4-FFF2-40B4-BE49-F238E27FC236}">
                  <a16:creationId xmlns:a16="http://schemas.microsoft.com/office/drawing/2014/main" id="{FBEBAFD0-C578-07E2-44BB-F0D40D90EB47}"/>
                </a:ext>
              </a:extLst>
            </p:cNvPr>
            <p:cNvGrpSpPr>
              <a:grpSpLocks noChangeAspect="1"/>
            </p:cNvGrpSpPr>
            <p:nvPr/>
          </p:nvGrpSpPr>
          <p:grpSpPr>
            <a:xfrm>
              <a:off x="984984" y="499519"/>
              <a:ext cx="687596" cy="334765"/>
              <a:chOff x="6708971" y="408308"/>
              <a:chExt cx="4036758" cy="1965350"/>
            </a:xfrm>
            <a:solidFill>
              <a:schemeClr val="tx2"/>
            </a:solidFill>
          </p:grpSpPr>
          <p:sp>
            <p:nvSpPr>
              <p:cNvPr id="14" name="Freeform: Shape 13">
                <a:extLst>
                  <a:ext uri="{FF2B5EF4-FFF2-40B4-BE49-F238E27FC236}">
                    <a16:creationId xmlns:a16="http://schemas.microsoft.com/office/drawing/2014/main" id="{A6907BF3-E7D9-5703-7E16-F9B1A49112C6}"/>
                  </a:ext>
                </a:extLst>
              </p:cNvPr>
              <p:cNvSpPr/>
              <p:nvPr/>
            </p:nvSpPr>
            <p:spPr>
              <a:xfrm>
                <a:off x="6739603" y="408334"/>
                <a:ext cx="313785" cy="544575"/>
              </a:xfrm>
              <a:custGeom>
                <a:avLst/>
                <a:gdLst>
                  <a:gd name="connsiteX0" fmla="*/ 83725 w 313785"/>
                  <a:gd name="connsiteY0" fmla="*/ 475126 h 544575"/>
                  <a:gd name="connsiteX1" fmla="*/ 254578 w 313785"/>
                  <a:gd name="connsiteY1" fmla="*/ 475126 h 544575"/>
                  <a:gd name="connsiteX2" fmla="*/ 313786 w 313785"/>
                  <a:gd name="connsiteY2" fmla="*/ 460794 h 544575"/>
                  <a:gd name="connsiteX3" fmla="*/ 302933 w 313785"/>
                  <a:gd name="connsiteY3" fmla="*/ 544576 h 544575"/>
                  <a:gd name="connsiteX4" fmla="*/ 0 w 313785"/>
                  <a:gd name="connsiteY4" fmla="*/ 544576 h 544575"/>
                  <a:gd name="connsiteX5" fmla="*/ 10185 w 313785"/>
                  <a:gd name="connsiteY5" fmla="*/ 499637 h 544575"/>
                  <a:gd name="connsiteX6" fmla="*/ 10185 w 313785"/>
                  <a:gd name="connsiteY6" fmla="*/ 44939 h 544575"/>
                  <a:gd name="connsiteX7" fmla="*/ 0 w 313785"/>
                  <a:gd name="connsiteY7" fmla="*/ 0 h 544575"/>
                  <a:gd name="connsiteX8" fmla="*/ 93968 w 313785"/>
                  <a:gd name="connsiteY8" fmla="*/ 0 h 544575"/>
                  <a:gd name="connsiteX9" fmla="*/ 83725 w 313785"/>
                  <a:gd name="connsiteY9" fmla="*/ 44939 h 544575"/>
                  <a:gd name="connsiteX10" fmla="*/ 83725 w 313785"/>
                  <a:gd name="connsiteY10" fmla="*/ 475126 h 544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785" h="544575">
                    <a:moveTo>
                      <a:pt x="83725" y="475126"/>
                    </a:moveTo>
                    <a:lnTo>
                      <a:pt x="254578" y="475126"/>
                    </a:lnTo>
                    <a:cubicBezTo>
                      <a:pt x="282505" y="475126"/>
                      <a:pt x="298177" y="469697"/>
                      <a:pt x="313786" y="460794"/>
                    </a:cubicBezTo>
                    <a:lnTo>
                      <a:pt x="302933" y="544576"/>
                    </a:lnTo>
                    <a:lnTo>
                      <a:pt x="0" y="544576"/>
                    </a:lnTo>
                    <a:cubicBezTo>
                      <a:pt x="6826" y="530981"/>
                      <a:pt x="10185" y="519392"/>
                      <a:pt x="10185" y="499637"/>
                    </a:cubicBezTo>
                    <a:lnTo>
                      <a:pt x="10185" y="44939"/>
                    </a:lnTo>
                    <a:cubicBezTo>
                      <a:pt x="10185" y="25184"/>
                      <a:pt x="6833" y="13595"/>
                      <a:pt x="0" y="0"/>
                    </a:cubicBezTo>
                    <a:lnTo>
                      <a:pt x="93968" y="0"/>
                    </a:lnTo>
                    <a:cubicBezTo>
                      <a:pt x="87135" y="13595"/>
                      <a:pt x="83725" y="25184"/>
                      <a:pt x="83725" y="44939"/>
                    </a:cubicBezTo>
                    <a:lnTo>
                      <a:pt x="83725" y="475126"/>
                    </a:lnTo>
                    <a:close/>
                  </a:path>
                </a:pathLst>
              </a:custGeom>
              <a:grpFill/>
              <a:ln w="6350" cap="flat">
                <a:noFill/>
                <a:prstDash val="solid"/>
                <a:miter/>
              </a:ln>
            </p:spPr>
            <p:txBody>
              <a:bodyPr rtlCol="0" anchor="ctr"/>
              <a:lstStyle/>
              <a:p>
                <a:endParaRPr lang="da-DK" dirty="0"/>
              </a:p>
            </p:txBody>
          </p:sp>
          <p:sp>
            <p:nvSpPr>
              <p:cNvPr id="15" name="Freeform: Shape 14">
                <a:extLst>
                  <a:ext uri="{FF2B5EF4-FFF2-40B4-BE49-F238E27FC236}">
                    <a16:creationId xmlns:a16="http://schemas.microsoft.com/office/drawing/2014/main" id="{4A7CBB90-2CD4-75C6-6715-81021A0ECBD2}"/>
                  </a:ext>
                </a:extLst>
              </p:cNvPr>
              <p:cNvSpPr/>
              <p:nvPr/>
            </p:nvSpPr>
            <p:spPr>
              <a:xfrm>
                <a:off x="7132897" y="408315"/>
                <a:ext cx="474516" cy="551408"/>
              </a:xfrm>
              <a:custGeom>
                <a:avLst/>
                <a:gdLst>
                  <a:gd name="connsiteX0" fmla="*/ 10242 w 474516"/>
                  <a:gd name="connsiteY0" fmla="*/ 44939 h 551408"/>
                  <a:gd name="connsiteX1" fmla="*/ 0 w 474516"/>
                  <a:gd name="connsiteY1" fmla="*/ 0 h 551408"/>
                  <a:gd name="connsiteX2" fmla="*/ 93967 w 474516"/>
                  <a:gd name="connsiteY2" fmla="*/ 0 h 551408"/>
                  <a:gd name="connsiteX3" fmla="*/ 83782 w 474516"/>
                  <a:gd name="connsiteY3" fmla="*/ 44939 h 551408"/>
                  <a:gd name="connsiteX4" fmla="*/ 83782 w 474516"/>
                  <a:gd name="connsiteY4" fmla="*/ 318599 h 551408"/>
                  <a:gd name="connsiteX5" fmla="*/ 238963 w 474516"/>
                  <a:gd name="connsiteY5" fmla="*/ 480613 h 551408"/>
                  <a:gd name="connsiteX6" fmla="*/ 394151 w 474516"/>
                  <a:gd name="connsiteY6" fmla="*/ 318599 h 551408"/>
                  <a:gd name="connsiteX7" fmla="*/ 394151 w 474516"/>
                  <a:gd name="connsiteY7" fmla="*/ 44939 h 551408"/>
                  <a:gd name="connsiteX8" fmla="*/ 383965 w 474516"/>
                  <a:gd name="connsiteY8" fmla="*/ 0 h 551408"/>
                  <a:gd name="connsiteX9" fmla="*/ 474516 w 474516"/>
                  <a:gd name="connsiteY9" fmla="*/ 0 h 551408"/>
                  <a:gd name="connsiteX10" fmla="*/ 463601 w 474516"/>
                  <a:gd name="connsiteY10" fmla="*/ 44939 h 551408"/>
                  <a:gd name="connsiteX11" fmla="*/ 463601 w 474516"/>
                  <a:gd name="connsiteY11" fmla="*/ 328784 h 551408"/>
                  <a:gd name="connsiteX12" fmla="*/ 236893 w 474516"/>
                  <a:gd name="connsiteY12" fmla="*/ 551409 h 551408"/>
                  <a:gd name="connsiteX13" fmla="*/ 10242 w 474516"/>
                  <a:gd name="connsiteY13" fmla="*/ 329457 h 551408"/>
                  <a:gd name="connsiteX14" fmla="*/ 10242 w 474516"/>
                  <a:gd name="connsiteY14" fmla="*/ 44939 h 5514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474516" h="551408">
                    <a:moveTo>
                      <a:pt x="10242" y="44939"/>
                    </a:moveTo>
                    <a:cubicBezTo>
                      <a:pt x="10242" y="25184"/>
                      <a:pt x="6826" y="13595"/>
                      <a:pt x="0" y="0"/>
                    </a:cubicBezTo>
                    <a:lnTo>
                      <a:pt x="93967" y="0"/>
                    </a:lnTo>
                    <a:cubicBezTo>
                      <a:pt x="87135" y="13595"/>
                      <a:pt x="83782" y="25184"/>
                      <a:pt x="83782" y="44939"/>
                    </a:cubicBezTo>
                    <a:lnTo>
                      <a:pt x="83782" y="318599"/>
                    </a:lnTo>
                    <a:cubicBezTo>
                      <a:pt x="83782" y="416585"/>
                      <a:pt x="151162" y="480613"/>
                      <a:pt x="238963" y="480613"/>
                    </a:cubicBezTo>
                    <a:cubicBezTo>
                      <a:pt x="326771" y="480613"/>
                      <a:pt x="394151" y="422078"/>
                      <a:pt x="394151" y="318599"/>
                    </a:cubicBezTo>
                    <a:lnTo>
                      <a:pt x="394151" y="44939"/>
                    </a:lnTo>
                    <a:cubicBezTo>
                      <a:pt x="394151" y="25184"/>
                      <a:pt x="390734" y="13595"/>
                      <a:pt x="383965" y="0"/>
                    </a:cubicBezTo>
                    <a:lnTo>
                      <a:pt x="474516" y="0"/>
                    </a:lnTo>
                    <a:cubicBezTo>
                      <a:pt x="467684" y="13595"/>
                      <a:pt x="463601" y="25184"/>
                      <a:pt x="463601" y="44939"/>
                    </a:cubicBezTo>
                    <a:lnTo>
                      <a:pt x="463601" y="328784"/>
                    </a:lnTo>
                    <a:cubicBezTo>
                      <a:pt x="463601" y="460191"/>
                      <a:pt x="372383" y="551409"/>
                      <a:pt x="236893" y="551409"/>
                    </a:cubicBezTo>
                    <a:cubicBezTo>
                      <a:pt x="104819" y="551409"/>
                      <a:pt x="10242" y="458114"/>
                      <a:pt x="10242" y="329457"/>
                    </a:cubicBezTo>
                    <a:lnTo>
                      <a:pt x="10242" y="44939"/>
                    </a:lnTo>
                    <a:close/>
                  </a:path>
                </a:pathLst>
              </a:custGeom>
              <a:grpFill/>
              <a:ln w="6350" cap="flat">
                <a:noFill/>
                <a:prstDash val="solid"/>
                <a:miter/>
              </a:ln>
            </p:spPr>
            <p:txBody>
              <a:bodyPr rtlCol="0" anchor="ctr"/>
              <a:lstStyle/>
              <a:p>
                <a:endParaRPr lang="da-DK" dirty="0"/>
              </a:p>
            </p:txBody>
          </p:sp>
          <p:sp>
            <p:nvSpPr>
              <p:cNvPr id="16" name="Freeform: Shape 15">
                <a:extLst>
                  <a:ext uri="{FF2B5EF4-FFF2-40B4-BE49-F238E27FC236}">
                    <a16:creationId xmlns:a16="http://schemas.microsoft.com/office/drawing/2014/main" id="{6886BBB2-5CD6-B84E-D68E-E110E17EB348}"/>
                  </a:ext>
                </a:extLst>
              </p:cNvPr>
              <p:cNvSpPr/>
              <p:nvPr/>
            </p:nvSpPr>
            <p:spPr>
              <a:xfrm>
                <a:off x="6739578" y="1115286"/>
                <a:ext cx="313842" cy="544575"/>
              </a:xfrm>
              <a:custGeom>
                <a:avLst/>
                <a:gdLst>
                  <a:gd name="connsiteX0" fmla="*/ 288652 w 313842"/>
                  <a:gd name="connsiteY0" fmla="*/ 6 h 544575"/>
                  <a:gd name="connsiteX1" fmla="*/ 292068 w 313842"/>
                  <a:gd name="connsiteY1" fmla="*/ 83725 h 544575"/>
                  <a:gd name="connsiteX2" fmla="*/ 232861 w 313842"/>
                  <a:gd name="connsiteY2" fmla="*/ 69456 h 544575"/>
                  <a:gd name="connsiteX3" fmla="*/ 83776 w 313842"/>
                  <a:gd name="connsiteY3" fmla="*/ 69456 h 544575"/>
                  <a:gd name="connsiteX4" fmla="*/ 83776 w 313842"/>
                  <a:gd name="connsiteY4" fmla="*/ 232810 h 544575"/>
                  <a:gd name="connsiteX5" fmla="*/ 238290 w 313842"/>
                  <a:gd name="connsiteY5" fmla="*/ 232810 h 544575"/>
                  <a:gd name="connsiteX6" fmla="*/ 283229 w 313842"/>
                  <a:gd name="connsiteY6" fmla="*/ 222625 h 544575"/>
                  <a:gd name="connsiteX7" fmla="*/ 283229 w 313842"/>
                  <a:gd name="connsiteY7" fmla="*/ 312445 h 544575"/>
                  <a:gd name="connsiteX8" fmla="*/ 238290 w 313842"/>
                  <a:gd name="connsiteY8" fmla="*/ 302260 h 544575"/>
                  <a:gd name="connsiteX9" fmla="*/ 83776 w 313842"/>
                  <a:gd name="connsiteY9" fmla="*/ 302260 h 544575"/>
                  <a:gd name="connsiteX10" fmla="*/ 83776 w 313842"/>
                  <a:gd name="connsiteY10" fmla="*/ 475126 h 544575"/>
                  <a:gd name="connsiteX11" fmla="*/ 249206 w 313842"/>
                  <a:gd name="connsiteY11" fmla="*/ 475126 h 544575"/>
                  <a:gd name="connsiteX12" fmla="*/ 313842 w 313842"/>
                  <a:gd name="connsiteY12" fmla="*/ 460858 h 544575"/>
                  <a:gd name="connsiteX13" fmla="*/ 294818 w 313842"/>
                  <a:gd name="connsiteY13" fmla="*/ 544576 h 544575"/>
                  <a:gd name="connsiteX14" fmla="*/ 0 w 313842"/>
                  <a:gd name="connsiteY14" fmla="*/ 544576 h 544575"/>
                  <a:gd name="connsiteX15" fmla="*/ 10242 w 313842"/>
                  <a:gd name="connsiteY15" fmla="*/ 499637 h 544575"/>
                  <a:gd name="connsiteX16" fmla="*/ 10242 w 313842"/>
                  <a:gd name="connsiteY16" fmla="*/ 44939 h 544575"/>
                  <a:gd name="connsiteX17" fmla="*/ 0 w 313842"/>
                  <a:gd name="connsiteY17" fmla="*/ 0 h 544575"/>
                  <a:gd name="connsiteX18" fmla="*/ 288652 w 313842"/>
                  <a:gd name="connsiteY18" fmla="*/ 0 h 544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313842" h="544575">
                    <a:moveTo>
                      <a:pt x="288652" y="6"/>
                    </a:moveTo>
                    <a:lnTo>
                      <a:pt x="292068" y="83725"/>
                    </a:lnTo>
                    <a:cubicBezTo>
                      <a:pt x="276396" y="74886"/>
                      <a:pt x="260724" y="69456"/>
                      <a:pt x="232861" y="69456"/>
                    </a:cubicBezTo>
                    <a:lnTo>
                      <a:pt x="83776" y="69456"/>
                    </a:lnTo>
                    <a:lnTo>
                      <a:pt x="83776" y="232810"/>
                    </a:lnTo>
                    <a:lnTo>
                      <a:pt x="238290" y="232810"/>
                    </a:lnTo>
                    <a:cubicBezTo>
                      <a:pt x="258045" y="232810"/>
                      <a:pt x="269570" y="229394"/>
                      <a:pt x="283229" y="222625"/>
                    </a:cubicBezTo>
                    <a:lnTo>
                      <a:pt x="283229" y="312445"/>
                    </a:lnTo>
                    <a:cubicBezTo>
                      <a:pt x="269570" y="305676"/>
                      <a:pt x="258045" y="302260"/>
                      <a:pt x="238290" y="302260"/>
                    </a:cubicBezTo>
                    <a:lnTo>
                      <a:pt x="83776" y="302260"/>
                    </a:lnTo>
                    <a:lnTo>
                      <a:pt x="83776" y="475126"/>
                    </a:lnTo>
                    <a:lnTo>
                      <a:pt x="249206" y="475126"/>
                    </a:lnTo>
                    <a:cubicBezTo>
                      <a:pt x="277070" y="475126"/>
                      <a:pt x="298171" y="469697"/>
                      <a:pt x="313842" y="460858"/>
                    </a:cubicBezTo>
                    <a:lnTo>
                      <a:pt x="294818" y="544576"/>
                    </a:lnTo>
                    <a:lnTo>
                      <a:pt x="0" y="544576"/>
                    </a:lnTo>
                    <a:cubicBezTo>
                      <a:pt x="6833" y="530981"/>
                      <a:pt x="10242" y="519392"/>
                      <a:pt x="10242" y="499637"/>
                    </a:cubicBezTo>
                    <a:lnTo>
                      <a:pt x="10242" y="44939"/>
                    </a:lnTo>
                    <a:cubicBezTo>
                      <a:pt x="10242" y="25184"/>
                      <a:pt x="6826" y="13595"/>
                      <a:pt x="0" y="0"/>
                    </a:cubicBezTo>
                    <a:lnTo>
                      <a:pt x="288652" y="0"/>
                    </a:lnTo>
                    <a:close/>
                  </a:path>
                </a:pathLst>
              </a:custGeom>
              <a:grpFill/>
              <a:ln w="6350" cap="flat">
                <a:noFill/>
                <a:prstDash val="solid"/>
                <a:miter/>
              </a:ln>
            </p:spPr>
            <p:txBody>
              <a:bodyPr rtlCol="0" anchor="ctr"/>
              <a:lstStyle/>
              <a:p>
                <a:endParaRPr lang="da-DK" dirty="0"/>
              </a:p>
            </p:txBody>
          </p:sp>
          <p:sp>
            <p:nvSpPr>
              <p:cNvPr id="17" name="Freeform: Shape 16">
                <a:extLst>
                  <a:ext uri="{FF2B5EF4-FFF2-40B4-BE49-F238E27FC236}">
                    <a16:creationId xmlns:a16="http://schemas.microsoft.com/office/drawing/2014/main" id="{E847DB9A-110F-9D1B-3128-BA3FCE9C31D1}"/>
                  </a:ext>
                </a:extLst>
              </p:cNvPr>
              <p:cNvSpPr/>
              <p:nvPr/>
            </p:nvSpPr>
            <p:spPr>
              <a:xfrm>
                <a:off x="7152372" y="1115305"/>
                <a:ext cx="313785" cy="544575"/>
              </a:xfrm>
              <a:custGeom>
                <a:avLst/>
                <a:gdLst>
                  <a:gd name="connsiteX0" fmla="*/ 83725 w 313785"/>
                  <a:gd name="connsiteY0" fmla="*/ 475126 h 544575"/>
                  <a:gd name="connsiteX1" fmla="*/ 254577 w 313785"/>
                  <a:gd name="connsiteY1" fmla="*/ 475126 h 544575"/>
                  <a:gd name="connsiteX2" fmla="*/ 313785 w 313785"/>
                  <a:gd name="connsiteY2" fmla="*/ 460858 h 544575"/>
                  <a:gd name="connsiteX3" fmla="*/ 302933 w 313785"/>
                  <a:gd name="connsiteY3" fmla="*/ 544576 h 544575"/>
                  <a:gd name="connsiteX4" fmla="*/ 0 w 313785"/>
                  <a:gd name="connsiteY4" fmla="*/ 544576 h 544575"/>
                  <a:gd name="connsiteX5" fmla="*/ 10185 w 313785"/>
                  <a:gd name="connsiteY5" fmla="*/ 499637 h 544575"/>
                  <a:gd name="connsiteX6" fmla="*/ 10185 w 313785"/>
                  <a:gd name="connsiteY6" fmla="*/ 44939 h 544575"/>
                  <a:gd name="connsiteX7" fmla="*/ 0 w 313785"/>
                  <a:gd name="connsiteY7" fmla="*/ 0 h 544575"/>
                  <a:gd name="connsiteX8" fmla="*/ 93967 w 313785"/>
                  <a:gd name="connsiteY8" fmla="*/ 0 h 544575"/>
                  <a:gd name="connsiteX9" fmla="*/ 83725 w 313785"/>
                  <a:gd name="connsiteY9" fmla="*/ 44939 h 544575"/>
                  <a:gd name="connsiteX10" fmla="*/ 83725 w 313785"/>
                  <a:gd name="connsiteY10" fmla="*/ 475126 h 544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785" h="544575">
                    <a:moveTo>
                      <a:pt x="83725" y="475126"/>
                    </a:moveTo>
                    <a:lnTo>
                      <a:pt x="254577" y="475126"/>
                    </a:lnTo>
                    <a:cubicBezTo>
                      <a:pt x="282505" y="475126"/>
                      <a:pt x="298177" y="469697"/>
                      <a:pt x="313785" y="460858"/>
                    </a:cubicBezTo>
                    <a:lnTo>
                      <a:pt x="302933" y="544576"/>
                    </a:lnTo>
                    <a:lnTo>
                      <a:pt x="0" y="544576"/>
                    </a:lnTo>
                    <a:cubicBezTo>
                      <a:pt x="6833" y="530917"/>
                      <a:pt x="10185" y="519392"/>
                      <a:pt x="10185" y="499637"/>
                    </a:cubicBezTo>
                    <a:lnTo>
                      <a:pt x="10185" y="44939"/>
                    </a:lnTo>
                    <a:cubicBezTo>
                      <a:pt x="10185" y="25184"/>
                      <a:pt x="6833" y="13595"/>
                      <a:pt x="0" y="0"/>
                    </a:cubicBezTo>
                    <a:lnTo>
                      <a:pt x="93967" y="0"/>
                    </a:lnTo>
                    <a:cubicBezTo>
                      <a:pt x="87135" y="13595"/>
                      <a:pt x="83725" y="25184"/>
                      <a:pt x="83725" y="44939"/>
                    </a:cubicBezTo>
                    <a:lnTo>
                      <a:pt x="83725" y="475126"/>
                    </a:lnTo>
                    <a:close/>
                  </a:path>
                </a:pathLst>
              </a:custGeom>
              <a:grpFill/>
              <a:ln w="6350" cap="flat">
                <a:noFill/>
                <a:prstDash val="solid"/>
                <a:miter/>
              </a:ln>
            </p:spPr>
            <p:txBody>
              <a:bodyPr rtlCol="0" anchor="ctr"/>
              <a:lstStyle/>
              <a:p>
                <a:endParaRPr lang="da-DK" dirty="0"/>
              </a:p>
            </p:txBody>
          </p:sp>
          <p:sp>
            <p:nvSpPr>
              <p:cNvPr id="18" name="Freeform: Shape 17">
                <a:extLst>
                  <a:ext uri="{FF2B5EF4-FFF2-40B4-BE49-F238E27FC236}">
                    <a16:creationId xmlns:a16="http://schemas.microsoft.com/office/drawing/2014/main" id="{CCCF2436-F02B-EAAD-767B-5782EC708E6B}"/>
                  </a:ext>
                </a:extLst>
              </p:cNvPr>
              <p:cNvSpPr/>
              <p:nvPr/>
            </p:nvSpPr>
            <p:spPr>
              <a:xfrm>
                <a:off x="7566843" y="1115317"/>
                <a:ext cx="516648" cy="544518"/>
              </a:xfrm>
              <a:custGeom>
                <a:avLst/>
                <a:gdLst>
                  <a:gd name="connsiteX0" fmla="*/ 426098 w 516648"/>
                  <a:gd name="connsiteY0" fmla="*/ 163354 h 544518"/>
                  <a:gd name="connsiteX1" fmla="*/ 284492 w 516648"/>
                  <a:gd name="connsiteY1" fmla="*/ 456038 h 544518"/>
                  <a:gd name="connsiteX2" fmla="*/ 232105 w 516648"/>
                  <a:gd name="connsiteY2" fmla="*/ 456038 h 544518"/>
                  <a:gd name="connsiteX3" fmla="*/ 88474 w 516648"/>
                  <a:gd name="connsiteY3" fmla="*/ 164694 h 544518"/>
                  <a:gd name="connsiteX4" fmla="*/ 80975 w 516648"/>
                  <a:gd name="connsiteY4" fmla="*/ 499637 h 544518"/>
                  <a:gd name="connsiteX5" fmla="*/ 91218 w 516648"/>
                  <a:gd name="connsiteY5" fmla="*/ 544519 h 544518"/>
                  <a:gd name="connsiteX6" fmla="*/ 0 w 516648"/>
                  <a:gd name="connsiteY6" fmla="*/ 544519 h 544518"/>
                  <a:gd name="connsiteX7" fmla="*/ 10185 w 516648"/>
                  <a:gd name="connsiteY7" fmla="*/ 499637 h 544518"/>
                  <a:gd name="connsiteX8" fmla="*/ 21101 w 516648"/>
                  <a:gd name="connsiteY8" fmla="*/ 59207 h 544518"/>
                  <a:gd name="connsiteX9" fmla="*/ 2013 w 516648"/>
                  <a:gd name="connsiteY9" fmla="*/ 0 h 544518"/>
                  <a:gd name="connsiteX10" fmla="*/ 89820 w 516648"/>
                  <a:gd name="connsiteY10" fmla="*/ 0 h 544518"/>
                  <a:gd name="connsiteX11" fmla="*/ 259347 w 516648"/>
                  <a:gd name="connsiteY11" fmla="*/ 343053 h 544518"/>
                  <a:gd name="connsiteX12" fmla="*/ 426098 w 516648"/>
                  <a:gd name="connsiteY12" fmla="*/ 0 h 544518"/>
                  <a:gd name="connsiteX13" fmla="*/ 512585 w 516648"/>
                  <a:gd name="connsiteY13" fmla="*/ 0 h 544518"/>
                  <a:gd name="connsiteX14" fmla="*/ 495566 w 516648"/>
                  <a:gd name="connsiteY14" fmla="*/ 44875 h 544518"/>
                  <a:gd name="connsiteX15" fmla="*/ 506489 w 516648"/>
                  <a:gd name="connsiteY15" fmla="*/ 499637 h 544518"/>
                  <a:gd name="connsiteX16" fmla="*/ 516649 w 516648"/>
                  <a:gd name="connsiteY16" fmla="*/ 544519 h 544518"/>
                  <a:gd name="connsiteX17" fmla="*/ 424002 w 516648"/>
                  <a:gd name="connsiteY17" fmla="*/ 544519 h 544518"/>
                  <a:gd name="connsiteX18" fmla="*/ 434289 w 516648"/>
                  <a:gd name="connsiteY18" fmla="*/ 499637 h 544518"/>
                  <a:gd name="connsiteX19" fmla="*/ 426098 w 516648"/>
                  <a:gd name="connsiteY19" fmla="*/ 163354 h 5445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516648" h="544518">
                    <a:moveTo>
                      <a:pt x="426098" y="163354"/>
                    </a:moveTo>
                    <a:lnTo>
                      <a:pt x="284492" y="456038"/>
                    </a:lnTo>
                    <a:lnTo>
                      <a:pt x="232105" y="456038"/>
                    </a:lnTo>
                    <a:lnTo>
                      <a:pt x="88474" y="164694"/>
                    </a:lnTo>
                    <a:lnTo>
                      <a:pt x="80975" y="499637"/>
                    </a:lnTo>
                    <a:cubicBezTo>
                      <a:pt x="80302" y="519392"/>
                      <a:pt x="84391" y="530917"/>
                      <a:pt x="91218" y="544519"/>
                    </a:cubicBezTo>
                    <a:lnTo>
                      <a:pt x="0" y="544519"/>
                    </a:lnTo>
                    <a:cubicBezTo>
                      <a:pt x="6769" y="530924"/>
                      <a:pt x="9512" y="519398"/>
                      <a:pt x="10185" y="499637"/>
                    </a:cubicBezTo>
                    <a:lnTo>
                      <a:pt x="21101" y="59207"/>
                    </a:lnTo>
                    <a:cubicBezTo>
                      <a:pt x="21774" y="25184"/>
                      <a:pt x="15615" y="13595"/>
                      <a:pt x="2013" y="0"/>
                    </a:cubicBezTo>
                    <a:lnTo>
                      <a:pt x="89820" y="0"/>
                    </a:lnTo>
                    <a:lnTo>
                      <a:pt x="259347" y="343053"/>
                    </a:lnTo>
                    <a:lnTo>
                      <a:pt x="426098" y="0"/>
                    </a:lnTo>
                    <a:lnTo>
                      <a:pt x="512585" y="0"/>
                    </a:lnTo>
                    <a:cubicBezTo>
                      <a:pt x="498932" y="13595"/>
                      <a:pt x="494804" y="25184"/>
                      <a:pt x="495566" y="44875"/>
                    </a:cubicBezTo>
                    <a:lnTo>
                      <a:pt x="506489" y="499637"/>
                    </a:lnTo>
                    <a:cubicBezTo>
                      <a:pt x="507060" y="519392"/>
                      <a:pt x="509790" y="530917"/>
                      <a:pt x="516649" y="544519"/>
                    </a:cubicBezTo>
                    <a:lnTo>
                      <a:pt x="424002" y="544519"/>
                    </a:lnTo>
                    <a:cubicBezTo>
                      <a:pt x="430860" y="530924"/>
                      <a:pt x="434924" y="519398"/>
                      <a:pt x="434289" y="499637"/>
                    </a:cubicBezTo>
                    <a:lnTo>
                      <a:pt x="426098" y="163354"/>
                    </a:lnTo>
                    <a:close/>
                  </a:path>
                </a:pathLst>
              </a:custGeom>
              <a:grpFill/>
              <a:ln w="6350" cap="flat">
                <a:noFill/>
                <a:prstDash val="solid"/>
                <a:miter/>
              </a:ln>
            </p:spPr>
            <p:txBody>
              <a:bodyPr rtlCol="0" anchor="ctr"/>
              <a:lstStyle/>
              <a:p>
                <a:endParaRPr lang="da-DK" dirty="0"/>
              </a:p>
            </p:txBody>
          </p:sp>
          <p:sp>
            <p:nvSpPr>
              <p:cNvPr id="19" name="Freeform: Shape 18">
                <a:extLst>
                  <a:ext uri="{FF2B5EF4-FFF2-40B4-BE49-F238E27FC236}">
                    <a16:creationId xmlns:a16="http://schemas.microsoft.com/office/drawing/2014/main" id="{E44052F0-D3EE-4FE5-2AB7-B002E321D542}"/>
                  </a:ext>
                </a:extLst>
              </p:cNvPr>
              <p:cNvSpPr/>
              <p:nvPr/>
            </p:nvSpPr>
            <p:spPr>
              <a:xfrm>
                <a:off x="8202998" y="1115286"/>
                <a:ext cx="313817" cy="544575"/>
              </a:xfrm>
              <a:custGeom>
                <a:avLst/>
                <a:gdLst>
                  <a:gd name="connsiteX0" fmla="*/ 288608 w 313817"/>
                  <a:gd name="connsiteY0" fmla="*/ 6 h 544575"/>
                  <a:gd name="connsiteX1" fmla="*/ 292036 w 313817"/>
                  <a:gd name="connsiteY1" fmla="*/ 83725 h 544575"/>
                  <a:gd name="connsiteX2" fmla="*/ 232791 w 313817"/>
                  <a:gd name="connsiteY2" fmla="*/ 69456 h 544575"/>
                  <a:gd name="connsiteX3" fmla="*/ 83757 w 313817"/>
                  <a:gd name="connsiteY3" fmla="*/ 69456 h 544575"/>
                  <a:gd name="connsiteX4" fmla="*/ 83757 w 313817"/>
                  <a:gd name="connsiteY4" fmla="*/ 232810 h 544575"/>
                  <a:gd name="connsiteX5" fmla="*/ 238252 w 313817"/>
                  <a:gd name="connsiteY5" fmla="*/ 232810 h 544575"/>
                  <a:gd name="connsiteX6" fmla="*/ 283210 w 313817"/>
                  <a:gd name="connsiteY6" fmla="*/ 222625 h 544575"/>
                  <a:gd name="connsiteX7" fmla="*/ 283210 w 313817"/>
                  <a:gd name="connsiteY7" fmla="*/ 312445 h 544575"/>
                  <a:gd name="connsiteX8" fmla="*/ 238252 w 313817"/>
                  <a:gd name="connsiteY8" fmla="*/ 302260 h 544575"/>
                  <a:gd name="connsiteX9" fmla="*/ 83757 w 313817"/>
                  <a:gd name="connsiteY9" fmla="*/ 302260 h 544575"/>
                  <a:gd name="connsiteX10" fmla="*/ 83757 w 313817"/>
                  <a:gd name="connsiteY10" fmla="*/ 475126 h 544575"/>
                  <a:gd name="connsiteX11" fmla="*/ 249174 w 313817"/>
                  <a:gd name="connsiteY11" fmla="*/ 475126 h 544575"/>
                  <a:gd name="connsiteX12" fmla="*/ 313817 w 313817"/>
                  <a:gd name="connsiteY12" fmla="*/ 460858 h 544575"/>
                  <a:gd name="connsiteX13" fmla="*/ 294767 w 313817"/>
                  <a:gd name="connsiteY13" fmla="*/ 544576 h 544575"/>
                  <a:gd name="connsiteX14" fmla="*/ 0 w 313817"/>
                  <a:gd name="connsiteY14" fmla="*/ 544576 h 544575"/>
                  <a:gd name="connsiteX15" fmla="*/ 10223 w 313817"/>
                  <a:gd name="connsiteY15" fmla="*/ 499637 h 544575"/>
                  <a:gd name="connsiteX16" fmla="*/ 10223 w 313817"/>
                  <a:gd name="connsiteY16" fmla="*/ 44939 h 544575"/>
                  <a:gd name="connsiteX17" fmla="*/ 0 w 313817"/>
                  <a:gd name="connsiteY17" fmla="*/ 0 h 544575"/>
                  <a:gd name="connsiteX18" fmla="*/ 288608 w 313817"/>
                  <a:gd name="connsiteY18" fmla="*/ 0 h 544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313817" h="544575">
                    <a:moveTo>
                      <a:pt x="288608" y="6"/>
                    </a:moveTo>
                    <a:lnTo>
                      <a:pt x="292036" y="83725"/>
                    </a:lnTo>
                    <a:cubicBezTo>
                      <a:pt x="276352" y="74886"/>
                      <a:pt x="260668" y="69456"/>
                      <a:pt x="232791" y="69456"/>
                    </a:cubicBezTo>
                    <a:lnTo>
                      <a:pt x="83757" y="69456"/>
                    </a:lnTo>
                    <a:lnTo>
                      <a:pt x="83757" y="232810"/>
                    </a:lnTo>
                    <a:lnTo>
                      <a:pt x="238252" y="232810"/>
                    </a:lnTo>
                    <a:cubicBezTo>
                      <a:pt x="258001" y="232810"/>
                      <a:pt x="269558" y="229394"/>
                      <a:pt x="283210" y="222625"/>
                    </a:cubicBezTo>
                    <a:lnTo>
                      <a:pt x="283210" y="312445"/>
                    </a:lnTo>
                    <a:cubicBezTo>
                      <a:pt x="269558" y="305676"/>
                      <a:pt x="258001" y="302260"/>
                      <a:pt x="238252" y="302260"/>
                    </a:cubicBezTo>
                    <a:lnTo>
                      <a:pt x="83757" y="302260"/>
                    </a:lnTo>
                    <a:lnTo>
                      <a:pt x="83757" y="475126"/>
                    </a:lnTo>
                    <a:lnTo>
                      <a:pt x="249174" y="475126"/>
                    </a:lnTo>
                    <a:cubicBezTo>
                      <a:pt x="277051" y="475126"/>
                      <a:pt x="298133" y="469697"/>
                      <a:pt x="313817" y="460858"/>
                    </a:cubicBezTo>
                    <a:lnTo>
                      <a:pt x="294767" y="544576"/>
                    </a:lnTo>
                    <a:lnTo>
                      <a:pt x="0" y="544576"/>
                    </a:lnTo>
                    <a:cubicBezTo>
                      <a:pt x="6795" y="530981"/>
                      <a:pt x="10223" y="519392"/>
                      <a:pt x="10223" y="499637"/>
                    </a:cubicBezTo>
                    <a:lnTo>
                      <a:pt x="10223" y="44939"/>
                    </a:lnTo>
                    <a:cubicBezTo>
                      <a:pt x="10223" y="25184"/>
                      <a:pt x="6795" y="13595"/>
                      <a:pt x="0" y="0"/>
                    </a:cubicBezTo>
                    <a:lnTo>
                      <a:pt x="288608" y="0"/>
                    </a:lnTo>
                    <a:close/>
                  </a:path>
                </a:pathLst>
              </a:custGeom>
              <a:grpFill/>
              <a:ln w="6350" cap="flat">
                <a:noFill/>
                <a:prstDash val="solid"/>
                <a:miter/>
              </a:ln>
            </p:spPr>
            <p:txBody>
              <a:bodyPr rtlCol="0" anchor="ctr"/>
              <a:lstStyle/>
              <a:p>
                <a:endParaRPr lang="da-DK" dirty="0"/>
              </a:p>
            </p:txBody>
          </p:sp>
          <p:sp>
            <p:nvSpPr>
              <p:cNvPr id="20" name="Freeform: Shape 19">
                <a:extLst>
                  <a:ext uri="{FF2B5EF4-FFF2-40B4-BE49-F238E27FC236}">
                    <a16:creationId xmlns:a16="http://schemas.microsoft.com/office/drawing/2014/main" id="{867CF64F-3B29-437A-E4BD-F87597E00069}"/>
                  </a:ext>
                </a:extLst>
              </p:cNvPr>
              <p:cNvSpPr/>
              <p:nvPr/>
            </p:nvSpPr>
            <p:spPr>
              <a:xfrm>
                <a:off x="8615748" y="1115311"/>
                <a:ext cx="402335" cy="544525"/>
              </a:xfrm>
              <a:custGeom>
                <a:avLst/>
                <a:gdLst>
                  <a:gd name="connsiteX0" fmla="*/ 157290 w 402335"/>
                  <a:gd name="connsiteY0" fmla="*/ 6 h 544525"/>
                  <a:gd name="connsiteX1" fmla="*/ 322644 w 402335"/>
                  <a:gd name="connsiteY1" fmla="*/ 157874 h 544525"/>
                  <a:gd name="connsiteX2" fmla="*/ 220535 w 402335"/>
                  <a:gd name="connsiteY2" fmla="*/ 302203 h 544525"/>
                  <a:gd name="connsiteX3" fmla="*/ 247777 w 402335"/>
                  <a:gd name="connsiteY3" fmla="*/ 332810 h 544525"/>
                  <a:gd name="connsiteX4" fmla="*/ 359410 w 402335"/>
                  <a:gd name="connsiteY4" fmla="*/ 494150 h 544525"/>
                  <a:gd name="connsiteX5" fmla="*/ 402336 w 402335"/>
                  <a:gd name="connsiteY5" fmla="*/ 544519 h 544525"/>
                  <a:gd name="connsiteX6" fmla="*/ 293370 w 402335"/>
                  <a:gd name="connsiteY6" fmla="*/ 544519 h 544525"/>
                  <a:gd name="connsiteX7" fmla="*/ 275019 w 402335"/>
                  <a:gd name="connsiteY7" fmla="*/ 502996 h 544525"/>
                  <a:gd name="connsiteX8" fmla="*/ 176276 w 402335"/>
                  <a:gd name="connsiteY8" fmla="*/ 359397 h 544525"/>
                  <a:gd name="connsiteX9" fmla="*/ 122492 w 402335"/>
                  <a:gd name="connsiteY9" fmla="*/ 316528 h 544525"/>
                  <a:gd name="connsiteX10" fmla="*/ 83757 w 402335"/>
                  <a:gd name="connsiteY10" fmla="*/ 311772 h 544525"/>
                  <a:gd name="connsiteX11" fmla="*/ 83757 w 402335"/>
                  <a:gd name="connsiteY11" fmla="*/ 499644 h 544525"/>
                  <a:gd name="connsiteX12" fmla="*/ 93917 w 402335"/>
                  <a:gd name="connsiteY12" fmla="*/ 544525 h 544525"/>
                  <a:gd name="connsiteX13" fmla="*/ 0 w 402335"/>
                  <a:gd name="connsiteY13" fmla="*/ 544525 h 544525"/>
                  <a:gd name="connsiteX14" fmla="*/ 10160 w 402335"/>
                  <a:gd name="connsiteY14" fmla="*/ 499644 h 544525"/>
                  <a:gd name="connsiteX15" fmla="*/ 10160 w 402335"/>
                  <a:gd name="connsiteY15" fmla="*/ 44882 h 544525"/>
                  <a:gd name="connsiteX16" fmla="*/ 0 w 402335"/>
                  <a:gd name="connsiteY16" fmla="*/ 0 h 544525"/>
                  <a:gd name="connsiteX17" fmla="*/ 157290 w 402335"/>
                  <a:gd name="connsiteY17" fmla="*/ 0 h 544525"/>
                  <a:gd name="connsiteX18" fmla="*/ 83757 w 402335"/>
                  <a:gd name="connsiteY18" fmla="*/ 242329 h 544525"/>
                  <a:gd name="connsiteX19" fmla="*/ 132080 w 402335"/>
                  <a:gd name="connsiteY19" fmla="*/ 247085 h 544525"/>
                  <a:gd name="connsiteX20" fmla="*/ 245745 w 402335"/>
                  <a:gd name="connsiteY20" fmla="*/ 158610 h 544525"/>
                  <a:gd name="connsiteX21" fmla="*/ 142939 w 402335"/>
                  <a:gd name="connsiteY21" fmla="*/ 68732 h 544525"/>
                  <a:gd name="connsiteX22" fmla="*/ 83757 w 402335"/>
                  <a:gd name="connsiteY22" fmla="*/ 68732 h 544525"/>
                  <a:gd name="connsiteX23" fmla="*/ 83757 w 402335"/>
                  <a:gd name="connsiteY23" fmla="*/ 242329 h 544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402335" h="544525">
                    <a:moveTo>
                      <a:pt x="157290" y="6"/>
                    </a:moveTo>
                    <a:cubicBezTo>
                      <a:pt x="260097" y="6"/>
                      <a:pt x="322644" y="70739"/>
                      <a:pt x="322644" y="157874"/>
                    </a:cubicBezTo>
                    <a:cubicBezTo>
                      <a:pt x="322644" y="227997"/>
                      <a:pt x="285179" y="279095"/>
                      <a:pt x="220535" y="302203"/>
                    </a:cubicBezTo>
                    <a:cubicBezTo>
                      <a:pt x="232156" y="312445"/>
                      <a:pt x="238887" y="321957"/>
                      <a:pt x="247777" y="332810"/>
                    </a:cubicBezTo>
                    <a:cubicBezTo>
                      <a:pt x="287274" y="384582"/>
                      <a:pt x="328803" y="448545"/>
                      <a:pt x="359410" y="494150"/>
                    </a:cubicBezTo>
                    <a:cubicBezTo>
                      <a:pt x="374397" y="515919"/>
                      <a:pt x="385255" y="530250"/>
                      <a:pt x="402336" y="544519"/>
                    </a:cubicBezTo>
                    <a:lnTo>
                      <a:pt x="293370" y="544519"/>
                    </a:lnTo>
                    <a:cubicBezTo>
                      <a:pt x="289306" y="527507"/>
                      <a:pt x="283845" y="515919"/>
                      <a:pt x="275019" y="502996"/>
                    </a:cubicBezTo>
                    <a:cubicBezTo>
                      <a:pt x="242316" y="454704"/>
                      <a:pt x="209614" y="407022"/>
                      <a:pt x="176276" y="359397"/>
                    </a:cubicBezTo>
                    <a:cubicBezTo>
                      <a:pt x="164719" y="343726"/>
                      <a:pt x="145669" y="323298"/>
                      <a:pt x="122492" y="316528"/>
                    </a:cubicBezTo>
                    <a:cubicBezTo>
                      <a:pt x="108268" y="312445"/>
                      <a:pt x="94615" y="311772"/>
                      <a:pt x="83757" y="311772"/>
                    </a:cubicBezTo>
                    <a:lnTo>
                      <a:pt x="83757" y="499644"/>
                    </a:lnTo>
                    <a:cubicBezTo>
                      <a:pt x="83757" y="519398"/>
                      <a:pt x="87122" y="530923"/>
                      <a:pt x="93917" y="544525"/>
                    </a:cubicBezTo>
                    <a:lnTo>
                      <a:pt x="0" y="544525"/>
                    </a:lnTo>
                    <a:cubicBezTo>
                      <a:pt x="6795" y="530930"/>
                      <a:pt x="10160" y="519405"/>
                      <a:pt x="10160" y="499644"/>
                    </a:cubicBezTo>
                    <a:lnTo>
                      <a:pt x="10160" y="44882"/>
                    </a:lnTo>
                    <a:cubicBezTo>
                      <a:pt x="10160" y="25184"/>
                      <a:pt x="6795" y="13602"/>
                      <a:pt x="0" y="0"/>
                    </a:cubicBezTo>
                    <a:lnTo>
                      <a:pt x="157290" y="0"/>
                    </a:lnTo>
                    <a:close/>
                    <a:moveTo>
                      <a:pt x="83757" y="242329"/>
                    </a:moveTo>
                    <a:cubicBezTo>
                      <a:pt x="100711" y="246412"/>
                      <a:pt x="115062" y="247085"/>
                      <a:pt x="132080" y="247085"/>
                    </a:cubicBezTo>
                    <a:cubicBezTo>
                      <a:pt x="211710" y="247085"/>
                      <a:pt x="245745" y="208242"/>
                      <a:pt x="245745" y="158610"/>
                    </a:cubicBezTo>
                    <a:cubicBezTo>
                      <a:pt x="245745" y="107512"/>
                      <a:pt x="211710" y="68732"/>
                      <a:pt x="142939" y="68732"/>
                    </a:cubicBezTo>
                    <a:lnTo>
                      <a:pt x="83757" y="68732"/>
                    </a:lnTo>
                    <a:lnTo>
                      <a:pt x="83757" y="242329"/>
                    </a:lnTo>
                    <a:close/>
                  </a:path>
                </a:pathLst>
              </a:custGeom>
              <a:grpFill/>
              <a:ln w="6350" cap="flat">
                <a:noFill/>
                <a:prstDash val="solid"/>
                <a:miter/>
              </a:ln>
            </p:spPr>
            <p:txBody>
              <a:bodyPr rtlCol="0" anchor="ctr"/>
              <a:lstStyle/>
              <a:p>
                <a:endParaRPr lang="da-DK" dirty="0"/>
              </a:p>
            </p:txBody>
          </p:sp>
          <p:sp>
            <p:nvSpPr>
              <p:cNvPr id="21" name="Freeform: Shape 20">
                <a:extLst>
                  <a:ext uri="{FF2B5EF4-FFF2-40B4-BE49-F238E27FC236}">
                    <a16:creationId xmlns:a16="http://schemas.microsoft.com/office/drawing/2014/main" id="{C38E793F-746F-A665-C1D7-9E72A6DBAB33}"/>
                  </a:ext>
                </a:extLst>
              </p:cNvPr>
              <p:cNvSpPr/>
              <p:nvPr/>
            </p:nvSpPr>
            <p:spPr>
              <a:xfrm>
                <a:off x="6708971" y="1815468"/>
                <a:ext cx="311765" cy="558184"/>
              </a:xfrm>
              <a:custGeom>
                <a:avLst/>
                <a:gdLst>
                  <a:gd name="connsiteX0" fmla="*/ 0 w 311765"/>
                  <a:gd name="connsiteY0" fmla="*/ 147015 h 558184"/>
                  <a:gd name="connsiteX1" fmla="*/ 175609 w 311765"/>
                  <a:gd name="connsiteY1" fmla="*/ 0 h 558184"/>
                  <a:gd name="connsiteX2" fmla="*/ 286588 w 311765"/>
                  <a:gd name="connsiteY2" fmla="*/ 22441 h 558184"/>
                  <a:gd name="connsiteX3" fmla="*/ 289268 w 311765"/>
                  <a:gd name="connsiteY3" fmla="*/ 115735 h 558184"/>
                  <a:gd name="connsiteX4" fmla="*/ 240303 w 311765"/>
                  <a:gd name="connsiteY4" fmla="*/ 82321 h 558184"/>
                  <a:gd name="connsiteX5" fmla="*/ 176276 w 311765"/>
                  <a:gd name="connsiteY5" fmla="*/ 70129 h 558184"/>
                  <a:gd name="connsiteX6" fmla="*/ 76213 w 311765"/>
                  <a:gd name="connsiteY6" fmla="*/ 147022 h 558184"/>
                  <a:gd name="connsiteX7" fmla="*/ 169507 w 311765"/>
                  <a:gd name="connsiteY7" fmla="*/ 234156 h 558184"/>
                  <a:gd name="connsiteX8" fmla="*/ 268167 w 311765"/>
                  <a:gd name="connsiteY8" fmla="*/ 289281 h 558184"/>
                  <a:gd name="connsiteX9" fmla="*/ 311766 w 311765"/>
                  <a:gd name="connsiteY9" fmla="*/ 401600 h 558184"/>
                  <a:gd name="connsiteX10" fmla="*/ 136093 w 311765"/>
                  <a:gd name="connsiteY10" fmla="*/ 558184 h 558184"/>
                  <a:gd name="connsiteX11" fmla="*/ 10909 w 311765"/>
                  <a:gd name="connsiteY11" fmla="*/ 534340 h 558184"/>
                  <a:gd name="connsiteX12" fmla="*/ 6826 w 311765"/>
                  <a:gd name="connsiteY12" fmla="*/ 442449 h 558184"/>
                  <a:gd name="connsiteX13" fmla="*/ 55791 w 311765"/>
                  <a:gd name="connsiteY13" fmla="*/ 474459 h 558184"/>
                  <a:gd name="connsiteX14" fmla="*/ 131344 w 311765"/>
                  <a:gd name="connsiteY14" fmla="*/ 488055 h 558184"/>
                  <a:gd name="connsiteX15" fmla="*/ 235553 w 311765"/>
                  <a:gd name="connsiteY15" fmla="*/ 404336 h 558184"/>
                  <a:gd name="connsiteX16" fmla="*/ 130734 w 311765"/>
                  <a:gd name="connsiteY16" fmla="*/ 300190 h 558184"/>
                  <a:gd name="connsiteX17" fmla="*/ 0 w 311765"/>
                  <a:gd name="connsiteY17" fmla="*/ 147015 h 5581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11765" h="558184">
                    <a:moveTo>
                      <a:pt x="0" y="147015"/>
                    </a:moveTo>
                    <a:cubicBezTo>
                      <a:pt x="0" y="56464"/>
                      <a:pt x="77559" y="0"/>
                      <a:pt x="175609" y="0"/>
                    </a:cubicBezTo>
                    <a:cubicBezTo>
                      <a:pt x="220548" y="0"/>
                      <a:pt x="251161" y="6096"/>
                      <a:pt x="286588" y="22441"/>
                    </a:cubicBezTo>
                    <a:lnTo>
                      <a:pt x="289268" y="115735"/>
                    </a:lnTo>
                    <a:cubicBezTo>
                      <a:pt x="272256" y="98723"/>
                      <a:pt x="257315" y="89148"/>
                      <a:pt x="240303" y="82321"/>
                    </a:cubicBezTo>
                    <a:cubicBezTo>
                      <a:pt x="222618" y="75552"/>
                      <a:pt x="205549" y="70129"/>
                      <a:pt x="176276" y="70129"/>
                    </a:cubicBezTo>
                    <a:cubicBezTo>
                      <a:pt x="115056" y="70129"/>
                      <a:pt x="76213" y="100736"/>
                      <a:pt x="76213" y="147022"/>
                    </a:cubicBezTo>
                    <a:cubicBezTo>
                      <a:pt x="76213" y="189218"/>
                      <a:pt x="106883" y="208306"/>
                      <a:pt x="169507" y="234156"/>
                    </a:cubicBezTo>
                    <a:cubicBezTo>
                      <a:pt x="213042" y="251841"/>
                      <a:pt x="245726" y="266840"/>
                      <a:pt x="268167" y="289281"/>
                    </a:cubicBezTo>
                    <a:cubicBezTo>
                      <a:pt x="298107" y="319221"/>
                      <a:pt x="311766" y="356660"/>
                      <a:pt x="311766" y="401600"/>
                    </a:cubicBezTo>
                    <a:cubicBezTo>
                      <a:pt x="311766" y="498310"/>
                      <a:pt x="237560" y="558184"/>
                      <a:pt x="136093" y="558184"/>
                    </a:cubicBezTo>
                    <a:cubicBezTo>
                      <a:pt x="84385" y="558184"/>
                      <a:pt x="47676" y="550012"/>
                      <a:pt x="10909" y="534340"/>
                    </a:cubicBezTo>
                    <a:lnTo>
                      <a:pt x="6826" y="442449"/>
                    </a:lnTo>
                    <a:cubicBezTo>
                      <a:pt x="23838" y="459461"/>
                      <a:pt x="38779" y="466960"/>
                      <a:pt x="55791" y="474459"/>
                    </a:cubicBezTo>
                    <a:cubicBezTo>
                      <a:pt x="74879" y="482632"/>
                      <a:pt x="102133" y="488055"/>
                      <a:pt x="131344" y="488055"/>
                    </a:cubicBezTo>
                    <a:cubicBezTo>
                      <a:pt x="196710" y="488055"/>
                      <a:pt x="235553" y="453358"/>
                      <a:pt x="235553" y="404336"/>
                    </a:cubicBezTo>
                    <a:cubicBezTo>
                      <a:pt x="235553" y="362141"/>
                      <a:pt x="220554" y="334887"/>
                      <a:pt x="130734" y="300190"/>
                    </a:cubicBezTo>
                    <a:cubicBezTo>
                      <a:pt x="27927" y="260674"/>
                      <a:pt x="0" y="208293"/>
                      <a:pt x="0" y="147015"/>
                    </a:cubicBezTo>
                  </a:path>
                </a:pathLst>
              </a:custGeom>
              <a:grpFill/>
              <a:ln w="6350" cap="flat">
                <a:noFill/>
                <a:prstDash val="solid"/>
                <a:miter/>
              </a:ln>
            </p:spPr>
            <p:txBody>
              <a:bodyPr rtlCol="0" anchor="ctr"/>
              <a:lstStyle/>
              <a:p>
                <a:endParaRPr lang="da-DK" dirty="0"/>
              </a:p>
            </p:txBody>
          </p:sp>
          <p:sp>
            <p:nvSpPr>
              <p:cNvPr id="22" name="Freeform: Shape 21">
                <a:extLst>
                  <a:ext uri="{FF2B5EF4-FFF2-40B4-BE49-F238E27FC236}">
                    <a16:creationId xmlns:a16="http://schemas.microsoft.com/office/drawing/2014/main" id="{EC9140DC-24ED-466E-B960-C2A6FD266DAF}"/>
                  </a:ext>
                </a:extLst>
              </p:cNvPr>
              <p:cNvSpPr/>
              <p:nvPr/>
            </p:nvSpPr>
            <p:spPr>
              <a:xfrm>
                <a:off x="7061840" y="1822276"/>
                <a:ext cx="543902" cy="544576"/>
              </a:xfrm>
              <a:custGeom>
                <a:avLst/>
                <a:gdLst>
                  <a:gd name="connsiteX0" fmla="*/ 372993 w 543902"/>
                  <a:gd name="connsiteY0" fmla="*/ 348539 h 544576"/>
                  <a:gd name="connsiteX1" fmla="*/ 162014 w 543902"/>
                  <a:gd name="connsiteY1" fmla="*/ 348539 h 544576"/>
                  <a:gd name="connsiteX2" fmla="*/ 99390 w 543902"/>
                  <a:gd name="connsiteY2" fmla="*/ 499637 h 544576"/>
                  <a:gd name="connsiteX3" fmla="*/ 91891 w 543902"/>
                  <a:gd name="connsiteY3" fmla="*/ 544576 h 544576"/>
                  <a:gd name="connsiteX4" fmla="*/ 0 w 543902"/>
                  <a:gd name="connsiteY4" fmla="*/ 544576 h 544576"/>
                  <a:gd name="connsiteX5" fmla="*/ 24511 w 543902"/>
                  <a:gd name="connsiteY5" fmla="*/ 499637 h 544576"/>
                  <a:gd name="connsiteX6" fmla="*/ 232804 w 543902"/>
                  <a:gd name="connsiteY6" fmla="*/ 0 h 544576"/>
                  <a:gd name="connsiteX7" fmla="*/ 300184 w 543902"/>
                  <a:gd name="connsiteY7" fmla="*/ 0 h 544576"/>
                  <a:gd name="connsiteX8" fmla="*/ 519392 w 543902"/>
                  <a:gd name="connsiteY8" fmla="*/ 499637 h 544576"/>
                  <a:gd name="connsiteX9" fmla="*/ 543903 w 543902"/>
                  <a:gd name="connsiteY9" fmla="*/ 544576 h 544576"/>
                  <a:gd name="connsiteX10" fmla="*/ 447192 w 543902"/>
                  <a:gd name="connsiteY10" fmla="*/ 544576 h 544576"/>
                  <a:gd name="connsiteX11" fmla="*/ 439020 w 543902"/>
                  <a:gd name="connsiteY11" fmla="*/ 499637 h 544576"/>
                  <a:gd name="connsiteX12" fmla="*/ 372993 w 543902"/>
                  <a:gd name="connsiteY12" fmla="*/ 348539 h 544576"/>
                  <a:gd name="connsiteX13" fmla="*/ 191281 w 543902"/>
                  <a:gd name="connsiteY13" fmla="*/ 279083 h 544576"/>
                  <a:gd name="connsiteX14" fmla="*/ 342379 w 543902"/>
                  <a:gd name="connsiteY14" fmla="*/ 279083 h 544576"/>
                  <a:gd name="connsiteX15" fmla="*/ 264820 w 543902"/>
                  <a:gd name="connsiteY15" fmla="*/ 101397 h 544576"/>
                  <a:gd name="connsiteX16" fmla="*/ 191281 w 543902"/>
                  <a:gd name="connsiteY16" fmla="*/ 279083 h 5445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543902" h="544576">
                    <a:moveTo>
                      <a:pt x="372993" y="348539"/>
                    </a:moveTo>
                    <a:lnTo>
                      <a:pt x="162014" y="348539"/>
                    </a:lnTo>
                    <a:lnTo>
                      <a:pt x="99390" y="499637"/>
                    </a:lnTo>
                    <a:cubicBezTo>
                      <a:pt x="93904" y="513232"/>
                      <a:pt x="91891" y="530244"/>
                      <a:pt x="91891" y="544576"/>
                    </a:cubicBezTo>
                    <a:lnTo>
                      <a:pt x="0" y="544576"/>
                    </a:lnTo>
                    <a:cubicBezTo>
                      <a:pt x="9512" y="530917"/>
                      <a:pt x="17012" y="517989"/>
                      <a:pt x="24511" y="499637"/>
                    </a:cubicBezTo>
                    <a:lnTo>
                      <a:pt x="232804" y="0"/>
                    </a:lnTo>
                    <a:lnTo>
                      <a:pt x="300184" y="0"/>
                    </a:lnTo>
                    <a:lnTo>
                      <a:pt x="519392" y="499637"/>
                    </a:lnTo>
                    <a:cubicBezTo>
                      <a:pt x="527564" y="517989"/>
                      <a:pt x="534333" y="530917"/>
                      <a:pt x="543903" y="544576"/>
                    </a:cubicBezTo>
                    <a:lnTo>
                      <a:pt x="447192" y="544576"/>
                    </a:lnTo>
                    <a:cubicBezTo>
                      <a:pt x="447192" y="526834"/>
                      <a:pt x="444513" y="512566"/>
                      <a:pt x="439020" y="499637"/>
                    </a:cubicBezTo>
                    <a:lnTo>
                      <a:pt x="372993" y="348539"/>
                    </a:lnTo>
                    <a:close/>
                    <a:moveTo>
                      <a:pt x="191281" y="279083"/>
                    </a:moveTo>
                    <a:lnTo>
                      <a:pt x="342379" y="279083"/>
                    </a:lnTo>
                    <a:lnTo>
                      <a:pt x="264820" y="101397"/>
                    </a:lnTo>
                    <a:lnTo>
                      <a:pt x="191281" y="279083"/>
                    </a:lnTo>
                    <a:close/>
                  </a:path>
                </a:pathLst>
              </a:custGeom>
              <a:grpFill/>
              <a:ln w="6350" cap="flat">
                <a:noFill/>
                <a:prstDash val="solid"/>
                <a:miter/>
              </a:ln>
            </p:spPr>
            <p:txBody>
              <a:bodyPr rtlCol="0" anchor="ctr"/>
              <a:lstStyle/>
              <a:p>
                <a:endParaRPr lang="da-DK" dirty="0"/>
              </a:p>
            </p:txBody>
          </p:sp>
          <p:sp>
            <p:nvSpPr>
              <p:cNvPr id="23" name="Freeform: Shape 22">
                <a:extLst>
                  <a:ext uri="{FF2B5EF4-FFF2-40B4-BE49-F238E27FC236}">
                    <a16:creationId xmlns:a16="http://schemas.microsoft.com/office/drawing/2014/main" id="{45991E5C-8527-CFEA-D58E-6507053587FC}"/>
                  </a:ext>
                </a:extLst>
              </p:cNvPr>
              <p:cNvSpPr/>
              <p:nvPr/>
            </p:nvSpPr>
            <p:spPr>
              <a:xfrm>
                <a:off x="7671249" y="1822276"/>
                <a:ext cx="488124" cy="544576"/>
              </a:xfrm>
              <a:custGeom>
                <a:avLst/>
                <a:gdLst>
                  <a:gd name="connsiteX0" fmla="*/ 477838 w 488124"/>
                  <a:gd name="connsiteY0" fmla="*/ 499637 h 544576"/>
                  <a:gd name="connsiteX1" fmla="*/ 481267 w 488124"/>
                  <a:gd name="connsiteY1" fmla="*/ 544576 h 544576"/>
                  <a:gd name="connsiteX2" fmla="*/ 409131 w 488124"/>
                  <a:gd name="connsiteY2" fmla="*/ 544576 h 544576"/>
                  <a:gd name="connsiteX3" fmla="*/ 79629 w 488124"/>
                  <a:gd name="connsiteY3" fmla="*/ 119145 h 544576"/>
                  <a:gd name="connsiteX4" fmla="*/ 79629 w 488124"/>
                  <a:gd name="connsiteY4" fmla="*/ 499637 h 544576"/>
                  <a:gd name="connsiteX5" fmla="*/ 89853 w 488124"/>
                  <a:gd name="connsiteY5" fmla="*/ 544576 h 544576"/>
                  <a:gd name="connsiteX6" fmla="*/ 0 w 488124"/>
                  <a:gd name="connsiteY6" fmla="*/ 544576 h 544576"/>
                  <a:gd name="connsiteX7" fmla="*/ 10243 w 488124"/>
                  <a:gd name="connsiteY7" fmla="*/ 499637 h 544576"/>
                  <a:gd name="connsiteX8" fmla="*/ 10243 w 488124"/>
                  <a:gd name="connsiteY8" fmla="*/ 44939 h 544576"/>
                  <a:gd name="connsiteX9" fmla="*/ 0 w 488124"/>
                  <a:gd name="connsiteY9" fmla="*/ 0 h 544576"/>
                  <a:gd name="connsiteX10" fmla="*/ 81724 w 488124"/>
                  <a:gd name="connsiteY10" fmla="*/ 0 h 544576"/>
                  <a:gd name="connsiteX11" fmla="*/ 408432 w 488124"/>
                  <a:gd name="connsiteY11" fmla="*/ 419271 h 544576"/>
                  <a:gd name="connsiteX12" fmla="*/ 408432 w 488124"/>
                  <a:gd name="connsiteY12" fmla="*/ 44939 h 544576"/>
                  <a:gd name="connsiteX13" fmla="*/ 398208 w 488124"/>
                  <a:gd name="connsiteY13" fmla="*/ 0 h 544576"/>
                  <a:gd name="connsiteX14" fmla="*/ 488124 w 488124"/>
                  <a:gd name="connsiteY14" fmla="*/ 0 h 544576"/>
                  <a:gd name="connsiteX15" fmla="*/ 477838 w 488124"/>
                  <a:gd name="connsiteY15" fmla="*/ 44939 h 544576"/>
                  <a:gd name="connsiteX16" fmla="*/ 477838 w 488124"/>
                  <a:gd name="connsiteY16" fmla="*/ 499637 h 5445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88124" h="544576">
                    <a:moveTo>
                      <a:pt x="477838" y="499637"/>
                    </a:moveTo>
                    <a:cubicBezTo>
                      <a:pt x="477838" y="519392"/>
                      <a:pt x="479298" y="530917"/>
                      <a:pt x="481267" y="544576"/>
                    </a:cubicBezTo>
                    <a:lnTo>
                      <a:pt x="409131" y="544576"/>
                    </a:lnTo>
                    <a:lnTo>
                      <a:pt x="79629" y="119145"/>
                    </a:lnTo>
                    <a:lnTo>
                      <a:pt x="79629" y="499637"/>
                    </a:lnTo>
                    <a:cubicBezTo>
                      <a:pt x="79629" y="519392"/>
                      <a:pt x="83058" y="530917"/>
                      <a:pt x="89853" y="544576"/>
                    </a:cubicBezTo>
                    <a:lnTo>
                      <a:pt x="0" y="544576"/>
                    </a:lnTo>
                    <a:cubicBezTo>
                      <a:pt x="6833" y="530917"/>
                      <a:pt x="10243" y="519392"/>
                      <a:pt x="10243" y="499637"/>
                    </a:cubicBezTo>
                    <a:lnTo>
                      <a:pt x="10243" y="44939"/>
                    </a:lnTo>
                    <a:cubicBezTo>
                      <a:pt x="10243" y="25184"/>
                      <a:pt x="6826" y="13595"/>
                      <a:pt x="0" y="0"/>
                    </a:cubicBezTo>
                    <a:lnTo>
                      <a:pt x="81724" y="0"/>
                    </a:lnTo>
                    <a:lnTo>
                      <a:pt x="408432" y="419271"/>
                    </a:lnTo>
                    <a:lnTo>
                      <a:pt x="408432" y="44939"/>
                    </a:lnTo>
                    <a:cubicBezTo>
                      <a:pt x="408432" y="25184"/>
                      <a:pt x="405067" y="13595"/>
                      <a:pt x="398208" y="0"/>
                    </a:cubicBezTo>
                    <a:lnTo>
                      <a:pt x="488124" y="0"/>
                    </a:lnTo>
                    <a:cubicBezTo>
                      <a:pt x="481267" y="13595"/>
                      <a:pt x="477838" y="25184"/>
                      <a:pt x="477838" y="44939"/>
                    </a:cubicBezTo>
                    <a:lnTo>
                      <a:pt x="477838" y="499637"/>
                    </a:lnTo>
                    <a:close/>
                  </a:path>
                </a:pathLst>
              </a:custGeom>
              <a:grpFill/>
              <a:ln w="6350" cap="flat">
                <a:noFill/>
                <a:prstDash val="solid"/>
                <a:miter/>
              </a:ln>
            </p:spPr>
            <p:txBody>
              <a:bodyPr rtlCol="0" anchor="ctr"/>
              <a:lstStyle/>
              <a:p>
                <a:endParaRPr lang="da-DK" dirty="0"/>
              </a:p>
            </p:txBody>
          </p:sp>
          <p:sp>
            <p:nvSpPr>
              <p:cNvPr id="24" name="Freeform: Shape 23">
                <a:extLst>
                  <a:ext uri="{FF2B5EF4-FFF2-40B4-BE49-F238E27FC236}">
                    <a16:creationId xmlns:a16="http://schemas.microsoft.com/office/drawing/2014/main" id="{CCEC0EFF-BC0D-05AE-D369-A7170DD4AF33}"/>
                  </a:ext>
                </a:extLst>
              </p:cNvPr>
              <p:cNvSpPr/>
              <p:nvPr/>
            </p:nvSpPr>
            <p:spPr>
              <a:xfrm>
                <a:off x="8279707" y="1822250"/>
                <a:ext cx="482600" cy="548665"/>
              </a:xfrm>
              <a:custGeom>
                <a:avLst/>
                <a:gdLst>
                  <a:gd name="connsiteX0" fmla="*/ 199453 w 482600"/>
                  <a:gd name="connsiteY0" fmla="*/ 0 h 548665"/>
                  <a:gd name="connsiteX1" fmla="*/ 482600 w 482600"/>
                  <a:gd name="connsiteY1" fmla="*/ 272993 h 548665"/>
                  <a:gd name="connsiteX2" fmla="*/ 196723 w 482600"/>
                  <a:gd name="connsiteY2" fmla="*/ 548665 h 548665"/>
                  <a:gd name="connsiteX3" fmla="*/ 48323 w 482600"/>
                  <a:gd name="connsiteY3" fmla="*/ 544582 h 548665"/>
                  <a:gd name="connsiteX4" fmla="*/ 0 w 482600"/>
                  <a:gd name="connsiteY4" fmla="*/ 544582 h 548665"/>
                  <a:gd name="connsiteX5" fmla="*/ 10160 w 482600"/>
                  <a:gd name="connsiteY5" fmla="*/ 499644 h 548665"/>
                  <a:gd name="connsiteX6" fmla="*/ 10160 w 482600"/>
                  <a:gd name="connsiteY6" fmla="*/ 44945 h 548665"/>
                  <a:gd name="connsiteX7" fmla="*/ 0 w 482600"/>
                  <a:gd name="connsiteY7" fmla="*/ 7 h 548665"/>
                  <a:gd name="connsiteX8" fmla="*/ 199453 w 482600"/>
                  <a:gd name="connsiteY8" fmla="*/ 7 h 548665"/>
                  <a:gd name="connsiteX9" fmla="*/ 83693 w 482600"/>
                  <a:gd name="connsiteY9" fmla="*/ 435674 h 548665"/>
                  <a:gd name="connsiteX10" fmla="*/ 105473 w 482600"/>
                  <a:gd name="connsiteY10" fmla="*/ 475793 h 548665"/>
                  <a:gd name="connsiteX11" fmla="*/ 191960 w 482600"/>
                  <a:gd name="connsiteY11" fmla="*/ 481952 h 548665"/>
                  <a:gd name="connsiteX12" fmla="*/ 402336 w 482600"/>
                  <a:gd name="connsiteY12" fmla="*/ 273660 h 548665"/>
                  <a:gd name="connsiteX13" fmla="*/ 189864 w 482600"/>
                  <a:gd name="connsiteY13" fmla="*/ 69450 h 548665"/>
                  <a:gd name="connsiteX14" fmla="*/ 83693 w 482600"/>
                  <a:gd name="connsiteY14" fmla="*/ 69450 h 548665"/>
                  <a:gd name="connsiteX15" fmla="*/ 83693 w 482600"/>
                  <a:gd name="connsiteY15" fmla="*/ 435674 h 5486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482600" h="548665">
                    <a:moveTo>
                      <a:pt x="199453" y="0"/>
                    </a:moveTo>
                    <a:cubicBezTo>
                      <a:pt x="366902" y="0"/>
                      <a:pt x="482600" y="113722"/>
                      <a:pt x="482600" y="272993"/>
                    </a:cubicBezTo>
                    <a:cubicBezTo>
                      <a:pt x="482600" y="432264"/>
                      <a:pt x="364172" y="548665"/>
                      <a:pt x="196723" y="548665"/>
                    </a:cubicBezTo>
                    <a:cubicBezTo>
                      <a:pt x="114364" y="548665"/>
                      <a:pt x="89153" y="544582"/>
                      <a:pt x="48323" y="544582"/>
                    </a:cubicBezTo>
                    <a:lnTo>
                      <a:pt x="0" y="544582"/>
                    </a:lnTo>
                    <a:cubicBezTo>
                      <a:pt x="6794" y="530987"/>
                      <a:pt x="10160" y="519399"/>
                      <a:pt x="10160" y="499644"/>
                    </a:cubicBezTo>
                    <a:lnTo>
                      <a:pt x="10160" y="44945"/>
                    </a:lnTo>
                    <a:cubicBezTo>
                      <a:pt x="10160" y="25191"/>
                      <a:pt x="6794" y="13665"/>
                      <a:pt x="0" y="7"/>
                    </a:cubicBezTo>
                    <a:lnTo>
                      <a:pt x="199453" y="7"/>
                    </a:lnTo>
                    <a:close/>
                    <a:moveTo>
                      <a:pt x="83693" y="435674"/>
                    </a:moveTo>
                    <a:cubicBezTo>
                      <a:pt x="83693" y="456102"/>
                      <a:pt x="85789" y="469697"/>
                      <a:pt x="105473" y="475793"/>
                    </a:cubicBezTo>
                    <a:cubicBezTo>
                      <a:pt x="121793" y="481279"/>
                      <a:pt x="151764" y="481952"/>
                      <a:pt x="191960" y="481952"/>
                    </a:cubicBezTo>
                    <a:cubicBezTo>
                      <a:pt x="319277" y="481952"/>
                      <a:pt x="402336" y="390061"/>
                      <a:pt x="402336" y="273660"/>
                    </a:cubicBezTo>
                    <a:cubicBezTo>
                      <a:pt x="402336" y="157258"/>
                      <a:pt x="319277" y="69450"/>
                      <a:pt x="189864" y="69450"/>
                    </a:cubicBezTo>
                    <a:lnTo>
                      <a:pt x="83693" y="69450"/>
                    </a:lnTo>
                    <a:lnTo>
                      <a:pt x="83693" y="435674"/>
                    </a:lnTo>
                    <a:close/>
                  </a:path>
                </a:pathLst>
              </a:custGeom>
              <a:grpFill/>
              <a:ln w="6350" cap="flat">
                <a:noFill/>
                <a:prstDash val="solid"/>
                <a:miter/>
              </a:ln>
            </p:spPr>
            <p:txBody>
              <a:bodyPr rtlCol="0" anchor="ctr"/>
              <a:lstStyle/>
              <a:p>
                <a:endParaRPr lang="da-DK" dirty="0"/>
              </a:p>
            </p:txBody>
          </p:sp>
          <p:sp>
            <p:nvSpPr>
              <p:cNvPr id="25" name="Freeform: Shape 24">
                <a:extLst>
                  <a:ext uri="{FF2B5EF4-FFF2-40B4-BE49-F238E27FC236}">
                    <a16:creationId xmlns:a16="http://schemas.microsoft.com/office/drawing/2014/main" id="{5341A495-9ADA-C618-A6CA-13BD0B7797B5}"/>
                  </a:ext>
                </a:extLst>
              </p:cNvPr>
              <p:cNvSpPr/>
              <p:nvPr/>
            </p:nvSpPr>
            <p:spPr>
              <a:xfrm>
                <a:off x="8781737" y="1822276"/>
                <a:ext cx="543941" cy="544576"/>
              </a:xfrm>
              <a:custGeom>
                <a:avLst/>
                <a:gdLst>
                  <a:gd name="connsiteX0" fmla="*/ 373063 w 543941"/>
                  <a:gd name="connsiteY0" fmla="*/ 348539 h 544576"/>
                  <a:gd name="connsiteX1" fmla="*/ 162052 w 543941"/>
                  <a:gd name="connsiteY1" fmla="*/ 348539 h 544576"/>
                  <a:gd name="connsiteX2" fmla="*/ 99441 w 543941"/>
                  <a:gd name="connsiteY2" fmla="*/ 499637 h 544576"/>
                  <a:gd name="connsiteX3" fmla="*/ 91948 w 543941"/>
                  <a:gd name="connsiteY3" fmla="*/ 544576 h 544576"/>
                  <a:gd name="connsiteX4" fmla="*/ 0 w 543941"/>
                  <a:gd name="connsiteY4" fmla="*/ 544576 h 544576"/>
                  <a:gd name="connsiteX5" fmla="*/ 24511 w 543941"/>
                  <a:gd name="connsiteY5" fmla="*/ 499637 h 544576"/>
                  <a:gd name="connsiteX6" fmla="*/ 232855 w 543941"/>
                  <a:gd name="connsiteY6" fmla="*/ 0 h 544576"/>
                  <a:gd name="connsiteX7" fmla="*/ 300228 w 543941"/>
                  <a:gd name="connsiteY7" fmla="*/ 0 h 544576"/>
                  <a:gd name="connsiteX8" fmla="*/ 519430 w 543941"/>
                  <a:gd name="connsiteY8" fmla="*/ 499637 h 544576"/>
                  <a:gd name="connsiteX9" fmla="*/ 543941 w 543941"/>
                  <a:gd name="connsiteY9" fmla="*/ 544576 h 544576"/>
                  <a:gd name="connsiteX10" fmla="*/ 447294 w 543941"/>
                  <a:gd name="connsiteY10" fmla="*/ 544576 h 544576"/>
                  <a:gd name="connsiteX11" fmla="*/ 439103 w 543941"/>
                  <a:gd name="connsiteY11" fmla="*/ 499637 h 544576"/>
                  <a:gd name="connsiteX12" fmla="*/ 373063 w 543941"/>
                  <a:gd name="connsiteY12" fmla="*/ 348539 h 544576"/>
                  <a:gd name="connsiteX13" fmla="*/ 191326 w 543941"/>
                  <a:gd name="connsiteY13" fmla="*/ 279083 h 544576"/>
                  <a:gd name="connsiteX14" fmla="*/ 342392 w 543941"/>
                  <a:gd name="connsiteY14" fmla="*/ 279083 h 544576"/>
                  <a:gd name="connsiteX15" fmla="*/ 264858 w 543941"/>
                  <a:gd name="connsiteY15" fmla="*/ 101397 h 544576"/>
                  <a:gd name="connsiteX16" fmla="*/ 191326 w 543941"/>
                  <a:gd name="connsiteY16" fmla="*/ 279083 h 5445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543941" h="544576">
                    <a:moveTo>
                      <a:pt x="373063" y="348539"/>
                    </a:moveTo>
                    <a:lnTo>
                      <a:pt x="162052" y="348539"/>
                    </a:lnTo>
                    <a:lnTo>
                      <a:pt x="99441" y="499637"/>
                    </a:lnTo>
                    <a:cubicBezTo>
                      <a:pt x="93980" y="513232"/>
                      <a:pt x="91948" y="530244"/>
                      <a:pt x="91948" y="544576"/>
                    </a:cubicBezTo>
                    <a:lnTo>
                      <a:pt x="0" y="544576"/>
                    </a:lnTo>
                    <a:cubicBezTo>
                      <a:pt x="9589" y="530917"/>
                      <a:pt x="17018" y="517989"/>
                      <a:pt x="24511" y="499637"/>
                    </a:cubicBezTo>
                    <a:lnTo>
                      <a:pt x="232855" y="0"/>
                    </a:lnTo>
                    <a:lnTo>
                      <a:pt x="300228" y="0"/>
                    </a:lnTo>
                    <a:lnTo>
                      <a:pt x="519430" y="499637"/>
                    </a:lnTo>
                    <a:cubicBezTo>
                      <a:pt x="527621" y="517989"/>
                      <a:pt x="534416" y="530917"/>
                      <a:pt x="543941" y="544576"/>
                    </a:cubicBezTo>
                    <a:lnTo>
                      <a:pt x="447294" y="544576"/>
                    </a:lnTo>
                    <a:cubicBezTo>
                      <a:pt x="447294" y="526834"/>
                      <a:pt x="444564" y="512566"/>
                      <a:pt x="439103" y="499637"/>
                    </a:cubicBezTo>
                    <a:lnTo>
                      <a:pt x="373063" y="348539"/>
                    </a:lnTo>
                    <a:close/>
                    <a:moveTo>
                      <a:pt x="191326" y="279083"/>
                    </a:moveTo>
                    <a:lnTo>
                      <a:pt x="342392" y="279083"/>
                    </a:lnTo>
                    <a:lnTo>
                      <a:pt x="264858" y="101397"/>
                    </a:lnTo>
                    <a:lnTo>
                      <a:pt x="191326" y="279083"/>
                    </a:lnTo>
                    <a:close/>
                  </a:path>
                </a:pathLst>
              </a:custGeom>
              <a:grpFill/>
              <a:ln w="6350" cap="flat">
                <a:noFill/>
                <a:prstDash val="solid"/>
                <a:miter/>
              </a:ln>
            </p:spPr>
            <p:txBody>
              <a:bodyPr rtlCol="0" anchor="ctr"/>
              <a:lstStyle/>
              <a:p>
                <a:endParaRPr lang="da-DK" dirty="0"/>
              </a:p>
            </p:txBody>
          </p:sp>
          <p:sp>
            <p:nvSpPr>
              <p:cNvPr id="26" name="Freeform: Shape 25">
                <a:extLst>
                  <a:ext uri="{FF2B5EF4-FFF2-40B4-BE49-F238E27FC236}">
                    <a16:creationId xmlns:a16="http://schemas.microsoft.com/office/drawing/2014/main" id="{CB2580A0-CAC1-B623-3BCC-434120AA6DD0}"/>
                  </a:ext>
                </a:extLst>
              </p:cNvPr>
              <p:cNvSpPr/>
              <p:nvPr/>
            </p:nvSpPr>
            <p:spPr>
              <a:xfrm>
                <a:off x="7727701" y="408334"/>
                <a:ext cx="488124" cy="544575"/>
              </a:xfrm>
              <a:custGeom>
                <a:avLst/>
                <a:gdLst>
                  <a:gd name="connsiteX0" fmla="*/ 477901 w 488124"/>
                  <a:gd name="connsiteY0" fmla="*/ 499637 h 544575"/>
                  <a:gd name="connsiteX1" fmla="*/ 481330 w 488124"/>
                  <a:gd name="connsiteY1" fmla="*/ 544576 h 544575"/>
                  <a:gd name="connsiteX2" fmla="*/ 409194 w 488124"/>
                  <a:gd name="connsiteY2" fmla="*/ 544576 h 544575"/>
                  <a:gd name="connsiteX3" fmla="*/ 79629 w 488124"/>
                  <a:gd name="connsiteY3" fmla="*/ 119145 h 544575"/>
                  <a:gd name="connsiteX4" fmla="*/ 79629 w 488124"/>
                  <a:gd name="connsiteY4" fmla="*/ 499637 h 544575"/>
                  <a:gd name="connsiteX5" fmla="*/ 89916 w 488124"/>
                  <a:gd name="connsiteY5" fmla="*/ 544576 h 544575"/>
                  <a:gd name="connsiteX6" fmla="*/ 0 w 488124"/>
                  <a:gd name="connsiteY6" fmla="*/ 544576 h 544575"/>
                  <a:gd name="connsiteX7" fmla="*/ 10287 w 488124"/>
                  <a:gd name="connsiteY7" fmla="*/ 499637 h 544575"/>
                  <a:gd name="connsiteX8" fmla="*/ 10287 w 488124"/>
                  <a:gd name="connsiteY8" fmla="*/ 44939 h 544575"/>
                  <a:gd name="connsiteX9" fmla="*/ 0 w 488124"/>
                  <a:gd name="connsiteY9" fmla="*/ 0 h 544575"/>
                  <a:gd name="connsiteX10" fmla="*/ 81724 w 488124"/>
                  <a:gd name="connsiteY10" fmla="*/ 0 h 544575"/>
                  <a:gd name="connsiteX11" fmla="*/ 408432 w 488124"/>
                  <a:gd name="connsiteY11" fmla="*/ 419335 h 544575"/>
                  <a:gd name="connsiteX12" fmla="*/ 408432 w 488124"/>
                  <a:gd name="connsiteY12" fmla="*/ 44939 h 544575"/>
                  <a:gd name="connsiteX13" fmla="*/ 398272 w 488124"/>
                  <a:gd name="connsiteY13" fmla="*/ 0 h 544575"/>
                  <a:gd name="connsiteX14" fmla="*/ 488124 w 488124"/>
                  <a:gd name="connsiteY14" fmla="*/ 0 h 544575"/>
                  <a:gd name="connsiteX15" fmla="*/ 477901 w 488124"/>
                  <a:gd name="connsiteY15" fmla="*/ 44939 h 544575"/>
                  <a:gd name="connsiteX16" fmla="*/ 477901 w 488124"/>
                  <a:gd name="connsiteY16" fmla="*/ 499637 h 544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88124" h="544575">
                    <a:moveTo>
                      <a:pt x="477901" y="499637"/>
                    </a:moveTo>
                    <a:cubicBezTo>
                      <a:pt x="477901" y="519392"/>
                      <a:pt x="479298" y="530917"/>
                      <a:pt x="481330" y="544576"/>
                    </a:cubicBezTo>
                    <a:lnTo>
                      <a:pt x="409194" y="544576"/>
                    </a:lnTo>
                    <a:lnTo>
                      <a:pt x="79629" y="119145"/>
                    </a:lnTo>
                    <a:lnTo>
                      <a:pt x="79629" y="499637"/>
                    </a:lnTo>
                    <a:cubicBezTo>
                      <a:pt x="79629" y="519392"/>
                      <a:pt x="83058" y="530917"/>
                      <a:pt x="89916" y="544576"/>
                    </a:cubicBezTo>
                    <a:lnTo>
                      <a:pt x="0" y="544576"/>
                    </a:lnTo>
                    <a:cubicBezTo>
                      <a:pt x="6858" y="530917"/>
                      <a:pt x="10287" y="519392"/>
                      <a:pt x="10287" y="499637"/>
                    </a:cubicBezTo>
                    <a:lnTo>
                      <a:pt x="10287" y="44939"/>
                    </a:lnTo>
                    <a:cubicBezTo>
                      <a:pt x="10287" y="25184"/>
                      <a:pt x="6858" y="13595"/>
                      <a:pt x="0" y="0"/>
                    </a:cubicBezTo>
                    <a:lnTo>
                      <a:pt x="81724" y="0"/>
                    </a:lnTo>
                    <a:lnTo>
                      <a:pt x="408432" y="419335"/>
                    </a:lnTo>
                    <a:lnTo>
                      <a:pt x="408432" y="44939"/>
                    </a:lnTo>
                    <a:cubicBezTo>
                      <a:pt x="408432" y="25184"/>
                      <a:pt x="405067" y="13595"/>
                      <a:pt x="398272" y="0"/>
                    </a:cubicBezTo>
                    <a:lnTo>
                      <a:pt x="488124" y="0"/>
                    </a:lnTo>
                    <a:cubicBezTo>
                      <a:pt x="481330" y="13595"/>
                      <a:pt x="477901" y="25184"/>
                      <a:pt x="477901" y="44939"/>
                    </a:cubicBezTo>
                    <a:lnTo>
                      <a:pt x="477901" y="499637"/>
                    </a:lnTo>
                    <a:close/>
                  </a:path>
                </a:pathLst>
              </a:custGeom>
              <a:grpFill/>
              <a:ln w="6350" cap="flat">
                <a:noFill/>
                <a:prstDash val="solid"/>
                <a:miter/>
              </a:ln>
            </p:spPr>
            <p:txBody>
              <a:bodyPr rtlCol="0" anchor="ctr"/>
              <a:lstStyle/>
              <a:p>
                <a:endParaRPr lang="da-DK" dirty="0"/>
              </a:p>
            </p:txBody>
          </p:sp>
          <p:sp>
            <p:nvSpPr>
              <p:cNvPr id="27" name="Freeform: Shape 26">
                <a:extLst>
                  <a:ext uri="{FF2B5EF4-FFF2-40B4-BE49-F238E27FC236}">
                    <a16:creationId xmlns:a16="http://schemas.microsoft.com/office/drawing/2014/main" id="{E99E1F40-7194-B124-0EA2-DFCBA0B83EA9}"/>
                  </a:ext>
                </a:extLst>
              </p:cNvPr>
              <p:cNvSpPr/>
              <p:nvPr/>
            </p:nvSpPr>
            <p:spPr>
              <a:xfrm>
                <a:off x="8336158" y="408308"/>
                <a:ext cx="482663" cy="548665"/>
              </a:xfrm>
              <a:custGeom>
                <a:avLst/>
                <a:gdLst>
                  <a:gd name="connsiteX0" fmla="*/ 199454 w 482663"/>
                  <a:gd name="connsiteY0" fmla="*/ 0 h 548665"/>
                  <a:gd name="connsiteX1" fmla="*/ 482664 w 482663"/>
                  <a:gd name="connsiteY1" fmla="*/ 272993 h 548665"/>
                  <a:gd name="connsiteX2" fmla="*/ 196724 w 482663"/>
                  <a:gd name="connsiteY2" fmla="*/ 548665 h 548665"/>
                  <a:gd name="connsiteX3" fmla="*/ 48324 w 482663"/>
                  <a:gd name="connsiteY3" fmla="*/ 544582 h 548665"/>
                  <a:gd name="connsiteX4" fmla="*/ 0 w 482663"/>
                  <a:gd name="connsiteY4" fmla="*/ 544582 h 548665"/>
                  <a:gd name="connsiteX5" fmla="*/ 10224 w 482663"/>
                  <a:gd name="connsiteY5" fmla="*/ 499643 h 548665"/>
                  <a:gd name="connsiteX6" fmla="*/ 10224 w 482663"/>
                  <a:gd name="connsiteY6" fmla="*/ 44945 h 548665"/>
                  <a:gd name="connsiteX7" fmla="*/ 0 w 482663"/>
                  <a:gd name="connsiteY7" fmla="*/ 6 h 548665"/>
                  <a:gd name="connsiteX8" fmla="*/ 199454 w 482663"/>
                  <a:gd name="connsiteY8" fmla="*/ 6 h 548665"/>
                  <a:gd name="connsiteX9" fmla="*/ 83757 w 482663"/>
                  <a:gd name="connsiteY9" fmla="*/ 435673 h 548665"/>
                  <a:gd name="connsiteX10" fmla="*/ 105538 w 482663"/>
                  <a:gd name="connsiteY10" fmla="*/ 475856 h 548665"/>
                  <a:gd name="connsiteX11" fmla="*/ 191961 w 482663"/>
                  <a:gd name="connsiteY11" fmla="*/ 481952 h 548665"/>
                  <a:gd name="connsiteX12" fmla="*/ 402337 w 482663"/>
                  <a:gd name="connsiteY12" fmla="*/ 273659 h 548665"/>
                  <a:gd name="connsiteX13" fmla="*/ 189929 w 482663"/>
                  <a:gd name="connsiteY13" fmla="*/ 69450 h 548665"/>
                  <a:gd name="connsiteX14" fmla="*/ 83757 w 482663"/>
                  <a:gd name="connsiteY14" fmla="*/ 69450 h 548665"/>
                  <a:gd name="connsiteX15" fmla="*/ 83757 w 482663"/>
                  <a:gd name="connsiteY15" fmla="*/ 435673 h 5486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482663" h="548665">
                    <a:moveTo>
                      <a:pt x="199454" y="0"/>
                    </a:moveTo>
                    <a:cubicBezTo>
                      <a:pt x="366903" y="0"/>
                      <a:pt x="482664" y="113722"/>
                      <a:pt x="482664" y="272993"/>
                    </a:cubicBezTo>
                    <a:cubicBezTo>
                      <a:pt x="482664" y="432264"/>
                      <a:pt x="364173" y="548665"/>
                      <a:pt x="196724" y="548665"/>
                    </a:cubicBezTo>
                    <a:cubicBezTo>
                      <a:pt x="114364" y="548665"/>
                      <a:pt x="89154" y="544582"/>
                      <a:pt x="48324" y="544582"/>
                    </a:cubicBezTo>
                    <a:lnTo>
                      <a:pt x="0" y="544582"/>
                    </a:lnTo>
                    <a:cubicBezTo>
                      <a:pt x="6795" y="530987"/>
                      <a:pt x="10224" y="519398"/>
                      <a:pt x="10224" y="499643"/>
                    </a:cubicBezTo>
                    <a:lnTo>
                      <a:pt x="10224" y="44945"/>
                    </a:lnTo>
                    <a:cubicBezTo>
                      <a:pt x="10224" y="25190"/>
                      <a:pt x="6795" y="13665"/>
                      <a:pt x="0" y="6"/>
                    </a:cubicBezTo>
                    <a:lnTo>
                      <a:pt x="199454" y="6"/>
                    </a:lnTo>
                    <a:close/>
                    <a:moveTo>
                      <a:pt x="83757" y="435673"/>
                    </a:moveTo>
                    <a:cubicBezTo>
                      <a:pt x="83757" y="456101"/>
                      <a:pt x="85789" y="469697"/>
                      <a:pt x="105538" y="475856"/>
                    </a:cubicBezTo>
                    <a:cubicBezTo>
                      <a:pt x="121857" y="481286"/>
                      <a:pt x="151765" y="481952"/>
                      <a:pt x="191961" y="481952"/>
                    </a:cubicBezTo>
                    <a:cubicBezTo>
                      <a:pt x="319278" y="481952"/>
                      <a:pt x="402337" y="390061"/>
                      <a:pt x="402337" y="273659"/>
                    </a:cubicBezTo>
                    <a:cubicBezTo>
                      <a:pt x="402337" y="157258"/>
                      <a:pt x="319278" y="69450"/>
                      <a:pt x="189929" y="69450"/>
                    </a:cubicBezTo>
                    <a:lnTo>
                      <a:pt x="83757" y="69450"/>
                    </a:lnTo>
                    <a:lnTo>
                      <a:pt x="83757" y="435673"/>
                    </a:lnTo>
                    <a:close/>
                  </a:path>
                </a:pathLst>
              </a:custGeom>
              <a:grpFill/>
              <a:ln w="6350" cap="flat">
                <a:noFill/>
                <a:prstDash val="solid"/>
                <a:miter/>
              </a:ln>
            </p:spPr>
            <p:txBody>
              <a:bodyPr rtlCol="0" anchor="ctr"/>
              <a:lstStyle/>
              <a:p>
                <a:endParaRPr lang="da-DK" dirty="0"/>
              </a:p>
            </p:txBody>
          </p:sp>
          <p:sp>
            <p:nvSpPr>
              <p:cNvPr id="28" name="Freeform: Shape 27">
                <a:extLst>
                  <a:ext uri="{FF2B5EF4-FFF2-40B4-BE49-F238E27FC236}">
                    <a16:creationId xmlns:a16="http://schemas.microsoft.com/office/drawing/2014/main" id="{A3071DAD-B77F-F8E8-D715-183B6CE8C08C}"/>
                  </a:ext>
                </a:extLst>
              </p:cNvPr>
              <p:cNvSpPr/>
              <p:nvPr/>
            </p:nvSpPr>
            <p:spPr>
              <a:xfrm>
                <a:off x="9341871" y="1815481"/>
                <a:ext cx="474536" cy="558177"/>
              </a:xfrm>
              <a:custGeom>
                <a:avLst/>
                <a:gdLst>
                  <a:gd name="connsiteX0" fmla="*/ 464312 w 474536"/>
                  <a:gd name="connsiteY0" fmla="*/ 463537 h 558177"/>
                  <a:gd name="connsiteX1" fmla="*/ 469012 w 474536"/>
                  <a:gd name="connsiteY1" fmla="*/ 520065 h 558177"/>
                  <a:gd name="connsiteX2" fmla="*/ 315214 w 474536"/>
                  <a:gd name="connsiteY2" fmla="*/ 558178 h 558177"/>
                  <a:gd name="connsiteX3" fmla="*/ 0 w 474536"/>
                  <a:gd name="connsiteY3" fmla="*/ 279089 h 558177"/>
                  <a:gd name="connsiteX4" fmla="*/ 300927 w 474536"/>
                  <a:gd name="connsiteY4" fmla="*/ 0 h 558177"/>
                  <a:gd name="connsiteX5" fmla="*/ 458089 w 474536"/>
                  <a:gd name="connsiteY5" fmla="*/ 30607 h 558177"/>
                  <a:gd name="connsiteX6" fmla="*/ 460185 w 474536"/>
                  <a:gd name="connsiteY6" fmla="*/ 127254 h 558177"/>
                  <a:gd name="connsiteX7" fmla="*/ 390081 w 474536"/>
                  <a:gd name="connsiteY7" fmla="*/ 83719 h 558177"/>
                  <a:gd name="connsiteX8" fmla="*/ 301562 w 474536"/>
                  <a:gd name="connsiteY8" fmla="*/ 70123 h 558177"/>
                  <a:gd name="connsiteX9" fmla="*/ 78994 w 474536"/>
                  <a:gd name="connsiteY9" fmla="*/ 279089 h 558177"/>
                  <a:gd name="connsiteX10" fmla="*/ 318580 w 474536"/>
                  <a:gd name="connsiteY10" fmla="*/ 488055 h 558177"/>
                  <a:gd name="connsiteX11" fmla="*/ 390716 w 474536"/>
                  <a:gd name="connsiteY11" fmla="*/ 471043 h 558177"/>
                  <a:gd name="connsiteX12" fmla="*/ 390716 w 474536"/>
                  <a:gd name="connsiteY12" fmla="*/ 340309 h 558177"/>
                  <a:gd name="connsiteX13" fmla="*/ 380556 w 474536"/>
                  <a:gd name="connsiteY13" fmla="*/ 295427 h 558177"/>
                  <a:gd name="connsiteX14" fmla="*/ 474536 w 474536"/>
                  <a:gd name="connsiteY14" fmla="*/ 295427 h 558177"/>
                  <a:gd name="connsiteX15" fmla="*/ 464249 w 474536"/>
                  <a:gd name="connsiteY15" fmla="*/ 340309 h 558177"/>
                  <a:gd name="connsiteX16" fmla="*/ 464249 w 474536"/>
                  <a:gd name="connsiteY16" fmla="*/ 463537 h 5581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74536" h="558177">
                    <a:moveTo>
                      <a:pt x="464312" y="463537"/>
                    </a:moveTo>
                    <a:cubicBezTo>
                      <a:pt x="464312" y="493478"/>
                      <a:pt x="466281" y="505060"/>
                      <a:pt x="469012" y="520065"/>
                    </a:cubicBezTo>
                    <a:cubicBezTo>
                      <a:pt x="420053" y="543846"/>
                      <a:pt x="368300" y="558178"/>
                      <a:pt x="315214" y="558178"/>
                    </a:cubicBezTo>
                    <a:cubicBezTo>
                      <a:pt x="120524" y="558178"/>
                      <a:pt x="0" y="437020"/>
                      <a:pt x="0" y="279089"/>
                    </a:cubicBezTo>
                    <a:cubicBezTo>
                      <a:pt x="0" y="121101"/>
                      <a:pt x="125985" y="0"/>
                      <a:pt x="300927" y="0"/>
                    </a:cubicBezTo>
                    <a:cubicBezTo>
                      <a:pt x="365570" y="0"/>
                      <a:pt x="407734" y="6769"/>
                      <a:pt x="458089" y="30607"/>
                    </a:cubicBezTo>
                    <a:lnTo>
                      <a:pt x="460185" y="127254"/>
                    </a:lnTo>
                    <a:cubicBezTo>
                      <a:pt x="443865" y="108903"/>
                      <a:pt x="420053" y="94571"/>
                      <a:pt x="390081" y="83719"/>
                    </a:cubicBezTo>
                    <a:cubicBezTo>
                      <a:pt x="366205" y="74879"/>
                      <a:pt x="334264" y="70123"/>
                      <a:pt x="301562" y="70123"/>
                    </a:cubicBezTo>
                    <a:cubicBezTo>
                      <a:pt x="164783" y="70123"/>
                      <a:pt x="78994" y="161284"/>
                      <a:pt x="78994" y="279089"/>
                    </a:cubicBezTo>
                    <a:cubicBezTo>
                      <a:pt x="78994" y="397504"/>
                      <a:pt x="172911" y="488055"/>
                      <a:pt x="318580" y="488055"/>
                    </a:cubicBezTo>
                    <a:cubicBezTo>
                      <a:pt x="332931" y="488055"/>
                      <a:pt x="366205" y="484638"/>
                      <a:pt x="390716" y="471043"/>
                    </a:cubicBezTo>
                    <a:lnTo>
                      <a:pt x="390716" y="340309"/>
                    </a:lnTo>
                    <a:cubicBezTo>
                      <a:pt x="390716" y="320611"/>
                      <a:pt x="387414" y="309029"/>
                      <a:pt x="380556" y="295427"/>
                    </a:cubicBezTo>
                    <a:lnTo>
                      <a:pt x="474536" y="295427"/>
                    </a:lnTo>
                    <a:cubicBezTo>
                      <a:pt x="467678" y="309023"/>
                      <a:pt x="464249" y="320611"/>
                      <a:pt x="464249" y="340309"/>
                    </a:cubicBezTo>
                    <a:lnTo>
                      <a:pt x="464249" y="463537"/>
                    </a:lnTo>
                    <a:close/>
                  </a:path>
                </a:pathLst>
              </a:custGeom>
              <a:grpFill/>
              <a:ln w="6350" cap="flat">
                <a:noFill/>
                <a:prstDash val="solid"/>
                <a:miter/>
              </a:ln>
            </p:spPr>
            <p:txBody>
              <a:bodyPr rtlCol="0" anchor="ctr"/>
              <a:lstStyle/>
              <a:p>
                <a:endParaRPr lang="da-DK" dirty="0"/>
              </a:p>
            </p:txBody>
          </p:sp>
          <p:sp>
            <p:nvSpPr>
              <p:cNvPr id="29" name="Freeform: Shape 28">
                <a:extLst>
                  <a:ext uri="{FF2B5EF4-FFF2-40B4-BE49-F238E27FC236}">
                    <a16:creationId xmlns:a16="http://schemas.microsoft.com/office/drawing/2014/main" id="{E0D08822-AF01-CD8C-C0BD-0779DC96E1B8}"/>
                  </a:ext>
                </a:extLst>
              </p:cNvPr>
              <p:cNvSpPr/>
              <p:nvPr/>
            </p:nvSpPr>
            <p:spPr>
              <a:xfrm>
                <a:off x="9930643" y="1822257"/>
                <a:ext cx="313816" cy="544575"/>
              </a:xfrm>
              <a:custGeom>
                <a:avLst/>
                <a:gdLst>
                  <a:gd name="connsiteX0" fmla="*/ 288607 w 313816"/>
                  <a:gd name="connsiteY0" fmla="*/ 6 h 544575"/>
                  <a:gd name="connsiteX1" fmla="*/ 292036 w 313816"/>
                  <a:gd name="connsiteY1" fmla="*/ 83725 h 544575"/>
                  <a:gd name="connsiteX2" fmla="*/ 232790 w 313816"/>
                  <a:gd name="connsiteY2" fmla="*/ 69456 h 544575"/>
                  <a:gd name="connsiteX3" fmla="*/ 83756 w 313816"/>
                  <a:gd name="connsiteY3" fmla="*/ 69456 h 544575"/>
                  <a:gd name="connsiteX4" fmla="*/ 83756 w 313816"/>
                  <a:gd name="connsiteY4" fmla="*/ 232810 h 544575"/>
                  <a:gd name="connsiteX5" fmla="*/ 238252 w 313816"/>
                  <a:gd name="connsiteY5" fmla="*/ 232810 h 544575"/>
                  <a:gd name="connsiteX6" fmla="*/ 283210 w 313816"/>
                  <a:gd name="connsiteY6" fmla="*/ 222624 h 544575"/>
                  <a:gd name="connsiteX7" fmla="*/ 283210 w 313816"/>
                  <a:gd name="connsiteY7" fmla="*/ 312445 h 544575"/>
                  <a:gd name="connsiteX8" fmla="*/ 238252 w 313816"/>
                  <a:gd name="connsiteY8" fmla="*/ 302260 h 544575"/>
                  <a:gd name="connsiteX9" fmla="*/ 83756 w 313816"/>
                  <a:gd name="connsiteY9" fmla="*/ 302260 h 544575"/>
                  <a:gd name="connsiteX10" fmla="*/ 83756 w 313816"/>
                  <a:gd name="connsiteY10" fmla="*/ 475126 h 544575"/>
                  <a:gd name="connsiteX11" fmla="*/ 249110 w 313816"/>
                  <a:gd name="connsiteY11" fmla="*/ 475126 h 544575"/>
                  <a:gd name="connsiteX12" fmla="*/ 313817 w 313816"/>
                  <a:gd name="connsiteY12" fmla="*/ 460858 h 544575"/>
                  <a:gd name="connsiteX13" fmla="*/ 294767 w 313816"/>
                  <a:gd name="connsiteY13" fmla="*/ 544576 h 544575"/>
                  <a:gd name="connsiteX14" fmla="*/ 0 w 313816"/>
                  <a:gd name="connsiteY14" fmla="*/ 544576 h 544575"/>
                  <a:gd name="connsiteX15" fmla="*/ 10223 w 313816"/>
                  <a:gd name="connsiteY15" fmla="*/ 499637 h 544575"/>
                  <a:gd name="connsiteX16" fmla="*/ 10223 w 313816"/>
                  <a:gd name="connsiteY16" fmla="*/ 44939 h 544575"/>
                  <a:gd name="connsiteX17" fmla="*/ 0 w 313816"/>
                  <a:gd name="connsiteY17" fmla="*/ 0 h 544575"/>
                  <a:gd name="connsiteX18" fmla="*/ 288607 w 313816"/>
                  <a:gd name="connsiteY18" fmla="*/ 0 h 544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313816" h="544575">
                    <a:moveTo>
                      <a:pt x="288607" y="6"/>
                    </a:moveTo>
                    <a:lnTo>
                      <a:pt x="292036" y="83725"/>
                    </a:lnTo>
                    <a:cubicBezTo>
                      <a:pt x="276352" y="74885"/>
                      <a:pt x="260667" y="69456"/>
                      <a:pt x="232790" y="69456"/>
                    </a:cubicBezTo>
                    <a:lnTo>
                      <a:pt x="83756" y="69456"/>
                    </a:lnTo>
                    <a:lnTo>
                      <a:pt x="83756" y="232810"/>
                    </a:lnTo>
                    <a:lnTo>
                      <a:pt x="238252" y="232810"/>
                    </a:lnTo>
                    <a:cubicBezTo>
                      <a:pt x="258001" y="232810"/>
                      <a:pt x="269494" y="229394"/>
                      <a:pt x="283210" y="222624"/>
                    </a:cubicBezTo>
                    <a:lnTo>
                      <a:pt x="283210" y="312445"/>
                    </a:lnTo>
                    <a:cubicBezTo>
                      <a:pt x="269494" y="305619"/>
                      <a:pt x="258001" y="302260"/>
                      <a:pt x="238252" y="302260"/>
                    </a:cubicBezTo>
                    <a:lnTo>
                      <a:pt x="83756" y="302260"/>
                    </a:lnTo>
                    <a:lnTo>
                      <a:pt x="83756" y="475126"/>
                    </a:lnTo>
                    <a:lnTo>
                      <a:pt x="249110" y="475126"/>
                    </a:lnTo>
                    <a:cubicBezTo>
                      <a:pt x="277051" y="475126"/>
                      <a:pt x="298132" y="469697"/>
                      <a:pt x="313817" y="460858"/>
                    </a:cubicBezTo>
                    <a:lnTo>
                      <a:pt x="294767" y="544576"/>
                    </a:lnTo>
                    <a:lnTo>
                      <a:pt x="0" y="544576"/>
                    </a:lnTo>
                    <a:cubicBezTo>
                      <a:pt x="6794" y="530980"/>
                      <a:pt x="10223" y="519392"/>
                      <a:pt x="10223" y="499637"/>
                    </a:cubicBezTo>
                    <a:lnTo>
                      <a:pt x="10223" y="44939"/>
                    </a:lnTo>
                    <a:cubicBezTo>
                      <a:pt x="10223" y="25184"/>
                      <a:pt x="6794" y="13595"/>
                      <a:pt x="0" y="0"/>
                    </a:cubicBezTo>
                    <a:lnTo>
                      <a:pt x="288607" y="0"/>
                    </a:lnTo>
                    <a:close/>
                  </a:path>
                </a:pathLst>
              </a:custGeom>
              <a:grpFill/>
              <a:ln w="6350" cap="flat">
                <a:noFill/>
                <a:prstDash val="solid"/>
                <a:miter/>
              </a:ln>
            </p:spPr>
            <p:txBody>
              <a:bodyPr rtlCol="0" anchor="ctr"/>
              <a:lstStyle/>
              <a:p>
                <a:endParaRPr lang="da-DK" dirty="0"/>
              </a:p>
            </p:txBody>
          </p:sp>
          <p:sp>
            <p:nvSpPr>
              <p:cNvPr id="30" name="Freeform: Shape 29">
                <a:extLst>
                  <a:ext uri="{FF2B5EF4-FFF2-40B4-BE49-F238E27FC236}">
                    <a16:creationId xmlns:a16="http://schemas.microsoft.com/office/drawing/2014/main" id="{A14874E5-8CF2-211E-6635-FDCD0EBB00F8}"/>
                  </a:ext>
                </a:extLst>
              </p:cNvPr>
              <p:cNvSpPr/>
              <p:nvPr/>
            </p:nvSpPr>
            <p:spPr>
              <a:xfrm>
                <a:off x="10343393" y="1822276"/>
                <a:ext cx="402335" cy="544518"/>
              </a:xfrm>
              <a:custGeom>
                <a:avLst/>
                <a:gdLst>
                  <a:gd name="connsiteX0" fmla="*/ 157290 w 402335"/>
                  <a:gd name="connsiteY0" fmla="*/ 6 h 544518"/>
                  <a:gd name="connsiteX1" fmla="*/ 322643 w 402335"/>
                  <a:gd name="connsiteY1" fmla="*/ 157874 h 544518"/>
                  <a:gd name="connsiteX2" fmla="*/ 220535 w 402335"/>
                  <a:gd name="connsiteY2" fmla="*/ 302203 h 544518"/>
                  <a:gd name="connsiteX3" fmla="*/ 247777 w 402335"/>
                  <a:gd name="connsiteY3" fmla="*/ 332810 h 544518"/>
                  <a:gd name="connsiteX4" fmla="*/ 359410 w 402335"/>
                  <a:gd name="connsiteY4" fmla="*/ 494150 h 544518"/>
                  <a:gd name="connsiteX5" fmla="*/ 402336 w 402335"/>
                  <a:gd name="connsiteY5" fmla="*/ 544519 h 544518"/>
                  <a:gd name="connsiteX6" fmla="*/ 293433 w 402335"/>
                  <a:gd name="connsiteY6" fmla="*/ 544519 h 544518"/>
                  <a:gd name="connsiteX7" fmla="*/ 275018 w 402335"/>
                  <a:gd name="connsiteY7" fmla="*/ 502996 h 544518"/>
                  <a:gd name="connsiteX8" fmla="*/ 176276 w 402335"/>
                  <a:gd name="connsiteY8" fmla="*/ 359397 h 544518"/>
                  <a:gd name="connsiteX9" fmla="*/ 122491 w 402335"/>
                  <a:gd name="connsiteY9" fmla="*/ 316528 h 544518"/>
                  <a:gd name="connsiteX10" fmla="*/ 83693 w 402335"/>
                  <a:gd name="connsiteY10" fmla="*/ 311772 h 544518"/>
                  <a:gd name="connsiteX11" fmla="*/ 83693 w 402335"/>
                  <a:gd name="connsiteY11" fmla="*/ 499643 h 544518"/>
                  <a:gd name="connsiteX12" fmla="*/ 93916 w 402335"/>
                  <a:gd name="connsiteY12" fmla="*/ 544519 h 544518"/>
                  <a:gd name="connsiteX13" fmla="*/ 0 w 402335"/>
                  <a:gd name="connsiteY13" fmla="*/ 544519 h 544518"/>
                  <a:gd name="connsiteX14" fmla="*/ 10160 w 402335"/>
                  <a:gd name="connsiteY14" fmla="*/ 499643 h 544518"/>
                  <a:gd name="connsiteX15" fmla="*/ 10160 w 402335"/>
                  <a:gd name="connsiteY15" fmla="*/ 44882 h 544518"/>
                  <a:gd name="connsiteX16" fmla="*/ 0 w 402335"/>
                  <a:gd name="connsiteY16" fmla="*/ 0 h 544518"/>
                  <a:gd name="connsiteX17" fmla="*/ 157290 w 402335"/>
                  <a:gd name="connsiteY17" fmla="*/ 0 h 544518"/>
                  <a:gd name="connsiteX18" fmla="*/ 83693 w 402335"/>
                  <a:gd name="connsiteY18" fmla="*/ 242329 h 544518"/>
                  <a:gd name="connsiteX19" fmla="*/ 132080 w 402335"/>
                  <a:gd name="connsiteY19" fmla="*/ 247085 h 544518"/>
                  <a:gd name="connsiteX20" fmla="*/ 245745 w 402335"/>
                  <a:gd name="connsiteY20" fmla="*/ 158610 h 544518"/>
                  <a:gd name="connsiteX21" fmla="*/ 142939 w 402335"/>
                  <a:gd name="connsiteY21" fmla="*/ 68732 h 544518"/>
                  <a:gd name="connsiteX22" fmla="*/ 83693 w 402335"/>
                  <a:gd name="connsiteY22" fmla="*/ 68732 h 544518"/>
                  <a:gd name="connsiteX23" fmla="*/ 83693 w 402335"/>
                  <a:gd name="connsiteY23" fmla="*/ 242329 h 5445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402335" h="544518">
                    <a:moveTo>
                      <a:pt x="157290" y="6"/>
                    </a:moveTo>
                    <a:cubicBezTo>
                      <a:pt x="260032" y="6"/>
                      <a:pt x="322643" y="70739"/>
                      <a:pt x="322643" y="157874"/>
                    </a:cubicBezTo>
                    <a:cubicBezTo>
                      <a:pt x="322643" y="227997"/>
                      <a:pt x="285178" y="279095"/>
                      <a:pt x="220535" y="302203"/>
                    </a:cubicBezTo>
                    <a:cubicBezTo>
                      <a:pt x="232156" y="312445"/>
                      <a:pt x="238887" y="321957"/>
                      <a:pt x="247777" y="332810"/>
                    </a:cubicBezTo>
                    <a:cubicBezTo>
                      <a:pt x="287274" y="384581"/>
                      <a:pt x="328802" y="448545"/>
                      <a:pt x="359410" y="494150"/>
                    </a:cubicBezTo>
                    <a:cubicBezTo>
                      <a:pt x="374396" y="515982"/>
                      <a:pt x="385318" y="530250"/>
                      <a:pt x="402336" y="544519"/>
                    </a:cubicBezTo>
                    <a:lnTo>
                      <a:pt x="293433" y="544519"/>
                    </a:lnTo>
                    <a:cubicBezTo>
                      <a:pt x="289242" y="527507"/>
                      <a:pt x="283845" y="515982"/>
                      <a:pt x="275018" y="502996"/>
                    </a:cubicBezTo>
                    <a:cubicBezTo>
                      <a:pt x="242315" y="454704"/>
                      <a:pt x="209614" y="407022"/>
                      <a:pt x="176276" y="359397"/>
                    </a:cubicBezTo>
                    <a:cubicBezTo>
                      <a:pt x="164719" y="343726"/>
                      <a:pt x="145669" y="323297"/>
                      <a:pt x="122491" y="316528"/>
                    </a:cubicBezTo>
                    <a:cubicBezTo>
                      <a:pt x="108203" y="312445"/>
                      <a:pt x="94614" y="311772"/>
                      <a:pt x="83693" y="311772"/>
                    </a:cubicBezTo>
                    <a:lnTo>
                      <a:pt x="83693" y="499643"/>
                    </a:lnTo>
                    <a:cubicBezTo>
                      <a:pt x="83693" y="519398"/>
                      <a:pt x="87122" y="530923"/>
                      <a:pt x="93916" y="544519"/>
                    </a:cubicBezTo>
                    <a:lnTo>
                      <a:pt x="0" y="544519"/>
                    </a:lnTo>
                    <a:cubicBezTo>
                      <a:pt x="6794" y="530923"/>
                      <a:pt x="10160" y="519398"/>
                      <a:pt x="10160" y="499643"/>
                    </a:cubicBezTo>
                    <a:lnTo>
                      <a:pt x="10160" y="44882"/>
                    </a:lnTo>
                    <a:cubicBezTo>
                      <a:pt x="10160" y="25184"/>
                      <a:pt x="6858" y="13601"/>
                      <a:pt x="0" y="0"/>
                    </a:cubicBezTo>
                    <a:lnTo>
                      <a:pt x="157290" y="0"/>
                    </a:lnTo>
                    <a:close/>
                    <a:moveTo>
                      <a:pt x="83693" y="242329"/>
                    </a:moveTo>
                    <a:cubicBezTo>
                      <a:pt x="100711" y="246412"/>
                      <a:pt x="115062" y="247085"/>
                      <a:pt x="132080" y="247085"/>
                    </a:cubicBezTo>
                    <a:cubicBezTo>
                      <a:pt x="211709" y="247085"/>
                      <a:pt x="245745" y="208306"/>
                      <a:pt x="245745" y="158610"/>
                    </a:cubicBezTo>
                    <a:cubicBezTo>
                      <a:pt x="245745" y="107512"/>
                      <a:pt x="211709" y="68732"/>
                      <a:pt x="142939" y="68732"/>
                    </a:cubicBezTo>
                    <a:lnTo>
                      <a:pt x="83693" y="68732"/>
                    </a:lnTo>
                    <a:lnTo>
                      <a:pt x="83693" y="242329"/>
                    </a:lnTo>
                    <a:close/>
                  </a:path>
                </a:pathLst>
              </a:custGeom>
              <a:grpFill/>
              <a:ln w="6350" cap="flat">
                <a:noFill/>
                <a:prstDash val="solid"/>
                <a:miter/>
              </a:ln>
            </p:spPr>
            <p:txBody>
              <a:bodyPr rtlCol="0" anchor="ctr"/>
              <a:lstStyle/>
              <a:p>
                <a:endParaRPr lang="da-DK" dirty="0"/>
              </a:p>
            </p:txBody>
          </p:sp>
        </p:grpSp>
      </p:grpSp>
      <p:sp>
        <p:nvSpPr>
          <p:cNvPr id="35" name="Date Placeholder 34">
            <a:extLst>
              <a:ext uri="{FF2B5EF4-FFF2-40B4-BE49-F238E27FC236}">
                <a16:creationId xmlns:a16="http://schemas.microsoft.com/office/drawing/2014/main" id="{75049AC9-677A-8F5F-2812-C780148DF8B2}"/>
              </a:ext>
            </a:extLst>
          </p:cNvPr>
          <p:cNvSpPr>
            <a:spLocks noGrp="1"/>
          </p:cNvSpPr>
          <p:nvPr>
            <p:ph type="dt" sz="half" idx="10"/>
          </p:nvPr>
        </p:nvSpPr>
        <p:spPr/>
        <p:txBody>
          <a:bodyPr/>
          <a:lstStyle>
            <a:lvl1pPr>
              <a:defRPr>
                <a:solidFill>
                  <a:schemeClr val="bg1"/>
                </a:solidFill>
              </a:defRPr>
            </a:lvl1pPr>
          </a:lstStyle>
          <a:p>
            <a:fld id="{F6267962-E035-4030-9641-72AB46E2F866}" type="datetime2">
              <a:rPr lang="da-DK" smtClean="0"/>
              <a:t>18. august 2026</a:t>
            </a:fld>
            <a:endParaRPr lang="da-DK"/>
          </a:p>
        </p:txBody>
      </p:sp>
      <p:sp>
        <p:nvSpPr>
          <p:cNvPr id="36" name="Footer Placeholder 35">
            <a:extLst>
              <a:ext uri="{FF2B5EF4-FFF2-40B4-BE49-F238E27FC236}">
                <a16:creationId xmlns:a16="http://schemas.microsoft.com/office/drawing/2014/main" id="{1A86A4C1-AF3C-2DA9-7900-97EC9C74ECF0}"/>
              </a:ext>
            </a:extLst>
          </p:cNvPr>
          <p:cNvSpPr>
            <a:spLocks noGrp="1"/>
          </p:cNvSpPr>
          <p:nvPr>
            <p:ph type="ftr" sz="quarter" idx="11"/>
          </p:nvPr>
        </p:nvSpPr>
        <p:spPr/>
        <p:txBody>
          <a:bodyPr/>
          <a:lstStyle>
            <a:lvl1pPr>
              <a:defRPr>
                <a:solidFill>
                  <a:schemeClr val="bg1"/>
                </a:solidFill>
              </a:defRPr>
            </a:lvl1pPr>
          </a:lstStyle>
          <a:p>
            <a:r>
              <a:rPr lang="da-DK"/>
              <a:t>Tag det personligt</a:t>
            </a:r>
          </a:p>
        </p:txBody>
      </p:sp>
      <p:sp>
        <p:nvSpPr>
          <p:cNvPr id="37" name="Slide Number Placeholder 36">
            <a:extLst>
              <a:ext uri="{FF2B5EF4-FFF2-40B4-BE49-F238E27FC236}">
                <a16:creationId xmlns:a16="http://schemas.microsoft.com/office/drawing/2014/main" id="{A883E910-E33E-7387-4CA7-2E910CDC04F2}"/>
              </a:ext>
            </a:extLst>
          </p:cNvPr>
          <p:cNvSpPr>
            <a:spLocks noGrp="1"/>
          </p:cNvSpPr>
          <p:nvPr>
            <p:ph type="sldNum" sz="quarter" idx="12"/>
          </p:nvPr>
        </p:nvSpPr>
        <p:spPr/>
        <p:txBody>
          <a:bodyPr/>
          <a:lstStyle>
            <a:lvl1pPr>
              <a:defRPr>
                <a:solidFill>
                  <a:schemeClr val="bg1"/>
                </a:solidFill>
              </a:defRPr>
            </a:lvl1pPr>
          </a:lstStyle>
          <a:p>
            <a:fld id="{323FE598-7428-4E38-8409-8C9921B334C8}" type="slidenum">
              <a:rPr lang="da-DK" smtClean="0"/>
              <a:t>‹nr.›</a:t>
            </a:fld>
            <a:endParaRPr lang="da-DK"/>
          </a:p>
        </p:txBody>
      </p:sp>
      <p:sp>
        <p:nvSpPr>
          <p:cNvPr id="39" name="Text Placeholder 38">
            <a:extLst>
              <a:ext uri="{FF2B5EF4-FFF2-40B4-BE49-F238E27FC236}">
                <a16:creationId xmlns:a16="http://schemas.microsoft.com/office/drawing/2014/main" id="{9F1DC146-FD35-7EC1-F257-8A05271C38A0}"/>
              </a:ext>
            </a:extLst>
          </p:cNvPr>
          <p:cNvSpPr>
            <a:spLocks noGrp="1"/>
          </p:cNvSpPr>
          <p:nvPr>
            <p:ph type="body" sz="quarter" idx="13" hasCustomPrompt="1"/>
          </p:nvPr>
        </p:nvSpPr>
        <p:spPr>
          <a:xfrm>
            <a:off x="565150" y="5734050"/>
            <a:ext cx="3276600" cy="257175"/>
          </a:xfrm>
        </p:spPr>
        <p:txBody>
          <a:bodyPr/>
          <a:lstStyle>
            <a:lvl1pPr>
              <a:defRPr sz="1600" b="1" spc="0">
                <a:solidFill>
                  <a:schemeClr val="bg1"/>
                </a:solidFill>
                <a:latin typeface="+mj-lt"/>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da-DK" dirty="0"/>
              <a:t>Skriv navn på foredragsholder her</a:t>
            </a:r>
          </a:p>
          <a:p>
            <a:pPr lvl="1"/>
            <a:r>
              <a:rPr lang="da-DK" dirty="0"/>
              <a:t>Second level</a:t>
            </a:r>
          </a:p>
          <a:p>
            <a:pPr lvl="2"/>
            <a:r>
              <a:rPr lang="da-DK" dirty="0"/>
              <a:t>Third level</a:t>
            </a:r>
          </a:p>
          <a:p>
            <a:pPr lvl="3"/>
            <a:r>
              <a:rPr lang="da-DK" dirty="0"/>
              <a:t>Fourth level</a:t>
            </a:r>
          </a:p>
          <a:p>
            <a:pPr lvl="4"/>
            <a:r>
              <a:rPr lang="da-DK" dirty="0"/>
              <a:t>Fifth level</a:t>
            </a:r>
          </a:p>
        </p:txBody>
      </p:sp>
      <p:sp>
        <p:nvSpPr>
          <p:cNvPr id="54" name="Freeform: Shape 53">
            <a:extLst>
              <a:ext uri="{FF2B5EF4-FFF2-40B4-BE49-F238E27FC236}">
                <a16:creationId xmlns:a16="http://schemas.microsoft.com/office/drawing/2014/main" id="{C1A07724-74E3-D17B-F7B0-45C7B156E236}"/>
              </a:ext>
            </a:extLst>
          </p:cNvPr>
          <p:cNvSpPr/>
          <p:nvPr/>
        </p:nvSpPr>
        <p:spPr>
          <a:xfrm>
            <a:off x="3242176" y="2109568"/>
            <a:ext cx="4999481" cy="9525"/>
          </a:xfrm>
          <a:custGeom>
            <a:avLst/>
            <a:gdLst>
              <a:gd name="connsiteX0" fmla="*/ 0 w 4999481"/>
              <a:gd name="connsiteY0" fmla="*/ 0 h 9525"/>
              <a:gd name="connsiteX1" fmla="*/ 4999482 w 4999481"/>
              <a:gd name="connsiteY1" fmla="*/ 0 h 9525"/>
            </a:gdLst>
            <a:ahLst/>
            <a:cxnLst>
              <a:cxn ang="0">
                <a:pos x="connsiteX0" y="connsiteY0"/>
              </a:cxn>
              <a:cxn ang="0">
                <a:pos x="connsiteX1" y="connsiteY1"/>
              </a:cxn>
            </a:cxnLst>
            <a:rect l="l" t="t" r="r" b="b"/>
            <a:pathLst>
              <a:path w="4999481" h="9525">
                <a:moveTo>
                  <a:pt x="0" y="0"/>
                </a:moveTo>
                <a:lnTo>
                  <a:pt x="4999482" y="0"/>
                </a:lnTo>
              </a:path>
            </a:pathLst>
          </a:custGeom>
          <a:ln w="9525" cap="flat">
            <a:noFill/>
            <a:prstDash val="solid"/>
            <a:miter/>
          </a:ln>
        </p:spPr>
        <p:txBody>
          <a:bodyPr rtlCol="0" anchor="ctr"/>
          <a:lstStyle/>
          <a:p>
            <a:endParaRPr lang="da-DK" dirty="0"/>
          </a:p>
        </p:txBody>
      </p:sp>
      <p:sp>
        <p:nvSpPr>
          <p:cNvPr id="59" name="Text Placeholder 58">
            <a:extLst>
              <a:ext uri="{FF2B5EF4-FFF2-40B4-BE49-F238E27FC236}">
                <a16:creationId xmlns:a16="http://schemas.microsoft.com/office/drawing/2014/main" id="{2E7DC3AE-1659-A4F8-8982-68DDDD0CD205}"/>
              </a:ext>
            </a:extLst>
          </p:cNvPr>
          <p:cNvSpPr>
            <a:spLocks noGrp="1"/>
          </p:cNvSpPr>
          <p:nvPr>
            <p:ph type="body" sz="quarter" idx="14"/>
          </p:nvPr>
        </p:nvSpPr>
        <p:spPr>
          <a:xfrm>
            <a:off x="4998621" y="655150"/>
            <a:ext cx="6647689" cy="4763"/>
          </a:xfrm>
          <a:custGeom>
            <a:avLst/>
            <a:gdLst>
              <a:gd name="connsiteX0" fmla="*/ 0 w 6647689"/>
              <a:gd name="connsiteY0" fmla="*/ 0 h 4763"/>
              <a:gd name="connsiteX1" fmla="*/ 6647689 w 6647689"/>
              <a:gd name="connsiteY1" fmla="*/ 0 h 4763"/>
              <a:gd name="connsiteX2" fmla="*/ 6647689 w 6647689"/>
              <a:gd name="connsiteY2" fmla="*/ 4763 h 4763"/>
              <a:gd name="connsiteX3" fmla="*/ 0 w 6647689"/>
              <a:gd name="connsiteY3" fmla="*/ 4763 h 4763"/>
            </a:gdLst>
            <a:ahLst/>
            <a:cxnLst>
              <a:cxn ang="0">
                <a:pos x="connsiteX0" y="connsiteY0"/>
              </a:cxn>
              <a:cxn ang="0">
                <a:pos x="connsiteX1" y="connsiteY1"/>
              </a:cxn>
              <a:cxn ang="0">
                <a:pos x="connsiteX2" y="connsiteY2"/>
              </a:cxn>
              <a:cxn ang="0">
                <a:pos x="connsiteX3" y="connsiteY3"/>
              </a:cxn>
            </a:cxnLst>
            <a:rect l="l" t="t" r="r" b="b"/>
            <a:pathLst>
              <a:path w="6647689" h="4763">
                <a:moveTo>
                  <a:pt x="0" y="0"/>
                </a:moveTo>
                <a:lnTo>
                  <a:pt x="6647689" y="0"/>
                </a:lnTo>
                <a:lnTo>
                  <a:pt x="6647689" y="4763"/>
                </a:lnTo>
                <a:lnTo>
                  <a:pt x="0" y="4763"/>
                </a:lnTo>
                <a:close/>
              </a:path>
            </a:pathLst>
          </a:custGeom>
          <a:solidFill>
            <a:schemeClr val="bg1"/>
          </a:solidFill>
        </p:spPr>
        <p:txBody>
          <a:bodyPr wrap="square">
            <a:noAutofit/>
          </a:bodyPr>
          <a:lstStyle>
            <a:lvl1pPr marL="0" indent="0">
              <a:buFontTx/>
              <a:buNone/>
              <a:defRPr>
                <a:noFill/>
              </a:defRPr>
            </a:lvl1pPr>
            <a:lvl2pPr marL="0" indent="0">
              <a:buFontTx/>
              <a:buNone/>
              <a:defRPr>
                <a:noFill/>
              </a:defRPr>
            </a:lvl2pPr>
            <a:lvl3pPr marL="0" indent="0">
              <a:buFontTx/>
              <a:buNone/>
              <a:defRPr>
                <a:noFill/>
              </a:defRPr>
            </a:lvl3pPr>
            <a:lvl4pPr marL="0" indent="0">
              <a:buFontTx/>
              <a:buNone/>
              <a:defRPr>
                <a:noFill/>
              </a:defRPr>
            </a:lvl4pPr>
            <a:lvl5pPr marL="0" indent="0">
              <a:buFontTx/>
              <a:buNone/>
              <a:defRPr>
                <a:noFill/>
              </a:defRPr>
            </a:lvl5p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endParaRPr lang="da-DK" dirty="0"/>
          </a:p>
        </p:txBody>
      </p:sp>
    </p:spTree>
    <p:extLst>
      <p:ext uri="{BB962C8B-B14F-4D97-AF65-F5344CB8AC3E}">
        <p14:creationId xmlns:p14="http://schemas.microsoft.com/office/powerpoint/2010/main" val="3783323198"/>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30336" fill="hold"/>
                                        <p:tgtEl>
                                          <p:spTgt spid="3"/>
                                        </p:tgtEl>
                                      </p:cBhvr>
                                    </p:cmd>
                                  </p:childTnLst>
                                </p:cTn>
                              </p:par>
                              <p:par>
                                <p:cTn id="7" presetID="2" presetClass="exit" presetSubtype="2" fill="hold" grpId="0" nodeType="withEffect">
                                  <p:stCondLst>
                                    <p:cond delay="250"/>
                                  </p:stCondLst>
                                  <p:childTnLst>
                                    <p:anim calcmode="lin" valueType="num">
                                      <p:cBhvr additive="base">
                                        <p:cTn id="8" dur="1500"/>
                                        <p:tgtEl>
                                          <p:spTgt spid="88"/>
                                        </p:tgtEl>
                                        <p:attrNameLst>
                                          <p:attrName>ppt_x</p:attrName>
                                        </p:attrNameLst>
                                      </p:cBhvr>
                                      <p:tavLst>
                                        <p:tav tm="0">
                                          <p:val>
                                            <p:strVal val="ppt_x"/>
                                          </p:val>
                                        </p:tav>
                                        <p:tav tm="100000">
                                          <p:val>
                                            <p:strVal val="1+ppt_w/2"/>
                                          </p:val>
                                        </p:tav>
                                      </p:tavLst>
                                    </p:anim>
                                    <p:anim calcmode="lin" valueType="num">
                                      <p:cBhvr additive="base">
                                        <p:cTn id="9" dur="1500"/>
                                        <p:tgtEl>
                                          <p:spTgt spid="88"/>
                                        </p:tgtEl>
                                        <p:attrNameLst>
                                          <p:attrName>ppt_y</p:attrName>
                                        </p:attrNameLst>
                                      </p:cBhvr>
                                      <p:tavLst>
                                        <p:tav tm="0">
                                          <p:val>
                                            <p:strVal val="ppt_y"/>
                                          </p:val>
                                        </p:tav>
                                        <p:tav tm="100000">
                                          <p:val>
                                            <p:strVal val="ppt_y"/>
                                          </p:val>
                                        </p:tav>
                                      </p:tavLst>
                                    </p:anim>
                                    <p:set>
                                      <p:cBhvr>
                                        <p:cTn id="10" dur="1" fill="hold">
                                          <p:stCondLst>
                                            <p:cond delay="1499"/>
                                          </p:stCondLst>
                                        </p:cTn>
                                        <p:tgtEl>
                                          <p:spTgt spid="88"/>
                                        </p:tgtEl>
                                        <p:attrNameLst>
                                          <p:attrName>style.visibility</p:attrName>
                                        </p:attrNameLst>
                                      </p:cBhvr>
                                      <p:to>
                                        <p:strVal val="hidden"/>
                                      </p:to>
                                    </p:set>
                                  </p:childTnLst>
                                </p:cTn>
                              </p:par>
                              <p:par>
                                <p:cTn id="11" presetID="2" presetClass="exit" presetSubtype="4" accel="100000" fill="hold" grpId="0" nodeType="withEffect">
                                  <p:stCondLst>
                                    <p:cond delay="250"/>
                                  </p:stCondLst>
                                  <p:childTnLst>
                                    <p:anim calcmode="lin" valueType="num">
                                      <p:cBhvr additive="base">
                                        <p:cTn id="12" dur="1500"/>
                                        <p:tgtEl>
                                          <p:spTgt spid="89"/>
                                        </p:tgtEl>
                                        <p:attrNameLst>
                                          <p:attrName>ppt_x</p:attrName>
                                        </p:attrNameLst>
                                      </p:cBhvr>
                                      <p:tavLst>
                                        <p:tav tm="0">
                                          <p:val>
                                            <p:strVal val="ppt_x"/>
                                          </p:val>
                                        </p:tav>
                                        <p:tav tm="100000">
                                          <p:val>
                                            <p:strVal val="ppt_x"/>
                                          </p:val>
                                        </p:tav>
                                      </p:tavLst>
                                    </p:anim>
                                    <p:anim calcmode="lin" valueType="num">
                                      <p:cBhvr additive="base">
                                        <p:cTn id="13" dur="1500"/>
                                        <p:tgtEl>
                                          <p:spTgt spid="89"/>
                                        </p:tgtEl>
                                        <p:attrNameLst>
                                          <p:attrName>ppt_y</p:attrName>
                                        </p:attrNameLst>
                                      </p:cBhvr>
                                      <p:tavLst>
                                        <p:tav tm="0">
                                          <p:val>
                                            <p:strVal val="ppt_y"/>
                                          </p:val>
                                        </p:tav>
                                        <p:tav tm="100000">
                                          <p:val>
                                            <p:strVal val="1+ppt_h/2"/>
                                          </p:val>
                                        </p:tav>
                                      </p:tavLst>
                                    </p:anim>
                                    <p:set>
                                      <p:cBhvr>
                                        <p:cTn id="14" dur="1" fill="hold">
                                          <p:stCondLst>
                                            <p:cond delay="1499"/>
                                          </p:stCondLst>
                                        </p:cTn>
                                        <p:tgtEl>
                                          <p:spTgt spid="89"/>
                                        </p:tgtEl>
                                        <p:attrNameLst>
                                          <p:attrName>style.visibility</p:attrName>
                                        </p:attrNameLst>
                                      </p:cBhvr>
                                      <p:to>
                                        <p:strVal val="hidden"/>
                                      </p:to>
                                    </p:set>
                                  </p:childTnLst>
                                </p:cTn>
                              </p:par>
                              <p:par>
                                <p:cTn id="15" presetID="42" presetClass="entr" presetSubtype="0" fill="hold" grpId="0" nodeType="withEffect">
                                  <p:stCondLst>
                                    <p:cond delay="250"/>
                                  </p:stCondLst>
                                  <p:childTnLst>
                                    <p:set>
                                      <p:cBhvr>
                                        <p:cTn id="16" dur="1" fill="hold">
                                          <p:stCondLst>
                                            <p:cond delay="0"/>
                                          </p:stCondLst>
                                        </p:cTn>
                                        <p:tgtEl>
                                          <p:spTgt spid="7"/>
                                        </p:tgtEl>
                                        <p:attrNameLst>
                                          <p:attrName>style.visibility</p:attrName>
                                        </p:attrNameLst>
                                      </p:cBhvr>
                                      <p:to>
                                        <p:strVal val="visible"/>
                                      </p:to>
                                    </p:set>
                                    <p:animEffect transition="in" filter="fade">
                                      <p:cBhvr>
                                        <p:cTn id="17" dur="1000"/>
                                        <p:tgtEl>
                                          <p:spTgt spid="7"/>
                                        </p:tgtEl>
                                      </p:cBhvr>
                                    </p:animEffect>
                                    <p:anim calcmode="lin" valueType="num">
                                      <p:cBhvr>
                                        <p:cTn id="18" dur="1000" fill="hold"/>
                                        <p:tgtEl>
                                          <p:spTgt spid="7"/>
                                        </p:tgtEl>
                                        <p:attrNameLst>
                                          <p:attrName>ppt_x</p:attrName>
                                        </p:attrNameLst>
                                      </p:cBhvr>
                                      <p:tavLst>
                                        <p:tav tm="0">
                                          <p:val>
                                            <p:strVal val="#ppt_x"/>
                                          </p:val>
                                        </p:tav>
                                        <p:tav tm="100000">
                                          <p:val>
                                            <p:strVal val="#ppt_x"/>
                                          </p:val>
                                        </p:tav>
                                      </p:tavLst>
                                    </p:anim>
                                    <p:anim calcmode="lin" valueType="num">
                                      <p:cBhvr>
                                        <p:cTn id="1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video>
              <p:cMediaNode vol="80000">
                <p:cTn id="20" fill="hold" display="0">
                  <p:stCondLst>
                    <p:cond delay="indefinite"/>
                  </p:stCondLst>
                </p:cTn>
                <p:tgtEl>
                  <p:spTgt spid="3"/>
                </p:tgtEl>
              </p:cMediaNode>
            </p:video>
          </p:childTnLst>
        </p:cTn>
      </p:par>
    </p:tnLst>
    <p:bldLst>
      <p:bldP spid="88" grpId="0" animBg="1"/>
      <p:bldP spid="89" grpId="0" animBg="1"/>
      <p:bldP spid="7" grpId="0"/>
    </p:bldLst>
  </p:timing>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Agenda">
    <p:bg>
      <p:bgPr>
        <a:solidFill>
          <a:schemeClr val="accent5">
            <a:alpha val="75000"/>
          </a:schemeClr>
        </a:solidFill>
        <a:effectLst/>
      </p:bgPr>
    </p:bg>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9C5B9FCB-FC0D-8401-D015-7B7196DA6DA5}"/>
              </a:ext>
            </a:extLst>
          </p:cNvPr>
          <p:cNvSpPr>
            <a:spLocks noGrp="1"/>
          </p:cNvSpPr>
          <p:nvPr>
            <p:ph type="dt" sz="half" idx="10"/>
          </p:nvPr>
        </p:nvSpPr>
        <p:spPr/>
        <p:txBody>
          <a:bodyPr/>
          <a:lstStyle/>
          <a:p>
            <a:fld id="{2681EE7E-7D2A-4A29-AE4A-E926DB0CDDD1}" type="datetime2">
              <a:rPr lang="da-DK" smtClean="0"/>
              <a:t>18. august 2026</a:t>
            </a:fld>
            <a:endParaRPr lang="da-DK"/>
          </a:p>
        </p:txBody>
      </p:sp>
      <p:sp>
        <p:nvSpPr>
          <p:cNvPr id="4" name="Footer Placeholder 3">
            <a:extLst>
              <a:ext uri="{FF2B5EF4-FFF2-40B4-BE49-F238E27FC236}">
                <a16:creationId xmlns:a16="http://schemas.microsoft.com/office/drawing/2014/main" id="{615934E3-1CA6-82DD-0B5E-C83F663353CA}"/>
              </a:ext>
            </a:extLst>
          </p:cNvPr>
          <p:cNvSpPr>
            <a:spLocks noGrp="1"/>
          </p:cNvSpPr>
          <p:nvPr>
            <p:ph type="ftr" sz="quarter" idx="11"/>
          </p:nvPr>
        </p:nvSpPr>
        <p:spPr/>
        <p:txBody>
          <a:bodyPr/>
          <a:lstStyle/>
          <a:p>
            <a:r>
              <a:rPr lang="da-DK"/>
              <a:t>Tag det personligt</a:t>
            </a:r>
          </a:p>
        </p:txBody>
      </p:sp>
      <p:sp>
        <p:nvSpPr>
          <p:cNvPr id="5" name="Slide Number Placeholder 4">
            <a:extLst>
              <a:ext uri="{FF2B5EF4-FFF2-40B4-BE49-F238E27FC236}">
                <a16:creationId xmlns:a16="http://schemas.microsoft.com/office/drawing/2014/main" id="{1E43E240-A4DB-69E6-B366-DF2E8D127EC9}"/>
              </a:ext>
            </a:extLst>
          </p:cNvPr>
          <p:cNvSpPr>
            <a:spLocks noGrp="1"/>
          </p:cNvSpPr>
          <p:nvPr>
            <p:ph type="sldNum" sz="quarter" idx="12"/>
          </p:nvPr>
        </p:nvSpPr>
        <p:spPr/>
        <p:txBody>
          <a:bodyPr/>
          <a:lstStyle/>
          <a:p>
            <a:fld id="{323FE598-7428-4E38-8409-8C9921B334C8}" type="slidenum">
              <a:rPr lang="da-DK" smtClean="0"/>
              <a:t>‹nr.›</a:t>
            </a:fld>
            <a:endParaRPr lang="da-DK"/>
          </a:p>
        </p:txBody>
      </p:sp>
      <p:sp>
        <p:nvSpPr>
          <p:cNvPr id="7" name="Text Placeholder 6">
            <a:extLst>
              <a:ext uri="{FF2B5EF4-FFF2-40B4-BE49-F238E27FC236}">
                <a16:creationId xmlns:a16="http://schemas.microsoft.com/office/drawing/2014/main" id="{F28ED90F-B1CE-4ADA-0461-ED4F79A38F79}"/>
              </a:ext>
            </a:extLst>
          </p:cNvPr>
          <p:cNvSpPr>
            <a:spLocks noGrp="1"/>
          </p:cNvSpPr>
          <p:nvPr>
            <p:ph type="body" sz="quarter" idx="13" hasCustomPrompt="1"/>
          </p:nvPr>
        </p:nvSpPr>
        <p:spPr>
          <a:xfrm>
            <a:off x="552450" y="3011558"/>
            <a:ext cx="7726363" cy="2911406"/>
          </a:xfrm>
        </p:spPr>
        <p:txBody>
          <a:bodyPr anchor="b" anchorCtr="0"/>
          <a:lstStyle>
            <a:lvl1pPr>
              <a:defRPr sz="1800" b="1" baseline="0">
                <a:latin typeface="+mj-lt"/>
              </a:defRPr>
            </a:lvl1pPr>
          </a:lstStyle>
          <a:p>
            <a:pPr lvl="0"/>
            <a:r>
              <a:rPr lang="da-DK" dirty="0"/>
              <a:t>Skriv indholdspunkter her</a:t>
            </a:r>
          </a:p>
          <a:p>
            <a:pPr lvl="1"/>
            <a:r>
              <a:rPr lang="da-DK" dirty="0"/>
              <a:t>Second level</a:t>
            </a:r>
          </a:p>
          <a:p>
            <a:pPr lvl="2"/>
            <a:r>
              <a:rPr lang="da-DK" dirty="0"/>
              <a:t>Third level</a:t>
            </a:r>
          </a:p>
          <a:p>
            <a:pPr lvl="3"/>
            <a:r>
              <a:rPr lang="da-DK" dirty="0"/>
              <a:t>Fourth level</a:t>
            </a:r>
          </a:p>
          <a:p>
            <a:pPr lvl="4"/>
            <a:r>
              <a:rPr lang="da-DK" dirty="0"/>
              <a:t>Fifth level</a:t>
            </a:r>
          </a:p>
        </p:txBody>
      </p:sp>
      <p:sp>
        <p:nvSpPr>
          <p:cNvPr id="8" name="TextBox 7">
            <a:extLst>
              <a:ext uri="{FF2B5EF4-FFF2-40B4-BE49-F238E27FC236}">
                <a16:creationId xmlns:a16="http://schemas.microsoft.com/office/drawing/2014/main" id="{31DB109B-DA22-7AE1-A022-5AC59887810C}"/>
              </a:ext>
            </a:extLst>
          </p:cNvPr>
          <p:cNvSpPr txBox="1"/>
          <p:nvPr/>
        </p:nvSpPr>
        <p:spPr>
          <a:xfrm>
            <a:off x="8986683" y="2013738"/>
            <a:ext cx="2840882" cy="5062924"/>
          </a:xfrm>
          <a:prstGeom prst="rect">
            <a:avLst/>
          </a:prstGeom>
          <a:noFill/>
        </p:spPr>
        <p:txBody>
          <a:bodyPr wrap="square" rtlCol="0">
            <a:spAutoFit/>
          </a:bodyPr>
          <a:lstStyle/>
          <a:p>
            <a:pPr algn="r">
              <a:lnSpc>
                <a:spcPct val="60000"/>
              </a:lnSpc>
            </a:pPr>
            <a:r>
              <a:rPr lang="da-DK" sz="17000" b="1" spc="-300" dirty="0">
                <a:solidFill>
                  <a:schemeClr val="accent5"/>
                </a:solidFill>
                <a:latin typeface="+mj-lt"/>
              </a:rPr>
              <a:t>Ag</a:t>
            </a:r>
          </a:p>
          <a:p>
            <a:pPr algn="r">
              <a:lnSpc>
                <a:spcPct val="60000"/>
              </a:lnSpc>
            </a:pPr>
            <a:r>
              <a:rPr lang="da-DK" sz="17000" b="1" spc="-300" dirty="0">
                <a:solidFill>
                  <a:schemeClr val="accent5"/>
                </a:solidFill>
                <a:latin typeface="+mj-lt"/>
              </a:rPr>
              <a:t>en</a:t>
            </a:r>
          </a:p>
          <a:p>
            <a:pPr algn="r">
              <a:lnSpc>
                <a:spcPct val="60000"/>
              </a:lnSpc>
            </a:pPr>
            <a:r>
              <a:rPr lang="da-DK" sz="17000" b="1" spc="-300" dirty="0">
                <a:solidFill>
                  <a:schemeClr val="accent5"/>
                </a:solidFill>
                <a:latin typeface="+mj-lt"/>
              </a:rPr>
              <a:t>da</a:t>
            </a:r>
          </a:p>
        </p:txBody>
      </p:sp>
      <p:sp>
        <p:nvSpPr>
          <p:cNvPr id="33" name="Text Placeholder 58">
            <a:extLst>
              <a:ext uri="{FF2B5EF4-FFF2-40B4-BE49-F238E27FC236}">
                <a16:creationId xmlns:a16="http://schemas.microsoft.com/office/drawing/2014/main" id="{7FCA4210-3F69-21F5-E0EB-4FEF9E17D98E}"/>
              </a:ext>
            </a:extLst>
          </p:cNvPr>
          <p:cNvSpPr>
            <a:spLocks noGrp="1"/>
          </p:cNvSpPr>
          <p:nvPr>
            <p:ph type="body" sz="quarter" idx="14"/>
          </p:nvPr>
        </p:nvSpPr>
        <p:spPr>
          <a:xfrm>
            <a:off x="4998621" y="655150"/>
            <a:ext cx="6647689" cy="4763"/>
          </a:xfrm>
          <a:custGeom>
            <a:avLst/>
            <a:gdLst>
              <a:gd name="connsiteX0" fmla="*/ 0 w 6647689"/>
              <a:gd name="connsiteY0" fmla="*/ 0 h 4763"/>
              <a:gd name="connsiteX1" fmla="*/ 6647689 w 6647689"/>
              <a:gd name="connsiteY1" fmla="*/ 0 h 4763"/>
              <a:gd name="connsiteX2" fmla="*/ 6647689 w 6647689"/>
              <a:gd name="connsiteY2" fmla="*/ 4763 h 4763"/>
              <a:gd name="connsiteX3" fmla="*/ 0 w 6647689"/>
              <a:gd name="connsiteY3" fmla="*/ 4763 h 4763"/>
            </a:gdLst>
            <a:ahLst/>
            <a:cxnLst>
              <a:cxn ang="0">
                <a:pos x="connsiteX0" y="connsiteY0"/>
              </a:cxn>
              <a:cxn ang="0">
                <a:pos x="connsiteX1" y="connsiteY1"/>
              </a:cxn>
              <a:cxn ang="0">
                <a:pos x="connsiteX2" y="connsiteY2"/>
              </a:cxn>
              <a:cxn ang="0">
                <a:pos x="connsiteX3" y="connsiteY3"/>
              </a:cxn>
            </a:cxnLst>
            <a:rect l="l" t="t" r="r" b="b"/>
            <a:pathLst>
              <a:path w="6647689" h="4763">
                <a:moveTo>
                  <a:pt x="0" y="0"/>
                </a:moveTo>
                <a:lnTo>
                  <a:pt x="6647689" y="0"/>
                </a:lnTo>
                <a:lnTo>
                  <a:pt x="6647689" y="4763"/>
                </a:lnTo>
                <a:lnTo>
                  <a:pt x="0" y="4763"/>
                </a:lnTo>
                <a:close/>
              </a:path>
            </a:pathLst>
          </a:custGeom>
          <a:solidFill>
            <a:schemeClr val="bg2"/>
          </a:solidFill>
        </p:spPr>
        <p:txBody>
          <a:bodyPr wrap="square">
            <a:noAutofit/>
          </a:bodyPr>
          <a:lstStyle>
            <a:lvl1pPr marL="0" indent="0">
              <a:buFontTx/>
              <a:buNone/>
              <a:defRPr>
                <a:noFill/>
              </a:defRPr>
            </a:lvl1pPr>
            <a:lvl2pPr marL="0" indent="0">
              <a:buFontTx/>
              <a:buNone/>
              <a:defRPr>
                <a:noFill/>
              </a:defRPr>
            </a:lvl2pPr>
            <a:lvl3pPr marL="0" indent="0">
              <a:buFontTx/>
              <a:buNone/>
              <a:defRPr>
                <a:noFill/>
              </a:defRPr>
            </a:lvl3pPr>
            <a:lvl4pPr marL="0" indent="0">
              <a:buFontTx/>
              <a:buNone/>
              <a:defRPr>
                <a:noFill/>
              </a:defRPr>
            </a:lvl4pPr>
            <a:lvl5pPr marL="0" indent="0">
              <a:buFontTx/>
              <a:buNone/>
              <a:defRPr>
                <a:noFill/>
              </a:defRPr>
            </a:lvl5p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endParaRPr lang="da-DK" dirty="0"/>
          </a:p>
        </p:txBody>
      </p:sp>
      <p:grpSp>
        <p:nvGrpSpPr>
          <p:cNvPr id="35" name="Group 34">
            <a:extLst>
              <a:ext uri="{FF2B5EF4-FFF2-40B4-BE49-F238E27FC236}">
                <a16:creationId xmlns:a16="http://schemas.microsoft.com/office/drawing/2014/main" id="{E67E14DE-0C5F-7F66-4D1A-B3FA3B1F118F}"/>
              </a:ext>
            </a:extLst>
          </p:cNvPr>
          <p:cNvGrpSpPr>
            <a:grpSpLocks noChangeAspect="1"/>
          </p:cNvGrpSpPr>
          <p:nvPr/>
        </p:nvGrpSpPr>
        <p:grpSpPr>
          <a:xfrm>
            <a:off x="545691" y="397566"/>
            <a:ext cx="834251" cy="310488"/>
            <a:chOff x="545691" y="457199"/>
            <a:chExt cx="1126889" cy="419401"/>
          </a:xfrm>
        </p:grpSpPr>
        <p:grpSp>
          <p:nvGrpSpPr>
            <p:cNvPr id="36" name="Group 35">
              <a:extLst>
                <a:ext uri="{FF2B5EF4-FFF2-40B4-BE49-F238E27FC236}">
                  <a16:creationId xmlns:a16="http://schemas.microsoft.com/office/drawing/2014/main" id="{3372CD09-B2B2-FFD6-1123-5C791DFB1FA4}"/>
                </a:ext>
              </a:extLst>
            </p:cNvPr>
            <p:cNvGrpSpPr>
              <a:grpSpLocks noChangeAspect="1"/>
            </p:cNvGrpSpPr>
            <p:nvPr/>
          </p:nvGrpSpPr>
          <p:grpSpPr>
            <a:xfrm>
              <a:off x="545691" y="457199"/>
              <a:ext cx="375413" cy="419401"/>
              <a:chOff x="4129962" y="159852"/>
              <a:chExt cx="2203983" cy="2462231"/>
            </a:xfrm>
            <a:solidFill>
              <a:schemeClr val="accent5"/>
            </a:solidFill>
          </p:grpSpPr>
          <p:grpSp>
            <p:nvGrpSpPr>
              <p:cNvPr id="55" name="Graphic 6">
                <a:extLst>
                  <a:ext uri="{FF2B5EF4-FFF2-40B4-BE49-F238E27FC236}">
                    <a16:creationId xmlns:a16="http://schemas.microsoft.com/office/drawing/2014/main" id="{810D9BD8-39F6-E639-EB42-3D98C4A37051}"/>
                  </a:ext>
                </a:extLst>
              </p:cNvPr>
              <p:cNvGrpSpPr/>
              <p:nvPr/>
            </p:nvGrpSpPr>
            <p:grpSpPr>
              <a:xfrm>
                <a:off x="4129962" y="159852"/>
                <a:ext cx="2203983" cy="2462231"/>
                <a:chOff x="4129962" y="159852"/>
                <a:chExt cx="2203983" cy="2462231"/>
              </a:xfrm>
              <a:grpFill/>
            </p:grpSpPr>
            <p:sp>
              <p:nvSpPr>
                <p:cNvPr id="57" name="Freeform: Shape 56">
                  <a:extLst>
                    <a:ext uri="{FF2B5EF4-FFF2-40B4-BE49-F238E27FC236}">
                      <a16:creationId xmlns:a16="http://schemas.microsoft.com/office/drawing/2014/main" id="{B98CDD67-A6DC-4510-C930-D73E0E7DF8E1}"/>
                    </a:ext>
                  </a:extLst>
                </p:cNvPr>
                <p:cNvSpPr/>
                <p:nvPr/>
              </p:nvSpPr>
              <p:spPr>
                <a:xfrm>
                  <a:off x="4129962" y="159852"/>
                  <a:ext cx="2203983" cy="2462231"/>
                </a:xfrm>
                <a:custGeom>
                  <a:avLst/>
                  <a:gdLst>
                    <a:gd name="connsiteX0" fmla="*/ 2063128 w 2203983"/>
                    <a:gd name="connsiteY0" fmla="*/ 232505 h 2462231"/>
                    <a:gd name="connsiteX1" fmla="*/ 1715992 w 2203983"/>
                    <a:gd name="connsiteY1" fmla="*/ 42989 h 2462231"/>
                    <a:gd name="connsiteX2" fmla="*/ 1101960 w 2203983"/>
                    <a:gd name="connsiteY2" fmla="*/ 0 h 2462231"/>
                    <a:gd name="connsiteX3" fmla="*/ 487991 w 2203983"/>
                    <a:gd name="connsiteY3" fmla="*/ 42989 h 2462231"/>
                    <a:gd name="connsiteX4" fmla="*/ 140792 w 2203983"/>
                    <a:gd name="connsiteY4" fmla="*/ 232505 h 2462231"/>
                    <a:gd name="connsiteX5" fmla="*/ 17621 w 2203983"/>
                    <a:gd name="connsiteY5" fmla="*/ 609219 h 2462231"/>
                    <a:gd name="connsiteX6" fmla="*/ 0 w 2203983"/>
                    <a:gd name="connsiteY6" fmla="*/ 1231176 h 2462231"/>
                    <a:gd name="connsiteX7" fmla="*/ 17621 w 2203983"/>
                    <a:gd name="connsiteY7" fmla="*/ 1853076 h 2462231"/>
                    <a:gd name="connsiteX8" fmla="*/ 140792 w 2203983"/>
                    <a:gd name="connsiteY8" fmla="*/ 2229790 h 2462231"/>
                    <a:gd name="connsiteX9" fmla="*/ 487991 w 2203983"/>
                    <a:gd name="connsiteY9" fmla="*/ 2419306 h 2462231"/>
                    <a:gd name="connsiteX10" fmla="*/ 1101960 w 2203983"/>
                    <a:gd name="connsiteY10" fmla="*/ 2462232 h 2462231"/>
                    <a:gd name="connsiteX11" fmla="*/ 1715992 w 2203983"/>
                    <a:gd name="connsiteY11" fmla="*/ 2419306 h 2462231"/>
                    <a:gd name="connsiteX12" fmla="*/ 2063128 w 2203983"/>
                    <a:gd name="connsiteY12" fmla="*/ 2229790 h 2462231"/>
                    <a:gd name="connsiteX13" fmla="*/ 2186362 w 2203983"/>
                    <a:gd name="connsiteY13" fmla="*/ 1853076 h 2462231"/>
                    <a:gd name="connsiteX14" fmla="*/ 2203983 w 2203983"/>
                    <a:gd name="connsiteY14" fmla="*/ 1231176 h 2462231"/>
                    <a:gd name="connsiteX15" fmla="*/ 2186362 w 2203983"/>
                    <a:gd name="connsiteY15" fmla="*/ 609219 h 2462231"/>
                    <a:gd name="connsiteX16" fmla="*/ 2063128 w 2203983"/>
                    <a:gd name="connsiteY16" fmla="*/ 232505 h 2462231"/>
                    <a:gd name="connsiteX17" fmla="*/ 2004956 w 2203983"/>
                    <a:gd name="connsiteY17" fmla="*/ 2184787 h 2462231"/>
                    <a:gd name="connsiteX18" fmla="*/ 1716234 w 2203983"/>
                    <a:gd name="connsiteY18" fmla="*/ 2343207 h 2462231"/>
                    <a:gd name="connsiteX19" fmla="*/ 1101960 w 2203983"/>
                    <a:gd name="connsiteY19" fmla="*/ 2388699 h 2462231"/>
                    <a:gd name="connsiteX20" fmla="*/ 487744 w 2203983"/>
                    <a:gd name="connsiteY20" fmla="*/ 2343207 h 2462231"/>
                    <a:gd name="connsiteX21" fmla="*/ 199022 w 2203983"/>
                    <a:gd name="connsiteY21" fmla="*/ 2184787 h 2462231"/>
                    <a:gd name="connsiteX22" fmla="*/ 89205 w 2203983"/>
                    <a:gd name="connsiteY22" fmla="*/ 1832159 h 2462231"/>
                    <a:gd name="connsiteX23" fmla="*/ 73533 w 2203983"/>
                    <a:gd name="connsiteY23" fmla="*/ 1231176 h 2462231"/>
                    <a:gd name="connsiteX24" fmla="*/ 89205 w 2203983"/>
                    <a:gd name="connsiteY24" fmla="*/ 630136 h 2462231"/>
                    <a:gd name="connsiteX25" fmla="*/ 199022 w 2203983"/>
                    <a:gd name="connsiteY25" fmla="*/ 277508 h 2462231"/>
                    <a:gd name="connsiteX26" fmla="*/ 487744 w 2203983"/>
                    <a:gd name="connsiteY26" fmla="*/ 119031 h 2462231"/>
                    <a:gd name="connsiteX27" fmla="*/ 1101960 w 2203983"/>
                    <a:gd name="connsiteY27" fmla="*/ 73539 h 2462231"/>
                    <a:gd name="connsiteX28" fmla="*/ 1716234 w 2203983"/>
                    <a:gd name="connsiteY28" fmla="*/ 119031 h 2462231"/>
                    <a:gd name="connsiteX29" fmla="*/ 2004956 w 2203983"/>
                    <a:gd name="connsiteY29" fmla="*/ 277508 h 2462231"/>
                    <a:gd name="connsiteX30" fmla="*/ 2114715 w 2203983"/>
                    <a:gd name="connsiteY30" fmla="*/ 630136 h 2462231"/>
                    <a:gd name="connsiteX31" fmla="*/ 2130444 w 2203983"/>
                    <a:gd name="connsiteY31" fmla="*/ 1231176 h 2462231"/>
                    <a:gd name="connsiteX32" fmla="*/ 2114715 w 2203983"/>
                    <a:gd name="connsiteY32" fmla="*/ 1832159 h 2462231"/>
                    <a:gd name="connsiteX33" fmla="*/ 2004956 w 2203983"/>
                    <a:gd name="connsiteY33" fmla="*/ 2184787 h 24622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2203983" h="2462231">
                      <a:moveTo>
                        <a:pt x="2063128" y="232505"/>
                      </a:moveTo>
                      <a:cubicBezTo>
                        <a:pt x="1987576" y="134760"/>
                        <a:pt x="1873980" y="76651"/>
                        <a:pt x="1715992" y="42989"/>
                      </a:cubicBezTo>
                      <a:cubicBezTo>
                        <a:pt x="1557884" y="9271"/>
                        <a:pt x="1355376" y="0"/>
                        <a:pt x="1101960" y="0"/>
                      </a:cubicBezTo>
                      <a:cubicBezTo>
                        <a:pt x="848544" y="0"/>
                        <a:pt x="646043" y="9271"/>
                        <a:pt x="487991" y="42989"/>
                      </a:cubicBezTo>
                      <a:cubicBezTo>
                        <a:pt x="329940" y="76651"/>
                        <a:pt x="216345" y="134760"/>
                        <a:pt x="140792" y="232505"/>
                      </a:cubicBezTo>
                      <a:cubicBezTo>
                        <a:pt x="70428" y="323602"/>
                        <a:pt x="35179" y="445986"/>
                        <a:pt x="17621" y="609219"/>
                      </a:cubicBezTo>
                      <a:cubicBezTo>
                        <a:pt x="0" y="772452"/>
                        <a:pt x="0" y="976598"/>
                        <a:pt x="0" y="1231176"/>
                      </a:cubicBezTo>
                      <a:cubicBezTo>
                        <a:pt x="0" y="1485690"/>
                        <a:pt x="0" y="1689843"/>
                        <a:pt x="17621" y="1853076"/>
                      </a:cubicBezTo>
                      <a:cubicBezTo>
                        <a:pt x="35185" y="2016309"/>
                        <a:pt x="70428" y="2138687"/>
                        <a:pt x="140792" y="2229790"/>
                      </a:cubicBezTo>
                      <a:cubicBezTo>
                        <a:pt x="216345" y="2327472"/>
                        <a:pt x="329940" y="2385587"/>
                        <a:pt x="487991" y="2419306"/>
                      </a:cubicBezTo>
                      <a:cubicBezTo>
                        <a:pt x="646043" y="2452967"/>
                        <a:pt x="848544" y="2462232"/>
                        <a:pt x="1101960" y="2462232"/>
                      </a:cubicBezTo>
                      <a:cubicBezTo>
                        <a:pt x="1355376" y="2462232"/>
                        <a:pt x="1557877" y="2452960"/>
                        <a:pt x="1715992" y="2419306"/>
                      </a:cubicBezTo>
                      <a:cubicBezTo>
                        <a:pt x="1873980" y="2385587"/>
                        <a:pt x="1987582" y="2327478"/>
                        <a:pt x="2063128" y="2229790"/>
                      </a:cubicBezTo>
                      <a:cubicBezTo>
                        <a:pt x="2133556" y="2138693"/>
                        <a:pt x="2168741" y="2016309"/>
                        <a:pt x="2186362" y="1853076"/>
                      </a:cubicBezTo>
                      <a:cubicBezTo>
                        <a:pt x="2203983" y="1689843"/>
                        <a:pt x="2203983" y="1485697"/>
                        <a:pt x="2203983" y="1231176"/>
                      </a:cubicBezTo>
                      <a:cubicBezTo>
                        <a:pt x="2203983" y="976598"/>
                        <a:pt x="2203983" y="772452"/>
                        <a:pt x="2186362" y="609219"/>
                      </a:cubicBezTo>
                      <a:cubicBezTo>
                        <a:pt x="2168741" y="445986"/>
                        <a:pt x="2133556" y="323609"/>
                        <a:pt x="2063128" y="232505"/>
                      </a:cubicBezTo>
                      <a:moveTo>
                        <a:pt x="2004956" y="2184787"/>
                      </a:moveTo>
                      <a:cubicBezTo>
                        <a:pt x="1946783" y="2260092"/>
                        <a:pt x="1858613" y="2311070"/>
                        <a:pt x="1716234" y="2343207"/>
                      </a:cubicBezTo>
                      <a:cubicBezTo>
                        <a:pt x="1573790" y="2375402"/>
                        <a:pt x="1377144" y="2388699"/>
                        <a:pt x="1101960" y="2388699"/>
                      </a:cubicBezTo>
                      <a:cubicBezTo>
                        <a:pt x="826834" y="2388699"/>
                        <a:pt x="630187" y="2375408"/>
                        <a:pt x="487744" y="2343207"/>
                      </a:cubicBezTo>
                      <a:cubicBezTo>
                        <a:pt x="345364" y="2311070"/>
                        <a:pt x="257194" y="2260099"/>
                        <a:pt x="199022" y="2184787"/>
                      </a:cubicBezTo>
                      <a:cubicBezTo>
                        <a:pt x="136277" y="2103628"/>
                        <a:pt x="104877" y="1988566"/>
                        <a:pt x="89205" y="1832159"/>
                      </a:cubicBezTo>
                      <a:cubicBezTo>
                        <a:pt x="73533" y="1675695"/>
                        <a:pt x="73533" y="1477886"/>
                        <a:pt x="73533" y="1231176"/>
                      </a:cubicBezTo>
                      <a:cubicBezTo>
                        <a:pt x="73533" y="984402"/>
                        <a:pt x="73533" y="786537"/>
                        <a:pt x="89205" y="630136"/>
                      </a:cubicBezTo>
                      <a:cubicBezTo>
                        <a:pt x="104877" y="473672"/>
                        <a:pt x="136277" y="358610"/>
                        <a:pt x="199022" y="277508"/>
                      </a:cubicBezTo>
                      <a:cubicBezTo>
                        <a:pt x="257194" y="202203"/>
                        <a:pt x="345364" y="151225"/>
                        <a:pt x="487744" y="119031"/>
                      </a:cubicBezTo>
                      <a:cubicBezTo>
                        <a:pt x="630187" y="86893"/>
                        <a:pt x="826834" y="73539"/>
                        <a:pt x="1101960" y="73539"/>
                      </a:cubicBezTo>
                      <a:cubicBezTo>
                        <a:pt x="1377144" y="73539"/>
                        <a:pt x="1573797" y="86893"/>
                        <a:pt x="1716234" y="119031"/>
                      </a:cubicBezTo>
                      <a:cubicBezTo>
                        <a:pt x="1858613" y="151225"/>
                        <a:pt x="1946783" y="202203"/>
                        <a:pt x="2004956" y="277508"/>
                      </a:cubicBezTo>
                      <a:cubicBezTo>
                        <a:pt x="2067700" y="358604"/>
                        <a:pt x="2099043" y="473665"/>
                        <a:pt x="2114715" y="630136"/>
                      </a:cubicBezTo>
                      <a:cubicBezTo>
                        <a:pt x="2130444" y="786543"/>
                        <a:pt x="2130444" y="984409"/>
                        <a:pt x="2130444" y="1231176"/>
                      </a:cubicBezTo>
                      <a:cubicBezTo>
                        <a:pt x="2130444" y="1477886"/>
                        <a:pt x="2130444" y="1675695"/>
                        <a:pt x="2114715" y="1832159"/>
                      </a:cubicBezTo>
                      <a:cubicBezTo>
                        <a:pt x="2099043" y="1988566"/>
                        <a:pt x="2067700" y="2103628"/>
                        <a:pt x="2004956" y="2184787"/>
                      </a:cubicBezTo>
                    </a:path>
                  </a:pathLst>
                </a:custGeom>
                <a:grpFill/>
                <a:ln w="6350" cap="flat">
                  <a:noFill/>
                  <a:prstDash val="solid"/>
                  <a:miter/>
                </a:ln>
              </p:spPr>
              <p:txBody>
                <a:bodyPr rtlCol="0" anchor="ctr"/>
                <a:lstStyle/>
                <a:p>
                  <a:endParaRPr lang="da-DK" dirty="0"/>
                </a:p>
              </p:txBody>
            </p:sp>
            <p:sp>
              <p:nvSpPr>
                <p:cNvPr id="58" name="Freeform: Shape 57">
                  <a:extLst>
                    <a:ext uri="{FF2B5EF4-FFF2-40B4-BE49-F238E27FC236}">
                      <a16:creationId xmlns:a16="http://schemas.microsoft.com/office/drawing/2014/main" id="{C64446E3-A000-1D74-1717-62B5078CE692}"/>
                    </a:ext>
                  </a:extLst>
                </p:cNvPr>
                <p:cNvSpPr/>
                <p:nvPr/>
              </p:nvSpPr>
              <p:spPr>
                <a:xfrm>
                  <a:off x="4478914" y="874513"/>
                  <a:ext cx="1506105" cy="1231118"/>
                </a:xfrm>
                <a:custGeom>
                  <a:avLst/>
                  <a:gdLst>
                    <a:gd name="connsiteX0" fmla="*/ 734028 w 1506105"/>
                    <a:gd name="connsiteY0" fmla="*/ 485007 h 1231118"/>
                    <a:gd name="connsiteX1" fmla="*/ 622503 w 1506105"/>
                    <a:gd name="connsiteY1" fmla="*/ 541045 h 1231118"/>
                    <a:gd name="connsiteX2" fmla="*/ 434759 w 1506105"/>
                    <a:gd name="connsiteY2" fmla="*/ 576656 h 1231118"/>
                    <a:gd name="connsiteX3" fmla="*/ 434759 w 1506105"/>
                    <a:gd name="connsiteY3" fmla="*/ 288360 h 1231118"/>
                    <a:gd name="connsiteX4" fmla="*/ 434759 w 1506105"/>
                    <a:gd name="connsiteY4" fmla="*/ 0 h 1231118"/>
                    <a:gd name="connsiteX5" fmla="*/ 397993 w 1506105"/>
                    <a:gd name="connsiteY5" fmla="*/ 0 h 1231118"/>
                    <a:gd name="connsiteX6" fmla="*/ 361162 w 1506105"/>
                    <a:gd name="connsiteY6" fmla="*/ 0 h 1231118"/>
                    <a:gd name="connsiteX7" fmla="*/ 361162 w 1506105"/>
                    <a:gd name="connsiteY7" fmla="*/ 286099 h 1231118"/>
                    <a:gd name="connsiteX8" fmla="*/ 361162 w 1506105"/>
                    <a:gd name="connsiteY8" fmla="*/ 572141 h 1231118"/>
                    <a:gd name="connsiteX9" fmla="*/ 159086 w 1506105"/>
                    <a:gd name="connsiteY9" fmla="*/ 503421 h 1231118"/>
                    <a:gd name="connsiteX10" fmla="*/ 48965 w 1506105"/>
                    <a:gd name="connsiteY10" fmla="*/ 421227 h 1231118"/>
                    <a:gd name="connsiteX11" fmla="*/ 24454 w 1506105"/>
                    <a:gd name="connsiteY11" fmla="*/ 448608 h 1231118"/>
                    <a:gd name="connsiteX12" fmla="*/ 0 w 1506105"/>
                    <a:gd name="connsiteY12" fmla="*/ 476047 h 1231118"/>
                    <a:gd name="connsiteX13" fmla="*/ 126340 w 1506105"/>
                    <a:gd name="connsiteY13" fmla="*/ 569709 h 1231118"/>
                    <a:gd name="connsiteX14" fmla="*/ 361156 w 1506105"/>
                    <a:gd name="connsiteY14" fmla="*/ 646233 h 1231118"/>
                    <a:gd name="connsiteX15" fmla="*/ 361156 w 1506105"/>
                    <a:gd name="connsiteY15" fmla="*/ 938676 h 1231118"/>
                    <a:gd name="connsiteX16" fmla="*/ 361156 w 1506105"/>
                    <a:gd name="connsiteY16" fmla="*/ 1231119 h 1231118"/>
                    <a:gd name="connsiteX17" fmla="*/ 750792 w 1506105"/>
                    <a:gd name="connsiteY17" fmla="*/ 1231119 h 1231118"/>
                    <a:gd name="connsiteX18" fmla="*/ 1140371 w 1506105"/>
                    <a:gd name="connsiteY18" fmla="*/ 1231119 h 1231118"/>
                    <a:gd name="connsiteX19" fmla="*/ 1140371 w 1506105"/>
                    <a:gd name="connsiteY19" fmla="*/ 1194353 h 1231118"/>
                    <a:gd name="connsiteX20" fmla="*/ 1140371 w 1506105"/>
                    <a:gd name="connsiteY20" fmla="*/ 1157586 h 1231118"/>
                    <a:gd name="connsiteX21" fmla="*/ 787565 w 1506105"/>
                    <a:gd name="connsiteY21" fmla="*/ 1157586 h 1231118"/>
                    <a:gd name="connsiteX22" fmla="*/ 434759 w 1506105"/>
                    <a:gd name="connsiteY22" fmla="*/ 1157586 h 1231118"/>
                    <a:gd name="connsiteX23" fmla="*/ 434759 w 1506105"/>
                    <a:gd name="connsiteY23" fmla="*/ 903986 h 1231118"/>
                    <a:gd name="connsiteX24" fmla="*/ 434759 w 1506105"/>
                    <a:gd name="connsiteY24" fmla="*/ 650386 h 1231118"/>
                    <a:gd name="connsiteX25" fmla="*/ 646957 w 1506105"/>
                    <a:gd name="connsiteY25" fmla="*/ 610813 h 1231118"/>
                    <a:gd name="connsiteX26" fmla="*/ 772077 w 1506105"/>
                    <a:gd name="connsiteY26" fmla="*/ 547948 h 1231118"/>
                    <a:gd name="connsiteX27" fmla="*/ 901833 w 1506105"/>
                    <a:gd name="connsiteY27" fmla="*/ 485083 h 1231118"/>
                    <a:gd name="connsiteX28" fmla="*/ 1125919 w 1506105"/>
                    <a:gd name="connsiteY28" fmla="*/ 458438 h 1231118"/>
                    <a:gd name="connsiteX29" fmla="*/ 1341164 w 1506105"/>
                    <a:gd name="connsiteY29" fmla="*/ 526002 h 1231118"/>
                    <a:gd name="connsiteX30" fmla="*/ 1457141 w 1506105"/>
                    <a:gd name="connsiteY30" fmla="*/ 611733 h 1231118"/>
                    <a:gd name="connsiteX31" fmla="*/ 1481595 w 1506105"/>
                    <a:gd name="connsiteY31" fmla="*/ 584295 h 1231118"/>
                    <a:gd name="connsiteX32" fmla="*/ 1506106 w 1506105"/>
                    <a:gd name="connsiteY32" fmla="*/ 556914 h 1231118"/>
                    <a:gd name="connsiteX33" fmla="*/ 1376045 w 1506105"/>
                    <a:gd name="connsiteY33" fmla="*/ 460997 h 1231118"/>
                    <a:gd name="connsiteX34" fmla="*/ 1132688 w 1506105"/>
                    <a:gd name="connsiteY34" fmla="*/ 385267 h 1231118"/>
                    <a:gd name="connsiteX35" fmla="*/ 879513 w 1506105"/>
                    <a:gd name="connsiteY35" fmla="*/ 414782 h 1231118"/>
                    <a:gd name="connsiteX36" fmla="*/ 734028 w 1506105"/>
                    <a:gd name="connsiteY36" fmla="*/ 485007 h 12311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1506105" h="1231118">
                      <a:moveTo>
                        <a:pt x="734028" y="485007"/>
                      </a:moveTo>
                      <a:cubicBezTo>
                        <a:pt x="710552" y="499212"/>
                        <a:pt x="672871" y="521837"/>
                        <a:pt x="622503" y="541045"/>
                      </a:cubicBezTo>
                      <a:cubicBezTo>
                        <a:pt x="572198" y="560311"/>
                        <a:pt x="509086" y="576104"/>
                        <a:pt x="434759" y="576656"/>
                      </a:cubicBezTo>
                      <a:lnTo>
                        <a:pt x="434759" y="288360"/>
                      </a:lnTo>
                      <a:lnTo>
                        <a:pt x="434759" y="0"/>
                      </a:lnTo>
                      <a:lnTo>
                        <a:pt x="397993" y="0"/>
                      </a:lnTo>
                      <a:lnTo>
                        <a:pt x="361162" y="0"/>
                      </a:lnTo>
                      <a:lnTo>
                        <a:pt x="361162" y="286099"/>
                      </a:lnTo>
                      <a:lnTo>
                        <a:pt x="361162" y="572141"/>
                      </a:lnTo>
                      <a:cubicBezTo>
                        <a:pt x="277806" y="561473"/>
                        <a:pt x="210795" y="533603"/>
                        <a:pt x="159086" y="503421"/>
                      </a:cubicBezTo>
                      <a:cubicBezTo>
                        <a:pt x="107379" y="473297"/>
                        <a:pt x="71038" y="440919"/>
                        <a:pt x="48965" y="421227"/>
                      </a:cubicBezTo>
                      <a:lnTo>
                        <a:pt x="24454" y="448608"/>
                      </a:lnTo>
                      <a:lnTo>
                        <a:pt x="0" y="476047"/>
                      </a:lnTo>
                      <a:cubicBezTo>
                        <a:pt x="25063" y="498424"/>
                        <a:pt x="66650" y="535495"/>
                        <a:pt x="126340" y="569709"/>
                      </a:cubicBezTo>
                      <a:cubicBezTo>
                        <a:pt x="186036" y="603917"/>
                        <a:pt x="263779" y="635260"/>
                        <a:pt x="361156" y="646233"/>
                      </a:cubicBezTo>
                      <a:lnTo>
                        <a:pt x="361156" y="938676"/>
                      </a:lnTo>
                      <a:lnTo>
                        <a:pt x="361156" y="1231119"/>
                      </a:lnTo>
                      <a:lnTo>
                        <a:pt x="750792" y="1231119"/>
                      </a:lnTo>
                      <a:lnTo>
                        <a:pt x="1140371" y="1231119"/>
                      </a:lnTo>
                      <a:lnTo>
                        <a:pt x="1140371" y="1194353"/>
                      </a:lnTo>
                      <a:lnTo>
                        <a:pt x="1140371" y="1157586"/>
                      </a:lnTo>
                      <a:lnTo>
                        <a:pt x="787565" y="1157586"/>
                      </a:lnTo>
                      <a:lnTo>
                        <a:pt x="434759" y="1157586"/>
                      </a:lnTo>
                      <a:lnTo>
                        <a:pt x="434759" y="903986"/>
                      </a:lnTo>
                      <a:lnTo>
                        <a:pt x="434759" y="650386"/>
                      </a:lnTo>
                      <a:cubicBezTo>
                        <a:pt x="519150" y="650018"/>
                        <a:pt x="590309" y="632339"/>
                        <a:pt x="646957" y="610813"/>
                      </a:cubicBezTo>
                      <a:cubicBezTo>
                        <a:pt x="703606" y="589229"/>
                        <a:pt x="745738" y="563861"/>
                        <a:pt x="772077" y="547948"/>
                      </a:cubicBezTo>
                      <a:cubicBezTo>
                        <a:pt x="798297" y="532092"/>
                        <a:pt x="842201" y="505568"/>
                        <a:pt x="901833" y="485083"/>
                      </a:cubicBezTo>
                      <a:cubicBezTo>
                        <a:pt x="961409" y="464598"/>
                        <a:pt x="1036714" y="450202"/>
                        <a:pt x="1125919" y="458438"/>
                      </a:cubicBezTo>
                      <a:cubicBezTo>
                        <a:pt x="1215003" y="466731"/>
                        <a:pt x="1286345" y="494843"/>
                        <a:pt x="1341164" y="526002"/>
                      </a:cubicBezTo>
                      <a:cubicBezTo>
                        <a:pt x="1395984" y="557098"/>
                        <a:pt x="1434218" y="591306"/>
                        <a:pt x="1457141" y="611733"/>
                      </a:cubicBezTo>
                      <a:lnTo>
                        <a:pt x="1481595" y="584295"/>
                      </a:lnTo>
                      <a:lnTo>
                        <a:pt x="1506106" y="556914"/>
                      </a:lnTo>
                      <a:cubicBezTo>
                        <a:pt x="1480496" y="534047"/>
                        <a:pt x="1437755" y="495814"/>
                        <a:pt x="1376045" y="460997"/>
                      </a:cubicBezTo>
                      <a:cubicBezTo>
                        <a:pt x="1314399" y="426117"/>
                        <a:pt x="1233850" y="394652"/>
                        <a:pt x="1132688" y="385267"/>
                      </a:cubicBezTo>
                      <a:cubicBezTo>
                        <a:pt x="1031526" y="375875"/>
                        <a:pt x="946525" y="391973"/>
                        <a:pt x="879513" y="414782"/>
                      </a:cubicBezTo>
                      <a:cubicBezTo>
                        <a:pt x="812502" y="437629"/>
                        <a:pt x="763416" y="467259"/>
                        <a:pt x="734028" y="485007"/>
                      </a:cubicBezTo>
                    </a:path>
                  </a:pathLst>
                </a:custGeom>
                <a:grpFill/>
                <a:ln w="6350" cap="flat">
                  <a:noFill/>
                  <a:prstDash val="solid"/>
                  <a:miter/>
                </a:ln>
              </p:spPr>
              <p:txBody>
                <a:bodyPr rtlCol="0" anchor="ctr"/>
                <a:lstStyle/>
                <a:p>
                  <a:endParaRPr lang="da-DK" dirty="0"/>
                </a:p>
              </p:txBody>
            </p:sp>
          </p:grpSp>
          <p:sp>
            <p:nvSpPr>
              <p:cNvPr id="56" name="Freeform: Shape 55">
                <a:extLst>
                  <a:ext uri="{FF2B5EF4-FFF2-40B4-BE49-F238E27FC236}">
                    <a16:creationId xmlns:a16="http://schemas.microsoft.com/office/drawing/2014/main" id="{CFE1619C-D099-B711-57FE-FFFC9466BDFA}"/>
                  </a:ext>
                </a:extLst>
              </p:cNvPr>
              <p:cNvSpPr/>
              <p:nvPr/>
            </p:nvSpPr>
            <p:spPr>
              <a:xfrm>
                <a:off x="4844604" y="676342"/>
                <a:ext cx="774700" cy="73532"/>
              </a:xfrm>
              <a:custGeom>
                <a:avLst/>
                <a:gdLst>
                  <a:gd name="connsiteX0" fmla="*/ 774700 w 774700"/>
                  <a:gd name="connsiteY0" fmla="*/ 0 h 73532"/>
                  <a:gd name="connsiteX1" fmla="*/ 387318 w 774700"/>
                  <a:gd name="connsiteY1" fmla="*/ 0 h 73532"/>
                  <a:gd name="connsiteX2" fmla="*/ 0 w 774700"/>
                  <a:gd name="connsiteY2" fmla="*/ 0 h 73532"/>
                  <a:gd name="connsiteX3" fmla="*/ 0 w 774700"/>
                  <a:gd name="connsiteY3" fmla="*/ 36767 h 73532"/>
                  <a:gd name="connsiteX4" fmla="*/ 0 w 774700"/>
                  <a:gd name="connsiteY4" fmla="*/ 73533 h 73532"/>
                  <a:gd name="connsiteX5" fmla="*/ 387318 w 774700"/>
                  <a:gd name="connsiteY5" fmla="*/ 73533 h 73532"/>
                  <a:gd name="connsiteX6" fmla="*/ 774700 w 774700"/>
                  <a:gd name="connsiteY6" fmla="*/ 73533 h 73532"/>
                  <a:gd name="connsiteX7" fmla="*/ 774700 w 774700"/>
                  <a:gd name="connsiteY7" fmla="*/ 36767 h 735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74700" h="73532">
                    <a:moveTo>
                      <a:pt x="774700" y="0"/>
                    </a:moveTo>
                    <a:lnTo>
                      <a:pt x="387318" y="0"/>
                    </a:lnTo>
                    <a:lnTo>
                      <a:pt x="0" y="0"/>
                    </a:lnTo>
                    <a:lnTo>
                      <a:pt x="0" y="36767"/>
                    </a:lnTo>
                    <a:lnTo>
                      <a:pt x="0" y="73533"/>
                    </a:lnTo>
                    <a:lnTo>
                      <a:pt x="387318" y="73533"/>
                    </a:lnTo>
                    <a:lnTo>
                      <a:pt x="774700" y="73533"/>
                    </a:lnTo>
                    <a:lnTo>
                      <a:pt x="774700" y="36767"/>
                    </a:lnTo>
                    <a:close/>
                  </a:path>
                </a:pathLst>
              </a:custGeom>
              <a:grpFill/>
              <a:ln w="6350" cap="flat">
                <a:noFill/>
                <a:prstDash val="solid"/>
                <a:miter/>
              </a:ln>
            </p:spPr>
            <p:txBody>
              <a:bodyPr rtlCol="0" anchor="ctr"/>
              <a:lstStyle/>
              <a:p>
                <a:endParaRPr lang="da-DK" dirty="0"/>
              </a:p>
            </p:txBody>
          </p:sp>
        </p:grpSp>
        <p:grpSp>
          <p:nvGrpSpPr>
            <p:cNvPr id="37" name="Graphic 6">
              <a:extLst>
                <a:ext uri="{FF2B5EF4-FFF2-40B4-BE49-F238E27FC236}">
                  <a16:creationId xmlns:a16="http://schemas.microsoft.com/office/drawing/2014/main" id="{C6F24F73-BF09-3CB0-A632-8B0A3EB55DEB}"/>
                </a:ext>
              </a:extLst>
            </p:cNvPr>
            <p:cNvGrpSpPr>
              <a:grpSpLocks noChangeAspect="1"/>
            </p:cNvGrpSpPr>
            <p:nvPr/>
          </p:nvGrpSpPr>
          <p:grpSpPr>
            <a:xfrm>
              <a:off x="984984" y="499519"/>
              <a:ext cx="687596" cy="334765"/>
              <a:chOff x="6708971" y="408308"/>
              <a:chExt cx="4036758" cy="1965350"/>
            </a:xfrm>
            <a:solidFill>
              <a:schemeClr val="tx2"/>
            </a:solidFill>
          </p:grpSpPr>
          <p:sp>
            <p:nvSpPr>
              <p:cNvPr id="38" name="Freeform: Shape 37">
                <a:extLst>
                  <a:ext uri="{FF2B5EF4-FFF2-40B4-BE49-F238E27FC236}">
                    <a16:creationId xmlns:a16="http://schemas.microsoft.com/office/drawing/2014/main" id="{6C66DF0E-03B8-C4F1-0DE0-F4E13E56E0DC}"/>
                  </a:ext>
                </a:extLst>
              </p:cNvPr>
              <p:cNvSpPr/>
              <p:nvPr/>
            </p:nvSpPr>
            <p:spPr>
              <a:xfrm>
                <a:off x="6739603" y="408334"/>
                <a:ext cx="313785" cy="544575"/>
              </a:xfrm>
              <a:custGeom>
                <a:avLst/>
                <a:gdLst>
                  <a:gd name="connsiteX0" fmla="*/ 83725 w 313785"/>
                  <a:gd name="connsiteY0" fmla="*/ 475126 h 544575"/>
                  <a:gd name="connsiteX1" fmla="*/ 254578 w 313785"/>
                  <a:gd name="connsiteY1" fmla="*/ 475126 h 544575"/>
                  <a:gd name="connsiteX2" fmla="*/ 313786 w 313785"/>
                  <a:gd name="connsiteY2" fmla="*/ 460794 h 544575"/>
                  <a:gd name="connsiteX3" fmla="*/ 302933 w 313785"/>
                  <a:gd name="connsiteY3" fmla="*/ 544576 h 544575"/>
                  <a:gd name="connsiteX4" fmla="*/ 0 w 313785"/>
                  <a:gd name="connsiteY4" fmla="*/ 544576 h 544575"/>
                  <a:gd name="connsiteX5" fmla="*/ 10185 w 313785"/>
                  <a:gd name="connsiteY5" fmla="*/ 499637 h 544575"/>
                  <a:gd name="connsiteX6" fmla="*/ 10185 w 313785"/>
                  <a:gd name="connsiteY6" fmla="*/ 44939 h 544575"/>
                  <a:gd name="connsiteX7" fmla="*/ 0 w 313785"/>
                  <a:gd name="connsiteY7" fmla="*/ 0 h 544575"/>
                  <a:gd name="connsiteX8" fmla="*/ 93968 w 313785"/>
                  <a:gd name="connsiteY8" fmla="*/ 0 h 544575"/>
                  <a:gd name="connsiteX9" fmla="*/ 83725 w 313785"/>
                  <a:gd name="connsiteY9" fmla="*/ 44939 h 544575"/>
                  <a:gd name="connsiteX10" fmla="*/ 83725 w 313785"/>
                  <a:gd name="connsiteY10" fmla="*/ 475126 h 544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785" h="544575">
                    <a:moveTo>
                      <a:pt x="83725" y="475126"/>
                    </a:moveTo>
                    <a:lnTo>
                      <a:pt x="254578" y="475126"/>
                    </a:lnTo>
                    <a:cubicBezTo>
                      <a:pt x="282505" y="475126"/>
                      <a:pt x="298177" y="469697"/>
                      <a:pt x="313786" y="460794"/>
                    </a:cubicBezTo>
                    <a:lnTo>
                      <a:pt x="302933" y="544576"/>
                    </a:lnTo>
                    <a:lnTo>
                      <a:pt x="0" y="544576"/>
                    </a:lnTo>
                    <a:cubicBezTo>
                      <a:pt x="6826" y="530981"/>
                      <a:pt x="10185" y="519392"/>
                      <a:pt x="10185" y="499637"/>
                    </a:cubicBezTo>
                    <a:lnTo>
                      <a:pt x="10185" y="44939"/>
                    </a:lnTo>
                    <a:cubicBezTo>
                      <a:pt x="10185" y="25184"/>
                      <a:pt x="6833" y="13595"/>
                      <a:pt x="0" y="0"/>
                    </a:cubicBezTo>
                    <a:lnTo>
                      <a:pt x="93968" y="0"/>
                    </a:lnTo>
                    <a:cubicBezTo>
                      <a:pt x="87135" y="13595"/>
                      <a:pt x="83725" y="25184"/>
                      <a:pt x="83725" y="44939"/>
                    </a:cubicBezTo>
                    <a:lnTo>
                      <a:pt x="83725" y="475126"/>
                    </a:lnTo>
                    <a:close/>
                  </a:path>
                </a:pathLst>
              </a:custGeom>
              <a:grpFill/>
              <a:ln w="6350" cap="flat">
                <a:noFill/>
                <a:prstDash val="solid"/>
                <a:miter/>
              </a:ln>
            </p:spPr>
            <p:txBody>
              <a:bodyPr rtlCol="0" anchor="ctr"/>
              <a:lstStyle/>
              <a:p>
                <a:endParaRPr lang="da-DK" dirty="0"/>
              </a:p>
            </p:txBody>
          </p:sp>
          <p:sp>
            <p:nvSpPr>
              <p:cNvPr id="39" name="Freeform: Shape 38">
                <a:extLst>
                  <a:ext uri="{FF2B5EF4-FFF2-40B4-BE49-F238E27FC236}">
                    <a16:creationId xmlns:a16="http://schemas.microsoft.com/office/drawing/2014/main" id="{B95C901E-13DB-9C1E-3EEB-1318B299F1B3}"/>
                  </a:ext>
                </a:extLst>
              </p:cNvPr>
              <p:cNvSpPr/>
              <p:nvPr/>
            </p:nvSpPr>
            <p:spPr>
              <a:xfrm>
                <a:off x="7132897" y="408315"/>
                <a:ext cx="474516" cy="551408"/>
              </a:xfrm>
              <a:custGeom>
                <a:avLst/>
                <a:gdLst>
                  <a:gd name="connsiteX0" fmla="*/ 10242 w 474516"/>
                  <a:gd name="connsiteY0" fmla="*/ 44939 h 551408"/>
                  <a:gd name="connsiteX1" fmla="*/ 0 w 474516"/>
                  <a:gd name="connsiteY1" fmla="*/ 0 h 551408"/>
                  <a:gd name="connsiteX2" fmla="*/ 93967 w 474516"/>
                  <a:gd name="connsiteY2" fmla="*/ 0 h 551408"/>
                  <a:gd name="connsiteX3" fmla="*/ 83782 w 474516"/>
                  <a:gd name="connsiteY3" fmla="*/ 44939 h 551408"/>
                  <a:gd name="connsiteX4" fmla="*/ 83782 w 474516"/>
                  <a:gd name="connsiteY4" fmla="*/ 318599 h 551408"/>
                  <a:gd name="connsiteX5" fmla="*/ 238963 w 474516"/>
                  <a:gd name="connsiteY5" fmla="*/ 480613 h 551408"/>
                  <a:gd name="connsiteX6" fmla="*/ 394151 w 474516"/>
                  <a:gd name="connsiteY6" fmla="*/ 318599 h 551408"/>
                  <a:gd name="connsiteX7" fmla="*/ 394151 w 474516"/>
                  <a:gd name="connsiteY7" fmla="*/ 44939 h 551408"/>
                  <a:gd name="connsiteX8" fmla="*/ 383965 w 474516"/>
                  <a:gd name="connsiteY8" fmla="*/ 0 h 551408"/>
                  <a:gd name="connsiteX9" fmla="*/ 474516 w 474516"/>
                  <a:gd name="connsiteY9" fmla="*/ 0 h 551408"/>
                  <a:gd name="connsiteX10" fmla="*/ 463601 w 474516"/>
                  <a:gd name="connsiteY10" fmla="*/ 44939 h 551408"/>
                  <a:gd name="connsiteX11" fmla="*/ 463601 w 474516"/>
                  <a:gd name="connsiteY11" fmla="*/ 328784 h 551408"/>
                  <a:gd name="connsiteX12" fmla="*/ 236893 w 474516"/>
                  <a:gd name="connsiteY12" fmla="*/ 551409 h 551408"/>
                  <a:gd name="connsiteX13" fmla="*/ 10242 w 474516"/>
                  <a:gd name="connsiteY13" fmla="*/ 329457 h 551408"/>
                  <a:gd name="connsiteX14" fmla="*/ 10242 w 474516"/>
                  <a:gd name="connsiteY14" fmla="*/ 44939 h 5514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474516" h="551408">
                    <a:moveTo>
                      <a:pt x="10242" y="44939"/>
                    </a:moveTo>
                    <a:cubicBezTo>
                      <a:pt x="10242" y="25184"/>
                      <a:pt x="6826" y="13595"/>
                      <a:pt x="0" y="0"/>
                    </a:cubicBezTo>
                    <a:lnTo>
                      <a:pt x="93967" y="0"/>
                    </a:lnTo>
                    <a:cubicBezTo>
                      <a:pt x="87135" y="13595"/>
                      <a:pt x="83782" y="25184"/>
                      <a:pt x="83782" y="44939"/>
                    </a:cubicBezTo>
                    <a:lnTo>
                      <a:pt x="83782" y="318599"/>
                    </a:lnTo>
                    <a:cubicBezTo>
                      <a:pt x="83782" y="416585"/>
                      <a:pt x="151162" y="480613"/>
                      <a:pt x="238963" y="480613"/>
                    </a:cubicBezTo>
                    <a:cubicBezTo>
                      <a:pt x="326771" y="480613"/>
                      <a:pt x="394151" y="422078"/>
                      <a:pt x="394151" y="318599"/>
                    </a:cubicBezTo>
                    <a:lnTo>
                      <a:pt x="394151" y="44939"/>
                    </a:lnTo>
                    <a:cubicBezTo>
                      <a:pt x="394151" y="25184"/>
                      <a:pt x="390734" y="13595"/>
                      <a:pt x="383965" y="0"/>
                    </a:cubicBezTo>
                    <a:lnTo>
                      <a:pt x="474516" y="0"/>
                    </a:lnTo>
                    <a:cubicBezTo>
                      <a:pt x="467684" y="13595"/>
                      <a:pt x="463601" y="25184"/>
                      <a:pt x="463601" y="44939"/>
                    </a:cubicBezTo>
                    <a:lnTo>
                      <a:pt x="463601" y="328784"/>
                    </a:lnTo>
                    <a:cubicBezTo>
                      <a:pt x="463601" y="460191"/>
                      <a:pt x="372383" y="551409"/>
                      <a:pt x="236893" y="551409"/>
                    </a:cubicBezTo>
                    <a:cubicBezTo>
                      <a:pt x="104819" y="551409"/>
                      <a:pt x="10242" y="458114"/>
                      <a:pt x="10242" y="329457"/>
                    </a:cubicBezTo>
                    <a:lnTo>
                      <a:pt x="10242" y="44939"/>
                    </a:lnTo>
                    <a:close/>
                  </a:path>
                </a:pathLst>
              </a:custGeom>
              <a:grpFill/>
              <a:ln w="6350" cap="flat">
                <a:noFill/>
                <a:prstDash val="solid"/>
                <a:miter/>
              </a:ln>
            </p:spPr>
            <p:txBody>
              <a:bodyPr rtlCol="0" anchor="ctr"/>
              <a:lstStyle/>
              <a:p>
                <a:endParaRPr lang="da-DK" dirty="0"/>
              </a:p>
            </p:txBody>
          </p:sp>
          <p:sp>
            <p:nvSpPr>
              <p:cNvPr id="40" name="Freeform: Shape 39">
                <a:extLst>
                  <a:ext uri="{FF2B5EF4-FFF2-40B4-BE49-F238E27FC236}">
                    <a16:creationId xmlns:a16="http://schemas.microsoft.com/office/drawing/2014/main" id="{0C302C13-9405-3636-7238-776AA1A4ED28}"/>
                  </a:ext>
                </a:extLst>
              </p:cNvPr>
              <p:cNvSpPr/>
              <p:nvPr/>
            </p:nvSpPr>
            <p:spPr>
              <a:xfrm>
                <a:off x="6739578" y="1115286"/>
                <a:ext cx="313842" cy="544575"/>
              </a:xfrm>
              <a:custGeom>
                <a:avLst/>
                <a:gdLst>
                  <a:gd name="connsiteX0" fmla="*/ 288652 w 313842"/>
                  <a:gd name="connsiteY0" fmla="*/ 6 h 544575"/>
                  <a:gd name="connsiteX1" fmla="*/ 292068 w 313842"/>
                  <a:gd name="connsiteY1" fmla="*/ 83725 h 544575"/>
                  <a:gd name="connsiteX2" fmla="*/ 232861 w 313842"/>
                  <a:gd name="connsiteY2" fmla="*/ 69456 h 544575"/>
                  <a:gd name="connsiteX3" fmla="*/ 83776 w 313842"/>
                  <a:gd name="connsiteY3" fmla="*/ 69456 h 544575"/>
                  <a:gd name="connsiteX4" fmla="*/ 83776 w 313842"/>
                  <a:gd name="connsiteY4" fmla="*/ 232810 h 544575"/>
                  <a:gd name="connsiteX5" fmla="*/ 238290 w 313842"/>
                  <a:gd name="connsiteY5" fmla="*/ 232810 h 544575"/>
                  <a:gd name="connsiteX6" fmla="*/ 283229 w 313842"/>
                  <a:gd name="connsiteY6" fmla="*/ 222625 h 544575"/>
                  <a:gd name="connsiteX7" fmla="*/ 283229 w 313842"/>
                  <a:gd name="connsiteY7" fmla="*/ 312445 h 544575"/>
                  <a:gd name="connsiteX8" fmla="*/ 238290 w 313842"/>
                  <a:gd name="connsiteY8" fmla="*/ 302260 h 544575"/>
                  <a:gd name="connsiteX9" fmla="*/ 83776 w 313842"/>
                  <a:gd name="connsiteY9" fmla="*/ 302260 h 544575"/>
                  <a:gd name="connsiteX10" fmla="*/ 83776 w 313842"/>
                  <a:gd name="connsiteY10" fmla="*/ 475126 h 544575"/>
                  <a:gd name="connsiteX11" fmla="*/ 249206 w 313842"/>
                  <a:gd name="connsiteY11" fmla="*/ 475126 h 544575"/>
                  <a:gd name="connsiteX12" fmla="*/ 313842 w 313842"/>
                  <a:gd name="connsiteY12" fmla="*/ 460858 h 544575"/>
                  <a:gd name="connsiteX13" fmla="*/ 294818 w 313842"/>
                  <a:gd name="connsiteY13" fmla="*/ 544576 h 544575"/>
                  <a:gd name="connsiteX14" fmla="*/ 0 w 313842"/>
                  <a:gd name="connsiteY14" fmla="*/ 544576 h 544575"/>
                  <a:gd name="connsiteX15" fmla="*/ 10242 w 313842"/>
                  <a:gd name="connsiteY15" fmla="*/ 499637 h 544575"/>
                  <a:gd name="connsiteX16" fmla="*/ 10242 w 313842"/>
                  <a:gd name="connsiteY16" fmla="*/ 44939 h 544575"/>
                  <a:gd name="connsiteX17" fmla="*/ 0 w 313842"/>
                  <a:gd name="connsiteY17" fmla="*/ 0 h 544575"/>
                  <a:gd name="connsiteX18" fmla="*/ 288652 w 313842"/>
                  <a:gd name="connsiteY18" fmla="*/ 0 h 544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313842" h="544575">
                    <a:moveTo>
                      <a:pt x="288652" y="6"/>
                    </a:moveTo>
                    <a:lnTo>
                      <a:pt x="292068" y="83725"/>
                    </a:lnTo>
                    <a:cubicBezTo>
                      <a:pt x="276396" y="74886"/>
                      <a:pt x="260724" y="69456"/>
                      <a:pt x="232861" y="69456"/>
                    </a:cubicBezTo>
                    <a:lnTo>
                      <a:pt x="83776" y="69456"/>
                    </a:lnTo>
                    <a:lnTo>
                      <a:pt x="83776" y="232810"/>
                    </a:lnTo>
                    <a:lnTo>
                      <a:pt x="238290" y="232810"/>
                    </a:lnTo>
                    <a:cubicBezTo>
                      <a:pt x="258045" y="232810"/>
                      <a:pt x="269570" y="229394"/>
                      <a:pt x="283229" y="222625"/>
                    </a:cubicBezTo>
                    <a:lnTo>
                      <a:pt x="283229" y="312445"/>
                    </a:lnTo>
                    <a:cubicBezTo>
                      <a:pt x="269570" y="305676"/>
                      <a:pt x="258045" y="302260"/>
                      <a:pt x="238290" y="302260"/>
                    </a:cubicBezTo>
                    <a:lnTo>
                      <a:pt x="83776" y="302260"/>
                    </a:lnTo>
                    <a:lnTo>
                      <a:pt x="83776" y="475126"/>
                    </a:lnTo>
                    <a:lnTo>
                      <a:pt x="249206" y="475126"/>
                    </a:lnTo>
                    <a:cubicBezTo>
                      <a:pt x="277070" y="475126"/>
                      <a:pt x="298171" y="469697"/>
                      <a:pt x="313842" y="460858"/>
                    </a:cubicBezTo>
                    <a:lnTo>
                      <a:pt x="294818" y="544576"/>
                    </a:lnTo>
                    <a:lnTo>
                      <a:pt x="0" y="544576"/>
                    </a:lnTo>
                    <a:cubicBezTo>
                      <a:pt x="6833" y="530981"/>
                      <a:pt x="10242" y="519392"/>
                      <a:pt x="10242" y="499637"/>
                    </a:cubicBezTo>
                    <a:lnTo>
                      <a:pt x="10242" y="44939"/>
                    </a:lnTo>
                    <a:cubicBezTo>
                      <a:pt x="10242" y="25184"/>
                      <a:pt x="6826" y="13595"/>
                      <a:pt x="0" y="0"/>
                    </a:cubicBezTo>
                    <a:lnTo>
                      <a:pt x="288652" y="0"/>
                    </a:lnTo>
                    <a:close/>
                  </a:path>
                </a:pathLst>
              </a:custGeom>
              <a:grpFill/>
              <a:ln w="6350" cap="flat">
                <a:noFill/>
                <a:prstDash val="solid"/>
                <a:miter/>
              </a:ln>
            </p:spPr>
            <p:txBody>
              <a:bodyPr rtlCol="0" anchor="ctr"/>
              <a:lstStyle/>
              <a:p>
                <a:endParaRPr lang="da-DK" dirty="0"/>
              </a:p>
            </p:txBody>
          </p:sp>
          <p:sp>
            <p:nvSpPr>
              <p:cNvPr id="41" name="Freeform: Shape 40">
                <a:extLst>
                  <a:ext uri="{FF2B5EF4-FFF2-40B4-BE49-F238E27FC236}">
                    <a16:creationId xmlns:a16="http://schemas.microsoft.com/office/drawing/2014/main" id="{F48DFD8E-9D48-BAD2-427C-52653D80F7A4}"/>
                  </a:ext>
                </a:extLst>
              </p:cNvPr>
              <p:cNvSpPr/>
              <p:nvPr/>
            </p:nvSpPr>
            <p:spPr>
              <a:xfrm>
                <a:off x="7152372" y="1115305"/>
                <a:ext cx="313785" cy="544575"/>
              </a:xfrm>
              <a:custGeom>
                <a:avLst/>
                <a:gdLst>
                  <a:gd name="connsiteX0" fmla="*/ 83725 w 313785"/>
                  <a:gd name="connsiteY0" fmla="*/ 475126 h 544575"/>
                  <a:gd name="connsiteX1" fmla="*/ 254577 w 313785"/>
                  <a:gd name="connsiteY1" fmla="*/ 475126 h 544575"/>
                  <a:gd name="connsiteX2" fmla="*/ 313785 w 313785"/>
                  <a:gd name="connsiteY2" fmla="*/ 460858 h 544575"/>
                  <a:gd name="connsiteX3" fmla="*/ 302933 w 313785"/>
                  <a:gd name="connsiteY3" fmla="*/ 544576 h 544575"/>
                  <a:gd name="connsiteX4" fmla="*/ 0 w 313785"/>
                  <a:gd name="connsiteY4" fmla="*/ 544576 h 544575"/>
                  <a:gd name="connsiteX5" fmla="*/ 10185 w 313785"/>
                  <a:gd name="connsiteY5" fmla="*/ 499637 h 544575"/>
                  <a:gd name="connsiteX6" fmla="*/ 10185 w 313785"/>
                  <a:gd name="connsiteY6" fmla="*/ 44939 h 544575"/>
                  <a:gd name="connsiteX7" fmla="*/ 0 w 313785"/>
                  <a:gd name="connsiteY7" fmla="*/ 0 h 544575"/>
                  <a:gd name="connsiteX8" fmla="*/ 93967 w 313785"/>
                  <a:gd name="connsiteY8" fmla="*/ 0 h 544575"/>
                  <a:gd name="connsiteX9" fmla="*/ 83725 w 313785"/>
                  <a:gd name="connsiteY9" fmla="*/ 44939 h 544575"/>
                  <a:gd name="connsiteX10" fmla="*/ 83725 w 313785"/>
                  <a:gd name="connsiteY10" fmla="*/ 475126 h 544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785" h="544575">
                    <a:moveTo>
                      <a:pt x="83725" y="475126"/>
                    </a:moveTo>
                    <a:lnTo>
                      <a:pt x="254577" y="475126"/>
                    </a:lnTo>
                    <a:cubicBezTo>
                      <a:pt x="282505" y="475126"/>
                      <a:pt x="298177" y="469697"/>
                      <a:pt x="313785" y="460858"/>
                    </a:cubicBezTo>
                    <a:lnTo>
                      <a:pt x="302933" y="544576"/>
                    </a:lnTo>
                    <a:lnTo>
                      <a:pt x="0" y="544576"/>
                    </a:lnTo>
                    <a:cubicBezTo>
                      <a:pt x="6833" y="530917"/>
                      <a:pt x="10185" y="519392"/>
                      <a:pt x="10185" y="499637"/>
                    </a:cubicBezTo>
                    <a:lnTo>
                      <a:pt x="10185" y="44939"/>
                    </a:lnTo>
                    <a:cubicBezTo>
                      <a:pt x="10185" y="25184"/>
                      <a:pt x="6833" y="13595"/>
                      <a:pt x="0" y="0"/>
                    </a:cubicBezTo>
                    <a:lnTo>
                      <a:pt x="93967" y="0"/>
                    </a:lnTo>
                    <a:cubicBezTo>
                      <a:pt x="87135" y="13595"/>
                      <a:pt x="83725" y="25184"/>
                      <a:pt x="83725" y="44939"/>
                    </a:cubicBezTo>
                    <a:lnTo>
                      <a:pt x="83725" y="475126"/>
                    </a:lnTo>
                    <a:close/>
                  </a:path>
                </a:pathLst>
              </a:custGeom>
              <a:grpFill/>
              <a:ln w="6350" cap="flat">
                <a:noFill/>
                <a:prstDash val="solid"/>
                <a:miter/>
              </a:ln>
            </p:spPr>
            <p:txBody>
              <a:bodyPr rtlCol="0" anchor="ctr"/>
              <a:lstStyle/>
              <a:p>
                <a:endParaRPr lang="da-DK" dirty="0"/>
              </a:p>
            </p:txBody>
          </p:sp>
          <p:sp>
            <p:nvSpPr>
              <p:cNvPr id="42" name="Freeform: Shape 41">
                <a:extLst>
                  <a:ext uri="{FF2B5EF4-FFF2-40B4-BE49-F238E27FC236}">
                    <a16:creationId xmlns:a16="http://schemas.microsoft.com/office/drawing/2014/main" id="{AEBC809A-7F1B-9CD2-02B8-DD3301790AC4}"/>
                  </a:ext>
                </a:extLst>
              </p:cNvPr>
              <p:cNvSpPr/>
              <p:nvPr/>
            </p:nvSpPr>
            <p:spPr>
              <a:xfrm>
                <a:off x="7566843" y="1115317"/>
                <a:ext cx="516648" cy="544518"/>
              </a:xfrm>
              <a:custGeom>
                <a:avLst/>
                <a:gdLst>
                  <a:gd name="connsiteX0" fmla="*/ 426098 w 516648"/>
                  <a:gd name="connsiteY0" fmla="*/ 163354 h 544518"/>
                  <a:gd name="connsiteX1" fmla="*/ 284492 w 516648"/>
                  <a:gd name="connsiteY1" fmla="*/ 456038 h 544518"/>
                  <a:gd name="connsiteX2" fmla="*/ 232105 w 516648"/>
                  <a:gd name="connsiteY2" fmla="*/ 456038 h 544518"/>
                  <a:gd name="connsiteX3" fmla="*/ 88474 w 516648"/>
                  <a:gd name="connsiteY3" fmla="*/ 164694 h 544518"/>
                  <a:gd name="connsiteX4" fmla="*/ 80975 w 516648"/>
                  <a:gd name="connsiteY4" fmla="*/ 499637 h 544518"/>
                  <a:gd name="connsiteX5" fmla="*/ 91218 w 516648"/>
                  <a:gd name="connsiteY5" fmla="*/ 544519 h 544518"/>
                  <a:gd name="connsiteX6" fmla="*/ 0 w 516648"/>
                  <a:gd name="connsiteY6" fmla="*/ 544519 h 544518"/>
                  <a:gd name="connsiteX7" fmla="*/ 10185 w 516648"/>
                  <a:gd name="connsiteY7" fmla="*/ 499637 h 544518"/>
                  <a:gd name="connsiteX8" fmla="*/ 21101 w 516648"/>
                  <a:gd name="connsiteY8" fmla="*/ 59207 h 544518"/>
                  <a:gd name="connsiteX9" fmla="*/ 2013 w 516648"/>
                  <a:gd name="connsiteY9" fmla="*/ 0 h 544518"/>
                  <a:gd name="connsiteX10" fmla="*/ 89820 w 516648"/>
                  <a:gd name="connsiteY10" fmla="*/ 0 h 544518"/>
                  <a:gd name="connsiteX11" fmla="*/ 259347 w 516648"/>
                  <a:gd name="connsiteY11" fmla="*/ 343053 h 544518"/>
                  <a:gd name="connsiteX12" fmla="*/ 426098 w 516648"/>
                  <a:gd name="connsiteY12" fmla="*/ 0 h 544518"/>
                  <a:gd name="connsiteX13" fmla="*/ 512585 w 516648"/>
                  <a:gd name="connsiteY13" fmla="*/ 0 h 544518"/>
                  <a:gd name="connsiteX14" fmla="*/ 495566 w 516648"/>
                  <a:gd name="connsiteY14" fmla="*/ 44875 h 544518"/>
                  <a:gd name="connsiteX15" fmla="*/ 506489 w 516648"/>
                  <a:gd name="connsiteY15" fmla="*/ 499637 h 544518"/>
                  <a:gd name="connsiteX16" fmla="*/ 516649 w 516648"/>
                  <a:gd name="connsiteY16" fmla="*/ 544519 h 544518"/>
                  <a:gd name="connsiteX17" fmla="*/ 424002 w 516648"/>
                  <a:gd name="connsiteY17" fmla="*/ 544519 h 544518"/>
                  <a:gd name="connsiteX18" fmla="*/ 434289 w 516648"/>
                  <a:gd name="connsiteY18" fmla="*/ 499637 h 544518"/>
                  <a:gd name="connsiteX19" fmla="*/ 426098 w 516648"/>
                  <a:gd name="connsiteY19" fmla="*/ 163354 h 5445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516648" h="544518">
                    <a:moveTo>
                      <a:pt x="426098" y="163354"/>
                    </a:moveTo>
                    <a:lnTo>
                      <a:pt x="284492" y="456038"/>
                    </a:lnTo>
                    <a:lnTo>
                      <a:pt x="232105" y="456038"/>
                    </a:lnTo>
                    <a:lnTo>
                      <a:pt x="88474" y="164694"/>
                    </a:lnTo>
                    <a:lnTo>
                      <a:pt x="80975" y="499637"/>
                    </a:lnTo>
                    <a:cubicBezTo>
                      <a:pt x="80302" y="519392"/>
                      <a:pt x="84391" y="530917"/>
                      <a:pt x="91218" y="544519"/>
                    </a:cubicBezTo>
                    <a:lnTo>
                      <a:pt x="0" y="544519"/>
                    </a:lnTo>
                    <a:cubicBezTo>
                      <a:pt x="6769" y="530924"/>
                      <a:pt x="9512" y="519398"/>
                      <a:pt x="10185" y="499637"/>
                    </a:cubicBezTo>
                    <a:lnTo>
                      <a:pt x="21101" y="59207"/>
                    </a:lnTo>
                    <a:cubicBezTo>
                      <a:pt x="21774" y="25184"/>
                      <a:pt x="15615" y="13595"/>
                      <a:pt x="2013" y="0"/>
                    </a:cubicBezTo>
                    <a:lnTo>
                      <a:pt x="89820" y="0"/>
                    </a:lnTo>
                    <a:lnTo>
                      <a:pt x="259347" y="343053"/>
                    </a:lnTo>
                    <a:lnTo>
                      <a:pt x="426098" y="0"/>
                    </a:lnTo>
                    <a:lnTo>
                      <a:pt x="512585" y="0"/>
                    </a:lnTo>
                    <a:cubicBezTo>
                      <a:pt x="498932" y="13595"/>
                      <a:pt x="494804" y="25184"/>
                      <a:pt x="495566" y="44875"/>
                    </a:cubicBezTo>
                    <a:lnTo>
                      <a:pt x="506489" y="499637"/>
                    </a:lnTo>
                    <a:cubicBezTo>
                      <a:pt x="507060" y="519392"/>
                      <a:pt x="509790" y="530917"/>
                      <a:pt x="516649" y="544519"/>
                    </a:cubicBezTo>
                    <a:lnTo>
                      <a:pt x="424002" y="544519"/>
                    </a:lnTo>
                    <a:cubicBezTo>
                      <a:pt x="430860" y="530924"/>
                      <a:pt x="434924" y="519398"/>
                      <a:pt x="434289" y="499637"/>
                    </a:cubicBezTo>
                    <a:lnTo>
                      <a:pt x="426098" y="163354"/>
                    </a:lnTo>
                    <a:close/>
                  </a:path>
                </a:pathLst>
              </a:custGeom>
              <a:grpFill/>
              <a:ln w="6350" cap="flat">
                <a:noFill/>
                <a:prstDash val="solid"/>
                <a:miter/>
              </a:ln>
            </p:spPr>
            <p:txBody>
              <a:bodyPr rtlCol="0" anchor="ctr"/>
              <a:lstStyle/>
              <a:p>
                <a:endParaRPr lang="da-DK" dirty="0"/>
              </a:p>
            </p:txBody>
          </p:sp>
          <p:sp>
            <p:nvSpPr>
              <p:cNvPr id="43" name="Freeform: Shape 42">
                <a:extLst>
                  <a:ext uri="{FF2B5EF4-FFF2-40B4-BE49-F238E27FC236}">
                    <a16:creationId xmlns:a16="http://schemas.microsoft.com/office/drawing/2014/main" id="{7302BA03-613F-AD1B-E67E-DB3E764A0E56}"/>
                  </a:ext>
                </a:extLst>
              </p:cNvPr>
              <p:cNvSpPr/>
              <p:nvPr/>
            </p:nvSpPr>
            <p:spPr>
              <a:xfrm>
                <a:off x="8202998" y="1115286"/>
                <a:ext cx="313817" cy="544575"/>
              </a:xfrm>
              <a:custGeom>
                <a:avLst/>
                <a:gdLst>
                  <a:gd name="connsiteX0" fmla="*/ 288608 w 313817"/>
                  <a:gd name="connsiteY0" fmla="*/ 6 h 544575"/>
                  <a:gd name="connsiteX1" fmla="*/ 292036 w 313817"/>
                  <a:gd name="connsiteY1" fmla="*/ 83725 h 544575"/>
                  <a:gd name="connsiteX2" fmla="*/ 232791 w 313817"/>
                  <a:gd name="connsiteY2" fmla="*/ 69456 h 544575"/>
                  <a:gd name="connsiteX3" fmla="*/ 83757 w 313817"/>
                  <a:gd name="connsiteY3" fmla="*/ 69456 h 544575"/>
                  <a:gd name="connsiteX4" fmla="*/ 83757 w 313817"/>
                  <a:gd name="connsiteY4" fmla="*/ 232810 h 544575"/>
                  <a:gd name="connsiteX5" fmla="*/ 238252 w 313817"/>
                  <a:gd name="connsiteY5" fmla="*/ 232810 h 544575"/>
                  <a:gd name="connsiteX6" fmla="*/ 283210 w 313817"/>
                  <a:gd name="connsiteY6" fmla="*/ 222625 h 544575"/>
                  <a:gd name="connsiteX7" fmla="*/ 283210 w 313817"/>
                  <a:gd name="connsiteY7" fmla="*/ 312445 h 544575"/>
                  <a:gd name="connsiteX8" fmla="*/ 238252 w 313817"/>
                  <a:gd name="connsiteY8" fmla="*/ 302260 h 544575"/>
                  <a:gd name="connsiteX9" fmla="*/ 83757 w 313817"/>
                  <a:gd name="connsiteY9" fmla="*/ 302260 h 544575"/>
                  <a:gd name="connsiteX10" fmla="*/ 83757 w 313817"/>
                  <a:gd name="connsiteY10" fmla="*/ 475126 h 544575"/>
                  <a:gd name="connsiteX11" fmla="*/ 249174 w 313817"/>
                  <a:gd name="connsiteY11" fmla="*/ 475126 h 544575"/>
                  <a:gd name="connsiteX12" fmla="*/ 313817 w 313817"/>
                  <a:gd name="connsiteY12" fmla="*/ 460858 h 544575"/>
                  <a:gd name="connsiteX13" fmla="*/ 294767 w 313817"/>
                  <a:gd name="connsiteY13" fmla="*/ 544576 h 544575"/>
                  <a:gd name="connsiteX14" fmla="*/ 0 w 313817"/>
                  <a:gd name="connsiteY14" fmla="*/ 544576 h 544575"/>
                  <a:gd name="connsiteX15" fmla="*/ 10223 w 313817"/>
                  <a:gd name="connsiteY15" fmla="*/ 499637 h 544575"/>
                  <a:gd name="connsiteX16" fmla="*/ 10223 w 313817"/>
                  <a:gd name="connsiteY16" fmla="*/ 44939 h 544575"/>
                  <a:gd name="connsiteX17" fmla="*/ 0 w 313817"/>
                  <a:gd name="connsiteY17" fmla="*/ 0 h 544575"/>
                  <a:gd name="connsiteX18" fmla="*/ 288608 w 313817"/>
                  <a:gd name="connsiteY18" fmla="*/ 0 h 544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313817" h="544575">
                    <a:moveTo>
                      <a:pt x="288608" y="6"/>
                    </a:moveTo>
                    <a:lnTo>
                      <a:pt x="292036" y="83725"/>
                    </a:lnTo>
                    <a:cubicBezTo>
                      <a:pt x="276352" y="74886"/>
                      <a:pt x="260668" y="69456"/>
                      <a:pt x="232791" y="69456"/>
                    </a:cubicBezTo>
                    <a:lnTo>
                      <a:pt x="83757" y="69456"/>
                    </a:lnTo>
                    <a:lnTo>
                      <a:pt x="83757" y="232810"/>
                    </a:lnTo>
                    <a:lnTo>
                      <a:pt x="238252" y="232810"/>
                    </a:lnTo>
                    <a:cubicBezTo>
                      <a:pt x="258001" y="232810"/>
                      <a:pt x="269558" y="229394"/>
                      <a:pt x="283210" y="222625"/>
                    </a:cubicBezTo>
                    <a:lnTo>
                      <a:pt x="283210" y="312445"/>
                    </a:lnTo>
                    <a:cubicBezTo>
                      <a:pt x="269558" y="305676"/>
                      <a:pt x="258001" y="302260"/>
                      <a:pt x="238252" y="302260"/>
                    </a:cubicBezTo>
                    <a:lnTo>
                      <a:pt x="83757" y="302260"/>
                    </a:lnTo>
                    <a:lnTo>
                      <a:pt x="83757" y="475126"/>
                    </a:lnTo>
                    <a:lnTo>
                      <a:pt x="249174" y="475126"/>
                    </a:lnTo>
                    <a:cubicBezTo>
                      <a:pt x="277051" y="475126"/>
                      <a:pt x="298133" y="469697"/>
                      <a:pt x="313817" y="460858"/>
                    </a:cubicBezTo>
                    <a:lnTo>
                      <a:pt x="294767" y="544576"/>
                    </a:lnTo>
                    <a:lnTo>
                      <a:pt x="0" y="544576"/>
                    </a:lnTo>
                    <a:cubicBezTo>
                      <a:pt x="6795" y="530981"/>
                      <a:pt x="10223" y="519392"/>
                      <a:pt x="10223" y="499637"/>
                    </a:cubicBezTo>
                    <a:lnTo>
                      <a:pt x="10223" y="44939"/>
                    </a:lnTo>
                    <a:cubicBezTo>
                      <a:pt x="10223" y="25184"/>
                      <a:pt x="6795" y="13595"/>
                      <a:pt x="0" y="0"/>
                    </a:cubicBezTo>
                    <a:lnTo>
                      <a:pt x="288608" y="0"/>
                    </a:lnTo>
                    <a:close/>
                  </a:path>
                </a:pathLst>
              </a:custGeom>
              <a:grpFill/>
              <a:ln w="6350" cap="flat">
                <a:noFill/>
                <a:prstDash val="solid"/>
                <a:miter/>
              </a:ln>
            </p:spPr>
            <p:txBody>
              <a:bodyPr rtlCol="0" anchor="ctr"/>
              <a:lstStyle/>
              <a:p>
                <a:endParaRPr lang="da-DK" dirty="0"/>
              </a:p>
            </p:txBody>
          </p:sp>
          <p:sp>
            <p:nvSpPr>
              <p:cNvPr id="44" name="Freeform: Shape 43">
                <a:extLst>
                  <a:ext uri="{FF2B5EF4-FFF2-40B4-BE49-F238E27FC236}">
                    <a16:creationId xmlns:a16="http://schemas.microsoft.com/office/drawing/2014/main" id="{556D214B-F99B-11F7-5245-812CCFC145F1}"/>
                  </a:ext>
                </a:extLst>
              </p:cNvPr>
              <p:cNvSpPr/>
              <p:nvPr/>
            </p:nvSpPr>
            <p:spPr>
              <a:xfrm>
                <a:off x="8615748" y="1115311"/>
                <a:ext cx="402335" cy="544525"/>
              </a:xfrm>
              <a:custGeom>
                <a:avLst/>
                <a:gdLst>
                  <a:gd name="connsiteX0" fmla="*/ 157290 w 402335"/>
                  <a:gd name="connsiteY0" fmla="*/ 6 h 544525"/>
                  <a:gd name="connsiteX1" fmla="*/ 322644 w 402335"/>
                  <a:gd name="connsiteY1" fmla="*/ 157874 h 544525"/>
                  <a:gd name="connsiteX2" fmla="*/ 220535 w 402335"/>
                  <a:gd name="connsiteY2" fmla="*/ 302203 h 544525"/>
                  <a:gd name="connsiteX3" fmla="*/ 247777 w 402335"/>
                  <a:gd name="connsiteY3" fmla="*/ 332810 h 544525"/>
                  <a:gd name="connsiteX4" fmla="*/ 359410 w 402335"/>
                  <a:gd name="connsiteY4" fmla="*/ 494150 h 544525"/>
                  <a:gd name="connsiteX5" fmla="*/ 402336 w 402335"/>
                  <a:gd name="connsiteY5" fmla="*/ 544519 h 544525"/>
                  <a:gd name="connsiteX6" fmla="*/ 293370 w 402335"/>
                  <a:gd name="connsiteY6" fmla="*/ 544519 h 544525"/>
                  <a:gd name="connsiteX7" fmla="*/ 275019 w 402335"/>
                  <a:gd name="connsiteY7" fmla="*/ 502996 h 544525"/>
                  <a:gd name="connsiteX8" fmla="*/ 176276 w 402335"/>
                  <a:gd name="connsiteY8" fmla="*/ 359397 h 544525"/>
                  <a:gd name="connsiteX9" fmla="*/ 122492 w 402335"/>
                  <a:gd name="connsiteY9" fmla="*/ 316528 h 544525"/>
                  <a:gd name="connsiteX10" fmla="*/ 83757 w 402335"/>
                  <a:gd name="connsiteY10" fmla="*/ 311772 h 544525"/>
                  <a:gd name="connsiteX11" fmla="*/ 83757 w 402335"/>
                  <a:gd name="connsiteY11" fmla="*/ 499644 h 544525"/>
                  <a:gd name="connsiteX12" fmla="*/ 93917 w 402335"/>
                  <a:gd name="connsiteY12" fmla="*/ 544525 h 544525"/>
                  <a:gd name="connsiteX13" fmla="*/ 0 w 402335"/>
                  <a:gd name="connsiteY13" fmla="*/ 544525 h 544525"/>
                  <a:gd name="connsiteX14" fmla="*/ 10160 w 402335"/>
                  <a:gd name="connsiteY14" fmla="*/ 499644 h 544525"/>
                  <a:gd name="connsiteX15" fmla="*/ 10160 w 402335"/>
                  <a:gd name="connsiteY15" fmla="*/ 44882 h 544525"/>
                  <a:gd name="connsiteX16" fmla="*/ 0 w 402335"/>
                  <a:gd name="connsiteY16" fmla="*/ 0 h 544525"/>
                  <a:gd name="connsiteX17" fmla="*/ 157290 w 402335"/>
                  <a:gd name="connsiteY17" fmla="*/ 0 h 544525"/>
                  <a:gd name="connsiteX18" fmla="*/ 83757 w 402335"/>
                  <a:gd name="connsiteY18" fmla="*/ 242329 h 544525"/>
                  <a:gd name="connsiteX19" fmla="*/ 132080 w 402335"/>
                  <a:gd name="connsiteY19" fmla="*/ 247085 h 544525"/>
                  <a:gd name="connsiteX20" fmla="*/ 245745 w 402335"/>
                  <a:gd name="connsiteY20" fmla="*/ 158610 h 544525"/>
                  <a:gd name="connsiteX21" fmla="*/ 142939 w 402335"/>
                  <a:gd name="connsiteY21" fmla="*/ 68732 h 544525"/>
                  <a:gd name="connsiteX22" fmla="*/ 83757 w 402335"/>
                  <a:gd name="connsiteY22" fmla="*/ 68732 h 544525"/>
                  <a:gd name="connsiteX23" fmla="*/ 83757 w 402335"/>
                  <a:gd name="connsiteY23" fmla="*/ 242329 h 544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402335" h="544525">
                    <a:moveTo>
                      <a:pt x="157290" y="6"/>
                    </a:moveTo>
                    <a:cubicBezTo>
                      <a:pt x="260097" y="6"/>
                      <a:pt x="322644" y="70739"/>
                      <a:pt x="322644" y="157874"/>
                    </a:cubicBezTo>
                    <a:cubicBezTo>
                      <a:pt x="322644" y="227997"/>
                      <a:pt x="285179" y="279095"/>
                      <a:pt x="220535" y="302203"/>
                    </a:cubicBezTo>
                    <a:cubicBezTo>
                      <a:pt x="232156" y="312445"/>
                      <a:pt x="238887" y="321957"/>
                      <a:pt x="247777" y="332810"/>
                    </a:cubicBezTo>
                    <a:cubicBezTo>
                      <a:pt x="287274" y="384582"/>
                      <a:pt x="328803" y="448545"/>
                      <a:pt x="359410" y="494150"/>
                    </a:cubicBezTo>
                    <a:cubicBezTo>
                      <a:pt x="374397" y="515919"/>
                      <a:pt x="385255" y="530250"/>
                      <a:pt x="402336" y="544519"/>
                    </a:cubicBezTo>
                    <a:lnTo>
                      <a:pt x="293370" y="544519"/>
                    </a:lnTo>
                    <a:cubicBezTo>
                      <a:pt x="289306" y="527507"/>
                      <a:pt x="283845" y="515919"/>
                      <a:pt x="275019" y="502996"/>
                    </a:cubicBezTo>
                    <a:cubicBezTo>
                      <a:pt x="242316" y="454704"/>
                      <a:pt x="209614" y="407022"/>
                      <a:pt x="176276" y="359397"/>
                    </a:cubicBezTo>
                    <a:cubicBezTo>
                      <a:pt x="164719" y="343726"/>
                      <a:pt x="145669" y="323298"/>
                      <a:pt x="122492" y="316528"/>
                    </a:cubicBezTo>
                    <a:cubicBezTo>
                      <a:pt x="108268" y="312445"/>
                      <a:pt x="94615" y="311772"/>
                      <a:pt x="83757" y="311772"/>
                    </a:cubicBezTo>
                    <a:lnTo>
                      <a:pt x="83757" y="499644"/>
                    </a:lnTo>
                    <a:cubicBezTo>
                      <a:pt x="83757" y="519398"/>
                      <a:pt x="87122" y="530923"/>
                      <a:pt x="93917" y="544525"/>
                    </a:cubicBezTo>
                    <a:lnTo>
                      <a:pt x="0" y="544525"/>
                    </a:lnTo>
                    <a:cubicBezTo>
                      <a:pt x="6795" y="530930"/>
                      <a:pt x="10160" y="519405"/>
                      <a:pt x="10160" y="499644"/>
                    </a:cubicBezTo>
                    <a:lnTo>
                      <a:pt x="10160" y="44882"/>
                    </a:lnTo>
                    <a:cubicBezTo>
                      <a:pt x="10160" y="25184"/>
                      <a:pt x="6795" y="13602"/>
                      <a:pt x="0" y="0"/>
                    </a:cubicBezTo>
                    <a:lnTo>
                      <a:pt x="157290" y="0"/>
                    </a:lnTo>
                    <a:close/>
                    <a:moveTo>
                      <a:pt x="83757" y="242329"/>
                    </a:moveTo>
                    <a:cubicBezTo>
                      <a:pt x="100711" y="246412"/>
                      <a:pt x="115062" y="247085"/>
                      <a:pt x="132080" y="247085"/>
                    </a:cubicBezTo>
                    <a:cubicBezTo>
                      <a:pt x="211710" y="247085"/>
                      <a:pt x="245745" y="208242"/>
                      <a:pt x="245745" y="158610"/>
                    </a:cubicBezTo>
                    <a:cubicBezTo>
                      <a:pt x="245745" y="107512"/>
                      <a:pt x="211710" y="68732"/>
                      <a:pt x="142939" y="68732"/>
                    </a:cubicBezTo>
                    <a:lnTo>
                      <a:pt x="83757" y="68732"/>
                    </a:lnTo>
                    <a:lnTo>
                      <a:pt x="83757" y="242329"/>
                    </a:lnTo>
                    <a:close/>
                  </a:path>
                </a:pathLst>
              </a:custGeom>
              <a:grpFill/>
              <a:ln w="6350" cap="flat">
                <a:noFill/>
                <a:prstDash val="solid"/>
                <a:miter/>
              </a:ln>
            </p:spPr>
            <p:txBody>
              <a:bodyPr rtlCol="0" anchor="ctr"/>
              <a:lstStyle/>
              <a:p>
                <a:endParaRPr lang="da-DK" dirty="0"/>
              </a:p>
            </p:txBody>
          </p:sp>
          <p:sp>
            <p:nvSpPr>
              <p:cNvPr id="45" name="Freeform: Shape 44">
                <a:extLst>
                  <a:ext uri="{FF2B5EF4-FFF2-40B4-BE49-F238E27FC236}">
                    <a16:creationId xmlns:a16="http://schemas.microsoft.com/office/drawing/2014/main" id="{87B581A4-A990-90A0-4D66-290BFD22F52F}"/>
                  </a:ext>
                </a:extLst>
              </p:cNvPr>
              <p:cNvSpPr/>
              <p:nvPr/>
            </p:nvSpPr>
            <p:spPr>
              <a:xfrm>
                <a:off x="6708971" y="1815468"/>
                <a:ext cx="311765" cy="558184"/>
              </a:xfrm>
              <a:custGeom>
                <a:avLst/>
                <a:gdLst>
                  <a:gd name="connsiteX0" fmla="*/ 0 w 311765"/>
                  <a:gd name="connsiteY0" fmla="*/ 147015 h 558184"/>
                  <a:gd name="connsiteX1" fmla="*/ 175609 w 311765"/>
                  <a:gd name="connsiteY1" fmla="*/ 0 h 558184"/>
                  <a:gd name="connsiteX2" fmla="*/ 286588 w 311765"/>
                  <a:gd name="connsiteY2" fmla="*/ 22441 h 558184"/>
                  <a:gd name="connsiteX3" fmla="*/ 289268 w 311765"/>
                  <a:gd name="connsiteY3" fmla="*/ 115735 h 558184"/>
                  <a:gd name="connsiteX4" fmla="*/ 240303 w 311765"/>
                  <a:gd name="connsiteY4" fmla="*/ 82321 h 558184"/>
                  <a:gd name="connsiteX5" fmla="*/ 176276 w 311765"/>
                  <a:gd name="connsiteY5" fmla="*/ 70129 h 558184"/>
                  <a:gd name="connsiteX6" fmla="*/ 76213 w 311765"/>
                  <a:gd name="connsiteY6" fmla="*/ 147022 h 558184"/>
                  <a:gd name="connsiteX7" fmla="*/ 169507 w 311765"/>
                  <a:gd name="connsiteY7" fmla="*/ 234156 h 558184"/>
                  <a:gd name="connsiteX8" fmla="*/ 268167 w 311765"/>
                  <a:gd name="connsiteY8" fmla="*/ 289281 h 558184"/>
                  <a:gd name="connsiteX9" fmla="*/ 311766 w 311765"/>
                  <a:gd name="connsiteY9" fmla="*/ 401600 h 558184"/>
                  <a:gd name="connsiteX10" fmla="*/ 136093 w 311765"/>
                  <a:gd name="connsiteY10" fmla="*/ 558184 h 558184"/>
                  <a:gd name="connsiteX11" fmla="*/ 10909 w 311765"/>
                  <a:gd name="connsiteY11" fmla="*/ 534340 h 558184"/>
                  <a:gd name="connsiteX12" fmla="*/ 6826 w 311765"/>
                  <a:gd name="connsiteY12" fmla="*/ 442449 h 558184"/>
                  <a:gd name="connsiteX13" fmla="*/ 55791 w 311765"/>
                  <a:gd name="connsiteY13" fmla="*/ 474459 h 558184"/>
                  <a:gd name="connsiteX14" fmla="*/ 131344 w 311765"/>
                  <a:gd name="connsiteY14" fmla="*/ 488055 h 558184"/>
                  <a:gd name="connsiteX15" fmla="*/ 235553 w 311765"/>
                  <a:gd name="connsiteY15" fmla="*/ 404336 h 558184"/>
                  <a:gd name="connsiteX16" fmla="*/ 130734 w 311765"/>
                  <a:gd name="connsiteY16" fmla="*/ 300190 h 558184"/>
                  <a:gd name="connsiteX17" fmla="*/ 0 w 311765"/>
                  <a:gd name="connsiteY17" fmla="*/ 147015 h 5581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11765" h="558184">
                    <a:moveTo>
                      <a:pt x="0" y="147015"/>
                    </a:moveTo>
                    <a:cubicBezTo>
                      <a:pt x="0" y="56464"/>
                      <a:pt x="77559" y="0"/>
                      <a:pt x="175609" y="0"/>
                    </a:cubicBezTo>
                    <a:cubicBezTo>
                      <a:pt x="220548" y="0"/>
                      <a:pt x="251161" y="6096"/>
                      <a:pt x="286588" y="22441"/>
                    </a:cubicBezTo>
                    <a:lnTo>
                      <a:pt x="289268" y="115735"/>
                    </a:lnTo>
                    <a:cubicBezTo>
                      <a:pt x="272256" y="98723"/>
                      <a:pt x="257315" y="89148"/>
                      <a:pt x="240303" y="82321"/>
                    </a:cubicBezTo>
                    <a:cubicBezTo>
                      <a:pt x="222618" y="75552"/>
                      <a:pt x="205549" y="70129"/>
                      <a:pt x="176276" y="70129"/>
                    </a:cubicBezTo>
                    <a:cubicBezTo>
                      <a:pt x="115056" y="70129"/>
                      <a:pt x="76213" y="100736"/>
                      <a:pt x="76213" y="147022"/>
                    </a:cubicBezTo>
                    <a:cubicBezTo>
                      <a:pt x="76213" y="189218"/>
                      <a:pt x="106883" y="208306"/>
                      <a:pt x="169507" y="234156"/>
                    </a:cubicBezTo>
                    <a:cubicBezTo>
                      <a:pt x="213042" y="251841"/>
                      <a:pt x="245726" y="266840"/>
                      <a:pt x="268167" y="289281"/>
                    </a:cubicBezTo>
                    <a:cubicBezTo>
                      <a:pt x="298107" y="319221"/>
                      <a:pt x="311766" y="356660"/>
                      <a:pt x="311766" y="401600"/>
                    </a:cubicBezTo>
                    <a:cubicBezTo>
                      <a:pt x="311766" y="498310"/>
                      <a:pt x="237560" y="558184"/>
                      <a:pt x="136093" y="558184"/>
                    </a:cubicBezTo>
                    <a:cubicBezTo>
                      <a:pt x="84385" y="558184"/>
                      <a:pt x="47676" y="550012"/>
                      <a:pt x="10909" y="534340"/>
                    </a:cubicBezTo>
                    <a:lnTo>
                      <a:pt x="6826" y="442449"/>
                    </a:lnTo>
                    <a:cubicBezTo>
                      <a:pt x="23838" y="459461"/>
                      <a:pt x="38779" y="466960"/>
                      <a:pt x="55791" y="474459"/>
                    </a:cubicBezTo>
                    <a:cubicBezTo>
                      <a:pt x="74879" y="482632"/>
                      <a:pt x="102133" y="488055"/>
                      <a:pt x="131344" y="488055"/>
                    </a:cubicBezTo>
                    <a:cubicBezTo>
                      <a:pt x="196710" y="488055"/>
                      <a:pt x="235553" y="453358"/>
                      <a:pt x="235553" y="404336"/>
                    </a:cubicBezTo>
                    <a:cubicBezTo>
                      <a:pt x="235553" y="362141"/>
                      <a:pt x="220554" y="334887"/>
                      <a:pt x="130734" y="300190"/>
                    </a:cubicBezTo>
                    <a:cubicBezTo>
                      <a:pt x="27927" y="260674"/>
                      <a:pt x="0" y="208293"/>
                      <a:pt x="0" y="147015"/>
                    </a:cubicBezTo>
                  </a:path>
                </a:pathLst>
              </a:custGeom>
              <a:grpFill/>
              <a:ln w="6350" cap="flat">
                <a:noFill/>
                <a:prstDash val="solid"/>
                <a:miter/>
              </a:ln>
            </p:spPr>
            <p:txBody>
              <a:bodyPr rtlCol="0" anchor="ctr"/>
              <a:lstStyle/>
              <a:p>
                <a:endParaRPr lang="da-DK" dirty="0"/>
              </a:p>
            </p:txBody>
          </p:sp>
          <p:sp>
            <p:nvSpPr>
              <p:cNvPr id="46" name="Freeform: Shape 45">
                <a:extLst>
                  <a:ext uri="{FF2B5EF4-FFF2-40B4-BE49-F238E27FC236}">
                    <a16:creationId xmlns:a16="http://schemas.microsoft.com/office/drawing/2014/main" id="{4750A024-ECAE-9484-AD2A-8D5D1C210AB1}"/>
                  </a:ext>
                </a:extLst>
              </p:cNvPr>
              <p:cNvSpPr/>
              <p:nvPr/>
            </p:nvSpPr>
            <p:spPr>
              <a:xfrm>
                <a:off x="7061840" y="1822276"/>
                <a:ext cx="543902" cy="544576"/>
              </a:xfrm>
              <a:custGeom>
                <a:avLst/>
                <a:gdLst>
                  <a:gd name="connsiteX0" fmla="*/ 372993 w 543902"/>
                  <a:gd name="connsiteY0" fmla="*/ 348539 h 544576"/>
                  <a:gd name="connsiteX1" fmla="*/ 162014 w 543902"/>
                  <a:gd name="connsiteY1" fmla="*/ 348539 h 544576"/>
                  <a:gd name="connsiteX2" fmla="*/ 99390 w 543902"/>
                  <a:gd name="connsiteY2" fmla="*/ 499637 h 544576"/>
                  <a:gd name="connsiteX3" fmla="*/ 91891 w 543902"/>
                  <a:gd name="connsiteY3" fmla="*/ 544576 h 544576"/>
                  <a:gd name="connsiteX4" fmla="*/ 0 w 543902"/>
                  <a:gd name="connsiteY4" fmla="*/ 544576 h 544576"/>
                  <a:gd name="connsiteX5" fmla="*/ 24511 w 543902"/>
                  <a:gd name="connsiteY5" fmla="*/ 499637 h 544576"/>
                  <a:gd name="connsiteX6" fmla="*/ 232804 w 543902"/>
                  <a:gd name="connsiteY6" fmla="*/ 0 h 544576"/>
                  <a:gd name="connsiteX7" fmla="*/ 300184 w 543902"/>
                  <a:gd name="connsiteY7" fmla="*/ 0 h 544576"/>
                  <a:gd name="connsiteX8" fmla="*/ 519392 w 543902"/>
                  <a:gd name="connsiteY8" fmla="*/ 499637 h 544576"/>
                  <a:gd name="connsiteX9" fmla="*/ 543903 w 543902"/>
                  <a:gd name="connsiteY9" fmla="*/ 544576 h 544576"/>
                  <a:gd name="connsiteX10" fmla="*/ 447192 w 543902"/>
                  <a:gd name="connsiteY10" fmla="*/ 544576 h 544576"/>
                  <a:gd name="connsiteX11" fmla="*/ 439020 w 543902"/>
                  <a:gd name="connsiteY11" fmla="*/ 499637 h 544576"/>
                  <a:gd name="connsiteX12" fmla="*/ 372993 w 543902"/>
                  <a:gd name="connsiteY12" fmla="*/ 348539 h 544576"/>
                  <a:gd name="connsiteX13" fmla="*/ 191281 w 543902"/>
                  <a:gd name="connsiteY13" fmla="*/ 279083 h 544576"/>
                  <a:gd name="connsiteX14" fmla="*/ 342379 w 543902"/>
                  <a:gd name="connsiteY14" fmla="*/ 279083 h 544576"/>
                  <a:gd name="connsiteX15" fmla="*/ 264820 w 543902"/>
                  <a:gd name="connsiteY15" fmla="*/ 101397 h 544576"/>
                  <a:gd name="connsiteX16" fmla="*/ 191281 w 543902"/>
                  <a:gd name="connsiteY16" fmla="*/ 279083 h 5445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543902" h="544576">
                    <a:moveTo>
                      <a:pt x="372993" y="348539"/>
                    </a:moveTo>
                    <a:lnTo>
                      <a:pt x="162014" y="348539"/>
                    </a:lnTo>
                    <a:lnTo>
                      <a:pt x="99390" y="499637"/>
                    </a:lnTo>
                    <a:cubicBezTo>
                      <a:pt x="93904" y="513232"/>
                      <a:pt x="91891" y="530244"/>
                      <a:pt x="91891" y="544576"/>
                    </a:cubicBezTo>
                    <a:lnTo>
                      <a:pt x="0" y="544576"/>
                    </a:lnTo>
                    <a:cubicBezTo>
                      <a:pt x="9512" y="530917"/>
                      <a:pt x="17012" y="517989"/>
                      <a:pt x="24511" y="499637"/>
                    </a:cubicBezTo>
                    <a:lnTo>
                      <a:pt x="232804" y="0"/>
                    </a:lnTo>
                    <a:lnTo>
                      <a:pt x="300184" y="0"/>
                    </a:lnTo>
                    <a:lnTo>
                      <a:pt x="519392" y="499637"/>
                    </a:lnTo>
                    <a:cubicBezTo>
                      <a:pt x="527564" y="517989"/>
                      <a:pt x="534333" y="530917"/>
                      <a:pt x="543903" y="544576"/>
                    </a:cubicBezTo>
                    <a:lnTo>
                      <a:pt x="447192" y="544576"/>
                    </a:lnTo>
                    <a:cubicBezTo>
                      <a:pt x="447192" y="526834"/>
                      <a:pt x="444513" y="512566"/>
                      <a:pt x="439020" y="499637"/>
                    </a:cubicBezTo>
                    <a:lnTo>
                      <a:pt x="372993" y="348539"/>
                    </a:lnTo>
                    <a:close/>
                    <a:moveTo>
                      <a:pt x="191281" y="279083"/>
                    </a:moveTo>
                    <a:lnTo>
                      <a:pt x="342379" y="279083"/>
                    </a:lnTo>
                    <a:lnTo>
                      <a:pt x="264820" y="101397"/>
                    </a:lnTo>
                    <a:lnTo>
                      <a:pt x="191281" y="279083"/>
                    </a:lnTo>
                    <a:close/>
                  </a:path>
                </a:pathLst>
              </a:custGeom>
              <a:grpFill/>
              <a:ln w="6350" cap="flat">
                <a:noFill/>
                <a:prstDash val="solid"/>
                <a:miter/>
              </a:ln>
            </p:spPr>
            <p:txBody>
              <a:bodyPr rtlCol="0" anchor="ctr"/>
              <a:lstStyle/>
              <a:p>
                <a:endParaRPr lang="da-DK" dirty="0"/>
              </a:p>
            </p:txBody>
          </p:sp>
          <p:sp>
            <p:nvSpPr>
              <p:cNvPr id="47" name="Freeform: Shape 46">
                <a:extLst>
                  <a:ext uri="{FF2B5EF4-FFF2-40B4-BE49-F238E27FC236}">
                    <a16:creationId xmlns:a16="http://schemas.microsoft.com/office/drawing/2014/main" id="{C5D671C4-7F7A-7910-7F76-65122B36972C}"/>
                  </a:ext>
                </a:extLst>
              </p:cNvPr>
              <p:cNvSpPr/>
              <p:nvPr/>
            </p:nvSpPr>
            <p:spPr>
              <a:xfrm>
                <a:off x="7671249" y="1822276"/>
                <a:ext cx="488124" cy="544576"/>
              </a:xfrm>
              <a:custGeom>
                <a:avLst/>
                <a:gdLst>
                  <a:gd name="connsiteX0" fmla="*/ 477838 w 488124"/>
                  <a:gd name="connsiteY0" fmla="*/ 499637 h 544576"/>
                  <a:gd name="connsiteX1" fmla="*/ 481267 w 488124"/>
                  <a:gd name="connsiteY1" fmla="*/ 544576 h 544576"/>
                  <a:gd name="connsiteX2" fmla="*/ 409131 w 488124"/>
                  <a:gd name="connsiteY2" fmla="*/ 544576 h 544576"/>
                  <a:gd name="connsiteX3" fmla="*/ 79629 w 488124"/>
                  <a:gd name="connsiteY3" fmla="*/ 119145 h 544576"/>
                  <a:gd name="connsiteX4" fmla="*/ 79629 w 488124"/>
                  <a:gd name="connsiteY4" fmla="*/ 499637 h 544576"/>
                  <a:gd name="connsiteX5" fmla="*/ 89853 w 488124"/>
                  <a:gd name="connsiteY5" fmla="*/ 544576 h 544576"/>
                  <a:gd name="connsiteX6" fmla="*/ 0 w 488124"/>
                  <a:gd name="connsiteY6" fmla="*/ 544576 h 544576"/>
                  <a:gd name="connsiteX7" fmla="*/ 10243 w 488124"/>
                  <a:gd name="connsiteY7" fmla="*/ 499637 h 544576"/>
                  <a:gd name="connsiteX8" fmla="*/ 10243 w 488124"/>
                  <a:gd name="connsiteY8" fmla="*/ 44939 h 544576"/>
                  <a:gd name="connsiteX9" fmla="*/ 0 w 488124"/>
                  <a:gd name="connsiteY9" fmla="*/ 0 h 544576"/>
                  <a:gd name="connsiteX10" fmla="*/ 81724 w 488124"/>
                  <a:gd name="connsiteY10" fmla="*/ 0 h 544576"/>
                  <a:gd name="connsiteX11" fmla="*/ 408432 w 488124"/>
                  <a:gd name="connsiteY11" fmla="*/ 419271 h 544576"/>
                  <a:gd name="connsiteX12" fmla="*/ 408432 w 488124"/>
                  <a:gd name="connsiteY12" fmla="*/ 44939 h 544576"/>
                  <a:gd name="connsiteX13" fmla="*/ 398208 w 488124"/>
                  <a:gd name="connsiteY13" fmla="*/ 0 h 544576"/>
                  <a:gd name="connsiteX14" fmla="*/ 488124 w 488124"/>
                  <a:gd name="connsiteY14" fmla="*/ 0 h 544576"/>
                  <a:gd name="connsiteX15" fmla="*/ 477838 w 488124"/>
                  <a:gd name="connsiteY15" fmla="*/ 44939 h 544576"/>
                  <a:gd name="connsiteX16" fmla="*/ 477838 w 488124"/>
                  <a:gd name="connsiteY16" fmla="*/ 499637 h 5445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88124" h="544576">
                    <a:moveTo>
                      <a:pt x="477838" y="499637"/>
                    </a:moveTo>
                    <a:cubicBezTo>
                      <a:pt x="477838" y="519392"/>
                      <a:pt x="479298" y="530917"/>
                      <a:pt x="481267" y="544576"/>
                    </a:cubicBezTo>
                    <a:lnTo>
                      <a:pt x="409131" y="544576"/>
                    </a:lnTo>
                    <a:lnTo>
                      <a:pt x="79629" y="119145"/>
                    </a:lnTo>
                    <a:lnTo>
                      <a:pt x="79629" y="499637"/>
                    </a:lnTo>
                    <a:cubicBezTo>
                      <a:pt x="79629" y="519392"/>
                      <a:pt x="83058" y="530917"/>
                      <a:pt x="89853" y="544576"/>
                    </a:cubicBezTo>
                    <a:lnTo>
                      <a:pt x="0" y="544576"/>
                    </a:lnTo>
                    <a:cubicBezTo>
                      <a:pt x="6833" y="530917"/>
                      <a:pt x="10243" y="519392"/>
                      <a:pt x="10243" y="499637"/>
                    </a:cubicBezTo>
                    <a:lnTo>
                      <a:pt x="10243" y="44939"/>
                    </a:lnTo>
                    <a:cubicBezTo>
                      <a:pt x="10243" y="25184"/>
                      <a:pt x="6826" y="13595"/>
                      <a:pt x="0" y="0"/>
                    </a:cubicBezTo>
                    <a:lnTo>
                      <a:pt x="81724" y="0"/>
                    </a:lnTo>
                    <a:lnTo>
                      <a:pt x="408432" y="419271"/>
                    </a:lnTo>
                    <a:lnTo>
                      <a:pt x="408432" y="44939"/>
                    </a:lnTo>
                    <a:cubicBezTo>
                      <a:pt x="408432" y="25184"/>
                      <a:pt x="405067" y="13595"/>
                      <a:pt x="398208" y="0"/>
                    </a:cubicBezTo>
                    <a:lnTo>
                      <a:pt x="488124" y="0"/>
                    </a:lnTo>
                    <a:cubicBezTo>
                      <a:pt x="481267" y="13595"/>
                      <a:pt x="477838" y="25184"/>
                      <a:pt x="477838" y="44939"/>
                    </a:cubicBezTo>
                    <a:lnTo>
                      <a:pt x="477838" y="499637"/>
                    </a:lnTo>
                    <a:close/>
                  </a:path>
                </a:pathLst>
              </a:custGeom>
              <a:grpFill/>
              <a:ln w="6350" cap="flat">
                <a:noFill/>
                <a:prstDash val="solid"/>
                <a:miter/>
              </a:ln>
            </p:spPr>
            <p:txBody>
              <a:bodyPr rtlCol="0" anchor="ctr"/>
              <a:lstStyle/>
              <a:p>
                <a:endParaRPr lang="da-DK" dirty="0"/>
              </a:p>
            </p:txBody>
          </p:sp>
          <p:sp>
            <p:nvSpPr>
              <p:cNvPr id="48" name="Freeform: Shape 47">
                <a:extLst>
                  <a:ext uri="{FF2B5EF4-FFF2-40B4-BE49-F238E27FC236}">
                    <a16:creationId xmlns:a16="http://schemas.microsoft.com/office/drawing/2014/main" id="{BD80534E-7C4A-555F-FA07-540FFD451814}"/>
                  </a:ext>
                </a:extLst>
              </p:cNvPr>
              <p:cNvSpPr/>
              <p:nvPr/>
            </p:nvSpPr>
            <p:spPr>
              <a:xfrm>
                <a:off x="8279707" y="1822250"/>
                <a:ext cx="482600" cy="548665"/>
              </a:xfrm>
              <a:custGeom>
                <a:avLst/>
                <a:gdLst>
                  <a:gd name="connsiteX0" fmla="*/ 199453 w 482600"/>
                  <a:gd name="connsiteY0" fmla="*/ 0 h 548665"/>
                  <a:gd name="connsiteX1" fmla="*/ 482600 w 482600"/>
                  <a:gd name="connsiteY1" fmla="*/ 272993 h 548665"/>
                  <a:gd name="connsiteX2" fmla="*/ 196723 w 482600"/>
                  <a:gd name="connsiteY2" fmla="*/ 548665 h 548665"/>
                  <a:gd name="connsiteX3" fmla="*/ 48323 w 482600"/>
                  <a:gd name="connsiteY3" fmla="*/ 544582 h 548665"/>
                  <a:gd name="connsiteX4" fmla="*/ 0 w 482600"/>
                  <a:gd name="connsiteY4" fmla="*/ 544582 h 548665"/>
                  <a:gd name="connsiteX5" fmla="*/ 10160 w 482600"/>
                  <a:gd name="connsiteY5" fmla="*/ 499644 h 548665"/>
                  <a:gd name="connsiteX6" fmla="*/ 10160 w 482600"/>
                  <a:gd name="connsiteY6" fmla="*/ 44945 h 548665"/>
                  <a:gd name="connsiteX7" fmla="*/ 0 w 482600"/>
                  <a:gd name="connsiteY7" fmla="*/ 7 h 548665"/>
                  <a:gd name="connsiteX8" fmla="*/ 199453 w 482600"/>
                  <a:gd name="connsiteY8" fmla="*/ 7 h 548665"/>
                  <a:gd name="connsiteX9" fmla="*/ 83693 w 482600"/>
                  <a:gd name="connsiteY9" fmla="*/ 435674 h 548665"/>
                  <a:gd name="connsiteX10" fmla="*/ 105473 w 482600"/>
                  <a:gd name="connsiteY10" fmla="*/ 475793 h 548665"/>
                  <a:gd name="connsiteX11" fmla="*/ 191960 w 482600"/>
                  <a:gd name="connsiteY11" fmla="*/ 481952 h 548665"/>
                  <a:gd name="connsiteX12" fmla="*/ 402336 w 482600"/>
                  <a:gd name="connsiteY12" fmla="*/ 273660 h 548665"/>
                  <a:gd name="connsiteX13" fmla="*/ 189864 w 482600"/>
                  <a:gd name="connsiteY13" fmla="*/ 69450 h 548665"/>
                  <a:gd name="connsiteX14" fmla="*/ 83693 w 482600"/>
                  <a:gd name="connsiteY14" fmla="*/ 69450 h 548665"/>
                  <a:gd name="connsiteX15" fmla="*/ 83693 w 482600"/>
                  <a:gd name="connsiteY15" fmla="*/ 435674 h 5486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482600" h="548665">
                    <a:moveTo>
                      <a:pt x="199453" y="0"/>
                    </a:moveTo>
                    <a:cubicBezTo>
                      <a:pt x="366902" y="0"/>
                      <a:pt x="482600" y="113722"/>
                      <a:pt x="482600" y="272993"/>
                    </a:cubicBezTo>
                    <a:cubicBezTo>
                      <a:pt x="482600" y="432264"/>
                      <a:pt x="364172" y="548665"/>
                      <a:pt x="196723" y="548665"/>
                    </a:cubicBezTo>
                    <a:cubicBezTo>
                      <a:pt x="114364" y="548665"/>
                      <a:pt x="89153" y="544582"/>
                      <a:pt x="48323" y="544582"/>
                    </a:cubicBezTo>
                    <a:lnTo>
                      <a:pt x="0" y="544582"/>
                    </a:lnTo>
                    <a:cubicBezTo>
                      <a:pt x="6794" y="530987"/>
                      <a:pt x="10160" y="519399"/>
                      <a:pt x="10160" y="499644"/>
                    </a:cubicBezTo>
                    <a:lnTo>
                      <a:pt x="10160" y="44945"/>
                    </a:lnTo>
                    <a:cubicBezTo>
                      <a:pt x="10160" y="25191"/>
                      <a:pt x="6794" y="13665"/>
                      <a:pt x="0" y="7"/>
                    </a:cubicBezTo>
                    <a:lnTo>
                      <a:pt x="199453" y="7"/>
                    </a:lnTo>
                    <a:close/>
                    <a:moveTo>
                      <a:pt x="83693" y="435674"/>
                    </a:moveTo>
                    <a:cubicBezTo>
                      <a:pt x="83693" y="456102"/>
                      <a:pt x="85789" y="469697"/>
                      <a:pt x="105473" y="475793"/>
                    </a:cubicBezTo>
                    <a:cubicBezTo>
                      <a:pt x="121793" y="481279"/>
                      <a:pt x="151764" y="481952"/>
                      <a:pt x="191960" y="481952"/>
                    </a:cubicBezTo>
                    <a:cubicBezTo>
                      <a:pt x="319277" y="481952"/>
                      <a:pt x="402336" y="390061"/>
                      <a:pt x="402336" y="273660"/>
                    </a:cubicBezTo>
                    <a:cubicBezTo>
                      <a:pt x="402336" y="157258"/>
                      <a:pt x="319277" y="69450"/>
                      <a:pt x="189864" y="69450"/>
                    </a:cubicBezTo>
                    <a:lnTo>
                      <a:pt x="83693" y="69450"/>
                    </a:lnTo>
                    <a:lnTo>
                      <a:pt x="83693" y="435674"/>
                    </a:lnTo>
                    <a:close/>
                  </a:path>
                </a:pathLst>
              </a:custGeom>
              <a:grpFill/>
              <a:ln w="6350" cap="flat">
                <a:noFill/>
                <a:prstDash val="solid"/>
                <a:miter/>
              </a:ln>
            </p:spPr>
            <p:txBody>
              <a:bodyPr rtlCol="0" anchor="ctr"/>
              <a:lstStyle/>
              <a:p>
                <a:endParaRPr lang="da-DK" dirty="0"/>
              </a:p>
            </p:txBody>
          </p:sp>
          <p:sp>
            <p:nvSpPr>
              <p:cNvPr id="49" name="Freeform: Shape 48">
                <a:extLst>
                  <a:ext uri="{FF2B5EF4-FFF2-40B4-BE49-F238E27FC236}">
                    <a16:creationId xmlns:a16="http://schemas.microsoft.com/office/drawing/2014/main" id="{A3122E35-C276-B6B0-6187-03EF8EDD3A81}"/>
                  </a:ext>
                </a:extLst>
              </p:cNvPr>
              <p:cNvSpPr/>
              <p:nvPr/>
            </p:nvSpPr>
            <p:spPr>
              <a:xfrm>
                <a:off x="8781737" y="1822276"/>
                <a:ext cx="543941" cy="544576"/>
              </a:xfrm>
              <a:custGeom>
                <a:avLst/>
                <a:gdLst>
                  <a:gd name="connsiteX0" fmla="*/ 373063 w 543941"/>
                  <a:gd name="connsiteY0" fmla="*/ 348539 h 544576"/>
                  <a:gd name="connsiteX1" fmla="*/ 162052 w 543941"/>
                  <a:gd name="connsiteY1" fmla="*/ 348539 h 544576"/>
                  <a:gd name="connsiteX2" fmla="*/ 99441 w 543941"/>
                  <a:gd name="connsiteY2" fmla="*/ 499637 h 544576"/>
                  <a:gd name="connsiteX3" fmla="*/ 91948 w 543941"/>
                  <a:gd name="connsiteY3" fmla="*/ 544576 h 544576"/>
                  <a:gd name="connsiteX4" fmla="*/ 0 w 543941"/>
                  <a:gd name="connsiteY4" fmla="*/ 544576 h 544576"/>
                  <a:gd name="connsiteX5" fmla="*/ 24511 w 543941"/>
                  <a:gd name="connsiteY5" fmla="*/ 499637 h 544576"/>
                  <a:gd name="connsiteX6" fmla="*/ 232855 w 543941"/>
                  <a:gd name="connsiteY6" fmla="*/ 0 h 544576"/>
                  <a:gd name="connsiteX7" fmla="*/ 300228 w 543941"/>
                  <a:gd name="connsiteY7" fmla="*/ 0 h 544576"/>
                  <a:gd name="connsiteX8" fmla="*/ 519430 w 543941"/>
                  <a:gd name="connsiteY8" fmla="*/ 499637 h 544576"/>
                  <a:gd name="connsiteX9" fmla="*/ 543941 w 543941"/>
                  <a:gd name="connsiteY9" fmla="*/ 544576 h 544576"/>
                  <a:gd name="connsiteX10" fmla="*/ 447294 w 543941"/>
                  <a:gd name="connsiteY10" fmla="*/ 544576 h 544576"/>
                  <a:gd name="connsiteX11" fmla="*/ 439103 w 543941"/>
                  <a:gd name="connsiteY11" fmla="*/ 499637 h 544576"/>
                  <a:gd name="connsiteX12" fmla="*/ 373063 w 543941"/>
                  <a:gd name="connsiteY12" fmla="*/ 348539 h 544576"/>
                  <a:gd name="connsiteX13" fmla="*/ 191326 w 543941"/>
                  <a:gd name="connsiteY13" fmla="*/ 279083 h 544576"/>
                  <a:gd name="connsiteX14" fmla="*/ 342392 w 543941"/>
                  <a:gd name="connsiteY14" fmla="*/ 279083 h 544576"/>
                  <a:gd name="connsiteX15" fmla="*/ 264858 w 543941"/>
                  <a:gd name="connsiteY15" fmla="*/ 101397 h 544576"/>
                  <a:gd name="connsiteX16" fmla="*/ 191326 w 543941"/>
                  <a:gd name="connsiteY16" fmla="*/ 279083 h 5445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543941" h="544576">
                    <a:moveTo>
                      <a:pt x="373063" y="348539"/>
                    </a:moveTo>
                    <a:lnTo>
                      <a:pt x="162052" y="348539"/>
                    </a:lnTo>
                    <a:lnTo>
                      <a:pt x="99441" y="499637"/>
                    </a:lnTo>
                    <a:cubicBezTo>
                      <a:pt x="93980" y="513232"/>
                      <a:pt x="91948" y="530244"/>
                      <a:pt x="91948" y="544576"/>
                    </a:cubicBezTo>
                    <a:lnTo>
                      <a:pt x="0" y="544576"/>
                    </a:lnTo>
                    <a:cubicBezTo>
                      <a:pt x="9589" y="530917"/>
                      <a:pt x="17018" y="517989"/>
                      <a:pt x="24511" y="499637"/>
                    </a:cubicBezTo>
                    <a:lnTo>
                      <a:pt x="232855" y="0"/>
                    </a:lnTo>
                    <a:lnTo>
                      <a:pt x="300228" y="0"/>
                    </a:lnTo>
                    <a:lnTo>
                      <a:pt x="519430" y="499637"/>
                    </a:lnTo>
                    <a:cubicBezTo>
                      <a:pt x="527621" y="517989"/>
                      <a:pt x="534416" y="530917"/>
                      <a:pt x="543941" y="544576"/>
                    </a:cubicBezTo>
                    <a:lnTo>
                      <a:pt x="447294" y="544576"/>
                    </a:lnTo>
                    <a:cubicBezTo>
                      <a:pt x="447294" y="526834"/>
                      <a:pt x="444564" y="512566"/>
                      <a:pt x="439103" y="499637"/>
                    </a:cubicBezTo>
                    <a:lnTo>
                      <a:pt x="373063" y="348539"/>
                    </a:lnTo>
                    <a:close/>
                    <a:moveTo>
                      <a:pt x="191326" y="279083"/>
                    </a:moveTo>
                    <a:lnTo>
                      <a:pt x="342392" y="279083"/>
                    </a:lnTo>
                    <a:lnTo>
                      <a:pt x="264858" y="101397"/>
                    </a:lnTo>
                    <a:lnTo>
                      <a:pt x="191326" y="279083"/>
                    </a:lnTo>
                    <a:close/>
                  </a:path>
                </a:pathLst>
              </a:custGeom>
              <a:grpFill/>
              <a:ln w="6350" cap="flat">
                <a:noFill/>
                <a:prstDash val="solid"/>
                <a:miter/>
              </a:ln>
            </p:spPr>
            <p:txBody>
              <a:bodyPr rtlCol="0" anchor="ctr"/>
              <a:lstStyle/>
              <a:p>
                <a:endParaRPr lang="da-DK" dirty="0"/>
              </a:p>
            </p:txBody>
          </p:sp>
          <p:sp>
            <p:nvSpPr>
              <p:cNvPr id="50" name="Freeform: Shape 49">
                <a:extLst>
                  <a:ext uri="{FF2B5EF4-FFF2-40B4-BE49-F238E27FC236}">
                    <a16:creationId xmlns:a16="http://schemas.microsoft.com/office/drawing/2014/main" id="{D4A524DE-324D-3789-9562-B9DFD4D3AE40}"/>
                  </a:ext>
                </a:extLst>
              </p:cNvPr>
              <p:cNvSpPr/>
              <p:nvPr/>
            </p:nvSpPr>
            <p:spPr>
              <a:xfrm>
                <a:off x="7727701" y="408334"/>
                <a:ext cx="488124" cy="544575"/>
              </a:xfrm>
              <a:custGeom>
                <a:avLst/>
                <a:gdLst>
                  <a:gd name="connsiteX0" fmla="*/ 477901 w 488124"/>
                  <a:gd name="connsiteY0" fmla="*/ 499637 h 544575"/>
                  <a:gd name="connsiteX1" fmla="*/ 481330 w 488124"/>
                  <a:gd name="connsiteY1" fmla="*/ 544576 h 544575"/>
                  <a:gd name="connsiteX2" fmla="*/ 409194 w 488124"/>
                  <a:gd name="connsiteY2" fmla="*/ 544576 h 544575"/>
                  <a:gd name="connsiteX3" fmla="*/ 79629 w 488124"/>
                  <a:gd name="connsiteY3" fmla="*/ 119145 h 544575"/>
                  <a:gd name="connsiteX4" fmla="*/ 79629 w 488124"/>
                  <a:gd name="connsiteY4" fmla="*/ 499637 h 544575"/>
                  <a:gd name="connsiteX5" fmla="*/ 89916 w 488124"/>
                  <a:gd name="connsiteY5" fmla="*/ 544576 h 544575"/>
                  <a:gd name="connsiteX6" fmla="*/ 0 w 488124"/>
                  <a:gd name="connsiteY6" fmla="*/ 544576 h 544575"/>
                  <a:gd name="connsiteX7" fmla="*/ 10287 w 488124"/>
                  <a:gd name="connsiteY7" fmla="*/ 499637 h 544575"/>
                  <a:gd name="connsiteX8" fmla="*/ 10287 w 488124"/>
                  <a:gd name="connsiteY8" fmla="*/ 44939 h 544575"/>
                  <a:gd name="connsiteX9" fmla="*/ 0 w 488124"/>
                  <a:gd name="connsiteY9" fmla="*/ 0 h 544575"/>
                  <a:gd name="connsiteX10" fmla="*/ 81724 w 488124"/>
                  <a:gd name="connsiteY10" fmla="*/ 0 h 544575"/>
                  <a:gd name="connsiteX11" fmla="*/ 408432 w 488124"/>
                  <a:gd name="connsiteY11" fmla="*/ 419335 h 544575"/>
                  <a:gd name="connsiteX12" fmla="*/ 408432 w 488124"/>
                  <a:gd name="connsiteY12" fmla="*/ 44939 h 544575"/>
                  <a:gd name="connsiteX13" fmla="*/ 398272 w 488124"/>
                  <a:gd name="connsiteY13" fmla="*/ 0 h 544575"/>
                  <a:gd name="connsiteX14" fmla="*/ 488124 w 488124"/>
                  <a:gd name="connsiteY14" fmla="*/ 0 h 544575"/>
                  <a:gd name="connsiteX15" fmla="*/ 477901 w 488124"/>
                  <a:gd name="connsiteY15" fmla="*/ 44939 h 544575"/>
                  <a:gd name="connsiteX16" fmla="*/ 477901 w 488124"/>
                  <a:gd name="connsiteY16" fmla="*/ 499637 h 544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88124" h="544575">
                    <a:moveTo>
                      <a:pt x="477901" y="499637"/>
                    </a:moveTo>
                    <a:cubicBezTo>
                      <a:pt x="477901" y="519392"/>
                      <a:pt x="479298" y="530917"/>
                      <a:pt x="481330" y="544576"/>
                    </a:cubicBezTo>
                    <a:lnTo>
                      <a:pt x="409194" y="544576"/>
                    </a:lnTo>
                    <a:lnTo>
                      <a:pt x="79629" y="119145"/>
                    </a:lnTo>
                    <a:lnTo>
                      <a:pt x="79629" y="499637"/>
                    </a:lnTo>
                    <a:cubicBezTo>
                      <a:pt x="79629" y="519392"/>
                      <a:pt x="83058" y="530917"/>
                      <a:pt x="89916" y="544576"/>
                    </a:cubicBezTo>
                    <a:lnTo>
                      <a:pt x="0" y="544576"/>
                    </a:lnTo>
                    <a:cubicBezTo>
                      <a:pt x="6858" y="530917"/>
                      <a:pt x="10287" y="519392"/>
                      <a:pt x="10287" y="499637"/>
                    </a:cubicBezTo>
                    <a:lnTo>
                      <a:pt x="10287" y="44939"/>
                    </a:lnTo>
                    <a:cubicBezTo>
                      <a:pt x="10287" y="25184"/>
                      <a:pt x="6858" y="13595"/>
                      <a:pt x="0" y="0"/>
                    </a:cubicBezTo>
                    <a:lnTo>
                      <a:pt x="81724" y="0"/>
                    </a:lnTo>
                    <a:lnTo>
                      <a:pt x="408432" y="419335"/>
                    </a:lnTo>
                    <a:lnTo>
                      <a:pt x="408432" y="44939"/>
                    </a:lnTo>
                    <a:cubicBezTo>
                      <a:pt x="408432" y="25184"/>
                      <a:pt x="405067" y="13595"/>
                      <a:pt x="398272" y="0"/>
                    </a:cubicBezTo>
                    <a:lnTo>
                      <a:pt x="488124" y="0"/>
                    </a:lnTo>
                    <a:cubicBezTo>
                      <a:pt x="481330" y="13595"/>
                      <a:pt x="477901" y="25184"/>
                      <a:pt x="477901" y="44939"/>
                    </a:cubicBezTo>
                    <a:lnTo>
                      <a:pt x="477901" y="499637"/>
                    </a:lnTo>
                    <a:close/>
                  </a:path>
                </a:pathLst>
              </a:custGeom>
              <a:grpFill/>
              <a:ln w="6350" cap="flat">
                <a:noFill/>
                <a:prstDash val="solid"/>
                <a:miter/>
              </a:ln>
            </p:spPr>
            <p:txBody>
              <a:bodyPr rtlCol="0" anchor="ctr"/>
              <a:lstStyle/>
              <a:p>
                <a:endParaRPr lang="da-DK" dirty="0"/>
              </a:p>
            </p:txBody>
          </p:sp>
          <p:sp>
            <p:nvSpPr>
              <p:cNvPr id="51" name="Freeform: Shape 50">
                <a:extLst>
                  <a:ext uri="{FF2B5EF4-FFF2-40B4-BE49-F238E27FC236}">
                    <a16:creationId xmlns:a16="http://schemas.microsoft.com/office/drawing/2014/main" id="{6B446B2A-E47E-5CFA-C867-D7CA60D66174}"/>
                  </a:ext>
                </a:extLst>
              </p:cNvPr>
              <p:cNvSpPr/>
              <p:nvPr/>
            </p:nvSpPr>
            <p:spPr>
              <a:xfrm>
                <a:off x="8336158" y="408308"/>
                <a:ext cx="482663" cy="548665"/>
              </a:xfrm>
              <a:custGeom>
                <a:avLst/>
                <a:gdLst>
                  <a:gd name="connsiteX0" fmla="*/ 199454 w 482663"/>
                  <a:gd name="connsiteY0" fmla="*/ 0 h 548665"/>
                  <a:gd name="connsiteX1" fmla="*/ 482664 w 482663"/>
                  <a:gd name="connsiteY1" fmla="*/ 272993 h 548665"/>
                  <a:gd name="connsiteX2" fmla="*/ 196724 w 482663"/>
                  <a:gd name="connsiteY2" fmla="*/ 548665 h 548665"/>
                  <a:gd name="connsiteX3" fmla="*/ 48324 w 482663"/>
                  <a:gd name="connsiteY3" fmla="*/ 544582 h 548665"/>
                  <a:gd name="connsiteX4" fmla="*/ 0 w 482663"/>
                  <a:gd name="connsiteY4" fmla="*/ 544582 h 548665"/>
                  <a:gd name="connsiteX5" fmla="*/ 10224 w 482663"/>
                  <a:gd name="connsiteY5" fmla="*/ 499643 h 548665"/>
                  <a:gd name="connsiteX6" fmla="*/ 10224 w 482663"/>
                  <a:gd name="connsiteY6" fmla="*/ 44945 h 548665"/>
                  <a:gd name="connsiteX7" fmla="*/ 0 w 482663"/>
                  <a:gd name="connsiteY7" fmla="*/ 6 h 548665"/>
                  <a:gd name="connsiteX8" fmla="*/ 199454 w 482663"/>
                  <a:gd name="connsiteY8" fmla="*/ 6 h 548665"/>
                  <a:gd name="connsiteX9" fmla="*/ 83757 w 482663"/>
                  <a:gd name="connsiteY9" fmla="*/ 435673 h 548665"/>
                  <a:gd name="connsiteX10" fmla="*/ 105538 w 482663"/>
                  <a:gd name="connsiteY10" fmla="*/ 475856 h 548665"/>
                  <a:gd name="connsiteX11" fmla="*/ 191961 w 482663"/>
                  <a:gd name="connsiteY11" fmla="*/ 481952 h 548665"/>
                  <a:gd name="connsiteX12" fmla="*/ 402337 w 482663"/>
                  <a:gd name="connsiteY12" fmla="*/ 273659 h 548665"/>
                  <a:gd name="connsiteX13" fmla="*/ 189929 w 482663"/>
                  <a:gd name="connsiteY13" fmla="*/ 69450 h 548665"/>
                  <a:gd name="connsiteX14" fmla="*/ 83757 w 482663"/>
                  <a:gd name="connsiteY14" fmla="*/ 69450 h 548665"/>
                  <a:gd name="connsiteX15" fmla="*/ 83757 w 482663"/>
                  <a:gd name="connsiteY15" fmla="*/ 435673 h 5486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482663" h="548665">
                    <a:moveTo>
                      <a:pt x="199454" y="0"/>
                    </a:moveTo>
                    <a:cubicBezTo>
                      <a:pt x="366903" y="0"/>
                      <a:pt x="482664" y="113722"/>
                      <a:pt x="482664" y="272993"/>
                    </a:cubicBezTo>
                    <a:cubicBezTo>
                      <a:pt x="482664" y="432264"/>
                      <a:pt x="364173" y="548665"/>
                      <a:pt x="196724" y="548665"/>
                    </a:cubicBezTo>
                    <a:cubicBezTo>
                      <a:pt x="114364" y="548665"/>
                      <a:pt x="89154" y="544582"/>
                      <a:pt x="48324" y="544582"/>
                    </a:cubicBezTo>
                    <a:lnTo>
                      <a:pt x="0" y="544582"/>
                    </a:lnTo>
                    <a:cubicBezTo>
                      <a:pt x="6795" y="530987"/>
                      <a:pt x="10224" y="519398"/>
                      <a:pt x="10224" y="499643"/>
                    </a:cubicBezTo>
                    <a:lnTo>
                      <a:pt x="10224" y="44945"/>
                    </a:lnTo>
                    <a:cubicBezTo>
                      <a:pt x="10224" y="25190"/>
                      <a:pt x="6795" y="13665"/>
                      <a:pt x="0" y="6"/>
                    </a:cubicBezTo>
                    <a:lnTo>
                      <a:pt x="199454" y="6"/>
                    </a:lnTo>
                    <a:close/>
                    <a:moveTo>
                      <a:pt x="83757" y="435673"/>
                    </a:moveTo>
                    <a:cubicBezTo>
                      <a:pt x="83757" y="456101"/>
                      <a:pt x="85789" y="469697"/>
                      <a:pt x="105538" y="475856"/>
                    </a:cubicBezTo>
                    <a:cubicBezTo>
                      <a:pt x="121857" y="481286"/>
                      <a:pt x="151765" y="481952"/>
                      <a:pt x="191961" y="481952"/>
                    </a:cubicBezTo>
                    <a:cubicBezTo>
                      <a:pt x="319278" y="481952"/>
                      <a:pt x="402337" y="390061"/>
                      <a:pt x="402337" y="273659"/>
                    </a:cubicBezTo>
                    <a:cubicBezTo>
                      <a:pt x="402337" y="157258"/>
                      <a:pt x="319278" y="69450"/>
                      <a:pt x="189929" y="69450"/>
                    </a:cubicBezTo>
                    <a:lnTo>
                      <a:pt x="83757" y="69450"/>
                    </a:lnTo>
                    <a:lnTo>
                      <a:pt x="83757" y="435673"/>
                    </a:lnTo>
                    <a:close/>
                  </a:path>
                </a:pathLst>
              </a:custGeom>
              <a:grpFill/>
              <a:ln w="6350" cap="flat">
                <a:noFill/>
                <a:prstDash val="solid"/>
                <a:miter/>
              </a:ln>
            </p:spPr>
            <p:txBody>
              <a:bodyPr rtlCol="0" anchor="ctr"/>
              <a:lstStyle/>
              <a:p>
                <a:endParaRPr lang="da-DK" dirty="0"/>
              </a:p>
            </p:txBody>
          </p:sp>
          <p:sp>
            <p:nvSpPr>
              <p:cNvPr id="52" name="Freeform: Shape 51">
                <a:extLst>
                  <a:ext uri="{FF2B5EF4-FFF2-40B4-BE49-F238E27FC236}">
                    <a16:creationId xmlns:a16="http://schemas.microsoft.com/office/drawing/2014/main" id="{E6C916FA-3762-D0EF-9B83-1167296DE407}"/>
                  </a:ext>
                </a:extLst>
              </p:cNvPr>
              <p:cNvSpPr/>
              <p:nvPr/>
            </p:nvSpPr>
            <p:spPr>
              <a:xfrm>
                <a:off x="9341871" y="1815481"/>
                <a:ext cx="474536" cy="558177"/>
              </a:xfrm>
              <a:custGeom>
                <a:avLst/>
                <a:gdLst>
                  <a:gd name="connsiteX0" fmla="*/ 464312 w 474536"/>
                  <a:gd name="connsiteY0" fmla="*/ 463537 h 558177"/>
                  <a:gd name="connsiteX1" fmla="*/ 469012 w 474536"/>
                  <a:gd name="connsiteY1" fmla="*/ 520065 h 558177"/>
                  <a:gd name="connsiteX2" fmla="*/ 315214 w 474536"/>
                  <a:gd name="connsiteY2" fmla="*/ 558178 h 558177"/>
                  <a:gd name="connsiteX3" fmla="*/ 0 w 474536"/>
                  <a:gd name="connsiteY3" fmla="*/ 279089 h 558177"/>
                  <a:gd name="connsiteX4" fmla="*/ 300927 w 474536"/>
                  <a:gd name="connsiteY4" fmla="*/ 0 h 558177"/>
                  <a:gd name="connsiteX5" fmla="*/ 458089 w 474536"/>
                  <a:gd name="connsiteY5" fmla="*/ 30607 h 558177"/>
                  <a:gd name="connsiteX6" fmla="*/ 460185 w 474536"/>
                  <a:gd name="connsiteY6" fmla="*/ 127254 h 558177"/>
                  <a:gd name="connsiteX7" fmla="*/ 390081 w 474536"/>
                  <a:gd name="connsiteY7" fmla="*/ 83719 h 558177"/>
                  <a:gd name="connsiteX8" fmla="*/ 301562 w 474536"/>
                  <a:gd name="connsiteY8" fmla="*/ 70123 h 558177"/>
                  <a:gd name="connsiteX9" fmla="*/ 78994 w 474536"/>
                  <a:gd name="connsiteY9" fmla="*/ 279089 h 558177"/>
                  <a:gd name="connsiteX10" fmla="*/ 318580 w 474536"/>
                  <a:gd name="connsiteY10" fmla="*/ 488055 h 558177"/>
                  <a:gd name="connsiteX11" fmla="*/ 390716 w 474536"/>
                  <a:gd name="connsiteY11" fmla="*/ 471043 h 558177"/>
                  <a:gd name="connsiteX12" fmla="*/ 390716 w 474536"/>
                  <a:gd name="connsiteY12" fmla="*/ 340309 h 558177"/>
                  <a:gd name="connsiteX13" fmla="*/ 380556 w 474536"/>
                  <a:gd name="connsiteY13" fmla="*/ 295427 h 558177"/>
                  <a:gd name="connsiteX14" fmla="*/ 474536 w 474536"/>
                  <a:gd name="connsiteY14" fmla="*/ 295427 h 558177"/>
                  <a:gd name="connsiteX15" fmla="*/ 464249 w 474536"/>
                  <a:gd name="connsiteY15" fmla="*/ 340309 h 558177"/>
                  <a:gd name="connsiteX16" fmla="*/ 464249 w 474536"/>
                  <a:gd name="connsiteY16" fmla="*/ 463537 h 5581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74536" h="558177">
                    <a:moveTo>
                      <a:pt x="464312" y="463537"/>
                    </a:moveTo>
                    <a:cubicBezTo>
                      <a:pt x="464312" y="493478"/>
                      <a:pt x="466281" y="505060"/>
                      <a:pt x="469012" y="520065"/>
                    </a:cubicBezTo>
                    <a:cubicBezTo>
                      <a:pt x="420053" y="543846"/>
                      <a:pt x="368300" y="558178"/>
                      <a:pt x="315214" y="558178"/>
                    </a:cubicBezTo>
                    <a:cubicBezTo>
                      <a:pt x="120524" y="558178"/>
                      <a:pt x="0" y="437020"/>
                      <a:pt x="0" y="279089"/>
                    </a:cubicBezTo>
                    <a:cubicBezTo>
                      <a:pt x="0" y="121101"/>
                      <a:pt x="125985" y="0"/>
                      <a:pt x="300927" y="0"/>
                    </a:cubicBezTo>
                    <a:cubicBezTo>
                      <a:pt x="365570" y="0"/>
                      <a:pt x="407734" y="6769"/>
                      <a:pt x="458089" y="30607"/>
                    </a:cubicBezTo>
                    <a:lnTo>
                      <a:pt x="460185" y="127254"/>
                    </a:lnTo>
                    <a:cubicBezTo>
                      <a:pt x="443865" y="108903"/>
                      <a:pt x="420053" y="94571"/>
                      <a:pt x="390081" y="83719"/>
                    </a:cubicBezTo>
                    <a:cubicBezTo>
                      <a:pt x="366205" y="74879"/>
                      <a:pt x="334264" y="70123"/>
                      <a:pt x="301562" y="70123"/>
                    </a:cubicBezTo>
                    <a:cubicBezTo>
                      <a:pt x="164783" y="70123"/>
                      <a:pt x="78994" y="161284"/>
                      <a:pt x="78994" y="279089"/>
                    </a:cubicBezTo>
                    <a:cubicBezTo>
                      <a:pt x="78994" y="397504"/>
                      <a:pt x="172911" y="488055"/>
                      <a:pt x="318580" y="488055"/>
                    </a:cubicBezTo>
                    <a:cubicBezTo>
                      <a:pt x="332931" y="488055"/>
                      <a:pt x="366205" y="484638"/>
                      <a:pt x="390716" y="471043"/>
                    </a:cubicBezTo>
                    <a:lnTo>
                      <a:pt x="390716" y="340309"/>
                    </a:lnTo>
                    <a:cubicBezTo>
                      <a:pt x="390716" y="320611"/>
                      <a:pt x="387414" y="309029"/>
                      <a:pt x="380556" y="295427"/>
                    </a:cubicBezTo>
                    <a:lnTo>
                      <a:pt x="474536" y="295427"/>
                    </a:lnTo>
                    <a:cubicBezTo>
                      <a:pt x="467678" y="309023"/>
                      <a:pt x="464249" y="320611"/>
                      <a:pt x="464249" y="340309"/>
                    </a:cubicBezTo>
                    <a:lnTo>
                      <a:pt x="464249" y="463537"/>
                    </a:lnTo>
                    <a:close/>
                  </a:path>
                </a:pathLst>
              </a:custGeom>
              <a:grpFill/>
              <a:ln w="6350" cap="flat">
                <a:noFill/>
                <a:prstDash val="solid"/>
                <a:miter/>
              </a:ln>
            </p:spPr>
            <p:txBody>
              <a:bodyPr rtlCol="0" anchor="ctr"/>
              <a:lstStyle/>
              <a:p>
                <a:endParaRPr lang="da-DK" dirty="0"/>
              </a:p>
            </p:txBody>
          </p:sp>
          <p:sp>
            <p:nvSpPr>
              <p:cNvPr id="53" name="Freeform: Shape 52">
                <a:extLst>
                  <a:ext uri="{FF2B5EF4-FFF2-40B4-BE49-F238E27FC236}">
                    <a16:creationId xmlns:a16="http://schemas.microsoft.com/office/drawing/2014/main" id="{AB293D6F-CC56-2307-6F09-C7989D499D19}"/>
                  </a:ext>
                </a:extLst>
              </p:cNvPr>
              <p:cNvSpPr/>
              <p:nvPr/>
            </p:nvSpPr>
            <p:spPr>
              <a:xfrm>
                <a:off x="9930643" y="1822257"/>
                <a:ext cx="313816" cy="544575"/>
              </a:xfrm>
              <a:custGeom>
                <a:avLst/>
                <a:gdLst>
                  <a:gd name="connsiteX0" fmla="*/ 288607 w 313816"/>
                  <a:gd name="connsiteY0" fmla="*/ 6 h 544575"/>
                  <a:gd name="connsiteX1" fmla="*/ 292036 w 313816"/>
                  <a:gd name="connsiteY1" fmla="*/ 83725 h 544575"/>
                  <a:gd name="connsiteX2" fmla="*/ 232790 w 313816"/>
                  <a:gd name="connsiteY2" fmla="*/ 69456 h 544575"/>
                  <a:gd name="connsiteX3" fmla="*/ 83756 w 313816"/>
                  <a:gd name="connsiteY3" fmla="*/ 69456 h 544575"/>
                  <a:gd name="connsiteX4" fmla="*/ 83756 w 313816"/>
                  <a:gd name="connsiteY4" fmla="*/ 232810 h 544575"/>
                  <a:gd name="connsiteX5" fmla="*/ 238252 w 313816"/>
                  <a:gd name="connsiteY5" fmla="*/ 232810 h 544575"/>
                  <a:gd name="connsiteX6" fmla="*/ 283210 w 313816"/>
                  <a:gd name="connsiteY6" fmla="*/ 222624 h 544575"/>
                  <a:gd name="connsiteX7" fmla="*/ 283210 w 313816"/>
                  <a:gd name="connsiteY7" fmla="*/ 312445 h 544575"/>
                  <a:gd name="connsiteX8" fmla="*/ 238252 w 313816"/>
                  <a:gd name="connsiteY8" fmla="*/ 302260 h 544575"/>
                  <a:gd name="connsiteX9" fmla="*/ 83756 w 313816"/>
                  <a:gd name="connsiteY9" fmla="*/ 302260 h 544575"/>
                  <a:gd name="connsiteX10" fmla="*/ 83756 w 313816"/>
                  <a:gd name="connsiteY10" fmla="*/ 475126 h 544575"/>
                  <a:gd name="connsiteX11" fmla="*/ 249110 w 313816"/>
                  <a:gd name="connsiteY11" fmla="*/ 475126 h 544575"/>
                  <a:gd name="connsiteX12" fmla="*/ 313817 w 313816"/>
                  <a:gd name="connsiteY12" fmla="*/ 460858 h 544575"/>
                  <a:gd name="connsiteX13" fmla="*/ 294767 w 313816"/>
                  <a:gd name="connsiteY13" fmla="*/ 544576 h 544575"/>
                  <a:gd name="connsiteX14" fmla="*/ 0 w 313816"/>
                  <a:gd name="connsiteY14" fmla="*/ 544576 h 544575"/>
                  <a:gd name="connsiteX15" fmla="*/ 10223 w 313816"/>
                  <a:gd name="connsiteY15" fmla="*/ 499637 h 544575"/>
                  <a:gd name="connsiteX16" fmla="*/ 10223 w 313816"/>
                  <a:gd name="connsiteY16" fmla="*/ 44939 h 544575"/>
                  <a:gd name="connsiteX17" fmla="*/ 0 w 313816"/>
                  <a:gd name="connsiteY17" fmla="*/ 0 h 544575"/>
                  <a:gd name="connsiteX18" fmla="*/ 288607 w 313816"/>
                  <a:gd name="connsiteY18" fmla="*/ 0 h 544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313816" h="544575">
                    <a:moveTo>
                      <a:pt x="288607" y="6"/>
                    </a:moveTo>
                    <a:lnTo>
                      <a:pt x="292036" y="83725"/>
                    </a:lnTo>
                    <a:cubicBezTo>
                      <a:pt x="276352" y="74885"/>
                      <a:pt x="260667" y="69456"/>
                      <a:pt x="232790" y="69456"/>
                    </a:cubicBezTo>
                    <a:lnTo>
                      <a:pt x="83756" y="69456"/>
                    </a:lnTo>
                    <a:lnTo>
                      <a:pt x="83756" y="232810"/>
                    </a:lnTo>
                    <a:lnTo>
                      <a:pt x="238252" y="232810"/>
                    </a:lnTo>
                    <a:cubicBezTo>
                      <a:pt x="258001" y="232810"/>
                      <a:pt x="269494" y="229394"/>
                      <a:pt x="283210" y="222624"/>
                    </a:cubicBezTo>
                    <a:lnTo>
                      <a:pt x="283210" y="312445"/>
                    </a:lnTo>
                    <a:cubicBezTo>
                      <a:pt x="269494" y="305619"/>
                      <a:pt x="258001" y="302260"/>
                      <a:pt x="238252" y="302260"/>
                    </a:cubicBezTo>
                    <a:lnTo>
                      <a:pt x="83756" y="302260"/>
                    </a:lnTo>
                    <a:lnTo>
                      <a:pt x="83756" y="475126"/>
                    </a:lnTo>
                    <a:lnTo>
                      <a:pt x="249110" y="475126"/>
                    </a:lnTo>
                    <a:cubicBezTo>
                      <a:pt x="277051" y="475126"/>
                      <a:pt x="298132" y="469697"/>
                      <a:pt x="313817" y="460858"/>
                    </a:cubicBezTo>
                    <a:lnTo>
                      <a:pt x="294767" y="544576"/>
                    </a:lnTo>
                    <a:lnTo>
                      <a:pt x="0" y="544576"/>
                    </a:lnTo>
                    <a:cubicBezTo>
                      <a:pt x="6794" y="530980"/>
                      <a:pt x="10223" y="519392"/>
                      <a:pt x="10223" y="499637"/>
                    </a:cubicBezTo>
                    <a:lnTo>
                      <a:pt x="10223" y="44939"/>
                    </a:lnTo>
                    <a:cubicBezTo>
                      <a:pt x="10223" y="25184"/>
                      <a:pt x="6794" y="13595"/>
                      <a:pt x="0" y="0"/>
                    </a:cubicBezTo>
                    <a:lnTo>
                      <a:pt x="288607" y="0"/>
                    </a:lnTo>
                    <a:close/>
                  </a:path>
                </a:pathLst>
              </a:custGeom>
              <a:grpFill/>
              <a:ln w="6350" cap="flat">
                <a:noFill/>
                <a:prstDash val="solid"/>
                <a:miter/>
              </a:ln>
            </p:spPr>
            <p:txBody>
              <a:bodyPr rtlCol="0" anchor="ctr"/>
              <a:lstStyle/>
              <a:p>
                <a:endParaRPr lang="da-DK" dirty="0"/>
              </a:p>
            </p:txBody>
          </p:sp>
          <p:sp>
            <p:nvSpPr>
              <p:cNvPr id="54" name="Freeform: Shape 53">
                <a:extLst>
                  <a:ext uri="{FF2B5EF4-FFF2-40B4-BE49-F238E27FC236}">
                    <a16:creationId xmlns:a16="http://schemas.microsoft.com/office/drawing/2014/main" id="{4FCEF6DD-3EDC-ED2D-3685-3EFC22BC7413}"/>
                  </a:ext>
                </a:extLst>
              </p:cNvPr>
              <p:cNvSpPr/>
              <p:nvPr/>
            </p:nvSpPr>
            <p:spPr>
              <a:xfrm>
                <a:off x="10343393" y="1822276"/>
                <a:ext cx="402335" cy="544518"/>
              </a:xfrm>
              <a:custGeom>
                <a:avLst/>
                <a:gdLst>
                  <a:gd name="connsiteX0" fmla="*/ 157290 w 402335"/>
                  <a:gd name="connsiteY0" fmla="*/ 6 h 544518"/>
                  <a:gd name="connsiteX1" fmla="*/ 322643 w 402335"/>
                  <a:gd name="connsiteY1" fmla="*/ 157874 h 544518"/>
                  <a:gd name="connsiteX2" fmla="*/ 220535 w 402335"/>
                  <a:gd name="connsiteY2" fmla="*/ 302203 h 544518"/>
                  <a:gd name="connsiteX3" fmla="*/ 247777 w 402335"/>
                  <a:gd name="connsiteY3" fmla="*/ 332810 h 544518"/>
                  <a:gd name="connsiteX4" fmla="*/ 359410 w 402335"/>
                  <a:gd name="connsiteY4" fmla="*/ 494150 h 544518"/>
                  <a:gd name="connsiteX5" fmla="*/ 402336 w 402335"/>
                  <a:gd name="connsiteY5" fmla="*/ 544519 h 544518"/>
                  <a:gd name="connsiteX6" fmla="*/ 293433 w 402335"/>
                  <a:gd name="connsiteY6" fmla="*/ 544519 h 544518"/>
                  <a:gd name="connsiteX7" fmla="*/ 275018 w 402335"/>
                  <a:gd name="connsiteY7" fmla="*/ 502996 h 544518"/>
                  <a:gd name="connsiteX8" fmla="*/ 176276 w 402335"/>
                  <a:gd name="connsiteY8" fmla="*/ 359397 h 544518"/>
                  <a:gd name="connsiteX9" fmla="*/ 122491 w 402335"/>
                  <a:gd name="connsiteY9" fmla="*/ 316528 h 544518"/>
                  <a:gd name="connsiteX10" fmla="*/ 83693 w 402335"/>
                  <a:gd name="connsiteY10" fmla="*/ 311772 h 544518"/>
                  <a:gd name="connsiteX11" fmla="*/ 83693 w 402335"/>
                  <a:gd name="connsiteY11" fmla="*/ 499643 h 544518"/>
                  <a:gd name="connsiteX12" fmla="*/ 93916 w 402335"/>
                  <a:gd name="connsiteY12" fmla="*/ 544519 h 544518"/>
                  <a:gd name="connsiteX13" fmla="*/ 0 w 402335"/>
                  <a:gd name="connsiteY13" fmla="*/ 544519 h 544518"/>
                  <a:gd name="connsiteX14" fmla="*/ 10160 w 402335"/>
                  <a:gd name="connsiteY14" fmla="*/ 499643 h 544518"/>
                  <a:gd name="connsiteX15" fmla="*/ 10160 w 402335"/>
                  <a:gd name="connsiteY15" fmla="*/ 44882 h 544518"/>
                  <a:gd name="connsiteX16" fmla="*/ 0 w 402335"/>
                  <a:gd name="connsiteY16" fmla="*/ 0 h 544518"/>
                  <a:gd name="connsiteX17" fmla="*/ 157290 w 402335"/>
                  <a:gd name="connsiteY17" fmla="*/ 0 h 544518"/>
                  <a:gd name="connsiteX18" fmla="*/ 83693 w 402335"/>
                  <a:gd name="connsiteY18" fmla="*/ 242329 h 544518"/>
                  <a:gd name="connsiteX19" fmla="*/ 132080 w 402335"/>
                  <a:gd name="connsiteY19" fmla="*/ 247085 h 544518"/>
                  <a:gd name="connsiteX20" fmla="*/ 245745 w 402335"/>
                  <a:gd name="connsiteY20" fmla="*/ 158610 h 544518"/>
                  <a:gd name="connsiteX21" fmla="*/ 142939 w 402335"/>
                  <a:gd name="connsiteY21" fmla="*/ 68732 h 544518"/>
                  <a:gd name="connsiteX22" fmla="*/ 83693 w 402335"/>
                  <a:gd name="connsiteY22" fmla="*/ 68732 h 544518"/>
                  <a:gd name="connsiteX23" fmla="*/ 83693 w 402335"/>
                  <a:gd name="connsiteY23" fmla="*/ 242329 h 5445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402335" h="544518">
                    <a:moveTo>
                      <a:pt x="157290" y="6"/>
                    </a:moveTo>
                    <a:cubicBezTo>
                      <a:pt x="260032" y="6"/>
                      <a:pt x="322643" y="70739"/>
                      <a:pt x="322643" y="157874"/>
                    </a:cubicBezTo>
                    <a:cubicBezTo>
                      <a:pt x="322643" y="227997"/>
                      <a:pt x="285178" y="279095"/>
                      <a:pt x="220535" y="302203"/>
                    </a:cubicBezTo>
                    <a:cubicBezTo>
                      <a:pt x="232156" y="312445"/>
                      <a:pt x="238887" y="321957"/>
                      <a:pt x="247777" y="332810"/>
                    </a:cubicBezTo>
                    <a:cubicBezTo>
                      <a:pt x="287274" y="384581"/>
                      <a:pt x="328802" y="448545"/>
                      <a:pt x="359410" y="494150"/>
                    </a:cubicBezTo>
                    <a:cubicBezTo>
                      <a:pt x="374396" y="515982"/>
                      <a:pt x="385318" y="530250"/>
                      <a:pt x="402336" y="544519"/>
                    </a:cubicBezTo>
                    <a:lnTo>
                      <a:pt x="293433" y="544519"/>
                    </a:lnTo>
                    <a:cubicBezTo>
                      <a:pt x="289242" y="527507"/>
                      <a:pt x="283845" y="515982"/>
                      <a:pt x="275018" y="502996"/>
                    </a:cubicBezTo>
                    <a:cubicBezTo>
                      <a:pt x="242315" y="454704"/>
                      <a:pt x="209614" y="407022"/>
                      <a:pt x="176276" y="359397"/>
                    </a:cubicBezTo>
                    <a:cubicBezTo>
                      <a:pt x="164719" y="343726"/>
                      <a:pt x="145669" y="323297"/>
                      <a:pt x="122491" y="316528"/>
                    </a:cubicBezTo>
                    <a:cubicBezTo>
                      <a:pt x="108203" y="312445"/>
                      <a:pt x="94614" y="311772"/>
                      <a:pt x="83693" y="311772"/>
                    </a:cubicBezTo>
                    <a:lnTo>
                      <a:pt x="83693" y="499643"/>
                    </a:lnTo>
                    <a:cubicBezTo>
                      <a:pt x="83693" y="519398"/>
                      <a:pt x="87122" y="530923"/>
                      <a:pt x="93916" y="544519"/>
                    </a:cubicBezTo>
                    <a:lnTo>
                      <a:pt x="0" y="544519"/>
                    </a:lnTo>
                    <a:cubicBezTo>
                      <a:pt x="6794" y="530923"/>
                      <a:pt x="10160" y="519398"/>
                      <a:pt x="10160" y="499643"/>
                    </a:cubicBezTo>
                    <a:lnTo>
                      <a:pt x="10160" y="44882"/>
                    </a:lnTo>
                    <a:cubicBezTo>
                      <a:pt x="10160" y="25184"/>
                      <a:pt x="6858" y="13601"/>
                      <a:pt x="0" y="0"/>
                    </a:cubicBezTo>
                    <a:lnTo>
                      <a:pt x="157290" y="0"/>
                    </a:lnTo>
                    <a:close/>
                    <a:moveTo>
                      <a:pt x="83693" y="242329"/>
                    </a:moveTo>
                    <a:cubicBezTo>
                      <a:pt x="100711" y="246412"/>
                      <a:pt x="115062" y="247085"/>
                      <a:pt x="132080" y="247085"/>
                    </a:cubicBezTo>
                    <a:cubicBezTo>
                      <a:pt x="211709" y="247085"/>
                      <a:pt x="245745" y="208306"/>
                      <a:pt x="245745" y="158610"/>
                    </a:cubicBezTo>
                    <a:cubicBezTo>
                      <a:pt x="245745" y="107512"/>
                      <a:pt x="211709" y="68732"/>
                      <a:pt x="142939" y="68732"/>
                    </a:cubicBezTo>
                    <a:lnTo>
                      <a:pt x="83693" y="68732"/>
                    </a:lnTo>
                    <a:lnTo>
                      <a:pt x="83693" y="242329"/>
                    </a:lnTo>
                    <a:close/>
                  </a:path>
                </a:pathLst>
              </a:custGeom>
              <a:grpFill/>
              <a:ln w="6350" cap="flat">
                <a:noFill/>
                <a:prstDash val="solid"/>
                <a:miter/>
              </a:ln>
            </p:spPr>
            <p:txBody>
              <a:bodyPr rtlCol="0" anchor="ctr"/>
              <a:lstStyle/>
              <a:p>
                <a:endParaRPr lang="da-DK" dirty="0"/>
              </a:p>
            </p:txBody>
          </p:sp>
        </p:grpSp>
      </p:grpSp>
    </p:spTree>
    <p:extLst>
      <p:ext uri="{BB962C8B-B14F-4D97-AF65-F5344CB8AC3E}">
        <p14:creationId xmlns:p14="http://schemas.microsoft.com/office/powerpoint/2010/main" val="4156733508"/>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tmplLst>
          <p:tmpl>
            <p:tnLst>
              <p:par>
                <p:cTn presetID="10" presetClass="entr" presetSubtype="0" fill="hold" nodeType="afterEffect">
                  <p:stCondLst>
                    <p:cond delay="0"/>
                  </p:stCondLst>
                  <p:childTnLst>
                    <p:set>
                      <p:cBhvr>
                        <p:cTn dur="1" fill="hold">
                          <p:stCondLst>
                            <p:cond delay="0"/>
                          </p:stCondLst>
                        </p:cTn>
                        <p:tgtEl>
                          <p:spTgt spid="7"/>
                        </p:tgtEl>
                        <p:attrNameLst>
                          <p:attrName>style.visibility</p:attrName>
                        </p:attrNameLst>
                      </p:cBhvr>
                      <p:to>
                        <p:strVal val="visible"/>
                      </p:to>
                    </p:set>
                    <p:animEffect transition="in" filter="fade">
                      <p:cBhvr>
                        <p:cTn dur="500"/>
                        <p:tgtEl>
                          <p:spTgt spid="7"/>
                        </p:tgtEl>
                      </p:cBhvr>
                    </p:animEffect>
                  </p:childTnLst>
                </p:cTn>
              </p:par>
            </p:tnLst>
          </p:tmpl>
        </p:tmplLst>
      </p:bldP>
    </p:bld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ekst med billede - grå streg">
    <p:bg>
      <p:bgPr>
        <a:solidFill>
          <a:schemeClr val="bg1"/>
        </a:solidFill>
        <a:effectLst/>
      </p:bgPr>
    </p:bg>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A520AD10-DF14-D6DA-30EF-AB5BFD7FDE24}"/>
              </a:ext>
            </a:extLst>
          </p:cNvPr>
          <p:cNvSpPr>
            <a:spLocks noGrp="1"/>
          </p:cNvSpPr>
          <p:nvPr>
            <p:ph type="dt" sz="half" idx="10"/>
          </p:nvPr>
        </p:nvSpPr>
        <p:spPr/>
        <p:txBody>
          <a:bodyPr/>
          <a:lstStyle/>
          <a:p>
            <a:fld id="{EA5C605E-45A6-455F-BAB9-382C0B07B4FE}" type="datetime2">
              <a:rPr lang="da-DK" smtClean="0"/>
              <a:t>18. august 2026</a:t>
            </a:fld>
            <a:endParaRPr lang="da-DK"/>
          </a:p>
        </p:txBody>
      </p:sp>
      <p:sp>
        <p:nvSpPr>
          <p:cNvPr id="4" name="Footer Placeholder 3">
            <a:extLst>
              <a:ext uri="{FF2B5EF4-FFF2-40B4-BE49-F238E27FC236}">
                <a16:creationId xmlns:a16="http://schemas.microsoft.com/office/drawing/2014/main" id="{91BC416E-2ABF-6098-B5D8-11B3F8ED69B6}"/>
              </a:ext>
            </a:extLst>
          </p:cNvPr>
          <p:cNvSpPr>
            <a:spLocks noGrp="1"/>
          </p:cNvSpPr>
          <p:nvPr>
            <p:ph type="ftr" sz="quarter" idx="11"/>
          </p:nvPr>
        </p:nvSpPr>
        <p:spPr/>
        <p:txBody>
          <a:bodyPr/>
          <a:lstStyle/>
          <a:p>
            <a:r>
              <a:rPr lang="da-DK"/>
              <a:t>Tag det personligt</a:t>
            </a:r>
          </a:p>
        </p:txBody>
      </p:sp>
      <p:sp>
        <p:nvSpPr>
          <p:cNvPr id="5" name="Slide Number Placeholder 4">
            <a:extLst>
              <a:ext uri="{FF2B5EF4-FFF2-40B4-BE49-F238E27FC236}">
                <a16:creationId xmlns:a16="http://schemas.microsoft.com/office/drawing/2014/main" id="{3F2ED9A1-71E1-4ED4-5F4D-5075BB09E14E}"/>
              </a:ext>
            </a:extLst>
          </p:cNvPr>
          <p:cNvSpPr>
            <a:spLocks noGrp="1"/>
          </p:cNvSpPr>
          <p:nvPr>
            <p:ph type="sldNum" sz="quarter" idx="12"/>
          </p:nvPr>
        </p:nvSpPr>
        <p:spPr/>
        <p:txBody>
          <a:bodyPr/>
          <a:lstStyle/>
          <a:p>
            <a:fld id="{323FE598-7428-4E38-8409-8C9921B334C8}" type="slidenum">
              <a:rPr lang="da-DK" smtClean="0"/>
              <a:t>‹nr.›</a:t>
            </a:fld>
            <a:endParaRPr lang="da-DK"/>
          </a:p>
        </p:txBody>
      </p:sp>
      <p:grpSp>
        <p:nvGrpSpPr>
          <p:cNvPr id="6" name="Group 5">
            <a:extLst>
              <a:ext uri="{FF2B5EF4-FFF2-40B4-BE49-F238E27FC236}">
                <a16:creationId xmlns:a16="http://schemas.microsoft.com/office/drawing/2014/main" id="{710228E8-4FE8-6527-8618-63F71E2D61F9}"/>
              </a:ext>
            </a:extLst>
          </p:cNvPr>
          <p:cNvGrpSpPr>
            <a:grpSpLocks noChangeAspect="1"/>
          </p:cNvGrpSpPr>
          <p:nvPr/>
        </p:nvGrpSpPr>
        <p:grpSpPr>
          <a:xfrm>
            <a:off x="545691" y="397566"/>
            <a:ext cx="834251" cy="310488"/>
            <a:chOff x="545691" y="457199"/>
            <a:chExt cx="1126889" cy="419401"/>
          </a:xfrm>
        </p:grpSpPr>
        <p:grpSp>
          <p:nvGrpSpPr>
            <p:cNvPr id="7" name="Group 6">
              <a:extLst>
                <a:ext uri="{FF2B5EF4-FFF2-40B4-BE49-F238E27FC236}">
                  <a16:creationId xmlns:a16="http://schemas.microsoft.com/office/drawing/2014/main" id="{C7E2BEA7-9E59-FD01-EF30-A609ABF6AA97}"/>
                </a:ext>
              </a:extLst>
            </p:cNvPr>
            <p:cNvGrpSpPr>
              <a:grpSpLocks noChangeAspect="1"/>
            </p:cNvGrpSpPr>
            <p:nvPr/>
          </p:nvGrpSpPr>
          <p:grpSpPr>
            <a:xfrm>
              <a:off x="545691" y="457199"/>
              <a:ext cx="375413" cy="419401"/>
              <a:chOff x="4129962" y="159852"/>
              <a:chExt cx="2203983" cy="2462231"/>
            </a:xfrm>
            <a:solidFill>
              <a:schemeClr val="accent5"/>
            </a:solidFill>
          </p:grpSpPr>
          <p:grpSp>
            <p:nvGrpSpPr>
              <p:cNvPr id="26" name="Graphic 6">
                <a:extLst>
                  <a:ext uri="{FF2B5EF4-FFF2-40B4-BE49-F238E27FC236}">
                    <a16:creationId xmlns:a16="http://schemas.microsoft.com/office/drawing/2014/main" id="{5C096393-FEAC-82AB-BB13-892336A1701B}"/>
                  </a:ext>
                </a:extLst>
              </p:cNvPr>
              <p:cNvGrpSpPr/>
              <p:nvPr/>
            </p:nvGrpSpPr>
            <p:grpSpPr>
              <a:xfrm>
                <a:off x="4129962" y="159852"/>
                <a:ext cx="2203983" cy="2462231"/>
                <a:chOff x="4129962" y="159852"/>
                <a:chExt cx="2203983" cy="2462231"/>
              </a:xfrm>
              <a:grpFill/>
            </p:grpSpPr>
            <p:sp>
              <p:nvSpPr>
                <p:cNvPr id="28" name="Freeform: Shape 27">
                  <a:extLst>
                    <a:ext uri="{FF2B5EF4-FFF2-40B4-BE49-F238E27FC236}">
                      <a16:creationId xmlns:a16="http://schemas.microsoft.com/office/drawing/2014/main" id="{590160F3-53F2-1310-008C-DE0334809F06}"/>
                    </a:ext>
                  </a:extLst>
                </p:cNvPr>
                <p:cNvSpPr/>
                <p:nvPr/>
              </p:nvSpPr>
              <p:spPr>
                <a:xfrm>
                  <a:off x="4129962" y="159852"/>
                  <a:ext cx="2203983" cy="2462231"/>
                </a:xfrm>
                <a:custGeom>
                  <a:avLst/>
                  <a:gdLst>
                    <a:gd name="connsiteX0" fmla="*/ 2063128 w 2203983"/>
                    <a:gd name="connsiteY0" fmla="*/ 232505 h 2462231"/>
                    <a:gd name="connsiteX1" fmla="*/ 1715992 w 2203983"/>
                    <a:gd name="connsiteY1" fmla="*/ 42989 h 2462231"/>
                    <a:gd name="connsiteX2" fmla="*/ 1101960 w 2203983"/>
                    <a:gd name="connsiteY2" fmla="*/ 0 h 2462231"/>
                    <a:gd name="connsiteX3" fmla="*/ 487991 w 2203983"/>
                    <a:gd name="connsiteY3" fmla="*/ 42989 h 2462231"/>
                    <a:gd name="connsiteX4" fmla="*/ 140792 w 2203983"/>
                    <a:gd name="connsiteY4" fmla="*/ 232505 h 2462231"/>
                    <a:gd name="connsiteX5" fmla="*/ 17621 w 2203983"/>
                    <a:gd name="connsiteY5" fmla="*/ 609219 h 2462231"/>
                    <a:gd name="connsiteX6" fmla="*/ 0 w 2203983"/>
                    <a:gd name="connsiteY6" fmla="*/ 1231176 h 2462231"/>
                    <a:gd name="connsiteX7" fmla="*/ 17621 w 2203983"/>
                    <a:gd name="connsiteY7" fmla="*/ 1853076 h 2462231"/>
                    <a:gd name="connsiteX8" fmla="*/ 140792 w 2203983"/>
                    <a:gd name="connsiteY8" fmla="*/ 2229790 h 2462231"/>
                    <a:gd name="connsiteX9" fmla="*/ 487991 w 2203983"/>
                    <a:gd name="connsiteY9" fmla="*/ 2419306 h 2462231"/>
                    <a:gd name="connsiteX10" fmla="*/ 1101960 w 2203983"/>
                    <a:gd name="connsiteY10" fmla="*/ 2462232 h 2462231"/>
                    <a:gd name="connsiteX11" fmla="*/ 1715992 w 2203983"/>
                    <a:gd name="connsiteY11" fmla="*/ 2419306 h 2462231"/>
                    <a:gd name="connsiteX12" fmla="*/ 2063128 w 2203983"/>
                    <a:gd name="connsiteY12" fmla="*/ 2229790 h 2462231"/>
                    <a:gd name="connsiteX13" fmla="*/ 2186362 w 2203983"/>
                    <a:gd name="connsiteY13" fmla="*/ 1853076 h 2462231"/>
                    <a:gd name="connsiteX14" fmla="*/ 2203983 w 2203983"/>
                    <a:gd name="connsiteY14" fmla="*/ 1231176 h 2462231"/>
                    <a:gd name="connsiteX15" fmla="*/ 2186362 w 2203983"/>
                    <a:gd name="connsiteY15" fmla="*/ 609219 h 2462231"/>
                    <a:gd name="connsiteX16" fmla="*/ 2063128 w 2203983"/>
                    <a:gd name="connsiteY16" fmla="*/ 232505 h 2462231"/>
                    <a:gd name="connsiteX17" fmla="*/ 2004956 w 2203983"/>
                    <a:gd name="connsiteY17" fmla="*/ 2184787 h 2462231"/>
                    <a:gd name="connsiteX18" fmla="*/ 1716234 w 2203983"/>
                    <a:gd name="connsiteY18" fmla="*/ 2343207 h 2462231"/>
                    <a:gd name="connsiteX19" fmla="*/ 1101960 w 2203983"/>
                    <a:gd name="connsiteY19" fmla="*/ 2388699 h 2462231"/>
                    <a:gd name="connsiteX20" fmla="*/ 487744 w 2203983"/>
                    <a:gd name="connsiteY20" fmla="*/ 2343207 h 2462231"/>
                    <a:gd name="connsiteX21" fmla="*/ 199022 w 2203983"/>
                    <a:gd name="connsiteY21" fmla="*/ 2184787 h 2462231"/>
                    <a:gd name="connsiteX22" fmla="*/ 89205 w 2203983"/>
                    <a:gd name="connsiteY22" fmla="*/ 1832159 h 2462231"/>
                    <a:gd name="connsiteX23" fmla="*/ 73533 w 2203983"/>
                    <a:gd name="connsiteY23" fmla="*/ 1231176 h 2462231"/>
                    <a:gd name="connsiteX24" fmla="*/ 89205 w 2203983"/>
                    <a:gd name="connsiteY24" fmla="*/ 630136 h 2462231"/>
                    <a:gd name="connsiteX25" fmla="*/ 199022 w 2203983"/>
                    <a:gd name="connsiteY25" fmla="*/ 277508 h 2462231"/>
                    <a:gd name="connsiteX26" fmla="*/ 487744 w 2203983"/>
                    <a:gd name="connsiteY26" fmla="*/ 119031 h 2462231"/>
                    <a:gd name="connsiteX27" fmla="*/ 1101960 w 2203983"/>
                    <a:gd name="connsiteY27" fmla="*/ 73539 h 2462231"/>
                    <a:gd name="connsiteX28" fmla="*/ 1716234 w 2203983"/>
                    <a:gd name="connsiteY28" fmla="*/ 119031 h 2462231"/>
                    <a:gd name="connsiteX29" fmla="*/ 2004956 w 2203983"/>
                    <a:gd name="connsiteY29" fmla="*/ 277508 h 2462231"/>
                    <a:gd name="connsiteX30" fmla="*/ 2114715 w 2203983"/>
                    <a:gd name="connsiteY30" fmla="*/ 630136 h 2462231"/>
                    <a:gd name="connsiteX31" fmla="*/ 2130444 w 2203983"/>
                    <a:gd name="connsiteY31" fmla="*/ 1231176 h 2462231"/>
                    <a:gd name="connsiteX32" fmla="*/ 2114715 w 2203983"/>
                    <a:gd name="connsiteY32" fmla="*/ 1832159 h 2462231"/>
                    <a:gd name="connsiteX33" fmla="*/ 2004956 w 2203983"/>
                    <a:gd name="connsiteY33" fmla="*/ 2184787 h 24622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2203983" h="2462231">
                      <a:moveTo>
                        <a:pt x="2063128" y="232505"/>
                      </a:moveTo>
                      <a:cubicBezTo>
                        <a:pt x="1987576" y="134760"/>
                        <a:pt x="1873980" y="76651"/>
                        <a:pt x="1715992" y="42989"/>
                      </a:cubicBezTo>
                      <a:cubicBezTo>
                        <a:pt x="1557884" y="9271"/>
                        <a:pt x="1355376" y="0"/>
                        <a:pt x="1101960" y="0"/>
                      </a:cubicBezTo>
                      <a:cubicBezTo>
                        <a:pt x="848544" y="0"/>
                        <a:pt x="646043" y="9271"/>
                        <a:pt x="487991" y="42989"/>
                      </a:cubicBezTo>
                      <a:cubicBezTo>
                        <a:pt x="329940" y="76651"/>
                        <a:pt x="216345" y="134760"/>
                        <a:pt x="140792" y="232505"/>
                      </a:cubicBezTo>
                      <a:cubicBezTo>
                        <a:pt x="70428" y="323602"/>
                        <a:pt x="35179" y="445986"/>
                        <a:pt x="17621" y="609219"/>
                      </a:cubicBezTo>
                      <a:cubicBezTo>
                        <a:pt x="0" y="772452"/>
                        <a:pt x="0" y="976598"/>
                        <a:pt x="0" y="1231176"/>
                      </a:cubicBezTo>
                      <a:cubicBezTo>
                        <a:pt x="0" y="1485690"/>
                        <a:pt x="0" y="1689843"/>
                        <a:pt x="17621" y="1853076"/>
                      </a:cubicBezTo>
                      <a:cubicBezTo>
                        <a:pt x="35185" y="2016309"/>
                        <a:pt x="70428" y="2138687"/>
                        <a:pt x="140792" y="2229790"/>
                      </a:cubicBezTo>
                      <a:cubicBezTo>
                        <a:pt x="216345" y="2327472"/>
                        <a:pt x="329940" y="2385587"/>
                        <a:pt x="487991" y="2419306"/>
                      </a:cubicBezTo>
                      <a:cubicBezTo>
                        <a:pt x="646043" y="2452967"/>
                        <a:pt x="848544" y="2462232"/>
                        <a:pt x="1101960" y="2462232"/>
                      </a:cubicBezTo>
                      <a:cubicBezTo>
                        <a:pt x="1355376" y="2462232"/>
                        <a:pt x="1557877" y="2452960"/>
                        <a:pt x="1715992" y="2419306"/>
                      </a:cubicBezTo>
                      <a:cubicBezTo>
                        <a:pt x="1873980" y="2385587"/>
                        <a:pt x="1987582" y="2327478"/>
                        <a:pt x="2063128" y="2229790"/>
                      </a:cubicBezTo>
                      <a:cubicBezTo>
                        <a:pt x="2133556" y="2138693"/>
                        <a:pt x="2168741" y="2016309"/>
                        <a:pt x="2186362" y="1853076"/>
                      </a:cubicBezTo>
                      <a:cubicBezTo>
                        <a:pt x="2203983" y="1689843"/>
                        <a:pt x="2203983" y="1485697"/>
                        <a:pt x="2203983" y="1231176"/>
                      </a:cubicBezTo>
                      <a:cubicBezTo>
                        <a:pt x="2203983" y="976598"/>
                        <a:pt x="2203983" y="772452"/>
                        <a:pt x="2186362" y="609219"/>
                      </a:cubicBezTo>
                      <a:cubicBezTo>
                        <a:pt x="2168741" y="445986"/>
                        <a:pt x="2133556" y="323609"/>
                        <a:pt x="2063128" y="232505"/>
                      </a:cubicBezTo>
                      <a:moveTo>
                        <a:pt x="2004956" y="2184787"/>
                      </a:moveTo>
                      <a:cubicBezTo>
                        <a:pt x="1946783" y="2260092"/>
                        <a:pt x="1858613" y="2311070"/>
                        <a:pt x="1716234" y="2343207"/>
                      </a:cubicBezTo>
                      <a:cubicBezTo>
                        <a:pt x="1573790" y="2375402"/>
                        <a:pt x="1377144" y="2388699"/>
                        <a:pt x="1101960" y="2388699"/>
                      </a:cubicBezTo>
                      <a:cubicBezTo>
                        <a:pt x="826834" y="2388699"/>
                        <a:pt x="630187" y="2375408"/>
                        <a:pt x="487744" y="2343207"/>
                      </a:cubicBezTo>
                      <a:cubicBezTo>
                        <a:pt x="345364" y="2311070"/>
                        <a:pt x="257194" y="2260099"/>
                        <a:pt x="199022" y="2184787"/>
                      </a:cubicBezTo>
                      <a:cubicBezTo>
                        <a:pt x="136277" y="2103628"/>
                        <a:pt x="104877" y="1988566"/>
                        <a:pt x="89205" y="1832159"/>
                      </a:cubicBezTo>
                      <a:cubicBezTo>
                        <a:pt x="73533" y="1675695"/>
                        <a:pt x="73533" y="1477886"/>
                        <a:pt x="73533" y="1231176"/>
                      </a:cubicBezTo>
                      <a:cubicBezTo>
                        <a:pt x="73533" y="984402"/>
                        <a:pt x="73533" y="786537"/>
                        <a:pt x="89205" y="630136"/>
                      </a:cubicBezTo>
                      <a:cubicBezTo>
                        <a:pt x="104877" y="473672"/>
                        <a:pt x="136277" y="358610"/>
                        <a:pt x="199022" y="277508"/>
                      </a:cubicBezTo>
                      <a:cubicBezTo>
                        <a:pt x="257194" y="202203"/>
                        <a:pt x="345364" y="151225"/>
                        <a:pt x="487744" y="119031"/>
                      </a:cubicBezTo>
                      <a:cubicBezTo>
                        <a:pt x="630187" y="86893"/>
                        <a:pt x="826834" y="73539"/>
                        <a:pt x="1101960" y="73539"/>
                      </a:cubicBezTo>
                      <a:cubicBezTo>
                        <a:pt x="1377144" y="73539"/>
                        <a:pt x="1573797" y="86893"/>
                        <a:pt x="1716234" y="119031"/>
                      </a:cubicBezTo>
                      <a:cubicBezTo>
                        <a:pt x="1858613" y="151225"/>
                        <a:pt x="1946783" y="202203"/>
                        <a:pt x="2004956" y="277508"/>
                      </a:cubicBezTo>
                      <a:cubicBezTo>
                        <a:pt x="2067700" y="358604"/>
                        <a:pt x="2099043" y="473665"/>
                        <a:pt x="2114715" y="630136"/>
                      </a:cubicBezTo>
                      <a:cubicBezTo>
                        <a:pt x="2130444" y="786543"/>
                        <a:pt x="2130444" y="984409"/>
                        <a:pt x="2130444" y="1231176"/>
                      </a:cubicBezTo>
                      <a:cubicBezTo>
                        <a:pt x="2130444" y="1477886"/>
                        <a:pt x="2130444" y="1675695"/>
                        <a:pt x="2114715" y="1832159"/>
                      </a:cubicBezTo>
                      <a:cubicBezTo>
                        <a:pt x="2099043" y="1988566"/>
                        <a:pt x="2067700" y="2103628"/>
                        <a:pt x="2004956" y="2184787"/>
                      </a:cubicBezTo>
                    </a:path>
                  </a:pathLst>
                </a:custGeom>
                <a:grpFill/>
                <a:ln w="6350" cap="flat">
                  <a:noFill/>
                  <a:prstDash val="solid"/>
                  <a:miter/>
                </a:ln>
              </p:spPr>
              <p:txBody>
                <a:bodyPr rtlCol="0" anchor="ctr"/>
                <a:lstStyle/>
                <a:p>
                  <a:endParaRPr lang="da-DK" dirty="0"/>
                </a:p>
              </p:txBody>
            </p:sp>
            <p:sp>
              <p:nvSpPr>
                <p:cNvPr id="29" name="Freeform: Shape 28">
                  <a:extLst>
                    <a:ext uri="{FF2B5EF4-FFF2-40B4-BE49-F238E27FC236}">
                      <a16:creationId xmlns:a16="http://schemas.microsoft.com/office/drawing/2014/main" id="{F795DC01-2C04-209B-AB71-D7C0EF770AAC}"/>
                    </a:ext>
                  </a:extLst>
                </p:cNvPr>
                <p:cNvSpPr/>
                <p:nvPr/>
              </p:nvSpPr>
              <p:spPr>
                <a:xfrm>
                  <a:off x="4478914" y="874513"/>
                  <a:ext cx="1506105" cy="1231118"/>
                </a:xfrm>
                <a:custGeom>
                  <a:avLst/>
                  <a:gdLst>
                    <a:gd name="connsiteX0" fmla="*/ 734028 w 1506105"/>
                    <a:gd name="connsiteY0" fmla="*/ 485007 h 1231118"/>
                    <a:gd name="connsiteX1" fmla="*/ 622503 w 1506105"/>
                    <a:gd name="connsiteY1" fmla="*/ 541045 h 1231118"/>
                    <a:gd name="connsiteX2" fmla="*/ 434759 w 1506105"/>
                    <a:gd name="connsiteY2" fmla="*/ 576656 h 1231118"/>
                    <a:gd name="connsiteX3" fmla="*/ 434759 w 1506105"/>
                    <a:gd name="connsiteY3" fmla="*/ 288360 h 1231118"/>
                    <a:gd name="connsiteX4" fmla="*/ 434759 w 1506105"/>
                    <a:gd name="connsiteY4" fmla="*/ 0 h 1231118"/>
                    <a:gd name="connsiteX5" fmla="*/ 397993 w 1506105"/>
                    <a:gd name="connsiteY5" fmla="*/ 0 h 1231118"/>
                    <a:gd name="connsiteX6" fmla="*/ 361162 w 1506105"/>
                    <a:gd name="connsiteY6" fmla="*/ 0 h 1231118"/>
                    <a:gd name="connsiteX7" fmla="*/ 361162 w 1506105"/>
                    <a:gd name="connsiteY7" fmla="*/ 286099 h 1231118"/>
                    <a:gd name="connsiteX8" fmla="*/ 361162 w 1506105"/>
                    <a:gd name="connsiteY8" fmla="*/ 572141 h 1231118"/>
                    <a:gd name="connsiteX9" fmla="*/ 159086 w 1506105"/>
                    <a:gd name="connsiteY9" fmla="*/ 503421 h 1231118"/>
                    <a:gd name="connsiteX10" fmla="*/ 48965 w 1506105"/>
                    <a:gd name="connsiteY10" fmla="*/ 421227 h 1231118"/>
                    <a:gd name="connsiteX11" fmla="*/ 24454 w 1506105"/>
                    <a:gd name="connsiteY11" fmla="*/ 448608 h 1231118"/>
                    <a:gd name="connsiteX12" fmla="*/ 0 w 1506105"/>
                    <a:gd name="connsiteY12" fmla="*/ 476047 h 1231118"/>
                    <a:gd name="connsiteX13" fmla="*/ 126340 w 1506105"/>
                    <a:gd name="connsiteY13" fmla="*/ 569709 h 1231118"/>
                    <a:gd name="connsiteX14" fmla="*/ 361156 w 1506105"/>
                    <a:gd name="connsiteY14" fmla="*/ 646233 h 1231118"/>
                    <a:gd name="connsiteX15" fmla="*/ 361156 w 1506105"/>
                    <a:gd name="connsiteY15" fmla="*/ 938676 h 1231118"/>
                    <a:gd name="connsiteX16" fmla="*/ 361156 w 1506105"/>
                    <a:gd name="connsiteY16" fmla="*/ 1231119 h 1231118"/>
                    <a:gd name="connsiteX17" fmla="*/ 750792 w 1506105"/>
                    <a:gd name="connsiteY17" fmla="*/ 1231119 h 1231118"/>
                    <a:gd name="connsiteX18" fmla="*/ 1140371 w 1506105"/>
                    <a:gd name="connsiteY18" fmla="*/ 1231119 h 1231118"/>
                    <a:gd name="connsiteX19" fmla="*/ 1140371 w 1506105"/>
                    <a:gd name="connsiteY19" fmla="*/ 1194353 h 1231118"/>
                    <a:gd name="connsiteX20" fmla="*/ 1140371 w 1506105"/>
                    <a:gd name="connsiteY20" fmla="*/ 1157586 h 1231118"/>
                    <a:gd name="connsiteX21" fmla="*/ 787565 w 1506105"/>
                    <a:gd name="connsiteY21" fmla="*/ 1157586 h 1231118"/>
                    <a:gd name="connsiteX22" fmla="*/ 434759 w 1506105"/>
                    <a:gd name="connsiteY22" fmla="*/ 1157586 h 1231118"/>
                    <a:gd name="connsiteX23" fmla="*/ 434759 w 1506105"/>
                    <a:gd name="connsiteY23" fmla="*/ 903986 h 1231118"/>
                    <a:gd name="connsiteX24" fmla="*/ 434759 w 1506105"/>
                    <a:gd name="connsiteY24" fmla="*/ 650386 h 1231118"/>
                    <a:gd name="connsiteX25" fmla="*/ 646957 w 1506105"/>
                    <a:gd name="connsiteY25" fmla="*/ 610813 h 1231118"/>
                    <a:gd name="connsiteX26" fmla="*/ 772077 w 1506105"/>
                    <a:gd name="connsiteY26" fmla="*/ 547948 h 1231118"/>
                    <a:gd name="connsiteX27" fmla="*/ 901833 w 1506105"/>
                    <a:gd name="connsiteY27" fmla="*/ 485083 h 1231118"/>
                    <a:gd name="connsiteX28" fmla="*/ 1125919 w 1506105"/>
                    <a:gd name="connsiteY28" fmla="*/ 458438 h 1231118"/>
                    <a:gd name="connsiteX29" fmla="*/ 1341164 w 1506105"/>
                    <a:gd name="connsiteY29" fmla="*/ 526002 h 1231118"/>
                    <a:gd name="connsiteX30" fmla="*/ 1457141 w 1506105"/>
                    <a:gd name="connsiteY30" fmla="*/ 611733 h 1231118"/>
                    <a:gd name="connsiteX31" fmla="*/ 1481595 w 1506105"/>
                    <a:gd name="connsiteY31" fmla="*/ 584295 h 1231118"/>
                    <a:gd name="connsiteX32" fmla="*/ 1506106 w 1506105"/>
                    <a:gd name="connsiteY32" fmla="*/ 556914 h 1231118"/>
                    <a:gd name="connsiteX33" fmla="*/ 1376045 w 1506105"/>
                    <a:gd name="connsiteY33" fmla="*/ 460997 h 1231118"/>
                    <a:gd name="connsiteX34" fmla="*/ 1132688 w 1506105"/>
                    <a:gd name="connsiteY34" fmla="*/ 385267 h 1231118"/>
                    <a:gd name="connsiteX35" fmla="*/ 879513 w 1506105"/>
                    <a:gd name="connsiteY35" fmla="*/ 414782 h 1231118"/>
                    <a:gd name="connsiteX36" fmla="*/ 734028 w 1506105"/>
                    <a:gd name="connsiteY36" fmla="*/ 485007 h 12311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1506105" h="1231118">
                      <a:moveTo>
                        <a:pt x="734028" y="485007"/>
                      </a:moveTo>
                      <a:cubicBezTo>
                        <a:pt x="710552" y="499212"/>
                        <a:pt x="672871" y="521837"/>
                        <a:pt x="622503" y="541045"/>
                      </a:cubicBezTo>
                      <a:cubicBezTo>
                        <a:pt x="572198" y="560311"/>
                        <a:pt x="509086" y="576104"/>
                        <a:pt x="434759" y="576656"/>
                      </a:cubicBezTo>
                      <a:lnTo>
                        <a:pt x="434759" y="288360"/>
                      </a:lnTo>
                      <a:lnTo>
                        <a:pt x="434759" y="0"/>
                      </a:lnTo>
                      <a:lnTo>
                        <a:pt x="397993" y="0"/>
                      </a:lnTo>
                      <a:lnTo>
                        <a:pt x="361162" y="0"/>
                      </a:lnTo>
                      <a:lnTo>
                        <a:pt x="361162" y="286099"/>
                      </a:lnTo>
                      <a:lnTo>
                        <a:pt x="361162" y="572141"/>
                      </a:lnTo>
                      <a:cubicBezTo>
                        <a:pt x="277806" y="561473"/>
                        <a:pt x="210795" y="533603"/>
                        <a:pt x="159086" y="503421"/>
                      </a:cubicBezTo>
                      <a:cubicBezTo>
                        <a:pt x="107379" y="473297"/>
                        <a:pt x="71038" y="440919"/>
                        <a:pt x="48965" y="421227"/>
                      </a:cubicBezTo>
                      <a:lnTo>
                        <a:pt x="24454" y="448608"/>
                      </a:lnTo>
                      <a:lnTo>
                        <a:pt x="0" y="476047"/>
                      </a:lnTo>
                      <a:cubicBezTo>
                        <a:pt x="25063" y="498424"/>
                        <a:pt x="66650" y="535495"/>
                        <a:pt x="126340" y="569709"/>
                      </a:cubicBezTo>
                      <a:cubicBezTo>
                        <a:pt x="186036" y="603917"/>
                        <a:pt x="263779" y="635260"/>
                        <a:pt x="361156" y="646233"/>
                      </a:cubicBezTo>
                      <a:lnTo>
                        <a:pt x="361156" y="938676"/>
                      </a:lnTo>
                      <a:lnTo>
                        <a:pt x="361156" y="1231119"/>
                      </a:lnTo>
                      <a:lnTo>
                        <a:pt x="750792" y="1231119"/>
                      </a:lnTo>
                      <a:lnTo>
                        <a:pt x="1140371" y="1231119"/>
                      </a:lnTo>
                      <a:lnTo>
                        <a:pt x="1140371" y="1194353"/>
                      </a:lnTo>
                      <a:lnTo>
                        <a:pt x="1140371" y="1157586"/>
                      </a:lnTo>
                      <a:lnTo>
                        <a:pt x="787565" y="1157586"/>
                      </a:lnTo>
                      <a:lnTo>
                        <a:pt x="434759" y="1157586"/>
                      </a:lnTo>
                      <a:lnTo>
                        <a:pt x="434759" y="903986"/>
                      </a:lnTo>
                      <a:lnTo>
                        <a:pt x="434759" y="650386"/>
                      </a:lnTo>
                      <a:cubicBezTo>
                        <a:pt x="519150" y="650018"/>
                        <a:pt x="590309" y="632339"/>
                        <a:pt x="646957" y="610813"/>
                      </a:cubicBezTo>
                      <a:cubicBezTo>
                        <a:pt x="703606" y="589229"/>
                        <a:pt x="745738" y="563861"/>
                        <a:pt x="772077" y="547948"/>
                      </a:cubicBezTo>
                      <a:cubicBezTo>
                        <a:pt x="798297" y="532092"/>
                        <a:pt x="842201" y="505568"/>
                        <a:pt x="901833" y="485083"/>
                      </a:cubicBezTo>
                      <a:cubicBezTo>
                        <a:pt x="961409" y="464598"/>
                        <a:pt x="1036714" y="450202"/>
                        <a:pt x="1125919" y="458438"/>
                      </a:cubicBezTo>
                      <a:cubicBezTo>
                        <a:pt x="1215003" y="466731"/>
                        <a:pt x="1286345" y="494843"/>
                        <a:pt x="1341164" y="526002"/>
                      </a:cubicBezTo>
                      <a:cubicBezTo>
                        <a:pt x="1395984" y="557098"/>
                        <a:pt x="1434218" y="591306"/>
                        <a:pt x="1457141" y="611733"/>
                      </a:cubicBezTo>
                      <a:lnTo>
                        <a:pt x="1481595" y="584295"/>
                      </a:lnTo>
                      <a:lnTo>
                        <a:pt x="1506106" y="556914"/>
                      </a:lnTo>
                      <a:cubicBezTo>
                        <a:pt x="1480496" y="534047"/>
                        <a:pt x="1437755" y="495814"/>
                        <a:pt x="1376045" y="460997"/>
                      </a:cubicBezTo>
                      <a:cubicBezTo>
                        <a:pt x="1314399" y="426117"/>
                        <a:pt x="1233850" y="394652"/>
                        <a:pt x="1132688" y="385267"/>
                      </a:cubicBezTo>
                      <a:cubicBezTo>
                        <a:pt x="1031526" y="375875"/>
                        <a:pt x="946525" y="391973"/>
                        <a:pt x="879513" y="414782"/>
                      </a:cubicBezTo>
                      <a:cubicBezTo>
                        <a:pt x="812502" y="437629"/>
                        <a:pt x="763416" y="467259"/>
                        <a:pt x="734028" y="485007"/>
                      </a:cubicBezTo>
                    </a:path>
                  </a:pathLst>
                </a:custGeom>
                <a:grpFill/>
                <a:ln w="6350" cap="flat">
                  <a:noFill/>
                  <a:prstDash val="solid"/>
                  <a:miter/>
                </a:ln>
              </p:spPr>
              <p:txBody>
                <a:bodyPr rtlCol="0" anchor="ctr"/>
                <a:lstStyle/>
                <a:p>
                  <a:endParaRPr lang="da-DK" dirty="0"/>
                </a:p>
              </p:txBody>
            </p:sp>
          </p:grpSp>
          <p:sp>
            <p:nvSpPr>
              <p:cNvPr id="27" name="Freeform: Shape 26">
                <a:extLst>
                  <a:ext uri="{FF2B5EF4-FFF2-40B4-BE49-F238E27FC236}">
                    <a16:creationId xmlns:a16="http://schemas.microsoft.com/office/drawing/2014/main" id="{4CD2F021-640C-F7CF-4452-1A240BB63036}"/>
                  </a:ext>
                </a:extLst>
              </p:cNvPr>
              <p:cNvSpPr/>
              <p:nvPr/>
            </p:nvSpPr>
            <p:spPr>
              <a:xfrm>
                <a:off x="4844604" y="676342"/>
                <a:ext cx="774700" cy="73532"/>
              </a:xfrm>
              <a:custGeom>
                <a:avLst/>
                <a:gdLst>
                  <a:gd name="connsiteX0" fmla="*/ 774700 w 774700"/>
                  <a:gd name="connsiteY0" fmla="*/ 0 h 73532"/>
                  <a:gd name="connsiteX1" fmla="*/ 387318 w 774700"/>
                  <a:gd name="connsiteY1" fmla="*/ 0 h 73532"/>
                  <a:gd name="connsiteX2" fmla="*/ 0 w 774700"/>
                  <a:gd name="connsiteY2" fmla="*/ 0 h 73532"/>
                  <a:gd name="connsiteX3" fmla="*/ 0 w 774700"/>
                  <a:gd name="connsiteY3" fmla="*/ 36767 h 73532"/>
                  <a:gd name="connsiteX4" fmla="*/ 0 w 774700"/>
                  <a:gd name="connsiteY4" fmla="*/ 73533 h 73532"/>
                  <a:gd name="connsiteX5" fmla="*/ 387318 w 774700"/>
                  <a:gd name="connsiteY5" fmla="*/ 73533 h 73532"/>
                  <a:gd name="connsiteX6" fmla="*/ 774700 w 774700"/>
                  <a:gd name="connsiteY6" fmla="*/ 73533 h 73532"/>
                  <a:gd name="connsiteX7" fmla="*/ 774700 w 774700"/>
                  <a:gd name="connsiteY7" fmla="*/ 36767 h 735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74700" h="73532">
                    <a:moveTo>
                      <a:pt x="774700" y="0"/>
                    </a:moveTo>
                    <a:lnTo>
                      <a:pt x="387318" y="0"/>
                    </a:lnTo>
                    <a:lnTo>
                      <a:pt x="0" y="0"/>
                    </a:lnTo>
                    <a:lnTo>
                      <a:pt x="0" y="36767"/>
                    </a:lnTo>
                    <a:lnTo>
                      <a:pt x="0" y="73533"/>
                    </a:lnTo>
                    <a:lnTo>
                      <a:pt x="387318" y="73533"/>
                    </a:lnTo>
                    <a:lnTo>
                      <a:pt x="774700" y="73533"/>
                    </a:lnTo>
                    <a:lnTo>
                      <a:pt x="774700" y="36767"/>
                    </a:lnTo>
                    <a:close/>
                  </a:path>
                </a:pathLst>
              </a:custGeom>
              <a:grpFill/>
              <a:ln w="6350" cap="flat">
                <a:noFill/>
                <a:prstDash val="solid"/>
                <a:miter/>
              </a:ln>
            </p:spPr>
            <p:txBody>
              <a:bodyPr rtlCol="0" anchor="ctr"/>
              <a:lstStyle/>
              <a:p>
                <a:endParaRPr lang="da-DK" dirty="0"/>
              </a:p>
            </p:txBody>
          </p:sp>
        </p:grpSp>
        <p:grpSp>
          <p:nvGrpSpPr>
            <p:cNvPr id="8" name="Graphic 6">
              <a:extLst>
                <a:ext uri="{FF2B5EF4-FFF2-40B4-BE49-F238E27FC236}">
                  <a16:creationId xmlns:a16="http://schemas.microsoft.com/office/drawing/2014/main" id="{839114A7-CFBF-F505-9BDA-04DBEDE3F305}"/>
                </a:ext>
              </a:extLst>
            </p:cNvPr>
            <p:cNvGrpSpPr>
              <a:grpSpLocks noChangeAspect="1"/>
            </p:cNvGrpSpPr>
            <p:nvPr/>
          </p:nvGrpSpPr>
          <p:grpSpPr>
            <a:xfrm>
              <a:off x="984984" y="499519"/>
              <a:ext cx="687596" cy="334765"/>
              <a:chOff x="6708971" y="408308"/>
              <a:chExt cx="4036758" cy="1965350"/>
            </a:xfrm>
            <a:solidFill>
              <a:schemeClr val="tx2"/>
            </a:solidFill>
          </p:grpSpPr>
          <p:sp>
            <p:nvSpPr>
              <p:cNvPr id="9" name="Freeform: Shape 8">
                <a:extLst>
                  <a:ext uri="{FF2B5EF4-FFF2-40B4-BE49-F238E27FC236}">
                    <a16:creationId xmlns:a16="http://schemas.microsoft.com/office/drawing/2014/main" id="{3B304380-CA51-2F64-7C92-C98320895C84}"/>
                  </a:ext>
                </a:extLst>
              </p:cNvPr>
              <p:cNvSpPr/>
              <p:nvPr/>
            </p:nvSpPr>
            <p:spPr>
              <a:xfrm>
                <a:off x="6739603" y="408334"/>
                <a:ext cx="313785" cy="544575"/>
              </a:xfrm>
              <a:custGeom>
                <a:avLst/>
                <a:gdLst>
                  <a:gd name="connsiteX0" fmla="*/ 83725 w 313785"/>
                  <a:gd name="connsiteY0" fmla="*/ 475126 h 544575"/>
                  <a:gd name="connsiteX1" fmla="*/ 254578 w 313785"/>
                  <a:gd name="connsiteY1" fmla="*/ 475126 h 544575"/>
                  <a:gd name="connsiteX2" fmla="*/ 313786 w 313785"/>
                  <a:gd name="connsiteY2" fmla="*/ 460794 h 544575"/>
                  <a:gd name="connsiteX3" fmla="*/ 302933 w 313785"/>
                  <a:gd name="connsiteY3" fmla="*/ 544576 h 544575"/>
                  <a:gd name="connsiteX4" fmla="*/ 0 w 313785"/>
                  <a:gd name="connsiteY4" fmla="*/ 544576 h 544575"/>
                  <a:gd name="connsiteX5" fmla="*/ 10185 w 313785"/>
                  <a:gd name="connsiteY5" fmla="*/ 499637 h 544575"/>
                  <a:gd name="connsiteX6" fmla="*/ 10185 w 313785"/>
                  <a:gd name="connsiteY6" fmla="*/ 44939 h 544575"/>
                  <a:gd name="connsiteX7" fmla="*/ 0 w 313785"/>
                  <a:gd name="connsiteY7" fmla="*/ 0 h 544575"/>
                  <a:gd name="connsiteX8" fmla="*/ 93968 w 313785"/>
                  <a:gd name="connsiteY8" fmla="*/ 0 h 544575"/>
                  <a:gd name="connsiteX9" fmla="*/ 83725 w 313785"/>
                  <a:gd name="connsiteY9" fmla="*/ 44939 h 544575"/>
                  <a:gd name="connsiteX10" fmla="*/ 83725 w 313785"/>
                  <a:gd name="connsiteY10" fmla="*/ 475126 h 544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785" h="544575">
                    <a:moveTo>
                      <a:pt x="83725" y="475126"/>
                    </a:moveTo>
                    <a:lnTo>
                      <a:pt x="254578" y="475126"/>
                    </a:lnTo>
                    <a:cubicBezTo>
                      <a:pt x="282505" y="475126"/>
                      <a:pt x="298177" y="469697"/>
                      <a:pt x="313786" y="460794"/>
                    </a:cubicBezTo>
                    <a:lnTo>
                      <a:pt x="302933" y="544576"/>
                    </a:lnTo>
                    <a:lnTo>
                      <a:pt x="0" y="544576"/>
                    </a:lnTo>
                    <a:cubicBezTo>
                      <a:pt x="6826" y="530981"/>
                      <a:pt x="10185" y="519392"/>
                      <a:pt x="10185" y="499637"/>
                    </a:cubicBezTo>
                    <a:lnTo>
                      <a:pt x="10185" y="44939"/>
                    </a:lnTo>
                    <a:cubicBezTo>
                      <a:pt x="10185" y="25184"/>
                      <a:pt x="6833" y="13595"/>
                      <a:pt x="0" y="0"/>
                    </a:cubicBezTo>
                    <a:lnTo>
                      <a:pt x="93968" y="0"/>
                    </a:lnTo>
                    <a:cubicBezTo>
                      <a:pt x="87135" y="13595"/>
                      <a:pt x="83725" y="25184"/>
                      <a:pt x="83725" y="44939"/>
                    </a:cubicBezTo>
                    <a:lnTo>
                      <a:pt x="83725" y="475126"/>
                    </a:lnTo>
                    <a:close/>
                  </a:path>
                </a:pathLst>
              </a:custGeom>
              <a:grpFill/>
              <a:ln w="6350" cap="flat">
                <a:noFill/>
                <a:prstDash val="solid"/>
                <a:miter/>
              </a:ln>
            </p:spPr>
            <p:txBody>
              <a:bodyPr rtlCol="0" anchor="ctr"/>
              <a:lstStyle/>
              <a:p>
                <a:endParaRPr lang="da-DK" dirty="0"/>
              </a:p>
            </p:txBody>
          </p:sp>
          <p:sp>
            <p:nvSpPr>
              <p:cNvPr id="10" name="Freeform: Shape 9">
                <a:extLst>
                  <a:ext uri="{FF2B5EF4-FFF2-40B4-BE49-F238E27FC236}">
                    <a16:creationId xmlns:a16="http://schemas.microsoft.com/office/drawing/2014/main" id="{03193F6D-0DEE-B474-8D60-77F203E57156}"/>
                  </a:ext>
                </a:extLst>
              </p:cNvPr>
              <p:cNvSpPr/>
              <p:nvPr/>
            </p:nvSpPr>
            <p:spPr>
              <a:xfrm>
                <a:off x="7132897" y="408315"/>
                <a:ext cx="474516" cy="551408"/>
              </a:xfrm>
              <a:custGeom>
                <a:avLst/>
                <a:gdLst>
                  <a:gd name="connsiteX0" fmla="*/ 10242 w 474516"/>
                  <a:gd name="connsiteY0" fmla="*/ 44939 h 551408"/>
                  <a:gd name="connsiteX1" fmla="*/ 0 w 474516"/>
                  <a:gd name="connsiteY1" fmla="*/ 0 h 551408"/>
                  <a:gd name="connsiteX2" fmla="*/ 93967 w 474516"/>
                  <a:gd name="connsiteY2" fmla="*/ 0 h 551408"/>
                  <a:gd name="connsiteX3" fmla="*/ 83782 w 474516"/>
                  <a:gd name="connsiteY3" fmla="*/ 44939 h 551408"/>
                  <a:gd name="connsiteX4" fmla="*/ 83782 w 474516"/>
                  <a:gd name="connsiteY4" fmla="*/ 318599 h 551408"/>
                  <a:gd name="connsiteX5" fmla="*/ 238963 w 474516"/>
                  <a:gd name="connsiteY5" fmla="*/ 480613 h 551408"/>
                  <a:gd name="connsiteX6" fmla="*/ 394151 w 474516"/>
                  <a:gd name="connsiteY6" fmla="*/ 318599 h 551408"/>
                  <a:gd name="connsiteX7" fmla="*/ 394151 w 474516"/>
                  <a:gd name="connsiteY7" fmla="*/ 44939 h 551408"/>
                  <a:gd name="connsiteX8" fmla="*/ 383965 w 474516"/>
                  <a:gd name="connsiteY8" fmla="*/ 0 h 551408"/>
                  <a:gd name="connsiteX9" fmla="*/ 474516 w 474516"/>
                  <a:gd name="connsiteY9" fmla="*/ 0 h 551408"/>
                  <a:gd name="connsiteX10" fmla="*/ 463601 w 474516"/>
                  <a:gd name="connsiteY10" fmla="*/ 44939 h 551408"/>
                  <a:gd name="connsiteX11" fmla="*/ 463601 w 474516"/>
                  <a:gd name="connsiteY11" fmla="*/ 328784 h 551408"/>
                  <a:gd name="connsiteX12" fmla="*/ 236893 w 474516"/>
                  <a:gd name="connsiteY12" fmla="*/ 551409 h 551408"/>
                  <a:gd name="connsiteX13" fmla="*/ 10242 w 474516"/>
                  <a:gd name="connsiteY13" fmla="*/ 329457 h 551408"/>
                  <a:gd name="connsiteX14" fmla="*/ 10242 w 474516"/>
                  <a:gd name="connsiteY14" fmla="*/ 44939 h 5514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474516" h="551408">
                    <a:moveTo>
                      <a:pt x="10242" y="44939"/>
                    </a:moveTo>
                    <a:cubicBezTo>
                      <a:pt x="10242" y="25184"/>
                      <a:pt x="6826" y="13595"/>
                      <a:pt x="0" y="0"/>
                    </a:cubicBezTo>
                    <a:lnTo>
                      <a:pt x="93967" y="0"/>
                    </a:lnTo>
                    <a:cubicBezTo>
                      <a:pt x="87135" y="13595"/>
                      <a:pt x="83782" y="25184"/>
                      <a:pt x="83782" y="44939"/>
                    </a:cubicBezTo>
                    <a:lnTo>
                      <a:pt x="83782" y="318599"/>
                    </a:lnTo>
                    <a:cubicBezTo>
                      <a:pt x="83782" y="416585"/>
                      <a:pt x="151162" y="480613"/>
                      <a:pt x="238963" y="480613"/>
                    </a:cubicBezTo>
                    <a:cubicBezTo>
                      <a:pt x="326771" y="480613"/>
                      <a:pt x="394151" y="422078"/>
                      <a:pt x="394151" y="318599"/>
                    </a:cubicBezTo>
                    <a:lnTo>
                      <a:pt x="394151" y="44939"/>
                    </a:lnTo>
                    <a:cubicBezTo>
                      <a:pt x="394151" y="25184"/>
                      <a:pt x="390734" y="13595"/>
                      <a:pt x="383965" y="0"/>
                    </a:cubicBezTo>
                    <a:lnTo>
                      <a:pt x="474516" y="0"/>
                    </a:lnTo>
                    <a:cubicBezTo>
                      <a:pt x="467684" y="13595"/>
                      <a:pt x="463601" y="25184"/>
                      <a:pt x="463601" y="44939"/>
                    </a:cubicBezTo>
                    <a:lnTo>
                      <a:pt x="463601" y="328784"/>
                    </a:lnTo>
                    <a:cubicBezTo>
                      <a:pt x="463601" y="460191"/>
                      <a:pt x="372383" y="551409"/>
                      <a:pt x="236893" y="551409"/>
                    </a:cubicBezTo>
                    <a:cubicBezTo>
                      <a:pt x="104819" y="551409"/>
                      <a:pt x="10242" y="458114"/>
                      <a:pt x="10242" y="329457"/>
                    </a:cubicBezTo>
                    <a:lnTo>
                      <a:pt x="10242" y="44939"/>
                    </a:lnTo>
                    <a:close/>
                  </a:path>
                </a:pathLst>
              </a:custGeom>
              <a:grpFill/>
              <a:ln w="6350" cap="flat">
                <a:noFill/>
                <a:prstDash val="solid"/>
                <a:miter/>
              </a:ln>
            </p:spPr>
            <p:txBody>
              <a:bodyPr rtlCol="0" anchor="ctr"/>
              <a:lstStyle/>
              <a:p>
                <a:endParaRPr lang="da-DK" dirty="0"/>
              </a:p>
            </p:txBody>
          </p:sp>
          <p:sp>
            <p:nvSpPr>
              <p:cNvPr id="11" name="Freeform: Shape 10">
                <a:extLst>
                  <a:ext uri="{FF2B5EF4-FFF2-40B4-BE49-F238E27FC236}">
                    <a16:creationId xmlns:a16="http://schemas.microsoft.com/office/drawing/2014/main" id="{7081D7B1-6977-2F23-A5C9-570D5435D9E1}"/>
                  </a:ext>
                </a:extLst>
              </p:cNvPr>
              <p:cNvSpPr/>
              <p:nvPr/>
            </p:nvSpPr>
            <p:spPr>
              <a:xfrm>
                <a:off x="6739578" y="1115286"/>
                <a:ext cx="313842" cy="544575"/>
              </a:xfrm>
              <a:custGeom>
                <a:avLst/>
                <a:gdLst>
                  <a:gd name="connsiteX0" fmla="*/ 288652 w 313842"/>
                  <a:gd name="connsiteY0" fmla="*/ 6 h 544575"/>
                  <a:gd name="connsiteX1" fmla="*/ 292068 w 313842"/>
                  <a:gd name="connsiteY1" fmla="*/ 83725 h 544575"/>
                  <a:gd name="connsiteX2" fmla="*/ 232861 w 313842"/>
                  <a:gd name="connsiteY2" fmla="*/ 69456 h 544575"/>
                  <a:gd name="connsiteX3" fmla="*/ 83776 w 313842"/>
                  <a:gd name="connsiteY3" fmla="*/ 69456 h 544575"/>
                  <a:gd name="connsiteX4" fmla="*/ 83776 w 313842"/>
                  <a:gd name="connsiteY4" fmla="*/ 232810 h 544575"/>
                  <a:gd name="connsiteX5" fmla="*/ 238290 w 313842"/>
                  <a:gd name="connsiteY5" fmla="*/ 232810 h 544575"/>
                  <a:gd name="connsiteX6" fmla="*/ 283229 w 313842"/>
                  <a:gd name="connsiteY6" fmla="*/ 222625 h 544575"/>
                  <a:gd name="connsiteX7" fmla="*/ 283229 w 313842"/>
                  <a:gd name="connsiteY7" fmla="*/ 312445 h 544575"/>
                  <a:gd name="connsiteX8" fmla="*/ 238290 w 313842"/>
                  <a:gd name="connsiteY8" fmla="*/ 302260 h 544575"/>
                  <a:gd name="connsiteX9" fmla="*/ 83776 w 313842"/>
                  <a:gd name="connsiteY9" fmla="*/ 302260 h 544575"/>
                  <a:gd name="connsiteX10" fmla="*/ 83776 w 313842"/>
                  <a:gd name="connsiteY10" fmla="*/ 475126 h 544575"/>
                  <a:gd name="connsiteX11" fmla="*/ 249206 w 313842"/>
                  <a:gd name="connsiteY11" fmla="*/ 475126 h 544575"/>
                  <a:gd name="connsiteX12" fmla="*/ 313842 w 313842"/>
                  <a:gd name="connsiteY12" fmla="*/ 460858 h 544575"/>
                  <a:gd name="connsiteX13" fmla="*/ 294818 w 313842"/>
                  <a:gd name="connsiteY13" fmla="*/ 544576 h 544575"/>
                  <a:gd name="connsiteX14" fmla="*/ 0 w 313842"/>
                  <a:gd name="connsiteY14" fmla="*/ 544576 h 544575"/>
                  <a:gd name="connsiteX15" fmla="*/ 10242 w 313842"/>
                  <a:gd name="connsiteY15" fmla="*/ 499637 h 544575"/>
                  <a:gd name="connsiteX16" fmla="*/ 10242 w 313842"/>
                  <a:gd name="connsiteY16" fmla="*/ 44939 h 544575"/>
                  <a:gd name="connsiteX17" fmla="*/ 0 w 313842"/>
                  <a:gd name="connsiteY17" fmla="*/ 0 h 544575"/>
                  <a:gd name="connsiteX18" fmla="*/ 288652 w 313842"/>
                  <a:gd name="connsiteY18" fmla="*/ 0 h 544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313842" h="544575">
                    <a:moveTo>
                      <a:pt x="288652" y="6"/>
                    </a:moveTo>
                    <a:lnTo>
                      <a:pt x="292068" y="83725"/>
                    </a:lnTo>
                    <a:cubicBezTo>
                      <a:pt x="276396" y="74886"/>
                      <a:pt x="260724" y="69456"/>
                      <a:pt x="232861" y="69456"/>
                    </a:cubicBezTo>
                    <a:lnTo>
                      <a:pt x="83776" y="69456"/>
                    </a:lnTo>
                    <a:lnTo>
                      <a:pt x="83776" y="232810"/>
                    </a:lnTo>
                    <a:lnTo>
                      <a:pt x="238290" y="232810"/>
                    </a:lnTo>
                    <a:cubicBezTo>
                      <a:pt x="258045" y="232810"/>
                      <a:pt x="269570" y="229394"/>
                      <a:pt x="283229" y="222625"/>
                    </a:cubicBezTo>
                    <a:lnTo>
                      <a:pt x="283229" y="312445"/>
                    </a:lnTo>
                    <a:cubicBezTo>
                      <a:pt x="269570" y="305676"/>
                      <a:pt x="258045" y="302260"/>
                      <a:pt x="238290" y="302260"/>
                    </a:cubicBezTo>
                    <a:lnTo>
                      <a:pt x="83776" y="302260"/>
                    </a:lnTo>
                    <a:lnTo>
                      <a:pt x="83776" y="475126"/>
                    </a:lnTo>
                    <a:lnTo>
                      <a:pt x="249206" y="475126"/>
                    </a:lnTo>
                    <a:cubicBezTo>
                      <a:pt x="277070" y="475126"/>
                      <a:pt x="298171" y="469697"/>
                      <a:pt x="313842" y="460858"/>
                    </a:cubicBezTo>
                    <a:lnTo>
                      <a:pt x="294818" y="544576"/>
                    </a:lnTo>
                    <a:lnTo>
                      <a:pt x="0" y="544576"/>
                    </a:lnTo>
                    <a:cubicBezTo>
                      <a:pt x="6833" y="530981"/>
                      <a:pt x="10242" y="519392"/>
                      <a:pt x="10242" y="499637"/>
                    </a:cubicBezTo>
                    <a:lnTo>
                      <a:pt x="10242" y="44939"/>
                    </a:lnTo>
                    <a:cubicBezTo>
                      <a:pt x="10242" y="25184"/>
                      <a:pt x="6826" y="13595"/>
                      <a:pt x="0" y="0"/>
                    </a:cubicBezTo>
                    <a:lnTo>
                      <a:pt x="288652" y="0"/>
                    </a:lnTo>
                    <a:close/>
                  </a:path>
                </a:pathLst>
              </a:custGeom>
              <a:grpFill/>
              <a:ln w="6350" cap="flat">
                <a:noFill/>
                <a:prstDash val="solid"/>
                <a:miter/>
              </a:ln>
            </p:spPr>
            <p:txBody>
              <a:bodyPr rtlCol="0" anchor="ctr"/>
              <a:lstStyle/>
              <a:p>
                <a:endParaRPr lang="da-DK" dirty="0"/>
              </a:p>
            </p:txBody>
          </p:sp>
          <p:sp>
            <p:nvSpPr>
              <p:cNvPr id="12" name="Freeform: Shape 11">
                <a:extLst>
                  <a:ext uri="{FF2B5EF4-FFF2-40B4-BE49-F238E27FC236}">
                    <a16:creationId xmlns:a16="http://schemas.microsoft.com/office/drawing/2014/main" id="{5B32968E-FDBF-2D28-05B2-02FBE3CCC2CE}"/>
                  </a:ext>
                </a:extLst>
              </p:cNvPr>
              <p:cNvSpPr/>
              <p:nvPr/>
            </p:nvSpPr>
            <p:spPr>
              <a:xfrm>
                <a:off x="7152372" y="1115305"/>
                <a:ext cx="313785" cy="544575"/>
              </a:xfrm>
              <a:custGeom>
                <a:avLst/>
                <a:gdLst>
                  <a:gd name="connsiteX0" fmla="*/ 83725 w 313785"/>
                  <a:gd name="connsiteY0" fmla="*/ 475126 h 544575"/>
                  <a:gd name="connsiteX1" fmla="*/ 254577 w 313785"/>
                  <a:gd name="connsiteY1" fmla="*/ 475126 h 544575"/>
                  <a:gd name="connsiteX2" fmla="*/ 313785 w 313785"/>
                  <a:gd name="connsiteY2" fmla="*/ 460858 h 544575"/>
                  <a:gd name="connsiteX3" fmla="*/ 302933 w 313785"/>
                  <a:gd name="connsiteY3" fmla="*/ 544576 h 544575"/>
                  <a:gd name="connsiteX4" fmla="*/ 0 w 313785"/>
                  <a:gd name="connsiteY4" fmla="*/ 544576 h 544575"/>
                  <a:gd name="connsiteX5" fmla="*/ 10185 w 313785"/>
                  <a:gd name="connsiteY5" fmla="*/ 499637 h 544575"/>
                  <a:gd name="connsiteX6" fmla="*/ 10185 w 313785"/>
                  <a:gd name="connsiteY6" fmla="*/ 44939 h 544575"/>
                  <a:gd name="connsiteX7" fmla="*/ 0 w 313785"/>
                  <a:gd name="connsiteY7" fmla="*/ 0 h 544575"/>
                  <a:gd name="connsiteX8" fmla="*/ 93967 w 313785"/>
                  <a:gd name="connsiteY8" fmla="*/ 0 h 544575"/>
                  <a:gd name="connsiteX9" fmla="*/ 83725 w 313785"/>
                  <a:gd name="connsiteY9" fmla="*/ 44939 h 544575"/>
                  <a:gd name="connsiteX10" fmla="*/ 83725 w 313785"/>
                  <a:gd name="connsiteY10" fmla="*/ 475126 h 544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785" h="544575">
                    <a:moveTo>
                      <a:pt x="83725" y="475126"/>
                    </a:moveTo>
                    <a:lnTo>
                      <a:pt x="254577" y="475126"/>
                    </a:lnTo>
                    <a:cubicBezTo>
                      <a:pt x="282505" y="475126"/>
                      <a:pt x="298177" y="469697"/>
                      <a:pt x="313785" y="460858"/>
                    </a:cubicBezTo>
                    <a:lnTo>
                      <a:pt x="302933" y="544576"/>
                    </a:lnTo>
                    <a:lnTo>
                      <a:pt x="0" y="544576"/>
                    </a:lnTo>
                    <a:cubicBezTo>
                      <a:pt x="6833" y="530917"/>
                      <a:pt x="10185" y="519392"/>
                      <a:pt x="10185" y="499637"/>
                    </a:cubicBezTo>
                    <a:lnTo>
                      <a:pt x="10185" y="44939"/>
                    </a:lnTo>
                    <a:cubicBezTo>
                      <a:pt x="10185" y="25184"/>
                      <a:pt x="6833" y="13595"/>
                      <a:pt x="0" y="0"/>
                    </a:cubicBezTo>
                    <a:lnTo>
                      <a:pt x="93967" y="0"/>
                    </a:lnTo>
                    <a:cubicBezTo>
                      <a:pt x="87135" y="13595"/>
                      <a:pt x="83725" y="25184"/>
                      <a:pt x="83725" y="44939"/>
                    </a:cubicBezTo>
                    <a:lnTo>
                      <a:pt x="83725" y="475126"/>
                    </a:lnTo>
                    <a:close/>
                  </a:path>
                </a:pathLst>
              </a:custGeom>
              <a:grpFill/>
              <a:ln w="6350" cap="flat">
                <a:noFill/>
                <a:prstDash val="solid"/>
                <a:miter/>
              </a:ln>
            </p:spPr>
            <p:txBody>
              <a:bodyPr rtlCol="0" anchor="ctr"/>
              <a:lstStyle/>
              <a:p>
                <a:endParaRPr lang="da-DK" dirty="0"/>
              </a:p>
            </p:txBody>
          </p:sp>
          <p:sp>
            <p:nvSpPr>
              <p:cNvPr id="13" name="Freeform: Shape 12">
                <a:extLst>
                  <a:ext uri="{FF2B5EF4-FFF2-40B4-BE49-F238E27FC236}">
                    <a16:creationId xmlns:a16="http://schemas.microsoft.com/office/drawing/2014/main" id="{5E40B761-70E7-91FC-EBA2-4A7A5754759B}"/>
                  </a:ext>
                </a:extLst>
              </p:cNvPr>
              <p:cNvSpPr/>
              <p:nvPr/>
            </p:nvSpPr>
            <p:spPr>
              <a:xfrm>
                <a:off x="7566843" y="1115317"/>
                <a:ext cx="516648" cy="544518"/>
              </a:xfrm>
              <a:custGeom>
                <a:avLst/>
                <a:gdLst>
                  <a:gd name="connsiteX0" fmla="*/ 426098 w 516648"/>
                  <a:gd name="connsiteY0" fmla="*/ 163354 h 544518"/>
                  <a:gd name="connsiteX1" fmla="*/ 284492 w 516648"/>
                  <a:gd name="connsiteY1" fmla="*/ 456038 h 544518"/>
                  <a:gd name="connsiteX2" fmla="*/ 232105 w 516648"/>
                  <a:gd name="connsiteY2" fmla="*/ 456038 h 544518"/>
                  <a:gd name="connsiteX3" fmla="*/ 88474 w 516648"/>
                  <a:gd name="connsiteY3" fmla="*/ 164694 h 544518"/>
                  <a:gd name="connsiteX4" fmla="*/ 80975 w 516648"/>
                  <a:gd name="connsiteY4" fmla="*/ 499637 h 544518"/>
                  <a:gd name="connsiteX5" fmla="*/ 91218 w 516648"/>
                  <a:gd name="connsiteY5" fmla="*/ 544519 h 544518"/>
                  <a:gd name="connsiteX6" fmla="*/ 0 w 516648"/>
                  <a:gd name="connsiteY6" fmla="*/ 544519 h 544518"/>
                  <a:gd name="connsiteX7" fmla="*/ 10185 w 516648"/>
                  <a:gd name="connsiteY7" fmla="*/ 499637 h 544518"/>
                  <a:gd name="connsiteX8" fmla="*/ 21101 w 516648"/>
                  <a:gd name="connsiteY8" fmla="*/ 59207 h 544518"/>
                  <a:gd name="connsiteX9" fmla="*/ 2013 w 516648"/>
                  <a:gd name="connsiteY9" fmla="*/ 0 h 544518"/>
                  <a:gd name="connsiteX10" fmla="*/ 89820 w 516648"/>
                  <a:gd name="connsiteY10" fmla="*/ 0 h 544518"/>
                  <a:gd name="connsiteX11" fmla="*/ 259347 w 516648"/>
                  <a:gd name="connsiteY11" fmla="*/ 343053 h 544518"/>
                  <a:gd name="connsiteX12" fmla="*/ 426098 w 516648"/>
                  <a:gd name="connsiteY12" fmla="*/ 0 h 544518"/>
                  <a:gd name="connsiteX13" fmla="*/ 512585 w 516648"/>
                  <a:gd name="connsiteY13" fmla="*/ 0 h 544518"/>
                  <a:gd name="connsiteX14" fmla="*/ 495566 w 516648"/>
                  <a:gd name="connsiteY14" fmla="*/ 44875 h 544518"/>
                  <a:gd name="connsiteX15" fmla="*/ 506489 w 516648"/>
                  <a:gd name="connsiteY15" fmla="*/ 499637 h 544518"/>
                  <a:gd name="connsiteX16" fmla="*/ 516649 w 516648"/>
                  <a:gd name="connsiteY16" fmla="*/ 544519 h 544518"/>
                  <a:gd name="connsiteX17" fmla="*/ 424002 w 516648"/>
                  <a:gd name="connsiteY17" fmla="*/ 544519 h 544518"/>
                  <a:gd name="connsiteX18" fmla="*/ 434289 w 516648"/>
                  <a:gd name="connsiteY18" fmla="*/ 499637 h 544518"/>
                  <a:gd name="connsiteX19" fmla="*/ 426098 w 516648"/>
                  <a:gd name="connsiteY19" fmla="*/ 163354 h 5445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516648" h="544518">
                    <a:moveTo>
                      <a:pt x="426098" y="163354"/>
                    </a:moveTo>
                    <a:lnTo>
                      <a:pt x="284492" y="456038"/>
                    </a:lnTo>
                    <a:lnTo>
                      <a:pt x="232105" y="456038"/>
                    </a:lnTo>
                    <a:lnTo>
                      <a:pt x="88474" y="164694"/>
                    </a:lnTo>
                    <a:lnTo>
                      <a:pt x="80975" y="499637"/>
                    </a:lnTo>
                    <a:cubicBezTo>
                      <a:pt x="80302" y="519392"/>
                      <a:pt x="84391" y="530917"/>
                      <a:pt x="91218" y="544519"/>
                    </a:cubicBezTo>
                    <a:lnTo>
                      <a:pt x="0" y="544519"/>
                    </a:lnTo>
                    <a:cubicBezTo>
                      <a:pt x="6769" y="530924"/>
                      <a:pt x="9512" y="519398"/>
                      <a:pt x="10185" y="499637"/>
                    </a:cubicBezTo>
                    <a:lnTo>
                      <a:pt x="21101" y="59207"/>
                    </a:lnTo>
                    <a:cubicBezTo>
                      <a:pt x="21774" y="25184"/>
                      <a:pt x="15615" y="13595"/>
                      <a:pt x="2013" y="0"/>
                    </a:cubicBezTo>
                    <a:lnTo>
                      <a:pt x="89820" y="0"/>
                    </a:lnTo>
                    <a:lnTo>
                      <a:pt x="259347" y="343053"/>
                    </a:lnTo>
                    <a:lnTo>
                      <a:pt x="426098" y="0"/>
                    </a:lnTo>
                    <a:lnTo>
                      <a:pt x="512585" y="0"/>
                    </a:lnTo>
                    <a:cubicBezTo>
                      <a:pt x="498932" y="13595"/>
                      <a:pt x="494804" y="25184"/>
                      <a:pt x="495566" y="44875"/>
                    </a:cubicBezTo>
                    <a:lnTo>
                      <a:pt x="506489" y="499637"/>
                    </a:lnTo>
                    <a:cubicBezTo>
                      <a:pt x="507060" y="519392"/>
                      <a:pt x="509790" y="530917"/>
                      <a:pt x="516649" y="544519"/>
                    </a:cubicBezTo>
                    <a:lnTo>
                      <a:pt x="424002" y="544519"/>
                    </a:lnTo>
                    <a:cubicBezTo>
                      <a:pt x="430860" y="530924"/>
                      <a:pt x="434924" y="519398"/>
                      <a:pt x="434289" y="499637"/>
                    </a:cubicBezTo>
                    <a:lnTo>
                      <a:pt x="426098" y="163354"/>
                    </a:lnTo>
                    <a:close/>
                  </a:path>
                </a:pathLst>
              </a:custGeom>
              <a:grpFill/>
              <a:ln w="6350" cap="flat">
                <a:noFill/>
                <a:prstDash val="solid"/>
                <a:miter/>
              </a:ln>
            </p:spPr>
            <p:txBody>
              <a:bodyPr rtlCol="0" anchor="ctr"/>
              <a:lstStyle/>
              <a:p>
                <a:endParaRPr lang="da-DK" dirty="0"/>
              </a:p>
            </p:txBody>
          </p:sp>
          <p:sp>
            <p:nvSpPr>
              <p:cNvPr id="14" name="Freeform: Shape 13">
                <a:extLst>
                  <a:ext uri="{FF2B5EF4-FFF2-40B4-BE49-F238E27FC236}">
                    <a16:creationId xmlns:a16="http://schemas.microsoft.com/office/drawing/2014/main" id="{3C96F669-FB9E-039E-E082-74CCD728CE17}"/>
                  </a:ext>
                </a:extLst>
              </p:cNvPr>
              <p:cNvSpPr/>
              <p:nvPr/>
            </p:nvSpPr>
            <p:spPr>
              <a:xfrm>
                <a:off x="8202998" y="1115286"/>
                <a:ext cx="313817" cy="544575"/>
              </a:xfrm>
              <a:custGeom>
                <a:avLst/>
                <a:gdLst>
                  <a:gd name="connsiteX0" fmla="*/ 288608 w 313817"/>
                  <a:gd name="connsiteY0" fmla="*/ 6 h 544575"/>
                  <a:gd name="connsiteX1" fmla="*/ 292036 w 313817"/>
                  <a:gd name="connsiteY1" fmla="*/ 83725 h 544575"/>
                  <a:gd name="connsiteX2" fmla="*/ 232791 w 313817"/>
                  <a:gd name="connsiteY2" fmla="*/ 69456 h 544575"/>
                  <a:gd name="connsiteX3" fmla="*/ 83757 w 313817"/>
                  <a:gd name="connsiteY3" fmla="*/ 69456 h 544575"/>
                  <a:gd name="connsiteX4" fmla="*/ 83757 w 313817"/>
                  <a:gd name="connsiteY4" fmla="*/ 232810 h 544575"/>
                  <a:gd name="connsiteX5" fmla="*/ 238252 w 313817"/>
                  <a:gd name="connsiteY5" fmla="*/ 232810 h 544575"/>
                  <a:gd name="connsiteX6" fmla="*/ 283210 w 313817"/>
                  <a:gd name="connsiteY6" fmla="*/ 222625 h 544575"/>
                  <a:gd name="connsiteX7" fmla="*/ 283210 w 313817"/>
                  <a:gd name="connsiteY7" fmla="*/ 312445 h 544575"/>
                  <a:gd name="connsiteX8" fmla="*/ 238252 w 313817"/>
                  <a:gd name="connsiteY8" fmla="*/ 302260 h 544575"/>
                  <a:gd name="connsiteX9" fmla="*/ 83757 w 313817"/>
                  <a:gd name="connsiteY9" fmla="*/ 302260 h 544575"/>
                  <a:gd name="connsiteX10" fmla="*/ 83757 w 313817"/>
                  <a:gd name="connsiteY10" fmla="*/ 475126 h 544575"/>
                  <a:gd name="connsiteX11" fmla="*/ 249174 w 313817"/>
                  <a:gd name="connsiteY11" fmla="*/ 475126 h 544575"/>
                  <a:gd name="connsiteX12" fmla="*/ 313817 w 313817"/>
                  <a:gd name="connsiteY12" fmla="*/ 460858 h 544575"/>
                  <a:gd name="connsiteX13" fmla="*/ 294767 w 313817"/>
                  <a:gd name="connsiteY13" fmla="*/ 544576 h 544575"/>
                  <a:gd name="connsiteX14" fmla="*/ 0 w 313817"/>
                  <a:gd name="connsiteY14" fmla="*/ 544576 h 544575"/>
                  <a:gd name="connsiteX15" fmla="*/ 10223 w 313817"/>
                  <a:gd name="connsiteY15" fmla="*/ 499637 h 544575"/>
                  <a:gd name="connsiteX16" fmla="*/ 10223 w 313817"/>
                  <a:gd name="connsiteY16" fmla="*/ 44939 h 544575"/>
                  <a:gd name="connsiteX17" fmla="*/ 0 w 313817"/>
                  <a:gd name="connsiteY17" fmla="*/ 0 h 544575"/>
                  <a:gd name="connsiteX18" fmla="*/ 288608 w 313817"/>
                  <a:gd name="connsiteY18" fmla="*/ 0 h 544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313817" h="544575">
                    <a:moveTo>
                      <a:pt x="288608" y="6"/>
                    </a:moveTo>
                    <a:lnTo>
                      <a:pt x="292036" y="83725"/>
                    </a:lnTo>
                    <a:cubicBezTo>
                      <a:pt x="276352" y="74886"/>
                      <a:pt x="260668" y="69456"/>
                      <a:pt x="232791" y="69456"/>
                    </a:cubicBezTo>
                    <a:lnTo>
                      <a:pt x="83757" y="69456"/>
                    </a:lnTo>
                    <a:lnTo>
                      <a:pt x="83757" y="232810"/>
                    </a:lnTo>
                    <a:lnTo>
                      <a:pt x="238252" y="232810"/>
                    </a:lnTo>
                    <a:cubicBezTo>
                      <a:pt x="258001" y="232810"/>
                      <a:pt x="269558" y="229394"/>
                      <a:pt x="283210" y="222625"/>
                    </a:cubicBezTo>
                    <a:lnTo>
                      <a:pt x="283210" y="312445"/>
                    </a:lnTo>
                    <a:cubicBezTo>
                      <a:pt x="269558" y="305676"/>
                      <a:pt x="258001" y="302260"/>
                      <a:pt x="238252" y="302260"/>
                    </a:cubicBezTo>
                    <a:lnTo>
                      <a:pt x="83757" y="302260"/>
                    </a:lnTo>
                    <a:lnTo>
                      <a:pt x="83757" y="475126"/>
                    </a:lnTo>
                    <a:lnTo>
                      <a:pt x="249174" y="475126"/>
                    </a:lnTo>
                    <a:cubicBezTo>
                      <a:pt x="277051" y="475126"/>
                      <a:pt x="298133" y="469697"/>
                      <a:pt x="313817" y="460858"/>
                    </a:cubicBezTo>
                    <a:lnTo>
                      <a:pt x="294767" y="544576"/>
                    </a:lnTo>
                    <a:lnTo>
                      <a:pt x="0" y="544576"/>
                    </a:lnTo>
                    <a:cubicBezTo>
                      <a:pt x="6795" y="530981"/>
                      <a:pt x="10223" y="519392"/>
                      <a:pt x="10223" y="499637"/>
                    </a:cubicBezTo>
                    <a:lnTo>
                      <a:pt x="10223" y="44939"/>
                    </a:lnTo>
                    <a:cubicBezTo>
                      <a:pt x="10223" y="25184"/>
                      <a:pt x="6795" y="13595"/>
                      <a:pt x="0" y="0"/>
                    </a:cubicBezTo>
                    <a:lnTo>
                      <a:pt x="288608" y="0"/>
                    </a:lnTo>
                    <a:close/>
                  </a:path>
                </a:pathLst>
              </a:custGeom>
              <a:grpFill/>
              <a:ln w="6350" cap="flat">
                <a:noFill/>
                <a:prstDash val="solid"/>
                <a:miter/>
              </a:ln>
            </p:spPr>
            <p:txBody>
              <a:bodyPr rtlCol="0" anchor="ctr"/>
              <a:lstStyle/>
              <a:p>
                <a:endParaRPr lang="da-DK" dirty="0"/>
              </a:p>
            </p:txBody>
          </p:sp>
          <p:sp>
            <p:nvSpPr>
              <p:cNvPr id="15" name="Freeform: Shape 14">
                <a:extLst>
                  <a:ext uri="{FF2B5EF4-FFF2-40B4-BE49-F238E27FC236}">
                    <a16:creationId xmlns:a16="http://schemas.microsoft.com/office/drawing/2014/main" id="{561EC296-991D-84A5-5733-3BCD0D16F4F5}"/>
                  </a:ext>
                </a:extLst>
              </p:cNvPr>
              <p:cNvSpPr/>
              <p:nvPr/>
            </p:nvSpPr>
            <p:spPr>
              <a:xfrm>
                <a:off x="8615748" y="1115311"/>
                <a:ext cx="402335" cy="544525"/>
              </a:xfrm>
              <a:custGeom>
                <a:avLst/>
                <a:gdLst>
                  <a:gd name="connsiteX0" fmla="*/ 157290 w 402335"/>
                  <a:gd name="connsiteY0" fmla="*/ 6 h 544525"/>
                  <a:gd name="connsiteX1" fmla="*/ 322644 w 402335"/>
                  <a:gd name="connsiteY1" fmla="*/ 157874 h 544525"/>
                  <a:gd name="connsiteX2" fmla="*/ 220535 w 402335"/>
                  <a:gd name="connsiteY2" fmla="*/ 302203 h 544525"/>
                  <a:gd name="connsiteX3" fmla="*/ 247777 w 402335"/>
                  <a:gd name="connsiteY3" fmla="*/ 332810 h 544525"/>
                  <a:gd name="connsiteX4" fmla="*/ 359410 w 402335"/>
                  <a:gd name="connsiteY4" fmla="*/ 494150 h 544525"/>
                  <a:gd name="connsiteX5" fmla="*/ 402336 w 402335"/>
                  <a:gd name="connsiteY5" fmla="*/ 544519 h 544525"/>
                  <a:gd name="connsiteX6" fmla="*/ 293370 w 402335"/>
                  <a:gd name="connsiteY6" fmla="*/ 544519 h 544525"/>
                  <a:gd name="connsiteX7" fmla="*/ 275019 w 402335"/>
                  <a:gd name="connsiteY7" fmla="*/ 502996 h 544525"/>
                  <a:gd name="connsiteX8" fmla="*/ 176276 w 402335"/>
                  <a:gd name="connsiteY8" fmla="*/ 359397 h 544525"/>
                  <a:gd name="connsiteX9" fmla="*/ 122492 w 402335"/>
                  <a:gd name="connsiteY9" fmla="*/ 316528 h 544525"/>
                  <a:gd name="connsiteX10" fmla="*/ 83757 w 402335"/>
                  <a:gd name="connsiteY10" fmla="*/ 311772 h 544525"/>
                  <a:gd name="connsiteX11" fmla="*/ 83757 w 402335"/>
                  <a:gd name="connsiteY11" fmla="*/ 499644 h 544525"/>
                  <a:gd name="connsiteX12" fmla="*/ 93917 w 402335"/>
                  <a:gd name="connsiteY12" fmla="*/ 544525 h 544525"/>
                  <a:gd name="connsiteX13" fmla="*/ 0 w 402335"/>
                  <a:gd name="connsiteY13" fmla="*/ 544525 h 544525"/>
                  <a:gd name="connsiteX14" fmla="*/ 10160 w 402335"/>
                  <a:gd name="connsiteY14" fmla="*/ 499644 h 544525"/>
                  <a:gd name="connsiteX15" fmla="*/ 10160 w 402335"/>
                  <a:gd name="connsiteY15" fmla="*/ 44882 h 544525"/>
                  <a:gd name="connsiteX16" fmla="*/ 0 w 402335"/>
                  <a:gd name="connsiteY16" fmla="*/ 0 h 544525"/>
                  <a:gd name="connsiteX17" fmla="*/ 157290 w 402335"/>
                  <a:gd name="connsiteY17" fmla="*/ 0 h 544525"/>
                  <a:gd name="connsiteX18" fmla="*/ 83757 w 402335"/>
                  <a:gd name="connsiteY18" fmla="*/ 242329 h 544525"/>
                  <a:gd name="connsiteX19" fmla="*/ 132080 w 402335"/>
                  <a:gd name="connsiteY19" fmla="*/ 247085 h 544525"/>
                  <a:gd name="connsiteX20" fmla="*/ 245745 w 402335"/>
                  <a:gd name="connsiteY20" fmla="*/ 158610 h 544525"/>
                  <a:gd name="connsiteX21" fmla="*/ 142939 w 402335"/>
                  <a:gd name="connsiteY21" fmla="*/ 68732 h 544525"/>
                  <a:gd name="connsiteX22" fmla="*/ 83757 w 402335"/>
                  <a:gd name="connsiteY22" fmla="*/ 68732 h 544525"/>
                  <a:gd name="connsiteX23" fmla="*/ 83757 w 402335"/>
                  <a:gd name="connsiteY23" fmla="*/ 242329 h 544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402335" h="544525">
                    <a:moveTo>
                      <a:pt x="157290" y="6"/>
                    </a:moveTo>
                    <a:cubicBezTo>
                      <a:pt x="260097" y="6"/>
                      <a:pt x="322644" y="70739"/>
                      <a:pt x="322644" y="157874"/>
                    </a:cubicBezTo>
                    <a:cubicBezTo>
                      <a:pt x="322644" y="227997"/>
                      <a:pt x="285179" y="279095"/>
                      <a:pt x="220535" y="302203"/>
                    </a:cubicBezTo>
                    <a:cubicBezTo>
                      <a:pt x="232156" y="312445"/>
                      <a:pt x="238887" y="321957"/>
                      <a:pt x="247777" y="332810"/>
                    </a:cubicBezTo>
                    <a:cubicBezTo>
                      <a:pt x="287274" y="384582"/>
                      <a:pt x="328803" y="448545"/>
                      <a:pt x="359410" y="494150"/>
                    </a:cubicBezTo>
                    <a:cubicBezTo>
                      <a:pt x="374397" y="515919"/>
                      <a:pt x="385255" y="530250"/>
                      <a:pt x="402336" y="544519"/>
                    </a:cubicBezTo>
                    <a:lnTo>
                      <a:pt x="293370" y="544519"/>
                    </a:lnTo>
                    <a:cubicBezTo>
                      <a:pt x="289306" y="527507"/>
                      <a:pt x="283845" y="515919"/>
                      <a:pt x="275019" y="502996"/>
                    </a:cubicBezTo>
                    <a:cubicBezTo>
                      <a:pt x="242316" y="454704"/>
                      <a:pt x="209614" y="407022"/>
                      <a:pt x="176276" y="359397"/>
                    </a:cubicBezTo>
                    <a:cubicBezTo>
                      <a:pt x="164719" y="343726"/>
                      <a:pt x="145669" y="323298"/>
                      <a:pt x="122492" y="316528"/>
                    </a:cubicBezTo>
                    <a:cubicBezTo>
                      <a:pt x="108268" y="312445"/>
                      <a:pt x="94615" y="311772"/>
                      <a:pt x="83757" y="311772"/>
                    </a:cubicBezTo>
                    <a:lnTo>
                      <a:pt x="83757" y="499644"/>
                    </a:lnTo>
                    <a:cubicBezTo>
                      <a:pt x="83757" y="519398"/>
                      <a:pt x="87122" y="530923"/>
                      <a:pt x="93917" y="544525"/>
                    </a:cubicBezTo>
                    <a:lnTo>
                      <a:pt x="0" y="544525"/>
                    </a:lnTo>
                    <a:cubicBezTo>
                      <a:pt x="6795" y="530930"/>
                      <a:pt x="10160" y="519405"/>
                      <a:pt x="10160" y="499644"/>
                    </a:cubicBezTo>
                    <a:lnTo>
                      <a:pt x="10160" y="44882"/>
                    </a:lnTo>
                    <a:cubicBezTo>
                      <a:pt x="10160" y="25184"/>
                      <a:pt x="6795" y="13602"/>
                      <a:pt x="0" y="0"/>
                    </a:cubicBezTo>
                    <a:lnTo>
                      <a:pt x="157290" y="0"/>
                    </a:lnTo>
                    <a:close/>
                    <a:moveTo>
                      <a:pt x="83757" y="242329"/>
                    </a:moveTo>
                    <a:cubicBezTo>
                      <a:pt x="100711" y="246412"/>
                      <a:pt x="115062" y="247085"/>
                      <a:pt x="132080" y="247085"/>
                    </a:cubicBezTo>
                    <a:cubicBezTo>
                      <a:pt x="211710" y="247085"/>
                      <a:pt x="245745" y="208242"/>
                      <a:pt x="245745" y="158610"/>
                    </a:cubicBezTo>
                    <a:cubicBezTo>
                      <a:pt x="245745" y="107512"/>
                      <a:pt x="211710" y="68732"/>
                      <a:pt x="142939" y="68732"/>
                    </a:cubicBezTo>
                    <a:lnTo>
                      <a:pt x="83757" y="68732"/>
                    </a:lnTo>
                    <a:lnTo>
                      <a:pt x="83757" y="242329"/>
                    </a:lnTo>
                    <a:close/>
                  </a:path>
                </a:pathLst>
              </a:custGeom>
              <a:grpFill/>
              <a:ln w="6350" cap="flat">
                <a:noFill/>
                <a:prstDash val="solid"/>
                <a:miter/>
              </a:ln>
            </p:spPr>
            <p:txBody>
              <a:bodyPr rtlCol="0" anchor="ctr"/>
              <a:lstStyle/>
              <a:p>
                <a:endParaRPr lang="da-DK" dirty="0"/>
              </a:p>
            </p:txBody>
          </p:sp>
          <p:sp>
            <p:nvSpPr>
              <p:cNvPr id="16" name="Freeform: Shape 15">
                <a:extLst>
                  <a:ext uri="{FF2B5EF4-FFF2-40B4-BE49-F238E27FC236}">
                    <a16:creationId xmlns:a16="http://schemas.microsoft.com/office/drawing/2014/main" id="{92D799E2-06B0-2BB6-B9FF-F8D3C0B467B4}"/>
                  </a:ext>
                </a:extLst>
              </p:cNvPr>
              <p:cNvSpPr/>
              <p:nvPr/>
            </p:nvSpPr>
            <p:spPr>
              <a:xfrm>
                <a:off x="6708971" y="1815468"/>
                <a:ext cx="311765" cy="558184"/>
              </a:xfrm>
              <a:custGeom>
                <a:avLst/>
                <a:gdLst>
                  <a:gd name="connsiteX0" fmla="*/ 0 w 311765"/>
                  <a:gd name="connsiteY0" fmla="*/ 147015 h 558184"/>
                  <a:gd name="connsiteX1" fmla="*/ 175609 w 311765"/>
                  <a:gd name="connsiteY1" fmla="*/ 0 h 558184"/>
                  <a:gd name="connsiteX2" fmla="*/ 286588 w 311765"/>
                  <a:gd name="connsiteY2" fmla="*/ 22441 h 558184"/>
                  <a:gd name="connsiteX3" fmla="*/ 289268 w 311765"/>
                  <a:gd name="connsiteY3" fmla="*/ 115735 h 558184"/>
                  <a:gd name="connsiteX4" fmla="*/ 240303 w 311765"/>
                  <a:gd name="connsiteY4" fmla="*/ 82321 h 558184"/>
                  <a:gd name="connsiteX5" fmla="*/ 176276 w 311765"/>
                  <a:gd name="connsiteY5" fmla="*/ 70129 h 558184"/>
                  <a:gd name="connsiteX6" fmla="*/ 76213 w 311765"/>
                  <a:gd name="connsiteY6" fmla="*/ 147022 h 558184"/>
                  <a:gd name="connsiteX7" fmla="*/ 169507 w 311765"/>
                  <a:gd name="connsiteY7" fmla="*/ 234156 h 558184"/>
                  <a:gd name="connsiteX8" fmla="*/ 268167 w 311765"/>
                  <a:gd name="connsiteY8" fmla="*/ 289281 h 558184"/>
                  <a:gd name="connsiteX9" fmla="*/ 311766 w 311765"/>
                  <a:gd name="connsiteY9" fmla="*/ 401600 h 558184"/>
                  <a:gd name="connsiteX10" fmla="*/ 136093 w 311765"/>
                  <a:gd name="connsiteY10" fmla="*/ 558184 h 558184"/>
                  <a:gd name="connsiteX11" fmla="*/ 10909 w 311765"/>
                  <a:gd name="connsiteY11" fmla="*/ 534340 h 558184"/>
                  <a:gd name="connsiteX12" fmla="*/ 6826 w 311765"/>
                  <a:gd name="connsiteY12" fmla="*/ 442449 h 558184"/>
                  <a:gd name="connsiteX13" fmla="*/ 55791 w 311765"/>
                  <a:gd name="connsiteY13" fmla="*/ 474459 h 558184"/>
                  <a:gd name="connsiteX14" fmla="*/ 131344 w 311765"/>
                  <a:gd name="connsiteY14" fmla="*/ 488055 h 558184"/>
                  <a:gd name="connsiteX15" fmla="*/ 235553 w 311765"/>
                  <a:gd name="connsiteY15" fmla="*/ 404336 h 558184"/>
                  <a:gd name="connsiteX16" fmla="*/ 130734 w 311765"/>
                  <a:gd name="connsiteY16" fmla="*/ 300190 h 558184"/>
                  <a:gd name="connsiteX17" fmla="*/ 0 w 311765"/>
                  <a:gd name="connsiteY17" fmla="*/ 147015 h 5581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11765" h="558184">
                    <a:moveTo>
                      <a:pt x="0" y="147015"/>
                    </a:moveTo>
                    <a:cubicBezTo>
                      <a:pt x="0" y="56464"/>
                      <a:pt x="77559" y="0"/>
                      <a:pt x="175609" y="0"/>
                    </a:cubicBezTo>
                    <a:cubicBezTo>
                      <a:pt x="220548" y="0"/>
                      <a:pt x="251161" y="6096"/>
                      <a:pt x="286588" y="22441"/>
                    </a:cubicBezTo>
                    <a:lnTo>
                      <a:pt x="289268" y="115735"/>
                    </a:lnTo>
                    <a:cubicBezTo>
                      <a:pt x="272256" y="98723"/>
                      <a:pt x="257315" y="89148"/>
                      <a:pt x="240303" y="82321"/>
                    </a:cubicBezTo>
                    <a:cubicBezTo>
                      <a:pt x="222618" y="75552"/>
                      <a:pt x="205549" y="70129"/>
                      <a:pt x="176276" y="70129"/>
                    </a:cubicBezTo>
                    <a:cubicBezTo>
                      <a:pt x="115056" y="70129"/>
                      <a:pt x="76213" y="100736"/>
                      <a:pt x="76213" y="147022"/>
                    </a:cubicBezTo>
                    <a:cubicBezTo>
                      <a:pt x="76213" y="189218"/>
                      <a:pt x="106883" y="208306"/>
                      <a:pt x="169507" y="234156"/>
                    </a:cubicBezTo>
                    <a:cubicBezTo>
                      <a:pt x="213042" y="251841"/>
                      <a:pt x="245726" y="266840"/>
                      <a:pt x="268167" y="289281"/>
                    </a:cubicBezTo>
                    <a:cubicBezTo>
                      <a:pt x="298107" y="319221"/>
                      <a:pt x="311766" y="356660"/>
                      <a:pt x="311766" y="401600"/>
                    </a:cubicBezTo>
                    <a:cubicBezTo>
                      <a:pt x="311766" y="498310"/>
                      <a:pt x="237560" y="558184"/>
                      <a:pt x="136093" y="558184"/>
                    </a:cubicBezTo>
                    <a:cubicBezTo>
                      <a:pt x="84385" y="558184"/>
                      <a:pt x="47676" y="550012"/>
                      <a:pt x="10909" y="534340"/>
                    </a:cubicBezTo>
                    <a:lnTo>
                      <a:pt x="6826" y="442449"/>
                    </a:lnTo>
                    <a:cubicBezTo>
                      <a:pt x="23838" y="459461"/>
                      <a:pt x="38779" y="466960"/>
                      <a:pt x="55791" y="474459"/>
                    </a:cubicBezTo>
                    <a:cubicBezTo>
                      <a:pt x="74879" y="482632"/>
                      <a:pt x="102133" y="488055"/>
                      <a:pt x="131344" y="488055"/>
                    </a:cubicBezTo>
                    <a:cubicBezTo>
                      <a:pt x="196710" y="488055"/>
                      <a:pt x="235553" y="453358"/>
                      <a:pt x="235553" y="404336"/>
                    </a:cubicBezTo>
                    <a:cubicBezTo>
                      <a:pt x="235553" y="362141"/>
                      <a:pt x="220554" y="334887"/>
                      <a:pt x="130734" y="300190"/>
                    </a:cubicBezTo>
                    <a:cubicBezTo>
                      <a:pt x="27927" y="260674"/>
                      <a:pt x="0" y="208293"/>
                      <a:pt x="0" y="147015"/>
                    </a:cubicBezTo>
                  </a:path>
                </a:pathLst>
              </a:custGeom>
              <a:grpFill/>
              <a:ln w="6350" cap="flat">
                <a:noFill/>
                <a:prstDash val="solid"/>
                <a:miter/>
              </a:ln>
            </p:spPr>
            <p:txBody>
              <a:bodyPr rtlCol="0" anchor="ctr"/>
              <a:lstStyle/>
              <a:p>
                <a:endParaRPr lang="da-DK" dirty="0"/>
              </a:p>
            </p:txBody>
          </p:sp>
          <p:sp>
            <p:nvSpPr>
              <p:cNvPr id="17" name="Freeform: Shape 16">
                <a:extLst>
                  <a:ext uri="{FF2B5EF4-FFF2-40B4-BE49-F238E27FC236}">
                    <a16:creationId xmlns:a16="http://schemas.microsoft.com/office/drawing/2014/main" id="{19041F0C-0F5A-8DCF-0537-61D0DB17EB30}"/>
                  </a:ext>
                </a:extLst>
              </p:cNvPr>
              <p:cNvSpPr/>
              <p:nvPr/>
            </p:nvSpPr>
            <p:spPr>
              <a:xfrm>
                <a:off x="7061840" y="1822276"/>
                <a:ext cx="543902" cy="544576"/>
              </a:xfrm>
              <a:custGeom>
                <a:avLst/>
                <a:gdLst>
                  <a:gd name="connsiteX0" fmla="*/ 372993 w 543902"/>
                  <a:gd name="connsiteY0" fmla="*/ 348539 h 544576"/>
                  <a:gd name="connsiteX1" fmla="*/ 162014 w 543902"/>
                  <a:gd name="connsiteY1" fmla="*/ 348539 h 544576"/>
                  <a:gd name="connsiteX2" fmla="*/ 99390 w 543902"/>
                  <a:gd name="connsiteY2" fmla="*/ 499637 h 544576"/>
                  <a:gd name="connsiteX3" fmla="*/ 91891 w 543902"/>
                  <a:gd name="connsiteY3" fmla="*/ 544576 h 544576"/>
                  <a:gd name="connsiteX4" fmla="*/ 0 w 543902"/>
                  <a:gd name="connsiteY4" fmla="*/ 544576 h 544576"/>
                  <a:gd name="connsiteX5" fmla="*/ 24511 w 543902"/>
                  <a:gd name="connsiteY5" fmla="*/ 499637 h 544576"/>
                  <a:gd name="connsiteX6" fmla="*/ 232804 w 543902"/>
                  <a:gd name="connsiteY6" fmla="*/ 0 h 544576"/>
                  <a:gd name="connsiteX7" fmla="*/ 300184 w 543902"/>
                  <a:gd name="connsiteY7" fmla="*/ 0 h 544576"/>
                  <a:gd name="connsiteX8" fmla="*/ 519392 w 543902"/>
                  <a:gd name="connsiteY8" fmla="*/ 499637 h 544576"/>
                  <a:gd name="connsiteX9" fmla="*/ 543903 w 543902"/>
                  <a:gd name="connsiteY9" fmla="*/ 544576 h 544576"/>
                  <a:gd name="connsiteX10" fmla="*/ 447192 w 543902"/>
                  <a:gd name="connsiteY10" fmla="*/ 544576 h 544576"/>
                  <a:gd name="connsiteX11" fmla="*/ 439020 w 543902"/>
                  <a:gd name="connsiteY11" fmla="*/ 499637 h 544576"/>
                  <a:gd name="connsiteX12" fmla="*/ 372993 w 543902"/>
                  <a:gd name="connsiteY12" fmla="*/ 348539 h 544576"/>
                  <a:gd name="connsiteX13" fmla="*/ 191281 w 543902"/>
                  <a:gd name="connsiteY13" fmla="*/ 279083 h 544576"/>
                  <a:gd name="connsiteX14" fmla="*/ 342379 w 543902"/>
                  <a:gd name="connsiteY14" fmla="*/ 279083 h 544576"/>
                  <a:gd name="connsiteX15" fmla="*/ 264820 w 543902"/>
                  <a:gd name="connsiteY15" fmla="*/ 101397 h 544576"/>
                  <a:gd name="connsiteX16" fmla="*/ 191281 w 543902"/>
                  <a:gd name="connsiteY16" fmla="*/ 279083 h 5445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543902" h="544576">
                    <a:moveTo>
                      <a:pt x="372993" y="348539"/>
                    </a:moveTo>
                    <a:lnTo>
                      <a:pt x="162014" y="348539"/>
                    </a:lnTo>
                    <a:lnTo>
                      <a:pt x="99390" y="499637"/>
                    </a:lnTo>
                    <a:cubicBezTo>
                      <a:pt x="93904" y="513232"/>
                      <a:pt x="91891" y="530244"/>
                      <a:pt x="91891" y="544576"/>
                    </a:cubicBezTo>
                    <a:lnTo>
                      <a:pt x="0" y="544576"/>
                    </a:lnTo>
                    <a:cubicBezTo>
                      <a:pt x="9512" y="530917"/>
                      <a:pt x="17012" y="517989"/>
                      <a:pt x="24511" y="499637"/>
                    </a:cubicBezTo>
                    <a:lnTo>
                      <a:pt x="232804" y="0"/>
                    </a:lnTo>
                    <a:lnTo>
                      <a:pt x="300184" y="0"/>
                    </a:lnTo>
                    <a:lnTo>
                      <a:pt x="519392" y="499637"/>
                    </a:lnTo>
                    <a:cubicBezTo>
                      <a:pt x="527564" y="517989"/>
                      <a:pt x="534333" y="530917"/>
                      <a:pt x="543903" y="544576"/>
                    </a:cubicBezTo>
                    <a:lnTo>
                      <a:pt x="447192" y="544576"/>
                    </a:lnTo>
                    <a:cubicBezTo>
                      <a:pt x="447192" y="526834"/>
                      <a:pt x="444513" y="512566"/>
                      <a:pt x="439020" y="499637"/>
                    </a:cubicBezTo>
                    <a:lnTo>
                      <a:pt x="372993" y="348539"/>
                    </a:lnTo>
                    <a:close/>
                    <a:moveTo>
                      <a:pt x="191281" y="279083"/>
                    </a:moveTo>
                    <a:lnTo>
                      <a:pt x="342379" y="279083"/>
                    </a:lnTo>
                    <a:lnTo>
                      <a:pt x="264820" y="101397"/>
                    </a:lnTo>
                    <a:lnTo>
                      <a:pt x="191281" y="279083"/>
                    </a:lnTo>
                    <a:close/>
                  </a:path>
                </a:pathLst>
              </a:custGeom>
              <a:grpFill/>
              <a:ln w="6350" cap="flat">
                <a:noFill/>
                <a:prstDash val="solid"/>
                <a:miter/>
              </a:ln>
            </p:spPr>
            <p:txBody>
              <a:bodyPr rtlCol="0" anchor="ctr"/>
              <a:lstStyle/>
              <a:p>
                <a:endParaRPr lang="da-DK" dirty="0"/>
              </a:p>
            </p:txBody>
          </p:sp>
          <p:sp>
            <p:nvSpPr>
              <p:cNvPr id="18" name="Freeform: Shape 17">
                <a:extLst>
                  <a:ext uri="{FF2B5EF4-FFF2-40B4-BE49-F238E27FC236}">
                    <a16:creationId xmlns:a16="http://schemas.microsoft.com/office/drawing/2014/main" id="{B64B5ECA-9960-3608-2501-D61837874C48}"/>
                  </a:ext>
                </a:extLst>
              </p:cNvPr>
              <p:cNvSpPr/>
              <p:nvPr/>
            </p:nvSpPr>
            <p:spPr>
              <a:xfrm>
                <a:off x="7671249" y="1822276"/>
                <a:ext cx="488124" cy="544576"/>
              </a:xfrm>
              <a:custGeom>
                <a:avLst/>
                <a:gdLst>
                  <a:gd name="connsiteX0" fmla="*/ 477838 w 488124"/>
                  <a:gd name="connsiteY0" fmla="*/ 499637 h 544576"/>
                  <a:gd name="connsiteX1" fmla="*/ 481267 w 488124"/>
                  <a:gd name="connsiteY1" fmla="*/ 544576 h 544576"/>
                  <a:gd name="connsiteX2" fmla="*/ 409131 w 488124"/>
                  <a:gd name="connsiteY2" fmla="*/ 544576 h 544576"/>
                  <a:gd name="connsiteX3" fmla="*/ 79629 w 488124"/>
                  <a:gd name="connsiteY3" fmla="*/ 119145 h 544576"/>
                  <a:gd name="connsiteX4" fmla="*/ 79629 w 488124"/>
                  <a:gd name="connsiteY4" fmla="*/ 499637 h 544576"/>
                  <a:gd name="connsiteX5" fmla="*/ 89853 w 488124"/>
                  <a:gd name="connsiteY5" fmla="*/ 544576 h 544576"/>
                  <a:gd name="connsiteX6" fmla="*/ 0 w 488124"/>
                  <a:gd name="connsiteY6" fmla="*/ 544576 h 544576"/>
                  <a:gd name="connsiteX7" fmla="*/ 10243 w 488124"/>
                  <a:gd name="connsiteY7" fmla="*/ 499637 h 544576"/>
                  <a:gd name="connsiteX8" fmla="*/ 10243 w 488124"/>
                  <a:gd name="connsiteY8" fmla="*/ 44939 h 544576"/>
                  <a:gd name="connsiteX9" fmla="*/ 0 w 488124"/>
                  <a:gd name="connsiteY9" fmla="*/ 0 h 544576"/>
                  <a:gd name="connsiteX10" fmla="*/ 81724 w 488124"/>
                  <a:gd name="connsiteY10" fmla="*/ 0 h 544576"/>
                  <a:gd name="connsiteX11" fmla="*/ 408432 w 488124"/>
                  <a:gd name="connsiteY11" fmla="*/ 419271 h 544576"/>
                  <a:gd name="connsiteX12" fmla="*/ 408432 w 488124"/>
                  <a:gd name="connsiteY12" fmla="*/ 44939 h 544576"/>
                  <a:gd name="connsiteX13" fmla="*/ 398208 w 488124"/>
                  <a:gd name="connsiteY13" fmla="*/ 0 h 544576"/>
                  <a:gd name="connsiteX14" fmla="*/ 488124 w 488124"/>
                  <a:gd name="connsiteY14" fmla="*/ 0 h 544576"/>
                  <a:gd name="connsiteX15" fmla="*/ 477838 w 488124"/>
                  <a:gd name="connsiteY15" fmla="*/ 44939 h 544576"/>
                  <a:gd name="connsiteX16" fmla="*/ 477838 w 488124"/>
                  <a:gd name="connsiteY16" fmla="*/ 499637 h 5445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88124" h="544576">
                    <a:moveTo>
                      <a:pt x="477838" y="499637"/>
                    </a:moveTo>
                    <a:cubicBezTo>
                      <a:pt x="477838" y="519392"/>
                      <a:pt x="479298" y="530917"/>
                      <a:pt x="481267" y="544576"/>
                    </a:cubicBezTo>
                    <a:lnTo>
                      <a:pt x="409131" y="544576"/>
                    </a:lnTo>
                    <a:lnTo>
                      <a:pt x="79629" y="119145"/>
                    </a:lnTo>
                    <a:lnTo>
                      <a:pt x="79629" y="499637"/>
                    </a:lnTo>
                    <a:cubicBezTo>
                      <a:pt x="79629" y="519392"/>
                      <a:pt x="83058" y="530917"/>
                      <a:pt x="89853" y="544576"/>
                    </a:cubicBezTo>
                    <a:lnTo>
                      <a:pt x="0" y="544576"/>
                    </a:lnTo>
                    <a:cubicBezTo>
                      <a:pt x="6833" y="530917"/>
                      <a:pt x="10243" y="519392"/>
                      <a:pt x="10243" y="499637"/>
                    </a:cubicBezTo>
                    <a:lnTo>
                      <a:pt x="10243" y="44939"/>
                    </a:lnTo>
                    <a:cubicBezTo>
                      <a:pt x="10243" y="25184"/>
                      <a:pt x="6826" y="13595"/>
                      <a:pt x="0" y="0"/>
                    </a:cubicBezTo>
                    <a:lnTo>
                      <a:pt x="81724" y="0"/>
                    </a:lnTo>
                    <a:lnTo>
                      <a:pt x="408432" y="419271"/>
                    </a:lnTo>
                    <a:lnTo>
                      <a:pt x="408432" y="44939"/>
                    </a:lnTo>
                    <a:cubicBezTo>
                      <a:pt x="408432" y="25184"/>
                      <a:pt x="405067" y="13595"/>
                      <a:pt x="398208" y="0"/>
                    </a:cubicBezTo>
                    <a:lnTo>
                      <a:pt x="488124" y="0"/>
                    </a:lnTo>
                    <a:cubicBezTo>
                      <a:pt x="481267" y="13595"/>
                      <a:pt x="477838" y="25184"/>
                      <a:pt x="477838" y="44939"/>
                    </a:cubicBezTo>
                    <a:lnTo>
                      <a:pt x="477838" y="499637"/>
                    </a:lnTo>
                    <a:close/>
                  </a:path>
                </a:pathLst>
              </a:custGeom>
              <a:grpFill/>
              <a:ln w="6350" cap="flat">
                <a:noFill/>
                <a:prstDash val="solid"/>
                <a:miter/>
              </a:ln>
            </p:spPr>
            <p:txBody>
              <a:bodyPr rtlCol="0" anchor="ctr"/>
              <a:lstStyle/>
              <a:p>
                <a:endParaRPr lang="da-DK" dirty="0"/>
              </a:p>
            </p:txBody>
          </p:sp>
          <p:sp>
            <p:nvSpPr>
              <p:cNvPr id="19" name="Freeform: Shape 18">
                <a:extLst>
                  <a:ext uri="{FF2B5EF4-FFF2-40B4-BE49-F238E27FC236}">
                    <a16:creationId xmlns:a16="http://schemas.microsoft.com/office/drawing/2014/main" id="{69C91D89-FCC3-483D-90C5-A3FD322F8924}"/>
                  </a:ext>
                </a:extLst>
              </p:cNvPr>
              <p:cNvSpPr/>
              <p:nvPr/>
            </p:nvSpPr>
            <p:spPr>
              <a:xfrm>
                <a:off x="8279707" y="1822250"/>
                <a:ext cx="482600" cy="548665"/>
              </a:xfrm>
              <a:custGeom>
                <a:avLst/>
                <a:gdLst>
                  <a:gd name="connsiteX0" fmla="*/ 199453 w 482600"/>
                  <a:gd name="connsiteY0" fmla="*/ 0 h 548665"/>
                  <a:gd name="connsiteX1" fmla="*/ 482600 w 482600"/>
                  <a:gd name="connsiteY1" fmla="*/ 272993 h 548665"/>
                  <a:gd name="connsiteX2" fmla="*/ 196723 w 482600"/>
                  <a:gd name="connsiteY2" fmla="*/ 548665 h 548665"/>
                  <a:gd name="connsiteX3" fmla="*/ 48323 w 482600"/>
                  <a:gd name="connsiteY3" fmla="*/ 544582 h 548665"/>
                  <a:gd name="connsiteX4" fmla="*/ 0 w 482600"/>
                  <a:gd name="connsiteY4" fmla="*/ 544582 h 548665"/>
                  <a:gd name="connsiteX5" fmla="*/ 10160 w 482600"/>
                  <a:gd name="connsiteY5" fmla="*/ 499644 h 548665"/>
                  <a:gd name="connsiteX6" fmla="*/ 10160 w 482600"/>
                  <a:gd name="connsiteY6" fmla="*/ 44945 h 548665"/>
                  <a:gd name="connsiteX7" fmla="*/ 0 w 482600"/>
                  <a:gd name="connsiteY7" fmla="*/ 7 h 548665"/>
                  <a:gd name="connsiteX8" fmla="*/ 199453 w 482600"/>
                  <a:gd name="connsiteY8" fmla="*/ 7 h 548665"/>
                  <a:gd name="connsiteX9" fmla="*/ 83693 w 482600"/>
                  <a:gd name="connsiteY9" fmla="*/ 435674 h 548665"/>
                  <a:gd name="connsiteX10" fmla="*/ 105473 w 482600"/>
                  <a:gd name="connsiteY10" fmla="*/ 475793 h 548665"/>
                  <a:gd name="connsiteX11" fmla="*/ 191960 w 482600"/>
                  <a:gd name="connsiteY11" fmla="*/ 481952 h 548665"/>
                  <a:gd name="connsiteX12" fmla="*/ 402336 w 482600"/>
                  <a:gd name="connsiteY12" fmla="*/ 273660 h 548665"/>
                  <a:gd name="connsiteX13" fmla="*/ 189864 w 482600"/>
                  <a:gd name="connsiteY13" fmla="*/ 69450 h 548665"/>
                  <a:gd name="connsiteX14" fmla="*/ 83693 w 482600"/>
                  <a:gd name="connsiteY14" fmla="*/ 69450 h 548665"/>
                  <a:gd name="connsiteX15" fmla="*/ 83693 w 482600"/>
                  <a:gd name="connsiteY15" fmla="*/ 435674 h 5486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482600" h="548665">
                    <a:moveTo>
                      <a:pt x="199453" y="0"/>
                    </a:moveTo>
                    <a:cubicBezTo>
                      <a:pt x="366902" y="0"/>
                      <a:pt x="482600" y="113722"/>
                      <a:pt x="482600" y="272993"/>
                    </a:cubicBezTo>
                    <a:cubicBezTo>
                      <a:pt x="482600" y="432264"/>
                      <a:pt x="364172" y="548665"/>
                      <a:pt x="196723" y="548665"/>
                    </a:cubicBezTo>
                    <a:cubicBezTo>
                      <a:pt x="114364" y="548665"/>
                      <a:pt x="89153" y="544582"/>
                      <a:pt x="48323" y="544582"/>
                    </a:cubicBezTo>
                    <a:lnTo>
                      <a:pt x="0" y="544582"/>
                    </a:lnTo>
                    <a:cubicBezTo>
                      <a:pt x="6794" y="530987"/>
                      <a:pt x="10160" y="519399"/>
                      <a:pt x="10160" y="499644"/>
                    </a:cubicBezTo>
                    <a:lnTo>
                      <a:pt x="10160" y="44945"/>
                    </a:lnTo>
                    <a:cubicBezTo>
                      <a:pt x="10160" y="25191"/>
                      <a:pt x="6794" y="13665"/>
                      <a:pt x="0" y="7"/>
                    </a:cubicBezTo>
                    <a:lnTo>
                      <a:pt x="199453" y="7"/>
                    </a:lnTo>
                    <a:close/>
                    <a:moveTo>
                      <a:pt x="83693" y="435674"/>
                    </a:moveTo>
                    <a:cubicBezTo>
                      <a:pt x="83693" y="456102"/>
                      <a:pt x="85789" y="469697"/>
                      <a:pt x="105473" y="475793"/>
                    </a:cubicBezTo>
                    <a:cubicBezTo>
                      <a:pt x="121793" y="481279"/>
                      <a:pt x="151764" y="481952"/>
                      <a:pt x="191960" y="481952"/>
                    </a:cubicBezTo>
                    <a:cubicBezTo>
                      <a:pt x="319277" y="481952"/>
                      <a:pt x="402336" y="390061"/>
                      <a:pt x="402336" y="273660"/>
                    </a:cubicBezTo>
                    <a:cubicBezTo>
                      <a:pt x="402336" y="157258"/>
                      <a:pt x="319277" y="69450"/>
                      <a:pt x="189864" y="69450"/>
                    </a:cubicBezTo>
                    <a:lnTo>
                      <a:pt x="83693" y="69450"/>
                    </a:lnTo>
                    <a:lnTo>
                      <a:pt x="83693" y="435674"/>
                    </a:lnTo>
                    <a:close/>
                  </a:path>
                </a:pathLst>
              </a:custGeom>
              <a:grpFill/>
              <a:ln w="6350" cap="flat">
                <a:noFill/>
                <a:prstDash val="solid"/>
                <a:miter/>
              </a:ln>
            </p:spPr>
            <p:txBody>
              <a:bodyPr rtlCol="0" anchor="ctr"/>
              <a:lstStyle/>
              <a:p>
                <a:endParaRPr lang="da-DK" dirty="0"/>
              </a:p>
            </p:txBody>
          </p:sp>
          <p:sp>
            <p:nvSpPr>
              <p:cNvPr id="20" name="Freeform: Shape 19">
                <a:extLst>
                  <a:ext uri="{FF2B5EF4-FFF2-40B4-BE49-F238E27FC236}">
                    <a16:creationId xmlns:a16="http://schemas.microsoft.com/office/drawing/2014/main" id="{826D89C4-42EB-3178-E248-6525FBB464EF}"/>
                  </a:ext>
                </a:extLst>
              </p:cNvPr>
              <p:cNvSpPr/>
              <p:nvPr/>
            </p:nvSpPr>
            <p:spPr>
              <a:xfrm>
                <a:off x="8781737" y="1822276"/>
                <a:ext cx="543941" cy="544576"/>
              </a:xfrm>
              <a:custGeom>
                <a:avLst/>
                <a:gdLst>
                  <a:gd name="connsiteX0" fmla="*/ 373063 w 543941"/>
                  <a:gd name="connsiteY0" fmla="*/ 348539 h 544576"/>
                  <a:gd name="connsiteX1" fmla="*/ 162052 w 543941"/>
                  <a:gd name="connsiteY1" fmla="*/ 348539 h 544576"/>
                  <a:gd name="connsiteX2" fmla="*/ 99441 w 543941"/>
                  <a:gd name="connsiteY2" fmla="*/ 499637 h 544576"/>
                  <a:gd name="connsiteX3" fmla="*/ 91948 w 543941"/>
                  <a:gd name="connsiteY3" fmla="*/ 544576 h 544576"/>
                  <a:gd name="connsiteX4" fmla="*/ 0 w 543941"/>
                  <a:gd name="connsiteY4" fmla="*/ 544576 h 544576"/>
                  <a:gd name="connsiteX5" fmla="*/ 24511 w 543941"/>
                  <a:gd name="connsiteY5" fmla="*/ 499637 h 544576"/>
                  <a:gd name="connsiteX6" fmla="*/ 232855 w 543941"/>
                  <a:gd name="connsiteY6" fmla="*/ 0 h 544576"/>
                  <a:gd name="connsiteX7" fmla="*/ 300228 w 543941"/>
                  <a:gd name="connsiteY7" fmla="*/ 0 h 544576"/>
                  <a:gd name="connsiteX8" fmla="*/ 519430 w 543941"/>
                  <a:gd name="connsiteY8" fmla="*/ 499637 h 544576"/>
                  <a:gd name="connsiteX9" fmla="*/ 543941 w 543941"/>
                  <a:gd name="connsiteY9" fmla="*/ 544576 h 544576"/>
                  <a:gd name="connsiteX10" fmla="*/ 447294 w 543941"/>
                  <a:gd name="connsiteY10" fmla="*/ 544576 h 544576"/>
                  <a:gd name="connsiteX11" fmla="*/ 439103 w 543941"/>
                  <a:gd name="connsiteY11" fmla="*/ 499637 h 544576"/>
                  <a:gd name="connsiteX12" fmla="*/ 373063 w 543941"/>
                  <a:gd name="connsiteY12" fmla="*/ 348539 h 544576"/>
                  <a:gd name="connsiteX13" fmla="*/ 191326 w 543941"/>
                  <a:gd name="connsiteY13" fmla="*/ 279083 h 544576"/>
                  <a:gd name="connsiteX14" fmla="*/ 342392 w 543941"/>
                  <a:gd name="connsiteY14" fmla="*/ 279083 h 544576"/>
                  <a:gd name="connsiteX15" fmla="*/ 264858 w 543941"/>
                  <a:gd name="connsiteY15" fmla="*/ 101397 h 544576"/>
                  <a:gd name="connsiteX16" fmla="*/ 191326 w 543941"/>
                  <a:gd name="connsiteY16" fmla="*/ 279083 h 5445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543941" h="544576">
                    <a:moveTo>
                      <a:pt x="373063" y="348539"/>
                    </a:moveTo>
                    <a:lnTo>
                      <a:pt x="162052" y="348539"/>
                    </a:lnTo>
                    <a:lnTo>
                      <a:pt x="99441" y="499637"/>
                    </a:lnTo>
                    <a:cubicBezTo>
                      <a:pt x="93980" y="513232"/>
                      <a:pt x="91948" y="530244"/>
                      <a:pt x="91948" y="544576"/>
                    </a:cubicBezTo>
                    <a:lnTo>
                      <a:pt x="0" y="544576"/>
                    </a:lnTo>
                    <a:cubicBezTo>
                      <a:pt x="9589" y="530917"/>
                      <a:pt x="17018" y="517989"/>
                      <a:pt x="24511" y="499637"/>
                    </a:cubicBezTo>
                    <a:lnTo>
                      <a:pt x="232855" y="0"/>
                    </a:lnTo>
                    <a:lnTo>
                      <a:pt x="300228" y="0"/>
                    </a:lnTo>
                    <a:lnTo>
                      <a:pt x="519430" y="499637"/>
                    </a:lnTo>
                    <a:cubicBezTo>
                      <a:pt x="527621" y="517989"/>
                      <a:pt x="534416" y="530917"/>
                      <a:pt x="543941" y="544576"/>
                    </a:cubicBezTo>
                    <a:lnTo>
                      <a:pt x="447294" y="544576"/>
                    </a:lnTo>
                    <a:cubicBezTo>
                      <a:pt x="447294" y="526834"/>
                      <a:pt x="444564" y="512566"/>
                      <a:pt x="439103" y="499637"/>
                    </a:cubicBezTo>
                    <a:lnTo>
                      <a:pt x="373063" y="348539"/>
                    </a:lnTo>
                    <a:close/>
                    <a:moveTo>
                      <a:pt x="191326" y="279083"/>
                    </a:moveTo>
                    <a:lnTo>
                      <a:pt x="342392" y="279083"/>
                    </a:lnTo>
                    <a:lnTo>
                      <a:pt x="264858" y="101397"/>
                    </a:lnTo>
                    <a:lnTo>
                      <a:pt x="191326" y="279083"/>
                    </a:lnTo>
                    <a:close/>
                  </a:path>
                </a:pathLst>
              </a:custGeom>
              <a:grpFill/>
              <a:ln w="6350" cap="flat">
                <a:noFill/>
                <a:prstDash val="solid"/>
                <a:miter/>
              </a:ln>
            </p:spPr>
            <p:txBody>
              <a:bodyPr rtlCol="0" anchor="ctr"/>
              <a:lstStyle/>
              <a:p>
                <a:endParaRPr lang="da-DK" dirty="0"/>
              </a:p>
            </p:txBody>
          </p:sp>
          <p:sp>
            <p:nvSpPr>
              <p:cNvPr id="21" name="Freeform: Shape 20">
                <a:extLst>
                  <a:ext uri="{FF2B5EF4-FFF2-40B4-BE49-F238E27FC236}">
                    <a16:creationId xmlns:a16="http://schemas.microsoft.com/office/drawing/2014/main" id="{11D54876-98AE-F188-907A-C5E68A81C49D}"/>
                  </a:ext>
                </a:extLst>
              </p:cNvPr>
              <p:cNvSpPr/>
              <p:nvPr/>
            </p:nvSpPr>
            <p:spPr>
              <a:xfrm>
                <a:off x="7727701" y="408334"/>
                <a:ext cx="488124" cy="544575"/>
              </a:xfrm>
              <a:custGeom>
                <a:avLst/>
                <a:gdLst>
                  <a:gd name="connsiteX0" fmla="*/ 477901 w 488124"/>
                  <a:gd name="connsiteY0" fmla="*/ 499637 h 544575"/>
                  <a:gd name="connsiteX1" fmla="*/ 481330 w 488124"/>
                  <a:gd name="connsiteY1" fmla="*/ 544576 h 544575"/>
                  <a:gd name="connsiteX2" fmla="*/ 409194 w 488124"/>
                  <a:gd name="connsiteY2" fmla="*/ 544576 h 544575"/>
                  <a:gd name="connsiteX3" fmla="*/ 79629 w 488124"/>
                  <a:gd name="connsiteY3" fmla="*/ 119145 h 544575"/>
                  <a:gd name="connsiteX4" fmla="*/ 79629 w 488124"/>
                  <a:gd name="connsiteY4" fmla="*/ 499637 h 544575"/>
                  <a:gd name="connsiteX5" fmla="*/ 89916 w 488124"/>
                  <a:gd name="connsiteY5" fmla="*/ 544576 h 544575"/>
                  <a:gd name="connsiteX6" fmla="*/ 0 w 488124"/>
                  <a:gd name="connsiteY6" fmla="*/ 544576 h 544575"/>
                  <a:gd name="connsiteX7" fmla="*/ 10287 w 488124"/>
                  <a:gd name="connsiteY7" fmla="*/ 499637 h 544575"/>
                  <a:gd name="connsiteX8" fmla="*/ 10287 w 488124"/>
                  <a:gd name="connsiteY8" fmla="*/ 44939 h 544575"/>
                  <a:gd name="connsiteX9" fmla="*/ 0 w 488124"/>
                  <a:gd name="connsiteY9" fmla="*/ 0 h 544575"/>
                  <a:gd name="connsiteX10" fmla="*/ 81724 w 488124"/>
                  <a:gd name="connsiteY10" fmla="*/ 0 h 544575"/>
                  <a:gd name="connsiteX11" fmla="*/ 408432 w 488124"/>
                  <a:gd name="connsiteY11" fmla="*/ 419335 h 544575"/>
                  <a:gd name="connsiteX12" fmla="*/ 408432 w 488124"/>
                  <a:gd name="connsiteY12" fmla="*/ 44939 h 544575"/>
                  <a:gd name="connsiteX13" fmla="*/ 398272 w 488124"/>
                  <a:gd name="connsiteY13" fmla="*/ 0 h 544575"/>
                  <a:gd name="connsiteX14" fmla="*/ 488124 w 488124"/>
                  <a:gd name="connsiteY14" fmla="*/ 0 h 544575"/>
                  <a:gd name="connsiteX15" fmla="*/ 477901 w 488124"/>
                  <a:gd name="connsiteY15" fmla="*/ 44939 h 544575"/>
                  <a:gd name="connsiteX16" fmla="*/ 477901 w 488124"/>
                  <a:gd name="connsiteY16" fmla="*/ 499637 h 544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88124" h="544575">
                    <a:moveTo>
                      <a:pt x="477901" y="499637"/>
                    </a:moveTo>
                    <a:cubicBezTo>
                      <a:pt x="477901" y="519392"/>
                      <a:pt x="479298" y="530917"/>
                      <a:pt x="481330" y="544576"/>
                    </a:cubicBezTo>
                    <a:lnTo>
                      <a:pt x="409194" y="544576"/>
                    </a:lnTo>
                    <a:lnTo>
                      <a:pt x="79629" y="119145"/>
                    </a:lnTo>
                    <a:lnTo>
                      <a:pt x="79629" y="499637"/>
                    </a:lnTo>
                    <a:cubicBezTo>
                      <a:pt x="79629" y="519392"/>
                      <a:pt x="83058" y="530917"/>
                      <a:pt x="89916" y="544576"/>
                    </a:cubicBezTo>
                    <a:lnTo>
                      <a:pt x="0" y="544576"/>
                    </a:lnTo>
                    <a:cubicBezTo>
                      <a:pt x="6858" y="530917"/>
                      <a:pt x="10287" y="519392"/>
                      <a:pt x="10287" y="499637"/>
                    </a:cubicBezTo>
                    <a:lnTo>
                      <a:pt x="10287" y="44939"/>
                    </a:lnTo>
                    <a:cubicBezTo>
                      <a:pt x="10287" y="25184"/>
                      <a:pt x="6858" y="13595"/>
                      <a:pt x="0" y="0"/>
                    </a:cubicBezTo>
                    <a:lnTo>
                      <a:pt x="81724" y="0"/>
                    </a:lnTo>
                    <a:lnTo>
                      <a:pt x="408432" y="419335"/>
                    </a:lnTo>
                    <a:lnTo>
                      <a:pt x="408432" y="44939"/>
                    </a:lnTo>
                    <a:cubicBezTo>
                      <a:pt x="408432" y="25184"/>
                      <a:pt x="405067" y="13595"/>
                      <a:pt x="398272" y="0"/>
                    </a:cubicBezTo>
                    <a:lnTo>
                      <a:pt x="488124" y="0"/>
                    </a:lnTo>
                    <a:cubicBezTo>
                      <a:pt x="481330" y="13595"/>
                      <a:pt x="477901" y="25184"/>
                      <a:pt x="477901" y="44939"/>
                    </a:cubicBezTo>
                    <a:lnTo>
                      <a:pt x="477901" y="499637"/>
                    </a:lnTo>
                    <a:close/>
                  </a:path>
                </a:pathLst>
              </a:custGeom>
              <a:grpFill/>
              <a:ln w="6350" cap="flat">
                <a:noFill/>
                <a:prstDash val="solid"/>
                <a:miter/>
              </a:ln>
            </p:spPr>
            <p:txBody>
              <a:bodyPr rtlCol="0" anchor="ctr"/>
              <a:lstStyle/>
              <a:p>
                <a:endParaRPr lang="da-DK" dirty="0"/>
              </a:p>
            </p:txBody>
          </p:sp>
          <p:sp>
            <p:nvSpPr>
              <p:cNvPr id="22" name="Freeform: Shape 21">
                <a:extLst>
                  <a:ext uri="{FF2B5EF4-FFF2-40B4-BE49-F238E27FC236}">
                    <a16:creationId xmlns:a16="http://schemas.microsoft.com/office/drawing/2014/main" id="{EAD5EB04-ECB0-AD34-D43E-89BBC8D2D842}"/>
                  </a:ext>
                </a:extLst>
              </p:cNvPr>
              <p:cNvSpPr/>
              <p:nvPr/>
            </p:nvSpPr>
            <p:spPr>
              <a:xfrm>
                <a:off x="8336158" y="408308"/>
                <a:ext cx="482663" cy="548665"/>
              </a:xfrm>
              <a:custGeom>
                <a:avLst/>
                <a:gdLst>
                  <a:gd name="connsiteX0" fmla="*/ 199454 w 482663"/>
                  <a:gd name="connsiteY0" fmla="*/ 0 h 548665"/>
                  <a:gd name="connsiteX1" fmla="*/ 482664 w 482663"/>
                  <a:gd name="connsiteY1" fmla="*/ 272993 h 548665"/>
                  <a:gd name="connsiteX2" fmla="*/ 196724 w 482663"/>
                  <a:gd name="connsiteY2" fmla="*/ 548665 h 548665"/>
                  <a:gd name="connsiteX3" fmla="*/ 48324 w 482663"/>
                  <a:gd name="connsiteY3" fmla="*/ 544582 h 548665"/>
                  <a:gd name="connsiteX4" fmla="*/ 0 w 482663"/>
                  <a:gd name="connsiteY4" fmla="*/ 544582 h 548665"/>
                  <a:gd name="connsiteX5" fmla="*/ 10224 w 482663"/>
                  <a:gd name="connsiteY5" fmla="*/ 499643 h 548665"/>
                  <a:gd name="connsiteX6" fmla="*/ 10224 w 482663"/>
                  <a:gd name="connsiteY6" fmla="*/ 44945 h 548665"/>
                  <a:gd name="connsiteX7" fmla="*/ 0 w 482663"/>
                  <a:gd name="connsiteY7" fmla="*/ 6 h 548665"/>
                  <a:gd name="connsiteX8" fmla="*/ 199454 w 482663"/>
                  <a:gd name="connsiteY8" fmla="*/ 6 h 548665"/>
                  <a:gd name="connsiteX9" fmla="*/ 83757 w 482663"/>
                  <a:gd name="connsiteY9" fmla="*/ 435673 h 548665"/>
                  <a:gd name="connsiteX10" fmla="*/ 105538 w 482663"/>
                  <a:gd name="connsiteY10" fmla="*/ 475856 h 548665"/>
                  <a:gd name="connsiteX11" fmla="*/ 191961 w 482663"/>
                  <a:gd name="connsiteY11" fmla="*/ 481952 h 548665"/>
                  <a:gd name="connsiteX12" fmla="*/ 402337 w 482663"/>
                  <a:gd name="connsiteY12" fmla="*/ 273659 h 548665"/>
                  <a:gd name="connsiteX13" fmla="*/ 189929 w 482663"/>
                  <a:gd name="connsiteY13" fmla="*/ 69450 h 548665"/>
                  <a:gd name="connsiteX14" fmla="*/ 83757 w 482663"/>
                  <a:gd name="connsiteY14" fmla="*/ 69450 h 548665"/>
                  <a:gd name="connsiteX15" fmla="*/ 83757 w 482663"/>
                  <a:gd name="connsiteY15" fmla="*/ 435673 h 5486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482663" h="548665">
                    <a:moveTo>
                      <a:pt x="199454" y="0"/>
                    </a:moveTo>
                    <a:cubicBezTo>
                      <a:pt x="366903" y="0"/>
                      <a:pt x="482664" y="113722"/>
                      <a:pt x="482664" y="272993"/>
                    </a:cubicBezTo>
                    <a:cubicBezTo>
                      <a:pt x="482664" y="432264"/>
                      <a:pt x="364173" y="548665"/>
                      <a:pt x="196724" y="548665"/>
                    </a:cubicBezTo>
                    <a:cubicBezTo>
                      <a:pt x="114364" y="548665"/>
                      <a:pt x="89154" y="544582"/>
                      <a:pt x="48324" y="544582"/>
                    </a:cubicBezTo>
                    <a:lnTo>
                      <a:pt x="0" y="544582"/>
                    </a:lnTo>
                    <a:cubicBezTo>
                      <a:pt x="6795" y="530987"/>
                      <a:pt x="10224" y="519398"/>
                      <a:pt x="10224" y="499643"/>
                    </a:cubicBezTo>
                    <a:lnTo>
                      <a:pt x="10224" y="44945"/>
                    </a:lnTo>
                    <a:cubicBezTo>
                      <a:pt x="10224" y="25190"/>
                      <a:pt x="6795" y="13665"/>
                      <a:pt x="0" y="6"/>
                    </a:cubicBezTo>
                    <a:lnTo>
                      <a:pt x="199454" y="6"/>
                    </a:lnTo>
                    <a:close/>
                    <a:moveTo>
                      <a:pt x="83757" y="435673"/>
                    </a:moveTo>
                    <a:cubicBezTo>
                      <a:pt x="83757" y="456101"/>
                      <a:pt x="85789" y="469697"/>
                      <a:pt x="105538" y="475856"/>
                    </a:cubicBezTo>
                    <a:cubicBezTo>
                      <a:pt x="121857" y="481286"/>
                      <a:pt x="151765" y="481952"/>
                      <a:pt x="191961" y="481952"/>
                    </a:cubicBezTo>
                    <a:cubicBezTo>
                      <a:pt x="319278" y="481952"/>
                      <a:pt x="402337" y="390061"/>
                      <a:pt x="402337" y="273659"/>
                    </a:cubicBezTo>
                    <a:cubicBezTo>
                      <a:pt x="402337" y="157258"/>
                      <a:pt x="319278" y="69450"/>
                      <a:pt x="189929" y="69450"/>
                    </a:cubicBezTo>
                    <a:lnTo>
                      <a:pt x="83757" y="69450"/>
                    </a:lnTo>
                    <a:lnTo>
                      <a:pt x="83757" y="435673"/>
                    </a:lnTo>
                    <a:close/>
                  </a:path>
                </a:pathLst>
              </a:custGeom>
              <a:grpFill/>
              <a:ln w="6350" cap="flat">
                <a:noFill/>
                <a:prstDash val="solid"/>
                <a:miter/>
              </a:ln>
            </p:spPr>
            <p:txBody>
              <a:bodyPr rtlCol="0" anchor="ctr"/>
              <a:lstStyle/>
              <a:p>
                <a:endParaRPr lang="da-DK" dirty="0"/>
              </a:p>
            </p:txBody>
          </p:sp>
          <p:sp>
            <p:nvSpPr>
              <p:cNvPr id="23" name="Freeform: Shape 22">
                <a:extLst>
                  <a:ext uri="{FF2B5EF4-FFF2-40B4-BE49-F238E27FC236}">
                    <a16:creationId xmlns:a16="http://schemas.microsoft.com/office/drawing/2014/main" id="{0F99A802-90E3-7F20-1C33-46654A687F78}"/>
                  </a:ext>
                </a:extLst>
              </p:cNvPr>
              <p:cNvSpPr/>
              <p:nvPr/>
            </p:nvSpPr>
            <p:spPr>
              <a:xfrm>
                <a:off x="9341871" y="1815481"/>
                <a:ext cx="474536" cy="558177"/>
              </a:xfrm>
              <a:custGeom>
                <a:avLst/>
                <a:gdLst>
                  <a:gd name="connsiteX0" fmla="*/ 464312 w 474536"/>
                  <a:gd name="connsiteY0" fmla="*/ 463537 h 558177"/>
                  <a:gd name="connsiteX1" fmla="*/ 469012 w 474536"/>
                  <a:gd name="connsiteY1" fmla="*/ 520065 h 558177"/>
                  <a:gd name="connsiteX2" fmla="*/ 315214 w 474536"/>
                  <a:gd name="connsiteY2" fmla="*/ 558178 h 558177"/>
                  <a:gd name="connsiteX3" fmla="*/ 0 w 474536"/>
                  <a:gd name="connsiteY3" fmla="*/ 279089 h 558177"/>
                  <a:gd name="connsiteX4" fmla="*/ 300927 w 474536"/>
                  <a:gd name="connsiteY4" fmla="*/ 0 h 558177"/>
                  <a:gd name="connsiteX5" fmla="*/ 458089 w 474536"/>
                  <a:gd name="connsiteY5" fmla="*/ 30607 h 558177"/>
                  <a:gd name="connsiteX6" fmla="*/ 460185 w 474536"/>
                  <a:gd name="connsiteY6" fmla="*/ 127254 h 558177"/>
                  <a:gd name="connsiteX7" fmla="*/ 390081 w 474536"/>
                  <a:gd name="connsiteY7" fmla="*/ 83719 h 558177"/>
                  <a:gd name="connsiteX8" fmla="*/ 301562 w 474536"/>
                  <a:gd name="connsiteY8" fmla="*/ 70123 h 558177"/>
                  <a:gd name="connsiteX9" fmla="*/ 78994 w 474536"/>
                  <a:gd name="connsiteY9" fmla="*/ 279089 h 558177"/>
                  <a:gd name="connsiteX10" fmla="*/ 318580 w 474536"/>
                  <a:gd name="connsiteY10" fmla="*/ 488055 h 558177"/>
                  <a:gd name="connsiteX11" fmla="*/ 390716 w 474536"/>
                  <a:gd name="connsiteY11" fmla="*/ 471043 h 558177"/>
                  <a:gd name="connsiteX12" fmla="*/ 390716 w 474536"/>
                  <a:gd name="connsiteY12" fmla="*/ 340309 h 558177"/>
                  <a:gd name="connsiteX13" fmla="*/ 380556 w 474536"/>
                  <a:gd name="connsiteY13" fmla="*/ 295427 h 558177"/>
                  <a:gd name="connsiteX14" fmla="*/ 474536 w 474536"/>
                  <a:gd name="connsiteY14" fmla="*/ 295427 h 558177"/>
                  <a:gd name="connsiteX15" fmla="*/ 464249 w 474536"/>
                  <a:gd name="connsiteY15" fmla="*/ 340309 h 558177"/>
                  <a:gd name="connsiteX16" fmla="*/ 464249 w 474536"/>
                  <a:gd name="connsiteY16" fmla="*/ 463537 h 5581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74536" h="558177">
                    <a:moveTo>
                      <a:pt x="464312" y="463537"/>
                    </a:moveTo>
                    <a:cubicBezTo>
                      <a:pt x="464312" y="493478"/>
                      <a:pt x="466281" y="505060"/>
                      <a:pt x="469012" y="520065"/>
                    </a:cubicBezTo>
                    <a:cubicBezTo>
                      <a:pt x="420053" y="543846"/>
                      <a:pt x="368300" y="558178"/>
                      <a:pt x="315214" y="558178"/>
                    </a:cubicBezTo>
                    <a:cubicBezTo>
                      <a:pt x="120524" y="558178"/>
                      <a:pt x="0" y="437020"/>
                      <a:pt x="0" y="279089"/>
                    </a:cubicBezTo>
                    <a:cubicBezTo>
                      <a:pt x="0" y="121101"/>
                      <a:pt x="125985" y="0"/>
                      <a:pt x="300927" y="0"/>
                    </a:cubicBezTo>
                    <a:cubicBezTo>
                      <a:pt x="365570" y="0"/>
                      <a:pt x="407734" y="6769"/>
                      <a:pt x="458089" y="30607"/>
                    </a:cubicBezTo>
                    <a:lnTo>
                      <a:pt x="460185" y="127254"/>
                    </a:lnTo>
                    <a:cubicBezTo>
                      <a:pt x="443865" y="108903"/>
                      <a:pt x="420053" y="94571"/>
                      <a:pt x="390081" y="83719"/>
                    </a:cubicBezTo>
                    <a:cubicBezTo>
                      <a:pt x="366205" y="74879"/>
                      <a:pt x="334264" y="70123"/>
                      <a:pt x="301562" y="70123"/>
                    </a:cubicBezTo>
                    <a:cubicBezTo>
                      <a:pt x="164783" y="70123"/>
                      <a:pt x="78994" y="161284"/>
                      <a:pt x="78994" y="279089"/>
                    </a:cubicBezTo>
                    <a:cubicBezTo>
                      <a:pt x="78994" y="397504"/>
                      <a:pt x="172911" y="488055"/>
                      <a:pt x="318580" y="488055"/>
                    </a:cubicBezTo>
                    <a:cubicBezTo>
                      <a:pt x="332931" y="488055"/>
                      <a:pt x="366205" y="484638"/>
                      <a:pt x="390716" y="471043"/>
                    </a:cubicBezTo>
                    <a:lnTo>
                      <a:pt x="390716" y="340309"/>
                    </a:lnTo>
                    <a:cubicBezTo>
                      <a:pt x="390716" y="320611"/>
                      <a:pt x="387414" y="309029"/>
                      <a:pt x="380556" y="295427"/>
                    </a:cubicBezTo>
                    <a:lnTo>
                      <a:pt x="474536" y="295427"/>
                    </a:lnTo>
                    <a:cubicBezTo>
                      <a:pt x="467678" y="309023"/>
                      <a:pt x="464249" y="320611"/>
                      <a:pt x="464249" y="340309"/>
                    </a:cubicBezTo>
                    <a:lnTo>
                      <a:pt x="464249" y="463537"/>
                    </a:lnTo>
                    <a:close/>
                  </a:path>
                </a:pathLst>
              </a:custGeom>
              <a:grpFill/>
              <a:ln w="6350" cap="flat">
                <a:noFill/>
                <a:prstDash val="solid"/>
                <a:miter/>
              </a:ln>
            </p:spPr>
            <p:txBody>
              <a:bodyPr rtlCol="0" anchor="ctr"/>
              <a:lstStyle/>
              <a:p>
                <a:endParaRPr lang="da-DK" dirty="0"/>
              </a:p>
            </p:txBody>
          </p:sp>
          <p:sp>
            <p:nvSpPr>
              <p:cNvPr id="24" name="Freeform: Shape 23">
                <a:extLst>
                  <a:ext uri="{FF2B5EF4-FFF2-40B4-BE49-F238E27FC236}">
                    <a16:creationId xmlns:a16="http://schemas.microsoft.com/office/drawing/2014/main" id="{F1AE5761-D727-6319-6C39-591EAD83C7BC}"/>
                  </a:ext>
                </a:extLst>
              </p:cNvPr>
              <p:cNvSpPr/>
              <p:nvPr/>
            </p:nvSpPr>
            <p:spPr>
              <a:xfrm>
                <a:off x="9930643" y="1822257"/>
                <a:ext cx="313816" cy="544575"/>
              </a:xfrm>
              <a:custGeom>
                <a:avLst/>
                <a:gdLst>
                  <a:gd name="connsiteX0" fmla="*/ 288607 w 313816"/>
                  <a:gd name="connsiteY0" fmla="*/ 6 h 544575"/>
                  <a:gd name="connsiteX1" fmla="*/ 292036 w 313816"/>
                  <a:gd name="connsiteY1" fmla="*/ 83725 h 544575"/>
                  <a:gd name="connsiteX2" fmla="*/ 232790 w 313816"/>
                  <a:gd name="connsiteY2" fmla="*/ 69456 h 544575"/>
                  <a:gd name="connsiteX3" fmla="*/ 83756 w 313816"/>
                  <a:gd name="connsiteY3" fmla="*/ 69456 h 544575"/>
                  <a:gd name="connsiteX4" fmla="*/ 83756 w 313816"/>
                  <a:gd name="connsiteY4" fmla="*/ 232810 h 544575"/>
                  <a:gd name="connsiteX5" fmla="*/ 238252 w 313816"/>
                  <a:gd name="connsiteY5" fmla="*/ 232810 h 544575"/>
                  <a:gd name="connsiteX6" fmla="*/ 283210 w 313816"/>
                  <a:gd name="connsiteY6" fmla="*/ 222624 h 544575"/>
                  <a:gd name="connsiteX7" fmla="*/ 283210 w 313816"/>
                  <a:gd name="connsiteY7" fmla="*/ 312445 h 544575"/>
                  <a:gd name="connsiteX8" fmla="*/ 238252 w 313816"/>
                  <a:gd name="connsiteY8" fmla="*/ 302260 h 544575"/>
                  <a:gd name="connsiteX9" fmla="*/ 83756 w 313816"/>
                  <a:gd name="connsiteY9" fmla="*/ 302260 h 544575"/>
                  <a:gd name="connsiteX10" fmla="*/ 83756 w 313816"/>
                  <a:gd name="connsiteY10" fmla="*/ 475126 h 544575"/>
                  <a:gd name="connsiteX11" fmla="*/ 249110 w 313816"/>
                  <a:gd name="connsiteY11" fmla="*/ 475126 h 544575"/>
                  <a:gd name="connsiteX12" fmla="*/ 313817 w 313816"/>
                  <a:gd name="connsiteY12" fmla="*/ 460858 h 544575"/>
                  <a:gd name="connsiteX13" fmla="*/ 294767 w 313816"/>
                  <a:gd name="connsiteY13" fmla="*/ 544576 h 544575"/>
                  <a:gd name="connsiteX14" fmla="*/ 0 w 313816"/>
                  <a:gd name="connsiteY14" fmla="*/ 544576 h 544575"/>
                  <a:gd name="connsiteX15" fmla="*/ 10223 w 313816"/>
                  <a:gd name="connsiteY15" fmla="*/ 499637 h 544575"/>
                  <a:gd name="connsiteX16" fmla="*/ 10223 w 313816"/>
                  <a:gd name="connsiteY16" fmla="*/ 44939 h 544575"/>
                  <a:gd name="connsiteX17" fmla="*/ 0 w 313816"/>
                  <a:gd name="connsiteY17" fmla="*/ 0 h 544575"/>
                  <a:gd name="connsiteX18" fmla="*/ 288607 w 313816"/>
                  <a:gd name="connsiteY18" fmla="*/ 0 h 544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313816" h="544575">
                    <a:moveTo>
                      <a:pt x="288607" y="6"/>
                    </a:moveTo>
                    <a:lnTo>
                      <a:pt x="292036" y="83725"/>
                    </a:lnTo>
                    <a:cubicBezTo>
                      <a:pt x="276352" y="74885"/>
                      <a:pt x="260667" y="69456"/>
                      <a:pt x="232790" y="69456"/>
                    </a:cubicBezTo>
                    <a:lnTo>
                      <a:pt x="83756" y="69456"/>
                    </a:lnTo>
                    <a:lnTo>
                      <a:pt x="83756" y="232810"/>
                    </a:lnTo>
                    <a:lnTo>
                      <a:pt x="238252" y="232810"/>
                    </a:lnTo>
                    <a:cubicBezTo>
                      <a:pt x="258001" y="232810"/>
                      <a:pt x="269494" y="229394"/>
                      <a:pt x="283210" y="222624"/>
                    </a:cubicBezTo>
                    <a:lnTo>
                      <a:pt x="283210" y="312445"/>
                    </a:lnTo>
                    <a:cubicBezTo>
                      <a:pt x="269494" y="305619"/>
                      <a:pt x="258001" y="302260"/>
                      <a:pt x="238252" y="302260"/>
                    </a:cubicBezTo>
                    <a:lnTo>
                      <a:pt x="83756" y="302260"/>
                    </a:lnTo>
                    <a:lnTo>
                      <a:pt x="83756" y="475126"/>
                    </a:lnTo>
                    <a:lnTo>
                      <a:pt x="249110" y="475126"/>
                    </a:lnTo>
                    <a:cubicBezTo>
                      <a:pt x="277051" y="475126"/>
                      <a:pt x="298132" y="469697"/>
                      <a:pt x="313817" y="460858"/>
                    </a:cubicBezTo>
                    <a:lnTo>
                      <a:pt x="294767" y="544576"/>
                    </a:lnTo>
                    <a:lnTo>
                      <a:pt x="0" y="544576"/>
                    </a:lnTo>
                    <a:cubicBezTo>
                      <a:pt x="6794" y="530980"/>
                      <a:pt x="10223" y="519392"/>
                      <a:pt x="10223" y="499637"/>
                    </a:cubicBezTo>
                    <a:lnTo>
                      <a:pt x="10223" y="44939"/>
                    </a:lnTo>
                    <a:cubicBezTo>
                      <a:pt x="10223" y="25184"/>
                      <a:pt x="6794" y="13595"/>
                      <a:pt x="0" y="0"/>
                    </a:cubicBezTo>
                    <a:lnTo>
                      <a:pt x="288607" y="0"/>
                    </a:lnTo>
                    <a:close/>
                  </a:path>
                </a:pathLst>
              </a:custGeom>
              <a:grpFill/>
              <a:ln w="6350" cap="flat">
                <a:noFill/>
                <a:prstDash val="solid"/>
                <a:miter/>
              </a:ln>
            </p:spPr>
            <p:txBody>
              <a:bodyPr rtlCol="0" anchor="ctr"/>
              <a:lstStyle/>
              <a:p>
                <a:endParaRPr lang="da-DK" dirty="0"/>
              </a:p>
            </p:txBody>
          </p:sp>
          <p:sp>
            <p:nvSpPr>
              <p:cNvPr id="25" name="Freeform: Shape 24">
                <a:extLst>
                  <a:ext uri="{FF2B5EF4-FFF2-40B4-BE49-F238E27FC236}">
                    <a16:creationId xmlns:a16="http://schemas.microsoft.com/office/drawing/2014/main" id="{A3F4CF5D-DE43-F40E-391D-4AA7075E4219}"/>
                  </a:ext>
                </a:extLst>
              </p:cNvPr>
              <p:cNvSpPr/>
              <p:nvPr/>
            </p:nvSpPr>
            <p:spPr>
              <a:xfrm>
                <a:off x="10343393" y="1822276"/>
                <a:ext cx="402335" cy="544518"/>
              </a:xfrm>
              <a:custGeom>
                <a:avLst/>
                <a:gdLst>
                  <a:gd name="connsiteX0" fmla="*/ 157290 w 402335"/>
                  <a:gd name="connsiteY0" fmla="*/ 6 h 544518"/>
                  <a:gd name="connsiteX1" fmla="*/ 322643 w 402335"/>
                  <a:gd name="connsiteY1" fmla="*/ 157874 h 544518"/>
                  <a:gd name="connsiteX2" fmla="*/ 220535 w 402335"/>
                  <a:gd name="connsiteY2" fmla="*/ 302203 h 544518"/>
                  <a:gd name="connsiteX3" fmla="*/ 247777 w 402335"/>
                  <a:gd name="connsiteY3" fmla="*/ 332810 h 544518"/>
                  <a:gd name="connsiteX4" fmla="*/ 359410 w 402335"/>
                  <a:gd name="connsiteY4" fmla="*/ 494150 h 544518"/>
                  <a:gd name="connsiteX5" fmla="*/ 402336 w 402335"/>
                  <a:gd name="connsiteY5" fmla="*/ 544519 h 544518"/>
                  <a:gd name="connsiteX6" fmla="*/ 293433 w 402335"/>
                  <a:gd name="connsiteY6" fmla="*/ 544519 h 544518"/>
                  <a:gd name="connsiteX7" fmla="*/ 275018 w 402335"/>
                  <a:gd name="connsiteY7" fmla="*/ 502996 h 544518"/>
                  <a:gd name="connsiteX8" fmla="*/ 176276 w 402335"/>
                  <a:gd name="connsiteY8" fmla="*/ 359397 h 544518"/>
                  <a:gd name="connsiteX9" fmla="*/ 122491 w 402335"/>
                  <a:gd name="connsiteY9" fmla="*/ 316528 h 544518"/>
                  <a:gd name="connsiteX10" fmla="*/ 83693 w 402335"/>
                  <a:gd name="connsiteY10" fmla="*/ 311772 h 544518"/>
                  <a:gd name="connsiteX11" fmla="*/ 83693 w 402335"/>
                  <a:gd name="connsiteY11" fmla="*/ 499643 h 544518"/>
                  <a:gd name="connsiteX12" fmla="*/ 93916 w 402335"/>
                  <a:gd name="connsiteY12" fmla="*/ 544519 h 544518"/>
                  <a:gd name="connsiteX13" fmla="*/ 0 w 402335"/>
                  <a:gd name="connsiteY13" fmla="*/ 544519 h 544518"/>
                  <a:gd name="connsiteX14" fmla="*/ 10160 w 402335"/>
                  <a:gd name="connsiteY14" fmla="*/ 499643 h 544518"/>
                  <a:gd name="connsiteX15" fmla="*/ 10160 w 402335"/>
                  <a:gd name="connsiteY15" fmla="*/ 44882 h 544518"/>
                  <a:gd name="connsiteX16" fmla="*/ 0 w 402335"/>
                  <a:gd name="connsiteY16" fmla="*/ 0 h 544518"/>
                  <a:gd name="connsiteX17" fmla="*/ 157290 w 402335"/>
                  <a:gd name="connsiteY17" fmla="*/ 0 h 544518"/>
                  <a:gd name="connsiteX18" fmla="*/ 83693 w 402335"/>
                  <a:gd name="connsiteY18" fmla="*/ 242329 h 544518"/>
                  <a:gd name="connsiteX19" fmla="*/ 132080 w 402335"/>
                  <a:gd name="connsiteY19" fmla="*/ 247085 h 544518"/>
                  <a:gd name="connsiteX20" fmla="*/ 245745 w 402335"/>
                  <a:gd name="connsiteY20" fmla="*/ 158610 h 544518"/>
                  <a:gd name="connsiteX21" fmla="*/ 142939 w 402335"/>
                  <a:gd name="connsiteY21" fmla="*/ 68732 h 544518"/>
                  <a:gd name="connsiteX22" fmla="*/ 83693 w 402335"/>
                  <a:gd name="connsiteY22" fmla="*/ 68732 h 544518"/>
                  <a:gd name="connsiteX23" fmla="*/ 83693 w 402335"/>
                  <a:gd name="connsiteY23" fmla="*/ 242329 h 5445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402335" h="544518">
                    <a:moveTo>
                      <a:pt x="157290" y="6"/>
                    </a:moveTo>
                    <a:cubicBezTo>
                      <a:pt x="260032" y="6"/>
                      <a:pt x="322643" y="70739"/>
                      <a:pt x="322643" y="157874"/>
                    </a:cubicBezTo>
                    <a:cubicBezTo>
                      <a:pt x="322643" y="227997"/>
                      <a:pt x="285178" y="279095"/>
                      <a:pt x="220535" y="302203"/>
                    </a:cubicBezTo>
                    <a:cubicBezTo>
                      <a:pt x="232156" y="312445"/>
                      <a:pt x="238887" y="321957"/>
                      <a:pt x="247777" y="332810"/>
                    </a:cubicBezTo>
                    <a:cubicBezTo>
                      <a:pt x="287274" y="384581"/>
                      <a:pt x="328802" y="448545"/>
                      <a:pt x="359410" y="494150"/>
                    </a:cubicBezTo>
                    <a:cubicBezTo>
                      <a:pt x="374396" y="515982"/>
                      <a:pt x="385318" y="530250"/>
                      <a:pt x="402336" y="544519"/>
                    </a:cubicBezTo>
                    <a:lnTo>
                      <a:pt x="293433" y="544519"/>
                    </a:lnTo>
                    <a:cubicBezTo>
                      <a:pt x="289242" y="527507"/>
                      <a:pt x="283845" y="515982"/>
                      <a:pt x="275018" y="502996"/>
                    </a:cubicBezTo>
                    <a:cubicBezTo>
                      <a:pt x="242315" y="454704"/>
                      <a:pt x="209614" y="407022"/>
                      <a:pt x="176276" y="359397"/>
                    </a:cubicBezTo>
                    <a:cubicBezTo>
                      <a:pt x="164719" y="343726"/>
                      <a:pt x="145669" y="323297"/>
                      <a:pt x="122491" y="316528"/>
                    </a:cubicBezTo>
                    <a:cubicBezTo>
                      <a:pt x="108203" y="312445"/>
                      <a:pt x="94614" y="311772"/>
                      <a:pt x="83693" y="311772"/>
                    </a:cubicBezTo>
                    <a:lnTo>
                      <a:pt x="83693" y="499643"/>
                    </a:lnTo>
                    <a:cubicBezTo>
                      <a:pt x="83693" y="519398"/>
                      <a:pt x="87122" y="530923"/>
                      <a:pt x="93916" y="544519"/>
                    </a:cubicBezTo>
                    <a:lnTo>
                      <a:pt x="0" y="544519"/>
                    </a:lnTo>
                    <a:cubicBezTo>
                      <a:pt x="6794" y="530923"/>
                      <a:pt x="10160" y="519398"/>
                      <a:pt x="10160" y="499643"/>
                    </a:cubicBezTo>
                    <a:lnTo>
                      <a:pt x="10160" y="44882"/>
                    </a:lnTo>
                    <a:cubicBezTo>
                      <a:pt x="10160" y="25184"/>
                      <a:pt x="6858" y="13601"/>
                      <a:pt x="0" y="0"/>
                    </a:cubicBezTo>
                    <a:lnTo>
                      <a:pt x="157290" y="0"/>
                    </a:lnTo>
                    <a:close/>
                    <a:moveTo>
                      <a:pt x="83693" y="242329"/>
                    </a:moveTo>
                    <a:cubicBezTo>
                      <a:pt x="100711" y="246412"/>
                      <a:pt x="115062" y="247085"/>
                      <a:pt x="132080" y="247085"/>
                    </a:cubicBezTo>
                    <a:cubicBezTo>
                      <a:pt x="211709" y="247085"/>
                      <a:pt x="245745" y="208306"/>
                      <a:pt x="245745" y="158610"/>
                    </a:cubicBezTo>
                    <a:cubicBezTo>
                      <a:pt x="245745" y="107512"/>
                      <a:pt x="211709" y="68732"/>
                      <a:pt x="142939" y="68732"/>
                    </a:cubicBezTo>
                    <a:lnTo>
                      <a:pt x="83693" y="68732"/>
                    </a:lnTo>
                    <a:lnTo>
                      <a:pt x="83693" y="242329"/>
                    </a:lnTo>
                    <a:close/>
                  </a:path>
                </a:pathLst>
              </a:custGeom>
              <a:grpFill/>
              <a:ln w="6350" cap="flat">
                <a:noFill/>
                <a:prstDash val="solid"/>
                <a:miter/>
              </a:ln>
            </p:spPr>
            <p:txBody>
              <a:bodyPr rtlCol="0" anchor="ctr"/>
              <a:lstStyle/>
              <a:p>
                <a:endParaRPr lang="da-DK" dirty="0"/>
              </a:p>
            </p:txBody>
          </p:sp>
        </p:grpSp>
      </p:grpSp>
      <p:sp>
        <p:nvSpPr>
          <p:cNvPr id="32" name="Text Placeholder 31">
            <a:extLst>
              <a:ext uri="{FF2B5EF4-FFF2-40B4-BE49-F238E27FC236}">
                <a16:creationId xmlns:a16="http://schemas.microsoft.com/office/drawing/2014/main" id="{00C346A0-02C2-FFB7-1B51-F953F611A703}"/>
              </a:ext>
            </a:extLst>
          </p:cNvPr>
          <p:cNvSpPr>
            <a:spLocks noGrp="1"/>
          </p:cNvSpPr>
          <p:nvPr>
            <p:ph type="body" sz="quarter" idx="13" hasCustomPrompt="1"/>
          </p:nvPr>
        </p:nvSpPr>
        <p:spPr>
          <a:xfrm>
            <a:off x="545691" y="1713390"/>
            <a:ext cx="4562475" cy="3136768"/>
          </a:xfrm>
        </p:spPr>
        <p:txBody>
          <a:bodyPr/>
          <a:lstStyle>
            <a:lvl1pPr>
              <a:defRPr/>
            </a:lvl1pPr>
          </a:lstStyle>
          <a:p>
            <a:pPr lvl="1"/>
            <a:r>
              <a:rPr lang="da-DK" dirty="0"/>
              <a:t>Brug niveau 2 til brødtekst. Se første side for information om </a:t>
            </a:r>
            <a:r>
              <a:rPr lang="da-DK" dirty="0" err="1"/>
              <a:t>tekstniveauer</a:t>
            </a:r>
            <a:r>
              <a:rPr lang="da-DK" dirty="0"/>
              <a:t>.</a:t>
            </a:r>
          </a:p>
          <a:p>
            <a:pPr lvl="1"/>
            <a:r>
              <a:rPr lang="da-DK" dirty="0"/>
              <a:t>Second level</a:t>
            </a:r>
          </a:p>
          <a:p>
            <a:pPr lvl="2"/>
            <a:r>
              <a:rPr lang="da-DK" dirty="0"/>
              <a:t>Third level</a:t>
            </a:r>
          </a:p>
          <a:p>
            <a:pPr lvl="3"/>
            <a:r>
              <a:rPr lang="da-DK" dirty="0"/>
              <a:t>Fourth level</a:t>
            </a:r>
          </a:p>
          <a:p>
            <a:pPr lvl="4"/>
            <a:r>
              <a:rPr lang="da-DK" dirty="0"/>
              <a:t>Fifth level</a:t>
            </a:r>
          </a:p>
        </p:txBody>
      </p:sp>
      <p:sp>
        <p:nvSpPr>
          <p:cNvPr id="33" name="Text Placeholder 58">
            <a:extLst>
              <a:ext uri="{FF2B5EF4-FFF2-40B4-BE49-F238E27FC236}">
                <a16:creationId xmlns:a16="http://schemas.microsoft.com/office/drawing/2014/main" id="{2005978B-A451-5995-DE21-D8E18AC552B8}"/>
              </a:ext>
            </a:extLst>
          </p:cNvPr>
          <p:cNvSpPr>
            <a:spLocks noGrp="1"/>
          </p:cNvSpPr>
          <p:nvPr>
            <p:ph type="body" sz="quarter" idx="14"/>
          </p:nvPr>
        </p:nvSpPr>
        <p:spPr>
          <a:xfrm>
            <a:off x="4998621" y="655150"/>
            <a:ext cx="6647689" cy="4763"/>
          </a:xfrm>
          <a:custGeom>
            <a:avLst/>
            <a:gdLst>
              <a:gd name="connsiteX0" fmla="*/ 0 w 6647689"/>
              <a:gd name="connsiteY0" fmla="*/ 0 h 4763"/>
              <a:gd name="connsiteX1" fmla="*/ 6647689 w 6647689"/>
              <a:gd name="connsiteY1" fmla="*/ 0 h 4763"/>
              <a:gd name="connsiteX2" fmla="*/ 6647689 w 6647689"/>
              <a:gd name="connsiteY2" fmla="*/ 4763 h 4763"/>
              <a:gd name="connsiteX3" fmla="*/ 0 w 6647689"/>
              <a:gd name="connsiteY3" fmla="*/ 4763 h 4763"/>
            </a:gdLst>
            <a:ahLst/>
            <a:cxnLst>
              <a:cxn ang="0">
                <a:pos x="connsiteX0" y="connsiteY0"/>
              </a:cxn>
              <a:cxn ang="0">
                <a:pos x="connsiteX1" y="connsiteY1"/>
              </a:cxn>
              <a:cxn ang="0">
                <a:pos x="connsiteX2" y="connsiteY2"/>
              </a:cxn>
              <a:cxn ang="0">
                <a:pos x="connsiteX3" y="connsiteY3"/>
              </a:cxn>
            </a:cxnLst>
            <a:rect l="l" t="t" r="r" b="b"/>
            <a:pathLst>
              <a:path w="6647689" h="4763">
                <a:moveTo>
                  <a:pt x="0" y="0"/>
                </a:moveTo>
                <a:lnTo>
                  <a:pt x="6647689" y="0"/>
                </a:lnTo>
                <a:lnTo>
                  <a:pt x="6647689" y="4763"/>
                </a:lnTo>
                <a:lnTo>
                  <a:pt x="0" y="4763"/>
                </a:lnTo>
                <a:close/>
              </a:path>
            </a:pathLst>
          </a:custGeom>
          <a:solidFill>
            <a:schemeClr val="bg2"/>
          </a:solidFill>
        </p:spPr>
        <p:txBody>
          <a:bodyPr wrap="square">
            <a:noAutofit/>
          </a:bodyPr>
          <a:lstStyle>
            <a:lvl1pPr marL="0" indent="0">
              <a:buFontTx/>
              <a:buNone/>
              <a:defRPr>
                <a:noFill/>
              </a:defRPr>
            </a:lvl1pPr>
            <a:lvl2pPr marL="0" indent="0">
              <a:buFontTx/>
              <a:buNone/>
              <a:defRPr>
                <a:noFill/>
              </a:defRPr>
            </a:lvl2pPr>
            <a:lvl3pPr marL="0" indent="0">
              <a:buFontTx/>
              <a:buNone/>
              <a:defRPr>
                <a:noFill/>
              </a:defRPr>
            </a:lvl3pPr>
            <a:lvl4pPr marL="0" indent="0">
              <a:buFontTx/>
              <a:buNone/>
              <a:defRPr>
                <a:noFill/>
              </a:defRPr>
            </a:lvl4pPr>
            <a:lvl5pPr marL="0" indent="0">
              <a:buFontTx/>
              <a:buNone/>
              <a:defRPr>
                <a:noFill/>
              </a:defRPr>
            </a:lvl5p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endParaRPr lang="da-DK" dirty="0"/>
          </a:p>
        </p:txBody>
      </p:sp>
      <p:sp>
        <p:nvSpPr>
          <p:cNvPr id="35" name="Rectangle 34">
            <a:extLst>
              <a:ext uri="{FF2B5EF4-FFF2-40B4-BE49-F238E27FC236}">
                <a16:creationId xmlns:a16="http://schemas.microsoft.com/office/drawing/2014/main" id="{F1134141-7CBC-0C79-0F7A-602F93A783E4}"/>
              </a:ext>
            </a:extLst>
          </p:cNvPr>
          <p:cNvSpPr/>
          <p:nvPr/>
        </p:nvSpPr>
        <p:spPr>
          <a:xfrm>
            <a:off x="6096000" y="1241770"/>
            <a:ext cx="5550309" cy="5049699"/>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a-DK" dirty="0"/>
          </a:p>
        </p:txBody>
      </p:sp>
      <p:sp>
        <p:nvSpPr>
          <p:cNvPr id="39" name="Picture Placeholder 38">
            <a:extLst>
              <a:ext uri="{FF2B5EF4-FFF2-40B4-BE49-F238E27FC236}">
                <a16:creationId xmlns:a16="http://schemas.microsoft.com/office/drawing/2014/main" id="{29379F92-76D7-B024-678F-8E6BCB70F588}"/>
              </a:ext>
            </a:extLst>
          </p:cNvPr>
          <p:cNvSpPr>
            <a:spLocks noGrp="1" noChangeAspect="1"/>
          </p:cNvSpPr>
          <p:nvPr>
            <p:ph type="pic" sz="quarter" idx="15" hasCustomPrompt="1"/>
          </p:nvPr>
        </p:nvSpPr>
        <p:spPr>
          <a:xfrm>
            <a:off x="6096000" y="1241770"/>
            <a:ext cx="5550309" cy="5049699"/>
          </a:xfrm>
          <a:custGeom>
            <a:avLst/>
            <a:gdLst>
              <a:gd name="connsiteX0" fmla="*/ 0 w 5550309"/>
              <a:gd name="connsiteY0" fmla="*/ 0 h 5049699"/>
              <a:gd name="connsiteX1" fmla="*/ 5550309 w 5550309"/>
              <a:gd name="connsiteY1" fmla="*/ 0 h 5049699"/>
              <a:gd name="connsiteX2" fmla="*/ 5550309 w 5550309"/>
              <a:gd name="connsiteY2" fmla="*/ 5049699 h 5049699"/>
              <a:gd name="connsiteX3" fmla="*/ 0 w 5550309"/>
              <a:gd name="connsiteY3" fmla="*/ 5049699 h 5049699"/>
            </a:gdLst>
            <a:ahLst/>
            <a:cxnLst>
              <a:cxn ang="0">
                <a:pos x="connsiteX0" y="connsiteY0"/>
              </a:cxn>
              <a:cxn ang="0">
                <a:pos x="connsiteX1" y="connsiteY1"/>
              </a:cxn>
              <a:cxn ang="0">
                <a:pos x="connsiteX2" y="connsiteY2"/>
              </a:cxn>
              <a:cxn ang="0">
                <a:pos x="connsiteX3" y="connsiteY3"/>
              </a:cxn>
            </a:cxnLst>
            <a:rect l="l" t="t" r="r" b="b"/>
            <a:pathLst>
              <a:path w="5550309" h="5049699">
                <a:moveTo>
                  <a:pt x="0" y="0"/>
                </a:moveTo>
                <a:lnTo>
                  <a:pt x="5550309" y="0"/>
                </a:lnTo>
                <a:lnTo>
                  <a:pt x="5550309" y="5049699"/>
                </a:lnTo>
                <a:lnTo>
                  <a:pt x="0" y="5049699"/>
                </a:lnTo>
                <a:close/>
              </a:path>
            </a:pathLst>
          </a:custGeom>
          <a:blipFill>
            <a:blip r:embed="rId2"/>
            <a:srcRect/>
            <a:stretch>
              <a:fillRect t="-5678" b="-5678"/>
            </a:stretch>
          </a:blipFill>
        </p:spPr>
        <p:txBody>
          <a:bodyPr wrap="square">
            <a:noAutofit/>
          </a:bodyPr>
          <a:lstStyle>
            <a:lvl1pPr>
              <a:defRPr sz="1100"/>
            </a:lvl1pPr>
          </a:lstStyle>
          <a:p>
            <a:r>
              <a:rPr lang="da-DK" dirty="0"/>
              <a:t>Skift billede ved at klikke på ikonet i midten</a:t>
            </a:r>
          </a:p>
        </p:txBody>
      </p:sp>
      <p:sp>
        <p:nvSpPr>
          <p:cNvPr id="2" name="Title 1">
            <a:extLst>
              <a:ext uri="{FF2B5EF4-FFF2-40B4-BE49-F238E27FC236}">
                <a16:creationId xmlns:a16="http://schemas.microsoft.com/office/drawing/2014/main" id="{9C297AC6-1655-3EBF-D65B-0036CC9FEA44}"/>
              </a:ext>
            </a:extLst>
          </p:cNvPr>
          <p:cNvSpPr>
            <a:spLocks noGrp="1"/>
          </p:cNvSpPr>
          <p:nvPr>
            <p:ph type="title" hasCustomPrompt="1"/>
          </p:nvPr>
        </p:nvSpPr>
        <p:spPr>
          <a:xfrm>
            <a:off x="553064" y="1241770"/>
            <a:ext cx="4562475" cy="318380"/>
          </a:xfrm>
        </p:spPr>
        <p:txBody>
          <a:bodyPr/>
          <a:lstStyle>
            <a:lvl1pPr>
              <a:defRPr sz="1800" spc="-20" baseline="0"/>
            </a:lvl1pPr>
          </a:lstStyle>
          <a:p>
            <a:r>
              <a:rPr lang="en-US" dirty="0" err="1"/>
              <a:t>Overskrift</a:t>
            </a:r>
            <a:r>
              <a:rPr lang="en-US" dirty="0"/>
              <a:t> </a:t>
            </a:r>
            <a:r>
              <a:rPr lang="en-US" dirty="0" err="1"/>
              <a:t>i</a:t>
            </a:r>
            <a:r>
              <a:rPr lang="en-US" dirty="0"/>
              <a:t> </a:t>
            </a:r>
            <a:r>
              <a:rPr lang="en-US" dirty="0" err="1"/>
              <a:t>én</a:t>
            </a:r>
            <a:r>
              <a:rPr lang="en-US" dirty="0"/>
              <a:t> </a:t>
            </a:r>
            <a:r>
              <a:rPr lang="en-US" dirty="0" err="1"/>
              <a:t>linje</a:t>
            </a:r>
            <a:endParaRPr lang="da-DK" dirty="0"/>
          </a:p>
        </p:txBody>
      </p:sp>
    </p:spTree>
    <p:extLst>
      <p:ext uri="{BB962C8B-B14F-4D97-AF65-F5344CB8AC3E}">
        <p14:creationId xmlns:p14="http://schemas.microsoft.com/office/powerpoint/2010/main" val="1634197948"/>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decel="100000" fill="hold" grpId="0" nodeType="afterEffect">
                                  <p:stCondLst>
                                    <p:cond delay="0"/>
                                  </p:stCondLst>
                                  <p:childTnLst>
                                    <p:set>
                                      <p:cBhvr>
                                        <p:cTn id="6" dur="1" fill="hold">
                                          <p:stCondLst>
                                            <p:cond delay="0"/>
                                          </p:stCondLst>
                                        </p:cTn>
                                        <p:tgtEl>
                                          <p:spTgt spid="35"/>
                                        </p:tgtEl>
                                        <p:attrNameLst>
                                          <p:attrName>style.visibility</p:attrName>
                                        </p:attrNameLst>
                                      </p:cBhvr>
                                      <p:to>
                                        <p:strVal val="visible"/>
                                      </p:to>
                                    </p:set>
                                    <p:anim calcmode="lin" valueType="num">
                                      <p:cBhvr additive="base">
                                        <p:cTn id="7" dur="500" fill="hold"/>
                                        <p:tgtEl>
                                          <p:spTgt spid="35"/>
                                        </p:tgtEl>
                                        <p:attrNameLst>
                                          <p:attrName>ppt_x</p:attrName>
                                        </p:attrNameLst>
                                      </p:cBhvr>
                                      <p:tavLst>
                                        <p:tav tm="0">
                                          <p:val>
                                            <p:strVal val="1+#ppt_w/2"/>
                                          </p:val>
                                        </p:tav>
                                        <p:tav tm="100000">
                                          <p:val>
                                            <p:strVal val="#ppt_x"/>
                                          </p:val>
                                        </p:tav>
                                      </p:tavLst>
                                    </p:anim>
                                    <p:anim calcmode="lin" valueType="num">
                                      <p:cBhvr additive="base">
                                        <p:cTn id="8" dur="500" fill="hold"/>
                                        <p:tgtEl>
                                          <p:spTgt spid="35"/>
                                        </p:tgtEl>
                                        <p:attrNameLst>
                                          <p:attrName>ppt_y</p:attrName>
                                        </p:attrNameLst>
                                      </p:cBhvr>
                                      <p:tavLst>
                                        <p:tav tm="0">
                                          <p:val>
                                            <p:strVal val="#ppt_y"/>
                                          </p:val>
                                        </p:tav>
                                        <p:tav tm="100000">
                                          <p:val>
                                            <p:strVal val="#ppt_y"/>
                                          </p:val>
                                        </p:tav>
                                      </p:tavLst>
                                    </p:anim>
                                  </p:childTnLst>
                                </p:cTn>
                              </p:par>
                              <p:par>
                                <p:cTn id="9" presetID="2" presetClass="entr" presetSubtype="2" decel="100000" fill="hold" grpId="0" nodeType="withEffect">
                                  <p:stCondLst>
                                    <p:cond delay="0"/>
                                  </p:stCondLst>
                                  <p:childTnLst>
                                    <p:set>
                                      <p:cBhvr>
                                        <p:cTn id="10" dur="1" fill="hold">
                                          <p:stCondLst>
                                            <p:cond delay="0"/>
                                          </p:stCondLst>
                                        </p:cTn>
                                        <p:tgtEl>
                                          <p:spTgt spid="39"/>
                                        </p:tgtEl>
                                        <p:attrNameLst>
                                          <p:attrName>style.visibility</p:attrName>
                                        </p:attrNameLst>
                                      </p:cBhvr>
                                      <p:to>
                                        <p:strVal val="visible"/>
                                      </p:to>
                                    </p:set>
                                    <p:anim calcmode="lin" valueType="num">
                                      <p:cBhvr additive="base">
                                        <p:cTn id="11" dur="1000" fill="hold"/>
                                        <p:tgtEl>
                                          <p:spTgt spid="39"/>
                                        </p:tgtEl>
                                        <p:attrNameLst>
                                          <p:attrName>ppt_x</p:attrName>
                                        </p:attrNameLst>
                                      </p:cBhvr>
                                      <p:tavLst>
                                        <p:tav tm="0">
                                          <p:val>
                                            <p:strVal val="1+#ppt_w/2"/>
                                          </p:val>
                                        </p:tav>
                                        <p:tav tm="100000">
                                          <p:val>
                                            <p:strVal val="#ppt_x"/>
                                          </p:val>
                                        </p:tav>
                                      </p:tavLst>
                                    </p:anim>
                                    <p:anim calcmode="lin" valueType="num">
                                      <p:cBhvr additive="base">
                                        <p:cTn id="12" dur="1000" fill="hold"/>
                                        <p:tgtEl>
                                          <p:spTgt spid="39"/>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5" grpId="0" animBg="1"/>
      <p:bldP spid="39" grpId="0" animBg="1"/>
    </p:bld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ekst med billede - lyserød streg">
    <p:bg>
      <p:bgPr>
        <a:solidFill>
          <a:schemeClr val="bg1"/>
        </a:solidFill>
        <a:effectLst/>
      </p:bgPr>
    </p:bg>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A520AD10-DF14-D6DA-30EF-AB5BFD7FDE24}"/>
              </a:ext>
            </a:extLst>
          </p:cNvPr>
          <p:cNvSpPr>
            <a:spLocks noGrp="1"/>
          </p:cNvSpPr>
          <p:nvPr>
            <p:ph type="dt" sz="half" idx="10"/>
          </p:nvPr>
        </p:nvSpPr>
        <p:spPr/>
        <p:txBody>
          <a:bodyPr/>
          <a:lstStyle>
            <a:lvl1pPr>
              <a:defRPr>
                <a:solidFill>
                  <a:schemeClr val="accent3"/>
                </a:solidFill>
              </a:defRPr>
            </a:lvl1pPr>
          </a:lstStyle>
          <a:p>
            <a:fld id="{572C8353-10AF-4555-B686-0CCB9650262F}" type="datetime2">
              <a:rPr lang="da-DK" smtClean="0"/>
              <a:t>18. august 2026</a:t>
            </a:fld>
            <a:endParaRPr lang="da-DK"/>
          </a:p>
        </p:txBody>
      </p:sp>
      <p:sp>
        <p:nvSpPr>
          <p:cNvPr id="4" name="Footer Placeholder 3">
            <a:extLst>
              <a:ext uri="{FF2B5EF4-FFF2-40B4-BE49-F238E27FC236}">
                <a16:creationId xmlns:a16="http://schemas.microsoft.com/office/drawing/2014/main" id="{91BC416E-2ABF-6098-B5D8-11B3F8ED69B6}"/>
              </a:ext>
            </a:extLst>
          </p:cNvPr>
          <p:cNvSpPr>
            <a:spLocks noGrp="1"/>
          </p:cNvSpPr>
          <p:nvPr>
            <p:ph type="ftr" sz="quarter" idx="11"/>
          </p:nvPr>
        </p:nvSpPr>
        <p:spPr/>
        <p:txBody>
          <a:bodyPr/>
          <a:lstStyle>
            <a:lvl1pPr>
              <a:defRPr>
                <a:solidFill>
                  <a:schemeClr val="accent3"/>
                </a:solidFill>
              </a:defRPr>
            </a:lvl1pPr>
          </a:lstStyle>
          <a:p>
            <a:r>
              <a:rPr lang="da-DK"/>
              <a:t>Tag det personligt</a:t>
            </a:r>
          </a:p>
        </p:txBody>
      </p:sp>
      <p:sp>
        <p:nvSpPr>
          <p:cNvPr id="5" name="Slide Number Placeholder 4">
            <a:extLst>
              <a:ext uri="{FF2B5EF4-FFF2-40B4-BE49-F238E27FC236}">
                <a16:creationId xmlns:a16="http://schemas.microsoft.com/office/drawing/2014/main" id="{3F2ED9A1-71E1-4ED4-5F4D-5075BB09E14E}"/>
              </a:ext>
            </a:extLst>
          </p:cNvPr>
          <p:cNvSpPr>
            <a:spLocks noGrp="1"/>
          </p:cNvSpPr>
          <p:nvPr>
            <p:ph type="sldNum" sz="quarter" idx="12"/>
          </p:nvPr>
        </p:nvSpPr>
        <p:spPr/>
        <p:txBody>
          <a:bodyPr/>
          <a:lstStyle>
            <a:lvl1pPr>
              <a:defRPr>
                <a:solidFill>
                  <a:schemeClr val="accent3"/>
                </a:solidFill>
              </a:defRPr>
            </a:lvl1pPr>
          </a:lstStyle>
          <a:p>
            <a:fld id="{323FE598-7428-4E38-8409-8C9921B334C8}" type="slidenum">
              <a:rPr lang="da-DK" smtClean="0"/>
              <a:t>‹nr.›</a:t>
            </a:fld>
            <a:endParaRPr lang="da-DK"/>
          </a:p>
        </p:txBody>
      </p:sp>
      <p:grpSp>
        <p:nvGrpSpPr>
          <p:cNvPr id="6" name="Group 5">
            <a:extLst>
              <a:ext uri="{FF2B5EF4-FFF2-40B4-BE49-F238E27FC236}">
                <a16:creationId xmlns:a16="http://schemas.microsoft.com/office/drawing/2014/main" id="{710228E8-4FE8-6527-8618-63F71E2D61F9}"/>
              </a:ext>
            </a:extLst>
          </p:cNvPr>
          <p:cNvGrpSpPr>
            <a:grpSpLocks noChangeAspect="1"/>
          </p:cNvGrpSpPr>
          <p:nvPr/>
        </p:nvGrpSpPr>
        <p:grpSpPr>
          <a:xfrm>
            <a:off x="545691" y="397566"/>
            <a:ext cx="834251" cy="310488"/>
            <a:chOff x="545691" y="457199"/>
            <a:chExt cx="1126889" cy="419401"/>
          </a:xfrm>
        </p:grpSpPr>
        <p:grpSp>
          <p:nvGrpSpPr>
            <p:cNvPr id="7" name="Group 6">
              <a:extLst>
                <a:ext uri="{FF2B5EF4-FFF2-40B4-BE49-F238E27FC236}">
                  <a16:creationId xmlns:a16="http://schemas.microsoft.com/office/drawing/2014/main" id="{C7E2BEA7-9E59-FD01-EF30-A609ABF6AA97}"/>
                </a:ext>
              </a:extLst>
            </p:cNvPr>
            <p:cNvGrpSpPr>
              <a:grpSpLocks noChangeAspect="1"/>
            </p:cNvGrpSpPr>
            <p:nvPr/>
          </p:nvGrpSpPr>
          <p:grpSpPr>
            <a:xfrm>
              <a:off x="545691" y="457199"/>
              <a:ext cx="375413" cy="419401"/>
              <a:chOff x="4129962" y="159852"/>
              <a:chExt cx="2203983" cy="2462231"/>
            </a:xfrm>
            <a:solidFill>
              <a:schemeClr val="accent5"/>
            </a:solidFill>
          </p:grpSpPr>
          <p:grpSp>
            <p:nvGrpSpPr>
              <p:cNvPr id="26" name="Graphic 6">
                <a:extLst>
                  <a:ext uri="{FF2B5EF4-FFF2-40B4-BE49-F238E27FC236}">
                    <a16:creationId xmlns:a16="http://schemas.microsoft.com/office/drawing/2014/main" id="{5C096393-FEAC-82AB-BB13-892336A1701B}"/>
                  </a:ext>
                </a:extLst>
              </p:cNvPr>
              <p:cNvGrpSpPr/>
              <p:nvPr/>
            </p:nvGrpSpPr>
            <p:grpSpPr>
              <a:xfrm>
                <a:off x="4129962" y="159852"/>
                <a:ext cx="2203983" cy="2462231"/>
                <a:chOff x="4129962" y="159852"/>
                <a:chExt cx="2203983" cy="2462231"/>
              </a:xfrm>
              <a:grpFill/>
            </p:grpSpPr>
            <p:sp>
              <p:nvSpPr>
                <p:cNvPr id="28" name="Freeform: Shape 27">
                  <a:extLst>
                    <a:ext uri="{FF2B5EF4-FFF2-40B4-BE49-F238E27FC236}">
                      <a16:creationId xmlns:a16="http://schemas.microsoft.com/office/drawing/2014/main" id="{590160F3-53F2-1310-008C-DE0334809F06}"/>
                    </a:ext>
                  </a:extLst>
                </p:cNvPr>
                <p:cNvSpPr/>
                <p:nvPr/>
              </p:nvSpPr>
              <p:spPr>
                <a:xfrm>
                  <a:off x="4129962" y="159852"/>
                  <a:ext cx="2203983" cy="2462231"/>
                </a:xfrm>
                <a:custGeom>
                  <a:avLst/>
                  <a:gdLst>
                    <a:gd name="connsiteX0" fmla="*/ 2063128 w 2203983"/>
                    <a:gd name="connsiteY0" fmla="*/ 232505 h 2462231"/>
                    <a:gd name="connsiteX1" fmla="*/ 1715992 w 2203983"/>
                    <a:gd name="connsiteY1" fmla="*/ 42989 h 2462231"/>
                    <a:gd name="connsiteX2" fmla="*/ 1101960 w 2203983"/>
                    <a:gd name="connsiteY2" fmla="*/ 0 h 2462231"/>
                    <a:gd name="connsiteX3" fmla="*/ 487991 w 2203983"/>
                    <a:gd name="connsiteY3" fmla="*/ 42989 h 2462231"/>
                    <a:gd name="connsiteX4" fmla="*/ 140792 w 2203983"/>
                    <a:gd name="connsiteY4" fmla="*/ 232505 h 2462231"/>
                    <a:gd name="connsiteX5" fmla="*/ 17621 w 2203983"/>
                    <a:gd name="connsiteY5" fmla="*/ 609219 h 2462231"/>
                    <a:gd name="connsiteX6" fmla="*/ 0 w 2203983"/>
                    <a:gd name="connsiteY6" fmla="*/ 1231176 h 2462231"/>
                    <a:gd name="connsiteX7" fmla="*/ 17621 w 2203983"/>
                    <a:gd name="connsiteY7" fmla="*/ 1853076 h 2462231"/>
                    <a:gd name="connsiteX8" fmla="*/ 140792 w 2203983"/>
                    <a:gd name="connsiteY8" fmla="*/ 2229790 h 2462231"/>
                    <a:gd name="connsiteX9" fmla="*/ 487991 w 2203983"/>
                    <a:gd name="connsiteY9" fmla="*/ 2419306 h 2462231"/>
                    <a:gd name="connsiteX10" fmla="*/ 1101960 w 2203983"/>
                    <a:gd name="connsiteY10" fmla="*/ 2462232 h 2462231"/>
                    <a:gd name="connsiteX11" fmla="*/ 1715992 w 2203983"/>
                    <a:gd name="connsiteY11" fmla="*/ 2419306 h 2462231"/>
                    <a:gd name="connsiteX12" fmla="*/ 2063128 w 2203983"/>
                    <a:gd name="connsiteY12" fmla="*/ 2229790 h 2462231"/>
                    <a:gd name="connsiteX13" fmla="*/ 2186362 w 2203983"/>
                    <a:gd name="connsiteY13" fmla="*/ 1853076 h 2462231"/>
                    <a:gd name="connsiteX14" fmla="*/ 2203983 w 2203983"/>
                    <a:gd name="connsiteY14" fmla="*/ 1231176 h 2462231"/>
                    <a:gd name="connsiteX15" fmla="*/ 2186362 w 2203983"/>
                    <a:gd name="connsiteY15" fmla="*/ 609219 h 2462231"/>
                    <a:gd name="connsiteX16" fmla="*/ 2063128 w 2203983"/>
                    <a:gd name="connsiteY16" fmla="*/ 232505 h 2462231"/>
                    <a:gd name="connsiteX17" fmla="*/ 2004956 w 2203983"/>
                    <a:gd name="connsiteY17" fmla="*/ 2184787 h 2462231"/>
                    <a:gd name="connsiteX18" fmla="*/ 1716234 w 2203983"/>
                    <a:gd name="connsiteY18" fmla="*/ 2343207 h 2462231"/>
                    <a:gd name="connsiteX19" fmla="*/ 1101960 w 2203983"/>
                    <a:gd name="connsiteY19" fmla="*/ 2388699 h 2462231"/>
                    <a:gd name="connsiteX20" fmla="*/ 487744 w 2203983"/>
                    <a:gd name="connsiteY20" fmla="*/ 2343207 h 2462231"/>
                    <a:gd name="connsiteX21" fmla="*/ 199022 w 2203983"/>
                    <a:gd name="connsiteY21" fmla="*/ 2184787 h 2462231"/>
                    <a:gd name="connsiteX22" fmla="*/ 89205 w 2203983"/>
                    <a:gd name="connsiteY22" fmla="*/ 1832159 h 2462231"/>
                    <a:gd name="connsiteX23" fmla="*/ 73533 w 2203983"/>
                    <a:gd name="connsiteY23" fmla="*/ 1231176 h 2462231"/>
                    <a:gd name="connsiteX24" fmla="*/ 89205 w 2203983"/>
                    <a:gd name="connsiteY24" fmla="*/ 630136 h 2462231"/>
                    <a:gd name="connsiteX25" fmla="*/ 199022 w 2203983"/>
                    <a:gd name="connsiteY25" fmla="*/ 277508 h 2462231"/>
                    <a:gd name="connsiteX26" fmla="*/ 487744 w 2203983"/>
                    <a:gd name="connsiteY26" fmla="*/ 119031 h 2462231"/>
                    <a:gd name="connsiteX27" fmla="*/ 1101960 w 2203983"/>
                    <a:gd name="connsiteY27" fmla="*/ 73539 h 2462231"/>
                    <a:gd name="connsiteX28" fmla="*/ 1716234 w 2203983"/>
                    <a:gd name="connsiteY28" fmla="*/ 119031 h 2462231"/>
                    <a:gd name="connsiteX29" fmla="*/ 2004956 w 2203983"/>
                    <a:gd name="connsiteY29" fmla="*/ 277508 h 2462231"/>
                    <a:gd name="connsiteX30" fmla="*/ 2114715 w 2203983"/>
                    <a:gd name="connsiteY30" fmla="*/ 630136 h 2462231"/>
                    <a:gd name="connsiteX31" fmla="*/ 2130444 w 2203983"/>
                    <a:gd name="connsiteY31" fmla="*/ 1231176 h 2462231"/>
                    <a:gd name="connsiteX32" fmla="*/ 2114715 w 2203983"/>
                    <a:gd name="connsiteY32" fmla="*/ 1832159 h 2462231"/>
                    <a:gd name="connsiteX33" fmla="*/ 2004956 w 2203983"/>
                    <a:gd name="connsiteY33" fmla="*/ 2184787 h 24622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2203983" h="2462231">
                      <a:moveTo>
                        <a:pt x="2063128" y="232505"/>
                      </a:moveTo>
                      <a:cubicBezTo>
                        <a:pt x="1987576" y="134760"/>
                        <a:pt x="1873980" y="76651"/>
                        <a:pt x="1715992" y="42989"/>
                      </a:cubicBezTo>
                      <a:cubicBezTo>
                        <a:pt x="1557884" y="9271"/>
                        <a:pt x="1355376" y="0"/>
                        <a:pt x="1101960" y="0"/>
                      </a:cubicBezTo>
                      <a:cubicBezTo>
                        <a:pt x="848544" y="0"/>
                        <a:pt x="646043" y="9271"/>
                        <a:pt x="487991" y="42989"/>
                      </a:cubicBezTo>
                      <a:cubicBezTo>
                        <a:pt x="329940" y="76651"/>
                        <a:pt x="216345" y="134760"/>
                        <a:pt x="140792" y="232505"/>
                      </a:cubicBezTo>
                      <a:cubicBezTo>
                        <a:pt x="70428" y="323602"/>
                        <a:pt x="35179" y="445986"/>
                        <a:pt x="17621" y="609219"/>
                      </a:cubicBezTo>
                      <a:cubicBezTo>
                        <a:pt x="0" y="772452"/>
                        <a:pt x="0" y="976598"/>
                        <a:pt x="0" y="1231176"/>
                      </a:cubicBezTo>
                      <a:cubicBezTo>
                        <a:pt x="0" y="1485690"/>
                        <a:pt x="0" y="1689843"/>
                        <a:pt x="17621" y="1853076"/>
                      </a:cubicBezTo>
                      <a:cubicBezTo>
                        <a:pt x="35185" y="2016309"/>
                        <a:pt x="70428" y="2138687"/>
                        <a:pt x="140792" y="2229790"/>
                      </a:cubicBezTo>
                      <a:cubicBezTo>
                        <a:pt x="216345" y="2327472"/>
                        <a:pt x="329940" y="2385587"/>
                        <a:pt x="487991" y="2419306"/>
                      </a:cubicBezTo>
                      <a:cubicBezTo>
                        <a:pt x="646043" y="2452967"/>
                        <a:pt x="848544" y="2462232"/>
                        <a:pt x="1101960" y="2462232"/>
                      </a:cubicBezTo>
                      <a:cubicBezTo>
                        <a:pt x="1355376" y="2462232"/>
                        <a:pt x="1557877" y="2452960"/>
                        <a:pt x="1715992" y="2419306"/>
                      </a:cubicBezTo>
                      <a:cubicBezTo>
                        <a:pt x="1873980" y="2385587"/>
                        <a:pt x="1987582" y="2327478"/>
                        <a:pt x="2063128" y="2229790"/>
                      </a:cubicBezTo>
                      <a:cubicBezTo>
                        <a:pt x="2133556" y="2138693"/>
                        <a:pt x="2168741" y="2016309"/>
                        <a:pt x="2186362" y="1853076"/>
                      </a:cubicBezTo>
                      <a:cubicBezTo>
                        <a:pt x="2203983" y="1689843"/>
                        <a:pt x="2203983" y="1485697"/>
                        <a:pt x="2203983" y="1231176"/>
                      </a:cubicBezTo>
                      <a:cubicBezTo>
                        <a:pt x="2203983" y="976598"/>
                        <a:pt x="2203983" y="772452"/>
                        <a:pt x="2186362" y="609219"/>
                      </a:cubicBezTo>
                      <a:cubicBezTo>
                        <a:pt x="2168741" y="445986"/>
                        <a:pt x="2133556" y="323609"/>
                        <a:pt x="2063128" y="232505"/>
                      </a:cubicBezTo>
                      <a:moveTo>
                        <a:pt x="2004956" y="2184787"/>
                      </a:moveTo>
                      <a:cubicBezTo>
                        <a:pt x="1946783" y="2260092"/>
                        <a:pt x="1858613" y="2311070"/>
                        <a:pt x="1716234" y="2343207"/>
                      </a:cubicBezTo>
                      <a:cubicBezTo>
                        <a:pt x="1573790" y="2375402"/>
                        <a:pt x="1377144" y="2388699"/>
                        <a:pt x="1101960" y="2388699"/>
                      </a:cubicBezTo>
                      <a:cubicBezTo>
                        <a:pt x="826834" y="2388699"/>
                        <a:pt x="630187" y="2375408"/>
                        <a:pt x="487744" y="2343207"/>
                      </a:cubicBezTo>
                      <a:cubicBezTo>
                        <a:pt x="345364" y="2311070"/>
                        <a:pt x="257194" y="2260099"/>
                        <a:pt x="199022" y="2184787"/>
                      </a:cubicBezTo>
                      <a:cubicBezTo>
                        <a:pt x="136277" y="2103628"/>
                        <a:pt x="104877" y="1988566"/>
                        <a:pt x="89205" y="1832159"/>
                      </a:cubicBezTo>
                      <a:cubicBezTo>
                        <a:pt x="73533" y="1675695"/>
                        <a:pt x="73533" y="1477886"/>
                        <a:pt x="73533" y="1231176"/>
                      </a:cubicBezTo>
                      <a:cubicBezTo>
                        <a:pt x="73533" y="984402"/>
                        <a:pt x="73533" y="786537"/>
                        <a:pt x="89205" y="630136"/>
                      </a:cubicBezTo>
                      <a:cubicBezTo>
                        <a:pt x="104877" y="473672"/>
                        <a:pt x="136277" y="358610"/>
                        <a:pt x="199022" y="277508"/>
                      </a:cubicBezTo>
                      <a:cubicBezTo>
                        <a:pt x="257194" y="202203"/>
                        <a:pt x="345364" y="151225"/>
                        <a:pt x="487744" y="119031"/>
                      </a:cubicBezTo>
                      <a:cubicBezTo>
                        <a:pt x="630187" y="86893"/>
                        <a:pt x="826834" y="73539"/>
                        <a:pt x="1101960" y="73539"/>
                      </a:cubicBezTo>
                      <a:cubicBezTo>
                        <a:pt x="1377144" y="73539"/>
                        <a:pt x="1573797" y="86893"/>
                        <a:pt x="1716234" y="119031"/>
                      </a:cubicBezTo>
                      <a:cubicBezTo>
                        <a:pt x="1858613" y="151225"/>
                        <a:pt x="1946783" y="202203"/>
                        <a:pt x="2004956" y="277508"/>
                      </a:cubicBezTo>
                      <a:cubicBezTo>
                        <a:pt x="2067700" y="358604"/>
                        <a:pt x="2099043" y="473665"/>
                        <a:pt x="2114715" y="630136"/>
                      </a:cubicBezTo>
                      <a:cubicBezTo>
                        <a:pt x="2130444" y="786543"/>
                        <a:pt x="2130444" y="984409"/>
                        <a:pt x="2130444" y="1231176"/>
                      </a:cubicBezTo>
                      <a:cubicBezTo>
                        <a:pt x="2130444" y="1477886"/>
                        <a:pt x="2130444" y="1675695"/>
                        <a:pt x="2114715" y="1832159"/>
                      </a:cubicBezTo>
                      <a:cubicBezTo>
                        <a:pt x="2099043" y="1988566"/>
                        <a:pt x="2067700" y="2103628"/>
                        <a:pt x="2004956" y="2184787"/>
                      </a:cubicBezTo>
                    </a:path>
                  </a:pathLst>
                </a:custGeom>
                <a:grpFill/>
                <a:ln w="6350" cap="flat">
                  <a:noFill/>
                  <a:prstDash val="solid"/>
                  <a:miter/>
                </a:ln>
              </p:spPr>
              <p:txBody>
                <a:bodyPr rtlCol="0" anchor="ctr"/>
                <a:lstStyle/>
                <a:p>
                  <a:endParaRPr lang="da-DK" dirty="0"/>
                </a:p>
              </p:txBody>
            </p:sp>
            <p:sp>
              <p:nvSpPr>
                <p:cNvPr id="29" name="Freeform: Shape 28">
                  <a:extLst>
                    <a:ext uri="{FF2B5EF4-FFF2-40B4-BE49-F238E27FC236}">
                      <a16:creationId xmlns:a16="http://schemas.microsoft.com/office/drawing/2014/main" id="{F795DC01-2C04-209B-AB71-D7C0EF770AAC}"/>
                    </a:ext>
                  </a:extLst>
                </p:cNvPr>
                <p:cNvSpPr/>
                <p:nvPr/>
              </p:nvSpPr>
              <p:spPr>
                <a:xfrm>
                  <a:off x="4478914" y="874513"/>
                  <a:ext cx="1506105" cy="1231118"/>
                </a:xfrm>
                <a:custGeom>
                  <a:avLst/>
                  <a:gdLst>
                    <a:gd name="connsiteX0" fmla="*/ 734028 w 1506105"/>
                    <a:gd name="connsiteY0" fmla="*/ 485007 h 1231118"/>
                    <a:gd name="connsiteX1" fmla="*/ 622503 w 1506105"/>
                    <a:gd name="connsiteY1" fmla="*/ 541045 h 1231118"/>
                    <a:gd name="connsiteX2" fmla="*/ 434759 w 1506105"/>
                    <a:gd name="connsiteY2" fmla="*/ 576656 h 1231118"/>
                    <a:gd name="connsiteX3" fmla="*/ 434759 w 1506105"/>
                    <a:gd name="connsiteY3" fmla="*/ 288360 h 1231118"/>
                    <a:gd name="connsiteX4" fmla="*/ 434759 w 1506105"/>
                    <a:gd name="connsiteY4" fmla="*/ 0 h 1231118"/>
                    <a:gd name="connsiteX5" fmla="*/ 397993 w 1506105"/>
                    <a:gd name="connsiteY5" fmla="*/ 0 h 1231118"/>
                    <a:gd name="connsiteX6" fmla="*/ 361162 w 1506105"/>
                    <a:gd name="connsiteY6" fmla="*/ 0 h 1231118"/>
                    <a:gd name="connsiteX7" fmla="*/ 361162 w 1506105"/>
                    <a:gd name="connsiteY7" fmla="*/ 286099 h 1231118"/>
                    <a:gd name="connsiteX8" fmla="*/ 361162 w 1506105"/>
                    <a:gd name="connsiteY8" fmla="*/ 572141 h 1231118"/>
                    <a:gd name="connsiteX9" fmla="*/ 159086 w 1506105"/>
                    <a:gd name="connsiteY9" fmla="*/ 503421 h 1231118"/>
                    <a:gd name="connsiteX10" fmla="*/ 48965 w 1506105"/>
                    <a:gd name="connsiteY10" fmla="*/ 421227 h 1231118"/>
                    <a:gd name="connsiteX11" fmla="*/ 24454 w 1506105"/>
                    <a:gd name="connsiteY11" fmla="*/ 448608 h 1231118"/>
                    <a:gd name="connsiteX12" fmla="*/ 0 w 1506105"/>
                    <a:gd name="connsiteY12" fmla="*/ 476047 h 1231118"/>
                    <a:gd name="connsiteX13" fmla="*/ 126340 w 1506105"/>
                    <a:gd name="connsiteY13" fmla="*/ 569709 h 1231118"/>
                    <a:gd name="connsiteX14" fmla="*/ 361156 w 1506105"/>
                    <a:gd name="connsiteY14" fmla="*/ 646233 h 1231118"/>
                    <a:gd name="connsiteX15" fmla="*/ 361156 w 1506105"/>
                    <a:gd name="connsiteY15" fmla="*/ 938676 h 1231118"/>
                    <a:gd name="connsiteX16" fmla="*/ 361156 w 1506105"/>
                    <a:gd name="connsiteY16" fmla="*/ 1231119 h 1231118"/>
                    <a:gd name="connsiteX17" fmla="*/ 750792 w 1506105"/>
                    <a:gd name="connsiteY17" fmla="*/ 1231119 h 1231118"/>
                    <a:gd name="connsiteX18" fmla="*/ 1140371 w 1506105"/>
                    <a:gd name="connsiteY18" fmla="*/ 1231119 h 1231118"/>
                    <a:gd name="connsiteX19" fmla="*/ 1140371 w 1506105"/>
                    <a:gd name="connsiteY19" fmla="*/ 1194353 h 1231118"/>
                    <a:gd name="connsiteX20" fmla="*/ 1140371 w 1506105"/>
                    <a:gd name="connsiteY20" fmla="*/ 1157586 h 1231118"/>
                    <a:gd name="connsiteX21" fmla="*/ 787565 w 1506105"/>
                    <a:gd name="connsiteY21" fmla="*/ 1157586 h 1231118"/>
                    <a:gd name="connsiteX22" fmla="*/ 434759 w 1506105"/>
                    <a:gd name="connsiteY22" fmla="*/ 1157586 h 1231118"/>
                    <a:gd name="connsiteX23" fmla="*/ 434759 w 1506105"/>
                    <a:gd name="connsiteY23" fmla="*/ 903986 h 1231118"/>
                    <a:gd name="connsiteX24" fmla="*/ 434759 w 1506105"/>
                    <a:gd name="connsiteY24" fmla="*/ 650386 h 1231118"/>
                    <a:gd name="connsiteX25" fmla="*/ 646957 w 1506105"/>
                    <a:gd name="connsiteY25" fmla="*/ 610813 h 1231118"/>
                    <a:gd name="connsiteX26" fmla="*/ 772077 w 1506105"/>
                    <a:gd name="connsiteY26" fmla="*/ 547948 h 1231118"/>
                    <a:gd name="connsiteX27" fmla="*/ 901833 w 1506105"/>
                    <a:gd name="connsiteY27" fmla="*/ 485083 h 1231118"/>
                    <a:gd name="connsiteX28" fmla="*/ 1125919 w 1506105"/>
                    <a:gd name="connsiteY28" fmla="*/ 458438 h 1231118"/>
                    <a:gd name="connsiteX29" fmla="*/ 1341164 w 1506105"/>
                    <a:gd name="connsiteY29" fmla="*/ 526002 h 1231118"/>
                    <a:gd name="connsiteX30" fmla="*/ 1457141 w 1506105"/>
                    <a:gd name="connsiteY30" fmla="*/ 611733 h 1231118"/>
                    <a:gd name="connsiteX31" fmla="*/ 1481595 w 1506105"/>
                    <a:gd name="connsiteY31" fmla="*/ 584295 h 1231118"/>
                    <a:gd name="connsiteX32" fmla="*/ 1506106 w 1506105"/>
                    <a:gd name="connsiteY32" fmla="*/ 556914 h 1231118"/>
                    <a:gd name="connsiteX33" fmla="*/ 1376045 w 1506105"/>
                    <a:gd name="connsiteY33" fmla="*/ 460997 h 1231118"/>
                    <a:gd name="connsiteX34" fmla="*/ 1132688 w 1506105"/>
                    <a:gd name="connsiteY34" fmla="*/ 385267 h 1231118"/>
                    <a:gd name="connsiteX35" fmla="*/ 879513 w 1506105"/>
                    <a:gd name="connsiteY35" fmla="*/ 414782 h 1231118"/>
                    <a:gd name="connsiteX36" fmla="*/ 734028 w 1506105"/>
                    <a:gd name="connsiteY36" fmla="*/ 485007 h 12311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1506105" h="1231118">
                      <a:moveTo>
                        <a:pt x="734028" y="485007"/>
                      </a:moveTo>
                      <a:cubicBezTo>
                        <a:pt x="710552" y="499212"/>
                        <a:pt x="672871" y="521837"/>
                        <a:pt x="622503" y="541045"/>
                      </a:cubicBezTo>
                      <a:cubicBezTo>
                        <a:pt x="572198" y="560311"/>
                        <a:pt x="509086" y="576104"/>
                        <a:pt x="434759" y="576656"/>
                      </a:cubicBezTo>
                      <a:lnTo>
                        <a:pt x="434759" y="288360"/>
                      </a:lnTo>
                      <a:lnTo>
                        <a:pt x="434759" y="0"/>
                      </a:lnTo>
                      <a:lnTo>
                        <a:pt x="397993" y="0"/>
                      </a:lnTo>
                      <a:lnTo>
                        <a:pt x="361162" y="0"/>
                      </a:lnTo>
                      <a:lnTo>
                        <a:pt x="361162" y="286099"/>
                      </a:lnTo>
                      <a:lnTo>
                        <a:pt x="361162" y="572141"/>
                      </a:lnTo>
                      <a:cubicBezTo>
                        <a:pt x="277806" y="561473"/>
                        <a:pt x="210795" y="533603"/>
                        <a:pt x="159086" y="503421"/>
                      </a:cubicBezTo>
                      <a:cubicBezTo>
                        <a:pt x="107379" y="473297"/>
                        <a:pt x="71038" y="440919"/>
                        <a:pt x="48965" y="421227"/>
                      </a:cubicBezTo>
                      <a:lnTo>
                        <a:pt x="24454" y="448608"/>
                      </a:lnTo>
                      <a:lnTo>
                        <a:pt x="0" y="476047"/>
                      </a:lnTo>
                      <a:cubicBezTo>
                        <a:pt x="25063" y="498424"/>
                        <a:pt x="66650" y="535495"/>
                        <a:pt x="126340" y="569709"/>
                      </a:cubicBezTo>
                      <a:cubicBezTo>
                        <a:pt x="186036" y="603917"/>
                        <a:pt x="263779" y="635260"/>
                        <a:pt x="361156" y="646233"/>
                      </a:cubicBezTo>
                      <a:lnTo>
                        <a:pt x="361156" y="938676"/>
                      </a:lnTo>
                      <a:lnTo>
                        <a:pt x="361156" y="1231119"/>
                      </a:lnTo>
                      <a:lnTo>
                        <a:pt x="750792" y="1231119"/>
                      </a:lnTo>
                      <a:lnTo>
                        <a:pt x="1140371" y="1231119"/>
                      </a:lnTo>
                      <a:lnTo>
                        <a:pt x="1140371" y="1194353"/>
                      </a:lnTo>
                      <a:lnTo>
                        <a:pt x="1140371" y="1157586"/>
                      </a:lnTo>
                      <a:lnTo>
                        <a:pt x="787565" y="1157586"/>
                      </a:lnTo>
                      <a:lnTo>
                        <a:pt x="434759" y="1157586"/>
                      </a:lnTo>
                      <a:lnTo>
                        <a:pt x="434759" y="903986"/>
                      </a:lnTo>
                      <a:lnTo>
                        <a:pt x="434759" y="650386"/>
                      </a:lnTo>
                      <a:cubicBezTo>
                        <a:pt x="519150" y="650018"/>
                        <a:pt x="590309" y="632339"/>
                        <a:pt x="646957" y="610813"/>
                      </a:cubicBezTo>
                      <a:cubicBezTo>
                        <a:pt x="703606" y="589229"/>
                        <a:pt x="745738" y="563861"/>
                        <a:pt x="772077" y="547948"/>
                      </a:cubicBezTo>
                      <a:cubicBezTo>
                        <a:pt x="798297" y="532092"/>
                        <a:pt x="842201" y="505568"/>
                        <a:pt x="901833" y="485083"/>
                      </a:cubicBezTo>
                      <a:cubicBezTo>
                        <a:pt x="961409" y="464598"/>
                        <a:pt x="1036714" y="450202"/>
                        <a:pt x="1125919" y="458438"/>
                      </a:cubicBezTo>
                      <a:cubicBezTo>
                        <a:pt x="1215003" y="466731"/>
                        <a:pt x="1286345" y="494843"/>
                        <a:pt x="1341164" y="526002"/>
                      </a:cubicBezTo>
                      <a:cubicBezTo>
                        <a:pt x="1395984" y="557098"/>
                        <a:pt x="1434218" y="591306"/>
                        <a:pt x="1457141" y="611733"/>
                      </a:cubicBezTo>
                      <a:lnTo>
                        <a:pt x="1481595" y="584295"/>
                      </a:lnTo>
                      <a:lnTo>
                        <a:pt x="1506106" y="556914"/>
                      </a:lnTo>
                      <a:cubicBezTo>
                        <a:pt x="1480496" y="534047"/>
                        <a:pt x="1437755" y="495814"/>
                        <a:pt x="1376045" y="460997"/>
                      </a:cubicBezTo>
                      <a:cubicBezTo>
                        <a:pt x="1314399" y="426117"/>
                        <a:pt x="1233850" y="394652"/>
                        <a:pt x="1132688" y="385267"/>
                      </a:cubicBezTo>
                      <a:cubicBezTo>
                        <a:pt x="1031526" y="375875"/>
                        <a:pt x="946525" y="391973"/>
                        <a:pt x="879513" y="414782"/>
                      </a:cubicBezTo>
                      <a:cubicBezTo>
                        <a:pt x="812502" y="437629"/>
                        <a:pt x="763416" y="467259"/>
                        <a:pt x="734028" y="485007"/>
                      </a:cubicBezTo>
                    </a:path>
                  </a:pathLst>
                </a:custGeom>
                <a:grpFill/>
                <a:ln w="6350" cap="flat">
                  <a:noFill/>
                  <a:prstDash val="solid"/>
                  <a:miter/>
                </a:ln>
              </p:spPr>
              <p:txBody>
                <a:bodyPr rtlCol="0" anchor="ctr"/>
                <a:lstStyle/>
                <a:p>
                  <a:endParaRPr lang="da-DK" dirty="0"/>
                </a:p>
              </p:txBody>
            </p:sp>
          </p:grpSp>
          <p:sp>
            <p:nvSpPr>
              <p:cNvPr id="27" name="Freeform: Shape 26">
                <a:extLst>
                  <a:ext uri="{FF2B5EF4-FFF2-40B4-BE49-F238E27FC236}">
                    <a16:creationId xmlns:a16="http://schemas.microsoft.com/office/drawing/2014/main" id="{4CD2F021-640C-F7CF-4452-1A240BB63036}"/>
                  </a:ext>
                </a:extLst>
              </p:cNvPr>
              <p:cNvSpPr/>
              <p:nvPr/>
            </p:nvSpPr>
            <p:spPr>
              <a:xfrm>
                <a:off x="4844604" y="676342"/>
                <a:ext cx="774700" cy="73532"/>
              </a:xfrm>
              <a:custGeom>
                <a:avLst/>
                <a:gdLst>
                  <a:gd name="connsiteX0" fmla="*/ 774700 w 774700"/>
                  <a:gd name="connsiteY0" fmla="*/ 0 h 73532"/>
                  <a:gd name="connsiteX1" fmla="*/ 387318 w 774700"/>
                  <a:gd name="connsiteY1" fmla="*/ 0 h 73532"/>
                  <a:gd name="connsiteX2" fmla="*/ 0 w 774700"/>
                  <a:gd name="connsiteY2" fmla="*/ 0 h 73532"/>
                  <a:gd name="connsiteX3" fmla="*/ 0 w 774700"/>
                  <a:gd name="connsiteY3" fmla="*/ 36767 h 73532"/>
                  <a:gd name="connsiteX4" fmla="*/ 0 w 774700"/>
                  <a:gd name="connsiteY4" fmla="*/ 73533 h 73532"/>
                  <a:gd name="connsiteX5" fmla="*/ 387318 w 774700"/>
                  <a:gd name="connsiteY5" fmla="*/ 73533 h 73532"/>
                  <a:gd name="connsiteX6" fmla="*/ 774700 w 774700"/>
                  <a:gd name="connsiteY6" fmla="*/ 73533 h 73532"/>
                  <a:gd name="connsiteX7" fmla="*/ 774700 w 774700"/>
                  <a:gd name="connsiteY7" fmla="*/ 36767 h 735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74700" h="73532">
                    <a:moveTo>
                      <a:pt x="774700" y="0"/>
                    </a:moveTo>
                    <a:lnTo>
                      <a:pt x="387318" y="0"/>
                    </a:lnTo>
                    <a:lnTo>
                      <a:pt x="0" y="0"/>
                    </a:lnTo>
                    <a:lnTo>
                      <a:pt x="0" y="36767"/>
                    </a:lnTo>
                    <a:lnTo>
                      <a:pt x="0" y="73533"/>
                    </a:lnTo>
                    <a:lnTo>
                      <a:pt x="387318" y="73533"/>
                    </a:lnTo>
                    <a:lnTo>
                      <a:pt x="774700" y="73533"/>
                    </a:lnTo>
                    <a:lnTo>
                      <a:pt x="774700" y="36767"/>
                    </a:lnTo>
                    <a:close/>
                  </a:path>
                </a:pathLst>
              </a:custGeom>
              <a:grpFill/>
              <a:ln w="6350" cap="flat">
                <a:noFill/>
                <a:prstDash val="solid"/>
                <a:miter/>
              </a:ln>
            </p:spPr>
            <p:txBody>
              <a:bodyPr rtlCol="0" anchor="ctr"/>
              <a:lstStyle/>
              <a:p>
                <a:endParaRPr lang="da-DK" dirty="0"/>
              </a:p>
            </p:txBody>
          </p:sp>
        </p:grpSp>
        <p:grpSp>
          <p:nvGrpSpPr>
            <p:cNvPr id="8" name="Graphic 6">
              <a:extLst>
                <a:ext uri="{FF2B5EF4-FFF2-40B4-BE49-F238E27FC236}">
                  <a16:creationId xmlns:a16="http://schemas.microsoft.com/office/drawing/2014/main" id="{839114A7-CFBF-F505-9BDA-04DBEDE3F305}"/>
                </a:ext>
              </a:extLst>
            </p:cNvPr>
            <p:cNvGrpSpPr>
              <a:grpSpLocks noChangeAspect="1"/>
            </p:cNvGrpSpPr>
            <p:nvPr/>
          </p:nvGrpSpPr>
          <p:grpSpPr>
            <a:xfrm>
              <a:off x="984984" y="499519"/>
              <a:ext cx="687596" cy="334765"/>
              <a:chOff x="6708971" y="408308"/>
              <a:chExt cx="4036758" cy="1965350"/>
            </a:xfrm>
            <a:solidFill>
              <a:schemeClr val="tx2"/>
            </a:solidFill>
          </p:grpSpPr>
          <p:sp>
            <p:nvSpPr>
              <p:cNvPr id="9" name="Freeform: Shape 8">
                <a:extLst>
                  <a:ext uri="{FF2B5EF4-FFF2-40B4-BE49-F238E27FC236}">
                    <a16:creationId xmlns:a16="http://schemas.microsoft.com/office/drawing/2014/main" id="{3B304380-CA51-2F64-7C92-C98320895C84}"/>
                  </a:ext>
                </a:extLst>
              </p:cNvPr>
              <p:cNvSpPr/>
              <p:nvPr/>
            </p:nvSpPr>
            <p:spPr>
              <a:xfrm>
                <a:off x="6739603" y="408334"/>
                <a:ext cx="313785" cy="544575"/>
              </a:xfrm>
              <a:custGeom>
                <a:avLst/>
                <a:gdLst>
                  <a:gd name="connsiteX0" fmla="*/ 83725 w 313785"/>
                  <a:gd name="connsiteY0" fmla="*/ 475126 h 544575"/>
                  <a:gd name="connsiteX1" fmla="*/ 254578 w 313785"/>
                  <a:gd name="connsiteY1" fmla="*/ 475126 h 544575"/>
                  <a:gd name="connsiteX2" fmla="*/ 313786 w 313785"/>
                  <a:gd name="connsiteY2" fmla="*/ 460794 h 544575"/>
                  <a:gd name="connsiteX3" fmla="*/ 302933 w 313785"/>
                  <a:gd name="connsiteY3" fmla="*/ 544576 h 544575"/>
                  <a:gd name="connsiteX4" fmla="*/ 0 w 313785"/>
                  <a:gd name="connsiteY4" fmla="*/ 544576 h 544575"/>
                  <a:gd name="connsiteX5" fmla="*/ 10185 w 313785"/>
                  <a:gd name="connsiteY5" fmla="*/ 499637 h 544575"/>
                  <a:gd name="connsiteX6" fmla="*/ 10185 w 313785"/>
                  <a:gd name="connsiteY6" fmla="*/ 44939 h 544575"/>
                  <a:gd name="connsiteX7" fmla="*/ 0 w 313785"/>
                  <a:gd name="connsiteY7" fmla="*/ 0 h 544575"/>
                  <a:gd name="connsiteX8" fmla="*/ 93968 w 313785"/>
                  <a:gd name="connsiteY8" fmla="*/ 0 h 544575"/>
                  <a:gd name="connsiteX9" fmla="*/ 83725 w 313785"/>
                  <a:gd name="connsiteY9" fmla="*/ 44939 h 544575"/>
                  <a:gd name="connsiteX10" fmla="*/ 83725 w 313785"/>
                  <a:gd name="connsiteY10" fmla="*/ 475126 h 544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785" h="544575">
                    <a:moveTo>
                      <a:pt x="83725" y="475126"/>
                    </a:moveTo>
                    <a:lnTo>
                      <a:pt x="254578" y="475126"/>
                    </a:lnTo>
                    <a:cubicBezTo>
                      <a:pt x="282505" y="475126"/>
                      <a:pt x="298177" y="469697"/>
                      <a:pt x="313786" y="460794"/>
                    </a:cubicBezTo>
                    <a:lnTo>
                      <a:pt x="302933" y="544576"/>
                    </a:lnTo>
                    <a:lnTo>
                      <a:pt x="0" y="544576"/>
                    </a:lnTo>
                    <a:cubicBezTo>
                      <a:pt x="6826" y="530981"/>
                      <a:pt x="10185" y="519392"/>
                      <a:pt x="10185" y="499637"/>
                    </a:cubicBezTo>
                    <a:lnTo>
                      <a:pt x="10185" y="44939"/>
                    </a:lnTo>
                    <a:cubicBezTo>
                      <a:pt x="10185" y="25184"/>
                      <a:pt x="6833" y="13595"/>
                      <a:pt x="0" y="0"/>
                    </a:cubicBezTo>
                    <a:lnTo>
                      <a:pt x="93968" y="0"/>
                    </a:lnTo>
                    <a:cubicBezTo>
                      <a:pt x="87135" y="13595"/>
                      <a:pt x="83725" y="25184"/>
                      <a:pt x="83725" y="44939"/>
                    </a:cubicBezTo>
                    <a:lnTo>
                      <a:pt x="83725" y="475126"/>
                    </a:lnTo>
                    <a:close/>
                  </a:path>
                </a:pathLst>
              </a:custGeom>
              <a:grpFill/>
              <a:ln w="6350" cap="flat">
                <a:noFill/>
                <a:prstDash val="solid"/>
                <a:miter/>
              </a:ln>
            </p:spPr>
            <p:txBody>
              <a:bodyPr rtlCol="0" anchor="ctr"/>
              <a:lstStyle/>
              <a:p>
                <a:endParaRPr lang="da-DK" dirty="0"/>
              </a:p>
            </p:txBody>
          </p:sp>
          <p:sp>
            <p:nvSpPr>
              <p:cNvPr id="10" name="Freeform: Shape 9">
                <a:extLst>
                  <a:ext uri="{FF2B5EF4-FFF2-40B4-BE49-F238E27FC236}">
                    <a16:creationId xmlns:a16="http://schemas.microsoft.com/office/drawing/2014/main" id="{03193F6D-0DEE-B474-8D60-77F203E57156}"/>
                  </a:ext>
                </a:extLst>
              </p:cNvPr>
              <p:cNvSpPr/>
              <p:nvPr/>
            </p:nvSpPr>
            <p:spPr>
              <a:xfrm>
                <a:off x="7132897" y="408315"/>
                <a:ext cx="474516" cy="551408"/>
              </a:xfrm>
              <a:custGeom>
                <a:avLst/>
                <a:gdLst>
                  <a:gd name="connsiteX0" fmla="*/ 10242 w 474516"/>
                  <a:gd name="connsiteY0" fmla="*/ 44939 h 551408"/>
                  <a:gd name="connsiteX1" fmla="*/ 0 w 474516"/>
                  <a:gd name="connsiteY1" fmla="*/ 0 h 551408"/>
                  <a:gd name="connsiteX2" fmla="*/ 93967 w 474516"/>
                  <a:gd name="connsiteY2" fmla="*/ 0 h 551408"/>
                  <a:gd name="connsiteX3" fmla="*/ 83782 w 474516"/>
                  <a:gd name="connsiteY3" fmla="*/ 44939 h 551408"/>
                  <a:gd name="connsiteX4" fmla="*/ 83782 w 474516"/>
                  <a:gd name="connsiteY4" fmla="*/ 318599 h 551408"/>
                  <a:gd name="connsiteX5" fmla="*/ 238963 w 474516"/>
                  <a:gd name="connsiteY5" fmla="*/ 480613 h 551408"/>
                  <a:gd name="connsiteX6" fmla="*/ 394151 w 474516"/>
                  <a:gd name="connsiteY6" fmla="*/ 318599 h 551408"/>
                  <a:gd name="connsiteX7" fmla="*/ 394151 w 474516"/>
                  <a:gd name="connsiteY7" fmla="*/ 44939 h 551408"/>
                  <a:gd name="connsiteX8" fmla="*/ 383965 w 474516"/>
                  <a:gd name="connsiteY8" fmla="*/ 0 h 551408"/>
                  <a:gd name="connsiteX9" fmla="*/ 474516 w 474516"/>
                  <a:gd name="connsiteY9" fmla="*/ 0 h 551408"/>
                  <a:gd name="connsiteX10" fmla="*/ 463601 w 474516"/>
                  <a:gd name="connsiteY10" fmla="*/ 44939 h 551408"/>
                  <a:gd name="connsiteX11" fmla="*/ 463601 w 474516"/>
                  <a:gd name="connsiteY11" fmla="*/ 328784 h 551408"/>
                  <a:gd name="connsiteX12" fmla="*/ 236893 w 474516"/>
                  <a:gd name="connsiteY12" fmla="*/ 551409 h 551408"/>
                  <a:gd name="connsiteX13" fmla="*/ 10242 w 474516"/>
                  <a:gd name="connsiteY13" fmla="*/ 329457 h 551408"/>
                  <a:gd name="connsiteX14" fmla="*/ 10242 w 474516"/>
                  <a:gd name="connsiteY14" fmla="*/ 44939 h 5514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474516" h="551408">
                    <a:moveTo>
                      <a:pt x="10242" y="44939"/>
                    </a:moveTo>
                    <a:cubicBezTo>
                      <a:pt x="10242" y="25184"/>
                      <a:pt x="6826" y="13595"/>
                      <a:pt x="0" y="0"/>
                    </a:cubicBezTo>
                    <a:lnTo>
                      <a:pt x="93967" y="0"/>
                    </a:lnTo>
                    <a:cubicBezTo>
                      <a:pt x="87135" y="13595"/>
                      <a:pt x="83782" y="25184"/>
                      <a:pt x="83782" y="44939"/>
                    </a:cubicBezTo>
                    <a:lnTo>
                      <a:pt x="83782" y="318599"/>
                    </a:lnTo>
                    <a:cubicBezTo>
                      <a:pt x="83782" y="416585"/>
                      <a:pt x="151162" y="480613"/>
                      <a:pt x="238963" y="480613"/>
                    </a:cubicBezTo>
                    <a:cubicBezTo>
                      <a:pt x="326771" y="480613"/>
                      <a:pt x="394151" y="422078"/>
                      <a:pt x="394151" y="318599"/>
                    </a:cubicBezTo>
                    <a:lnTo>
                      <a:pt x="394151" y="44939"/>
                    </a:lnTo>
                    <a:cubicBezTo>
                      <a:pt x="394151" y="25184"/>
                      <a:pt x="390734" y="13595"/>
                      <a:pt x="383965" y="0"/>
                    </a:cubicBezTo>
                    <a:lnTo>
                      <a:pt x="474516" y="0"/>
                    </a:lnTo>
                    <a:cubicBezTo>
                      <a:pt x="467684" y="13595"/>
                      <a:pt x="463601" y="25184"/>
                      <a:pt x="463601" y="44939"/>
                    </a:cubicBezTo>
                    <a:lnTo>
                      <a:pt x="463601" y="328784"/>
                    </a:lnTo>
                    <a:cubicBezTo>
                      <a:pt x="463601" y="460191"/>
                      <a:pt x="372383" y="551409"/>
                      <a:pt x="236893" y="551409"/>
                    </a:cubicBezTo>
                    <a:cubicBezTo>
                      <a:pt x="104819" y="551409"/>
                      <a:pt x="10242" y="458114"/>
                      <a:pt x="10242" y="329457"/>
                    </a:cubicBezTo>
                    <a:lnTo>
                      <a:pt x="10242" y="44939"/>
                    </a:lnTo>
                    <a:close/>
                  </a:path>
                </a:pathLst>
              </a:custGeom>
              <a:grpFill/>
              <a:ln w="6350" cap="flat">
                <a:noFill/>
                <a:prstDash val="solid"/>
                <a:miter/>
              </a:ln>
            </p:spPr>
            <p:txBody>
              <a:bodyPr rtlCol="0" anchor="ctr"/>
              <a:lstStyle/>
              <a:p>
                <a:endParaRPr lang="da-DK" dirty="0"/>
              </a:p>
            </p:txBody>
          </p:sp>
          <p:sp>
            <p:nvSpPr>
              <p:cNvPr id="11" name="Freeform: Shape 10">
                <a:extLst>
                  <a:ext uri="{FF2B5EF4-FFF2-40B4-BE49-F238E27FC236}">
                    <a16:creationId xmlns:a16="http://schemas.microsoft.com/office/drawing/2014/main" id="{7081D7B1-6977-2F23-A5C9-570D5435D9E1}"/>
                  </a:ext>
                </a:extLst>
              </p:cNvPr>
              <p:cNvSpPr/>
              <p:nvPr/>
            </p:nvSpPr>
            <p:spPr>
              <a:xfrm>
                <a:off x="6739578" y="1115286"/>
                <a:ext cx="313842" cy="544575"/>
              </a:xfrm>
              <a:custGeom>
                <a:avLst/>
                <a:gdLst>
                  <a:gd name="connsiteX0" fmla="*/ 288652 w 313842"/>
                  <a:gd name="connsiteY0" fmla="*/ 6 h 544575"/>
                  <a:gd name="connsiteX1" fmla="*/ 292068 w 313842"/>
                  <a:gd name="connsiteY1" fmla="*/ 83725 h 544575"/>
                  <a:gd name="connsiteX2" fmla="*/ 232861 w 313842"/>
                  <a:gd name="connsiteY2" fmla="*/ 69456 h 544575"/>
                  <a:gd name="connsiteX3" fmla="*/ 83776 w 313842"/>
                  <a:gd name="connsiteY3" fmla="*/ 69456 h 544575"/>
                  <a:gd name="connsiteX4" fmla="*/ 83776 w 313842"/>
                  <a:gd name="connsiteY4" fmla="*/ 232810 h 544575"/>
                  <a:gd name="connsiteX5" fmla="*/ 238290 w 313842"/>
                  <a:gd name="connsiteY5" fmla="*/ 232810 h 544575"/>
                  <a:gd name="connsiteX6" fmla="*/ 283229 w 313842"/>
                  <a:gd name="connsiteY6" fmla="*/ 222625 h 544575"/>
                  <a:gd name="connsiteX7" fmla="*/ 283229 w 313842"/>
                  <a:gd name="connsiteY7" fmla="*/ 312445 h 544575"/>
                  <a:gd name="connsiteX8" fmla="*/ 238290 w 313842"/>
                  <a:gd name="connsiteY8" fmla="*/ 302260 h 544575"/>
                  <a:gd name="connsiteX9" fmla="*/ 83776 w 313842"/>
                  <a:gd name="connsiteY9" fmla="*/ 302260 h 544575"/>
                  <a:gd name="connsiteX10" fmla="*/ 83776 w 313842"/>
                  <a:gd name="connsiteY10" fmla="*/ 475126 h 544575"/>
                  <a:gd name="connsiteX11" fmla="*/ 249206 w 313842"/>
                  <a:gd name="connsiteY11" fmla="*/ 475126 h 544575"/>
                  <a:gd name="connsiteX12" fmla="*/ 313842 w 313842"/>
                  <a:gd name="connsiteY12" fmla="*/ 460858 h 544575"/>
                  <a:gd name="connsiteX13" fmla="*/ 294818 w 313842"/>
                  <a:gd name="connsiteY13" fmla="*/ 544576 h 544575"/>
                  <a:gd name="connsiteX14" fmla="*/ 0 w 313842"/>
                  <a:gd name="connsiteY14" fmla="*/ 544576 h 544575"/>
                  <a:gd name="connsiteX15" fmla="*/ 10242 w 313842"/>
                  <a:gd name="connsiteY15" fmla="*/ 499637 h 544575"/>
                  <a:gd name="connsiteX16" fmla="*/ 10242 w 313842"/>
                  <a:gd name="connsiteY16" fmla="*/ 44939 h 544575"/>
                  <a:gd name="connsiteX17" fmla="*/ 0 w 313842"/>
                  <a:gd name="connsiteY17" fmla="*/ 0 h 544575"/>
                  <a:gd name="connsiteX18" fmla="*/ 288652 w 313842"/>
                  <a:gd name="connsiteY18" fmla="*/ 0 h 544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313842" h="544575">
                    <a:moveTo>
                      <a:pt x="288652" y="6"/>
                    </a:moveTo>
                    <a:lnTo>
                      <a:pt x="292068" y="83725"/>
                    </a:lnTo>
                    <a:cubicBezTo>
                      <a:pt x="276396" y="74886"/>
                      <a:pt x="260724" y="69456"/>
                      <a:pt x="232861" y="69456"/>
                    </a:cubicBezTo>
                    <a:lnTo>
                      <a:pt x="83776" y="69456"/>
                    </a:lnTo>
                    <a:lnTo>
                      <a:pt x="83776" y="232810"/>
                    </a:lnTo>
                    <a:lnTo>
                      <a:pt x="238290" y="232810"/>
                    </a:lnTo>
                    <a:cubicBezTo>
                      <a:pt x="258045" y="232810"/>
                      <a:pt x="269570" y="229394"/>
                      <a:pt x="283229" y="222625"/>
                    </a:cubicBezTo>
                    <a:lnTo>
                      <a:pt x="283229" y="312445"/>
                    </a:lnTo>
                    <a:cubicBezTo>
                      <a:pt x="269570" y="305676"/>
                      <a:pt x="258045" y="302260"/>
                      <a:pt x="238290" y="302260"/>
                    </a:cubicBezTo>
                    <a:lnTo>
                      <a:pt x="83776" y="302260"/>
                    </a:lnTo>
                    <a:lnTo>
                      <a:pt x="83776" y="475126"/>
                    </a:lnTo>
                    <a:lnTo>
                      <a:pt x="249206" y="475126"/>
                    </a:lnTo>
                    <a:cubicBezTo>
                      <a:pt x="277070" y="475126"/>
                      <a:pt x="298171" y="469697"/>
                      <a:pt x="313842" y="460858"/>
                    </a:cubicBezTo>
                    <a:lnTo>
                      <a:pt x="294818" y="544576"/>
                    </a:lnTo>
                    <a:lnTo>
                      <a:pt x="0" y="544576"/>
                    </a:lnTo>
                    <a:cubicBezTo>
                      <a:pt x="6833" y="530981"/>
                      <a:pt x="10242" y="519392"/>
                      <a:pt x="10242" y="499637"/>
                    </a:cubicBezTo>
                    <a:lnTo>
                      <a:pt x="10242" y="44939"/>
                    </a:lnTo>
                    <a:cubicBezTo>
                      <a:pt x="10242" y="25184"/>
                      <a:pt x="6826" y="13595"/>
                      <a:pt x="0" y="0"/>
                    </a:cubicBezTo>
                    <a:lnTo>
                      <a:pt x="288652" y="0"/>
                    </a:lnTo>
                    <a:close/>
                  </a:path>
                </a:pathLst>
              </a:custGeom>
              <a:grpFill/>
              <a:ln w="6350" cap="flat">
                <a:noFill/>
                <a:prstDash val="solid"/>
                <a:miter/>
              </a:ln>
            </p:spPr>
            <p:txBody>
              <a:bodyPr rtlCol="0" anchor="ctr"/>
              <a:lstStyle/>
              <a:p>
                <a:endParaRPr lang="da-DK" dirty="0"/>
              </a:p>
            </p:txBody>
          </p:sp>
          <p:sp>
            <p:nvSpPr>
              <p:cNvPr id="12" name="Freeform: Shape 11">
                <a:extLst>
                  <a:ext uri="{FF2B5EF4-FFF2-40B4-BE49-F238E27FC236}">
                    <a16:creationId xmlns:a16="http://schemas.microsoft.com/office/drawing/2014/main" id="{5B32968E-FDBF-2D28-05B2-02FBE3CCC2CE}"/>
                  </a:ext>
                </a:extLst>
              </p:cNvPr>
              <p:cNvSpPr/>
              <p:nvPr/>
            </p:nvSpPr>
            <p:spPr>
              <a:xfrm>
                <a:off x="7152372" y="1115305"/>
                <a:ext cx="313785" cy="544575"/>
              </a:xfrm>
              <a:custGeom>
                <a:avLst/>
                <a:gdLst>
                  <a:gd name="connsiteX0" fmla="*/ 83725 w 313785"/>
                  <a:gd name="connsiteY0" fmla="*/ 475126 h 544575"/>
                  <a:gd name="connsiteX1" fmla="*/ 254577 w 313785"/>
                  <a:gd name="connsiteY1" fmla="*/ 475126 h 544575"/>
                  <a:gd name="connsiteX2" fmla="*/ 313785 w 313785"/>
                  <a:gd name="connsiteY2" fmla="*/ 460858 h 544575"/>
                  <a:gd name="connsiteX3" fmla="*/ 302933 w 313785"/>
                  <a:gd name="connsiteY3" fmla="*/ 544576 h 544575"/>
                  <a:gd name="connsiteX4" fmla="*/ 0 w 313785"/>
                  <a:gd name="connsiteY4" fmla="*/ 544576 h 544575"/>
                  <a:gd name="connsiteX5" fmla="*/ 10185 w 313785"/>
                  <a:gd name="connsiteY5" fmla="*/ 499637 h 544575"/>
                  <a:gd name="connsiteX6" fmla="*/ 10185 w 313785"/>
                  <a:gd name="connsiteY6" fmla="*/ 44939 h 544575"/>
                  <a:gd name="connsiteX7" fmla="*/ 0 w 313785"/>
                  <a:gd name="connsiteY7" fmla="*/ 0 h 544575"/>
                  <a:gd name="connsiteX8" fmla="*/ 93967 w 313785"/>
                  <a:gd name="connsiteY8" fmla="*/ 0 h 544575"/>
                  <a:gd name="connsiteX9" fmla="*/ 83725 w 313785"/>
                  <a:gd name="connsiteY9" fmla="*/ 44939 h 544575"/>
                  <a:gd name="connsiteX10" fmla="*/ 83725 w 313785"/>
                  <a:gd name="connsiteY10" fmla="*/ 475126 h 544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785" h="544575">
                    <a:moveTo>
                      <a:pt x="83725" y="475126"/>
                    </a:moveTo>
                    <a:lnTo>
                      <a:pt x="254577" y="475126"/>
                    </a:lnTo>
                    <a:cubicBezTo>
                      <a:pt x="282505" y="475126"/>
                      <a:pt x="298177" y="469697"/>
                      <a:pt x="313785" y="460858"/>
                    </a:cubicBezTo>
                    <a:lnTo>
                      <a:pt x="302933" y="544576"/>
                    </a:lnTo>
                    <a:lnTo>
                      <a:pt x="0" y="544576"/>
                    </a:lnTo>
                    <a:cubicBezTo>
                      <a:pt x="6833" y="530917"/>
                      <a:pt x="10185" y="519392"/>
                      <a:pt x="10185" y="499637"/>
                    </a:cubicBezTo>
                    <a:lnTo>
                      <a:pt x="10185" y="44939"/>
                    </a:lnTo>
                    <a:cubicBezTo>
                      <a:pt x="10185" y="25184"/>
                      <a:pt x="6833" y="13595"/>
                      <a:pt x="0" y="0"/>
                    </a:cubicBezTo>
                    <a:lnTo>
                      <a:pt x="93967" y="0"/>
                    </a:lnTo>
                    <a:cubicBezTo>
                      <a:pt x="87135" y="13595"/>
                      <a:pt x="83725" y="25184"/>
                      <a:pt x="83725" y="44939"/>
                    </a:cubicBezTo>
                    <a:lnTo>
                      <a:pt x="83725" y="475126"/>
                    </a:lnTo>
                    <a:close/>
                  </a:path>
                </a:pathLst>
              </a:custGeom>
              <a:grpFill/>
              <a:ln w="6350" cap="flat">
                <a:noFill/>
                <a:prstDash val="solid"/>
                <a:miter/>
              </a:ln>
            </p:spPr>
            <p:txBody>
              <a:bodyPr rtlCol="0" anchor="ctr"/>
              <a:lstStyle/>
              <a:p>
                <a:endParaRPr lang="da-DK" dirty="0"/>
              </a:p>
            </p:txBody>
          </p:sp>
          <p:sp>
            <p:nvSpPr>
              <p:cNvPr id="13" name="Freeform: Shape 12">
                <a:extLst>
                  <a:ext uri="{FF2B5EF4-FFF2-40B4-BE49-F238E27FC236}">
                    <a16:creationId xmlns:a16="http://schemas.microsoft.com/office/drawing/2014/main" id="{5E40B761-70E7-91FC-EBA2-4A7A5754759B}"/>
                  </a:ext>
                </a:extLst>
              </p:cNvPr>
              <p:cNvSpPr/>
              <p:nvPr/>
            </p:nvSpPr>
            <p:spPr>
              <a:xfrm>
                <a:off x="7566843" y="1115317"/>
                <a:ext cx="516648" cy="544518"/>
              </a:xfrm>
              <a:custGeom>
                <a:avLst/>
                <a:gdLst>
                  <a:gd name="connsiteX0" fmla="*/ 426098 w 516648"/>
                  <a:gd name="connsiteY0" fmla="*/ 163354 h 544518"/>
                  <a:gd name="connsiteX1" fmla="*/ 284492 w 516648"/>
                  <a:gd name="connsiteY1" fmla="*/ 456038 h 544518"/>
                  <a:gd name="connsiteX2" fmla="*/ 232105 w 516648"/>
                  <a:gd name="connsiteY2" fmla="*/ 456038 h 544518"/>
                  <a:gd name="connsiteX3" fmla="*/ 88474 w 516648"/>
                  <a:gd name="connsiteY3" fmla="*/ 164694 h 544518"/>
                  <a:gd name="connsiteX4" fmla="*/ 80975 w 516648"/>
                  <a:gd name="connsiteY4" fmla="*/ 499637 h 544518"/>
                  <a:gd name="connsiteX5" fmla="*/ 91218 w 516648"/>
                  <a:gd name="connsiteY5" fmla="*/ 544519 h 544518"/>
                  <a:gd name="connsiteX6" fmla="*/ 0 w 516648"/>
                  <a:gd name="connsiteY6" fmla="*/ 544519 h 544518"/>
                  <a:gd name="connsiteX7" fmla="*/ 10185 w 516648"/>
                  <a:gd name="connsiteY7" fmla="*/ 499637 h 544518"/>
                  <a:gd name="connsiteX8" fmla="*/ 21101 w 516648"/>
                  <a:gd name="connsiteY8" fmla="*/ 59207 h 544518"/>
                  <a:gd name="connsiteX9" fmla="*/ 2013 w 516648"/>
                  <a:gd name="connsiteY9" fmla="*/ 0 h 544518"/>
                  <a:gd name="connsiteX10" fmla="*/ 89820 w 516648"/>
                  <a:gd name="connsiteY10" fmla="*/ 0 h 544518"/>
                  <a:gd name="connsiteX11" fmla="*/ 259347 w 516648"/>
                  <a:gd name="connsiteY11" fmla="*/ 343053 h 544518"/>
                  <a:gd name="connsiteX12" fmla="*/ 426098 w 516648"/>
                  <a:gd name="connsiteY12" fmla="*/ 0 h 544518"/>
                  <a:gd name="connsiteX13" fmla="*/ 512585 w 516648"/>
                  <a:gd name="connsiteY13" fmla="*/ 0 h 544518"/>
                  <a:gd name="connsiteX14" fmla="*/ 495566 w 516648"/>
                  <a:gd name="connsiteY14" fmla="*/ 44875 h 544518"/>
                  <a:gd name="connsiteX15" fmla="*/ 506489 w 516648"/>
                  <a:gd name="connsiteY15" fmla="*/ 499637 h 544518"/>
                  <a:gd name="connsiteX16" fmla="*/ 516649 w 516648"/>
                  <a:gd name="connsiteY16" fmla="*/ 544519 h 544518"/>
                  <a:gd name="connsiteX17" fmla="*/ 424002 w 516648"/>
                  <a:gd name="connsiteY17" fmla="*/ 544519 h 544518"/>
                  <a:gd name="connsiteX18" fmla="*/ 434289 w 516648"/>
                  <a:gd name="connsiteY18" fmla="*/ 499637 h 544518"/>
                  <a:gd name="connsiteX19" fmla="*/ 426098 w 516648"/>
                  <a:gd name="connsiteY19" fmla="*/ 163354 h 5445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516648" h="544518">
                    <a:moveTo>
                      <a:pt x="426098" y="163354"/>
                    </a:moveTo>
                    <a:lnTo>
                      <a:pt x="284492" y="456038"/>
                    </a:lnTo>
                    <a:lnTo>
                      <a:pt x="232105" y="456038"/>
                    </a:lnTo>
                    <a:lnTo>
                      <a:pt x="88474" y="164694"/>
                    </a:lnTo>
                    <a:lnTo>
                      <a:pt x="80975" y="499637"/>
                    </a:lnTo>
                    <a:cubicBezTo>
                      <a:pt x="80302" y="519392"/>
                      <a:pt x="84391" y="530917"/>
                      <a:pt x="91218" y="544519"/>
                    </a:cubicBezTo>
                    <a:lnTo>
                      <a:pt x="0" y="544519"/>
                    </a:lnTo>
                    <a:cubicBezTo>
                      <a:pt x="6769" y="530924"/>
                      <a:pt x="9512" y="519398"/>
                      <a:pt x="10185" y="499637"/>
                    </a:cubicBezTo>
                    <a:lnTo>
                      <a:pt x="21101" y="59207"/>
                    </a:lnTo>
                    <a:cubicBezTo>
                      <a:pt x="21774" y="25184"/>
                      <a:pt x="15615" y="13595"/>
                      <a:pt x="2013" y="0"/>
                    </a:cubicBezTo>
                    <a:lnTo>
                      <a:pt x="89820" y="0"/>
                    </a:lnTo>
                    <a:lnTo>
                      <a:pt x="259347" y="343053"/>
                    </a:lnTo>
                    <a:lnTo>
                      <a:pt x="426098" y="0"/>
                    </a:lnTo>
                    <a:lnTo>
                      <a:pt x="512585" y="0"/>
                    </a:lnTo>
                    <a:cubicBezTo>
                      <a:pt x="498932" y="13595"/>
                      <a:pt x="494804" y="25184"/>
                      <a:pt x="495566" y="44875"/>
                    </a:cubicBezTo>
                    <a:lnTo>
                      <a:pt x="506489" y="499637"/>
                    </a:lnTo>
                    <a:cubicBezTo>
                      <a:pt x="507060" y="519392"/>
                      <a:pt x="509790" y="530917"/>
                      <a:pt x="516649" y="544519"/>
                    </a:cubicBezTo>
                    <a:lnTo>
                      <a:pt x="424002" y="544519"/>
                    </a:lnTo>
                    <a:cubicBezTo>
                      <a:pt x="430860" y="530924"/>
                      <a:pt x="434924" y="519398"/>
                      <a:pt x="434289" y="499637"/>
                    </a:cubicBezTo>
                    <a:lnTo>
                      <a:pt x="426098" y="163354"/>
                    </a:lnTo>
                    <a:close/>
                  </a:path>
                </a:pathLst>
              </a:custGeom>
              <a:grpFill/>
              <a:ln w="6350" cap="flat">
                <a:noFill/>
                <a:prstDash val="solid"/>
                <a:miter/>
              </a:ln>
            </p:spPr>
            <p:txBody>
              <a:bodyPr rtlCol="0" anchor="ctr"/>
              <a:lstStyle/>
              <a:p>
                <a:endParaRPr lang="da-DK" dirty="0"/>
              </a:p>
            </p:txBody>
          </p:sp>
          <p:sp>
            <p:nvSpPr>
              <p:cNvPr id="14" name="Freeform: Shape 13">
                <a:extLst>
                  <a:ext uri="{FF2B5EF4-FFF2-40B4-BE49-F238E27FC236}">
                    <a16:creationId xmlns:a16="http://schemas.microsoft.com/office/drawing/2014/main" id="{3C96F669-FB9E-039E-E082-74CCD728CE17}"/>
                  </a:ext>
                </a:extLst>
              </p:cNvPr>
              <p:cNvSpPr/>
              <p:nvPr/>
            </p:nvSpPr>
            <p:spPr>
              <a:xfrm>
                <a:off x="8202998" y="1115286"/>
                <a:ext cx="313817" cy="544575"/>
              </a:xfrm>
              <a:custGeom>
                <a:avLst/>
                <a:gdLst>
                  <a:gd name="connsiteX0" fmla="*/ 288608 w 313817"/>
                  <a:gd name="connsiteY0" fmla="*/ 6 h 544575"/>
                  <a:gd name="connsiteX1" fmla="*/ 292036 w 313817"/>
                  <a:gd name="connsiteY1" fmla="*/ 83725 h 544575"/>
                  <a:gd name="connsiteX2" fmla="*/ 232791 w 313817"/>
                  <a:gd name="connsiteY2" fmla="*/ 69456 h 544575"/>
                  <a:gd name="connsiteX3" fmla="*/ 83757 w 313817"/>
                  <a:gd name="connsiteY3" fmla="*/ 69456 h 544575"/>
                  <a:gd name="connsiteX4" fmla="*/ 83757 w 313817"/>
                  <a:gd name="connsiteY4" fmla="*/ 232810 h 544575"/>
                  <a:gd name="connsiteX5" fmla="*/ 238252 w 313817"/>
                  <a:gd name="connsiteY5" fmla="*/ 232810 h 544575"/>
                  <a:gd name="connsiteX6" fmla="*/ 283210 w 313817"/>
                  <a:gd name="connsiteY6" fmla="*/ 222625 h 544575"/>
                  <a:gd name="connsiteX7" fmla="*/ 283210 w 313817"/>
                  <a:gd name="connsiteY7" fmla="*/ 312445 h 544575"/>
                  <a:gd name="connsiteX8" fmla="*/ 238252 w 313817"/>
                  <a:gd name="connsiteY8" fmla="*/ 302260 h 544575"/>
                  <a:gd name="connsiteX9" fmla="*/ 83757 w 313817"/>
                  <a:gd name="connsiteY9" fmla="*/ 302260 h 544575"/>
                  <a:gd name="connsiteX10" fmla="*/ 83757 w 313817"/>
                  <a:gd name="connsiteY10" fmla="*/ 475126 h 544575"/>
                  <a:gd name="connsiteX11" fmla="*/ 249174 w 313817"/>
                  <a:gd name="connsiteY11" fmla="*/ 475126 h 544575"/>
                  <a:gd name="connsiteX12" fmla="*/ 313817 w 313817"/>
                  <a:gd name="connsiteY12" fmla="*/ 460858 h 544575"/>
                  <a:gd name="connsiteX13" fmla="*/ 294767 w 313817"/>
                  <a:gd name="connsiteY13" fmla="*/ 544576 h 544575"/>
                  <a:gd name="connsiteX14" fmla="*/ 0 w 313817"/>
                  <a:gd name="connsiteY14" fmla="*/ 544576 h 544575"/>
                  <a:gd name="connsiteX15" fmla="*/ 10223 w 313817"/>
                  <a:gd name="connsiteY15" fmla="*/ 499637 h 544575"/>
                  <a:gd name="connsiteX16" fmla="*/ 10223 w 313817"/>
                  <a:gd name="connsiteY16" fmla="*/ 44939 h 544575"/>
                  <a:gd name="connsiteX17" fmla="*/ 0 w 313817"/>
                  <a:gd name="connsiteY17" fmla="*/ 0 h 544575"/>
                  <a:gd name="connsiteX18" fmla="*/ 288608 w 313817"/>
                  <a:gd name="connsiteY18" fmla="*/ 0 h 544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313817" h="544575">
                    <a:moveTo>
                      <a:pt x="288608" y="6"/>
                    </a:moveTo>
                    <a:lnTo>
                      <a:pt x="292036" y="83725"/>
                    </a:lnTo>
                    <a:cubicBezTo>
                      <a:pt x="276352" y="74886"/>
                      <a:pt x="260668" y="69456"/>
                      <a:pt x="232791" y="69456"/>
                    </a:cubicBezTo>
                    <a:lnTo>
                      <a:pt x="83757" y="69456"/>
                    </a:lnTo>
                    <a:lnTo>
                      <a:pt x="83757" y="232810"/>
                    </a:lnTo>
                    <a:lnTo>
                      <a:pt x="238252" y="232810"/>
                    </a:lnTo>
                    <a:cubicBezTo>
                      <a:pt x="258001" y="232810"/>
                      <a:pt x="269558" y="229394"/>
                      <a:pt x="283210" y="222625"/>
                    </a:cubicBezTo>
                    <a:lnTo>
                      <a:pt x="283210" y="312445"/>
                    </a:lnTo>
                    <a:cubicBezTo>
                      <a:pt x="269558" y="305676"/>
                      <a:pt x="258001" y="302260"/>
                      <a:pt x="238252" y="302260"/>
                    </a:cubicBezTo>
                    <a:lnTo>
                      <a:pt x="83757" y="302260"/>
                    </a:lnTo>
                    <a:lnTo>
                      <a:pt x="83757" y="475126"/>
                    </a:lnTo>
                    <a:lnTo>
                      <a:pt x="249174" y="475126"/>
                    </a:lnTo>
                    <a:cubicBezTo>
                      <a:pt x="277051" y="475126"/>
                      <a:pt x="298133" y="469697"/>
                      <a:pt x="313817" y="460858"/>
                    </a:cubicBezTo>
                    <a:lnTo>
                      <a:pt x="294767" y="544576"/>
                    </a:lnTo>
                    <a:lnTo>
                      <a:pt x="0" y="544576"/>
                    </a:lnTo>
                    <a:cubicBezTo>
                      <a:pt x="6795" y="530981"/>
                      <a:pt x="10223" y="519392"/>
                      <a:pt x="10223" y="499637"/>
                    </a:cubicBezTo>
                    <a:lnTo>
                      <a:pt x="10223" y="44939"/>
                    </a:lnTo>
                    <a:cubicBezTo>
                      <a:pt x="10223" y="25184"/>
                      <a:pt x="6795" y="13595"/>
                      <a:pt x="0" y="0"/>
                    </a:cubicBezTo>
                    <a:lnTo>
                      <a:pt x="288608" y="0"/>
                    </a:lnTo>
                    <a:close/>
                  </a:path>
                </a:pathLst>
              </a:custGeom>
              <a:grpFill/>
              <a:ln w="6350" cap="flat">
                <a:noFill/>
                <a:prstDash val="solid"/>
                <a:miter/>
              </a:ln>
            </p:spPr>
            <p:txBody>
              <a:bodyPr rtlCol="0" anchor="ctr"/>
              <a:lstStyle/>
              <a:p>
                <a:endParaRPr lang="da-DK" dirty="0"/>
              </a:p>
            </p:txBody>
          </p:sp>
          <p:sp>
            <p:nvSpPr>
              <p:cNvPr id="15" name="Freeform: Shape 14">
                <a:extLst>
                  <a:ext uri="{FF2B5EF4-FFF2-40B4-BE49-F238E27FC236}">
                    <a16:creationId xmlns:a16="http://schemas.microsoft.com/office/drawing/2014/main" id="{561EC296-991D-84A5-5733-3BCD0D16F4F5}"/>
                  </a:ext>
                </a:extLst>
              </p:cNvPr>
              <p:cNvSpPr/>
              <p:nvPr/>
            </p:nvSpPr>
            <p:spPr>
              <a:xfrm>
                <a:off x="8615748" y="1115311"/>
                <a:ext cx="402335" cy="544525"/>
              </a:xfrm>
              <a:custGeom>
                <a:avLst/>
                <a:gdLst>
                  <a:gd name="connsiteX0" fmla="*/ 157290 w 402335"/>
                  <a:gd name="connsiteY0" fmla="*/ 6 h 544525"/>
                  <a:gd name="connsiteX1" fmla="*/ 322644 w 402335"/>
                  <a:gd name="connsiteY1" fmla="*/ 157874 h 544525"/>
                  <a:gd name="connsiteX2" fmla="*/ 220535 w 402335"/>
                  <a:gd name="connsiteY2" fmla="*/ 302203 h 544525"/>
                  <a:gd name="connsiteX3" fmla="*/ 247777 w 402335"/>
                  <a:gd name="connsiteY3" fmla="*/ 332810 h 544525"/>
                  <a:gd name="connsiteX4" fmla="*/ 359410 w 402335"/>
                  <a:gd name="connsiteY4" fmla="*/ 494150 h 544525"/>
                  <a:gd name="connsiteX5" fmla="*/ 402336 w 402335"/>
                  <a:gd name="connsiteY5" fmla="*/ 544519 h 544525"/>
                  <a:gd name="connsiteX6" fmla="*/ 293370 w 402335"/>
                  <a:gd name="connsiteY6" fmla="*/ 544519 h 544525"/>
                  <a:gd name="connsiteX7" fmla="*/ 275019 w 402335"/>
                  <a:gd name="connsiteY7" fmla="*/ 502996 h 544525"/>
                  <a:gd name="connsiteX8" fmla="*/ 176276 w 402335"/>
                  <a:gd name="connsiteY8" fmla="*/ 359397 h 544525"/>
                  <a:gd name="connsiteX9" fmla="*/ 122492 w 402335"/>
                  <a:gd name="connsiteY9" fmla="*/ 316528 h 544525"/>
                  <a:gd name="connsiteX10" fmla="*/ 83757 w 402335"/>
                  <a:gd name="connsiteY10" fmla="*/ 311772 h 544525"/>
                  <a:gd name="connsiteX11" fmla="*/ 83757 w 402335"/>
                  <a:gd name="connsiteY11" fmla="*/ 499644 h 544525"/>
                  <a:gd name="connsiteX12" fmla="*/ 93917 w 402335"/>
                  <a:gd name="connsiteY12" fmla="*/ 544525 h 544525"/>
                  <a:gd name="connsiteX13" fmla="*/ 0 w 402335"/>
                  <a:gd name="connsiteY13" fmla="*/ 544525 h 544525"/>
                  <a:gd name="connsiteX14" fmla="*/ 10160 w 402335"/>
                  <a:gd name="connsiteY14" fmla="*/ 499644 h 544525"/>
                  <a:gd name="connsiteX15" fmla="*/ 10160 w 402335"/>
                  <a:gd name="connsiteY15" fmla="*/ 44882 h 544525"/>
                  <a:gd name="connsiteX16" fmla="*/ 0 w 402335"/>
                  <a:gd name="connsiteY16" fmla="*/ 0 h 544525"/>
                  <a:gd name="connsiteX17" fmla="*/ 157290 w 402335"/>
                  <a:gd name="connsiteY17" fmla="*/ 0 h 544525"/>
                  <a:gd name="connsiteX18" fmla="*/ 83757 w 402335"/>
                  <a:gd name="connsiteY18" fmla="*/ 242329 h 544525"/>
                  <a:gd name="connsiteX19" fmla="*/ 132080 w 402335"/>
                  <a:gd name="connsiteY19" fmla="*/ 247085 h 544525"/>
                  <a:gd name="connsiteX20" fmla="*/ 245745 w 402335"/>
                  <a:gd name="connsiteY20" fmla="*/ 158610 h 544525"/>
                  <a:gd name="connsiteX21" fmla="*/ 142939 w 402335"/>
                  <a:gd name="connsiteY21" fmla="*/ 68732 h 544525"/>
                  <a:gd name="connsiteX22" fmla="*/ 83757 w 402335"/>
                  <a:gd name="connsiteY22" fmla="*/ 68732 h 544525"/>
                  <a:gd name="connsiteX23" fmla="*/ 83757 w 402335"/>
                  <a:gd name="connsiteY23" fmla="*/ 242329 h 544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402335" h="544525">
                    <a:moveTo>
                      <a:pt x="157290" y="6"/>
                    </a:moveTo>
                    <a:cubicBezTo>
                      <a:pt x="260097" y="6"/>
                      <a:pt x="322644" y="70739"/>
                      <a:pt x="322644" y="157874"/>
                    </a:cubicBezTo>
                    <a:cubicBezTo>
                      <a:pt x="322644" y="227997"/>
                      <a:pt x="285179" y="279095"/>
                      <a:pt x="220535" y="302203"/>
                    </a:cubicBezTo>
                    <a:cubicBezTo>
                      <a:pt x="232156" y="312445"/>
                      <a:pt x="238887" y="321957"/>
                      <a:pt x="247777" y="332810"/>
                    </a:cubicBezTo>
                    <a:cubicBezTo>
                      <a:pt x="287274" y="384582"/>
                      <a:pt x="328803" y="448545"/>
                      <a:pt x="359410" y="494150"/>
                    </a:cubicBezTo>
                    <a:cubicBezTo>
                      <a:pt x="374397" y="515919"/>
                      <a:pt x="385255" y="530250"/>
                      <a:pt x="402336" y="544519"/>
                    </a:cubicBezTo>
                    <a:lnTo>
                      <a:pt x="293370" y="544519"/>
                    </a:lnTo>
                    <a:cubicBezTo>
                      <a:pt x="289306" y="527507"/>
                      <a:pt x="283845" y="515919"/>
                      <a:pt x="275019" y="502996"/>
                    </a:cubicBezTo>
                    <a:cubicBezTo>
                      <a:pt x="242316" y="454704"/>
                      <a:pt x="209614" y="407022"/>
                      <a:pt x="176276" y="359397"/>
                    </a:cubicBezTo>
                    <a:cubicBezTo>
                      <a:pt x="164719" y="343726"/>
                      <a:pt x="145669" y="323298"/>
                      <a:pt x="122492" y="316528"/>
                    </a:cubicBezTo>
                    <a:cubicBezTo>
                      <a:pt x="108268" y="312445"/>
                      <a:pt x="94615" y="311772"/>
                      <a:pt x="83757" y="311772"/>
                    </a:cubicBezTo>
                    <a:lnTo>
                      <a:pt x="83757" y="499644"/>
                    </a:lnTo>
                    <a:cubicBezTo>
                      <a:pt x="83757" y="519398"/>
                      <a:pt x="87122" y="530923"/>
                      <a:pt x="93917" y="544525"/>
                    </a:cubicBezTo>
                    <a:lnTo>
                      <a:pt x="0" y="544525"/>
                    </a:lnTo>
                    <a:cubicBezTo>
                      <a:pt x="6795" y="530930"/>
                      <a:pt x="10160" y="519405"/>
                      <a:pt x="10160" y="499644"/>
                    </a:cubicBezTo>
                    <a:lnTo>
                      <a:pt x="10160" y="44882"/>
                    </a:lnTo>
                    <a:cubicBezTo>
                      <a:pt x="10160" y="25184"/>
                      <a:pt x="6795" y="13602"/>
                      <a:pt x="0" y="0"/>
                    </a:cubicBezTo>
                    <a:lnTo>
                      <a:pt x="157290" y="0"/>
                    </a:lnTo>
                    <a:close/>
                    <a:moveTo>
                      <a:pt x="83757" y="242329"/>
                    </a:moveTo>
                    <a:cubicBezTo>
                      <a:pt x="100711" y="246412"/>
                      <a:pt x="115062" y="247085"/>
                      <a:pt x="132080" y="247085"/>
                    </a:cubicBezTo>
                    <a:cubicBezTo>
                      <a:pt x="211710" y="247085"/>
                      <a:pt x="245745" y="208242"/>
                      <a:pt x="245745" y="158610"/>
                    </a:cubicBezTo>
                    <a:cubicBezTo>
                      <a:pt x="245745" y="107512"/>
                      <a:pt x="211710" y="68732"/>
                      <a:pt x="142939" y="68732"/>
                    </a:cubicBezTo>
                    <a:lnTo>
                      <a:pt x="83757" y="68732"/>
                    </a:lnTo>
                    <a:lnTo>
                      <a:pt x="83757" y="242329"/>
                    </a:lnTo>
                    <a:close/>
                  </a:path>
                </a:pathLst>
              </a:custGeom>
              <a:grpFill/>
              <a:ln w="6350" cap="flat">
                <a:noFill/>
                <a:prstDash val="solid"/>
                <a:miter/>
              </a:ln>
            </p:spPr>
            <p:txBody>
              <a:bodyPr rtlCol="0" anchor="ctr"/>
              <a:lstStyle/>
              <a:p>
                <a:endParaRPr lang="da-DK" dirty="0"/>
              </a:p>
            </p:txBody>
          </p:sp>
          <p:sp>
            <p:nvSpPr>
              <p:cNvPr id="16" name="Freeform: Shape 15">
                <a:extLst>
                  <a:ext uri="{FF2B5EF4-FFF2-40B4-BE49-F238E27FC236}">
                    <a16:creationId xmlns:a16="http://schemas.microsoft.com/office/drawing/2014/main" id="{92D799E2-06B0-2BB6-B9FF-F8D3C0B467B4}"/>
                  </a:ext>
                </a:extLst>
              </p:cNvPr>
              <p:cNvSpPr/>
              <p:nvPr/>
            </p:nvSpPr>
            <p:spPr>
              <a:xfrm>
                <a:off x="6708971" y="1815468"/>
                <a:ext cx="311765" cy="558184"/>
              </a:xfrm>
              <a:custGeom>
                <a:avLst/>
                <a:gdLst>
                  <a:gd name="connsiteX0" fmla="*/ 0 w 311765"/>
                  <a:gd name="connsiteY0" fmla="*/ 147015 h 558184"/>
                  <a:gd name="connsiteX1" fmla="*/ 175609 w 311765"/>
                  <a:gd name="connsiteY1" fmla="*/ 0 h 558184"/>
                  <a:gd name="connsiteX2" fmla="*/ 286588 w 311765"/>
                  <a:gd name="connsiteY2" fmla="*/ 22441 h 558184"/>
                  <a:gd name="connsiteX3" fmla="*/ 289268 w 311765"/>
                  <a:gd name="connsiteY3" fmla="*/ 115735 h 558184"/>
                  <a:gd name="connsiteX4" fmla="*/ 240303 w 311765"/>
                  <a:gd name="connsiteY4" fmla="*/ 82321 h 558184"/>
                  <a:gd name="connsiteX5" fmla="*/ 176276 w 311765"/>
                  <a:gd name="connsiteY5" fmla="*/ 70129 h 558184"/>
                  <a:gd name="connsiteX6" fmla="*/ 76213 w 311765"/>
                  <a:gd name="connsiteY6" fmla="*/ 147022 h 558184"/>
                  <a:gd name="connsiteX7" fmla="*/ 169507 w 311765"/>
                  <a:gd name="connsiteY7" fmla="*/ 234156 h 558184"/>
                  <a:gd name="connsiteX8" fmla="*/ 268167 w 311765"/>
                  <a:gd name="connsiteY8" fmla="*/ 289281 h 558184"/>
                  <a:gd name="connsiteX9" fmla="*/ 311766 w 311765"/>
                  <a:gd name="connsiteY9" fmla="*/ 401600 h 558184"/>
                  <a:gd name="connsiteX10" fmla="*/ 136093 w 311765"/>
                  <a:gd name="connsiteY10" fmla="*/ 558184 h 558184"/>
                  <a:gd name="connsiteX11" fmla="*/ 10909 w 311765"/>
                  <a:gd name="connsiteY11" fmla="*/ 534340 h 558184"/>
                  <a:gd name="connsiteX12" fmla="*/ 6826 w 311765"/>
                  <a:gd name="connsiteY12" fmla="*/ 442449 h 558184"/>
                  <a:gd name="connsiteX13" fmla="*/ 55791 w 311765"/>
                  <a:gd name="connsiteY13" fmla="*/ 474459 h 558184"/>
                  <a:gd name="connsiteX14" fmla="*/ 131344 w 311765"/>
                  <a:gd name="connsiteY14" fmla="*/ 488055 h 558184"/>
                  <a:gd name="connsiteX15" fmla="*/ 235553 w 311765"/>
                  <a:gd name="connsiteY15" fmla="*/ 404336 h 558184"/>
                  <a:gd name="connsiteX16" fmla="*/ 130734 w 311765"/>
                  <a:gd name="connsiteY16" fmla="*/ 300190 h 558184"/>
                  <a:gd name="connsiteX17" fmla="*/ 0 w 311765"/>
                  <a:gd name="connsiteY17" fmla="*/ 147015 h 5581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11765" h="558184">
                    <a:moveTo>
                      <a:pt x="0" y="147015"/>
                    </a:moveTo>
                    <a:cubicBezTo>
                      <a:pt x="0" y="56464"/>
                      <a:pt x="77559" y="0"/>
                      <a:pt x="175609" y="0"/>
                    </a:cubicBezTo>
                    <a:cubicBezTo>
                      <a:pt x="220548" y="0"/>
                      <a:pt x="251161" y="6096"/>
                      <a:pt x="286588" y="22441"/>
                    </a:cubicBezTo>
                    <a:lnTo>
                      <a:pt x="289268" y="115735"/>
                    </a:lnTo>
                    <a:cubicBezTo>
                      <a:pt x="272256" y="98723"/>
                      <a:pt x="257315" y="89148"/>
                      <a:pt x="240303" y="82321"/>
                    </a:cubicBezTo>
                    <a:cubicBezTo>
                      <a:pt x="222618" y="75552"/>
                      <a:pt x="205549" y="70129"/>
                      <a:pt x="176276" y="70129"/>
                    </a:cubicBezTo>
                    <a:cubicBezTo>
                      <a:pt x="115056" y="70129"/>
                      <a:pt x="76213" y="100736"/>
                      <a:pt x="76213" y="147022"/>
                    </a:cubicBezTo>
                    <a:cubicBezTo>
                      <a:pt x="76213" y="189218"/>
                      <a:pt x="106883" y="208306"/>
                      <a:pt x="169507" y="234156"/>
                    </a:cubicBezTo>
                    <a:cubicBezTo>
                      <a:pt x="213042" y="251841"/>
                      <a:pt x="245726" y="266840"/>
                      <a:pt x="268167" y="289281"/>
                    </a:cubicBezTo>
                    <a:cubicBezTo>
                      <a:pt x="298107" y="319221"/>
                      <a:pt x="311766" y="356660"/>
                      <a:pt x="311766" y="401600"/>
                    </a:cubicBezTo>
                    <a:cubicBezTo>
                      <a:pt x="311766" y="498310"/>
                      <a:pt x="237560" y="558184"/>
                      <a:pt x="136093" y="558184"/>
                    </a:cubicBezTo>
                    <a:cubicBezTo>
                      <a:pt x="84385" y="558184"/>
                      <a:pt x="47676" y="550012"/>
                      <a:pt x="10909" y="534340"/>
                    </a:cubicBezTo>
                    <a:lnTo>
                      <a:pt x="6826" y="442449"/>
                    </a:lnTo>
                    <a:cubicBezTo>
                      <a:pt x="23838" y="459461"/>
                      <a:pt x="38779" y="466960"/>
                      <a:pt x="55791" y="474459"/>
                    </a:cubicBezTo>
                    <a:cubicBezTo>
                      <a:pt x="74879" y="482632"/>
                      <a:pt x="102133" y="488055"/>
                      <a:pt x="131344" y="488055"/>
                    </a:cubicBezTo>
                    <a:cubicBezTo>
                      <a:pt x="196710" y="488055"/>
                      <a:pt x="235553" y="453358"/>
                      <a:pt x="235553" y="404336"/>
                    </a:cubicBezTo>
                    <a:cubicBezTo>
                      <a:pt x="235553" y="362141"/>
                      <a:pt x="220554" y="334887"/>
                      <a:pt x="130734" y="300190"/>
                    </a:cubicBezTo>
                    <a:cubicBezTo>
                      <a:pt x="27927" y="260674"/>
                      <a:pt x="0" y="208293"/>
                      <a:pt x="0" y="147015"/>
                    </a:cubicBezTo>
                  </a:path>
                </a:pathLst>
              </a:custGeom>
              <a:grpFill/>
              <a:ln w="6350" cap="flat">
                <a:noFill/>
                <a:prstDash val="solid"/>
                <a:miter/>
              </a:ln>
            </p:spPr>
            <p:txBody>
              <a:bodyPr rtlCol="0" anchor="ctr"/>
              <a:lstStyle/>
              <a:p>
                <a:endParaRPr lang="da-DK" dirty="0"/>
              </a:p>
            </p:txBody>
          </p:sp>
          <p:sp>
            <p:nvSpPr>
              <p:cNvPr id="17" name="Freeform: Shape 16">
                <a:extLst>
                  <a:ext uri="{FF2B5EF4-FFF2-40B4-BE49-F238E27FC236}">
                    <a16:creationId xmlns:a16="http://schemas.microsoft.com/office/drawing/2014/main" id="{19041F0C-0F5A-8DCF-0537-61D0DB17EB30}"/>
                  </a:ext>
                </a:extLst>
              </p:cNvPr>
              <p:cNvSpPr/>
              <p:nvPr/>
            </p:nvSpPr>
            <p:spPr>
              <a:xfrm>
                <a:off x="7061840" y="1822276"/>
                <a:ext cx="543902" cy="544576"/>
              </a:xfrm>
              <a:custGeom>
                <a:avLst/>
                <a:gdLst>
                  <a:gd name="connsiteX0" fmla="*/ 372993 w 543902"/>
                  <a:gd name="connsiteY0" fmla="*/ 348539 h 544576"/>
                  <a:gd name="connsiteX1" fmla="*/ 162014 w 543902"/>
                  <a:gd name="connsiteY1" fmla="*/ 348539 h 544576"/>
                  <a:gd name="connsiteX2" fmla="*/ 99390 w 543902"/>
                  <a:gd name="connsiteY2" fmla="*/ 499637 h 544576"/>
                  <a:gd name="connsiteX3" fmla="*/ 91891 w 543902"/>
                  <a:gd name="connsiteY3" fmla="*/ 544576 h 544576"/>
                  <a:gd name="connsiteX4" fmla="*/ 0 w 543902"/>
                  <a:gd name="connsiteY4" fmla="*/ 544576 h 544576"/>
                  <a:gd name="connsiteX5" fmla="*/ 24511 w 543902"/>
                  <a:gd name="connsiteY5" fmla="*/ 499637 h 544576"/>
                  <a:gd name="connsiteX6" fmla="*/ 232804 w 543902"/>
                  <a:gd name="connsiteY6" fmla="*/ 0 h 544576"/>
                  <a:gd name="connsiteX7" fmla="*/ 300184 w 543902"/>
                  <a:gd name="connsiteY7" fmla="*/ 0 h 544576"/>
                  <a:gd name="connsiteX8" fmla="*/ 519392 w 543902"/>
                  <a:gd name="connsiteY8" fmla="*/ 499637 h 544576"/>
                  <a:gd name="connsiteX9" fmla="*/ 543903 w 543902"/>
                  <a:gd name="connsiteY9" fmla="*/ 544576 h 544576"/>
                  <a:gd name="connsiteX10" fmla="*/ 447192 w 543902"/>
                  <a:gd name="connsiteY10" fmla="*/ 544576 h 544576"/>
                  <a:gd name="connsiteX11" fmla="*/ 439020 w 543902"/>
                  <a:gd name="connsiteY11" fmla="*/ 499637 h 544576"/>
                  <a:gd name="connsiteX12" fmla="*/ 372993 w 543902"/>
                  <a:gd name="connsiteY12" fmla="*/ 348539 h 544576"/>
                  <a:gd name="connsiteX13" fmla="*/ 191281 w 543902"/>
                  <a:gd name="connsiteY13" fmla="*/ 279083 h 544576"/>
                  <a:gd name="connsiteX14" fmla="*/ 342379 w 543902"/>
                  <a:gd name="connsiteY14" fmla="*/ 279083 h 544576"/>
                  <a:gd name="connsiteX15" fmla="*/ 264820 w 543902"/>
                  <a:gd name="connsiteY15" fmla="*/ 101397 h 544576"/>
                  <a:gd name="connsiteX16" fmla="*/ 191281 w 543902"/>
                  <a:gd name="connsiteY16" fmla="*/ 279083 h 5445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543902" h="544576">
                    <a:moveTo>
                      <a:pt x="372993" y="348539"/>
                    </a:moveTo>
                    <a:lnTo>
                      <a:pt x="162014" y="348539"/>
                    </a:lnTo>
                    <a:lnTo>
                      <a:pt x="99390" y="499637"/>
                    </a:lnTo>
                    <a:cubicBezTo>
                      <a:pt x="93904" y="513232"/>
                      <a:pt x="91891" y="530244"/>
                      <a:pt x="91891" y="544576"/>
                    </a:cubicBezTo>
                    <a:lnTo>
                      <a:pt x="0" y="544576"/>
                    </a:lnTo>
                    <a:cubicBezTo>
                      <a:pt x="9512" y="530917"/>
                      <a:pt x="17012" y="517989"/>
                      <a:pt x="24511" y="499637"/>
                    </a:cubicBezTo>
                    <a:lnTo>
                      <a:pt x="232804" y="0"/>
                    </a:lnTo>
                    <a:lnTo>
                      <a:pt x="300184" y="0"/>
                    </a:lnTo>
                    <a:lnTo>
                      <a:pt x="519392" y="499637"/>
                    </a:lnTo>
                    <a:cubicBezTo>
                      <a:pt x="527564" y="517989"/>
                      <a:pt x="534333" y="530917"/>
                      <a:pt x="543903" y="544576"/>
                    </a:cubicBezTo>
                    <a:lnTo>
                      <a:pt x="447192" y="544576"/>
                    </a:lnTo>
                    <a:cubicBezTo>
                      <a:pt x="447192" y="526834"/>
                      <a:pt x="444513" y="512566"/>
                      <a:pt x="439020" y="499637"/>
                    </a:cubicBezTo>
                    <a:lnTo>
                      <a:pt x="372993" y="348539"/>
                    </a:lnTo>
                    <a:close/>
                    <a:moveTo>
                      <a:pt x="191281" y="279083"/>
                    </a:moveTo>
                    <a:lnTo>
                      <a:pt x="342379" y="279083"/>
                    </a:lnTo>
                    <a:lnTo>
                      <a:pt x="264820" y="101397"/>
                    </a:lnTo>
                    <a:lnTo>
                      <a:pt x="191281" y="279083"/>
                    </a:lnTo>
                    <a:close/>
                  </a:path>
                </a:pathLst>
              </a:custGeom>
              <a:grpFill/>
              <a:ln w="6350" cap="flat">
                <a:noFill/>
                <a:prstDash val="solid"/>
                <a:miter/>
              </a:ln>
            </p:spPr>
            <p:txBody>
              <a:bodyPr rtlCol="0" anchor="ctr"/>
              <a:lstStyle/>
              <a:p>
                <a:endParaRPr lang="da-DK" dirty="0"/>
              </a:p>
            </p:txBody>
          </p:sp>
          <p:sp>
            <p:nvSpPr>
              <p:cNvPr id="18" name="Freeform: Shape 17">
                <a:extLst>
                  <a:ext uri="{FF2B5EF4-FFF2-40B4-BE49-F238E27FC236}">
                    <a16:creationId xmlns:a16="http://schemas.microsoft.com/office/drawing/2014/main" id="{B64B5ECA-9960-3608-2501-D61837874C48}"/>
                  </a:ext>
                </a:extLst>
              </p:cNvPr>
              <p:cNvSpPr/>
              <p:nvPr/>
            </p:nvSpPr>
            <p:spPr>
              <a:xfrm>
                <a:off x="7671249" y="1822276"/>
                <a:ext cx="488124" cy="544576"/>
              </a:xfrm>
              <a:custGeom>
                <a:avLst/>
                <a:gdLst>
                  <a:gd name="connsiteX0" fmla="*/ 477838 w 488124"/>
                  <a:gd name="connsiteY0" fmla="*/ 499637 h 544576"/>
                  <a:gd name="connsiteX1" fmla="*/ 481267 w 488124"/>
                  <a:gd name="connsiteY1" fmla="*/ 544576 h 544576"/>
                  <a:gd name="connsiteX2" fmla="*/ 409131 w 488124"/>
                  <a:gd name="connsiteY2" fmla="*/ 544576 h 544576"/>
                  <a:gd name="connsiteX3" fmla="*/ 79629 w 488124"/>
                  <a:gd name="connsiteY3" fmla="*/ 119145 h 544576"/>
                  <a:gd name="connsiteX4" fmla="*/ 79629 w 488124"/>
                  <a:gd name="connsiteY4" fmla="*/ 499637 h 544576"/>
                  <a:gd name="connsiteX5" fmla="*/ 89853 w 488124"/>
                  <a:gd name="connsiteY5" fmla="*/ 544576 h 544576"/>
                  <a:gd name="connsiteX6" fmla="*/ 0 w 488124"/>
                  <a:gd name="connsiteY6" fmla="*/ 544576 h 544576"/>
                  <a:gd name="connsiteX7" fmla="*/ 10243 w 488124"/>
                  <a:gd name="connsiteY7" fmla="*/ 499637 h 544576"/>
                  <a:gd name="connsiteX8" fmla="*/ 10243 w 488124"/>
                  <a:gd name="connsiteY8" fmla="*/ 44939 h 544576"/>
                  <a:gd name="connsiteX9" fmla="*/ 0 w 488124"/>
                  <a:gd name="connsiteY9" fmla="*/ 0 h 544576"/>
                  <a:gd name="connsiteX10" fmla="*/ 81724 w 488124"/>
                  <a:gd name="connsiteY10" fmla="*/ 0 h 544576"/>
                  <a:gd name="connsiteX11" fmla="*/ 408432 w 488124"/>
                  <a:gd name="connsiteY11" fmla="*/ 419271 h 544576"/>
                  <a:gd name="connsiteX12" fmla="*/ 408432 w 488124"/>
                  <a:gd name="connsiteY12" fmla="*/ 44939 h 544576"/>
                  <a:gd name="connsiteX13" fmla="*/ 398208 w 488124"/>
                  <a:gd name="connsiteY13" fmla="*/ 0 h 544576"/>
                  <a:gd name="connsiteX14" fmla="*/ 488124 w 488124"/>
                  <a:gd name="connsiteY14" fmla="*/ 0 h 544576"/>
                  <a:gd name="connsiteX15" fmla="*/ 477838 w 488124"/>
                  <a:gd name="connsiteY15" fmla="*/ 44939 h 544576"/>
                  <a:gd name="connsiteX16" fmla="*/ 477838 w 488124"/>
                  <a:gd name="connsiteY16" fmla="*/ 499637 h 5445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88124" h="544576">
                    <a:moveTo>
                      <a:pt x="477838" y="499637"/>
                    </a:moveTo>
                    <a:cubicBezTo>
                      <a:pt x="477838" y="519392"/>
                      <a:pt x="479298" y="530917"/>
                      <a:pt x="481267" y="544576"/>
                    </a:cubicBezTo>
                    <a:lnTo>
                      <a:pt x="409131" y="544576"/>
                    </a:lnTo>
                    <a:lnTo>
                      <a:pt x="79629" y="119145"/>
                    </a:lnTo>
                    <a:lnTo>
                      <a:pt x="79629" y="499637"/>
                    </a:lnTo>
                    <a:cubicBezTo>
                      <a:pt x="79629" y="519392"/>
                      <a:pt x="83058" y="530917"/>
                      <a:pt x="89853" y="544576"/>
                    </a:cubicBezTo>
                    <a:lnTo>
                      <a:pt x="0" y="544576"/>
                    </a:lnTo>
                    <a:cubicBezTo>
                      <a:pt x="6833" y="530917"/>
                      <a:pt x="10243" y="519392"/>
                      <a:pt x="10243" y="499637"/>
                    </a:cubicBezTo>
                    <a:lnTo>
                      <a:pt x="10243" y="44939"/>
                    </a:lnTo>
                    <a:cubicBezTo>
                      <a:pt x="10243" y="25184"/>
                      <a:pt x="6826" y="13595"/>
                      <a:pt x="0" y="0"/>
                    </a:cubicBezTo>
                    <a:lnTo>
                      <a:pt x="81724" y="0"/>
                    </a:lnTo>
                    <a:lnTo>
                      <a:pt x="408432" y="419271"/>
                    </a:lnTo>
                    <a:lnTo>
                      <a:pt x="408432" y="44939"/>
                    </a:lnTo>
                    <a:cubicBezTo>
                      <a:pt x="408432" y="25184"/>
                      <a:pt x="405067" y="13595"/>
                      <a:pt x="398208" y="0"/>
                    </a:cubicBezTo>
                    <a:lnTo>
                      <a:pt x="488124" y="0"/>
                    </a:lnTo>
                    <a:cubicBezTo>
                      <a:pt x="481267" y="13595"/>
                      <a:pt x="477838" y="25184"/>
                      <a:pt x="477838" y="44939"/>
                    </a:cubicBezTo>
                    <a:lnTo>
                      <a:pt x="477838" y="499637"/>
                    </a:lnTo>
                    <a:close/>
                  </a:path>
                </a:pathLst>
              </a:custGeom>
              <a:grpFill/>
              <a:ln w="6350" cap="flat">
                <a:noFill/>
                <a:prstDash val="solid"/>
                <a:miter/>
              </a:ln>
            </p:spPr>
            <p:txBody>
              <a:bodyPr rtlCol="0" anchor="ctr"/>
              <a:lstStyle/>
              <a:p>
                <a:endParaRPr lang="da-DK" dirty="0"/>
              </a:p>
            </p:txBody>
          </p:sp>
          <p:sp>
            <p:nvSpPr>
              <p:cNvPr id="19" name="Freeform: Shape 18">
                <a:extLst>
                  <a:ext uri="{FF2B5EF4-FFF2-40B4-BE49-F238E27FC236}">
                    <a16:creationId xmlns:a16="http://schemas.microsoft.com/office/drawing/2014/main" id="{69C91D89-FCC3-483D-90C5-A3FD322F8924}"/>
                  </a:ext>
                </a:extLst>
              </p:cNvPr>
              <p:cNvSpPr/>
              <p:nvPr/>
            </p:nvSpPr>
            <p:spPr>
              <a:xfrm>
                <a:off x="8279707" y="1822250"/>
                <a:ext cx="482600" cy="548665"/>
              </a:xfrm>
              <a:custGeom>
                <a:avLst/>
                <a:gdLst>
                  <a:gd name="connsiteX0" fmla="*/ 199453 w 482600"/>
                  <a:gd name="connsiteY0" fmla="*/ 0 h 548665"/>
                  <a:gd name="connsiteX1" fmla="*/ 482600 w 482600"/>
                  <a:gd name="connsiteY1" fmla="*/ 272993 h 548665"/>
                  <a:gd name="connsiteX2" fmla="*/ 196723 w 482600"/>
                  <a:gd name="connsiteY2" fmla="*/ 548665 h 548665"/>
                  <a:gd name="connsiteX3" fmla="*/ 48323 w 482600"/>
                  <a:gd name="connsiteY3" fmla="*/ 544582 h 548665"/>
                  <a:gd name="connsiteX4" fmla="*/ 0 w 482600"/>
                  <a:gd name="connsiteY4" fmla="*/ 544582 h 548665"/>
                  <a:gd name="connsiteX5" fmla="*/ 10160 w 482600"/>
                  <a:gd name="connsiteY5" fmla="*/ 499644 h 548665"/>
                  <a:gd name="connsiteX6" fmla="*/ 10160 w 482600"/>
                  <a:gd name="connsiteY6" fmla="*/ 44945 h 548665"/>
                  <a:gd name="connsiteX7" fmla="*/ 0 w 482600"/>
                  <a:gd name="connsiteY7" fmla="*/ 7 h 548665"/>
                  <a:gd name="connsiteX8" fmla="*/ 199453 w 482600"/>
                  <a:gd name="connsiteY8" fmla="*/ 7 h 548665"/>
                  <a:gd name="connsiteX9" fmla="*/ 83693 w 482600"/>
                  <a:gd name="connsiteY9" fmla="*/ 435674 h 548665"/>
                  <a:gd name="connsiteX10" fmla="*/ 105473 w 482600"/>
                  <a:gd name="connsiteY10" fmla="*/ 475793 h 548665"/>
                  <a:gd name="connsiteX11" fmla="*/ 191960 w 482600"/>
                  <a:gd name="connsiteY11" fmla="*/ 481952 h 548665"/>
                  <a:gd name="connsiteX12" fmla="*/ 402336 w 482600"/>
                  <a:gd name="connsiteY12" fmla="*/ 273660 h 548665"/>
                  <a:gd name="connsiteX13" fmla="*/ 189864 w 482600"/>
                  <a:gd name="connsiteY13" fmla="*/ 69450 h 548665"/>
                  <a:gd name="connsiteX14" fmla="*/ 83693 w 482600"/>
                  <a:gd name="connsiteY14" fmla="*/ 69450 h 548665"/>
                  <a:gd name="connsiteX15" fmla="*/ 83693 w 482600"/>
                  <a:gd name="connsiteY15" fmla="*/ 435674 h 5486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482600" h="548665">
                    <a:moveTo>
                      <a:pt x="199453" y="0"/>
                    </a:moveTo>
                    <a:cubicBezTo>
                      <a:pt x="366902" y="0"/>
                      <a:pt x="482600" y="113722"/>
                      <a:pt x="482600" y="272993"/>
                    </a:cubicBezTo>
                    <a:cubicBezTo>
                      <a:pt x="482600" y="432264"/>
                      <a:pt x="364172" y="548665"/>
                      <a:pt x="196723" y="548665"/>
                    </a:cubicBezTo>
                    <a:cubicBezTo>
                      <a:pt x="114364" y="548665"/>
                      <a:pt x="89153" y="544582"/>
                      <a:pt x="48323" y="544582"/>
                    </a:cubicBezTo>
                    <a:lnTo>
                      <a:pt x="0" y="544582"/>
                    </a:lnTo>
                    <a:cubicBezTo>
                      <a:pt x="6794" y="530987"/>
                      <a:pt x="10160" y="519399"/>
                      <a:pt x="10160" y="499644"/>
                    </a:cubicBezTo>
                    <a:lnTo>
                      <a:pt x="10160" y="44945"/>
                    </a:lnTo>
                    <a:cubicBezTo>
                      <a:pt x="10160" y="25191"/>
                      <a:pt x="6794" y="13665"/>
                      <a:pt x="0" y="7"/>
                    </a:cubicBezTo>
                    <a:lnTo>
                      <a:pt x="199453" y="7"/>
                    </a:lnTo>
                    <a:close/>
                    <a:moveTo>
                      <a:pt x="83693" y="435674"/>
                    </a:moveTo>
                    <a:cubicBezTo>
                      <a:pt x="83693" y="456102"/>
                      <a:pt x="85789" y="469697"/>
                      <a:pt x="105473" y="475793"/>
                    </a:cubicBezTo>
                    <a:cubicBezTo>
                      <a:pt x="121793" y="481279"/>
                      <a:pt x="151764" y="481952"/>
                      <a:pt x="191960" y="481952"/>
                    </a:cubicBezTo>
                    <a:cubicBezTo>
                      <a:pt x="319277" y="481952"/>
                      <a:pt x="402336" y="390061"/>
                      <a:pt x="402336" y="273660"/>
                    </a:cubicBezTo>
                    <a:cubicBezTo>
                      <a:pt x="402336" y="157258"/>
                      <a:pt x="319277" y="69450"/>
                      <a:pt x="189864" y="69450"/>
                    </a:cubicBezTo>
                    <a:lnTo>
                      <a:pt x="83693" y="69450"/>
                    </a:lnTo>
                    <a:lnTo>
                      <a:pt x="83693" y="435674"/>
                    </a:lnTo>
                    <a:close/>
                  </a:path>
                </a:pathLst>
              </a:custGeom>
              <a:grpFill/>
              <a:ln w="6350" cap="flat">
                <a:noFill/>
                <a:prstDash val="solid"/>
                <a:miter/>
              </a:ln>
            </p:spPr>
            <p:txBody>
              <a:bodyPr rtlCol="0" anchor="ctr"/>
              <a:lstStyle/>
              <a:p>
                <a:endParaRPr lang="da-DK" dirty="0"/>
              </a:p>
            </p:txBody>
          </p:sp>
          <p:sp>
            <p:nvSpPr>
              <p:cNvPr id="20" name="Freeform: Shape 19">
                <a:extLst>
                  <a:ext uri="{FF2B5EF4-FFF2-40B4-BE49-F238E27FC236}">
                    <a16:creationId xmlns:a16="http://schemas.microsoft.com/office/drawing/2014/main" id="{826D89C4-42EB-3178-E248-6525FBB464EF}"/>
                  </a:ext>
                </a:extLst>
              </p:cNvPr>
              <p:cNvSpPr/>
              <p:nvPr/>
            </p:nvSpPr>
            <p:spPr>
              <a:xfrm>
                <a:off x="8781737" y="1822276"/>
                <a:ext cx="543941" cy="544576"/>
              </a:xfrm>
              <a:custGeom>
                <a:avLst/>
                <a:gdLst>
                  <a:gd name="connsiteX0" fmla="*/ 373063 w 543941"/>
                  <a:gd name="connsiteY0" fmla="*/ 348539 h 544576"/>
                  <a:gd name="connsiteX1" fmla="*/ 162052 w 543941"/>
                  <a:gd name="connsiteY1" fmla="*/ 348539 h 544576"/>
                  <a:gd name="connsiteX2" fmla="*/ 99441 w 543941"/>
                  <a:gd name="connsiteY2" fmla="*/ 499637 h 544576"/>
                  <a:gd name="connsiteX3" fmla="*/ 91948 w 543941"/>
                  <a:gd name="connsiteY3" fmla="*/ 544576 h 544576"/>
                  <a:gd name="connsiteX4" fmla="*/ 0 w 543941"/>
                  <a:gd name="connsiteY4" fmla="*/ 544576 h 544576"/>
                  <a:gd name="connsiteX5" fmla="*/ 24511 w 543941"/>
                  <a:gd name="connsiteY5" fmla="*/ 499637 h 544576"/>
                  <a:gd name="connsiteX6" fmla="*/ 232855 w 543941"/>
                  <a:gd name="connsiteY6" fmla="*/ 0 h 544576"/>
                  <a:gd name="connsiteX7" fmla="*/ 300228 w 543941"/>
                  <a:gd name="connsiteY7" fmla="*/ 0 h 544576"/>
                  <a:gd name="connsiteX8" fmla="*/ 519430 w 543941"/>
                  <a:gd name="connsiteY8" fmla="*/ 499637 h 544576"/>
                  <a:gd name="connsiteX9" fmla="*/ 543941 w 543941"/>
                  <a:gd name="connsiteY9" fmla="*/ 544576 h 544576"/>
                  <a:gd name="connsiteX10" fmla="*/ 447294 w 543941"/>
                  <a:gd name="connsiteY10" fmla="*/ 544576 h 544576"/>
                  <a:gd name="connsiteX11" fmla="*/ 439103 w 543941"/>
                  <a:gd name="connsiteY11" fmla="*/ 499637 h 544576"/>
                  <a:gd name="connsiteX12" fmla="*/ 373063 w 543941"/>
                  <a:gd name="connsiteY12" fmla="*/ 348539 h 544576"/>
                  <a:gd name="connsiteX13" fmla="*/ 191326 w 543941"/>
                  <a:gd name="connsiteY13" fmla="*/ 279083 h 544576"/>
                  <a:gd name="connsiteX14" fmla="*/ 342392 w 543941"/>
                  <a:gd name="connsiteY14" fmla="*/ 279083 h 544576"/>
                  <a:gd name="connsiteX15" fmla="*/ 264858 w 543941"/>
                  <a:gd name="connsiteY15" fmla="*/ 101397 h 544576"/>
                  <a:gd name="connsiteX16" fmla="*/ 191326 w 543941"/>
                  <a:gd name="connsiteY16" fmla="*/ 279083 h 5445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543941" h="544576">
                    <a:moveTo>
                      <a:pt x="373063" y="348539"/>
                    </a:moveTo>
                    <a:lnTo>
                      <a:pt x="162052" y="348539"/>
                    </a:lnTo>
                    <a:lnTo>
                      <a:pt x="99441" y="499637"/>
                    </a:lnTo>
                    <a:cubicBezTo>
                      <a:pt x="93980" y="513232"/>
                      <a:pt x="91948" y="530244"/>
                      <a:pt x="91948" y="544576"/>
                    </a:cubicBezTo>
                    <a:lnTo>
                      <a:pt x="0" y="544576"/>
                    </a:lnTo>
                    <a:cubicBezTo>
                      <a:pt x="9589" y="530917"/>
                      <a:pt x="17018" y="517989"/>
                      <a:pt x="24511" y="499637"/>
                    </a:cubicBezTo>
                    <a:lnTo>
                      <a:pt x="232855" y="0"/>
                    </a:lnTo>
                    <a:lnTo>
                      <a:pt x="300228" y="0"/>
                    </a:lnTo>
                    <a:lnTo>
                      <a:pt x="519430" y="499637"/>
                    </a:lnTo>
                    <a:cubicBezTo>
                      <a:pt x="527621" y="517989"/>
                      <a:pt x="534416" y="530917"/>
                      <a:pt x="543941" y="544576"/>
                    </a:cubicBezTo>
                    <a:lnTo>
                      <a:pt x="447294" y="544576"/>
                    </a:lnTo>
                    <a:cubicBezTo>
                      <a:pt x="447294" y="526834"/>
                      <a:pt x="444564" y="512566"/>
                      <a:pt x="439103" y="499637"/>
                    </a:cubicBezTo>
                    <a:lnTo>
                      <a:pt x="373063" y="348539"/>
                    </a:lnTo>
                    <a:close/>
                    <a:moveTo>
                      <a:pt x="191326" y="279083"/>
                    </a:moveTo>
                    <a:lnTo>
                      <a:pt x="342392" y="279083"/>
                    </a:lnTo>
                    <a:lnTo>
                      <a:pt x="264858" y="101397"/>
                    </a:lnTo>
                    <a:lnTo>
                      <a:pt x="191326" y="279083"/>
                    </a:lnTo>
                    <a:close/>
                  </a:path>
                </a:pathLst>
              </a:custGeom>
              <a:grpFill/>
              <a:ln w="6350" cap="flat">
                <a:noFill/>
                <a:prstDash val="solid"/>
                <a:miter/>
              </a:ln>
            </p:spPr>
            <p:txBody>
              <a:bodyPr rtlCol="0" anchor="ctr"/>
              <a:lstStyle/>
              <a:p>
                <a:endParaRPr lang="da-DK" dirty="0"/>
              </a:p>
            </p:txBody>
          </p:sp>
          <p:sp>
            <p:nvSpPr>
              <p:cNvPr id="21" name="Freeform: Shape 20">
                <a:extLst>
                  <a:ext uri="{FF2B5EF4-FFF2-40B4-BE49-F238E27FC236}">
                    <a16:creationId xmlns:a16="http://schemas.microsoft.com/office/drawing/2014/main" id="{11D54876-98AE-F188-907A-C5E68A81C49D}"/>
                  </a:ext>
                </a:extLst>
              </p:cNvPr>
              <p:cNvSpPr/>
              <p:nvPr/>
            </p:nvSpPr>
            <p:spPr>
              <a:xfrm>
                <a:off x="7727701" y="408334"/>
                <a:ext cx="488124" cy="544575"/>
              </a:xfrm>
              <a:custGeom>
                <a:avLst/>
                <a:gdLst>
                  <a:gd name="connsiteX0" fmla="*/ 477901 w 488124"/>
                  <a:gd name="connsiteY0" fmla="*/ 499637 h 544575"/>
                  <a:gd name="connsiteX1" fmla="*/ 481330 w 488124"/>
                  <a:gd name="connsiteY1" fmla="*/ 544576 h 544575"/>
                  <a:gd name="connsiteX2" fmla="*/ 409194 w 488124"/>
                  <a:gd name="connsiteY2" fmla="*/ 544576 h 544575"/>
                  <a:gd name="connsiteX3" fmla="*/ 79629 w 488124"/>
                  <a:gd name="connsiteY3" fmla="*/ 119145 h 544575"/>
                  <a:gd name="connsiteX4" fmla="*/ 79629 w 488124"/>
                  <a:gd name="connsiteY4" fmla="*/ 499637 h 544575"/>
                  <a:gd name="connsiteX5" fmla="*/ 89916 w 488124"/>
                  <a:gd name="connsiteY5" fmla="*/ 544576 h 544575"/>
                  <a:gd name="connsiteX6" fmla="*/ 0 w 488124"/>
                  <a:gd name="connsiteY6" fmla="*/ 544576 h 544575"/>
                  <a:gd name="connsiteX7" fmla="*/ 10287 w 488124"/>
                  <a:gd name="connsiteY7" fmla="*/ 499637 h 544575"/>
                  <a:gd name="connsiteX8" fmla="*/ 10287 w 488124"/>
                  <a:gd name="connsiteY8" fmla="*/ 44939 h 544575"/>
                  <a:gd name="connsiteX9" fmla="*/ 0 w 488124"/>
                  <a:gd name="connsiteY9" fmla="*/ 0 h 544575"/>
                  <a:gd name="connsiteX10" fmla="*/ 81724 w 488124"/>
                  <a:gd name="connsiteY10" fmla="*/ 0 h 544575"/>
                  <a:gd name="connsiteX11" fmla="*/ 408432 w 488124"/>
                  <a:gd name="connsiteY11" fmla="*/ 419335 h 544575"/>
                  <a:gd name="connsiteX12" fmla="*/ 408432 w 488124"/>
                  <a:gd name="connsiteY12" fmla="*/ 44939 h 544575"/>
                  <a:gd name="connsiteX13" fmla="*/ 398272 w 488124"/>
                  <a:gd name="connsiteY13" fmla="*/ 0 h 544575"/>
                  <a:gd name="connsiteX14" fmla="*/ 488124 w 488124"/>
                  <a:gd name="connsiteY14" fmla="*/ 0 h 544575"/>
                  <a:gd name="connsiteX15" fmla="*/ 477901 w 488124"/>
                  <a:gd name="connsiteY15" fmla="*/ 44939 h 544575"/>
                  <a:gd name="connsiteX16" fmla="*/ 477901 w 488124"/>
                  <a:gd name="connsiteY16" fmla="*/ 499637 h 544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88124" h="544575">
                    <a:moveTo>
                      <a:pt x="477901" y="499637"/>
                    </a:moveTo>
                    <a:cubicBezTo>
                      <a:pt x="477901" y="519392"/>
                      <a:pt x="479298" y="530917"/>
                      <a:pt x="481330" y="544576"/>
                    </a:cubicBezTo>
                    <a:lnTo>
                      <a:pt x="409194" y="544576"/>
                    </a:lnTo>
                    <a:lnTo>
                      <a:pt x="79629" y="119145"/>
                    </a:lnTo>
                    <a:lnTo>
                      <a:pt x="79629" y="499637"/>
                    </a:lnTo>
                    <a:cubicBezTo>
                      <a:pt x="79629" y="519392"/>
                      <a:pt x="83058" y="530917"/>
                      <a:pt x="89916" y="544576"/>
                    </a:cubicBezTo>
                    <a:lnTo>
                      <a:pt x="0" y="544576"/>
                    </a:lnTo>
                    <a:cubicBezTo>
                      <a:pt x="6858" y="530917"/>
                      <a:pt x="10287" y="519392"/>
                      <a:pt x="10287" y="499637"/>
                    </a:cubicBezTo>
                    <a:lnTo>
                      <a:pt x="10287" y="44939"/>
                    </a:lnTo>
                    <a:cubicBezTo>
                      <a:pt x="10287" y="25184"/>
                      <a:pt x="6858" y="13595"/>
                      <a:pt x="0" y="0"/>
                    </a:cubicBezTo>
                    <a:lnTo>
                      <a:pt x="81724" y="0"/>
                    </a:lnTo>
                    <a:lnTo>
                      <a:pt x="408432" y="419335"/>
                    </a:lnTo>
                    <a:lnTo>
                      <a:pt x="408432" y="44939"/>
                    </a:lnTo>
                    <a:cubicBezTo>
                      <a:pt x="408432" y="25184"/>
                      <a:pt x="405067" y="13595"/>
                      <a:pt x="398272" y="0"/>
                    </a:cubicBezTo>
                    <a:lnTo>
                      <a:pt x="488124" y="0"/>
                    </a:lnTo>
                    <a:cubicBezTo>
                      <a:pt x="481330" y="13595"/>
                      <a:pt x="477901" y="25184"/>
                      <a:pt x="477901" y="44939"/>
                    </a:cubicBezTo>
                    <a:lnTo>
                      <a:pt x="477901" y="499637"/>
                    </a:lnTo>
                    <a:close/>
                  </a:path>
                </a:pathLst>
              </a:custGeom>
              <a:grpFill/>
              <a:ln w="6350" cap="flat">
                <a:noFill/>
                <a:prstDash val="solid"/>
                <a:miter/>
              </a:ln>
            </p:spPr>
            <p:txBody>
              <a:bodyPr rtlCol="0" anchor="ctr"/>
              <a:lstStyle/>
              <a:p>
                <a:endParaRPr lang="da-DK" dirty="0"/>
              </a:p>
            </p:txBody>
          </p:sp>
          <p:sp>
            <p:nvSpPr>
              <p:cNvPr id="22" name="Freeform: Shape 21">
                <a:extLst>
                  <a:ext uri="{FF2B5EF4-FFF2-40B4-BE49-F238E27FC236}">
                    <a16:creationId xmlns:a16="http://schemas.microsoft.com/office/drawing/2014/main" id="{EAD5EB04-ECB0-AD34-D43E-89BBC8D2D842}"/>
                  </a:ext>
                </a:extLst>
              </p:cNvPr>
              <p:cNvSpPr/>
              <p:nvPr/>
            </p:nvSpPr>
            <p:spPr>
              <a:xfrm>
                <a:off x="8336158" y="408308"/>
                <a:ext cx="482663" cy="548665"/>
              </a:xfrm>
              <a:custGeom>
                <a:avLst/>
                <a:gdLst>
                  <a:gd name="connsiteX0" fmla="*/ 199454 w 482663"/>
                  <a:gd name="connsiteY0" fmla="*/ 0 h 548665"/>
                  <a:gd name="connsiteX1" fmla="*/ 482664 w 482663"/>
                  <a:gd name="connsiteY1" fmla="*/ 272993 h 548665"/>
                  <a:gd name="connsiteX2" fmla="*/ 196724 w 482663"/>
                  <a:gd name="connsiteY2" fmla="*/ 548665 h 548665"/>
                  <a:gd name="connsiteX3" fmla="*/ 48324 w 482663"/>
                  <a:gd name="connsiteY3" fmla="*/ 544582 h 548665"/>
                  <a:gd name="connsiteX4" fmla="*/ 0 w 482663"/>
                  <a:gd name="connsiteY4" fmla="*/ 544582 h 548665"/>
                  <a:gd name="connsiteX5" fmla="*/ 10224 w 482663"/>
                  <a:gd name="connsiteY5" fmla="*/ 499643 h 548665"/>
                  <a:gd name="connsiteX6" fmla="*/ 10224 w 482663"/>
                  <a:gd name="connsiteY6" fmla="*/ 44945 h 548665"/>
                  <a:gd name="connsiteX7" fmla="*/ 0 w 482663"/>
                  <a:gd name="connsiteY7" fmla="*/ 6 h 548665"/>
                  <a:gd name="connsiteX8" fmla="*/ 199454 w 482663"/>
                  <a:gd name="connsiteY8" fmla="*/ 6 h 548665"/>
                  <a:gd name="connsiteX9" fmla="*/ 83757 w 482663"/>
                  <a:gd name="connsiteY9" fmla="*/ 435673 h 548665"/>
                  <a:gd name="connsiteX10" fmla="*/ 105538 w 482663"/>
                  <a:gd name="connsiteY10" fmla="*/ 475856 h 548665"/>
                  <a:gd name="connsiteX11" fmla="*/ 191961 w 482663"/>
                  <a:gd name="connsiteY11" fmla="*/ 481952 h 548665"/>
                  <a:gd name="connsiteX12" fmla="*/ 402337 w 482663"/>
                  <a:gd name="connsiteY12" fmla="*/ 273659 h 548665"/>
                  <a:gd name="connsiteX13" fmla="*/ 189929 w 482663"/>
                  <a:gd name="connsiteY13" fmla="*/ 69450 h 548665"/>
                  <a:gd name="connsiteX14" fmla="*/ 83757 w 482663"/>
                  <a:gd name="connsiteY14" fmla="*/ 69450 h 548665"/>
                  <a:gd name="connsiteX15" fmla="*/ 83757 w 482663"/>
                  <a:gd name="connsiteY15" fmla="*/ 435673 h 5486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482663" h="548665">
                    <a:moveTo>
                      <a:pt x="199454" y="0"/>
                    </a:moveTo>
                    <a:cubicBezTo>
                      <a:pt x="366903" y="0"/>
                      <a:pt x="482664" y="113722"/>
                      <a:pt x="482664" y="272993"/>
                    </a:cubicBezTo>
                    <a:cubicBezTo>
                      <a:pt x="482664" y="432264"/>
                      <a:pt x="364173" y="548665"/>
                      <a:pt x="196724" y="548665"/>
                    </a:cubicBezTo>
                    <a:cubicBezTo>
                      <a:pt x="114364" y="548665"/>
                      <a:pt x="89154" y="544582"/>
                      <a:pt x="48324" y="544582"/>
                    </a:cubicBezTo>
                    <a:lnTo>
                      <a:pt x="0" y="544582"/>
                    </a:lnTo>
                    <a:cubicBezTo>
                      <a:pt x="6795" y="530987"/>
                      <a:pt x="10224" y="519398"/>
                      <a:pt x="10224" y="499643"/>
                    </a:cubicBezTo>
                    <a:lnTo>
                      <a:pt x="10224" y="44945"/>
                    </a:lnTo>
                    <a:cubicBezTo>
                      <a:pt x="10224" y="25190"/>
                      <a:pt x="6795" y="13665"/>
                      <a:pt x="0" y="6"/>
                    </a:cubicBezTo>
                    <a:lnTo>
                      <a:pt x="199454" y="6"/>
                    </a:lnTo>
                    <a:close/>
                    <a:moveTo>
                      <a:pt x="83757" y="435673"/>
                    </a:moveTo>
                    <a:cubicBezTo>
                      <a:pt x="83757" y="456101"/>
                      <a:pt x="85789" y="469697"/>
                      <a:pt x="105538" y="475856"/>
                    </a:cubicBezTo>
                    <a:cubicBezTo>
                      <a:pt x="121857" y="481286"/>
                      <a:pt x="151765" y="481952"/>
                      <a:pt x="191961" y="481952"/>
                    </a:cubicBezTo>
                    <a:cubicBezTo>
                      <a:pt x="319278" y="481952"/>
                      <a:pt x="402337" y="390061"/>
                      <a:pt x="402337" y="273659"/>
                    </a:cubicBezTo>
                    <a:cubicBezTo>
                      <a:pt x="402337" y="157258"/>
                      <a:pt x="319278" y="69450"/>
                      <a:pt x="189929" y="69450"/>
                    </a:cubicBezTo>
                    <a:lnTo>
                      <a:pt x="83757" y="69450"/>
                    </a:lnTo>
                    <a:lnTo>
                      <a:pt x="83757" y="435673"/>
                    </a:lnTo>
                    <a:close/>
                  </a:path>
                </a:pathLst>
              </a:custGeom>
              <a:grpFill/>
              <a:ln w="6350" cap="flat">
                <a:noFill/>
                <a:prstDash val="solid"/>
                <a:miter/>
              </a:ln>
            </p:spPr>
            <p:txBody>
              <a:bodyPr rtlCol="0" anchor="ctr"/>
              <a:lstStyle/>
              <a:p>
                <a:endParaRPr lang="da-DK" dirty="0"/>
              </a:p>
            </p:txBody>
          </p:sp>
          <p:sp>
            <p:nvSpPr>
              <p:cNvPr id="23" name="Freeform: Shape 22">
                <a:extLst>
                  <a:ext uri="{FF2B5EF4-FFF2-40B4-BE49-F238E27FC236}">
                    <a16:creationId xmlns:a16="http://schemas.microsoft.com/office/drawing/2014/main" id="{0F99A802-90E3-7F20-1C33-46654A687F78}"/>
                  </a:ext>
                </a:extLst>
              </p:cNvPr>
              <p:cNvSpPr/>
              <p:nvPr/>
            </p:nvSpPr>
            <p:spPr>
              <a:xfrm>
                <a:off x="9341871" y="1815481"/>
                <a:ext cx="474536" cy="558177"/>
              </a:xfrm>
              <a:custGeom>
                <a:avLst/>
                <a:gdLst>
                  <a:gd name="connsiteX0" fmla="*/ 464312 w 474536"/>
                  <a:gd name="connsiteY0" fmla="*/ 463537 h 558177"/>
                  <a:gd name="connsiteX1" fmla="*/ 469012 w 474536"/>
                  <a:gd name="connsiteY1" fmla="*/ 520065 h 558177"/>
                  <a:gd name="connsiteX2" fmla="*/ 315214 w 474536"/>
                  <a:gd name="connsiteY2" fmla="*/ 558178 h 558177"/>
                  <a:gd name="connsiteX3" fmla="*/ 0 w 474536"/>
                  <a:gd name="connsiteY3" fmla="*/ 279089 h 558177"/>
                  <a:gd name="connsiteX4" fmla="*/ 300927 w 474536"/>
                  <a:gd name="connsiteY4" fmla="*/ 0 h 558177"/>
                  <a:gd name="connsiteX5" fmla="*/ 458089 w 474536"/>
                  <a:gd name="connsiteY5" fmla="*/ 30607 h 558177"/>
                  <a:gd name="connsiteX6" fmla="*/ 460185 w 474536"/>
                  <a:gd name="connsiteY6" fmla="*/ 127254 h 558177"/>
                  <a:gd name="connsiteX7" fmla="*/ 390081 w 474536"/>
                  <a:gd name="connsiteY7" fmla="*/ 83719 h 558177"/>
                  <a:gd name="connsiteX8" fmla="*/ 301562 w 474536"/>
                  <a:gd name="connsiteY8" fmla="*/ 70123 h 558177"/>
                  <a:gd name="connsiteX9" fmla="*/ 78994 w 474536"/>
                  <a:gd name="connsiteY9" fmla="*/ 279089 h 558177"/>
                  <a:gd name="connsiteX10" fmla="*/ 318580 w 474536"/>
                  <a:gd name="connsiteY10" fmla="*/ 488055 h 558177"/>
                  <a:gd name="connsiteX11" fmla="*/ 390716 w 474536"/>
                  <a:gd name="connsiteY11" fmla="*/ 471043 h 558177"/>
                  <a:gd name="connsiteX12" fmla="*/ 390716 w 474536"/>
                  <a:gd name="connsiteY12" fmla="*/ 340309 h 558177"/>
                  <a:gd name="connsiteX13" fmla="*/ 380556 w 474536"/>
                  <a:gd name="connsiteY13" fmla="*/ 295427 h 558177"/>
                  <a:gd name="connsiteX14" fmla="*/ 474536 w 474536"/>
                  <a:gd name="connsiteY14" fmla="*/ 295427 h 558177"/>
                  <a:gd name="connsiteX15" fmla="*/ 464249 w 474536"/>
                  <a:gd name="connsiteY15" fmla="*/ 340309 h 558177"/>
                  <a:gd name="connsiteX16" fmla="*/ 464249 w 474536"/>
                  <a:gd name="connsiteY16" fmla="*/ 463537 h 5581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74536" h="558177">
                    <a:moveTo>
                      <a:pt x="464312" y="463537"/>
                    </a:moveTo>
                    <a:cubicBezTo>
                      <a:pt x="464312" y="493478"/>
                      <a:pt x="466281" y="505060"/>
                      <a:pt x="469012" y="520065"/>
                    </a:cubicBezTo>
                    <a:cubicBezTo>
                      <a:pt x="420053" y="543846"/>
                      <a:pt x="368300" y="558178"/>
                      <a:pt x="315214" y="558178"/>
                    </a:cubicBezTo>
                    <a:cubicBezTo>
                      <a:pt x="120524" y="558178"/>
                      <a:pt x="0" y="437020"/>
                      <a:pt x="0" y="279089"/>
                    </a:cubicBezTo>
                    <a:cubicBezTo>
                      <a:pt x="0" y="121101"/>
                      <a:pt x="125985" y="0"/>
                      <a:pt x="300927" y="0"/>
                    </a:cubicBezTo>
                    <a:cubicBezTo>
                      <a:pt x="365570" y="0"/>
                      <a:pt x="407734" y="6769"/>
                      <a:pt x="458089" y="30607"/>
                    </a:cubicBezTo>
                    <a:lnTo>
                      <a:pt x="460185" y="127254"/>
                    </a:lnTo>
                    <a:cubicBezTo>
                      <a:pt x="443865" y="108903"/>
                      <a:pt x="420053" y="94571"/>
                      <a:pt x="390081" y="83719"/>
                    </a:cubicBezTo>
                    <a:cubicBezTo>
                      <a:pt x="366205" y="74879"/>
                      <a:pt x="334264" y="70123"/>
                      <a:pt x="301562" y="70123"/>
                    </a:cubicBezTo>
                    <a:cubicBezTo>
                      <a:pt x="164783" y="70123"/>
                      <a:pt x="78994" y="161284"/>
                      <a:pt x="78994" y="279089"/>
                    </a:cubicBezTo>
                    <a:cubicBezTo>
                      <a:pt x="78994" y="397504"/>
                      <a:pt x="172911" y="488055"/>
                      <a:pt x="318580" y="488055"/>
                    </a:cubicBezTo>
                    <a:cubicBezTo>
                      <a:pt x="332931" y="488055"/>
                      <a:pt x="366205" y="484638"/>
                      <a:pt x="390716" y="471043"/>
                    </a:cubicBezTo>
                    <a:lnTo>
                      <a:pt x="390716" y="340309"/>
                    </a:lnTo>
                    <a:cubicBezTo>
                      <a:pt x="390716" y="320611"/>
                      <a:pt x="387414" y="309029"/>
                      <a:pt x="380556" y="295427"/>
                    </a:cubicBezTo>
                    <a:lnTo>
                      <a:pt x="474536" y="295427"/>
                    </a:lnTo>
                    <a:cubicBezTo>
                      <a:pt x="467678" y="309023"/>
                      <a:pt x="464249" y="320611"/>
                      <a:pt x="464249" y="340309"/>
                    </a:cubicBezTo>
                    <a:lnTo>
                      <a:pt x="464249" y="463537"/>
                    </a:lnTo>
                    <a:close/>
                  </a:path>
                </a:pathLst>
              </a:custGeom>
              <a:grpFill/>
              <a:ln w="6350" cap="flat">
                <a:noFill/>
                <a:prstDash val="solid"/>
                <a:miter/>
              </a:ln>
            </p:spPr>
            <p:txBody>
              <a:bodyPr rtlCol="0" anchor="ctr"/>
              <a:lstStyle/>
              <a:p>
                <a:endParaRPr lang="da-DK" dirty="0"/>
              </a:p>
            </p:txBody>
          </p:sp>
          <p:sp>
            <p:nvSpPr>
              <p:cNvPr id="24" name="Freeform: Shape 23">
                <a:extLst>
                  <a:ext uri="{FF2B5EF4-FFF2-40B4-BE49-F238E27FC236}">
                    <a16:creationId xmlns:a16="http://schemas.microsoft.com/office/drawing/2014/main" id="{F1AE5761-D727-6319-6C39-591EAD83C7BC}"/>
                  </a:ext>
                </a:extLst>
              </p:cNvPr>
              <p:cNvSpPr/>
              <p:nvPr/>
            </p:nvSpPr>
            <p:spPr>
              <a:xfrm>
                <a:off x="9930643" y="1822257"/>
                <a:ext cx="313816" cy="544575"/>
              </a:xfrm>
              <a:custGeom>
                <a:avLst/>
                <a:gdLst>
                  <a:gd name="connsiteX0" fmla="*/ 288607 w 313816"/>
                  <a:gd name="connsiteY0" fmla="*/ 6 h 544575"/>
                  <a:gd name="connsiteX1" fmla="*/ 292036 w 313816"/>
                  <a:gd name="connsiteY1" fmla="*/ 83725 h 544575"/>
                  <a:gd name="connsiteX2" fmla="*/ 232790 w 313816"/>
                  <a:gd name="connsiteY2" fmla="*/ 69456 h 544575"/>
                  <a:gd name="connsiteX3" fmla="*/ 83756 w 313816"/>
                  <a:gd name="connsiteY3" fmla="*/ 69456 h 544575"/>
                  <a:gd name="connsiteX4" fmla="*/ 83756 w 313816"/>
                  <a:gd name="connsiteY4" fmla="*/ 232810 h 544575"/>
                  <a:gd name="connsiteX5" fmla="*/ 238252 w 313816"/>
                  <a:gd name="connsiteY5" fmla="*/ 232810 h 544575"/>
                  <a:gd name="connsiteX6" fmla="*/ 283210 w 313816"/>
                  <a:gd name="connsiteY6" fmla="*/ 222624 h 544575"/>
                  <a:gd name="connsiteX7" fmla="*/ 283210 w 313816"/>
                  <a:gd name="connsiteY7" fmla="*/ 312445 h 544575"/>
                  <a:gd name="connsiteX8" fmla="*/ 238252 w 313816"/>
                  <a:gd name="connsiteY8" fmla="*/ 302260 h 544575"/>
                  <a:gd name="connsiteX9" fmla="*/ 83756 w 313816"/>
                  <a:gd name="connsiteY9" fmla="*/ 302260 h 544575"/>
                  <a:gd name="connsiteX10" fmla="*/ 83756 w 313816"/>
                  <a:gd name="connsiteY10" fmla="*/ 475126 h 544575"/>
                  <a:gd name="connsiteX11" fmla="*/ 249110 w 313816"/>
                  <a:gd name="connsiteY11" fmla="*/ 475126 h 544575"/>
                  <a:gd name="connsiteX12" fmla="*/ 313817 w 313816"/>
                  <a:gd name="connsiteY12" fmla="*/ 460858 h 544575"/>
                  <a:gd name="connsiteX13" fmla="*/ 294767 w 313816"/>
                  <a:gd name="connsiteY13" fmla="*/ 544576 h 544575"/>
                  <a:gd name="connsiteX14" fmla="*/ 0 w 313816"/>
                  <a:gd name="connsiteY14" fmla="*/ 544576 h 544575"/>
                  <a:gd name="connsiteX15" fmla="*/ 10223 w 313816"/>
                  <a:gd name="connsiteY15" fmla="*/ 499637 h 544575"/>
                  <a:gd name="connsiteX16" fmla="*/ 10223 w 313816"/>
                  <a:gd name="connsiteY16" fmla="*/ 44939 h 544575"/>
                  <a:gd name="connsiteX17" fmla="*/ 0 w 313816"/>
                  <a:gd name="connsiteY17" fmla="*/ 0 h 544575"/>
                  <a:gd name="connsiteX18" fmla="*/ 288607 w 313816"/>
                  <a:gd name="connsiteY18" fmla="*/ 0 h 544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313816" h="544575">
                    <a:moveTo>
                      <a:pt x="288607" y="6"/>
                    </a:moveTo>
                    <a:lnTo>
                      <a:pt x="292036" y="83725"/>
                    </a:lnTo>
                    <a:cubicBezTo>
                      <a:pt x="276352" y="74885"/>
                      <a:pt x="260667" y="69456"/>
                      <a:pt x="232790" y="69456"/>
                    </a:cubicBezTo>
                    <a:lnTo>
                      <a:pt x="83756" y="69456"/>
                    </a:lnTo>
                    <a:lnTo>
                      <a:pt x="83756" y="232810"/>
                    </a:lnTo>
                    <a:lnTo>
                      <a:pt x="238252" y="232810"/>
                    </a:lnTo>
                    <a:cubicBezTo>
                      <a:pt x="258001" y="232810"/>
                      <a:pt x="269494" y="229394"/>
                      <a:pt x="283210" y="222624"/>
                    </a:cubicBezTo>
                    <a:lnTo>
                      <a:pt x="283210" y="312445"/>
                    </a:lnTo>
                    <a:cubicBezTo>
                      <a:pt x="269494" y="305619"/>
                      <a:pt x="258001" y="302260"/>
                      <a:pt x="238252" y="302260"/>
                    </a:cubicBezTo>
                    <a:lnTo>
                      <a:pt x="83756" y="302260"/>
                    </a:lnTo>
                    <a:lnTo>
                      <a:pt x="83756" y="475126"/>
                    </a:lnTo>
                    <a:lnTo>
                      <a:pt x="249110" y="475126"/>
                    </a:lnTo>
                    <a:cubicBezTo>
                      <a:pt x="277051" y="475126"/>
                      <a:pt x="298132" y="469697"/>
                      <a:pt x="313817" y="460858"/>
                    </a:cubicBezTo>
                    <a:lnTo>
                      <a:pt x="294767" y="544576"/>
                    </a:lnTo>
                    <a:lnTo>
                      <a:pt x="0" y="544576"/>
                    </a:lnTo>
                    <a:cubicBezTo>
                      <a:pt x="6794" y="530980"/>
                      <a:pt x="10223" y="519392"/>
                      <a:pt x="10223" y="499637"/>
                    </a:cubicBezTo>
                    <a:lnTo>
                      <a:pt x="10223" y="44939"/>
                    </a:lnTo>
                    <a:cubicBezTo>
                      <a:pt x="10223" y="25184"/>
                      <a:pt x="6794" y="13595"/>
                      <a:pt x="0" y="0"/>
                    </a:cubicBezTo>
                    <a:lnTo>
                      <a:pt x="288607" y="0"/>
                    </a:lnTo>
                    <a:close/>
                  </a:path>
                </a:pathLst>
              </a:custGeom>
              <a:grpFill/>
              <a:ln w="6350" cap="flat">
                <a:noFill/>
                <a:prstDash val="solid"/>
                <a:miter/>
              </a:ln>
            </p:spPr>
            <p:txBody>
              <a:bodyPr rtlCol="0" anchor="ctr"/>
              <a:lstStyle/>
              <a:p>
                <a:endParaRPr lang="da-DK" dirty="0"/>
              </a:p>
            </p:txBody>
          </p:sp>
          <p:sp>
            <p:nvSpPr>
              <p:cNvPr id="25" name="Freeform: Shape 24">
                <a:extLst>
                  <a:ext uri="{FF2B5EF4-FFF2-40B4-BE49-F238E27FC236}">
                    <a16:creationId xmlns:a16="http://schemas.microsoft.com/office/drawing/2014/main" id="{A3F4CF5D-DE43-F40E-391D-4AA7075E4219}"/>
                  </a:ext>
                </a:extLst>
              </p:cNvPr>
              <p:cNvSpPr/>
              <p:nvPr/>
            </p:nvSpPr>
            <p:spPr>
              <a:xfrm>
                <a:off x="10343393" y="1822276"/>
                <a:ext cx="402335" cy="544518"/>
              </a:xfrm>
              <a:custGeom>
                <a:avLst/>
                <a:gdLst>
                  <a:gd name="connsiteX0" fmla="*/ 157290 w 402335"/>
                  <a:gd name="connsiteY0" fmla="*/ 6 h 544518"/>
                  <a:gd name="connsiteX1" fmla="*/ 322643 w 402335"/>
                  <a:gd name="connsiteY1" fmla="*/ 157874 h 544518"/>
                  <a:gd name="connsiteX2" fmla="*/ 220535 w 402335"/>
                  <a:gd name="connsiteY2" fmla="*/ 302203 h 544518"/>
                  <a:gd name="connsiteX3" fmla="*/ 247777 w 402335"/>
                  <a:gd name="connsiteY3" fmla="*/ 332810 h 544518"/>
                  <a:gd name="connsiteX4" fmla="*/ 359410 w 402335"/>
                  <a:gd name="connsiteY4" fmla="*/ 494150 h 544518"/>
                  <a:gd name="connsiteX5" fmla="*/ 402336 w 402335"/>
                  <a:gd name="connsiteY5" fmla="*/ 544519 h 544518"/>
                  <a:gd name="connsiteX6" fmla="*/ 293433 w 402335"/>
                  <a:gd name="connsiteY6" fmla="*/ 544519 h 544518"/>
                  <a:gd name="connsiteX7" fmla="*/ 275018 w 402335"/>
                  <a:gd name="connsiteY7" fmla="*/ 502996 h 544518"/>
                  <a:gd name="connsiteX8" fmla="*/ 176276 w 402335"/>
                  <a:gd name="connsiteY8" fmla="*/ 359397 h 544518"/>
                  <a:gd name="connsiteX9" fmla="*/ 122491 w 402335"/>
                  <a:gd name="connsiteY9" fmla="*/ 316528 h 544518"/>
                  <a:gd name="connsiteX10" fmla="*/ 83693 w 402335"/>
                  <a:gd name="connsiteY10" fmla="*/ 311772 h 544518"/>
                  <a:gd name="connsiteX11" fmla="*/ 83693 w 402335"/>
                  <a:gd name="connsiteY11" fmla="*/ 499643 h 544518"/>
                  <a:gd name="connsiteX12" fmla="*/ 93916 w 402335"/>
                  <a:gd name="connsiteY12" fmla="*/ 544519 h 544518"/>
                  <a:gd name="connsiteX13" fmla="*/ 0 w 402335"/>
                  <a:gd name="connsiteY13" fmla="*/ 544519 h 544518"/>
                  <a:gd name="connsiteX14" fmla="*/ 10160 w 402335"/>
                  <a:gd name="connsiteY14" fmla="*/ 499643 h 544518"/>
                  <a:gd name="connsiteX15" fmla="*/ 10160 w 402335"/>
                  <a:gd name="connsiteY15" fmla="*/ 44882 h 544518"/>
                  <a:gd name="connsiteX16" fmla="*/ 0 w 402335"/>
                  <a:gd name="connsiteY16" fmla="*/ 0 h 544518"/>
                  <a:gd name="connsiteX17" fmla="*/ 157290 w 402335"/>
                  <a:gd name="connsiteY17" fmla="*/ 0 h 544518"/>
                  <a:gd name="connsiteX18" fmla="*/ 83693 w 402335"/>
                  <a:gd name="connsiteY18" fmla="*/ 242329 h 544518"/>
                  <a:gd name="connsiteX19" fmla="*/ 132080 w 402335"/>
                  <a:gd name="connsiteY19" fmla="*/ 247085 h 544518"/>
                  <a:gd name="connsiteX20" fmla="*/ 245745 w 402335"/>
                  <a:gd name="connsiteY20" fmla="*/ 158610 h 544518"/>
                  <a:gd name="connsiteX21" fmla="*/ 142939 w 402335"/>
                  <a:gd name="connsiteY21" fmla="*/ 68732 h 544518"/>
                  <a:gd name="connsiteX22" fmla="*/ 83693 w 402335"/>
                  <a:gd name="connsiteY22" fmla="*/ 68732 h 544518"/>
                  <a:gd name="connsiteX23" fmla="*/ 83693 w 402335"/>
                  <a:gd name="connsiteY23" fmla="*/ 242329 h 5445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402335" h="544518">
                    <a:moveTo>
                      <a:pt x="157290" y="6"/>
                    </a:moveTo>
                    <a:cubicBezTo>
                      <a:pt x="260032" y="6"/>
                      <a:pt x="322643" y="70739"/>
                      <a:pt x="322643" y="157874"/>
                    </a:cubicBezTo>
                    <a:cubicBezTo>
                      <a:pt x="322643" y="227997"/>
                      <a:pt x="285178" y="279095"/>
                      <a:pt x="220535" y="302203"/>
                    </a:cubicBezTo>
                    <a:cubicBezTo>
                      <a:pt x="232156" y="312445"/>
                      <a:pt x="238887" y="321957"/>
                      <a:pt x="247777" y="332810"/>
                    </a:cubicBezTo>
                    <a:cubicBezTo>
                      <a:pt x="287274" y="384581"/>
                      <a:pt x="328802" y="448545"/>
                      <a:pt x="359410" y="494150"/>
                    </a:cubicBezTo>
                    <a:cubicBezTo>
                      <a:pt x="374396" y="515982"/>
                      <a:pt x="385318" y="530250"/>
                      <a:pt x="402336" y="544519"/>
                    </a:cubicBezTo>
                    <a:lnTo>
                      <a:pt x="293433" y="544519"/>
                    </a:lnTo>
                    <a:cubicBezTo>
                      <a:pt x="289242" y="527507"/>
                      <a:pt x="283845" y="515982"/>
                      <a:pt x="275018" y="502996"/>
                    </a:cubicBezTo>
                    <a:cubicBezTo>
                      <a:pt x="242315" y="454704"/>
                      <a:pt x="209614" y="407022"/>
                      <a:pt x="176276" y="359397"/>
                    </a:cubicBezTo>
                    <a:cubicBezTo>
                      <a:pt x="164719" y="343726"/>
                      <a:pt x="145669" y="323297"/>
                      <a:pt x="122491" y="316528"/>
                    </a:cubicBezTo>
                    <a:cubicBezTo>
                      <a:pt x="108203" y="312445"/>
                      <a:pt x="94614" y="311772"/>
                      <a:pt x="83693" y="311772"/>
                    </a:cubicBezTo>
                    <a:lnTo>
                      <a:pt x="83693" y="499643"/>
                    </a:lnTo>
                    <a:cubicBezTo>
                      <a:pt x="83693" y="519398"/>
                      <a:pt x="87122" y="530923"/>
                      <a:pt x="93916" y="544519"/>
                    </a:cubicBezTo>
                    <a:lnTo>
                      <a:pt x="0" y="544519"/>
                    </a:lnTo>
                    <a:cubicBezTo>
                      <a:pt x="6794" y="530923"/>
                      <a:pt x="10160" y="519398"/>
                      <a:pt x="10160" y="499643"/>
                    </a:cubicBezTo>
                    <a:lnTo>
                      <a:pt x="10160" y="44882"/>
                    </a:lnTo>
                    <a:cubicBezTo>
                      <a:pt x="10160" y="25184"/>
                      <a:pt x="6858" y="13601"/>
                      <a:pt x="0" y="0"/>
                    </a:cubicBezTo>
                    <a:lnTo>
                      <a:pt x="157290" y="0"/>
                    </a:lnTo>
                    <a:close/>
                    <a:moveTo>
                      <a:pt x="83693" y="242329"/>
                    </a:moveTo>
                    <a:cubicBezTo>
                      <a:pt x="100711" y="246412"/>
                      <a:pt x="115062" y="247085"/>
                      <a:pt x="132080" y="247085"/>
                    </a:cubicBezTo>
                    <a:cubicBezTo>
                      <a:pt x="211709" y="247085"/>
                      <a:pt x="245745" y="208306"/>
                      <a:pt x="245745" y="158610"/>
                    </a:cubicBezTo>
                    <a:cubicBezTo>
                      <a:pt x="245745" y="107512"/>
                      <a:pt x="211709" y="68732"/>
                      <a:pt x="142939" y="68732"/>
                    </a:cubicBezTo>
                    <a:lnTo>
                      <a:pt x="83693" y="68732"/>
                    </a:lnTo>
                    <a:lnTo>
                      <a:pt x="83693" y="242329"/>
                    </a:lnTo>
                    <a:close/>
                  </a:path>
                </a:pathLst>
              </a:custGeom>
              <a:grpFill/>
              <a:ln w="6350" cap="flat">
                <a:noFill/>
                <a:prstDash val="solid"/>
                <a:miter/>
              </a:ln>
            </p:spPr>
            <p:txBody>
              <a:bodyPr rtlCol="0" anchor="ctr"/>
              <a:lstStyle/>
              <a:p>
                <a:endParaRPr lang="da-DK" dirty="0"/>
              </a:p>
            </p:txBody>
          </p:sp>
        </p:grpSp>
      </p:grpSp>
      <p:sp>
        <p:nvSpPr>
          <p:cNvPr id="32" name="Text Placeholder 31">
            <a:extLst>
              <a:ext uri="{FF2B5EF4-FFF2-40B4-BE49-F238E27FC236}">
                <a16:creationId xmlns:a16="http://schemas.microsoft.com/office/drawing/2014/main" id="{00C346A0-02C2-FFB7-1B51-F953F611A703}"/>
              </a:ext>
            </a:extLst>
          </p:cNvPr>
          <p:cNvSpPr>
            <a:spLocks noGrp="1"/>
          </p:cNvSpPr>
          <p:nvPr>
            <p:ph type="body" sz="quarter" idx="13" hasCustomPrompt="1"/>
          </p:nvPr>
        </p:nvSpPr>
        <p:spPr>
          <a:xfrm>
            <a:off x="545691" y="1709928"/>
            <a:ext cx="4562475" cy="3608387"/>
          </a:xfrm>
        </p:spPr>
        <p:txBody>
          <a:bodyPr/>
          <a:lstStyle>
            <a:lvl1pPr>
              <a:defRPr/>
            </a:lvl1pPr>
            <a:lvl2pPr>
              <a:defRPr/>
            </a:lvl2pPr>
          </a:lstStyle>
          <a:p>
            <a:pPr lvl="1"/>
            <a:r>
              <a:rPr lang="da-DK" dirty="0"/>
              <a:t>Brug niveau 2 til brødtekst. Se første side for information om </a:t>
            </a:r>
            <a:r>
              <a:rPr lang="da-DK" dirty="0" err="1"/>
              <a:t>tekstniveauer</a:t>
            </a:r>
            <a:r>
              <a:rPr lang="da-DK" dirty="0"/>
              <a:t>.</a:t>
            </a:r>
          </a:p>
          <a:p>
            <a:pPr lvl="1"/>
            <a:r>
              <a:rPr lang="da-DK" dirty="0"/>
              <a:t>Second level</a:t>
            </a:r>
          </a:p>
          <a:p>
            <a:pPr lvl="2"/>
            <a:r>
              <a:rPr lang="da-DK" dirty="0"/>
              <a:t>Third level</a:t>
            </a:r>
          </a:p>
          <a:p>
            <a:pPr lvl="3"/>
            <a:r>
              <a:rPr lang="da-DK" dirty="0"/>
              <a:t>Fourth level</a:t>
            </a:r>
          </a:p>
          <a:p>
            <a:pPr lvl="4"/>
            <a:r>
              <a:rPr lang="da-DK" dirty="0"/>
              <a:t>Fifth level</a:t>
            </a:r>
          </a:p>
        </p:txBody>
      </p:sp>
      <p:sp>
        <p:nvSpPr>
          <p:cNvPr id="33" name="Text Placeholder 58">
            <a:extLst>
              <a:ext uri="{FF2B5EF4-FFF2-40B4-BE49-F238E27FC236}">
                <a16:creationId xmlns:a16="http://schemas.microsoft.com/office/drawing/2014/main" id="{2005978B-A451-5995-DE21-D8E18AC552B8}"/>
              </a:ext>
            </a:extLst>
          </p:cNvPr>
          <p:cNvSpPr>
            <a:spLocks noGrp="1"/>
          </p:cNvSpPr>
          <p:nvPr>
            <p:ph type="body" sz="quarter" idx="14"/>
          </p:nvPr>
        </p:nvSpPr>
        <p:spPr>
          <a:xfrm>
            <a:off x="4998621" y="655150"/>
            <a:ext cx="6647689" cy="4763"/>
          </a:xfrm>
          <a:custGeom>
            <a:avLst/>
            <a:gdLst>
              <a:gd name="connsiteX0" fmla="*/ 0 w 6647689"/>
              <a:gd name="connsiteY0" fmla="*/ 0 h 4763"/>
              <a:gd name="connsiteX1" fmla="*/ 6647689 w 6647689"/>
              <a:gd name="connsiteY1" fmla="*/ 0 h 4763"/>
              <a:gd name="connsiteX2" fmla="*/ 6647689 w 6647689"/>
              <a:gd name="connsiteY2" fmla="*/ 4763 h 4763"/>
              <a:gd name="connsiteX3" fmla="*/ 0 w 6647689"/>
              <a:gd name="connsiteY3" fmla="*/ 4763 h 4763"/>
            </a:gdLst>
            <a:ahLst/>
            <a:cxnLst>
              <a:cxn ang="0">
                <a:pos x="connsiteX0" y="connsiteY0"/>
              </a:cxn>
              <a:cxn ang="0">
                <a:pos x="connsiteX1" y="connsiteY1"/>
              </a:cxn>
              <a:cxn ang="0">
                <a:pos x="connsiteX2" y="connsiteY2"/>
              </a:cxn>
              <a:cxn ang="0">
                <a:pos x="connsiteX3" y="connsiteY3"/>
              </a:cxn>
            </a:cxnLst>
            <a:rect l="l" t="t" r="r" b="b"/>
            <a:pathLst>
              <a:path w="6647689" h="4763">
                <a:moveTo>
                  <a:pt x="0" y="0"/>
                </a:moveTo>
                <a:lnTo>
                  <a:pt x="6647689" y="0"/>
                </a:lnTo>
                <a:lnTo>
                  <a:pt x="6647689" y="4763"/>
                </a:lnTo>
                <a:lnTo>
                  <a:pt x="0" y="4763"/>
                </a:lnTo>
                <a:close/>
              </a:path>
            </a:pathLst>
          </a:custGeom>
          <a:solidFill>
            <a:schemeClr val="accent3"/>
          </a:solidFill>
        </p:spPr>
        <p:txBody>
          <a:bodyPr wrap="square">
            <a:noAutofit/>
          </a:bodyPr>
          <a:lstStyle>
            <a:lvl1pPr marL="0" indent="0">
              <a:buFontTx/>
              <a:buNone/>
              <a:defRPr>
                <a:noFill/>
              </a:defRPr>
            </a:lvl1pPr>
            <a:lvl2pPr marL="0" indent="0">
              <a:buFontTx/>
              <a:buNone/>
              <a:defRPr>
                <a:noFill/>
              </a:defRPr>
            </a:lvl2pPr>
            <a:lvl3pPr marL="0" indent="0">
              <a:buFontTx/>
              <a:buNone/>
              <a:defRPr>
                <a:noFill/>
              </a:defRPr>
            </a:lvl3pPr>
            <a:lvl4pPr marL="0" indent="0">
              <a:buFontTx/>
              <a:buNone/>
              <a:defRPr>
                <a:noFill/>
              </a:defRPr>
            </a:lvl4pPr>
            <a:lvl5pPr marL="0" indent="0">
              <a:buFontTx/>
              <a:buNone/>
              <a:defRPr>
                <a:noFill/>
              </a:defRPr>
            </a:lvl5p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endParaRPr lang="da-DK" dirty="0"/>
          </a:p>
        </p:txBody>
      </p:sp>
      <p:sp>
        <p:nvSpPr>
          <p:cNvPr id="35" name="Rectangle 34">
            <a:extLst>
              <a:ext uri="{FF2B5EF4-FFF2-40B4-BE49-F238E27FC236}">
                <a16:creationId xmlns:a16="http://schemas.microsoft.com/office/drawing/2014/main" id="{F1134141-7CBC-0C79-0F7A-602F93A783E4}"/>
              </a:ext>
            </a:extLst>
          </p:cNvPr>
          <p:cNvSpPr/>
          <p:nvPr/>
        </p:nvSpPr>
        <p:spPr>
          <a:xfrm>
            <a:off x="6096000" y="1241770"/>
            <a:ext cx="5550309" cy="5049699"/>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a-DK" dirty="0"/>
          </a:p>
        </p:txBody>
      </p:sp>
      <p:sp>
        <p:nvSpPr>
          <p:cNvPr id="39" name="Picture Placeholder 38">
            <a:extLst>
              <a:ext uri="{FF2B5EF4-FFF2-40B4-BE49-F238E27FC236}">
                <a16:creationId xmlns:a16="http://schemas.microsoft.com/office/drawing/2014/main" id="{29379F92-76D7-B024-678F-8E6BCB70F588}"/>
              </a:ext>
            </a:extLst>
          </p:cNvPr>
          <p:cNvSpPr>
            <a:spLocks noGrp="1" noChangeAspect="1"/>
          </p:cNvSpPr>
          <p:nvPr>
            <p:ph type="pic" sz="quarter" idx="15" hasCustomPrompt="1"/>
          </p:nvPr>
        </p:nvSpPr>
        <p:spPr>
          <a:xfrm>
            <a:off x="6096000" y="1241770"/>
            <a:ext cx="5550309" cy="5049699"/>
          </a:xfrm>
          <a:custGeom>
            <a:avLst/>
            <a:gdLst>
              <a:gd name="connsiteX0" fmla="*/ 0 w 5550309"/>
              <a:gd name="connsiteY0" fmla="*/ 0 h 5049699"/>
              <a:gd name="connsiteX1" fmla="*/ 5550309 w 5550309"/>
              <a:gd name="connsiteY1" fmla="*/ 0 h 5049699"/>
              <a:gd name="connsiteX2" fmla="*/ 5550309 w 5550309"/>
              <a:gd name="connsiteY2" fmla="*/ 5049699 h 5049699"/>
              <a:gd name="connsiteX3" fmla="*/ 0 w 5550309"/>
              <a:gd name="connsiteY3" fmla="*/ 5049699 h 5049699"/>
            </a:gdLst>
            <a:ahLst/>
            <a:cxnLst>
              <a:cxn ang="0">
                <a:pos x="connsiteX0" y="connsiteY0"/>
              </a:cxn>
              <a:cxn ang="0">
                <a:pos x="connsiteX1" y="connsiteY1"/>
              </a:cxn>
              <a:cxn ang="0">
                <a:pos x="connsiteX2" y="connsiteY2"/>
              </a:cxn>
              <a:cxn ang="0">
                <a:pos x="connsiteX3" y="connsiteY3"/>
              </a:cxn>
            </a:cxnLst>
            <a:rect l="l" t="t" r="r" b="b"/>
            <a:pathLst>
              <a:path w="5550309" h="5049699">
                <a:moveTo>
                  <a:pt x="0" y="0"/>
                </a:moveTo>
                <a:lnTo>
                  <a:pt x="5550309" y="0"/>
                </a:lnTo>
                <a:lnTo>
                  <a:pt x="5550309" y="5049699"/>
                </a:lnTo>
                <a:lnTo>
                  <a:pt x="0" y="5049699"/>
                </a:lnTo>
                <a:close/>
              </a:path>
            </a:pathLst>
          </a:custGeom>
          <a:blipFill>
            <a:blip r:embed="rId2"/>
            <a:srcRect/>
            <a:stretch>
              <a:fillRect t="-5678" b="-5678"/>
            </a:stretch>
          </a:blipFill>
        </p:spPr>
        <p:txBody>
          <a:bodyPr wrap="square">
            <a:noAutofit/>
          </a:bodyPr>
          <a:lstStyle>
            <a:lvl1pPr>
              <a:defRPr sz="1100"/>
            </a:lvl1pPr>
          </a:lstStyle>
          <a:p>
            <a:r>
              <a:rPr lang="da-DK" dirty="0"/>
              <a:t>Skift billede ved at klikke på ikonet i midten</a:t>
            </a:r>
          </a:p>
        </p:txBody>
      </p:sp>
      <p:sp>
        <p:nvSpPr>
          <p:cNvPr id="34" name="Title 1">
            <a:extLst>
              <a:ext uri="{FF2B5EF4-FFF2-40B4-BE49-F238E27FC236}">
                <a16:creationId xmlns:a16="http://schemas.microsoft.com/office/drawing/2014/main" id="{255DFDF8-13DB-48E6-E661-D05F7BF64FC9}"/>
              </a:ext>
            </a:extLst>
          </p:cNvPr>
          <p:cNvSpPr>
            <a:spLocks noGrp="1"/>
          </p:cNvSpPr>
          <p:nvPr>
            <p:ph type="title" hasCustomPrompt="1"/>
          </p:nvPr>
        </p:nvSpPr>
        <p:spPr>
          <a:xfrm>
            <a:off x="553064" y="1241770"/>
            <a:ext cx="4562475" cy="318380"/>
          </a:xfrm>
        </p:spPr>
        <p:txBody>
          <a:bodyPr/>
          <a:lstStyle>
            <a:lvl1pPr>
              <a:defRPr sz="1800" spc="-20" baseline="0"/>
            </a:lvl1pPr>
          </a:lstStyle>
          <a:p>
            <a:r>
              <a:rPr lang="en-US" dirty="0" err="1"/>
              <a:t>Overskrift</a:t>
            </a:r>
            <a:r>
              <a:rPr lang="en-US" dirty="0"/>
              <a:t> </a:t>
            </a:r>
            <a:r>
              <a:rPr lang="en-US" dirty="0" err="1"/>
              <a:t>i</a:t>
            </a:r>
            <a:r>
              <a:rPr lang="en-US" dirty="0"/>
              <a:t> </a:t>
            </a:r>
            <a:r>
              <a:rPr lang="en-US" dirty="0" err="1"/>
              <a:t>én</a:t>
            </a:r>
            <a:r>
              <a:rPr lang="en-US" dirty="0"/>
              <a:t> </a:t>
            </a:r>
            <a:r>
              <a:rPr lang="en-US" dirty="0" err="1"/>
              <a:t>linje</a:t>
            </a:r>
            <a:endParaRPr lang="da-DK" dirty="0"/>
          </a:p>
        </p:txBody>
      </p:sp>
    </p:spTree>
    <p:extLst>
      <p:ext uri="{BB962C8B-B14F-4D97-AF65-F5344CB8AC3E}">
        <p14:creationId xmlns:p14="http://schemas.microsoft.com/office/powerpoint/2010/main" val="586732474"/>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decel="100000" fill="hold" grpId="0" nodeType="afterEffect">
                                  <p:stCondLst>
                                    <p:cond delay="0"/>
                                  </p:stCondLst>
                                  <p:childTnLst>
                                    <p:set>
                                      <p:cBhvr>
                                        <p:cTn id="6" dur="1" fill="hold">
                                          <p:stCondLst>
                                            <p:cond delay="0"/>
                                          </p:stCondLst>
                                        </p:cTn>
                                        <p:tgtEl>
                                          <p:spTgt spid="35"/>
                                        </p:tgtEl>
                                        <p:attrNameLst>
                                          <p:attrName>style.visibility</p:attrName>
                                        </p:attrNameLst>
                                      </p:cBhvr>
                                      <p:to>
                                        <p:strVal val="visible"/>
                                      </p:to>
                                    </p:set>
                                    <p:anim calcmode="lin" valueType="num">
                                      <p:cBhvr additive="base">
                                        <p:cTn id="7" dur="500" fill="hold"/>
                                        <p:tgtEl>
                                          <p:spTgt spid="35"/>
                                        </p:tgtEl>
                                        <p:attrNameLst>
                                          <p:attrName>ppt_x</p:attrName>
                                        </p:attrNameLst>
                                      </p:cBhvr>
                                      <p:tavLst>
                                        <p:tav tm="0">
                                          <p:val>
                                            <p:strVal val="1+#ppt_w/2"/>
                                          </p:val>
                                        </p:tav>
                                        <p:tav tm="100000">
                                          <p:val>
                                            <p:strVal val="#ppt_x"/>
                                          </p:val>
                                        </p:tav>
                                      </p:tavLst>
                                    </p:anim>
                                    <p:anim calcmode="lin" valueType="num">
                                      <p:cBhvr additive="base">
                                        <p:cTn id="8" dur="500" fill="hold"/>
                                        <p:tgtEl>
                                          <p:spTgt spid="35"/>
                                        </p:tgtEl>
                                        <p:attrNameLst>
                                          <p:attrName>ppt_y</p:attrName>
                                        </p:attrNameLst>
                                      </p:cBhvr>
                                      <p:tavLst>
                                        <p:tav tm="0">
                                          <p:val>
                                            <p:strVal val="#ppt_y"/>
                                          </p:val>
                                        </p:tav>
                                        <p:tav tm="100000">
                                          <p:val>
                                            <p:strVal val="#ppt_y"/>
                                          </p:val>
                                        </p:tav>
                                      </p:tavLst>
                                    </p:anim>
                                  </p:childTnLst>
                                </p:cTn>
                              </p:par>
                              <p:par>
                                <p:cTn id="9" presetID="2" presetClass="entr" presetSubtype="2" decel="100000" fill="hold" grpId="0" nodeType="withEffect">
                                  <p:stCondLst>
                                    <p:cond delay="0"/>
                                  </p:stCondLst>
                                  <p:childTnLst>
                                    <p:set>
                                      <p:cBhvr>
                                        <p:cTn id="10" dur="1" fill="hold">
                                          <p:stCondLst>
                                            <p:cond delay="0"/>
                                          </p:stCondLst>
                                        </p:cTn>
                                        <p:tgtEl>
                                          <p:spTgt spid="39"/>
                                        </p:tgtEl>
                                        <p:attrNameLst>
                                          <p:attrName>style.visibility</p:attrName>
                                        </p:attrNameLst>
                                      </p:cBhvr>
                                      <p:to>
                                        <p:strVal val="visible"/>
                                      </p:to>
                                    </p:set>
                                    <p:anim calcmode="lin" valueType="num">
                                      <p:cBhvr additive="base">
                                        <p:cTn id="11" dur="1000" fill="hold"/>
                                        <p:tgtEl>
                                          <p:spTgt spid="39"/>
                                        </p:tgtEl>
                                        <p:attrNameLst>
                                          <p:attrName>ppt_x</p:attrName>
                                        </p:attrNameLst>
                                      </p:cBhvr>
                                      <p:tavLst>
                                        <p:tav tm="0">
                                          <p:val>
                                            <p:strVal val="1+#ppt_w/2"/>
                                          </p:val>
                                        </p:tav>
                                        <p:tav tm="100000">
                                          <p:val>
                                            <p:strVal val="#ppt_x"/>
                                          </p:val>
                                        </p:tav>
                                      </p:tavLst>
                                    </p:anim>
                                    <p:anim calcmode="lin" valueType="num">
                                      <p:cBhvr additive="base">
                                        <p:cTn id="12" dur="1000" fill="hold"/>
                                        <p:tgtEl>
                                          <p:spTgt spid="39"/>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5" grpId="0" animBg="1"/>
      <p:bldP spid="39" grpId="0" animBg="1"/>
    </p:bld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ekst med stort billede - grå">
    <p:bg>
      <p:bgPr>
        <a:solidFill>
          <a:schemeClr val="bg1"/>
        </a:solidFill>
        <a:effectLst/>
      </p:bgPr>
    </p:bg>
    <p:spTree>
      <p:nvGrpSpPr>
        <p:cNvPr id="1" name=""/>
        <p:cNvGrpSpPr/>
        <p:nvPr/>
      </p:nvGrpSpPr>
      <p:grpSpPr>
        <a:xfrm>
          <a:off x="0" y="0"/>
          <a:ext cx="0" cy="0"/>
          <a:chOff x="0" y="0"/>
          <a:chExt cx="0" cy="0"/>
        </a:xfrm>
      </p:grpSpPr>
      <p:sp>
        <p:nvSpPr>
          <p:cNvPr id="35" name="Rectangle 34">
            <a:extLst>
              <a:ext uri="{FF2B5EF4-FFF2-40B4-BE49-F238E27FC236}">
                <a16:creationId xmlns:a16="http://schemas.microsoft.com/office/drawing/2014/main" id="{F1134141-7CBC-0C79-0F7A-602F93A783E4}"/>
              </a:ext>
            </a:extLst>
          </p:cNvPr>
          <p:cNvSpPr/>
          <p:nvPr/>
        </p:nvSpPr>
        <p:spPr>
          <a:xfrm>
            <a:off x="6096000" y="0"/>
            <a:ext cx="6096000" cy="68580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a-DK" dirty="0"/>
          </a:p>
        </p:txBody>
      </p:sp>
      <p:sp>
        <p:nvSpPr>
          <p:cNvPr id="39" name="Picture Placeholder 38">
            <a:extLst>
              <a:ext uri="{FF2B5EF4-FFF2-40B4-BE49-F238E27FC236}">
                <a16:creationId xmlns:a16="http://schemas.microsoft.com/office/drawing/2014/main" id="{29379F92-76D7-B024-678F-8E6BCB70F588}"/>
              </a:ext>
            </a:extLst>
          </p:cNvPr>
          <p:cNvSpPr>
            <a:spLocks noGrp="1" noChangeAspect="1"/>
          </p:cNvSpPr>
          <p:nvPr>
            <p:ph type="pic" sz="quarter" idx="15" hasCustomPrompt="1"/>
          </p:nvPr>
        </p:nvSpPr>
        <p:spPr>
          <a:xfrm>
            <a:off x="6096000" y="0"/>
            <a:ext cx="6113995" cy="6858000"/>
          </a:xfrm>
          <a:custGeom>
            <a:avLst/>
            <a:gdLst>
              <a:gd name="connsiteX0" fmla="*/ 0 w 5550309"/>
              <a:gd name="connsiteY0" fmla="*/ 0 h 5049699"/>
              <a:gd name="connsiteX1" fmla="*/ 5550309 w 5550309"/>
              <a:gd name="connsiteY1" fmla="*/ 0 h 5049699"/>
              <a:gd name="connsiteX2" fmla="*/ 5550309 w 5550309"/>
              <a:gd name="connsiteY2" fmla="*/ 5049699 h 5049699"/>
              <a:gd name="connsiteX3" fmla="*/ 0 w 5550309"/>
              <a:gd name="connsiteY3" fmla="*/ 5049699 h 5049699"/>
            </a:gdLst>
            <a:ahLst/>
            <a:cxnLst>
              <a:cxn ang="0">
                <a:pos x="connsiteX0" y="connsiteY0"/>
              </a:cxn>
              <a:cxn ang="0">
                <a:pos x="connsiteX1" y="connsiteY1"/>
              </a:cxn>
              <a:cxn ang="0">
                <a:pos x="connsiteX2" y="connsiteY2"/>
              </a:cxn>
              <a:cxn ang="0">
                <a:pos x="connsiteX3" y="connsiteY3"/>
              </a:cxn>
            </a:cxnLst>
            <a:rect l="l" t="t" r="r" b="b"/>
            <a:pathLst>
              <a:path w="5550309" h="5049699">
                <a:moveTo>
                  <a:pt x="0" y="0"/>
                </a:moveTo>
                <a:lnTo>
                  <a:pt x="5550309" y="0"/>
                </a:lnTo>
                <a:lnTo>
                  <a:pt x="5550309" y="5049699"/>
                </a:lnTo>
                <a:lnTo>
                  <a:pt x="0" y="5049699"/>
                </a:lnTo>
                <a:close/>
              </a:path>
            </a:pathLst>
          </a:custGeom>
          <a:blipFill>
            <a:blip r:embed="rId2"/>
            <a:srcRect/>
            <a:stretch>
              <a:fillRect l="-5358" r="-5358"/>
            </a:stretch>
          </a:blipFill>
        </p:spPr>
        <p:txBody>
          <a:bodyPr wrap="square">
            <a:noAutofit/>
          </a:bodyPr>
          <a:lstStyle>
            <a:lvl1pPr>
              <a:defRPr sz="1100"/>
            </a:lvl1pPr>
          </a:lstStyle>
          <a:p>
            <a:r>
              <a:rPr lang="da-DK" dirty="0"/>
              <a:t>Skift billede ved at klikke på ikonet i midten</a:t>
            </a:r>
          </a:p>
        </p:txBody>
      </p:sp>
      <p:sp>
        <p:nvSpPr>
          <p:cNvPr id="3" name="Date Placeholder 2">
            <a:extLst>
              <a:ext uri="{FF2B5EF4-FFF2-40B4-BE49-F238E27FC236}">
                <a16:creationId xmlns:a16="http://schemas.microsoft.com/office/drawing/2014/main" id="{A520AD10-DF14-D6DA-30EF-AB5BFD7FDE24}"/>
              </a:ext>
            </a:extLst>
          </p:cNvPr>
          <p:cNvSpPr>
            <a:spLocks noGrp="1"/>
          </p:cNvSpPr>
          <p:nvPr>
            <p:ph type="dt" sz="half" idx="10"/>
          </p:nvPr>
        </p:nvSpPr>
        <p:spPr/>
        <p:txBody>
          <a:bodyPr/>
          <a:lstStyle/>
          <a:p>
            <a:fld id="{A0E454B2-3DFE-43E9-8AF5-513D4A17C6CD}" type="datetime2">
              <a:rPr lang="da-DK" smtClean="0"/>
              <a:t>18. august 2026</a:t>
            </a:fld>
            <a:endParaRPr lang="da-DK"/>
          </a:p>
        </p:txBody>
      </p:sp>
      <p:sp>
        <p:nvSpPr>
          <p:cNvPr id="4" name="Footer Placeholder 3">
            <a:extLst>
              <a:ext uri="{FF2B5EF4-FFF2-40B4-BE49-F238E27FC236}">
                <a16:creationId xmlns:a16="http://schemas.microsoft.com/office/drawing/2014/main" id="{91BC416E-2ABF-6098-B5D8-11B3F8ED69B6}"/>
              </a:ext>
            </a:extLst>
          </p:cNvPr>
          <p:cNvSpPr>
            <a:spLocks noGrp="1"/>
          </p:cNvSpPr>
          <p:nvPr>
            <p:ph type="ftr" sz="quarter" idx="11"/>
          </p:nvPr>
        </p:nvSpPr>
        <p:spPr/>
        <p:txBody>
          <a:bodyPr/>
          <a:lstStyle/>
          <a:p>
            <a:r>
              <a:rPr lang="da-DK"/>
              <a:t>Tag det personligt</a:t>
            </a:r>
          </a:p>
        </p:txBody>
      </p:sp>
      <p:sp>
        <p:nvSpPr>
          <p:cNvPr id="5" name="Slide Number Placeholder 4">
            <a:extLst>
              <a:ext uri="{FF2B5EF4-FFF2-40B4-BE49-F238E27FC236}">
                <a16:creationId xmlns:a16="http://schemas.microsoft.com/office/drawing/2014/main" id="{3F2ED9A1-71E1-4ED4-5F4D-5075BB09E14E}"/>
              </a:ext>
            </a:extLst>
          </p:cNvPr>
          <p:cNvSpPr>
            <a:spLocks noGrp="1"/>
          </p:cNvSpPr>
          <p:nvPr>
            <p:ph type="sldNum" sz="quarter" idx="12"/>
          </p:nvPr>
        </p:nvSpPr>
        <p:spPr/>
        <p:txBody>
          <a:bodyPr/>
          <a:lstStyle/>
          <a:p>
            <a:fld id="{323FE598-7428-4E38-8409-8C9921B334C8}" type="slidenum">
              <a:rPr lang="da-DK" smtClean="0"/>
              <a:t>‹nr.›</a:t>
            </a:fld>
            <a:endParaRPr lang="da-DK"/>
          </a:p>
        </p:txBody>
      </p:sp>
      <p:grpSp>
        <p:nvGrpSpPr>
          <p:cNvPr id="6" name="Group 5">
            <a:extLst>
              <a:ext uri="{FF2B5EF4-FFF2-40B4-BE49-F238E27FC236}">
                <a16:creationId xmlns:a16="http://schemas.microsoft.com/office/drawing/2014/main" id="{710228E8-4FE8-6527-8618-63F71E2D61F9}"/>
              </a:ext>
            </a:extLst>
          </p:cNvPr>
          <p:cNvGrpSpPr>
            <a:grpSpLocks noChangeAspect="1"/>
          </p:cNvGrpSpPr>
          <p:nvPr/>
        </p:nvGrpSpPr>
        <p:grpSpPr>
          <a:xfrm>
            <a:off x="545691" y="397566"/>
            <a:ext cx="834251" cy="310488"/>
            <a:chOff x="545691" y="457199"/>
            <a:chExt cx="1126889" cy="419401"/>
          </a:xfrm>
        </p:grpSpPr>
        <p:grpSp>
          <p:nvGrpSpPr>
            <p:cNvPr id="7" name="Group 6">
              <a:extLst>
                <a:ext uri="{FF2B5EF4-FFF2-40B4-BE49-F238E27FC236}">
                  <a16:creationId xmlns:a16="http://schemas.microsoft.com/office/drawing/2014/main" id="{C7E2BEA7-9E59-FD01-EF30-A609ABF6AA97}"/>
                </a:ext>
              </a:extLst>
            </p:cNvPr>
            <p:cNvGrpSpPr>
              <a:grpSpLocks noChangeAspect="1"/>
            </p:cNvGrpSpPr>
            <p:nvPr/>
          </p:nvGrpSpPr>
          <p:grpSpPr>
            <a:xfrm>
              <a:off x="545691" y="457199"/>
              <a:ext cx="375413" cy="419401"/>
              <a:chOff x="4129962" y="159852"/>
              <a:chExt cx="2203983" cy="2462231"/>
            </a:xfrm>
            <a:solidFill>
              <a:schemeClr val="accent5"/>
            </a:solidFill>
          </p:grpSpPr>
          <p:grpSp>
            <p:nvGrpSpPr>
              <p:cNvPr id="26" name="Graphic 6">
                <a:extLst>
                  <a:ext uri="{FF2B5EF4-FFF2-40B4-BE49-F238E27FC236}">
                    <a16:creationId xmlns:a16="http://schemas.microsoft.com/office/drawing/2014/main" id="{5C096393-FEAC-82AB-BB13-892336A1701B}"/>
                  </a:ext>
                </a:extLst>
              </p:cNvPr>
              <p:cNvGrpSpPr/>
              <p:nvPr/>
            </p:nvGrpSpPr>
            <p:grpSpPr>
              <a:xfrm>
                <a:off x="4129962" y="159852"/>
                <a:ext cx="2203983" cy="2462231"/>
                <a:chOff x="4129962" y="159852"/>
                <a:chExt cx="2203983" cy="2462231"/>
              </a:xfrm>
              <a:grpFill/>
            </p:grpSpPr>
            <p:sp>
              <p:nvSpPr>
                <p:cNvPr id="28" name="Freeform: Shape 27">
                  <a:extLst>
                    <a:ext uri="{FF2B5EF4-FFF2-40B4-BE49-F238E27FC236}">
                      <a16:creationId xmlns:a16="http://schemas.microsoft.com/office/drawing/2014/main" id="{590160F3-53F2-1310-008C-DE0334809F06}"/>
                    </a:ext>
                  </a:extLst>
                </p:cNvPr>
                <p:cNvSpPr/>
                <p:nvPr/>
              </p:nvSpPr>
              <p:spPr>
                <a:xfrm>
                  <a:off x="4129962" y="159852"/>
                  <a:ext cx="2203983" cy="2462231"/>
                </a:xfrm>
                <a:custGeom>
                  <a:avLst/>
                  <a:gdLst>
                    <a:gd name="connsiteX0" fmla="*/ 2063128 w 2203983"/>
                    <a:gd name="connsiteY0" fmla="*/ 232505 h 2462231"/>
                    <a:gd name="connsiteX1" fmla="*/ 1715992 w 2203983"/>
                    <a:gd name="connsiteY1" fmla="*/ 42989 h 2462231"/>
                    <a:gd name="connsiteX2" fmla="*/ 1101960 w 2203983"/>
                    <a:gd name="connsiteY2" fmla="*/ 0 h 2462231"/>
                    <a:gd name="connsiteX3" fmla="*/ 487991 w 2203983"/>
                    <a:gd name="connsiteY3" fmla="*/ 42989 h 2462231"/>
                    <a:gd name="connsiteX4" fmla="*/ 140792 w 2203983"/>
                    <a:gd name="connsiteY4" fmla="*/ 232505 h 2462231"/>
                    <a:gd name="connsiteX5" fmla="*/ 17621 w 2203983"/>
                    <a:gd name="connsiteY5" fmla="*/ 609219 h 2462231"/>
                    <a:gd name="connsiteX6" fmla="*/ 0 w 2203983"/>
                    <a:gd name="connsiteY6" fmla="*/ 1231176 h 2462231"/>
                    <a:gd name="connsiteX7" fmla="*/ 17621 w 2203983"/>
                    <a:gd name="connsiteY7" fmla="*/ 1853076 h 2462231"/>
                    <a:gd name="connsiteX8" fmla="*/ 140792 w 2203983"/>
                    <a:gd name="connsiteY8" fmla="*/ 2229790 h 2462231"/>
                    <a:gd name="connsiteX9" fmla="*/ 487991 w 2203983"/>
                    <a:gd name="connsiteY9" fmla="*/ 2419306 h 2462231"/>
                    <a:gd name="connsiteX10" fmla="*/ 1101960 w 2203983"/>
                    <a:gd name="connsiteY10" fmla="*/ 2462232 h 2462231"/>
                    <a:gd name="connsiteX11" fmla="*/ 1715992 w 2203983"/>
                    <a:gd name="connsiteY11" fmla="*/ 2419306 h 2462231"/>
                    <a:gd name="connsiteX12" fmla="*/ 2063128 w 2203983"/>
                    <a:gd name="connsiteY12" fmla="*/ 2229790 h 2462231"/>
                    <a:gd name="connsiteX13" fmla="*/ 2186362 w 2203983"/>
                    <a:gd name="connsiteY13" fmla="*/ 1853076 h 2462231"/>
                    <a:gd name="connsiteX14" fmla="*/ 2203983 w 2203983"/>
                    <a:gd name="connsiteY14" fmla="*/ 1231176 h 2462231"/>
                    <a:gd name="connsiteX15" fmla="*/ 2186362 w 2203983"/>
                    <a:gd name="connsiteY15" fmla="*/ 609219 h 2462231"/>
                    <a:gd name="connsiteX16" fmla="*/ 2063128 w 2203983"/>
                    <a:gd name="connsiteY16" fmla="*/ 232505 h 2462231"/>
                    <a:gd name="connsiteX17" fmla="*/ 2004956 w 2203983"/>
                    <a:gd name="connsiteY17" fmla="*/ 2184787 h 2462231"/>
                    <a:gd name="connsiteX18" fmla="*/ 1716234 w 2203983"/>
                    <a:gd name="connsiteY18" fmla="*/ 2343207 h 2462231"/>
                    <a:gd name="connsiteX19" fmla="*/ 1101960 w 2203983"/>
                    <a:gd name="connsiteY19" fmla="*/ 2388699 h 2462231"/>
                    <a:gd name="connsiteX20" fmla="*/ 487744 w 2203983"/>
                    <a:gd name="connsiteY20" fmla="*/ 2343207 h 2462231"/>
                    <a:gd name="connsiteX21" fmla="*/ 199022 w 2203983"/>
                    <a:gd name="connsiteY21" fmla="*/ 2184787 h 2462231"/>
                    <a:gd name="connsiteX22" fmla="*/ 89205 w 2203983"/>
                    <a:gd name="connsiteY22" fmla="*/ 1832159 h 2462231"/>
                    <a:gd name="connsiteX23" fmla="*/ 73533 w 2203983"/>
                    <a:gd name="connsiteY23" fmla="*/ 1231176 h 2462231"/>
                    <a:gd name="connsiteX24" fmla="*/ 89205 w 2203983"/>
                    <a:gd name="connsiteY24" fmla="*/ 630136 h 2462231"/>
                    <a:gd name="connsiteX25" fmla="*/ 199022 w 2203983"/>
                    <a:gd name="connsiteY25" fmla="*/ 277508 h 2462231"/>
                    <a:gd name="connsiteX26" fmla="*/ 487744 w 2203983"/>
                    <a:gd name="connsiteY26" fmla="*/ 119031 h 2462231"/>
                    <a:gd name="connsiteX27" fmla="*/ 1101960 w 2203983"/>
                    <a:gd name="connsiteY27" fmla="*/ 73539 h 2462231"/>
                    <a:gd name="connsiteX28" fmla="*/ 1716234 w 2203983"/>
                    <a:gd name="connsiteY28" fmla="*/ 119031 h 2462231"/>
                    <a:gd name="connsiteX29" fmla="*/ 2004956 w 2203983"/>
                    <a:gd name="connsiteY29" fmla="*/ 277508 h 2462231"/>
                    <a:gd name="connsiteX30" fmla="*/ 2114715 w 2203983"/>
                    <a:gd name="connsiteY30" fmla="*/ 630136 h 2462231"/>
                    <a:gd name="connsiteX31" fmla="*/ 2130444 w 2203983"/>
                    <a:gd name="connsiteY31" fmla="*/ 1231176 h 2462231"/>
                    <a:gd name="connsiteX32" fmla="*/ 2114715 w 2203983"/>
                    <a:gd name="connsiteY32" fmla="*/ 1832159 h 2462231"/>
                    <a:gd name="connsiteX33" fmla="*/ 2004956 w 2203983"/>
                    <a:gd name="connsiteY33" fmla="*/ 2184787 h 24622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2203983" h="2462231">
                      <a:moveTo>
                        <a:pt x="2063128" y="232505"/>
                      </a:moveTo>
                      <a:cubicBezTo>
                        <a:pt x="1987576" y="134760"/>
                        <a:pt x="1873980" y="76651"/>
                        <a:pt x="1715992" y="42989"/>
                      </a:cubicBezTo>
                      <a:cubicBezTo>
                        <a:pt x="1557884" y="9271"/>
                        <a:pt x="1355376" y="0"/>
                        <a:pt x="1101960" y="0"/>
                      </a:cubicBezTo>
                      <a:cubicBezTo>
                        <a:pt x="848544" y="0"/>
                        <a:pt x="646043" y="9271"/>
                        <a:pt x="487991" y="42989"/>
                      </a:cubicBezTo>
                      <a:cubicBezTo>
                        <a:pt x="329940" y="76651"/>
                        <a:pt x="216345" y="134760"/>
                        <a:pt x="140792" y="232505"/>
                      </a:cubicBezTo>
                      <a:cubicBezTo>
                        <a:pt x="70428" y="323602"/>
                        <a:pt x="35179" y="445986"/>
                        <a:pt x="17621" y="609219"/>
                      </a:cubicBezTo>
                      <a:cubicBezTo>
                        <a:pt x="0" y="772452"/>
                        <a:pt x="0" y="976598"/>
                        <a:pt x="0" y="1231176"/>
                      </a:cubicBezTo>
                      <a:cubicBezTo>
                        <a:pt x="0" y="1485690"/>
                        <a:pt x="0" y="1689843"/>
                        <a:pt x="17621" y="1853076"/>
                      </a:cubicBezTo>
                      <a:cubicBezTo>
                        <a:pt x="35185" y="2016309"/>
                        <a:pt x="70428" y="2138687"/>
                        <a:pt x="140792" y="2229790"/>
                      </a:cubicBezTo>
                      <a:cubicBezTo>
                        <a:pt x="216345" y="2327472"/>
                        <a:pt x="329940" y="2385587"/>
                        <a:pt x="487991" y="2419306"/>
                      </a:cubicBezTo>
                      <a:cubicBezTo>
                        <a:pt x="646043" y="2452967"/>
                        <a:pt x="848544" y="2462232"/>
                        <a:pt x="1101960" y="2462232"/>
                      </a:cubicBezTo>
                      <a:cubicBezTo>
                        <a:pt x="1355376" y="2462232"/>
                        <a:pt x="1557877" y="2452960"/>
                        <a:pt x="1715992" y="2419306"/>
                      </a:cubicBezTo>
                      <a:cubicBezTo>
                        <a:pt x="1873980" y="2385587"/>
                        <a:pt x="1987582" y="2327478"/>
                        <a:pt x="2063128" y="2229790"/>
                      </a:cubicBezTo>
                      <a:cubicBezTo>
                        <a:pt x="2133556" y="2138693"/>
                        <a:pt x="2168741" y="2016309"/>
                        <a:pt x="2186362" y="1853076"/>
                      </a:cubicBezTo>
                      <a:cubicBezTo>
                        <a:pt x="2203983" y="1689843"/>
                        <a:pt x="2203983" y="1485697"/>
                        <a:pt x="2203983" y="1231176"/>
                      </a:cubicBezTo>
                      <a:cubicBezTo>
                        <a:pt x="2203983" y="976598"/>
                        <a:pt x="2203983" y="772452"/>
                        <a:pt x="2186362" y="609219"/>
                      </a:cubicBezTo>
                      <a:cubicBezTo>
                        <a:pt x="2168741" y="445986"/>
                        <a:pt x="2133556" y="323609"/>
                        <a:pt x="2063128" y="232505"/>
                      </a:cubicBezTo>
                      <a:moveTo>
                        <a:pt x="2004956" y="2184787"/>
                      </a:moveTo>
                      <a:cubicBezTo>
                        <a:pt x="1946783" y="2260092"/>
                        <a:pt x="1858613" y="2311070"/>
                        <a:pt x="1716234" y="2343207"/>
                      </a:cubicBezTo>
                      <a:cubicBezTo>
                        <a:pt x="1573790" y="2375402"/>
                        <a:pt x="1377144" y="2388699"/>
                        <a:pt x="1101960" y="2388699"/>
                      </a:cubicBezTo>
                      <a:cubicBezTo>
                        <a:pt x="826834" y="2388699"/>
                        <a:pt x="630187" y="2375408"/>
                        <a:pt x="487744" y="2343207"/>
                      </a:cubicBezTo>
                      <a:cubicBezTo>
                        <a:pt x="345364" y="2311070"/>
                        <a:pt x="257194" y="2260099"/>
                        <a:pt x="199022" y="2184787"/>
                      </a:cubicBezTo>
                      <a:cubicBezTo>
                        <a:pt x="136277" y="2103628"/>
                        <a:pt x="104877" y="1988566"/>
                        <a:pt x="89205" y="1832159"/>
                      </a:cubicBezTo>
                      <a:cubicBezTo>
                        <a:pt x="73533" y="1675695"/>
                        <a:pt x="73533" y="1477886"/>
                        <a:pt x="73533" y="1231176"/>
                      </a:cubicBezTo>
                      <a:cubicBezTo>
                        <a:pt x="73533" y="984402"/>
                        <a:pt x="73533" y="786537"/>
                        <a:pt x="89205" y="630136"/>
                      </a:cubicBezTo>
                      <a:cubicBezTo>
                        <a:pt x="104877" y="473672"/>
                        <a:pt x="136277" y="358610"/>
                        <a:pt x="199022" y="277508"/>
                      </a:cubicBezTo>
                      <a:cubicBezTo>
                        <a:pt x="257194" y="202203"/>
                        <a:pt x="345364" y="151225"/>
                        <a:pt x="487744" y="119031"/>
                      </a:cubicBezTo>
                      <a:cubicBezTo>
                        <a:pt x="630187" y="86893"/>
                        <a:pt x="826834" y="73539"/>
                        <a:pt x="1101960" y="73539"/>
                      </a:cubicBezTo>
                      <a:cubicBezTo>
                        <a:pt x="1377144" y="73539"/>
                        <a:pt x="1573797" y="86893"/>
                        <a:pt x="1716234" y="119031"/>
                      </a:cubicBezTo>
                      <a:cubicBezTo>
                        <a:pt x="1858613" y="151225"/>
                        <a:pt x="1946783" y="202203"/>
                        <a:pt x="2004956" y="277508"/>
                      </a:cubicBezTo>
                      <a:cubicBezTo>
                        <a:pt x="2067700" y="358604"/>
                        <a:pt x="2099043" y="473665"/>
                        <a:pt x="2114715" y="630136"/>
                      </a:cubicBezTo>
                      <a:cubicBezTo>
                        <a:pt x="2130444" y="786543"/>
                        <a:pt x="2130444" y="984409"/>
                        <a:pt x="2130444" y="1231176"/>
                      </a:cubicBezTo>
                      <a:cubicBezTo>
                        <a:pt x="2130444" y="1477886"/>
                        <a:pt x="2130444" y="1675695"/>
                        <a:pt x="2114715" y="1832159"/>
                      </a:cubicBezTo>
                      <a:cubicBezTo>
                        <a:pt x="2099043" y="1988566"/>
                        <a:pt x="2067700" y="2103628"/>
                        <a:pt x="2004956" y="2184787"/>
                      </a:cubicBezTo>
                    </a:path>
                  </a:pathLst>
                </a:custGeom>
                <a:grpFill/>
                <a:ln w="6350" cap="flat">
                  <a:noFill/>
                  <a:prstDash val="solid"/>
                  <a:miter/>
                </a:ln>
              </p:spPr>
              <p:txBody>
                <a:bodyPr rtlCol="0" anchor="ctr"/>
                <a:lstStyle/>
                <a:p>
                  <a:endParaRPr lang="da-DK" dirty="0"/>
                </a:p>
              </p:txBody>
            </p:sp>
            <p:sp>
              <p:nvSpPr>
                <p:cNvPr id="29" name="Freeform: Shape 28">
                  <a:extLst>
                    <a:ext uri="{FF2B5EF4-FFF2-40B4-BE49-F238E27FC236}">
                      <a16:creationId xmlns:a16="http://schemas.microsoft.com/office/drawing/2014/main" id="{F795DC01-2C04-209B-AB71-D7C0EF770AAC}"/>
                    </a:ext>
                  </a:extLst>
                </p:cNvPr>
                <p:cNvSpPr/>
                <p:nvPr/>
              </p:nvSpPr>
              <p:spPr>
                <a:xfrm>
                  <a:off x="4478914" y="874513"/>
                  <a:ext cx="1506105" cy="1231118"/>
                </a:xfrm>
                <a:custGeom>
                  <a:avLst/>
                  <a:gdLst>
                    <a:gd name="connsiteX0" fmla="*/ 734028 w 1506105"/>
                    <a:gd name="connsiteY0" fmla="*/ 485007 h 1231118"/>
                    <a:gd name="connsiteX1" fmla="*/ 622503 w 1506105"/>
                    <a:gd name="connsiteY1" fmla="*/ 541045 h 1231118"/>
                    <a:gd name="connsiteX2" fmla="*/ 434759 w 1506105"/>
                    <a:gd name="connsiteY2" fmla="*/ 576656 h 1231118"/>
                    <a:gd name="connsiteX3" fmla="*/ 434759 w 1506105"/>
                    <a:gd name="connsiteY3" fmla="*/ 288360 h 1231118"/>
                    <a:gd name="connsiteX4" fmla="*/ 434759 w 1506105"/>
                    <a:gd name="connsiteY4" fmla="*/ 0 h 1231118"/>
                    <a:gd name="connsiteX5" fmla="*/ 397993 w 1506105"/>
                    <a:gd name="connsiteY5" fmla="*/ 0 h 1231118"/>
                    <a:gd name="connsiteX6" fmla="*/ 361162 w 1506105"/>
                    <a:gd name="connsiteY6" fmla="*/ 0 h 1231118"/>
                    <a:gd name="connsiteX7" fmla="*/ 361162 w 1506105"/>
                    <a:gd name="connsiteY7" fmla="*/ 286099 h 1231118"/>
                    <a:gd name="connsiteX8" fmla="*/ 361162 w 1506105"/>
                    <a:gd name="connsiteY8" fmla="*/ 572141 h 1231118"/>
                    <a:gd name="connsiteX9" fmla="*/ 159086 w 1506105"/>
                    <a:gd name="connsiteY9" fmla="*/ 503421 h 1231118"/>
                    <a:gd name="connsiteX10" fmla="*/ 48965 w 1506105"/>
                    <a:gd name="connsiteY10" fmla="*/ 421227 h 1231118"/>
                    <a:gd name="connsiteX11" fmla="*/ 24454 w 1506105"/>
                    <a:gd name="connsiteY11" fmla="*/ 448608 h 1231118"/>
                    <a:gd name="connsiteX12" fmla="*/ 0 w 1506105"/>
                    <a:gd name="connsiteY12" fmla="*/ 476047 h 1231118"/>
                    <a:gd name="connsiteX13" fmla="*/ 126340 w 1506105"/>
                    <a:gd name="connsiteY13" fmla="*/ 569709 h 1231118"/>
                    <a:gd name="connsiteX14" fmla="*/ 361156 w 1506105"/>
                    <a:gd name="connsiteY14" fmla="*/ 646233 h 1231118"/>
                    <a:gd name="connsiteX15" fmla="*/ 361156 w 1506105"/>
                    <a:gd name="connsiteY15" fmla="*/ 938676 h 1231118"/>
                    <a:gd name="connsiteX16" fmla="*/ 361156 w 1506105"/>
                    <a:gd name="connsiteY16" fmla="*/ 1231119 h 1231118"/>
                    <a:gd name="connsiteX17" fmla="*/ 750792 w 1506105"/>
                    <a:gd name="connsiteY17" fmla="*/ 1231119 h 1231118"/>
                    <a:gd name="connsiteX18" fmla="*/ 1140371 w 1506105"/>
                    <a:gd name="connsiteY18" fmla="*/ 1231119 h 1231118"/>
                    <a:gd name="connsiteX19" fmla="*/ 1140371 w 1506105"/>
                    <a:gd name="connsiteY19" fmla="*/ 1194353 h 1231118"/>
                    <a:gd name="connsiteX20" fmla="*/ 1140371 w 1506105"/>
                    <a:gd name="connsiteY20" fmla="*/ 1157586 h 1231118"/>
                    <a:gd name="connsiteX21" fmla="*/ 787565 w 1506105"/>
                    <a:gd name="connsiteY21" fmla="*/ 1157586 h 1231118"/>
                    <a:gd name="connsiteX22" fmla="*/ 434759 w 1506105"/>
                    <a:gd name="connsiteY22" fmla="*/ 1157586 h 1231118"/>
                    <a:gd name="connsiteX23" fmla="*/ 434759 w 1506105"/>
                    <a:gd name="connsiteY23" fmla="*/ 903986 h 1231118"/>
                    <a:gd name="connsiteX24" fmla="*/ 434759 w 1506105"/>
                    <a:gd name="connsiteY24" fmla="*/ 650386 h 1231118"/>
                    <a:gd name="connsiteX25" fmla="*/ 646957 w 1506105"/>
                    <a:gd name="connsiteY25" fmla="*/ 610813 h 1231118"/>
                    <a:gd name="connsiteX26" fmla="*/ 772077 w 1506105"/>
                    <a:gd name="connsiteY26" fmla="*/ 547948 h 1231118"/>
                    <a:gd name="connsiteX27" fmla="*/ 901833 w 1506105"/>
                    <a:gd name="connsiteY27" fmla="*/ 485083 h 1231118"/>
                    <a:gd name="connsiteX28" fmla="*/ 1125919 w 1506105"/>
                    <a:gd name="connsiteY28" fmla="*/ 458438 h 1231118"/>
                    <a:gd name="connsiteX29" fmla="*/ 1341164 w 1506105"/>
                    <a:gd name="connsiteY29" fmla="*/ 526002 h 1231118"/>
                    <a:gd name="connsiteX30" fmla="*/ 1457141 w 1506105"/>
                    <a:gd name="connsiteY30" fmla="*/ 611733 h 1231118"/>
                    <a:gd name="connsiteX31" fmla="*/ 1481595 w 1506105"/>
                    <a:gd name="connsiteY31" fmla="*/ 584295 h 1231118"/>
                    <a:gd name="connsiteX32" fmla="*/ 1506106 w 1506105"/>
                    <a:gd name="connsiteY32" fmla="*/ 556914 h 1231118"/>
                    <a:gd name="connsiteX33" fmla="*/ 1376045 w 1506105"/>
                    <a:gd name="connsiteY33" fmla="*/ 460997 h 1231118"/>
                    <a:gd name="connsiteX34" fmla="*/ 1132688 w 1506105"/>
                    <a:gd name="connsiteY34" fmla="*/ 385267 h 1231118"/>
                    <a:gd name="connsiteX35" fmla="*/ 879513 w 1506105"/>
                    <a:gd name="connsiteY35" fmla="*/ 414782 h 1231118"/>
                    <a:gd name="connsiteX36" fmla="*/ 734028 w 1506105"/>
                    <a:gd name="connsiteY36" fmla="*/ 485007 h 12311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1506105" h="1231118">
                      <a:moveTo>
                        <a:pt x="734028" y="485007"/>
                      </a:moveTo>
                      <a:cubicBezTo>
                        <a:pt x="710552" y="499212"/>
                        <a:pt x="672871" y="521837"/>
                        <a:pt x="622503" y="541045"/>
                      </a:cubicBezTo>
                      <a:cubicBezTo>
                        <a:pt x="572198" y="560311"/>
                        <a:pt x="509086" y="576104"/>
                        <a:pt x="434759" y="576656"/>
                      </a:cubicBezTo>
                      <a:lnTo>
                        <a:pt x="434759" y="288360"/>
                      </a:lnTo>
                      <a:lnTo>
                        <a:pt x="434759" y="0"/>
                      </a:lnTo>
                      <a:lnTo>
                        <a:pt x="397993" y="0"/>
                      </a:lnTo>
                      <a:lnTo>
                        <a:pt x="361162" y="0"/>
                      </a:lnTo>
                      <a:lnTo>
                        <a:pt x="361162" y="286099"/>
                      </a:lnTo>
                      <a:lnTo>
                        <a:pt x="361162" y="572141"/>
                      </a:lnTo>
                      <a:cubicBezTo>
                        <a:pt x="277806" y="561473"/>
                        <a:pt x="210795" y="533603"/>
                        <a:pt x="159086" y="503421"/>
                      </a:cubicBezTo>
                      <a:cubicBezTo>
                        <a:pt x="107379" y="473297"/>
                        <a:pt x="71038" y="440919"/>
                        <a:pt x="48965" y="421227"/>
                      </a:cubicBezTo>
                      <a:lnTo>
                        <a:pt x="24454" y="448608"/>
                      </a:lnTo>
                      <a:lnTo>
                        <a:pt x="0" y="476047"/>
                      </a:lnTo>
                      <a:cubicBezTo>
                        <a:pt x="25063" y="498424"/>
                        <a:pt x="66650" y="535495"/>
                        <a:pt x="126340" y="569709"/>
                      </a:cubicBezTo>
                      <a:cubicBezTo>
                        <a:pt x="186036" y="603917"/>
                        <a:pt x="263779" y="635260"/>
                        <a:pt x="361156" y="646233"/>
                      </a:cubicBezTo>
                      <a:lnTo>
                        <a:pt x="361156" y="938676"/>
                      </a:lnTo>
                      <a:lnTo>
                        <a:pt x="361156" y="1231119"/>
                      </a:lnTo>
                      <a:lnTo>
                        <a:pt x="750792" y="1231119"/>
                      </a:lnTo>
                      <a:lnTo>
                        <a:pt x="1140371" y="1231119"/>
                      </a:lnTo>
                      <a:lnTo>
                        <a:pt x="1140371" y="1194353"/>
                      </a:lnTo>
                      <a:lnTo>
                        <a:pt x="1140371" y="1157586"/>
                      </a:lnTo>
                      <a:lnTo>
                        <a:pt x="787565" y="1157586"/>
                      </a:lnTo>
                      <a:lnTo>
                        <a:pt x="434759" y="1157586"/>
                      </a:lnTo>
                      <a:lnTo>
                        <a:pt x="434759" y="903986"/>
                      </a:lnTo>
                      <a:lnTo>
                        <a:pt x="434759" y="650386"/>
                      </a:lnTo>
                      <a:cubicBezTo>
                        <a:pt x="519150" y="650018"/>
                        <a:pt x="590309" y="632339"/>
                        <a:pt x="646957" y="610813"/>
                      </a:cubicBezTo>
                      <a:cubicBezTo>
                        <a:pt x="703606" y="589229"/>
                        <a:pt x="745738" y="563861"/>
                        <a:pt x="772077" y="547948"/>
                      </a:cubicBezTo>
                      <a:cubicBezTo>
                        <a:pt x="798297" y="532092"/>
                        <a:pt x="842201" y="505568"/>
                        <a:pt x="901833" y="485083"/>
                      </a:cubicBezTo>
                      <a:cubicBezTo>
                        <a:pt x="961409" y="464598"/>
                        <a:pt x="1036714" y="450202"/>
                        <a:pt x="1125919" y="458438"/>
                      </a:cubicBezTo>
                      <a:cubicBezTo>
                        <a:pt x="1215003" y="466731"/>
                        <a:pt x="1286345" y="494843"/>
                        <a:pt x="1341164" y="526002"/>
                      </a:cubicBezTo>
                      <a:cubicBezTo>
                        <a:pt x="1395984" y="557098"/>
                        <a:pt x="1434218" y="591306"/>
                        <a:pt x="1457141" y="611733"/>
                      </a:cubicBezTo>
                      <a:lnTo>
                        <a:pt x="1481595" y="584295"/>
                      </a:lnTo>
                      <a:lnTo>
                        <a:pt x="1506106" y="556914"/>
                      </a:lnTo>
                      <a:cubicBezTo>
                        <a:pt x="1480496" y="534047"/>
                        <a:pt x="1437755" y="495814"/>
                        <a:pt x="1376045" y="460997"/>
                      </a:cubicBezTo>
                      <a:cubicBezTo>
                        <a:pt x="1314399" y="426117"/>
                        <a:pt x="1233850" y="394652"/>
                        <a:pt x="1132688" y="385267"/>
                      </a:cubicBezTo>
                      <a:cubicBezTo>
                        <a:pt x="1031526" y="375875"/>
                        <a:pt x="946525" y="391973"/>
                        <a:pt x="879513" y="414782"/>
                      </a:cubicBezTo>
                      <a:cubicBezTo>
                        <a:pt x="812502" y="437629"/>
                        <a:pt x="763416" y="467259"/>
                        <a:pt x="734028" y="485007"/>
                      </a:cubicBezTo>
                    </a:path>
                  </a:pathLst>
                </a:custGeom>
                <a:grpFill/>
                <a:ln w="6350" cap="flat">
                  <a:noFill/>
                  <a:prstDash val="solid"/>
                  <a:miter/>
                </a:ln>
              </p:spPr>
              <p:txBody>
                <a:bodyPr rtlCol="0" anchor="ctr"/>
                <a:lstStyle/>
                <a:p>
                  <a:endParaRPr lang="da-DK" dirty="0"/>
                </a:p>
              </p:txBody>
            </p:sp>
          </p:grpSp>
          <p:sp>
            <p:nvSpPr>
              <p:cNvPr id="27" name="Freeform: Shape 26">
                <a:extLst>
                  <a:ext uri="{FF2B5EF4-FFF2-40B4-BE49-F238E27FC236}">
                    <a16:creationId xmlns:a16="http://schemas.microsoft.com/office/drawing/2014/main" id="{4CD2F021-640C-F7CF-4452-1A240BB63036}"/>
                  </a:ext>
                </a:extLst>
              </p:cNvPr>
              <p:cNvSpPr/>
              <p:nvPr/>
            </p:nvSpPr>
            <p:spPr>
              <a:xfrm>
                <a:off x="4844604" y="676342"/>
                <a:ext cx="774700" cy="73532"/>
              </a:xfrm>
              <a:custGeom>
                <a:avLst/>
                <a:gdLst>
                  <a:gd name="connsiteX0" fmla="*/ 774700 w 774700"/>
                  <a:gd name="connsiteY0" fmla="*/ 0 h 73532"/>
                  <a:gd name="connsiteX1" fmla="*/ 387318 w 774700"/>
                  <a:gd name="connsiteY1" fmla="*/ 0 h 73532"/>
                  <a:gd name="connsiteX2" fmla="*/ 0 w 774700"/>
                  <a:gd name="connsiteY2" fmla="*/ 0 h 73532"/>
                  <a:gd name="connsiteX3" fmla="*/ 0 w 774700"/>
                  <a:gd name="connsiteY3" fmla="*/ 36767 h 73532"/>
                  <a:gd name="connsiteX4" fmla="*/ 0 w 774700"/>
                  <a:gd name="connsiteY4" fmla="*/ 73533 h 73532"/>
                  <a:gd name="connsiteX5" fmla="*/ 387318 w 774700"/>
                  <a:gd name="connsiteY5" fmla="*/ 73533 h 73532"/>
                  <a:gd name="connsiteX6" fmla="*/ 774700 w 774700"/>
                  <a:gd name="connsiteY6" fmla="*/ 73533 h 73532"/>
                  <a:gd name="connsiteX7" fmla="*/ 774700 w 774700"/>
                  <a:gd name="connsiteY7" fmla="*/ 36767 h 735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74700" h="73532">
                    <a:moveTo>
                      <a:pt x="774700" y="0"/>
                    </a:moveTo>
                    <a:lnTo>
                      <a:pt x="387318" y="0"/>
                    </a:lnTo>
                    <a:lnTo>
                      <a:pt x="0" y="0"/>
                    </a:lnTo>
                    <a:lnTo>
                      <a:pt x="0" y="36767"/>
                    </a:lnTo>
                    <a:lnTo>
                      <a:pt x="0" y="73533"/>
                    </a:lnTo>
                    <a:lnTo>
                      <a:pt x="387318" y="73533"/>
                    </a:lnTo>
                    <a:lnTo>
                      <a:pt x="774700" y="73533"/>
                    </a:lnTo>
                    <a:lnTo>
                      <a:pt x="774700" y="36767"/>
                    </a:lnTo>
                    <a:close/>
                  </a:path>
                </a:pathLst>
              </a:custGeom>
              <a:grpFill/>
              <a:ln w="6350" cap="flat">
                <a:noFill/>
                <a:prstDash val="solid"/>
                <a:miter/>
              </a:ln>
            </p:spPr>
            <p:txBody>
              <a:bodyPr rtlCol="0" anchor="ctr"/>
              <a:lstStyle/>
              <a:p>
                <a:endParaRPr lang="da-DK" dirty="0"/>
              </a:p>
            </p:txBody>
          </p:sp>
        </p:grpSp>
        <p:grpSp>
          <p:nvGrpSpPr>
            <p:cNvPr id="8" name="Graphic 6">
              <a:extLst>
                <a:ext uri="{FF2B5EF4-FFF2-40B4-BE49-F238E27FC236}">
                  <a16:creationId xmlns:a16="http://schemas.microsoft.com/office/drawing/2014/main" id="{839114A7-CFBF-F505-9BDA-04DBEDE3F305}"/>
                </a:ext>
              </a:extLst>
            </p:cNvPr>
            <p:cNvGrpSpPr>
              <a:grpSpLocks noChangeAspect="1"/>
            </p:cNvGrpSpPr>
            <p:nvPr/>
          </p:nvGrpSpPr>
          <p:grpSpPr>
            <a:xfrm>
              <a:off x="984984" y="499519"/>
              <a:ext cx="687596" cy="334765"/>
              <a:chOff x="6708971" y="408308"/>
              <a:chExt cx="4036758" cy="1965350"/>
            </a:xfrm>
            <a:solidFill>
              <a:schemeClr val="tx2"/>
            </a:solidFill>
          </p:grpSpPr>
          <p:sp>
            <p:nvSpPr>
              <p:cNvPr id="9" name="Freeform: Shape 8">
                <a:extLst>
                  <a:ext uri="{FF2B5EF4-FFF2-40B4-BE49-F238E27FC236}">
                    <a16:creationId xmlns:a16="http://schemas.microsoft.com/office/drawing/2014/main" id="{3B304380-CA51-2F64-7C92-C98320895C84}"/>
                  </a:ext>
                </a:extLst>
              </p:cNvPr>
              <p:cNvSpPr/>
              <p:nvPr/>
            </p:nvSpPr>
            <p:spPr>
              <a:xfrm>
                <a:off x="6739603" y="408334"/>
                <a:ext cx="313785" cy="544575"/>
              </a:xfrm>
              <a:custGeom>
                <a:avLst/>
                <a:gdLst>
                  <a:gd name="connsiteX0" fmla="*/ 83725 w 313785"/>
                  <a:gd name="connsiteY0" fmla="*/ 475126 h 544575"/>
                  <a:gd name="connsiteX1" fmla="*/ 254578 w 313785"/>
                  <a:gd name="connsiteY1" fmla="*/ 475126 h 544575"/>
                  <a:gd name="connsiteX2" fmla="*/ 313786 w 313785"/>
                  <a:gd name="connsiteY2" fmla="*/ 460794 h 544575"/>
                  <a:gd name="connsiteX3" fmla="*/ 302933 w 313785"/>
                  <a:gd name="connsiteY3" fmla="*/ 544576 h 544575"/>
                  <a:gd name="connsiteX4" fmla="*/ 0 w 313785"/>
                  <a:gd name="connsiteY4" fmla="*/ 544576 h 544575"/>
                  <a:gd name="connsiteX5" fmla="*/ 10185 w 313785"/>
                  <a:gd name="connsiteY5" fmla="*/ 499637 h 544575"/>
                  <a:gd name="connsiteX6" fmla="*/ 10185 w 313785"/>
                  <a:gd name="connsiteY6" fmla="*/ 44939 h 544575"/>
                  <a:gd name="connsiteX7" fmla="*/ 0 w 313785"/>
                  <a:gd name="connsiteY7" fmla="*/ 0 h 544575"/>
                  <a:gd name="connsiteX8" fmla="*/ 93968 w 313785"/>
                  <a:gd name="connsiteY8" fmla="*/ 0 h 544575"/>
                  <a:gd name="connsiteX9" fmla="*/ 83725 w 313785"/>
                  <a:gd name="connsiteY9" fmla="*/ 44939 h 544575"/>
                  <a:gd name="connsiteX10" fmla="*/ 83725 w 313785"/>
                  <a:gd name="connsiteY10" fmla="*/ 475126 h 544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785" h="544575">
                    <a:moveTo>
                      <a:pt x="83725" y="475126"/>
                    </a:moveTo>
                    <a:lnTo>
                      <a:pt x="254578" y="475126"/>
                    </a:lnTo>
                    <a:cubicBezTo>
                      <a:pt x="282505" y="475126"/>
                      <a:pt x="298177" y="469697"/>
                      <a:pt x="313786" y="460794"/>
                    </a:cubicBezTo>
                    <a:lnTo>
                      <a:pt x="302933" y="544576"/>
                    </a:lnTo>
                    <a:lnTo>
                      <a:pt x="0" y="544576"/>
                    </a:lnTo>
                    <a:cubicBezTo>
                      <a:pt x="6826" y="530981"/>
                      <a:pt x="10185" y="519392"/>
                      <a:pt x="10185" y="499637"/>
                    </a:cubicBezTo>
                    <a:lnTo>
                      <a:pt x="10185" y="44939"/>
                    </a:lnTo>
                    <a:cubicBezTo>
                      <a:pt x="10185" y="25184"/>
                      <a:pt x="6833" y="13595"/>
                      <a:pt x="0" y="0"/>
                    </a:cubicBezTo>
                    <a:lnTo>
                      <a:pt x="93968" y="0"/>
                    </a:lnTo>
                    <a:cubicBezTo>
                      <a:pt x="87135" y="13595"/>
                      <a:pt x="83725" y="25184"/>
                      <a:pt x="83725" y="44939"/>
                    </a:cubicBezTo>
                    <a:lnTo>
                      <a:pt x="83725" y="475126"/>
                    </a:lnTo>
                    <a:close/>
                  </a:path>
                </a:pathLst>
              </a:custGeom>
              <a:grpFill/>
              <a:ln w="6350" cap="flat">
                <a:noFill/>
                <a:prstDash val="solid"/>
                <a:miter/>
              </a:ln>
            </p:spPr>
            <p:txBody>
              <a:bodyPr rtlCol="0" anchor="ctr"/>
              <a:lstStyle/>
              <a:p>
                <a:endParaRPr lang="da-DK" dirty="0"/>
              </a:p>
            </p:txBody>
          </p:sp>
          <p:sp>
            <p:nvSpPr>
              <p:cNvPr id="10" name="Freeform: Shape 9">
                <a:extLst>
                  <a:ext uri="{FF2B5EF4-FFF2-40B4-BE49-F238E27FC236}">
                    <a16:creationId xmlns:a16="http://schemas.microsoft.com/office/drawing/2014/main" id="{03193F6D-0DEE-B474-8D60-77F203E57156}"/>
                  </a:ext>
                </a:extLst>
              </p:cNvPr>
              <p:cNvSpPr/>
              <p:nvPr/>
            </p:nvSpPr>
            <p:spPr>
              <a:xfrm>
                <a:off x="7132897" y="408315"/>
                <a:ext cx="474516" cy="551408"/>
              </a:xfrm>
              <a:custGeom>
                <a:avLst/>
                <a:gdLst>
                  <a:gd name="connsiteX0" fmla="*/ 10242 w 474516"/>
                  <a:gd name="connsiteY0" fmla="*/ 44939 h 551408"/>
                  <a:gd name="connsiteX1" fmla="*/ 0 w 474516"/>
                  <a:gd name="connsiteY1" fmla="*/ 0 h 551408"/>
                  <a:gd name="connsiteX2" fmla="*/ 93967 w 474516"/>
                  <a:gd name="connsiteY2" fmla="*/ 0 h 551408"/>
                  <a:gd name="connsiteX3" fmla="*/ 83782 w 474516"/>
                  <a:gd name="connsiteY3" fmla="*/ 44939 h 551408"/>
                  <a:gd name="connsiteX4" fmla="*/ 83782 w 474516"/>
                  <a:gd name="connsiteY4" fmla="*/ 318599 h 551408"/>
                  <a:gd name="connsiteX5" fmla="*/ 238963 w 474516"/>
                  <a:gd name="connsiteY5" fmla="*/ 480613 h 551408"/>
                  <a:gd name="connsiteX6" fmla="*/ 394151 w 474516"/>
                  <a:gd name="connsiteY6" fmla="*/ 318599 h 551408"/>
                  <a:gd name="connsiteX7" fmla="*/ 394151 w 474516"/>
                  <a:gd name="connsiteY7" fmla="*/ 44939 h 551408"/>
                  <a:gd name="connsiteX8" fmla="*/ 383965 w 474516"/>
                  <a:gd name="connsiteY8" fmla="*/ 0 h 551408"/>
                  <a:gd name="connsiteX9" fmla="*/ 474516 w 474516"/>
                  <a:gd name="connsiteY9" fmla="*/ 0 h 551408"/>
                  <a:gd name="connsiteX10" fmla="*/ 463601 w 474516"/>
                  <a:gd name="connsiteY10" fmla="*/ 44939 h 551408"/>
                  <a:gd name="connsiteX11" fmla="*/ 463601 w 474516"/>
                  <a:gd name="connsiteY11" fmla="*/ 328784 h 551408"/>
                  <a:gd name="connsiteX12" fmla="*/ 236893 w 474516"/>
                  <a:gd name="connsiteY12" fmla="*/ 551409 h 551408"/>
                  <a:gd name="connsiteX13" fmla="*/ 10242 w 474516"/>
                  <a:gd name="connsiteY13" fmla="*/ 329457 h 551408"/>
                  <a:gd name="connsiteX14" fmla="*/ 10242 w 474516"/>
                  <a:gd name="connsiteY14" fmla="*/ 44939 h 5514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474516" h="551408">
                    <a:moveTo>
                      <a:pt x="10242" y="44939"/>
                    </a:moveTo>
                    <a:cubicBezTo>
                      <a:pt x="10242" y="25184"/>
                      <a:pt x="6826" y="13595"/>
                      <a:pt x="0" y="0"/>
                    </a:cubicBezTo>
                    <a:lnTo>
                      <a:pt x="93967" y="0"/>
                    </a:lnTo>
                    <a:cubicBezTo>
                      <a:pt x="87135" y="13595"/>
                      <a:pt x="83782" y="25184"/>
                      <a:pt x="83782" y="44939"/>
                    </a:cubicBezTo>
                    <a:lnTo>
                      <a:pt x="83782" y="318599"/>
                    </a:lnTo>
                    <a:cubicBezTo>
                      <a:pt x="83782" y="416585"/>
                      <a:pt x="151162" y="480613"/>
                      <a:pt x="238963" y="480613"/>
                    </a:cubicBezTo>
                    <a:cubicBezTo>
                      <a:pt x="326771" y="480613"/>
                      <a:pt x="394151" y="422078"/>
                      <a:pt x="394151" y="318599"/>
                    </a:cubicBezTo>
                    <a:lnTo>
                      <a:pt x="394151" y="44939"/>
                    </a:lnTo>
                    <a:cubicBezTo>
                      <a:pt x="394151" y="25184"/>
                      <a:pt x="390734" y="13595"/>
                      <a:pt x="383965" y="0"/>
                    </a:cubicBezTo>
                    <a:lnTo>
                      <a:pt x="474516" y="0"/>
                    </a:lnTo>
                    <a:cubicBezTo>
                      <a:pt x="467684" y="13595"/>
                      <a:pt x="463601" y="25184"/>
                      <a:pt x="463601" y="44939"/>
                    </a:cubicBezTo>
                    <a:lnTo>
                      <a:pt x="463601" y="328784"/>
                    </a:lnTo>
                    <a:cubicBezTo>
                      <a:pt x="463601" y="460191"/>
                      <a:pt x="372383" y="551409"/>
                      <a:pt x="236893" y="551409"/>
                    </a:cubicBezTo>
                    <a:cubicBezTo>
                      <a:pt x="104819" y="551409"/>
                      <a:pt x="10242" y="458114"/>
                      <a:pt x="10242" y="329457"/>
                    </a:cubicBezTo>
                    <a:lnTo>
                      <a:pt x="10242" y="44939"/>
                    </a:lnTo>
                    <a:close/>
                  </a:path>
                </a:pathLst>
              </a:custGeom>
              <a:grpFill/>
              <a:ln w="6350" cap="flat">
                <a:noFill/>
                <a:prstDash val="solid"/>
                <a:miter/>
              </a:ln>
            </p:spPr>
            <p:txBody>
              <a:bodyPr rtlCol="0" anchor="ctr"/>
              <a:lstStyle/>
              <a:p>
                <a:endParaRPr lang="da-DK" dirty="0"/>
              </a:p>
            </p:txBody>
          </p:sp>
          <p:sp>
            <p:nvSpPr>
              <p:cNvPr id="11" name="Freeform: Shape 10">
                <a:extLst>
                  <a:ext uri="{FF2B5EF4-FFF2-40B4-BE49-F238E27FC236}">
                    <a16:creationId xmlns:a16="http://schemas.microsoft.com/office/drawing/2014/main" id="{7081D7B1-6977-2F23-A5C9-570D5435D9E1}"/>
                  </a:ext>
                </a:extLst>
              </p:cNvPr>
              <p:cNvSpPr/>
              <p:nvPr/>
            </p:nvSpPr>
            <p:spPr>
              <a:xfrm>
                <a:off x="6739578" y="1115286"/>
                <a:ext cx="313842" cy="544575"/>
              </a:xfrm>
              <a:custGeom>
                <a:avLst/>
                <a:gdLst>
                  <a:gd name="connsiteX0" fmla="*/ 288652 w 313842"/>
                  <a:gd name="connsiteY0" fmla="*/ 6 h 544575"/>
                  <a:gd name="connsiteX1" fmla="*/ 292068 w 313842"/>
                  <a:gd name="connsiteY1" fmla="*/ 83725 h 544575"/>
                  <a:gd name="connsiteX2" fmla="*/ 232861 w 313842"/>
                  <a:gd name="connsiteY2" fmla="*/ 69456 h 544575"/>
                  <a:gd name="connsiteX3" fmla="*/ 83776 w 313842"/>
                  <a:gd name="connsiteY3" fmla="*/ 69456 h 544575"/>
                  <a:gd name="connsiteX4" fmla="*/ 83776 w 313842"/>
                  <a:gd name="connsiteY4" fmla="*/ 232810 h 544575"/>
                  <a:gd name="connsiteX5" fmla="*/ 238290 w 313842"/>
                  <a:gd name="connsiteY5" fmla="*/ 232810 h 544575"/>
                  <a:gd name="connsiteX6" fmla="*/ 283229 w 313842"/>
                  <a:gd name="connsiteY6" fmla="*/ 222625 h 544575"/>
                  <a:gd name="connsiteX7" fmla="*/ 283229 w 313842"/>
                  <a:gd name="connsiteY7" fmla="*/ 312445 h 544575"/>
                  <a:gd name="connsiteX8" fmla="*/ 238290 w 313842"/>
                  <a:gd name="connsiteY8" fmla="*/ 302260 h 544575"/>
                  <a:gd name="connsiteX9" fmla="*/ 83776 w 313842"/>
                  <a:gd name="connsiteY9" fmla="*/ 302260 h 544575"/>
                  <a:gd name="connsiteX10" fmla="*/ 83776 w 313842"/>
                  <a:gd name="connsiteY10" fmla="*/ 475126 h 544575"/>
                  <a:gd name="connsiteX11" fmla="*/ 249206 w 313842"/>
                  <a:gd name="connsiteY11" fmla="*/ 475126 h 544575"/>
                  <a:gd name="connsiteX12" fmla="*/ 313842 w 313842"/>
                  <a:gd name="connsiteY12" fmla="*/ 460858 h 544575"/>
                  <a:gd name="connsiteX13" fmla="*/ 294818 w 313842"/>
                  <a:gd name="connsiteY13" fmla="*/ 544576 h 544575"/>
                  <a:gd name="connsiteX14" fmla="*/ 0 w 313842"/>
                  <a:gd name="connsiteY14" fmla="*/ 544576 h 544575"/>
                  <a:gd name="connsiteX15" fmla="*/ 10242 w 313842"/>
                  <a:gd name="connsiteY15" fmla="*/ 499637 h 544575"/>
                  <a:gd name="connsiteX16" fmla="*/ 10242 w 313842"/>
                  <a:gd name="connsiteY16" fmla="*/ 44939 h 544575"/>
                  <a:gd name="connsiteX17" fmla="*/ 0 w 313842"/>
                  <a:gd name="connsiteY17" fmla="*/ 0 h 544575"/>
                  <a:gd name="connsiteX18" fmla="*/ 288652 w 313842"/>
                  <a:gd name="connsiteY18" fmla="*/ 0 h 544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313842" h="544575">
                    <a:moveTo>
                      <a:pt x="288652" y="6"/>
                    </a:moveTo>
                    <a:lnTo>
                      <a:pt x="292068" y="83725"/>
                    </a:lnTo>
                    <a:cubicBezTo>
                      <a:pt x="276396" y="74886"/>
                      <a:pt x="260724" y="69456"/>
                      <a:pt x="232861" y="69456"/>
                    </a:cubicBezTo>
                    <a:lnTo>
                      <a:pt x="83776" y="69456"/>
                    </a:lnTo>
                    <a:lnTo>
                      <a:pt x="83776" y="232810"/>
                    </a:lnTo>
                    <a:lnTo>
                      <a:pt x="238290" y="232810"/>
                    </a:lnTo>
                    <a:cubicBezTo>
                      <a:pt x="258045" y="232810"/>
                      <a:pt x="269570" y="229394"/>
                      <a:pt x="283229" y="222625"/>
                    </a:cubicBezTo>
                    <a:lnTo>
                      <a:pt x="283229" y="312445"/>
                    </a:lnTo>
                    <a:cubicBezTo>
                      <a:pt x="269570" y="305676"/>
                      <a:pt x="258045" y="302260"/>
                      <a:pt x="238290" y="302260"/>
                    </a:cubicBezTo>
                    <a:lnTo>
                      <a:pt x="83776" y="302260"/>
                    </a:lnTo>
                    <a:lnTo>
                      <a:pt x="83776" y="475126"/>
                    </a:lnTo>
                    <a:lnTo>
                      <a:pt x="249206" y="475126"/>
                    </a:lnTo>
                    <a:cubicBezTo>
                      <a:pt x="277070" y="475126"/>
                      <a:pt x="298171" y="469697"/>
                      <a:pt x="313842" y="460858"/>
                    </a:cubicBezTo>
                    <a:lnTo>
                      <a:pt x="294818" y="544576"/>
                    </a:lnTo>
                    <a:lnTo>
                      <a:pt x="0" y="544576"/>
                    </a:lnTo>
                    <a:cubicBezTo>
                      <a:pt x="6833" y="530981"/>
                      <a:pt x="10242" y="519392"/>
                      <a:pt x="10242" y="499637"/>
                    </a:cubicBezTo>
                    <a:lnTo>
                      <a:pt x="10242" y="44939"/>
                    </a:lnTo>
                    <a:cubicBezTo>
                      <a:pt x="10242" y="25184"/>
                      <a:pt x="6826" y="13595"/>
                      <a:pt x="0" y="0"/>
                    </a:cubicBezTo>
                    <a:lnTo>
                      <a:pt x="288652" y="0"/>
                    </a:lnTo>
                    <a:close/>
                  </a:path>
                </a:pathLst>
              </a:custGeom>
              <a:grpFill/>
              <a:ln w="6350" cap="flat">
                <a:noFill/>
                <a:prstDash val="solid"/>
                <a:miter/>
              </a:ln>
            </p:spPr>
            <p:txBody>
              <a:bodyPr rtlCol="0" anchor="ctr"/>
              <a:lstStyle/>
              <a:p>
                <a:endParaRPr lang="da-DK" dirty="0"/>
              </a:p>
            </p:txBody>
          </p:sp>
          <p:sp>
            <p:nvSpPr>
              <p:cNvPr id="12" name="Freeform: Shape 11">
                <a:extLst>
                  <a:ext uri="{FF2B5EF4-FFF2-40B4-BE49-F238E27FC236}">
                    <a16:creationId xmlns:a16="http://schemas.microsoft.com/office/drawing/2014/main" id="{5B32968E-FDBF-2D28-05B2-02FBE3CCC2CE}"/>
                  </a:ext>
                </a:extLst>
              </p:cNvPr>
              <p:cNvSpPr/>
              <p:nvPr/>
            </p:nvSpPr>
            <p:spPr>
              <a:xfrm>
                <a:off x="7152372" y="1115305"/>
                <a:ext cx="313785" cy="544575"/>
              </a:xfrm>
              <a:custGeom>
                <a:avLst/>
                <a:gdLst>
                  <a:gd name="connsiteX0" fmla="*/ 83725 w 313785"/>
                  <a:gd name="connsiteY0" fmla="*/ 475126 h 544575"/>
                  <a:gd name="connsiteX1" fmla="*/ 254577 w 313785"/>
                  <a:gd name="connsiteY1" fmla="*/ 475126 h 544575"/>
                  <a:gd name="connsiteX2" fmla="*/ 313785 w 313785"/>
                  <a:gd name="connsiteY2" fmla="*/ 460858 h 544575"/>
                  <a:gd name="connsiteX3" fmla="*/ 302933 w 313785"/>
                  <a:gd name="connsiteY3" fmla="*/ 544576 h 544575"/>
                  <a:gd name="connsiteX4" fmla="*/ 0 w 313785"/>
                  <a:gd name="connsiteY4" fmla="*/ 544576 h 544575"/>
                  <a:gd name="connsiteX5" fmla="*/ 10185 w 313785"/>
                  <a:gd name="connsiteY5" fmla="*/ 499637 h 544575"/>
                  <a:gd name="connsiteX6" fmla="*/ 10185 w 313785"/>
                  <a:gd name="connsiteY6" fmla="*/ 44939 h 544575"/>
                  <a:gd name="connsiteX7" fmla="*/ 0 w 313785"/>
                  <a:gd name="connsiteY7" fmla="*/ 0 h 544575"/>
                  <a:gd name="connsiteX8" fmla="*/ 93967 w 313785"/>
                  <a:gd name="connsiteY8" fmla="*/ 0 h 544575"/>
                  <a:gd name="connsiteX9" fmla="*/ 83725 w 313785"/>
                  <a:gd name="connsiteY9" fmla="*/ 44939 h 544575"/>
                  <a:gd name="connsiteX10" fmla="*/ 83725 w 313785"/>
                  <a:gd name="connsiteY10" fmla="*/ 475126 h 544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785" h="544575">
                    <a:moveTo>
                      <a:pt x="83725" y="475126"/>
                    </a:moveTo>
                    <a:lnTo>
                      <a:pt x="254577" y="475126"/>
                    </a:lnTo>
                    <a:cubicBezTo>
                      <a:pt x="282505" y="475126"/>
                      <a:pt x="298177" y="469697"/>
                      <a:pt x="313785" y="460858"/>
                    </a:cubicBezTo>
                    <a:lnTo>
                      <a:pt x="302933" y="544576"/>
                    </a:lnTo>
                    <a:lnTo>
                      <a:pt x="0" y="544576"/>
                    </a:lnTo>
                    <a:cubicBezTo>
                      <a:pt x="6833" y="530917"/>
                      <a:pt x="10185" y="519392"/>
                      <a:pt x="10185" y="499637"/>
                    </a:cubicBezTo>
                    <a:lnTo>
                      <a:pt x="10185" y="44939"/>
                    </a:lnTo>
                    <a:cubicBezTo>
                      <a:pt x="10185" y="25184"/>
                      <a:pt x="6833" y="13595"/>
                      <a:pt x="0" y="0"/>
                    </a:cubicBezTo>
                    <a:lnTo>
                      <a:pt x="93967" y="0"/>
                    </a:lnTo>
                    <a:cubicBezTo>
                      <a:pt x="87135" y="13595"/>
                      <a:pt x="83725" y="25184"/>
                      <a:pt x="83725" y="44939"/>
                    </a:cubicBezTo>
                    <a:lnTo>
                      <a:pt x="83725" y="475126"/>
                    </a:lnTo>
                    <a:close/>
                  </a:path>
                </a:pathLst>
              </a:custGeom>
              <a:grpFill/>
              <a:ln w="6350" cap="flat">
                <a:noFill/>
                <a:prstDash val="solid"/>
                <a:miter/>
              </a:ln>
            </p:spPr>
            <p:txBody>
              <a:bodyPr rtlCol="0" anchor="ctr"/>
              <a:lstStyle/>
              <a:p>
                <a:endParaRPr lang="da-DK" dirty="0"/>
              </a:p>
            </p:txBody>
          </p:sp>
          <p:sp>
            <p:nvSpPr>
              <p:cNvPr id="13" name="Freeform: Shape 12">
                <a:extLst>
                  <a:ext uri="{FF2B5EF4-FFF2-40B4-BE49-F238E27FC236}">
                    <a16:creationId xmlns:a16="http://schemas.microsoft.com/office/drawing/2014/main" id="{5E40B761-70E7-91FC-EBA2-4A7A5754759B}"/>
                  </a:ext>
                </a:extLst>
              </p:cNvPr>
              <p:cNvSpPr/>
              <p:nvPr/>
            </p:nvSpPr>
            <p:spPr>
              <a:xfrm>
                <a:off x="7566843" y="1115317"/>
                <a:ext cx="516648" cy="544518"/>
              </a:xfrm>
              <a:custGeom>
                <a:avLst/>
                <a:gdLst>
                  <a:gd name="connsiteX0" fmla="*/ 426098 w 516648"/>
                  <a:gd name="connsiteY0" fmla="*/ 163354 h 544518"/>
                  <a:gd name="connsiteX1" fmla="*/ 284492 w 516648"/>
                  <a:gd name="connsiteY1" fmla="*/ 456038 h 544518"/>
                  <a:gd name="connsiteX2" fmla="*/ 232105 w 516648"/>
                  <a:gd name="connsiteY2" fmla="*/ 456038 h 544518"/>
                  <a:gd name="connsiteX3" fmla="*/ 88474 w 516648"/>
                  <a:gd name="connsiteY3" fmla="*/ 164694 h 544518"/>
                  <a:gd name="connsiteX4" fmla="*/ 80975 w 516648"/>
                  <a:gd name="connsiteY4" fmla="*/ 499637 h 544518"/>
                  <a:gd name="connsiteX5" fmla="*/ 91218 w 516648"/>
                  <a:gd name="connsiteY5" fmla="*/ 544519 h 544518"/>
                  <a:gd name="connsiteX6" fmla="*/ 0 w 516648"/>
                  <a:gd name="connsiteY6" fmla="*/ 544519 h 544518"/>
                  <a:gd name="connsiteX7" fmla="*/ 10185 w 516648"/>
                  <a:gd name="connsiteY7" fmla="*/ 499637 h 544518"/>
                  <a:gd name="connsiteX8" fmla="*/ 21101 w 516648"/>
                  <a:gd name="connsiteY8" fmla="*/ 59207 h 544518"/>
                  <a:gd name="connsiteX9" fmla="*/ 2013 w 516648"/>
                  <a:gd name="connsiteY9" fmla="*/ 0 h 544518"/>
                  <a:gd name="connsiteX10" fmla="*/ 89820 w 516648"/>
                  <a:gd name="connsiteY10" fmla="*/ 0 h 544518"/>
                  <a:gd name="connsiteX11" fmla="*/ 259347 w 516648"/>
                  <a:gd name="connsiteY11" fmla="*/ 343053 h 544518"/>
                  <a:gd name="connsiteX12" fmla="*/ 426098 w 516648"/>
                  <a:gd name="connsiteY12" fmla="*/ 0 h 544518"/>
                  <a:gd name="connsiteX13" fmla="*/ 512585 w 516648"/>
                  <a:gd name="connsiteY13" fmla="*/ 0 h 544518"/>
                  <a:gd name="connsiteX14" fmla="*/ 495566 w 516648"/>
                  <a:gd name="connsiteY14" fmla="*/ 44875 h 544518"/>
                  <a:gd name="connsiteX15" fmla="*/ 506489 w 516648"/>
                  <a:gd name="connsiteY15" fmla="*/ 499637 h 544518"/>
                  <a:gd name="connsiteX16" fmla="*/ 516649 w 516648"/>
                  <a:gd name="connsiteY16" fmla="*/ 544519 h 544518"/>
                  <a:gd name="connsiteX17" fmla="*/ 424002 w 516648"/>
                  <a:gd name="connsiteY17" fmla="*/ 544519 h 544518"/>
                  <a:gd name="connsiteX18" fmla="*/ 434289 w 516648"/>
                  <a:gd name="connsiteY18" fmla="*/ 499637 h 544518"/>
                  <a:gd name="connsiteX19" fmla="*/ 426098 w 516648"/>
                  <a:gd name="connsiteY19" fmla="*/ 163354 h 5445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516648" h="544518">
                    <a:moveTo>
                      <a:pt x="426098" y="163354"/>
                    </a:moveTo>
                    <a:lnTo>
                      <a:pt x="284492" y="456038"/>
                    </a:lnTo>
                    <a:lnTo>
                      <a:pt x="232105" y="456038"/>
                    </a:lnTo>
                    <a:lnTo>
                      <a:pt x="88474" y="164694"/>
                    </a:lnTo>
                    <a:lnTo>
                      <a:pt x="80975" y="499637"/>
                    </a:lnTo>
                    <a:cubicBezTo>
                      <a:pt x="80302" y="519392"/>
                      <a:pt x="84391" y="530917"/>
                      <a:pt x="91218" y="544519"/>
                    </a:cubicBezTo>
                    <a:lnTo>
                      <a:pt x="0" y="544519"/>
                    </a:lnTo>
                    <a:cubicBezTo>
                      <a:pt x="6769" y="530924"/>
                      <a:pt x="9512" y="519398"/>
                      <a:pt x="10185" y="499637"/>
                    </a:cubicBezTo>
                    <a:lnTo>
                      <a:pt x="21101" y="59207"/>
                    </a:lnTo>
                    <a:cubicBezTo>
                      <a:pt x="21774" y="25184"/>
                      <a:pt x="15615" y="13595"/>
                      <a:pt x="2013" y="0"/>
                    </a:cubicBezTo>
                    <a:lnTo>
                      <a:pt x="89820" y="0"/>
                    </a:lnTo>
                    <a:lnTo>
                      <a:pt x="259347" y="343053"/>
                    </a:lnTo>
                    <a:lnTo>
                      <a:pt x="426098" y="0"/>
                    </a:lnTo>
                    <a:lnTo>
                      <a:pt x="512585" y="0"/>
                    </a:lnTo>
                    <a:cubicBezTo>
                      <a:pt x="498932" y="13595"/>
                      <a:pt x="494804" y="25184"/>
                      <a:pt x="495566" y="44875"/>
                    </a:cubicBezTo>
                    <a:lnTo>
                      <a:pt x="506489" y="499637"/>
                    </a:lnTo>
                    <a:cubicBezTo>
                      <a:pt x="507060" y="519392"/>
                      <a:pt x="509790" y="530917"/>
                      <a:pt x="516649" y="544519"/>
                    </a:cubicBezTo>
                    <a:lnTo>
                      <a:pt x="424002" y="544519"/>
                    </a:lnTo>
                    <a:cubicBezTo>
                      <a:pt x="430860" y="530924"/>
                      <a:pt x="434924" y="519398"/>
                      <a:pt x="434289" y="499637"/>
                    </a:cubicBezTo>
                    <a:lnTo>
                      <a:pt x="426098" y="163354"/>
                    </a:lnTo>
                    <a:close/>
                  </a:path>
                </a:pathLst>
              </a:custGeom>
              <a:grpFill/>
              <a:ln w="6350" cap="flat">
                <a:noFill/>
                <a:prstDash val="solid"/>
                <a:miter/>
              </a:ln>
            </p:spPr>
            <p:txBody>
              <a:bodyPr rtlCol="0" anchor="ctr"/>
              <a:lstStyle/>
              <a:p>
                <a:endParaRPr lang="da-DK" dirty="0"/>
              </a:p>
            </p:txBody>
          </p:sp>
          <p:sp>
            <p:nvSpPr>
              <p:cNvPr id="14" name="Freeform: Shape 13">
                <a:extLst>
                  <a:ext uri="{FF2B5EF4-FFF2-40B4-BE49-F238E27FC236}">
                    <a16:creationId xmlns:a16="http://schemas.microsoft.com/office/drawing/2014/main" id="{3C96F669-FB9E-039E-E082-74CCD728CE17}"/>
                  </a:ext>
                </a:extLst>
              </p:cNvPr>
              <p:cNvSpPr/>
              <p:nvPr/>
            </p:nvSpPr>
            <p:spPr>
              <a:xfrm>
                <a:off x="8202998" y="1115286"/>
                <a:ext cx="313817" cy="544575"/>
              </a:xfrm>
              <a:custGeom>
                <a:avLst/>
                <a:gdLst>
                  <a:gd name="connsiteX0" fmla="*/ 288608 w 313817"/>
                  <a:gd name="connsiteY0" fmla="*/ 6 h 544575"/>
                  <a:gd name="connsiteX1" fmla="*/ 292036 w 313817"/>
                  <a:gd name="connsiteY1" fmla="*/ 83725 h 544575"/>
                  <a:gd name="connsiteX2" fmla="*/ 232791 w 313817"/>
                  <a:gd name="connsiteY2" fmla="*/ 69456 h 544575"/>
                  <a:gd name="connsiteX3" fmla="*/ 83757 w 313817"/>
                  <a:gd name="connsiteY3" fmla="*/ 69456 h 544575"/>
                  <a:gd name="connsiteX4" fmla="*/ 83757 w 313817"/>
                  <a:gd name="connsiteY4" fmla="*/ 232810 h 544575"/>
                  <a:gd name="connsiteX5" fmla="*/ 238252 w 313817"/>
                  <a:gd name="connsiteY5" fmla="*/ 232810 h 544575"/>
                  <a:gd name="connsiteX6" fmla="*/ 283210 w 313817"/>
                  <a:gd name="connsiteY6" fmla="*/ 222625 h 544575"/>
                  <a:gd name="connsiteX7" fmla="*/ 283210 w 313817"/>
                  <a:gd name="connsiteY7" fmla="*/ 312445 h 544575"/>
                  <a:gd name="connsiteX8" fmla="*/ 238252 w 313817"/>
                  <a:gd name="connsiteY8" fmla="*/ 302260 h 544575"/>
                  <a:gd name="connsiteX9" fmla="*/ 83757 w 313817"/>
                  <a:gd name="connsiteY9" fmla="*/ 302260 h 544575"/>
                  <a:gd name="connsiteX10" fmla="*/ 83757 w 313817"/>
                  <a:gd name="connsiteY10" fmla="*/ 475126 h 544575"/>
                  <a:gd name="connsiteX11" fmla="*/ 249174 w 313817"/>
                  <a:gd name="connsiteY11" fmla="*/ 475126 h 544575"/>
                  <a:gd name="connsiteX12" fmla="*/ 313817 w 313817"/>
                  <a:gd name="connsiteY12" fmla="*/ 460858 h 544575"/>
                  <a:gd name="connsiteX13" fmla="*/ 294767 w 313817"/>
                  <a:gd name="connsiteY13" fmla="*/ 544576 h 544575"/>
                  <a:gd name="connsiteX14" fmla="*/ 0 w 313817"/>
                  <a:gd name="connsiteY14" fmla="*/ 544576 h 544575"/>
                  <a:gd name="connsiteX15" fmla="*/ 10223 w 313817"/>
                  <a:gd name="connsiteY15" fmla="*/ 499637 h 544575"/>
                  <a:gd name="connsiteX16" fmla="*/ 10223 w 313817"/>
                  <a:gd name="connsiteY16" fmla="*/ 44939 h 544575"/>
                  <a:gd name="connsiteX17" fmla="*/ 0 w 313817"/>
                  <a:gd name="connsiteY17" fmla="*/ 0 h 544575"/>
                  <a:gd name="connsiteX18" fmla="*/ 288608 w 313817"/>
                  <a:gd name="connsiteY18" fmla="*/ 0 h 544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313817" h="544575">
                    <a:moveTo>
                      <a:pt x="288608" y="6"/>
                    </a:moveTo>
                    <a:lnTo>
                      <a:pt x="292036" y="83725"/>
                    </a:lnTo>
                    <a:cubicBezTo>
                      <a:pt x="276352" y="74886"/>
                      <a:pt x="260668" y="69456"/>
                      <a:pt x="232791" y="69456"/>
                    </a:cubicBezTo>
                    <a:lnTo>
                      <a:pt x="83757" y="69456"/>
                    </a:lnTo>
                    <a:lnTo>
                      <a:pt x="83757" y="232810"/>
                    </a:lnTo>
                    <a:lnTo>
                      <a:pt x="238252" y="232810"/>
                    </a:lnTo>
                    <a:cubicBezTo>
                      <a:pt x="258001" y="232810"/>
                      <a:pt x="269558" y="229394"/>
                      <a:pt x="283210" y="222625"/>
                    </a:cubicBezTo>
                    <a:lnTo>
                      <a:pt x="283210" y="312445"/>
                    </a:lnTo>
                    <a:cubicBezTo>
                      <a:pt x="269558" y="305676"/>
                      <a:pt x="258001" y="302260"/>
                      <a:pt x="238252" y="302260"/>
                    </a:cubicBezTo>
                    <a:lnTo>
                      <a:pt x="83757" y="302260"/>
                    </a:lnTo>
                    <a:lnTo>
                      <a:pt x="83757" y="475126"/>
                    </a:lnTo>
                    <a:lnTo>
                      <a:pt x="249174" y="475126"/>
                    </a:lnTo>
                    <a:cubicBezTo>
                      <a:pt x="277051" y="475126"/>
                      <a:pt x="298133" y="469697"/>
                      <a:pt x="313817" y="460858"/>
                    </a:cubicBezTo>
                    <a:lnTo>
                      <a:pt x="294767" y="544576"/>
                    </a:lnTo>
                    <a:lnTo>
                      <a:pt x="0" y="544576"/>
                    </a:lnTo>
                    <a:cubicBezTo>
                      <a:pt x="6795" y="530981"/>
                      <a:pt x="10223" y="519392"/>
                      <a:pt x="10223" y="499637"/>
                    </a:cubicBezTo>
                    <a:lnTo>
                      <a:pt x="10223" y="44939"/>
                    </a:lnTo>
                    <a:cubicBezTo>
                      <a:pt x="10223" y="25184"/>
                      <a:pt x="6795" y="13595"/>
                      <a:pt x="0" y="0"/>
                    </a:cubicBezTo>
                    <a:lnTo>
                      <a:pt x="288608" y="0"/>
                    </a:lnTo>
                    <a:close/>
                  </a:path>
                </a:pathLst>
              </a:custGeom>
              <a:grpFill/>
              <a:ln w="6350" cap="flat">
                <a:noFill/>
                <a:prstDash val="solid"/>
                <a:miter/>
              </a:ln>
            </p:spPr>
            <p:txBody>
              <a:bodyPr rtlCol="0" anchor="ctr"/>
              <a:lstStyle/>
              <a:p>
                <a:endParaRPr lang="da-DK" dirty="0"/>
              </a:p>
            </p:txBody>
          </p:sp>
          <p:sp>
            <p:nvSpPr>
              <p:cNvPr id="15" name="Freeform: Shape 14">
                <a:extLst>
                  <a:ext uri="{FF2B5EF4-FFF2-40B4-BE49-F238E27FC236}">
                    <a16:creationId xmlns:a16="http://schemas.microsoft.com/office/drawing/2014/main" id="{561EC296-991D-84A5-5733-3BCD0D16F4F5}"/>
                  </a:ext>
                </a:extLst>
              </p:cNvPr>
              <p:cNvSpPr/>
              <p:nvPr/>
            </p:nvSpPr>
            <p:spPr>
              <a:xfrm>
                <a:off x="8615748" y="1115311"/>
                <a:ext cx="402335" cy="544525"/>
              </a:xfrm>
              <a:custGeom>
                <a:avLst/>
                <a:gdLst>
                  <a:gd name="connsiteX0" fmla="*/ 157290 w 402335"/>
                  <a:gd name="connsiteY0" fmla="*/ 6 h 544525"/>
                  <a:gd name="connsiteX1" fmla="*/ 322644 w 402335"/>
                  <a:gd name="connsiteY1" fmla="*/ 157874 h 544525"/>
                  <a:gd name="connsiteX2" fmla="*/ 220535 w 402335"/>
                  <a:gd name="connsiteY2" fmla="*/ 302203 h 544525"/>
                  <a:gd name="connsiteX3" fmla="*/ 247777 w 402335"/>
                  <a:gd name="connsiteY3" fmla="*/ 332810 h 544525"/>
                  <a:gd name="connsiteX4" fmla="*/ 359410 w 402335"/>
                  <a:gd name="connsiteY4" fmla="*/ 494150 h 544525"/>
                  <a:gd name="connsiteX5" fmla="*/ 402336 w 402335"/>
                  <a:gd name="connsiteY5" fmla="*/ 544519 h 544525"/>
                  <a:gd name="connsiteX6" fmla="*/ 293370 w 402335"/>
                  <a:gd name="connsiteY6" fmla="*/ 544519 h 544525"/>
                  <a:gd name="connsiteX7" fmla="*/ 275019 w 402335"/>
                  <a:gd name="connsiteY7" fmla="*/ 502996 h 544525"/>
                  <a:gd name="connsiteX8" fmla="*/ 176276 w 402335"/>
                  <a:gd name="connsiteY8" fmla="*/ 359397 h 544525"/>
                  <a:gd name="connsiteX9" fmla="*/ 122492 w 402335"/>
                  <a:gd name="connsiteY9" fmla="*/ 316528 h 544525"/>
                  <a:gd name="connsiteX10" fmla="*/ 83757 w 402335"/>
                  <a:gd name="connsiteY10" fmla="*/ 311772 h 544525"/>
                  <a:gd name="connsiteX11" fmla="*/ 83757 w 402335"/>
                  <a:gd name="connsiteY11" fmla="*/ 499644 h 544525"/>
                  <a:gd name="connsiteX12" fmla="*/ 93917 w 402335"/>
                  <a:gd name="connsiteY12" fmla="*/ 544525 h 544525"/>
                  <a:gd name="connsiteX13" fmla="*/ 0 w 402335"/>
                  <a:gd name="connsiteY13" fmla="*/ 544525 h 544525"/>
                  <a:gd name="connsiteX14" fmla="*/ 10160 w 402335"/>
                  <a:gd name="connsiteY14" fmla="*/ 499644 h 544525"/>
                  <a:gd name="connsiteX15" fmla="*/ 10160 w 402335"/>
                  <a:gd name="connsiteY15" fmla="*/ 44882 h 544525"/>
                  <a:gd name="connsiteX16" fmla="*/ 0 w 402335"/>
                  <a:gd name="connsiteY16" fmla="*/ 0 h 544525"/>
                  <a:gd name="connsiteX17" fmla="*/ 157290 w 402335"/>
                  <a:gd name="connsiteY17" fmla="*/ 0 h 544525"/>
                  <a:gd name="connsiteX18" fmla="*/ 83757 w 402335"/>
                  <a:gd name="connsiteY18" fmla="*/ 242329 h 544525"/>
                  <a:gd name="connsiteX19" fmla="*/ 132080 w 402335"/>
                  <a:gd name="connsiteY19" fmla="*/ 247085 h 544525"/>
                  <a:gd name="connsiteX20" fmla="*/ 245745 w 402335"/>
                  <a:gd name="connsiteY20" fmla="*/ 158610 h 544525"/>
                  <a:gd name="connsiteX21" fmla="*/ 142939 w 402335"/>
                  <a:gd name="connsiteY21" fmla="*/ 68732 h 544525"/>
                  <a:gd name="connsiteX22" fmla="*/ 83757 w 402335"/>
                  <a:gd name="connsiteY22" fmla="*/ 68732 h 544525"/>
                  <a:gd name="connsiteX23" fmla="*/ 83757 w 402335"/>
                  <a:gd name="connsiteY23" fmla="*/ 242329 h 544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402335" h="544525">
                    <a:moveTo>
                      <a:pt x="157290" y="6"/>
                    </a:moveTo>
                    <a:cubicBezTo>
                      <a:pt x="260097" y="6"/>
                      <a:pt x="322644" y="70739"/>
                      <a:pt x="322644" y="157874"/>
                    </a:cubicBezTo>
                    <a:cubicBezTo>
                      <a:pt x="322644" y="227997"/>
                      <a:pt x="285179" y="279095"/>
                      <a:pt x="220535" y="302203"/>
                    </a:cubicBezTo>
                    <a:cubicBezTo>
                      <a:pt x="232156" y="312445"/>
                      <a:pt x="238887" y="321957"/>
                      <a:pt x="247777" y="332810"/>
                    </a:cubicBezTo>
                    <a:cubicBezTo>
                      <a:pt x="287274" y="384582"/>
                      <a:pt x="328803" y="448545"/>
                      <a:pt x="359410" y="494150"/>
                    </a:cubicBezTo>
                    <a:cubicBezTo>
                      <a:pt x="374397" y="515919"/>
                      <a:pt x="385255" y="530250"/>
                      <a:pt x="402336" y="544519"/>
                    </a:cubicBezTo>
                    <a:lnTo>
                      <a:pt x="293370" y="544519"/>
                    </a:lnTo>
                    <a:cubicBezTo>
                      <a:pt x="289306" y="527507"/>
                      <a:pt x="283845" y="515919"/>
                      <a:pt x="275019" y="502996"/>
                    </a:cubicBezTo>
                    <a:cubicBezTo>
                      <a:pt x="242316" y="454704"/>
                      <a:pt x="209614" y="407022"/>
                      <a:pt x="176276" y="359397"/>
                    </a:cubicBezTo>
                    <a:cubicBezTo>
                      <a:pt x="164719" y="343726"/>
                      <a:pt x="145669" y="323298"/>
                      <a:pt x="122492" y="316528"/>
                    </a:cubicBezTo>
                    <a:cubicBezTo>
                      <a:pt x="108268" y="312445"/>
                      <a:pt x="94615" y="311772"/>
                      <a:pt x="83757" y="311772"/>
                    </a:cubicBezTo>
                    <a:lnTo>
                      <a:pt x="83757" y="499644"/>
                    </a:lnTo>
                    <a:cubicBezTo>
                      <a:pt x="83757" y="519398"/>
                      <a:pt x="87122" y="530923"/>
                      <a:pt x="93917" y="544525"/>
                    </a:cubicBezTo>
                    <a:lnTo>
                      <a:pt x="0" y="544525"/>
                    </a:lnTo>
                    <a:cubicBezTo>
                      <a:pt x="6795" y="530930"/>
                      <a:pt x="10160" y="519405"/>
                      <a:pt x="10160" y="499644"/>
                    </a:cubicBezTo>
                    <a:lnTo>
                      <a:pt x="10160" y="44882"/>
                    </a:lnTo>
                    <a:cubicBezTo>
                      <a:pt x="10160" y="25184"/>
                      <a:pt x="6795" y="13602"/>
                      <a:pt x="0" y="0"/>
                    </a:cubicBezTo>
                    <a:lnTo>
                      <a:pt x="157290" y="0"/>
                    </a:lnTo>
                    <a:close/>
                    <a:moveTo>
                      <a:pt x="83757" y="242329"/>
                    </a:moveTo>
                    <a:cubicBezTo>
                      <a:pt x="100711" y="246412"/>
                      <a:pt x="115062" y="247085"/>
                      <a:pt x="132080" y="247085"/>
                    </a:cubicBezTo>
                    <a:cubicBezTo>
                      <a:pt x="211710" y="247085"/>
                      <a:pt x="245745" y="208242"/>
                      <a:pt x="245745" y="158610"/>
                    </a:cubicBezTo>
                    <a:cubicBezTo>
                      <a:pt x="245745" y="107512"/>
                      <a:pt x="211710" y="68732"/>
                      <a:pt x="142939" y="68732"/>
                    </a:cubicBezTo>
                    <a:lnTo>
                      <a:pt x="83757" y="68732"/>
                    </a:lnTo>
                    <a:lnTo>
                      <a:pt x="83757" y="242329"/>
                    </a:lnTo>
                    <a:close/>
                  </a:path>
                </a:pathLst>
              </a:custGeom>
              <a:grpFill/>
              <a:ln w="6350" cap="flat">
                <a:noFill/>
                <a:prstDash val="solid"/>
                <a:miter/>
              </a:ln>
            </p:spPr>
            <p:txBody>
              <a:bodyPr rtlCol="0" anchor="ctr"/>
              <a:lstStyle/>
              <a:p>
                <a:endParaRPr lang="da-DK" dirty="0"/>
              </a:p>
            </p:txBody>
          </p:sp>
          <p:sp>
            <p:nvSpPr>
              <p:cNvPr id="16" name="Freeform: Shape 15">
                <a:extLst>
                  <a:ext uri="{FF2B5EF4-FFF2-40B4-BE49-F238E27FC236}">
                    <a16:creationId xmlns:a16="http://schemas.microsoft.com/office/drawing/2014/main" id="{92D799E2-06B0-2BB6-B9FF-F8D3C0B467B4}"/>
                  </a:ext>
                </a:extLst>
              </p:cNvPr>
              <p:cNvSpPr/>
              <p:nvPr/>
            </p:nvSpPr>
            <p:spPr>
              <a:xfrm>
                <a:off x="6708971" y="1815468"/>
                <a:ext cx="311765" cy="558184"/>
              </a:xfrm>
              <a:custGeom>
                <a:avLst/>
                <a:gdLst>
                  <a:gd name="connsiteX0" fmla="*/ 0 w 311765"/>
                  <a:gd name="connsiteY0" fmla="*/ 147015 h 558184"/>
                  <a:gd name="connsiteX1" fmla="*/ 175609 w 311765"/>
                  <a:gd name="connsiteY1" fmla="*/ 0 h 558184"/>
                  <a:gd name="connsiteX2" fmla="*/ 286588 w 311765"/>
                  <a:gd name="connsiteY2" fmla="*/ 22441 h 558184"/>
                  <a:gd name="connsiteX3" fmla="*/ 289268 w 311765"/>
                  <a:gd name="connsiteY3" fmla="*/ 115735 h 558184"/>
                  <a:gd name="connsiteX4" fmla="*/ 240303 w 311765"/>
                  <a:gd name="connsiteY4" fmla="*/ 82321 h 558184"/>
                  <a:gd name="connsiteX5" fmla="*/ 176276 w 311765"/>
                  <a:gd name="connsiteY5" fmla="*/ 70129 h 558184"/>
                  <a:gd name="connsiteX6" fmla="*/ 76213 w 311765"/>
                  <a:gd name="connsiteY6" fmla="*/ 147022 h 558184"/>
                  <a:gd name="connsiteX7" fmla="*/ 169507 w 311765"/>
                  <a:gd name="connsiteY7" fmla="*/ 234156 h 558184"/>
                  <a:gd name="connsiteX8" fmla="*/ 268167 w 311765"/>
                  <a:gd name="connsiteY8" fmla="*/ 289281 h 558184"/>
                  <a:gd name="connsiteX9" fmla="*/ 311766 w 311765"/>
                  <a:gd name="connsiteY9" fmla="*/ 401600 h 558184"/>
                  <a:gd name="connsiteX10" fmla="*/ 136093 w 311765"/>
                  <a:gd name="connsiteY10" fmla="*/ 558184 h 558184"/>
                  <a:gd name="connsiteX11" fmla="*/ 10909 w 311765"/>
                  <a:gd name="connsiteY11" fmla="*/ 534340 h 558184"/>
                  <a:gd name="connsiteX12" fmla="*/ 6826 w 311765"/>
                  <a:gd name="connsiteY12" fmla="*/ 442449 h 558184"/>
                  <a:gd name="connsiteX13" fmla="*/ 55791 w 311765"/>
                  <a:gd name="connsiteY13" fmla="*/ 474459 h 558184"/>
                  <a:gd name="connsiteX14" fmla="*/ 131344 w 311765"/>
                  <a:gd name="connsiteY14" fmla="*/ 488055 h 558184"/>
                  <a:gd name="connsiteX15" fmla="*/ 235553 w 311765"/>
                  <a:gd name="connsiteY15" fmla="*/ 404336 h 558184"/>
                  <a:gd name="connsiteX16" fmla="*/ 130734 w 311765"/>
                  <a:gd name="connsiteY16" fmla="*/ 300190 h 558184"/>
                  <a:gd name="connsiteX17" fmla="*/ 0 w 311765"/>
                  <a:gd name="connsiteY17" fmla="*/ 147015 h 5581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11765" h="558184">
                    <a:moveTo>
                      <a:pt x="0" y="147015"/>
                    </a:moveTo>
                    <a:cubicBezTo>
                      <a:pt x="0" y="56464"/>
                      <a:pt x="77559" y="0"/>
                      <a:pt x="175609" y="0"/>
                    </a:cubicBezTo>
                    <a:cubicBezTo>
                      <a:pt x="220548" y="0"/>
                      <a:pt x="251161" y="6096"/>
                      <a:pt x="286588" y="22441"/>
                    </a:cubicBezTo>
                    <a:lnTo>
                      <a:pt x="289268" y="115735"/>
                    </a:lnTo>
                    <a:cubicBezTo>
                      <a:pt x="272256" y="98723"/>
                      <a:pt x="257315" y="89148"/>
                      <a:pt x="240303" y="82321"/>
                    </a:cubicBezTo>
                    <a:cubicBezTo>
                      <a:pt x="222618" y="75552"/>
                      <a:pt x="205549" y="70129"/>
                      <a:pt x="176276" y="70129"/>
                    </a:cubicBezTo>
                    <a:cubicBezTo>
                      <a:pt x="115056" y="70129"/>
                      <a:pt x="76213" y="100736"/>
                      <a:pt x="76213" y="147022"/>
                    </a:cubicBezTo>
                    <a:cubicBezTo>
                      <a:pt x="76213" y="189218"/>
                      <a:pt x="106883" y="208306"/>
                      <a:pt x="169507" y="234156"/>
                    </a:cubicBezTo>
                    <a:cubicBezTo>
                      <a:pt x="213042" y="251841"/>
                      <a:pt x="245726" y="266840"/>
                      <a:pt x="268167" y="289281"/>
                    </a:cubicBezTo>
                    <a:cubicBezTo>
                      <a:pt x="298107" y="319221"/>
                      <a:pt x="311766" y="356660"/>
                      <a:pt x="311766" y="401600"/>
                    </a:cubicBezTo>
                    <a:cubicBezTo>
                      <a:pt x="311766" y="498310"/>
                      <a:pt x="237560" y="558184"/>
                      <a:pt x="136093" y="558184"/>
                    </a:cubicBezTo>
                    <a:cubicBezTo>
                      <a:pt x="84385" y="558184"/>
                      <a:pt x="47676" y="550012"/>
                      <a:pt x="10909" y="534340"/>
                    </a:cubicBezTo>
                    <a:lnTo>
                      <a:pt x="6826" y="442449"/>
                    </a:lnTo>
                    <a:cubicBezTo>
                      <a:pt x="23838" y="459461"/>
                      <a:pt x="38779" y="466960"/>
                      <a:pt x="55791" y="474459"/>
                    </a:cubicBezTo>
                    <a:cubicBezTo>
                      <a:pt x="74879" y="482632"/>
                      <a:pt x="102133" y="488055"/>
                      <a:pt x="131344" y="488055"/>
                    </a:cubicBezTo>
                    <a:cubicBezTo>
                      <a:pt x="196710" y="488055"/>
                      <a:pt x="235553" y="453358"/>
                      <a:pt x="235553" y="404336"/>
                    </a:cubicBezTo>
                    <a:cubicBezTo>
                      <a:pt x="235553" y="362141"/>
                      <a:pt x="220554" y="334887"/>
                      <a:pt x="130734" y="300190"/>
                    </a:cubicBezTo>
                    <a:cubicBezTo>
                      <a:pt x="27927" y="260674"/>
                      <a:pt x="0" y="208293"/>
                      <a:pt x="0" y="147015"/>
                    </a:cubicBezTo>
                  </a:path>
                </a:pathLst>
              </a:custGeom>
              <a:grpFill/>
              <a:ln w="6350" cap="flat">
                <a:noFill/>
                <a:prstDash val="solid"/>
                <a:miter/>
              </a:ln>
            </p:spPr>
            <p:txBody>
              <a:bodyPr rtlCol="0" anchor="ctr"/>
              <a:lstStyle/>
              <a:p>
                <a:endParaRPr lang="da-DK" dirty="0"/>
              </a:p>
            </p:txBody>
          </p:sp>
          <p:sp>
            <p:nvSpPr>
              <p:cNvPr id="17" name="Freeform: Shape 16">
                <a:extLst>
                  <a:ext uri="{FF2B5EF4-FFF2-40B4-BE49-F238E27FC236}">
                    <a16:creationId xmlns:a16="http://schemas.microsoft.com/office/drawing/2014/main" id="{19041F0C-0F5A-8DCF-0537-61D0DB17EB30}"/>
                  </a:ext>
                </a:extLst>
              </p:cNvPr>
              <p:cNvSpPr/>
              <p:nvPr/>
            </p:nvSpPr>
            <p:spPr>
              <a:xfrm>
                <a:off x="7061840" y="1822276"/>
                <a:ext cx="543902" cy="544576"/>
              </a:xfrm>
              <a:custGeom>
                <a:avLst/>
                <a:gdLst>
                  <a:gd name="connsiteX0" fmla="*/ 372993 w 543902"/>
                  <a:gd name="connsiteY0" fmla="*/ 348539 h 544576"/>
                  <a:gd name="connsiteX1" fmla="*/ 162014 w 543902"/>
                  <a:gd name="connsiteY1" fmla="*/ 348539 h 544576"/>
                  <a:gd name="connsiteX2" fmla="*/ 99390 w 543902"/>
                  <a:gd name="connsiteY2" fmla="*/ 499637 h 544576"/>
                  <a:gd name="connsiteX3" fmla="*/ 91891 w 543902"/>
                  <a:gd name="connsiteY3" fmla="*/ 544576 h 544576"/>
                  <a:gd name="connsiteX4" fmla="*/ 0 w 543902"/>
                  <a:gd name="connsiteY4" fmla="*/ 544576 h 544576"/>
                  <a:gd name="connsiteX5" fmla="*/ 24511 w 543902"/>
                  <a:gd name="connsiteY5" fmla="*/ 499637 h 544576"/>
                  <a:gd name="connsiteX6" fmla="*/ 232804 w 543902"/>
                  <a:gd name="connsiteY6" fmla="*/ 0 h 544576"/>
                  <a:gd name="connsiteX7" fmla="*/ 300184 w 543902"/>
                  <a:gd name="connsiteY7" fmla="*/ 0 h 544576"/>
                  <a:gd name="connsiteX8" fmla="*/ 519392 w 543902"/>
                  <a:gd name="connsiteY8" fmla="*/ 499637 h 544576"/>
                  <a:gd name="connsiteX9" fmla="*/ 543903 w 543902"/>
                  <a:gd name="connsiteY9" fmla="*/ 544576 h 544576"/>
                  <a:gd name="connsiteX10" fmla="*/ 447192 w 543902"/>
                  <a:gd name="connsiteY10" fmla="*/ 544576 h 544576"/>
                  <a:gd name="connsiteX11" fmla="*/ 439020 w 543902"/>
                  <a:gd name="connsiteY11" fmla="*/ 499637 h 544576"/>
                  <a:gd name="connsiteX12" fmla="*/ 372993 w 543902"/>
                  <a:gd name="connsiteY12" fmla="*/ 348539 h 544576"/>
                  <a:gd name="connsiteX13" fmla="*/ 191281 w 543902"/>
                  <a:gd name="connsiteY13" fmla="*/ 279083 h 544576"/>
                  <a:gd name="connsiteX14" fmla="*/ 342379 w 543902"/>
                  <a:gd name="connsiteY14" fmla="*/ 279083 h 544576"/>
                  <a:gd name="connsiteX15" fmla="*/ 264820 w 543902"/>
                  <a:gd name="connsiteY15" fmla="*/ 101397 h 544576"/>
                  <a:gd name="connsiteX16" fmla="*/ 191281 w 543902"/>
                  <a:gd name="connsiteY16" fmla="*/ 279083 h 5445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543902" h="544576">
                    <a:moveTo>
                      <a:pt x="372993" y="348539"/>
                    </a:moveTo>
                    <a:lnTo>
                      <a:pt x="162014" y="348539"/>
                    </a:lnTo>
                    <a:lnTo>
                      <a:pt x="99390" y="499637"/>
                    </a:lnTo>
                    <a:cubicBezTo>
                      <a:pt x="93904" y="513232"/>
                      <a:pt x="91891" y="530244"/>
                      <a:pt x="91891" y="544576"/>
                    </a:cubicBezTo>
                    <a:lnTo>
                      <a:pt x="0" y="544576"/>
                    </a:lnTo>
                    <a:cubicBezTo>
                      <a:pt x="9512" y="530917"/>
                      <a:pt x="17012" y="517989"/>
                      <a:pt x="24511" y="499637"/>
                    </a:cubicBezTo>
                    <a:lnTo>
                      <a:pt x="232804" y="0"/>
                    </a:lnTo>
                    <a:lnTo>
                      <a:pt x="300184" y="0"/>
                    </a:lnTo>
                    <a:lnTo>
                      <a:pt x="519392" y="499637"/>
                    </a:lnTo>
                    <a:cubicBezTo>
                      <a:pt x="527564" y="517989"/>
                      <a:pt x="534333" y="530917"/>
                      <a:pt x="543903" y="544576"/>
                    </a:cubicBezTo>
                    <a:lnTo>
                      <a:pt x="447192" y="544576"/>
                    </a:lnTo>
                    <a:cubicBezTo>
                      <a:pt x="447192" y="526834"/>
                      <a:pt x="444513" y="512566"/>
                      <a:pt x="439020" y="499637"/>
                    </a:cubicBezTo>
                    <a:lnTo>
                      <a:pt x="372993" y="348539"/>
                    </a:lnTo>
                    <a:close/>
                    <a:moveTo>
                      <a:pt x="191281" y="279083"/>
                    </a:moveTo>
                    <a:lnTo>
                      <a:pt x="342379" y="279083"/>
                    </a:lnTo>
                    <a:lnTo>
                      <a:pt x="264820" y="101397"/>
                    </a:lnTo>
                    <a:lnTo>
                      <a:pt x="191281" y="279083"/>
                    </a:lnTo>
                    <a:close/>
                  </a:path>
                </a:pathLst>
              </a:custGeom>
              <a:grpFill/>
              <a:ln w="6350" cap="flat">
                <a:noFill/>
                <a:prstDash val="solid"/>
                <a:miter/>
              </a:ln>
            </p:spPr>
            <p:txBody>
              <a:bodyPr rtlCol="0" anchor="ctr"/>
              <a:lstStyle/>
              <a:p>
                <a:endParaRPr lang="da-DK" dirty="0"/>
              </a:p>
            </p:txBody>
          </p:sp>
          <p:sp>
            <p:nvSpPr>
              <p:cNvPr id="18" name="Freeform: Shape 17">
                <a:extLst>
                  <a:ext uri="{FF2B5EF4-FFF2-40B4-BE49-F238E27FC236}">
                    <a16:creationId xmlns:a16="http://schemas.microsoft.com/office/drawing/2014/main" id="{B64B5ECA-9960-3608-2501-D61837874C48}"/>
                  </a:ext>
                </a:extLst>
              </p:cNvPr>
              <p:cNvSpPr/>
              <p:nvPr/>
            </p:nvSpPr>
            <p:spPr>
              <a:xfrm>
                <a:off x="7671249" y="1822276"/>
                <a:ext cx="488124" cy="544576"/>
              </a:xfrm>
              <a:custGeom>
                <a:avLst/>
                <a:gdLst>
                  <a:gd name="connsiteX0" fmla="*/ 477838 w 488124"/>
                  <a:gd name="connsiteY0" fmla="*/ 499637 h 544576"/>
                  <a:gd name="connsiteX1" fmla="*/ 481267 w 488124"/>
                  <a:gd name="connsiteY1" fmla="*/ 544576 h 544576"/>
                  <a:gd name="connsiteX2" fmla="*/ 409131 w 488124"/>
                  <a:gd name="connsiteY2" fmla="*/ 544576 h 544576"/>
                  <a:gd name="connsiteX3" fmla="*/ 79629 w 488124"/>
                  <a:gd name="connsiteY3" fmla="*/ 119145 h 544576"/>
                  <a:gd name="connsiteX4" fmla="*/ 79629 w 488124"/>
                  <a:gd name="connsiteY4" fmla="*/ 499637 h 544576"/>
                  <a:gd name="connsiteX5" fmla="*/ 89853 w 488124"/>
                  <a:gd name="connsiteY5" fmla="*/ 544576 h 544576"/>
                  <a:gd name="connsiteX6" fmla="*/ 0 w 488124"/>
                  <a:gd name="connsiteY6" fmla="*/ 544576 h 544576"/>
                  <a:gd name="connsiteX7" fmla="*/ 10243 w 488124"/>
                  <a:gd name="connsiteY7" fmla="*/ 499637 h 544576"/>
                  <a:gd name="connsiteX8" fmla="*/ 10243 w 488124"/>
                  <a:gd name="connsiteY8" fmla="*/ 44939 h 544576"/>
                  <a:gd name="connsiteX9" fmla="*/ 0 w 488124"/>
                  <a:gd name="connsiteY9" fmla="*/ 0 h 544576"/>
                  <a:gd name="connsiteX10" fmla="*/ 81724 w 488124"/>
                  <a:gd name="connsiteY10" fmla="*/ 0 h 544576"/>
                  <a:gd name="connsiteX11" fmla="*/ 408432 w 488124"/>
                  <a:gd name="connsiteY11" fmla="*/ 419271 h 544576"/>
                  <a:gd name="connsiteX12" fmla="*/ 408432 w 488124"/>
                  <a:gd name="connsiteY12" fmla="*/ 44939 h 544576"/>
                  <a:gd name="connsiteX13" fmla="*/ 398208 w 488124"/>
                  <a:gd name="connsiteY13" fmla="*/ 0 h 544576"/>
                  <a:gd name="connsiteX14" fmla="*/ 488124 w 488124"/>
                  <a:gd name="connsiteY14" fmla="*/ 0 h 544576"/>
                  <a:gd name="connsiteX15" fmla="*/ 477838 w 488124"/>
                  <a:gd name="connsiteY15" fmla="*/ 44939 h 544576"/>
                  <a:gd name="connsiteX16" fmla="*/ 477838 w 488124"/>
                  <a:gd name="connsiteY16" fmla="*/ 499637 h 5445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88124" h="544576">
                    <a:moveTo>
                      <a:pt x="477838" y="499637"/>
                    </a:moveTo>
                    <a:cubicBezTo>
                      <a:pt x="477838" y="519392"/>
                      <a:pt x="479298" y="530917"/>
                      <a:pt x="481267" y="544576"/>
                    </a:cubicBezTo>
                    <a:lnTo>
                      <a:pt x="409131" y="544576"/>
                    </a:lnTo>
                    <a:lnTo>
                      <a:pt x="79629" y="119145"/>
                    </a:lnTo>
                    <a:lnTo>
                      <a:pt x="79629" y="499637"/>
                    </a:lnTo>
                    <a:cubicBezTo>
                      <a:pt x="79629" y="519392"/>
                      <a:pt x="83058" y="530917"/>
                      <a:pt x="89853" y="544576"/>
                    </a:cubicBezTo>
                    <a:lnTo>
                      <a:pt x="0" y="544576"/>
                    </a:lnTo>
                    <a:cubicBezTo>
                      <a:pt x="6833" y="530917"/>
                      <a:pt x="10243" y="519392"/>
                      <a:pt x="10243" y="499637"/>
                    </a:cubicBezTo>
                    <a:lnTo>
                      <a:pt x="10243" y="44939"/>
                    </a:lnTo>
                    <a:cubicBezTo>
                      <a:pt x="10243" y="25184"/>
                      <a:pt x="6826" y="13595"/>
                      <a:pt x="0" y="0"/>
                    </a:cubicBezTo>
                    <a:lnTo>
                      <a:pt x="81724" y="0"/>
                    </a:lnTo>
                    <a:lnTo>
                      <a:pt x="408432" y="419271"/>
                    </a:lnTo>
                    <a:lnTo>
                      <a:pt x="408432" y="44939"/>
                    </a:lnTo>
                    <a:cubicBezTo>
                      <a:pt x="408432" y="25184"/>
                      <a:pt x="405067" y="13595"/>
                      <a:pt x="398208" y="0"/>
                    </a:cubicBezTo>
                    <a:lnTo>
                      <a:pt x="488124" y="0"/>
                    </a:lnTo>
                    <a:cubicBezTo>
                      <a:pt x="481267" y="13595"/>
                      <a:pt x="477838" y="25184"/>
                      <a:pt x="477838" y="44939"/>
                    </a:cubicBezTo>
                    <a:lnTo>
                      <a:pt x="477838" y="499637"/>
                    </a:lnTo>
                    <a:close/>
                  </a:path>
                </a:pathLst>
              </a:custGeom>
              <a:grpFill/>
              <a:ln w="6350" cap="flat">
                <a:noFill/>
                <a:prstDash val="solid"/>
                <a:miter/>
              </a:ln>
            </p:spPr>
            <p:txBody>
              <a:bodyPr rtlCol="0" anchor="ctr"/>
              <a:lstStyle/>
              <a:p>
                <a:endParaRPr lang="da-DK" dirty="0"/>
              </a:p>
            </p:txBody>
          </p:sp>
          <p:sp>
            <p:nvSpPr>
              <p:cNvPr id="19" name="Freeform: Shape 18">
                <a:extLst>
                  <a:ext uri="{FF2B5EF4-FFF2-40B4-BE49-F238E27FC236}">
                    <a16:creationId xmlns:a16="http://schemas.microsoft.com/office/drawing/2014/main" id="{69C91D89-FCC3-483D-90C5-A3FD322F8924}"/>
                  </a:ext>
                </a:extLst>
              </p:cNvPr>
              <p:cNvSpPr/>
              <p:nvPr/>
            </p:nvSpPr>
            <p:spPr>
              <a:xfrm>
                <a:off x="8279707" y="1822250"/>
                <a:ext cx="482600" cy="548665"/>
              </a:xfrm>
              <a:custGeom>
                <a:avLst/>
                <a:gdLst>
                  <a:gd name="connsiteX0" fmla="*/ 199453 w 482600"/>
                  <a:gd name="connsiteY0" fmla="*/ 0 h 548665"/>
                  <a:gd name="connsiteX1" fmla="*/ 482600 w 482600"/>
                  <a:gd name="connsiteY1" fmla="*/ 272993 h 548665"/>
                  <a:gd name="connsiteX2" fmla="*/ 196723 w 482600"/>
                  <a:gd name="connsiteY2" fmla="*/ 548665 h 548665"/>
                  <a:gd name="connsiteX3" fmla="*/ 48323 w 482600"/>
                  <a:gd name="connsiteY3" fmla="*/ 544582 h 548665"/>
                  <a:gd name="connsiteX4" fmla="*/ 0 w 482600"/>
                  <a:gd name="connsiteY4" fmla="*/ 544582 h 548665"/>
                  <a:gd name="connsiteX5" fmla="*/ 10160 w 482600"/>
                  <a:gd name="connsiteY5" fmla="*/ 499644 h 548665"/>
                  <a:gd name="connsiteX6" fmla="*/ 10160 w 482600"/>
                  <a:gd name="connsiteY6" fmla="*/ 44945 h 548665"/>
                  <a:gd name="connsiteX7" fmla="*/ 0 w 482600"/>
                  <a:gd name="connsiteY7" fmla="*/ 7 h 548665"/>
                  <a:gd name="connsiteX8" fmla="*/ 199453 w 482600"/>
                  <a:gd name="connsiteY8" fmla="*/ 7 h 548665"/>
                  <a:gd name="connsiteX9" fmla="*/ 83693 w 482600"/>
                  <a:gd name="connsiteY9" fmla="*/ 435674 h 548665"/>
                  <a:gd name="connsiteX10" fmla="*/ 105473 w 482600"/>
                  <a:gd name="connsiteY10" fmla="*/ 475793 h 548665"/>
                  <a:gd name="connsiteX11" fmla="*/ 191960 w 482600"/>
                  <a:gd name="connsiteY11" fmla="*/ 481952 h 548665"/>
                  <a:gd name="connsiteX12" fmla="*/ 402336 w 482600"/>
                  <a:gd name="connsiteY12" fmla="*/ 273660 h 548665"/>
                  <a:gd name="connsiteX13" fmla="*/ 189864 w 482600"/>
                  <a:gd name="connsiteY13" fmla="*/ 69450 h 548665"/>
                  <a:gd name="connsiteX14" fmla="*/ 83693 w 482600"/>
                  <a:gd name="connsiteY14" fmla="*/ 69450 h 548665"/>
                  <a:gd name="connsiteX15" fmla="*/ 83693 w 482600"/>
                  <a:gd name="connsiteY15" fmla="*/ 435674 h 5486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482600" h="548665">
                    <a:moveTo>
                      <a:pt x="199453" y="0"/>
                    </a:moveTo>
                    <a:cubicBezTo>
                      <a:pt x="366902" y="0"/>
                      <a:pt x="482600" y="113722"/>
                      <a:pt x="482600" y="272993"/>
                    </a:cubicBezTo>
                    <a:cubicBezTo>
                      <a:pt x="482600" y="432264"/>
                      <a:pt x="364172" y="548665"/>
                      <a:pt x="196723" y="548665"/>
                    </a:cubicBezTo>
                    <a:cubicBezTo>
                      <a:pt x="114364" y="548665"/>
                      <a:pt x="89153" y="544582"/>
                      <a:pt x="48323" y="544582"/>
                    </a:cubicBezTo>
                    <a:lnTo>
                      <a:pt x="0" y="544582"/>
                    </a:lnTo>
                    <a:cubicBezTo>
                      <a:pt x="6794" y="530987"/>
                      <a:pt x="10160" y="519399"/>
                      <a:pt x="10160" y="499644"/>
                    </a:cubicBezTo>
                    <a:lnTo>
                      <a:pt x="10160" y="44945"/>
                    </a:lnTo>
                    <a:cubicBezTo>
                      <a:pt x="10160" y="25191"/>
                      <a:pt x="6794" y="13665"/>
                      <a:pt x="0" y="7"/>
                    </a:cubicBezTo>
                    <a:lnTo>
                      <a:pt x="199453" y="7"/>
                    </a:lnTo>
                    <a:close/>
                    <a:moveTo>
                      <a:pt x="83693" y="435674"/>
                    </a:moveTo>
                    <a:cubicBezTo>
                      <a:pt x="83693" y="456102"/>
                      <a:pt x="85789" y="469697"/>
                      <a:pt x="105473" y="475793"/>
                    </a:cubicBezTo>
                    <a:cubicBezTo>
                      <a:pt x="121793" y="481279"/>
                      <a:pt x="151764" y="481952"/>
                      <a:pt x="191960" y="481952"/>
                    </a:cubicBezTo>
                    <a:cubicBezTo>
                      <a:pt x="319277" y="481952"/>
                      <a:pt x="402336" y="390061"/>
                      <a:pt x="402336" y="273660"/>
                    </a:cubicBezTo>
                    <a:cubicBezTo>
                      <a:pt x="402336" y="157258"/>
                      <a:pt x="319277" y="69450"/>
                      <a:pt x="189864" y="69450"/>
                    </a:cubicBezTo>
                    <a:lnTo>
                      <a:pt x="83693" y="69450"/>
                    </a:lnTo>
                    <a:lnTo>
                      <a:pt x="83693" y="435674"/>
                    </a:lnTo>
                    <a:close/>
                  </a:path>
                </a:pathLst>
              </a:custGeom>
              <a:grpFill/>
              <a:ln w="6350" cap="flat">
                <a:noFill/>
                <a:prstDash val="solid"/>
                <a:miter/>
              </a:ln>
            </p:spPr>
            <p:txBody>
              <a:bodyPr rtlCol="0" anchor="ctr"/>
              <a:lstStyle/>
              <a:p>
                <a:endParaRPr lang="da-DK" dirty="0"/>
              </a:p>
            </p:txBody>
          </p:sp>
          <p:sp>
            <p:nvSpPr>
              <p:cNvPr id="20" name="Freeform: Shape 19">
                <a:extLst>
                  <a:ext uri="{FF2B5EF4-FFF2-40B4-BE49-F238E27FC236}">
                    <a16:creationId xmlns:a16="http://schemas.microsoft.com/office/drawing/2014/main" id="{826D89C4-42EB-3178-E248-6525FBB464EF}"/>
                  </a:ext>
                </a:extLst>
              </p:cNvPr>
              <p:cNvSpPr/>
              <p:nvPr/>
            </p:nvSpPr>
            <p:spPr>
              <a:xfrm>
                <a:off x="8781737" y="1822276"/>
                <a:ext cx="543941" cy="544576"/>
              </a:xfrm>
              <a:custGeom>
                <a:avLst/>
                <a:gdLst>
                  <a:gd name="connsiteX0" fmla="*/ 373063 w 543941"/>
                  <a:gd name="connsiteY0" fmla="*/ 348539 h 544576"/>
                  <a:gd name="connsiteX1" fmla="*/ 162052 w 543941"/>
                  <a:gd name="connsiteY1" fmla="*/ 348539 h 544576"/>
                  <a:gd name="connsiteX2" fmla="*/ 99441 w 543941"/>
                  <a:gd name="connsiteY2" fmla="*/ 499637 h 544576"/>
                  <a:gd name="connsiteX3" fmla="*/ 91948 w 543941"/>
                  <a:gd name="connsiteY3" fmla="*/ 544576 h 544576"/>
                  <a:gd name="connsiteX4" fmla="*/ 0 w 543941"/>
                  <a:gd name="connsiteY4" fmla="*/ 544576 h 544576"/>
                  <a:gd name="connsiteX5" fmla="*/ 24511 w 543941"/>
                  <a:gd name="connsiteY5" fmla="*/ 499637 h 544576"/>
                  <a:gd name="connsiteX6" fmla="*/ 232855 w 543941"/>
                  <a:gd name="connsiteY6" fmla="*/ 0 h 544576"/>
                  <a:gd name="connsiteX7" fmla="*/ 300228 w 543941"/>
                  <a:gd name="connsiteY7" fmla="*/ 0 h 544576"/>
                  <a:gd name="connsiteX8" fmla="*/ 519430 w 543941"/>
                  <a:gd name="connsiteY8" fmla="*/ 499637 h 544576"/>
                  <a:gd name="connsiteX9" fmla="*/ 543941 w 543941"/>
                  <a:gd name="connsiteY9" fmla="*/ 544576 h 544576"/>
                  <a:gd name="connsiteX10" fmla="*/ 447294 w 543941"/>
                  <a:gd name="connsiteY10" fmla="*/ 544576 h 544576"/>
                  <a:gd name="connsiteX11" fmla="*/ 439103 w 543941"/>
                  <a:gd name="connsiteY11" fmla="*/ 499637 h 544576"/>
                  <a:gd name="connsiteX12" fmla="*/ 373063 w 543941"/>
                  <a:gd name="connsiteY12" fmla="*/ 348539 h 544576"/>
                  <a:gd name="connsiteX13" fmla="*/ 191326 w 543941"/>
                  <a:gd name="connsiteY13" fmla="*/ 279083 h 544576"/>
                  <a:gd name="connsiteX14" fmla="*/ 342392 w 543941"/>
                  <a:gd name="connsiteY14" fmla="*/ 279083 h 544576"/>
                  <a:gd name="connsiteX15" fmla="*/ 264858 w 543941"/>
                  <a:gd name="connsiteY15" fmla="*/ 101397 h 544576"/>
                  <a:gd name="connsiteX16" fmla="*/ 191326 w 543941"/>
                  <a:gd name="connsiteY16" fmla="*/ 279083 h 5445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543941" h="544576">
                    <a:moveTo>
                      <a:pt x="373063" y="348539"/>
                    </a:moveTo>
                    <a:lnTo>
                      <a:pt x="162052" y="348539"/>
                    </a:lnTo>
                    <a:lnTo>
                      <a:pt x="99441" y="499637"/>
                    </a:lnTo>
                    <a:cubicBezTo>
                      <a:pt x="93980" y="513232"/>
                      <a:pt x="91948" y="530244"/>
                      <a:pt x="91948" y="544576"/>
                    </a:cubicBezTo>
                    <a:lnTo>
                      <a:pt x="0" y="544576"/>
                    </a:lnTo>
                    <a:cubicBezTo>
                      <a:pt x="9589" y="530917"/>
                      <a:pt x="17018" y="517989"/>
                      <a:pt x="24511" y="499637"/>
                    </a:cubicBezTo>
                    <a:lnTo>
                      <a:pt x="232855" y="0"/>
                    </a:lnTo>
                    <a:lnTo>
                      <a:pt x="300228" y="0"/>
                    </a:lnTo>
                    <a:lnTo>
                      <a:pt x="519430" y="499637"/>
                    </a:lnTo>
                    <a:cubicBezTo>
                      <a:pt x="527621" y="517989"/>
                      <a:pt x="534416" y="530917"/>
                      <a:pt x="543941" y="544576"/>
                    </a:cubicBezTo>
                    <a:lnTo>
                      <a:pt x="447294" y="544576"/>
                    </a:lnTo>
                    <a:cubicBezTo>
                      <a:pt x="447294" y="526834"/>
                      <a:pt x="444564" y="512566"/>
                      <a:pt x="439103" y="499637"/>
                    </a:cubicBezTo>
                    <a:lnTo>
                      <a:pt x="373063" y="348539"/>
                    </a:lnTo>
                    <a:close/>
                    <a:moveTo>
                      <a:pt x="191326" y="279083"/>
                    </a:moveTo>
                    <a:lnTo>
                      <a:pt x="342392" y="279083"/>
                    </a:lnTo>
                    <a:lnTo>
                      <a:pt x="264858" y="101397"/>
                    </a:lnTo>
                    <a:lnTo>
                      <a:pt x="191326" y="279083"/>
                    </a:lnTo>
                    <a:close/>
                  </a:path>
                </a:pathLst>
              </a:custGeom>
              <a:grpFill/>
              <a:ln w="6350" cap="flat">
                <a:noFill/>
                <a:prstDash val="solid"/>
                <a:miter/>
              </a:ln>
            </p:spPr>
            <p:txBody>
              <a:bodyPr rtlCol="0" anchor="ctr"/>
              <a:lstStyle/>
              <a:p>
                <a:endParaRPr lang="da-DK" dirty="0"/>
              </a:p>
            </p:txBody>
          </p:sp>
          <p:sp>
            <p:nvSpPr>
              <p:cNvPr id="21" name="Freeform: Shape 20">
                <a:extLst>
                  <a:ext uri="{FF2B5EF4-FFF2-40B4-BE49-F238E27FC236}">
                    <a16:creationId xmlns:a16="http://schemas.microsoft.com/office/drawing/2014/main" id="{11D54876-98AE-F188-907A-C5E68A81C49D}"/>
                  </a:ext>
                </a:extLst>
              </p:cNvPr>
              <p:cNvSpPr/>
              <p:nvPr/>
            </p:nvSpPr>
            <p:spPr>
              <a:xfrm>
                <a:off x="7727701" y="408334"/>
                <a:ext cx="488124" cy="544575"/>
              </a:xfrm>
              <a:custGeom>
                <a:avLst/>
                <a:gdLst>
                  <a:gd name="connsiteX0" fmla="*/ 477901 w 488124"/>
                  <a:gd name="connsiteY0" fmla="*/ 499637 h 544575"/>
                  <a:gd name="connsiteX1" fmla="*/ 481330 w 488124"/>
                  <a:gd name="connsiteY1" fmla="*/ 544576 h 544575"/>
                  <a:gd name="connsiteX2" fmla="*/ 409194 w 488124"/>
                  <a:gd name="connsiteY2" fmla="*/ 544576 h 544575"/>
                  <a:gd name="connsiteX3" fmla="*/ 79629 w 488124"/>
                  <a:gd name="connsiteY3" fmla="*/ 119145 h 544575"/>
                  <a:gd name="connsiteX4" fmla="*/ 79629 w 488124"/>
                  <a:gd name="connsiteY4" fmla="*/ 499637 h 544575"/>
                  <a:gd name="connsiteX5" fmla="*/ 89916 w 488124"/>
                  <a:gd name="connsiteY5" fmla="*/ 544576 h 544575"/>
                  <a:gd name="connsiteX6" fmla="*/ 0 w 488124"/>
                  <a:gd name="connsiteY6" fmla="*/ 544576 h 544575"/>
                  <a:gd name="connsiteX7" fmla="*/ 10287 w 488124"/>
                  <a:gd name="connsiteY7" fmla="*/ 499637 h 544575"/>
                  <a:gd name="connsiteX8" fmla="*/ 10287 w 488124"/>
                  <a:gd name="connsiteY8" fmla="*/ 44939 h 544575"/>
                  <a:gd name="connsiteX9" fmla="*/ 0 w 488124"/>
                  <a:gd name="connsiteY9" fmla="*/ 0 h 544575"/>
                  <a:gd name="connsiteX10" fmla="*/ 81724 w 488124"/>
                  <a:gd name="connsiteY10" fmla="*/ 0 h 544575"/>
                  <a:gd name="connsiteX11" fmla="*/ 408432 w 488124"/>
                  <a:gd name="connsiteY11" fmla="*/ 419335 h 544575"/>
                  <a:gd name="connsiteX12" fmla="*/ 408432 w 488124"/>
                  <a:gd name="connsiteY12" fmla="*/ 44939 h 544575"/>
                  <a:gd name="connsiteX13" fmla="*/ 398272 w 488124"/>
                  <a:gd name="connsiteY13" fmla="*/ 0 h 544575"/>
                  <a:gd name="connsiteX14" fmla="*/ 488124 w 488124"/>
                  <a:gd name="connsiteY14" fmla="*/ 0 h 544575"/>
                  <a:gd name="connsiteX15" fmla="*/ 477901 w 488124"/>
                  <a:gd name="connsiteY15" fmla="*/ 44939 h 544575"/>
                  <a:gd name="connsiteX16" fmla="*/ 477901 w 488124"/>
                  <a:gd name="connsiteY16" fmla="*/ 499637 h 544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88124" h="544575">
                    <a:moveTo>
                      <a:pt x="477901" y="499637"/>
                    </a:moveTo>
                    <a:cubicBezTo>
                      <a:pt x="477901" y="519392"/>
                      <a:pt x="479298" y="530917"/>
                      <a:pt x="481330" y="544576"/>
                    </a:cubicBezTo>
                    <a:lnTo>
                      <a:pt x="409194" y="544576"/>
                    </a:lnTo>
                    <a:lnTo>
                      <a:pt x="79629" y="119145"/>
                    </a:lnTo>
                    <a:lnTo>
                      <a:pt x="79629" y="499637"/>
                    </a:lnTo>
                    <a:cubicBezTo>
                      <a:pt x="79629" y="519392"/>
                      <a:pt x="83058" y="530917"/>
                      <a:pt x="89916" y="544576"/>
                    </a:cubicBezTo>
                    <a:lnTo>
                      <a:pt x="0" y="544576"/>
                    </a:lnTo>
                    <a:cubicBezTo>
                      <a:pt x="6858" y="530917"/>
                      <a:pt x="10287" y="519392"/>
                      <a:pt x="10287" y="499637"/>
                    </a:cubicBezTo>
                    <a:lnTo>
                      <a:pt x="10287" y="44939"/>
                    </a:lnTo>
                    <a:cubicBezTo>
                      <a:pt x="10287" y="25184"/>
                      <a:pt x="6858" y="13595"/>
                      <a:pt x="0" y="0"/>
                    </a:cubicBezTo>
                    <a:lnTo>
                      <a:pt x="81724" y="0"/>
                    </a:lnTo>
                    <a:lnTo>
                      <a:pt x="408432" y="419335"/>
                    </a:lnTo>
                    <a:lnTo>
                      <a:pt x="408432" y="44939"/>
                    </a:lnTo>
                    <a:cubicBezTo>
                      <a:pt x="408432" y="25184"/>
                      <a:pt x="405067" y="13595"/>
                      <a:pt x="398272" y="0"/>
                    </a:cubicBezTo>
                    <a:lnTo>
                      <a:pt x="488124" y="0"/>
                    </a:lnTo>
                    <a:cubicBezTo>
                      <a:pt x="481330" y="13595"/>
                      <a:pt x="477901" y="25184"/>
                      <a:pt x="477901" y="44939"/>
                    </a:cubicBezTo>
                    <a:lnTo>
                      <a:pt x="477901" y="499637"/>
                    </a:lnTo>
                    <a:close/>
                  </a:path>
                </a:pathLst>
              </a:custGeom>
              <a:grpFill/>
              <a:ln w="6350" cap="flat">
                <a:noFill/>
                <a:prstDash val="solid"/>
                <a:miter/>
              </a:ln>
            </p:spPr>
            <p:txBody>
              <a:bodyPr rtlCol="0" anchor="ctr"/>
              <a:lstStyle/>
              <a:p>
                <a:endParaRPr lang="da-DK" dirty="0"/>
              </a:p>
            </p:txBody>
          </p:sp>
          <p:sp>
            <p:nvSpPr>
              <p:cNvPr id="22" name="Freeform: Shape 21">
                <a:extLst>
                  <a:ext uri="{FF2B5EF4-FFF2-40B4-BE49-F238E27FC236}">
                    <a16:creationId xmlns:a16="http://schemas.microsoft.com/office/drawing/2014/main" id="{EAD5EB04-ECB0-AD34-D43E-89BBC8D2D842}"/>
                  </a:ext>
                </a:extLst>
              </p:cNvPr>
              <p:cNvSpPr/>
              <p:nvPr/>
            </p:nvSpPr>
            <p:spPr>
              <a:xfrm>
                <a:off x="8336158" y="408308"/>
                <a:ext cx="482663" cy="548665"/>
              </a:xfrm>
              <a:custGeom>
                <a:avLst/>
                <a:gdLst>
                  <a:gd name="connsiteX0" fmla="*/ 199454 w 482663"/>
                  <a:gd name="connsiteY0" fmla="*/ 0 h 548665"/>
                  <a:gd name="connsiteX1" fmla="*/ 482664 w 482663"/>
                  <a:gd name="connsiteY1" fmla="*/ 272993 h 548665"/>
                  <a:gd name="connsiteX2" fmla="*/ 196724 w 482663"/>
                  <a:gd name="connsiteY2" fmla="*/ 548665 h 548665"/>
                  <a:gd name="connsiteX3" fmla="*/ 48324 w 482663"/>
                  <a:gd name="connsiteY3" fmla="*/ 544582 h 548665"/>
                  <a:gd name="connsiteX4" fmla="*/ 0 w 482663"/>
                  <a:gd name="connsiteY4" fmla="*/ 544582 h 548665"/>
                  <a:gd name="connsiteX5" fmla="*/ 10224 w 482663"/>
                  <a:gd name="connsiteY5" fmla="*/ 499643 h 548665"/>
                  <a:gd name="connsiteX6" fmla="*/ 10224 w 482663"/>
                  <a:gd name="connsiteY6" fmla="*/ 44945 h 548665"/>
                  <a:gd name="connsiteX7" fmla="*/ 0 w 482663"/>
                  <a:gd name="connsiteY7" fmla="*/ 6 h 548665"/>
                  <a:gd name="connsiteX8" fmla="*/ 199454 w 482663"/>
                  <a:gd name="connsiteY8" fmla="*/ 6 h 548665"/>
                  <a:gd name="connsiteX9" fmla="*/ 83757 w 482663"/>
                  <a:gd name="connsiteY9" fmla="*/ 435673 h 548665"/>
                  <a:gd name="connsiteX10" fmla="*/ 105538 w 482663"/>
                  <a:gd name="connsiteY10" fmla="*/ 475856 h 548665"/>
                  <a:gd name="connsiteX11" fmla="*/ 191961 w 482663"/>
                  <a:gd name="connsiteY11" fmla="*/ 481952 h 548665"/>
                  <a:gd name="connsiteX12" fmla="*/ 402337 w 482663"/>
                  <a:gd name="connsiteY12" fmla="*/ 273659 h 548665"/>
                  <a:gd name="connsiteX13" fmla="*/ 189929 w 482663"/>
                  <a:gd name="connsiteY13" fmla="*/ 69450 h 548665"/>
                  <a:gd name="connsiteX14" fmla="*/ 83757 w 482663"/>
                  <a:gd name="connsiteY14" fmla="*/ 69450 h 548665"/>
                  <a:gd name="connsiteX15" fmla="*/ 83757 w 482663"/>
                  <a:gd name="connsiteY15" fmla="*/ 435673 h 5486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482663" h="548665">
                    <a:moveTo>
                      <a:pt x="199454" y="0"/>
                    </a:moveTo>
                    <a:cubicBezTo>
                      <a:pt x="366903" y="0"/>
                      <a:pt x="482664" y="113722"/>
                      <a:pt x="482664" y="272993"/>
                    </a:cubicBezTo>
                    <a:cubicBezTo>
                      <a:pt x="482664" y="432264"/>
                      <a:pt x="364173" y="548665"/>
                      <a:pt x="196724" y="548665"/>
                    </a:cubicBezTo>
                    <a:cubicBezTo>
                      <a:pt x="114364" y="548665"/>
                      <a:pt x="89154" y="544582"/>
                      <a:pt x="48324" y="544582"/>
                    </a:cubicBezTo>
                    <a:lnTo>
                      <a:pt x="0" y="544582"/>
                    </a:lnTo>
                    <a:cubicBezTo>
                      <a:pt x="6795" y="530987"/>
                      <a:pt x="10224" y="519398"/>
                      <a:pt x="10224" y="499643"/>
                    </a:cubicBezTo>
                    <a:lnTo>
                      <a:pt x="10224" y="44945"/>
                    </a:lnTo>
                    <a:cubicBezTo>
                      <a:pt x="10224" y="25190"/>
                      <a:pt x="6795" y="13665"/>
                      <a:pt x="0" y="6"/>
                    </a:cubicBezTo>
                    <a:lnTo>
                      <a:pt x="199454" y="6"/>
                    </a:lnTo>
                    <a:close/>
                    <a:moveTo>
                      <a:pt x="83757" y="435673"/>
                    </a:moveTo>
                    <a:cubicBezTo>
                      <a:pt x="83757" y="456101"/>
                      <a:pt x="85789" y="469697"/>
                      <a:pt x="105538" y="475856"/>
                    </a:cubicBezTo>
                    <a:cubicBezTo>
                      <a:pt x="121857" y="481286"/>
                      <a:pt x="151765" y="481952"/>
                      <a:pt x="191961" y="481952"/>
                    </a:cubicBezTo>
                    <a:cubicBezTo>
                      <a:pt x="319278" y="481952"/>
                      <a:pt x="402337" y="390061"/>
                      <a:pt x="402337" y="273659"/>
                    </a:cubicBezTo>
                    <a:cubicBezTo>
                      <a:pt x="402337" y="157258"/>
                      <a:pt x="319278" y="69450"/>
                      <a:pt x="189929" y="69450"/>
                    </a:cubicBezTo>
                    <a:lnTo>
                      <a:pt x="83757" y="69450"/>
                    </a:lnTo>
                    <a:lnTo>
                      <a:pt x="83757" y="435673"/>
                    </a:lnTo>
                    <a:close/>
                  </a:path>
                </a:pathLst>
              </a:custGeom>
              <a:grpFill/>
              <a:ln w="6350" cap="flat">
                <a:noFill/>
                <a:prstDash val="solid"/>
                <a:miter/>
              </a:ln>
            </p:spPr>
            <p:txBody>
              <a:bodyPr rtlCol="0" anchor="ctr"/>
              <a:lstStyle/>
              <a:p>
                <a:endParaRPr lang="da-DK" dirty="0"/>
              </a:p>
            </p:txBody>
          </p:sp>
          <p:sp>
            <p:nvSpPr>
              <p:cNvPr id="23" name="Freeform: Shape 22">
                <a:extLst>
                  <a:ext uri="{FF2B5EF4-FFF2-40B4-BE49-F238E27FC236}">
                    <a16:creationId xmlns:a16="http://schemas.microsoft.com/office/drawing/2014/main" id="{0F99A802-90E3-7F20-1C33-46654A687F78}"/>
                  </a:ext>
                </a:extLst>
              </p:cNvPr>
              <p:cNvSpPr/>
              <p:nvPr/>
            </p:nvSpPr>
            <p:spPr>
              <a:xfrm>
                <a:off x="9341871" y="1815481"/>
                <a:ext cx="474536" cy="558177"/>
              </a:xfrm>
              <a:custGeom>
                <a:avLst/>
                <a:gdLst>
                  <a:gd name="connsiteX0" fmla="*/ 464312 w 474536"/>
                  <a:gd name="connsiteY0" fmla="*/ 463537 h 558177"/>
                  <a:gd name="connsiteX1" fmla="*/ 469012 w 474536"/>
                  <a:gd name="connsiteY1" fmla="*/ 520065 h 558177"/>
                  <a:gd name="connsiteX2" fmla="*/ 315214 w 474536"/>
                  <a:gd name="connsiteY2" fmla="*/ 558178 h 558177"/>
                  <a:gd name="connsiteX3" fmla="*/ 0 w 474536"/>
                  <a:gd name="connsiteY3" fmla="*/ 279089 h 558177"/>
                  <a:gd name="connsiteX4" fmla="*/ 300927 w 474536"/>
                  <a:gd name="connsiteY4" fmla="*/ 0 h 558177"/>
                  <a:gd name="connsiteX5" fmla="*/ 458089 w 474536"/>
                  <a:gd name="connsiteY5" fmla="*/ 30607 h 558177"/>
                  <a:gd name="connsiteX6" fmla="*/ 460185 w 474536"/>
                  <a:gd name="connsiteY6" fmla="*/ 127254 h 558177"/>
                  <a:gd name="connsiteX7" fmla="*/ 390081 w 474536"/>
                  <a:gd name="connsiteY7" fmla="*/ 83719 h 558177"/>
                  <a:gd name="connsiteX8" fmla="*/ 301562 w 474536"/>
                  <a:gd name="connsiteY8" fmla="*/ 70123 h 558177"/>
                  <a:gd name="connsiteX9" fmla="*/ 78994 w 474536"/>
                  <a:gd name="connsiteY9" fmla="*/ 279089 h 558177"/>
                  <a:gd name="connsiteX10" fmla="*/ 318580 w 474536"/>
                  <a:gd name="connsiteY10" fmla="*/ 488055 h 558177"/>
                  <a:gd name="connsiteX11" fmla="*/ 390716 w 474536"/>
                  <a:gd name="connsiteY11" fmla="*/ 471043 h 558177"/>
                  <a:gd name="connsiteX12" fmla="*/ 390716 w 474536"/>
                  <a:gd name="connsiteY12" fmla="*/ 340309 h 558177"/>
                  <a:gd name="connsiteX13" fmla="*/ 380556 w 474536"/>
                  <a:gd name="connsiteY13" fmla="*/ 295427 h 558177"/>
                  <a:gd name="connsiteX14" fmla="*/ 474536 w 474536"/>
                  <a:gd name="connsiteY14" fmla="*/ 295427 h 558177"/>
                  <a:gd name="connsiteX15" fmla="*/ 464249 w 474536"/>
                  <a:gd name="connsiteY15" fmla="*/ 340309 h 558177"/>
                  <a:gd name="connsiteX16" fmla="*/ 464249 w 474536"/>
                  <a:gd name="connsiteY16" fmla="*/ 463537 h 5581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74536" h="558177">
                    <a:moveTo>
                      <a:pt x="464312" y="463537"/>
                    </a:moveTo>
                    <a:cubicBezTo>
                      <a:pt x="464312" y="493478"/>
                      <a:pt x="466281" y="505060"/>
                      <a:pt x="469012" y="520065"/>
                    </a:cubicBezTo>
                    <a:cubicBezTo>
                      <a:pt x="420053" y="543846"/>
                      <a:pt x="368300" y="558178"/>
                      <a:pt x="315214" y="558178"/>
                    </a:cubicBezTo>
                    <a:cubicBezTo>
                      <a:pt x="120524" y="558178"/>
                      <a:pt x="0" y="437020"/>
                      <a:pt x="0" y="279089"/>
                    </a:cubicBezTo>
                    <a:cubicBezTo>
                      <a:pt x="0" y="121101"/>
                      <a:pt x="125985" y="0"/>
                      <a:pt x="300927" y="0"/>
                    </a:cubicBezTo>
                    <a:cubicBezTo>
                      <a:pt x="365570" y="0"/>
                      <a:pt x="407734" y="6769"/>
                      <a:pt x="458089" y="30607"/>
                    </a:cubicBezTo>
                    <a:lnTo>
                      <a:pt x="460185" y="127254"/>
                    </a:lnTo>
                    <a:cubicBezTo>
                      <a:pt x="443865" y="108903"/>
                      <a:pt x="420053" y="94571"/>
                      <a:pt x="390081" y="83719"/>
                    </a:cubicBezTo>
                    <a:cubicBezTo>
                      <a:pt x="366205" y="74879"/>
                      <a:pt x="334264" y="70123"/>
                      <a:pt x="301562" y="70123"/>
                    </a:cubicBezTo>
                    <a:cubicBezTo>
                      <a:pt x="164783" y="70123"/>
                      <a:pt x="78994" y="161284"/>
                      <a:pt x="78994" y="279089"/>
                    </a:cubicBezTo>
                    <a:cubicBezTo>
                      <a:pt x="78994" y="397504"/>
                      <a:pt x="172911" y="488055"/>
                      <a:pt x="318580" y="488055"/>
                    </a:cubicBezTo>
                    <a:cubicBezTo>
                      <a:pt x="332931" y="488055"/>
                      <a:pt x="366205" y="484638"/>
                      <a:pt x="390716" y="471043"/>
                    </a:cubicBezTo>
                    <a:lnTo>
                      <a:pt x="390716" y="340309"/>
                    </a:lnTo>
                    <a:cubicBezTo>
                      <a:pt x="390716" y="320611"/>
                      <a:pt x="387414" y="309029"/>
                      <a:pt x="380556" y="295427"/>
                    </a:cubicBezTo>
                    <a:lnTo>
                      <a:pt x="474536" y="295427"/>
                    </a:lnTo>
                    <a:cubicBezTo>
                      <a:pt x="467678" y="309023"/>
                      <a:pt x="464249" y="320611"/>
                      <a:pt x="464249" y="340309"/>
                    </a:cubicBezTo>
                    <a:lnTo>
                      <a:pt x="464249" y="463537"/>
                    </a:lnTo>
                    <a:close/>
                  </a:path>
                </a:pathLst>
              </a:custGeom>
              <a:grpFill/>
              <a:ln w="6350" cap="flat">
                <a:noFill/>
                <a:prstDash val="solid"/>
                <a:miter/>
              </a:ln>
            </p:spPr>
            <p:txBody>
              <a:bodyPr rtlCol="0" anchor="ctr"/>
              <a:lstStyle/>
              <a:p>
                <a:endParaRPr lang="da-DK" dirty="0"/>
              </a:p>
            </p:txBody>
          </p:sp>
          <p:sp>
            <p:nvSpPr>
              <p:cNvPr id="24" name="Freeform: Shape 23">
                <a:extLst>
                  <a:ext uri="{FF2B5EF4-FFF2-40B4-BE49-F238E27FC236}">
                    <a16:creationId xmlns:a16="http://schemas.microsoft.com/office/drawing/2014/main" id="{F1AE5761-D727-6319-6C39-591EAD83C7BC}"/>
                  </a:ext>
                </a:extLst>
              </p:cNvPr>
              <p:cNvSpPr/>
              <p:nvPr/>
            </p:nvSpPr>
            <p:spPr>
              <a:xfrm>
                <a:off x="9930643" y="1822257"/>
                <a:ext cx="313816" cy="544575"/>
              </a:xfrm>
              <a:custGeom>
                <a:avLst/>
                <a:gdLst>
                  <a:gd name="connsiteX0" fmla="*/ 288607 w 313816"/>
                  <a:gd name="connsiteY0" fmla="*/ 6 h 544575"/>
                  <a:gd name="connsiteX1" fmla="*/ 292036 w 313816"/>
                  <a:gd name="connsiteY1" fmla="*/ 83725 h 544575"/>
                  <a:gd name="connsiteX2" fmla="*/ 232790 w 313816"/>
                  <a:gd name="connsiteY2" fmla="*/ 69456 h 544575"/>
                  <a:gd name="connsiteX3" fmla="*/ 83756 w 313816"/>
                  <a:gd name="connsiteY3" fmla="*/ 69456 h 544575"/>
                  <a:gd name="connsiteX4" fmla="*/ 83756 w 313816"/>
                  <a:gd name="connsiteY4" fmla="*/ 232810 h 544575"/>
                  <a:gd name="connsiteX5" fmla="*/ 238252 w 313816"/>
                  <a:gd name="connsiteY5" fmla="*/ 232810 h 544575"/>
                  <a:gd name="connsiteX6" fmla="*/ 283210 w 313816"/>
                  <a:gd name="connsiteY6" fmla="*/ 222624 h 544575"/>
                  <a:gd name="connsiteX7" fmla="*/ 283210 w 313816"/>
                  <a:gd name="connsiteY7" fmla="*/ 312445 h 544575"/>
                  <a:gd name="connsiteX8" fmla="*/ 238252 w 313816"/>
                  <a:gd name="connsiteY8" fmla="*/ 302260 h 544575"/>
                  <a:gd name="connsiteX9" fmla="*/ 83756 w 313816"/>
                  <a:gd name="connsiteY9" fmla="*/ 302260 h 544575"/>
                  <a:gd name="connsiteX10" fmla="*/ 83756 w 313816"/>
                  <a:gd name="connsiteY10" fmla="*/ 475126 h 544575"/>
                  <a:gd name="connsiteX11" fmla="*/ 249110 w 313816"/>
                  <a:gd name="connsiteY11" fmla="*/ 475126 h 544575"/>
                  <a:gd name="connsiteX12" fmla="*/ 313817 w 313816"/>
                  <a:gd name="connsiteY12" fmla="*/ 460858 h 544575"/>
                  <a:gd name="connsiteX13" fmla="*/ 294767 w 313816"/>
                  <a:gd name="connsiteY13" fmla="*/ 544576 h 544575"/>
                  <a:gd name="connsiteX14" fmla="*/ 0 w 313816"/>
                  <a:gd name="connsiteY14" fmla="*/ 544576 h 544575"/>
                  <a:gd name="connsiteX15" fmla="*/ 10223 w 313816"/>
                  <a:gd name="connsiteY15" fmla="*/ 499637 h 544575"/>
                  <a:gd name="connsiteX16" fmla="*/ 10223 w 313816"/>
                  <a:gd name="connsiteY16" fmla="*/ 44939 h 544575"/>
                  <a:gd name="connsiteX17" fmla="*/ 0 w 313816"/>
                  <a:gd name="connsiteY17" fmla="*/ 0 h 544575"/>
                  <a:gd name="connsiteX18" fmla="*/ 288607 w 313816"/>
                  <a:gd name="connsiteY18" fmla="*/ 0 h 544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313816" h="544575">
                    <a:moveTo>
                      <a:pt x="288607" y="6"/>
                    </a:moveTo>
                    <a:lnTo>
                      <a:pt x="292036" y="83725"/>
                    </a:lnTo>
                    <a:cubicBezTo>
                      <a:pt x="276352" y="74885"/>
                      <a:pt x="260667" y="69456"/>
                      <a:pt x="232790" y="69456"/>
                    </a:cubicBezTo>
                    <a:lnTo>
                      <a:pt x="83756" y="69456"/>
                    </a:lnTo>
                    <a:lnTo>
                      <a:pt x="83756" y="232810"/>
                    </a:lnTo>
                    <a:lnTo>
                      <a:pt x="238252" y="232810"/>
                    </a:lnTo>
                    <a:cubicBezTo>
                      <a:pt x="258001" y="232810"/>
                      <a:pt x="269494" y="229394"/>
                      <a:pt x="283210" y="222624"/>
                    </a:cubicBezTo>
                    <a:lnTo>
                      <a:pt x="283210" y="312445"/>
                    </a:lnTo>
                    <a:cubicBezTo>
                      <a:pt x="269494" y="305619"/>
                      <a:pt x="258001" y="302260"/>
                      <a:pt x="238252" y="302260"/>
                    </a:cubicBezTo>
                    <a:lnTo>
                      <a:pt x="83756" y="302260"/>
                    </a:lnTo>
                    <a:lnTo>
                      <a:pt x="83756" y="475126"/>
                    </a:lnTo>
                    <a:lnTo>
                      <a:pt x="249110" y="475126"/>
                    </a:lnTo>
                    <a:cubicBezTo>
                      <a:pt x="277051" y="475126"/>
                      <a:pt x="298132" y="469697"/>
                      <a:pt x="313817" y="460858"/>
                    </a:cubicBezTo>
                    <a:lnTo>
                      <a:pt x="294767" y="544576"/>
                    </a:lnTo>
                    <a:lnTo>
                      <a:pt x="0" y="544576"/>
                    </a:lnTo>
                    <a:cubicBezTo>
                      <a:pt x="6794" y="530980"/>
                      <a:pt x="10223" y="519392"/>
                      <a:pt x="10223" y="499637"/>
                    </a:cubicBezTo>
                    <a:lnTo>
                      <a:pt x="10223" y="44939"/>
                    </a:lnTo>
                    <a:cubicBezTo>
                      <a:pt x="10223" y="25184"/>
                      <a:pt x="6794" y="13595"/>
                      <a:pt x="0" y="0"/>
                    </a:cubicBezTo>
                    <a:lnTo>
                      <a:pt x="288607" y="0"/>
                    </a:lnTo>
                    <a:close/>
                  </a:path>
                </a:pathLst>
              </a:custGeom>
              <a:grpFill/>
              <a:ln w="6350" cap="flat">
                <a:noFill/>
                <a:prstDash val="solid"/>
                <a:miter/>
              </a:ln>
            </p:spPr>
            <p:txBody>
              <a:bodyPr rtlCol="0" anchor="ctr"/>
              <a:lstStyle/>
              <a:p>
                <a:endParaRPr lang="da-DK" dirty="0"/>
              </a:p>
            </p:txBody>
          </p:sp>
          <p:sp>
            <p:nvSpPr>
              <p:cNvPr id="25" name="Freeform: Shape 24">
                <a:extLst>
                  <a:ext uri="{FF2B5EF4-FFF2-40B4-BE49-F238E27FC236}">
                    <a16:creationId xmlns:a16="http://schemas.microsoft.com/office/drawing/2014/main" id="{A3F4CF5D-DE43-F40E-391D-4AA7075E4219}"/>
                  </a:ext>
                </a:extLst>
              </p:cNvPr>
              <p:cNvSpPr/>
              <p:nvPr/>
            </p:nvSpPr>
            <p:spPr>
              <a:xfrm>
                <a:off x="10343393" y="1822276"/>
                <a:ext cx="402335" cy="544518"/>
              </a:xfrm>
              <a:custGeom>
                <a:avLst/>
                <a:gdLst>
                  <a:gd name="connsiteX0" fmla="*/ 157290 w 402335"/>
                  <a:gd name="connsiteY0" fmla="*/ 6 h 544518"/>
                  <a:gd name="connsiteX1" fmla="*/ 322643 w 402335"/>
                  <a:gd name="connsiteY1" fmla="*/ 157874 h 544518"/>
                  <a:gd name="connsiteX2" fmla="*/ 220535 w 402335"/>
                  <a:gd name="connsiteY2" fmla="*/ 302203 h 544518"/>
                  <a:gd name="connsiteX3" fmla="*/ 247777 w 402335"/>
                  <a:gd name="connsiteY3" fmla="*/ 332810 h 544518"/>
                  <a:gd name="connsiteX4" fmla="*/ 359410 w 402335"/>
                  <a:gd name="connsiteY4" fmla="*/ 494150 h 544518"/>
                  <a:gd name="connsiteX5" fmla="*/ 402336 w 402335"/>
                  <a:gd name="connsiteY5" fmla="*/ 544519 h 544518"/>
                  <a:gd name="connsiteX6" fmla="*/ 293433 w 402335"/>
                  <a:gd name="connsiteY6" fmla="*/ 544519 h 544518"/>
                  <a:gd name="connsiteX7" fmla="*/ 275018 w 402335"/>
                  <a:gd name="connsiteY7" fmla="*/ 502996 h 544518"/>
                  <a:gd name="connsiteX8" fmla="*/ 176276 w 402335"/>
                  <a:gd name="connsiteY8" fmla="*/ 359397 h 544518"/>
                  <a:gd name="connsiteX9" fmla="*/ 122491 w 402335"/>
                  <a:gd name="connsiteY9" fmla="*/ 316528 h 544518"/>
                  <a:gd name="connsiteX10" fmla="*/ 83693 w 402335"/>
                  <a:gd name="connsiteY10" fmla="*/ 311772 h 544518"/>
                  <a:gd name="connsiteX11" fmla="*/ 83693 w 402335"/>
                  <a:gd name="connsiteY11" fmla="*/ 499643 h 544518"/>
                  <a:gd name="connsiteX12" fmla="*/ 93916 w 402335"/>
                  <a:gd name="connsiteY12" fmla="*/ 544519 h 544518"/>
                  <a:gd name="connsiteX13" fmla="*/ 0 w 402335"/>
                  <a:gd name="connsiteY13" fmla="*/ 544519 h 544518"/>
                  <a:gd name="connsiteX14" fmla="*/ 10160 w 402335"/>
                  <a:gd name="connsiteY14" fmla="*/ 499643 h 544518"/>
                  <a:gd name="connsiteX15" fmla="*/ 10160 w 402335"/>
                  <a:gd name="connsiteY15" fmla="*/ 44882 h 544518"/>
                  <a:gd name="connsiteX16" fmla="*/ 0 w 402335"/>
                  <a:gd name="connsiteY16" fmla="*/ 0 h 544518"/>
                  <a:gd name="connsiteX17" fmla="*/ 157290 w 402335"/>
                  <a:gd name="connsiteY17" fmla="*/ 0 h 544518"/>
                  <a:gd name="connsiteX18" fmla="*/ 83693 w 402335"/>
                  <a:gd name="connsiteY18" fmla="*/ 242329 h 544518"/>
                  <a:gd name="connsiteX19" fmla="*/ 132080 w 402335"/>
                  <a:gd name="connsiteY19" fmla="*/ 247085 h 544518"/>
                  <a:gd name="connsiteX20" fmla="*/ 245745 w 402335"/>
                  <a:gd name="connsiteY20" fmla="*/ 158610 h 544518"/>
                  <a:gd name="connsiteX21" fmla="*/ 142939 w 402335"/>
                  <a:gd name="connsiteY21" fmla="*/ 68732 h 544518"/>
                  <a:gd name="connsiteX22" fmla="*/ 83693 w 402335"/>
                  <a:gd name="connsiteY22" fmla="*/ 68732 h 544518"/>
                  <a:gd name="connsiteX23" fmla="*/ 83693 w 402335"/>
                  <a:gd name="connsiteY23" fmla="*/ 242329 h 5445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402335" h="544518">
                    <a:moveTo>
                      <a:pt x="157290" y="6"/>
                    </a:moveTo>
                    <a:cubicBezTo>
                      <a:pt x="260032" y="6"/>
                      <a:pt x="322643" y="70739"/>
                      <a:pt x="322643" y="157874"/>
                    </a:cubicBezTo>
                    <a:cubicBezTo>
                      <a:pt x="322643" y="227997"/>
                      <a:pt x="285178" y="279095"/>
                      <a:pt x="220535" y="302203"/>
                    </a:cubicBezTo>
                    <a:cubicBezTo>
                      <a:pt x="232156" y="312445"/>
                      <a:pt x="238887" y="321957"/>
                      <a:pt x="247777" y="332810"/>
                    </a:cubicBezTo>
                    <a:cubicBezTo>
                      <a:pt x="287274" y="384581"/>
                      <a:pt x="328802" y="448545"/>
                      <a:pt x="359410" y="494150"/>
                    </a:cubicBezTo>
                    <a:cubicBezTo>
                      <a:pt x="374396" y="515982"/>
                      <a:pt x="385318" y="530250"/>
                      <a:pt x="402336" y="544519"/>
                    </a:cubicBezTo>
                    <a:lnTo>
                      <a:pt x="293433" y="544519"/>
                    </a:lnTo>
                    <a:cubicBezTo>
                      <a:pt x="289242" y="527507"/>
                      <a:pt x="283845" y="515982"/>
                      <a:pt x="275018" y="502996"/>
                    </a:cubicBezTo>
                    <a:cubicBezTo>
                      <a:pt x="242315" y="454704"/>
                      <a:pt x="209614" y="407022"/>
                      <a:pt x="176276" y="359397"/>
                    </a:cubicBezTo>
                    <a:cubicBezTo>
                      <a:pt x="164719" y="343726"/>
                      <a:pt x="145669" y="323297"/>
                      <a:pt x="122491" y="316528"/>
                    </a:cubicBezTo>
                    <a:cubicBezTo>
                      <a:pt x="108203" y="312445"/>
                      <a:pt x="94614" y="311772"/>
                      <a:pt x="83693" y="311772"/>
                    </a:cubicBezTo>
                    <a:lnTo>
                      <a:pt x="83693" y="499643"/>
                    </a:lnTo>
                    <a:cubicBezTo>
                      <a:pt x="83693" y="519398"/>
                      <a:pt x="87122" y="530923"/>
                      <a:pt x="93916" y="544519"/>
                    </a:cubicBezTo>
                    <a:lnTo>
                      <a:pt x="0" y="544519"/>
                    </a:lnTo>
                    <a:cubicBezTo>
                      <a:pt x="6794" y="530923"/>
                      <a:pt x="10160" y="519398"/>
                      <a:pt x="10160" y="499643"/>
                    </a:cubicBezTo>
                    <a:lnTo>
                      <a:pt x="10160" y="44882"/>
                    </a:lnTo>
                    <a:cubicBezTo>
                      <a:pt x="10160" y="25184"/>
                      <a:pt x="6858" y="13601"/>
                      <a:pt x="0" y="0"/>
                    </a:cubicBezTo>
                    <a:lnTo>
                      <a:pt x="157290" y="0"/>
                    </a:lnTo>
                    <a:close/>
                    <a:moveTo>
                      <a:pt x="83693" y="242329"/>
                    </a:moveTo>
                    <a:cubicBezTo>
                      <a:pt x="100711" y="246412"/>
                      <a:pt x="115062" y="247085"/>
                      <a:pt x="132080" y="247085"/>
                    </a:cubicBezTo>
                    <a:cubicBezTo>
                      <a:pt x="211709" y="247085"/>
                      <a:pt x="245745" y="208306"/>
                      <a:pt x="245745" y="158610"/>
                    </a:cubicBezTo>
                    <a:cubicBezTo>
                      <a:pt x="245745" y="107512"/>
                      <a:pt x="211709" y="68732"/>
                      <a:pt x="142939" y="68732"/>
                    </a:cubicBezTo>
                    <a:lnTo>
                      <a:pt x="83693" y="68732"/>
                    </a:lnTo>
                    <a:lnTo>
                      <a:pt x="83693" y="242329"/>
                    </a:lnTo>
                    <a:close/>
                  </a:path>
                </a:pathLst>
              </a:custGeom>
              <a:grpFill/>
              <a:ln w="6350" cap="flat">
                <a:noFill/>
                <a:prstDash val="solid"/>
                <a:miter/>
              </a:ln>
            </p:spPr>
            <p:txBody>
              <a:bodyPr rtlCol="0" anchor="ctr"/>
              <a:lstStyle/>
              <a:p>
                <a:endParaRPr lang="da-DK" dirty="0"/>
              </a:p>
            </p:txBody>
          </p:sp>
        </p:grpSp>
      </p:grpSp>
      <p:sp>
        <p:nvSpPr>
          <p:cNvPr id="32" name="Text Placeholder 31">
            <a:extLst>
              <a:ext uri="{FF2B5EF4-FFF2-40B4-BE49-F238E27FC236}">
                <a16:creationId xmlns:a16="http://schemas.microsoft.com/office/drawing/2014/main" id="{00C346A0-02C2-FFB7-1B51-F953F611A703}"/>
              </a:ext>
            </a:extLst>
          </p:cNvPr>
          <p:cNvSpPr>
            <a:spLocks noGrp="1"/>
          </p:cNvSpPr>
          <p:nvPr>
            <p:ph type="body" sz="quarter" idx="13" hasCustomPrompt="1"/>
          </p:nvPr>
        </p:nvSpPr>
        <p:spPr>
          <a:xfrm>
            <a:off x="545691" y="1709928"/>
            <a:ext cx="4562475" cy="3608387"/>
          </a:xfrm>
        </p:spPr>
        <p:txBody>
          <a:bodyPr/>
          <a:lstStyle>
            <a:lvl1pPr>
              <a:defRPr/>
            </a:lvl1pPr>
          </a:lstStyle>
          <a:p>
            <a:pPr lvl="1"/>
            <a:r>
              <a:rPr lang="da-DK" dirty="0"/>
              <a:t>Brug niveau 2 til brødtekst. Se første side for information om </a:t>
            </a:r>
            <a:r>
              <a:rPr lang="da-DK" dirty="0" err="1"/>
              <a:t>tekstniveauer</a:t>
            </a:r>
            <a:r>
              <a:rPr lang="da-DK" dirty="0"/>
              <a:t>.</a:t>
            </a:r>
          </a:p>
          <a:p>
            <a:pPr lvl="1"/>
            <a:r>
              <a:rPr lang="da-DK" dirty="0"/>
              <a:t>Second level</a:t>
            </a:r>
          </a:p>
          <a:p>
            <a:pPr lvl="2"/>
            <a:r>
              <a:rPr lang="da-DK" dirty="0"/>
              <a:t>Third level</a:t>
            </a:r>
          </a:p>
          <a:p>
            <a:pPr lvl="3"/>
            <a:r>
              <a:rPr lang="da-DK" dirty="0"/>
              <a:t>Fourth level</a:t>
            </a:r>
          </a:p>
          <a:p>
            <a:pPr lvl="4"/>
            <a:r>
              <a:rPr lang="da-DK" dirty="0"/>
              <a:t>Fifth level</a:t>
            </a:r>
          </a:p>
        </p:txBody>
      </p:sp>
      <p:sp>
        <p:nvSpPr>
          <p:cNvPr id="33" name="Text Placeholder 58">
            <a:extLst>
              <a:ext uri="{FF2B5EF4-FFF2-40B4-BE49-F238E27FC236}">
                <a16:creationId xmlns:a16="http://schemas.microsoft.com/office/drawing/2014/main" id="{2005978B-A451-5995-DE21-D8E18AC552B8}"/>
              </a:ext>
            </a:extLst>
          </p:cNvPr>
          <p:cNvSpPr>
            <a:spLocks noGrp="1"/>
          </p:cNvSpPr>
          <p:nvPr>
            <p:ph type="body" sz="quarter" idx="14"/>
          </p:nvPr>
        </p:nvSpPr>
        <p:spPr>
          <a:xfrm>
            <a:off x="4998621" y="655150"/>
            <a:ext cx="6647689" cy="4763"/>
          </a:xfrm>
          <a:custGeom>
            <a:avLst/>
            <a:gdLst>
              <a:gd name="connsiteX0" fmla="*/ 0 w 6647689"/>
              <a:gd name="connsiteY0" fmla="*/ 0 h 4763"/>
              <a:gd name="connsiteX1" fmla="*/ 6647689 w 6647689"/>
              <a:gd name="connsiteY1" fmla="*/ 0 h 4763"/>
              <a:gd name="connsiteX2" fmla="*/ 6647689 w 6647689"/>
              <a:gd name="connsiteY2" fmla="*/ 4763 h 4763"/>
              <a:gd name="connsiteX3" fmla="*/ 0 w 6647689"/>
              <a:gd name="connsiteY3" fmla="*/ 4763 h 4763"/>
            </a:gdLst>
            <a:ahLst/>
            <a:cxnLst>
              <a:cxn ang="0">
                <a:pos x="connsiteX0" y="connsiteY0"/>
              </a:cxn>
              <a:cxn ang="0">
                <a:pos x="connsiteX1" y="connsiteY1"/>
              </a:cxn>
              <a:cxn ang="0">
                <a:pos x="connsiteX2" y="connsiteY2"/>
              </a:cxn>
              <a:cxn ang="0">
                <a:pos x="connsiteX3" y="connsiteY3"/>
              </a:cxn>
            </a:cxnLst>
            <a:rect l="l" t="t" r="r" b="b"/>
            <a:pathLst>
              <a:path w="6647689" h="4763">
                <a:moveTo>
                  <a:pt x="0" y="0"/>
                </a:moveTo>
                <a:lnTo>
                  <a:pt x="6647689" y="0"/>
                </a:lnTo>
                <a:lnTo>
                  <a:pt x="6647689" y="4763"/>
                </a:lnTo>
                <a:lnTo>
                  <a:pt x="0" y="4763"/>
                </a:lnTo>
                <a:close/>
              </a:path>
            </a:pathLst>
          </a:custGeom>
          <a:solidFill>
            <a:schemeClr val="bg2"/>
          </a:solidFill>
        </p:spPr>
        <p:txBody>
          <a:bodyPr wrap="square">
            <a:noAutofit/>
          </a:bodyPr>
          <a:lstStyle>
            <a:lvl1pPr marL="0" indent="0">
              <a:buFontTx/>
              <a:buNone/>
              <a:defRPr>
                <a:noFill/>
              </a:defRPr>
            </a:lvl1pPr>
            <a:lvl2pPr marL="0" indent="0">
              <a:buFontTx/>
              <a:buNone/>
              <a:defRPr>
                <a:noFill/>
              </a:defRPr>
            </a:lvl2pPr>
            <a:lvl3pPr marL="0" indent="0">
              <a:buFontTx/>
              <a:buNone/>
              <a:defRPr>
                <a:noFill/>
              </a:defRPr>
            </a:lvl3pPr>
            <a:lvl4pPr marL="0" indent="0">
              <a:buFontTx/>
              <a:buNone/>
              <a:defRPr>
                <a:noFill/>
              </a:defRPr>
            </a:lvl4pPr>
            <a:lvl5pPr marL="0" indent="0">
              <a:buFontTx/>
              <a:buNone/>
              <a:defRPr>
                <a:noFill/>
              </a:defRPr>
            </a:lvl5p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endParaRPr lang="da-DK" dirty="0"/>
          </a:p>
        </p:txBody>
      </p:sp>
      <p:sp>
        <p:nvSpPr>
          <p:cNvPr id="2" name="Title 1">
            <a:extLst>
              <a:ext uri="{FF2B5EF4-FFF2-40B4-BE49-F238E27FC236}">
                <a16:creationId xmlns:a16="http://schemas.microsoft.com/office/drawing/2014/main" id="{2C1B87F0-8C20-8F49-BE6C-C03C8942D646}"/>
              </a:ext>
            </a:extLst>
          </p:cNvPr>
          <p:cNvSpPr>
            <a:spLocks noGrp="1"/>
          </p:cNvSpPr>
          <p:nvPr>
            <p:ph type="title" hasCustomPrompt="1"/>
          </p:nvPr>
        </p:nvSpPr>
        <p:spPr>
          <a:xfrm>
            <a:off x="553064" y="1241770"/>
            <a:ext cx="4562475" cy="318380"/>
          </a:xfrm>
        </p:spPr>
        <p:txBody>
          <a:bodyPr/>
          <a:lstStyle>
            <a:lvl1pPr>
              <a:defRPr sz="1800" spc="-20" baseline="0"/>
            </a:lvl1pPr>
          </a:lstStyle>
          <a:p>
            <a:r>
              <a:rPr lang="en-US" dirty="0" err="1"/>
              <a:t>Overskrift</a:t>
            </a:r>
            <a:r>
              <a:rPr lang="en-US" dirty="0"/>
              <a:t> </a:t>
            </a:r>
            <a:r>
              <a:rPr lang="en-US" dirty="0" err="1"/>
              <a:t>i</a:t>
            </a:r>
            <a:r>
              <a:rPr lang="en-US" dirty="0"/>
              <a:t> </a:t>
            </a:r>
            <a:r>
              <a:rPr lang="en-US" dirty="0" err="1"/>
              <a:t>én</a:t>
            </a:r>
            <a:r>
              <a:rPr lang="en-US" dirty="0"/>
              <a:t> </a:t>
            </a:r>
            <a:r>
              <a:rPr lang="en-US" dirty="0" err="1"/>
              <a:t>linje</a:t>
            </a:r>
            <a:endParaRPr lang="da-DK" dirty="0"/>
          </a:p>
        </p:txBody>
      </p:sp>
    </p:spTree>
    <p:extLst>
      <p:ext uri="{BB962C8B-B14F-4D97-AF65-F5344CB8AC3E}">
        <p14:creationId xmlns:p14="http://schemas.microsoft.com/office/powerpoint/2010/main" val="2785570123"/>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decel="100000" fill="hold" grpId="0" nodeType="afterEffect">
                                  <p:stCondLst>
                                    <p:cond delay="0"/>
                                  </p:stCondLst>
                                  <p:childTnLst>
                                    <p:set>
                                      <p:cBhvr>
                                        <p:cTn id="6" dur="1" fill="hold">
                                          <p:stCondLst>
                                            <p:cond delay="0"/>
                                          </p:stCondLst>
                                        </p:cTn>
                                        <p:tgtEl>
                                          <p:spTgt spid="35"/>
                                        </p:tgtEl>
                                        <p:attrNameLst>
                                          <p:attrName>style.visibility</p:attrName>
                                        </p:attrNameLst>
                                      </p:cBhvr>
                                      <p:to>
                                        <p:strVal val="visible"/>
                                      </p:to>
                                    </p:set>
                                    <p:anim calcmode="lin" valueType="num">
                                      <p:cBhvr additive="base">
                                        <p:cTn id="7" dur="500" fill="hold"/>
                                        <p:tgtEl>
                                          <p:spTgt spid="35"/>
                                        </p:tgtEl>
                                        <p:attrNameLst>
                                          <p:attrName>ppt_x</p:attrName>
                                        </p:attrNameLst>
                                      </p:cBhvr>
                                      <p:tavLst>
                                        <p:tav tm="0">
                                          <p:val>
                                            <p:strVal val="1+#ppt_w/2"/>
                                          </p:val>
                                        </p:tav>
                                        <p:tav tm="100000">
                                          <p:val>
                                            <p:strVal val="#ppt_x"/>
                                          </p:val>
                                        </p:tav>
                                      </p:tavLst>
                                    </p:anim>
                                    <p:anim calcmode="lin" valueType="num">
                                      <p:cBhvr additive="base">
                                        <p:cTn id="8" dur="500" fill="hold"/>
                                        <p:tgtEl>
                                          <p:spTgt spid="35"/>
                                        </p:tgtEl>
                                        <p:attrNameLst>
                                          <p:attrName>ppt_y</p:attrName>
                                        </p:attrNameLst>
                                      </p:cBhvr>
                                      <p:tavLst>
                                        <p:tav tm="0">
                                          <p:val>
                                            <p:strVal val="#ppt_y"/>
                                          </p:val>
                                        </p:tav>
                                        <p:tav tm="100000">
                                          <p:val>
                                            <p:strVal val="#ppt_y"/>
                                          </p:val>
                                        </p:tav>
                                      </p:tavLst>
                                    </p:anim>
                                  </p:childTnLst>
                                </p:cTn>
                              </p:par>
                              <p:par>
                                <p:cTn id="9" presetID="2" presetClass="entr" presetSubtype="2" decel="100000" fill="hold" grpId="0" nodeType="withEffect">
                                  <p:stCondLst>
                                    <p:cond delay="0"/>
                                  </p:stCondLst>
                                  <p:childTnLst>
                                    <p:set>
                                      <p:cBhvr>
                                        <p:cTn id="10" dur="1" fill="hold">
                                          <p:stCondLst>
                                            <p:cond delay="0"/>
                                          </p:stCondLst>
                                        </p:cTn>
                                        <p:tgtEl>
                                          <p:spTgt spid="39"/>
                                        </p:tgtEl>
                                        <p:attrNameLst>
                                          <p:attrName>style.visibility</p:attrName>
                                        </p:attrNameLst>
                                      </p:cBhvr>
                                      <p:to>
                                        <p:strVal val="visible"/>
                                      </p:to>
                                    </p:set>
                                    <p:anim calcmode="lin" valueType="num">
                                      <p:cBhvr additive="base">
                                        <p:cTn id="11" dur="1000" fill="hold"/>
                                        <p:tgtEl>
                                          <p:spTgt spid="39"/>
                                        </p:tgtEl>
                                        <p:attrNameLst>
                                          <p:attrName>ppt_x</p:attrName>
                                        </p:attrNameLst>
                                      </p:cBhvr>
                                      <p:tavLst>
                                        <p:tav tm="0">
                                          <p:val>
                                            <p:strVal val="1+#ppt_w/2"/>
                                          </p:val>
                                        </p:tav>
                                        <p:tav tm="100000">
                                          <p:val>
                                            <p:strVal val="#ppt_x"/>
                                          </p:val>
                                        </p:tav>
                                      </p:tavLst>
                                    </p:anim>
                                    <p:anim calcmode="lin" valueType="num">
                                      <p:cBhvr additive="base">
                                        <p:cTn id="12" dur="1000" fill="hold"/>
                                        <p:tgtEl>
                                          <p:spTgt spid="39"/>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5" grpId="0" animBg="1"/>
      <p:bldP spid="39" grpId="0" animBg="1"/>
    </p:bld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ekst med stort billede - lyserød">
    <p:bg>
      <p:bgPr>
        <a:solidFill>
          <a:schemeClr val="bg1"/>
        </a:solidFill>
        <a:effectLst/>
      </p:bgPr>
    </p:bg>
    <p:spTree>
      <p:nvGrpSpPr>
        <p:cNvPr id="1" name=""/>
        <p:cNvGrpSpPr/>
        <p:nvPr/>
      </p:nvGrpSpPr>
      <p:grpSpPr>
        <a:xfrm>
          <a:off x="0" y="0"/>
          <a:ext cx="0" cy="0"/>
          <a:chOff x="0" y="0"/>
          <a:chExt cx="0" cy="0"/>
        </a:xfrm>
      </p:grpSpPr>
      <p:sp>
        <p:nvSpPr>
          <p:cNvPr id="35" name="Rectangle 34">
            <a:extLst>
              <a:ext uri="{FF2B5EF4-FFF2-40B4-BE49-F238E27FC236}">
                <a16:creationId xmlns:a16="http://schemas.microsoft.com/office/drawing/2014/main" id="{F1134141-7CBC-0C79-0F7A-602F93A783E4}"/>
              </a:ext>
            </a:extLst>
          </p:cNvPr>
          <p:cNvSpPr/>
          <p:nvPr/>
        </p:nvSpPr>
        <p:spPr>
          <a:xfrm>
            <a:off x="6096000" y="0"/>
            <a:ext cx="6096000" cy="68580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a-DK" dirty="0"/>
          </a:p>
        </p:txBody>
      </p:sp>
      <p:sp>
        <p:nvSpPr>
          <p:cNvPr id="39" name="Picture Placeholder 38">
            <a:extLst>
              <a:ext uri="{FF2B5EF4-FFF2-40B4-BE49-F238E27FC236}">
                <a16:creationId xmlns:a16="http://schemas.microsoft.com/office/drawing/2014/main" id="{29379F92-76D7-B024-678F-8E6BCB70F588}"/>
              </a:ext>
            </a:extLst>
          </p:cNvPr>
          <p:cNvSpPr>
            <a:spLocks noGrp="1" noChangeAspect="1"/>
          </p:cNvSpPr>
          <p:nvPr>
            <p:ph type="pic" sz="quarter" idx="15" hasCustomPrompt="1"/>
          </p:nvPr>
        </p:nvSpPr>
        <p:spPr>
          <a:xfrm>
            <a:off x="6096000" y="0"/>
            <a:ext cx="6113995" cy="6858000"/>
          </a:xfrm>
          <a:custGeom>
            <a:avLst/>
            <a:gdLst>
              <a:gd name="connsiteX0" fmla="*/ 0 w 5550309"/>
              <a:gd name="connsiteY0" fmla="*/ 0 h 5049699"/>
              <a:gd name="connsiteX1" fmla="*/ 5550309 w 5550309"/>
              <a:gd name="connsiteY1" fmla="*/ 0 h 5049699"/>
              <a:gd name="connsiteX2" fmla="*/ 5550309 w 5550309"/>
              <a:gd name="connsiteY2" fmla="*/ 5049699 h 5049699"/>
              <a:gd name="connsiteX3" fmla="*/ 0 w 5550309"/>
              <a:gd name="connsiteY3" fmla="*/ 5049699 h 5049699"/>
            </a:gdLst>
            <a:ahLst/>
            <a:cxnLst>
              <a:cxn ang="0">
                <a:pos x="connsiteX0" y="connsiteY0"/>
              </a:cxn>
              <a:cxn ang="0">
                <a:pos x="connsiteX1" y="connsiteY1"/>
              </a:cxn>
              <a:cxn ang="0">
                <a:pos x="connsiteX2" y="connsiteY2"/>
              </a:cxn>
              <a:cxn ang="0">
                <a:pos x="connsiteX3" y="connsiteY3"/>
              </a:cxn>
            </a:cxnLst>
            <a:rect l="l" t="t" r="r" b="b"/>
            <a:pathLst>
              <a:path w="5550309" h="5049699">
                <a:moveTo>
                  <a:pt x="0" y="0"/>
                </a:moveTo>
                <a:lnTo>
                  <a:pt x="5550309" y="0"/>
                </a:lnTo>
                <a:lnTo>
                  <a:pt x="5550309" y="5049699"/>
                </a:lnTo>
                <a:lnTo>
                  <a:pt x="0" y="5049699"/>
                </a:lnTo>
                <a:close/>
              </a:path>
            </a:pathLst>
          </a:custGeom>
          <a:blipFill>
            <a:blip r:embed="rId2"/>
            <a:srcRect/>
            <a:stretch>
              <a:fillRect l="-5358" r="-5358"/>
            </a:stretch>
          </a:blipFill>
        </p:spPr>
        <p:txBody>
          <a:bodyPr wrap="square">
            <a:noAutofit/>
          </a:bodyPr>
          <a:lstStyle>
            <a:lvl1pPr>
              <a:defRPr sz="1100"/>
            </a:lvl1pPr>
          </a:lstStyle>
          <a:p>
            <a:r>
              <a:rPr lang="da-DK" dirty="0"/>
              <a:t>Skift billede ved at klikke på ikonet i midten</a:t>
            </a:r>
          </a:p>
        </p:txBody>
      </p:sp>
      <p:sp>
        <p:nvSpPr>
          <p:cNvPr id="3" name="Date Placeholder 2">
            <a:extLst>
              <a:ext uri="{FF2B5EF4-FFF2-40B4-BE49-F238E27FC236}">
                <a16:creationId xmlns:a16="http://schemas.microsoft.com/office/drawing/2014/main" id="{A520AD10-DF14-D6DA-30EF-AB5BFD7FDE24}"/>
              </a:ext>
            </a:extLst>
          </p:cNvPr>
          <p:cNvSpPr>
            <a:spLocks noGrp="1"/>
          </p:cNvSpPr>
          <p:nvPr>
            <p:ph type="dt" sz="half" idx="10"/>
          </p:nvPr>
        </p:nvSpPr>
        <p:spPr/>
        <p:txBody>
          <a:bodyPr/>
          <a:lstStyle>
            <a:lvl1pPr>
              <a:defRPr>
                <a:solidFill>
                  <a:schemeClr val="accent3"/>
                </a:solidFill>
              </a:defRPr>
            </a:lvl1pPr>
          </a:lstStyle>
          <a:p>
            <a:fld id="{A92ABF64-AAFD-45BC-B130-62962FB36578}" type="datetime2">
              <a:rPr lang="da-DK" smtClean="0"/>
              <a:t>18. august 2026</a:t>
            </a:fld>
            <a:endParaRPr lang="da-DK"/>
          </a:p>
        </p:txBody>
      </p:sp>
      <p:sp>
        <p:nvSpPr>
          <p:cNvPr id="4" name="Footer Placeholder 3">
            <a:extLst>
              <a:ext uri="{FF2B5EF4-FFF2-40B4-BE49-F238E27FC236}">
                <a16:creationId xmlns:a16="http://schemas.microsoft.com/office/drawing/2014/main" id="{91BC416E-2ABF-6098-B5D8-11B3F8ED69B6}"/>
              </a:ext>
            </a:extLst>
          </p:cNvPr>
          <p:cNvSpPr>
            <a:spLocks noGrp="1"/>
          </p:cNvSpPr>
          <p:nvPr>
            <p:ph type="ftr" sz="quarter" idx="11"/>
          </p:nvPr>
        </p:nvSpPr>
        <p:spPr/>
        <p:txBody>
          <a:bodyPr/>
          <a:lstStyle>
            <a:lvl1pPr>
              <a:defRPr>
                <a:solidFill>
                  <a:schemeClr val="accent3"/>
                </a:solidFill>
              </a:defRPr>
            </a:lvl1pPr>
          </a:lstStyle>
          <a:p>
            <a:r>
              <a:rPr lang="da-DK"/>
              <a:t>Tag det personligt</a:t>
            </a:r>
          </a:p>
        </p:txBody>
      </p:sp>
      <p:sp>
        <p:nvSpPr>
          <p:cNvPr id="5" name="Slide Number Placeholder 4">
            <a:extLst>
              <a:ext uri="{FF2B5EF4-FFF2-40B4-BE49-F238E27FC236}">
                <a16:creationId xmlns:a16="http://schemas.microsoft.com/office/drawing/2014/main" id="{3F2ED9A1-71E1-4ED4-5F4D-5075BB09E14E}"/>
              </a:ext>
            </a:extLst>
          </p:cNvPr>
          <p:cNvSpPr>
            <a:spLocks noGrp="1"/>
          </p:cNvSpPr>
          <p:nvPr>
            <p:ph type="sldNum" sz="quarter" idx="12"/>
          </p:nvPr>
        </p:nvSpPr>
        <p:spPr/>
        <p:txBody>
          <a:bodyPr/>
          <a:lstStyle>
            <a:lvl1pPr>
              <a:defRPr>
                <a:solidFill>
                  <a:schemeClr val="accent3"/>
                </a:solidFill>
              </a:defRPr>
            </a:lvl1pPr>
          </a:lstStyle>
          <a:p>
            <a:fld id="{323FE598-7428-4E38-8409-8C9921B334C8}" type="slidenum">
              <a:rPr lang="da-DK" smtClean="0"/>
              <a:t>‹nr.›</a:t>
            </a:fld>
            <a:endParaRPr lang="da-DK"/>
          </a:p>
        </p:txBody>
      </p:sp>
      <p:grpSp>
        <p:nvGrpSpPr>
          <p:cNvPr id="6" name="Group 5">
            <a:extLst>
              <a:ext uri="{FF2B5EF4-FFF2-40B4-BE49-F238E27FC236}">
                <a16:creationId xmlns:a16="http://schemas.microsoft.com/office/drawing/2014/main" id="{710228E8-4FE8-6527-8618-63F71E2D61F9}"/>
              </a:ext>
            </a:extLst>
          </p:cNvPr>
          <p:cNvGrpSpPr>
            <a:grpSpLocks noChangeAspect="1"/>
          </p:cNvGrpSpPr>
          <p:nvPr/>
        </p:nvGrpSpPr>
        <p:grpSpPr>
          <a:xfrm>
            <a:off x="545691" y="397566"/>
            <a:ext cx="834251" cy="310488"/>
            <a:chOff x="545691" y="457199"/>
            <a:chExt cx="1126889" cy="419401"/>
          </a:xfrm>
        </p:grpSpPr>
        <p:grpSp>
          <p:nvGrpSpPr>
            <p:cNvPr id="7" name="Group 6">
              <a:extLst>
                <a:ext uri="{FF2B5EF4-FFF2-40B4-BE49-F238E27FC236}">
                  <a16:creationId xmlns:a16="http://schemas.microsoft.com/office/drawing/2014/main" id="{C7E2BEA7-9E59-FD01-EF30-A609ABF6AA97}"/>
                </a:ext>
              </a:extLst>
            </p:cNvPr>
            <p:cNvGrpSpPr>
              <a:grpSpLocks noChangeAspect="1"/>
            </p:cNvGrpSpPr>
            <p:nvPr/>
          </p:nvGrpSpPr>
          <p:grpSpPr>
            <a:xfrm>
              <a:off x="545691" y="457199"/>
              <a:ext cx="375413" cy="419401"/>
              <a:chOff x="4129962" y="159852"/>
              <a:chExt cx="2203983" cy="2462231"/>
            </a:xfrm>
            <a:solidFill>
              <a:schemeClr val="accent5"/>
            </a:solidFill>
          </p:grpSpPr>
          <p:grpSp>
            <p:nvGrpSpPr>
              <p:cNvPr id="26" name="Graphic 6">
                <a:extLst>
                  <a:ext uri="{FF2B5EF4-FFF2-40B4-BE49-F238E27FC236}">
                    <a16:creationId xmlns:a16="http://schemas.microsoft.com/office/drawing/2014/main" id="{5C096393-FEAC-82AB-BB13-892336A1701B}"/>
                  </a:ext>
                </a:extLst>
              </p:cNvPr>
              <p:cNvGrpSpPr/>
              <p:nvPr/>
            </p:nvGrpSpPr>
            <p:grpSpPr>
              <a:xfrm>
                <a:off x="4129962" y="159852"/>
                <a:ext cx="2203983" cy="2462231"/>
                <a:chOff x="4129962" y="159852"/>
                <a:chExt cx="2203983" cy="2462231"/>
              </a:xfrm>
              <a:grpFill/>
            </p:grpSpPr>
            <p:sp>
              <p:nvSpPr>
                <p:cNvPr id="28" name="Freeform: Shape 27">
                  <a:extLst>
                    <a:ext uri="{FF2B5EF4-FFF2-40B4-BE49-F238E27FC236}">
                      <a16:creationId xmlns:a16="http://schemas.microsoft.com/office/drawing/2014/main" id="{590160F3-53F2-1310-008C-DE0334809F06}"/>
                    </a:ext>
                  </a:extLst>
                </p:cNvPr>
                <p:cNvSpPr/>
                <p:nvPr/>
              </p:nvSpPr>
              <p:spPr>
                <a:xfrm>
                  <a:off x="4129962" y="159852"/>
                  <a:ext cx="2203983" cy="2462231"/>
                </a:xfrm>
                <a:custGeom>
                  <a:avLst/>
                  <a:gdLst>
                    <a:gd name="connsiteX0" fmla="*/ 2063128 w 2203983"/>
                    <a:gd name="connsiteY0" fmla="*/ 232505 h 2462231"/>
                    <a:gd name="connsiteX1" fmla="*/ 1715992 w 2203983"/>
                    <a:gd name="connsiteY1" fmla="*/ 42989 h 2462231"/>
                    <a:gd name="connsiteX2" fmla="*/ 1101960 w 2203983"/>
                    <a:gd name="connsiteY2" fmla="*/ 0 h 2462231"/>
                    <a:gd name="connsiteX3" fmla="*/ 487991 w 2203983"/>
                    <a:gd name="connsiteY3" fmla="*/ 42989 h 2462231"/>
                    <a:gd name="connsiteX4" fmla="*/ 140792 w 2203983"/>
                    <a:gd name="connsiteY4" fmla="*/ 232505 h 2462231"/>
                    <a:gd name="connsiteX5" fmla="*/ 17621 w 2203983"/>
                    <a:gd name="connsiteY5" fmla="*/ 609219 h 2462231"/>
                    <a:gd name="connsiteX6" fmla="*/ 0 w 2203983"/>
                    <a:gd name="connsiteY6" fmla="*/ 1231176 h 2462231"/>
                    <a:gd name="connsiteX7" fmla="*/ 17621 w 2203983"/>
                    <a:gd name="connsiteY7" fmla="*/ 1853076 h 2462231"/>
                    <a:gd name="connsiteX8" fmla="*/ 140792 w 2203983"/>
                    <a:gd name="connsiteY8" fmla="*/ 2229790 h 2462231"/>
                    <a:gd name="connsiteX9" fmla="*/ 487991 w 2203983"/>
                    <a:gd name="connsiteY9" fmla="*/ 2419306 h 2462231"/>
                    <a:gd name="connsiteX10" fmla="*/ 1101960 w 2203983"/>
                    <a:gd name="connsiteY10" fmla="*/ 2462232 h 2462231"/>
                    <a:gd name="connsiteX11" fmla="*/ 1715992 w 2203983"/>
                    <a:gd name="connsiteY11" fmla="*/ 2419306 h 2462231"/>
                    <a:gd name="connsiteX12" fmla="*/ 2063128 w 2203983"/>
                    <a:gd name="connsiteY12" fmla="*/ 2229790 h 2462231"/>
                    <a:gd name="connsiteX13" fmla="*/ 2186362 w 2203983"/>
                    <a:gd name="connsiteY13" fmla="*/ 1853076 h 2462231"/>
                    <a:gd name="connsiteX14" fmla="*/ 2203983 w 2203983"/>
                    <a:gd name="connsiteY14" fmla="*/ 1231176 h 2462231"/>
                    <a:gd name="connsiteX15" fmla="*/ 2186362 w 2203983"/>
                    <a:gd name="connsiteY15" fmla="*/ 609219 h 2462231"/>
                    <a:gd name="connsiteX16" fmla="*/ 2063128 w 2203983"/>
                    <a:gd name="connsiteY16" fmla="*/ 232505 h 2462231"/>
                    <a:gd name="connsiteX17" fmla="*/ 2004956 w 2203983"/>
                    <a:gd name="connsiteY17" fmla="*/ 2184787 h 2462231"/>
                    <a:gd name="connsiteX18" fmla="*/ 1716234 w 2203983"/>
                    <a:gd name="connsiteY18" fmla="*/ 2343207 h 2462231"/>
                    <a:gd name="connsiteX19" fmla="*/ 1101960 w 2203983"/>
                    <a:gd name="connsiteY19" fmla="*/ 2388699 h 2462231"/>
                    <a:gd name="connsiteX20" fmla="*/ 487744 w 2203983"/>
                    <a:gd name="connsiteY20" fmla="*/ 2343207 h 2462231"/>
                    <a:gd name="connsiteX21" fmla="*/ 199022 w 2203983"/>
                    <a:gd name="connsiteY21" fmla="*/ 2184787 h 2462231"/>
                    <a:gd name="connsiteX22" fmla="*/ 89205 w 2203983"/>
                    <a:gd name="connsiteY22" fmla="*/ 1832159 h 2462231"/>
                    <a:gd name="connsiteX23" fmla="*/ 73533 w 2203983"/>
                    <a:gd name="connsiteY23" fmla="*/ 1231176 h 2462231"/>
                    <a:gd name="connsiteX24" fmla="*/ 89205 w 2203983"/>
                    <a:gd name="connsiteY24" fmla="*/ 630136 h 2462231"/>
                    <a:gd name="connsiteX25" fmla="*/ 199022 w 2203983"/>
                    <a:gd name="connsiteY25" fmla="*/ 277508 h 2462231"/>
                    <a:gd name="connsiteX26" fmla="*/ 487744 w 2203983"/>
                    <a:gd name="connsiteY26" fmla="*/ 119031 h 2462231"/>
                    <a:gd name="connsiteX27" fmla="*/ 1101960 w 2203983"/>
                    <a:gd name="connsiteY27" fmla="*/ 73539 h 2462231"/>
                    <a:gd name="connsiteX28" fmla="*/ 1716234 w 2203983"/>
                    <a:gd name="connsiteY28" fmla="*/ 119031 h 2462231"/>
                    <a:gd name="connsiteX29" fmla="*/ 2004956 w 2203983"/>
                    <a:gd name="connsiteY29" fmla="*/ 277508 h 2462231"/>
                    <a:gd name="connsiteX30" fmla="*/ 2114715 w 2203983"/>
                    <a:gd name="connsiteY30" fmla="*/ 630136 h 2462231"/>
                    <a:gd name="connsiteX31" fmla="*/ 2130444 w 2203983"/>
                    <a:gd name="connsiteY31" fmla="*/ 1231176 h 2462231"/>
                    <a:gd name="connsiteX32" fmla="*/ 2114715 w 2203983"/>
                    <a:gd name="connsiteY32" fmla="*/ 1832159 h 2462231"/>
                    <a:gd name="connsiteX33" fmla="*/ 2004956 w 2203983"/>
                    <a:gd name="connsiteY33" fmla="*/ 2184787 h 24622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2203983" h="2462231">
                      <a:moveTo>
                        <a:pt x="2063128" y="232505"/>
                      </a:moveTo>
                      <a:cubicBezTo>
                        <a:pt x="1987576" y="134760"/>
                        <a:pt x="1873980" y="76651"/>
                        <a:pt x="1715992" y="42989"/>
                      </a:cubicBezTo>
                      <a:cubicBezTo>
                        <a:pt x="1557884" y="9271"/>
                        <a:pt x="1355376" y="0"/>
                        <a:pt x="1101960" y="0"/>
                      </a:cubicBezTo>
                      <a:cubicBezTo>
                        <a:pt x="848544" y="0"/>
                        <a:pt x="646043" y="9271"/>
                        <a:pt x="487991" y="42989"/>
                      </a:cubicBezTo>
                      <a:cubicBezTo>
                        <a:pt x="329940" y="76651"/>
                        <a:pt x="216345" y="134760"/>
                        <a:pt x="140792" y="232505"/>
                      </a:cubicBezTo>
                      <a:cubicBezTo>
                        <a:pt x="70428" y="323602"/>
                        <a:pt x="35179" y="445986"/>
                        <a:pt x="17621" y="609219"/>
                      </a:cubicBezTo>
                      <a:cubicBezTo>
                        <a:pt x="0" y="772452"/>
                        <a:pt x="0" y="976598"/>
                        <a:pt x="0" y="1231176"/>
                      </a:cubicBezTo>
                      <a:cubicBezTo>
                        <a:pt x="0" y="1485690"/>
                        <a:pt x="0" y="1689843"/>
                        <a:pt x="17621" y="1853076"/>
                      </a:cubicBezTo>
                      <a:cubicBezTo>
                        <a:pt x="35185" y="2016309"/>
                        <a:pt x="70428" y="2138687"/>
                        <a:pt x="140792" y="2229790"/>
                      </a:cubicBezTo>
                      <a:cubicBezTo>
                        <a:pt x="216345" y="2327472"/>
                        <a:pt x="329940" y="2385587"/>
                        <a:pt x="487991" y="2419306"/>
                      </a:cubicBezTo>
                      <a:cubicBezTo>
                        <a:pt x="646043" y="2452967"/>
                        <a:pt x="848544" y="2462232"/>
                        <a:pt x="1101960" y="2462232"/>
                      </a:cubicBezTo>
                      <a:cubicBezTo>
                        <a:pt x="1355376" y="2462232"/>
                        <a:pt x="1557877" y="2452960"/>
                        <a:pt x="1715992" y="2419306"/>
                      </a:cubicBezTo>
                      <a:cubicBezTo>
                        <a:pt x="1873980" y="2385587"/>
                        <a:pt x="1987582" y="2327478"/>
                        <a:pt x="2063128" y="2229790"/>
                      </a:cubicBezTo>
                      <a:cubicBezTo>
                        <a:pt x="2133556" y="2138693"/>
                        <a:pt x="2168741" y="2016309"/>
                        <a:pt x="2186362" y="1853076"/>
                      </a:cubicBezTo>
                      <a:cubicBezTo>
                        <a:pt x="2203983" y="1689843"/>
                        <a:pt x="2203983" y="1485697"/>
                        <a:pt x="2203983" y="1231176"/>
                      </a:cubicBezTo>
                      <a:cubicBezTo>
                        <a:pt x="2203983" y="976598"/>
                        <a:pt x="2203983" y="772452"/>
                        <a:pt x="2186362" y="609219"/>
                      </a:cubicBezTo>
                      <a:cubicBezTo>
                        <a:pt x="2168741" y="445986"/>
                        <a:pt x="2133556" y="323609"/>
                        <a:pt x="2063128" y="232505"/>
                      </a:cubicBezTo>
                      <a:moveTo>
                        <a:pt x="2004956" y="2184787"/>
                      </a:moveTo>
                      <a:cubicBezTo>
                        <a:pt x="1946783" y="2260092"/>
                        <a:pt x="1858613" y="2311070"/>
                        <a:pt x="1716234" y="2343207"/>
                      </a:cubicBezTo>
                      <a:cubicBezTo>
                        <a:pt x="1573790" y="2375402"/>
                        <a:pt x="1377144" y="2388699"/>
                        <a:pt x="1101960" y="2388699"/>
                      </a:cubicBezTo>
                      <a:cubicBezTo>
                        <a:pt x="826834" y="2388699"/>
                        <a:pt x="630187" y="2375408"/>
                        <a:pt x="487744" y="2343207"/>
                      </a:cubicBezTo>
                      <a:cubicBezTo>
                        <a:pt x="345364" y="2311070"/>
                        <a:pt x="257194" y="2260099"/>
                        <a:pt x="199022" y="2184787"/>
                      </a:cubicBezTo>
                      <a:cubicBezTo>
                        <a:pt x="136277" y="2103628"/>
                        <a:pt x="104877" y="1988566"/>
                        <a:pt x="89205" y="1832159"/>
                      </a:cubicBezTo>
                      <a:cubicBezTo>
                        <a:pt x="73533" y="1675695"/>
                        <a:pt x="73533" y="1477886"/>
                        <a:pt x="73533" y="1231176"/>
                      </a:cubicBezTo>
                      <a:cubicBezTo>
                        <a:pt x="73533" y="984402"/>
                        <a:pt x="73533" y="786537"/>
                        <a:pt x="89205" y="630136"/>
                      </a:cubicBezTo>
                      <a:cubicBezTo>
                        <a:pt x="104877" y="473672"/>
                        <a:pt x="136277" y="358610"/>
                        <a:pt x="199022" y="277508"/>
                      </a:cubicBezTo>
                      <a:cubicBezTo>
                        <a:pt x="257194" y="202203"/>
                        <a:pt x="345364" y="151225"/>
                        <a:pt x="487744" y="119031"/>
                      </a:cubicBezTo>
                      <a:cubicBezTo>
                        <a:pt x="630187" y="86893"/>
                        <a:pt x="826834" y="73539"/>
                        <a:pt x="1101960" y="73539"/>
                      </a:cubicBezTo>
                      <a:cubicBezTo>
                        <a:pt x="1377144" y="73539"/>
                        <a:pt x="1573797" y="86893"/>
                        <a:pt x="1716234" y="119031"/>
                      </a:cubicBezTo>
                      <a:cubicBezTo>
                        <a:pt x="1858613" y="151225"/>
                        <a:pt x="1946783" y="202203"/>
                        <a:pt x="2004956" y="277508"/>
                      </a:cubicBezTo>
                      <a:cubicBezTo>
                        <a:pt x="2067700" y="358604"/>
                        <a:pt x="2099043" y="473665"/>
                        <a:pt x="2114715" y="630136"/>
                      </a:cubicBezTo>
                      <a:cubicBezTo>
                        <a:pt x="2130444" y="786543"/>
                        <a:pt x="2130444" y="984409"/>
                        <a:pt x="2130444" y="1231176"/>
                      </a:cubicBezTo>
                      <a:cubicBezTo>
                        <a:pt x="2130444" y="1477886"/>
                        <a:pt x="2130444" y="1675695"/>
                        <a:pt x="2114715" y="1832159"/>
                      </a:cubicBezTo>
                      <a:cubicBezTo>
                        <a:pt x="2099043" y="1988566"/>
                        <a:pt x="2067700" y="2103628"/>
                        <a:pt x="2004956" y="2184787"/>
                      </a:cubicBezTo>
                    </a:path>
                  </a:pathLst>
                </a:custGeom>
                <a:grpFill/>
                <a:ln w="6350" cap="flat">
                  <a:noFill/>
                  <a:prstDash val="solid"/>
                  <a:miter/>
                </a:ln>
              </p:spPr>
              <p:txBody>
                <a:bodyPr rtlCol="0" anchor="ctr"/>
                <a:lstStyle/>
                <a:p>
                  <a:endParaRPr lang="da-DK" dirty="0"/>
                </a:p>
              </p:txBody>
            </p:sp>
            <p:sp>
              <p:nvSpPr>
                <p:cNvPr id="29" name="Freeform: Shape 28">
                  <a:extLst>
                    <a:ext uri="{FF2B5EF4-FFF2-40B4-BE49-F238E27FC236}">
                      <a16:creationId xmlns:a16="http://schemas.microsoft.com/office/drawing/2014/main" id="{F795DC01-2C04-209B-AB71-D7C0EF770AAC}"/>
                    </a:ext>
                  </a:extLst>
                </p:cNvPr>
                <p:cNvSpPr/>
                <p:nvPr/>
              </p:nvSpPr>
              <p:spPr>
                <a:xfrm>
                  <a:off x="4478914" y="874513"/>
                  <a:ext cx="1506105" cy="1231118"/>
                </a:xfrm>
                <a:custGeom>
                  <a:avLst/>
                  <a:gdLst>
                    <a:gd name="connsiteX0" fmla="*/ 734028 w 1506105"/>
                    <a:gd name="connsiteY0" fmla="*/ 485007 h 1231118"/>
                    <a:gd name="connsiteX1" fmla="*/ 622503 w 1506105"/>
                    <a:gd name="connsiteY1" fmla="*/ 541045 h 1231118"/>
                    <a:gd name="connsiteX2" fmla="*/ 434759 w 1506105"/>
                    <a:gd name="connsiteY2" fmla="*/ 576656 h 1231118"/>
                    <a:gd name="connsiteX3" fmla="*/ 434759 w 1506105"/>
                    <a:gd name="connsiteY3" fmla="*/ 288360 h 1231118"/>
                    <a:gd name="connsiteX4" fmla="*/ 434759 w 1506105"/>
                    <a:gd name="connsiteY4" fmla="*/ 0 h 1231118"/>
                    <a:gd name="connsiteX5" fmla="*/ 397993 w 1506105"/>
                    <a:gd name="connsiteY5" fmla="*/ 0 h 1231118"/>
                    <a:gd name="connsiteX6" fmla="*/ 361162 w 1506105"/>
                    <a:gd name="connsiteY6" fmla="*/ 0 h 1231118"/>
                    <a:gd name="connsiteX7" fmla="*/ 361162 w 1506105"/>
                    <a:gd name="connsiteY7" fmla="*/ 286099 h 1231118"/>
                    <a:gd name="connsiteX8" fmla="*/ 361162 w 1506105"/>
                    <a:gd name="connsiteY8" fmla="*/ 572141 h 1231118"/>
                    <a:gd name="connsiteX9" fmla="*/ 159086 w 1506105"/>
                    <a:gd name="connsiteY9" fmla="*/ 503421 h 1231118"/>
                    <a:gd name="connsiteX10" fmla="*/ 48965 w 1506105"/>
                    <a:gd name="connsiteY10" fmla="*/ 421227 h 1231118"/>
                    <a:gd name="connsiteX11" fmla="*/ 24454 w 1506105"/>
                    <a:gd name="connsiteY11" fmla="*/ 448608 h 1231118"/>
                    <a:gd name="connsiteX12" fmla="*/ 0 w 1506105"/>
                    <a:gd name="connsiteY12" fmla="*/ 476047 h 1231118"/>
                    <a:gd name="connsiteX13" fmla="*/ 126340 w 1506105"/>
                    <a:gd name="connsiteY13" fmla="*/ 569709 h 1231118"/>
                    <a:gd name="connsiteX14" fmla="*/ 361156 w 1506105"/>
                    <a:gd name="connsiteY14" fmla="*/ 646233 h 1231118"/>
                    <a:gd name="connsiteX15" fmla="*/ 361156 w 1506105"/>
                    <a:gd name="connsiteY15" fmla="*/ 938676 h 1231118"/>
                    <a:gd name="connsiteX16" fmla="*/ 361156 w 1506105"/>
                    <a:gd name="connsiteY16" fmla="*/ 1231119 h 1231118"/>
                    <a:gd name="connsiteX17" fmla="*/ 750792 w 1506105"/>
                    <a:gd name="connsiteY17" fmla="*/ 1231119 h 1231118"/>
                    <a:gd name="connsiteX18" fmla="*/ 1140371 w 1506105"/>
                    <a:gd name="connsiteY18" fmla="*/ 1231119 h 1231118"/>
                    <a:gd name="connsiteX19" fmla="*/ 1140371 w 1506105"/>
                    <a:gd name="connsiteY19" fmla="*/ 1194353 h 1231118"/>
                    <a:gd name="connsiteX20" fmla="*/ 1140371 w 1506105"/>
                    <a:gd name="connsiteY20" fmla="*/ 1157586 h 1231118"/>
                    <a:gd name="connsiteX21" fmla="*/ 787565 w 1506105"/>
                    <a:gd name="connsiteY21" fmla="*/ 1157586 h 1231118"/>
                    <a:gd name="connsiteX22" fmla="*/ 434759 w 1506105"/>
                    <a:gd name="connsiteY22" fmla="*/ 1157586 h 1231118"/>
                    <a:gd name="connsiteX23" fmla="*/ 434759 w 1506105"/>
                    <a:gd name="connsiteY23" fmla="*/ 903986 h 1231118"/>
                    <a:gd name="connsiteX24" fmla="*/ 434759 w 1506105"/>
                    <a:gd name="connsiteY24" fmla="*/ 650386 h 1231118"/>
                    <a:gd name="connsiteX25" fmla="*/ 646957 w 1506105"/>
                    <a:gd name="connsiteY25" fmla="*/ 610813 h 1231118"/>
                    <a:gd name="connsiteX26" fmla="*/ 772077 w 1506105"/>
                    <a:gd name="connsiteY26" fmla="*/ 547948 h 1231118"/>
                    <a:gd name="connsiteX27" fmla="*/ 901833 w 1506105"/>
                    <a:gd name="connsiteY27" fmla="*/ 485083 h 1231118"/>
                    <a:gd name="connsiteX28" fmla="*/ 1125919 w 1506105"/>
                    <a:gd name="connsiteY28" fmla="*/ 458438 h 1231118"/>
                    <a:gd name="connsiteX29" fmla="*/ 1341164 w 1506105"/>
                    <a:gd name="connsiteY29" fmla="*/ 526002 h 1231118"/>
                    <a:gd name="connsiteX30" fmla="*/ 1457141 w 1506105"/>
                    <a:gd name="connsiteY30" fmla="*/ 611733 h 1231118"/>
                    <a:gd name="connsiteX31" fmla="*/ 1481595 w 1506105"/>
                    <a:gd name="connsiteY31" fmla="*/ 584295 h 1231118"/>
                    <a:gd name="connsiteX32" fmla="*/ 1506106 w 1506105"/>
                    <a:gd name="connsiteY32" fmla="*/ 556914 h 1231118"/>
                    <a:gd name="connsiteX33" fmla="*/ 1376045 w 1506105"/>
                    <a:gd name="connsiteY33" fmla="*/ 460997 h 1231118"/>
                    <a:gd name="connsiteX34" fmla="*/ 1132688 w 1506105"/>
                    <a:gd name="connsiteY34" fmla="*/ 385267 h 1231118"/>
                    <a:gd name="connsiteX35" fmla="*/ 879513 w 1506105"/>
                    <a:gd name="connsiteY35" fmla="*/ 414782 h 1231118"/>
                    <a:gd name="connsiteX36" fmla="*/ 734028 w 1506105"/>
                    <a:gd name="connsiteY36" fmla="*/ 485007 h 12311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1506105" h="1231118">
                      <a:moveTo>
                        <a:pt x="734028" y="485007"/>
                      </a:moveTo>
                      <a:cubicBezTo>
                        <a:pt x="710552" y="499212"/>
                        <a:pt x="672871" y="521837"/>
                        <a:pt x="622503" y="541045"/>
                      </a:cubicBezTo>
                      <a:cubicBezTo>
                        <a:pt x="572198" y="560311"/>
                        <a:pt x="509086" y="576104"/>
                        <a:pt x="434759" y="576656"/>
                      </a:cubicBezTo>
                      <a:lnTo>
                        <a:pt x="434759" y="288360"/>
                      </a:lnTo>
                      <a:lnTo>
                        <a:pt x="434759" y="0"/>
                      </a:lnTo>
                      <a:lnTo>
                        <a:pt x="397993" y="0"/>
                      </a:lnTo>
                      <a:lnTo>
                        <a:pt x="361162" y="0"/>
                      </a:lnTo>
                      <a:lnTo>
                        <a:pt x="361162" y="286099"/>
                      </a:lnTo>
                      <a:lnTo>
                        <a:pt x="361162" y="572141"/>
                      </a:lnTo>
                      <a:cubicBezTo>
                        <a:pt x="277806" y="561473"/>
                        <a:pt x="210795" y="533603"/>
                        <a:pt x="159086" y="503421"/>
                      </a:cubicBezTo>
                      <a:cubicBezTo>
                        <a:pt x="107379" y="473297"/>
                        <a:pt x="71038" y="440919"/>
                        <a:pt x="48965" y="421227"/>
                      </a:cubicBezTo>
                      <a:lnTo>
                        <a:pt x="24454" y="448608"/>
                      </a:lnTo>
                      <a:lnTo>
                        <a:pt x="0" y="476047"/>
                      </a:lnTo>
                      <a:cubicBezTo>
                        <a:pt x="25063" y="498424"/>
                        <a:pt x="66650" y="535495"/>
                        <a:pt x="126340" y="569709"/>
                      </a:cubicBezTo>
                      <a:cubicBezTo>
                        <a:pt x="186036" y="603917"/>
                        <a:pt x="263779" y="635260"/>
                        <a:pt x="361156" y="646233"/>
                      </a:cubicBezTo>
                      <a:lnTo>
                        <a:pt x="361156" y="938676"/>
                      </a:lnTo>
                      <a:lnTo>
                        <a:pt x="361156" y="1231119"/>
                      </a:lnTo>
                      <a:lnTo>
                        <a:pt x="750792" y="1231119"/>
                      </a:lnTo>
                      <a:lnTo>
                        <a:pt x="1140371" y="1231119"/>
                      </a:lnTo>
                      <a:lnTo>
                        <a:pt x="1140371" y="1194353"/>
                      </a:lnTo>
                      <a:lnTo>
                        <a:pt x="1140371" y="1157586"/>
                      </a:lnTo>
                      <a:lnTo>
                        <a:pt x="787565" y="1157586"/>
                      </a:lnTo>
                      <a:lnTo>
                        <a:pt x="434759" y="1157586"/>
                      </a:lnTo>
                      <a:lnTo>
                        <a:pt x="434759" y="903986"/>
                      </a:lnTo>
                      <a:lnTo>
                        <a:pt x="434759" y="650386"/>
                      </a:lnTo>
                      <a:cubicBezTo>
                        <a:pt x="519150" y="650018"/>
                        <a:pt x="590309" y="632339"/>
                        <a:pt x="646957" y="610813"/>
                      </a:cubicBezTo>
                      <a:cubicBezTo>
                        <a:pt x="703606" y="589229"/>
                        <a:pt x="745738" y="563861"/>
                        <a:pt x="772077" y="547948"/>
                      </a:cubicBezTo>
                      <a:cubicBezTo>
                        <a:pt x="798297" y="532092"/>
                        <a:pt x="842201" y="505568"/>
                        <a:pt x="901833" y="485083"/>
                      </a:cubicBezTo>
                      <a:cubicBezTo>
                        <a:pt x="961409" y="464598"/>
                        <a:pt x="1036714" y="450202"/>
                        <a:pt x="1125919" y="458438"/>
                      </a:cubicBezTo>
                      <a:cubicBezTo>
                        <a:pt x="1215003" y="466731"/>
                        <a:pt x="1286345" y="494843"/>
                        <a:pt x="1341164" y="526002"/>
                      </a:cubicBezTo>
                      <a:cubicBezTo>
                        <a:pt x="1395984" y="557098"/>
                        <a:pt x="1434218" y="591306"/>
                        <a:pt x="1457141" y="611733"/>
                      </a:cubicBezTo>
                      <a:lnTo>
                        <a:pt x="1481595" y="584295"/>
                      </a:lnTo>
                      <a:lnTo>
                        <a:pt x="1506106" y="556914"/>
                      </a:lnTo>
                      <a:cubicBezTo>
                        <a:pt x="1480496" y="534047"/>
                        <a:pt x="1437755" y="495814"/>
                        <a:pt x="1376045" y="460997"/>
                      </a:cubicBezTo>
                      <a:cubicBezTo>
                        <a:pt x="1314399" y="426117"/>
                        <a:pt x="1233850" y="394652"/>
                        <a:pt x="1132688" y="385267"/>
                      </a:cubicBezTo>
                      <a:cubicBezTo>
                        <a:pt x="1031526" y="375875"/>
                        <a:pt x="946525" y="391973"/>
                        <a:pt x="879513" y="414782"/>
                      </a:cubicBezTo>
                      <a:cubicBezTo>
                        <a:pt x="812502" y="437629"/>
                        <a:pt x="763416" y="467259"/>
                        <a:pt x="734028" y="485007"/>
                      </a:cubicBezTo>
                    </a:path>
                  </a:pathLst>
                </a:custGeom>
                <a:grpFill/>
                <a:ln w="6350" cap="flat">
                  <a:noFill/>
                  <a:prstDash val="solid"/>
                  <a:miter/>
                </a:ln>
              </p:spPr>
              <p:txBody>
                <a:bodyPr rtlCol="0" anchor="ctr"/>
                <a:lstStyle/>
                <a:p>
                  <a:endParaRPr lang="da-DK" dirty="0"/>
                </a:p>
              </p:txBody>
            </p:sp>
          </p:grpSp>
          <p:sp>
            <p:nvSpPr>
              <p:cNvPr id="27" name="Freeform: Shape 26">
                <a:extLst>
                  <a:ext uri="{FF2B5EF4-FFF2-40B4-BE49-F238E27FC236}">
                    <a16:creationId xmlns:a16="http://schemas.microsoft.com/office/drawing/2014/main" id="{4CD2F021-640C-F7CF-4452-1A240BB63036}"/>
                  </a:ext>
                </a:extLst>
              </p:cNvPr>
              <p:cNvSpPr/>
              <p:nvPr/>
            </p:nvSpPr>
            <p:spPr>
              <a:xfrm>
                <a:off x="4844604" y="676342"/>
                <a:ext cx="774700" cy="73532"/>
              </a:xfrm>
              <a:custGeom>
                <a:avLst/>
                <a:gdLst>
                  <a:gd name="connsiteX0" fmla="*/ 774700 w 774700"/>
                  <a:gd name="connsiteY0" fmla="*/ 0 h 73532"/>
                  <a:gd name="connsiteX1" fmla="*/ 387318 w 774700"/>
                  <a:gd name="connsiteY1" fmla="*/ 0 h 73532"/>
                  <a:gd name="connsiteX2" fmla="*/ 0 w 774700"/>
                  <a:gd name="connsiteY2" fmla="*/ 0 h 73532"/>
                  <a:gd name="connsiteX3" fmla="*/ 0 w 774700"/>
                  <a:gd name="connsiteY3" fmla="*/ 36767 h 73532"/>
                  <a:gd name="connsiteX4" fmla="*/ 0 w 774700"/>
                  <a:gd name="connsiteY4" fmla="*/ 73533 h 73532"/>
                  <a:gd name="connsiteX5" fmla="*/ 387318 w 774700"/>
                  <a:gd name="connsiteY5" fmla="*/ 73533 h 73532"/>
                  <a:gd name="connsiteX6" fmla="*/ 774700 w 774700"/>
                  <a:gd name="connsiteY6" fmla="*/ 73533 h 73532"/>
                  <a:gd name="connsiteX7" fmla="*/ 774700 w 774700"/>
                  <a:gd name="connsiteY7" fmla="*/ 36767 h 735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74700" h="73532">
                    <a:moveTo>
                      <a:pt x="774700" y="0"/>
                    </a:moveTo>
                    <a:lnTo>
                      <a:pt x="387318" y="0"/>
                    </a:lnTo>
                    <a:lnTo>
                      <a:pt x="0" y="0"/>
                    </a:lnTo>
                    <a:lnTo>
                      <a:pt x="0" y="36767"/>
                    </a:lnTo>
                    <a:lnTo>
                      <a:pt x="0" y="73533"/>
                    </a:lnTo>
                    <a:lnTo>
                      <a:pt x="387318" y="73533"/>
                    </a:lnTo>
                    <a:lnTo>
                      <a:pt x="774700" y="73533"/>
                    </a:lnTo>
                    <a:lnTo>
                      <a:pt x="774700" y="36767"/>
                    </a:lnTo>
                    <a:close/>
                  </a:path>
                </a:pathLst>
              </a:custGeom>
              <a:grpFill/>
              <a:ln w="6350" cap="flat">
                <a:noFill/>
                <a:prstDash val="solid"/>
                <a:miter/>
              </a:ln>
            </p:spPr>
            <p:txBody>
              <a:bodyPr rtlCol="0" anchor="ctr"/>
              <a:lstStyle/>
              <a:p>
                <a:endParaRPr lang="da-DK" dirty="0"/>
              </a:p>
            </p:txBody>
          </p:sp>
        </p:grpSp>
        <p:grpSp>
          <p:nvGrpSpPr>
            <p:cNvPr id="8" name="Graphic 6">
              <a:extLst>
                <a:ext uri="{FF2B5EF4-FFF2-40B4-BE49-F238E27FC236}">
                  <a16:creationId xmlns:a16="http://schemas.microsoft.com/office/drawing/2014/main" id="{839114A7-CFBF-F505-9BDA-04DBEDE3F305}"/>
                </a:ext>
              </a:extLst>
            </p:cNvPr>
            <p:cNvGrpSpPr>
              <a:grpSpLocks noChangeAspect="1"/>
            </p:cNvGrpSpPr>
            <p:nvPr/>
          </p:nvGrpSpPr>
          <p:grpSpPr>
            <a:xfrm>
              <a:off x="984984" y="499519"/>
              <a:ext cx="687596" cy="334765"/>
              <a:chOff x="6708971" y="408308"/>
              <a:chExt cx="4036758" cy="1965350"/>
            </a:xfrm>
            <a:solidFill>
              <a:schemeClr val="tx2"/>
            </a:solidFill>
          </p:grpSpPr>
          <p:sp>
            <p:nvSpPr>
              <p:cNvPr id="9" name="Freeform: Shape 8">
                <a:extLst>
                  <a:ext uri="{FF2B5EF4-FFF2-40B4-BE49-F238E27FC236}">
                    <a16:creationId xmlns:a16="http://schemas.microsoft.com/office/drawing/2014/main" id="{3B304380-CA51-2F64-7C92-C98320895C84}"/>
                  </a:ext>
                </a:extLst>
              </p:cNvPr>
              <p:cNvSpPr/>
              <p:nvPr/>
            </p:nvSpPr>
            <p:spPr>
              <a:xfrm>
                <a:off x="6739603" y="408334"/>
                <a:ext cx="313785" cy="544575"/>
              </a:xfrm>
              <a:custGeom>
                <a:avLst/>
                <a:gdLst>
                  <a:gd name="connsiteX0" fmla="*/ 83725 w 313785"/>
                  <a:gd name="connsiteY0" fmla="*/ 475126 h 544575"/>
                  <a:gd name="connsiteX1" fmla="*/ 254578 w 313785"/>
                  <a:gd name="connsiteY1" fmla="*/ 475126 h 544575"/>
                  <a:gd name="connsiteX2" fmla="*/ 313786 w 313785"/>
                  <a:gd name="connsiteY2" fmla="*/ 460794 h 544575"/>
                  <a:gd name="connsiteX3" fmla="*/ 302933 w 313785"/>
                  <a:gd name="connsiteY3" fmla="*/ 544576 h 544575"/>
                  <a:gd name="connsiteX4" fmla="*/ 0 w 313785"/>
                  <a:gd name="connsiteY4" fmla="*/ 544576 h 544575"/>
                  <a:gd name="connsiteX5" fmla="*/ 10185 w 313785"/>
                  <a:gd name="connsiteY5" fmla="*/ 499637 h 544575"/>
                  <a:gd name="connsiteX6" fmla="*/ 10185 w 313785"/>
                  <a:gd name="connsiteY6" fmla="*/ 44939 h 544575"/>
                  <a:gd name="connsiteX7" fmla="*/ 0 w 313785"/>
                  <a:gd name="connsiteY7" fmla="*/ 0 h 544575"/>
                  <a:gd name="connsiteX8" fmla="*/ 93968 w 313785"/>
                  <a:gd name="connsiteY8" fmla="*/ 0 h 544575"/>
                  <a:gd name="connsiteX9" fmla="*/ 83725 w 313785"/>
                  <a:gd name="connsiteY9" fmla="*/ 44939 h 544575"/>
                  <a:gd name="connsiteX10" fmla="*/ 83725 w 313785"/>
                  <a:gd name="connsiteY10" fmla="*/ 475126 h 544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785" h="544575">
                    <a:moveTo>
                      <a:pt x="83725" y="475126"/>
                    </a:moveTo>
                    <a:lnTo>
                      <a:pt x="254578" y="475126"/>
                    </a:lnTo>
                    <a:cubicBezTo>
                      <a:pt x="282505" y="475126"/>
                      <a:pt x="298177" y="469697"/>
                      <a:pt x="313786" y="460794"/>
                    </a:cubicBezTo>
                    <a:lnTo>
                      <a:pt x="302933" y="544576"/>
                    </a:lnTo>
                    <a:lnTo>
                      <a:pt x="0" y="544576"/>
                    </a:lnTo>
                    <a:cubicBezTo>
                      <a:pt x="6826" y="530981"/>
                      <a:pt x="10185" y="519392"/>
                      <a:pt x="10185" y="499637"/>
                    </a:cubicBezTo>
                    <a:lnTo>
                      <a:pt x="10185" y="44939"/>
                    </a:lnTo>
                    <a:cubicBezTo>
                      <a:pt x="10185" y="25184"/>
                      <a:pt x="6833" y="13595"/>
                      <a:pt x="0" y="0"/>
                    </a:cubicBezTo>
                    <a:lnTo>
                      <a:pt x="93968" y="0"/>
                    </a:lnTo>
                    <a:cubicBezTo>
                      <a:pt x="87135" y="13595"/>
                      <a:pt x="83725" y="25184"/>
                      <a:pt x="83725" y="44939"/>
                    </a:cubicBezTo>
                    <a:lnTo>
                      <a:pt x="83725" y="475126"/>
                    </a:lnTo>
                    <a:close/>
                  </a:path>
                </a:pathLst>
              </a:custGeom>
              <a:grpFill/>
              <a:ln w="6350" cap="flat">
                <a:noFill/>
                <a:prstDash val="solid"/>
                <a:miter/>
              </a:ln>
            </p:spPr>
            <p:txBody>
              <a:bodyPr rtlCol="0" anchor="ctr"/>
              <a:lstStyle/>
              <a:p>
                <a:endParaRPr lang="da-DK" dirty="0"/>
              </a:p>
            </p:txBody>
          </p:sp>
          <p:sp>
            <p:nvSpPr>
              <p:cNvPr id="10" name="Freeform: Shape 9">
                <a:extLst>
                  <a:ext uri="{FF2B5EF4-FFF2-40B4-BE49-F238E27FC236}">
                    <a16:creationId xmlns:a16="http://schemas.microsoft.com/office/drawing/2014/main" id="{03193F6D-0DEE-B474-8D60-77F203E57156}"/>
                  </a:ext>
                </a:extLst>
              </p:cNvPr>
              <p:cNvSpPr/>
              <p:nvPr/>
            </p:nvSpPr>
            <p:spPr>
              <a:xfrm>
                <a:off x="7132897" y="408315"/>
                <a:ext cx="474516" cy="551408"/>
              </a:xfrm>
              <a:custGeom>
                <a:avLst/>
                <a:gdLst>
                  <a:gd name="connsiteX0" fmla="*/ 10242 w 474516"/>
                  <a:gd name="connsiteY0" fmla="*/ 44939 h 551408"/>
                  <a:gd name="connsiteX1" fmla="*/ 0 w 474516"/>
                  <a:gd name="connsiteY1" fmla="*/ 0 h 551408"/>
                  <a:gd name="connsiteX2" fmla="*/ 93967 w 474516"/>
                  <a:gd name="connsiteY2" fmla="*/ 0 h 551408"/>
                  <a:gd name="connsiteX3" fmla="*/ 83782 w 474516"/>
                  <a:gd name="connsiteY3" fmla="*/ 44939 h 551408"/>
                  <a:gd name="connsiteX4" fmla="*/ 83782 w 474516"/>
                  <a:gd name="connsiteY4" fmla="*/ 318599 h 551408"/>
                  <a:gd name="connsiteX5" fmla="*/ 238963 w 474516"/>
                  <a:gd name="connsiteY5" fmla="*/ 480613 h 551408"/>
                  <a:gd name="connsiteX6" fmla="*/ 394151 w 474516"/>
                  <a:gd name="connsiteY6" fmla="*/ 318599 h 551408"/>
                  <a:gd name="connsiteX7" fmla="*/ 394151 w 474516"/>
                  <a:gd name="connsiteY7" fmla="*/ 44939 h 551408"/>
                  <a:gd name="connsiteX8" fmla="*/ 383965 w 474516"/>
                  <a:gd name="connsiteY8" fmla="*/ 0 h 551408"/>
                  <a:gd name="connsiteX9" fmla="*/ 474516 w 474516"/>
                  <a:gd name="connsiteY9" fmla="*/ 0 h 551408"/>
                  <a:gd name="connsiteX10" fmla="*/ 463601 w 474516"/>
                  <a:gd name="connsiteY10" fmla="*/ 44939 h 551408"/>
                  <a:gd name="connsiteX11" fmla="*/ 463601 w 474516"/>
                  <a:gd name="connsiteY11" fmla="*/ 328784 h 551408"/>
                  <a:gd name="connsiteX12" fmla="*/ 236893 w 474516"/>
                  <a:gd name="connsiteY12" fmla="*/ 551409 h 551408"/>
                  <a:gd name="connsiteX13" fmla="*/ 10242 w 474516"/>
                  <a:gd name="connsiteY13" fmla="*/ 329457 h 551408"/>
                  <a:gd name="connsiteX14" fmla="*/ 10242 w 474516"/>
                  <a:gd name="connsiteY14" fmla="*/ 44939 h 5514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474516" h="551408">
                    <a:moveTo>
                      <a:pt x="10242" y="44939"/>
                    </a:moveTo>
                    <a:cubicBezTo>
                      <a:pt x="10242" y="25184"/>
                      <a:pt x="6826" y="13595"/>
                      <a:pt x="0" y="0"/>
                    </a:cubicBezTo>
                    <a:lnTo>
                      <a:pt x="93967" y="0"/>
                    </a:lnTo>
                    <a:cubicBezTo>
                      <a:pt x="87135" y="13595"/>
                      <a:pt x="83782" y="25184"/>
                      <a:pt x="83782" y="44939"/>
                    </a:cubicBezTo>
                    <a:lnTo>
                      <a:pt x="83782" y="318599"/>
                    </a:lnTo>
                    <a:cubicBezTo>
                      <a:pt x="83782" y="416585"/>
                      <a:pt x="151162" y="480613"/>
                      <a:pt x="238963" y="480613"/>
                    </a:cubicBezTo>
                    <a:cubicBezTo>
                      <a:pt x="326771" y="480613"/>
                      <a:pt x="394151" y="422078"/>
                      <a:pt x="394151" y="318599"/>
                    </a:cubicBezTo>
                    <a:lnTo>
                      <a:pt x="394151" y="44939"/>
                    </a:lnTo>
                    <a:cubicBezTo>
                      <a:pt x="394151" y="25184"/>
                      <a:pt x="390734" y="13595"/>
                      <a:pt x="383965" y="0"/>
                    </a:cubicBezTo>
                    <a:lnTo>
                      <a:pt x="474516" y="0"/>
                    </a:lnTo>
                    <a:cubicBezTo>
                      <a:pt x="467684" y="13595"/>
                      <a:pt x="463601" y="25184"/>
                      <a:pt x="463601" y="44939"/>
                    </a:cubicBezTo>
                    <a:lnTo>
                      <a:pt x="463601" y="328784"/>
                    </a:lnTo>
                    <a:cubicBezTo>
                      <a:pt x="463601" y="460191"/>
                      <a:pt x="372383" y="551409"/>
                      <a:pt x="236893" y="551409"/>
                    </a:cubicBezTo>
                    <a:cubicBezTo>
                      <a:pt x="104819" y="551409"/>
                      <a:pt x="10242" y="458114"/>
                      <a:pt x="10242" y="329457"/>
                    </a:cubicBezTo>
                    <a:lnTo>
                      <a:pt x="10242" y="44939"/>
                    </a:lnTo>
                    <a:close/>
                  </a:path>
                </a:pathLst>
              </a:custGeom>
              <a:grpFill/>
              <a:ln w="6350" cap="flat">
                <a:noFill/>
                <a:prstDash val="solid"/>
                <a:miter/>
              </a:ln>
            </p:spPr>
            <p:txBody>
              <a:bodyPr rtlCol="0" anchor="ctr"/>
              <a:lstStyle/>
              <a:p>
                <a:endParaRPr lang="da-DK" dirty="0"/>
              </a:p>
            </p:txBody>
          </p:sp>
          <p:sp>
            <p:nvSpPr>
              <p:cNvPr id="11" name="Freeform: Shape 10">
                <a:extLst>
                  <a:ext uri="{FF2B5EF4-FFF2-40B4-BE49-F238E27FC236}">
                    <a16:creationId xmlns:a16="http://schemas.microsoft.com/office/drawing/2014/main" id="{7081D7B1-6977-2F23-A5C9-570D5435D9E1}"/>
                  </a:ext>
                </a:extLst>
              </p:cNvPr>
              <p:cNvSpPr/>
              <p:nvPr/>
            </p:nvSpPr>
            <p:spPr>
              <a:xfrm>
                <a:off x="6739578" y="1115286"/>
                <a:ext cx="313842" cy="544575"/>
              </a:xfrm>
              <a:custGeom>
                <a:avLst/>
                <a:gdLst>
                  <a:gd name="connsiteX0" fmla="*/ 288652 w 313842"/>
                  <a:gd name="connsiteY0" fmla="*/ 6 h 544575"/>
                  <a:gd name="connsiteX1" fmla="*/ 292068 w 313842"/>
                  <a:gd name="connsiteY1" fmla="*/ 83725 h 544575"/>
                  <a:gd name="connsiteX2" fmla="*/ 232861 w 313842"/>
                  <a:gd name="connsiteY2" fmla="*/ 69456 h 544575"/>
                  <a:gd name="connsiteX3" fmla="*/ 83776 w 313842"/>
                  <a:gd name="connsiteY3" fmla="*/ 69456 h 544575"/>
                  <a:gd name="connsiteX4" fmla="*/ 83776 w 313842"/>
                  <a:gd name="connsiteY4" fmla="*/ 232810 h 544575"/>
                  <a:gd name="connsiteX5" fmla="*/ 238290 w 313842"/>
                  <a:gd name="connsiteY5" fmla="*/ 232810 h 544575"/>
                  <a:gd name="connsiteX6" fmla="*/ 283229 w 313842"/>
                  <a:gd name="connsiteY6" fmla="*/ 222625 h 544575"/>
                  <a:gd name="connsiteX7" fmla="*/ 283229 w 313842"/>
                  <a:gd name="connsiteY7" fmla="*/ 312445 h 544575"/>
                  <a:gd name="connsiteX8" fmla="*/ 238290 w 313842"/>
                  <a:gd name="connsiteY8" fmla="*/ 302260 h 544575"/>
                  <a:gd name="connsiteX9" fmla="*/ 83776 w 313842"/>
                  <a:gd name="connsiteY9" fmla="*/ 302260 h 544575"/>
                  <a:gd name="connsiteX10" fmla="*/ 83776 w 313842"/>
                  <a:gd name="connsiteY10" fmla="*/ 475126 h 544575"/>
                  <a:gd name="connsiteX11" fmla="*/ 249206 w 313842"/>
                  <a:gd name="connsiteY11" fmla="*/ 475126 h 544575"/>
                  <a:gd name="connsiteX12" fmla="*/ 313842 w 313842"/>
                  <a:gd name="connsiteY12" fmla="*/ 460858 h 544575"/>
                  <a:gd name="connsiteX13" fmla="*/ 294818 w 313842"/>
                  <a:gd name="connsiteY13" fmla="*/ 544576 h 544575"/>
                  <a:gd name="connsiteX14" fmla="*/ 0 w 313842"/>
                  <a:gd name="connsiteY14" fmla="*/ 544576 h 544575"/>
                  <a:gd name="connsiteX15" fmla="*/ 10242 w 313842"/>
                  <a:gd name="connsiteY15" fmla="*/ 499637 h 544575"/>
                  <a:gd name="connsiteX16" fmla="*/ 10242 w 313842"/>
                  <a:gd name="connsiteY16" fmla="*/ 44939 h 544575"/>
                  <a:gd name="connsiteX17" fmla="*/ 0 w 313842"/>
                  <a:gd name="connsiteY17" fmla="*/ 0 h 544575"/>
                  <a:gd name="connsiteX18" fmla="*/ 288652 w 313842"/>
                  <a:gd name="connsiteY18" fmla="*/ 0 h 544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313842" h="544575">
                    <a:moveTo>
                      <a:pt x="288652" y="6"/>
                    </a:moveTo>
                    <a:lnTo>
                      <a:pt x="292068" y="83725"/>
                    </a:lnTo>
                    <a:cubicBezTo>
                      <a:pt x="276396" y="74886"/>
                      <a:pt x="260724" y="69456"/>
                      <a:pt x="232861" y="69456"/>
                    </a:cubicBezTo>
                    <a:lnTo>
                      <a:pt x="83776" y="69456"/>
                    </a:lnTo>
                    <a:lnTo>
                      <a:pt x="83776" y="232810"/>
                    </a:lnTo>
                    <a:lnTo>
                      <a:pt x="238290" y="232810"/>
                    </a:lnTo>
                    <a:cubicBezTo>
                      <a:pt x="258045" y="232810"/>
                      <a:pt x="269570" y="229394"/>
                      <a:pt x="283229" y="222625"/>
                    </a:cubicBezTo>
                    <a:lnTo>
                      <a:pt x="283229" y="312445"/>
                    </a:lnTo>
                    <a:cubicBezTo>
                      <a:pt x="269570" y="305676"/>
                      <a:pt x="258045" y="302260"/>
                      <a:pt x="238290" y="302260"/>
                    </a:cubicBezTo>
                    <a:lnTo>
                      <a:pt x="83776" y="302260"/>
                    </a:lnTo>
                    <a:lnTo>
                      <a:pt x="83776" y="475126"/>
                    </a:lnTo>
                    <a:lnTo>
                      <a:pt x="249206" y="475126"/>
                    </a:lnTo>
                    <a:cubicBezTo>
                      <a:pt x="277070" y="475126"/>
                      <a:pt x="298171" y="469697"/>
                      <a:pt x="313842" y="460858"/>
                    </a:cubicBezTo>
                    <a:lnTo>
                      <a:pt x="294818" y="544576"/>
                    </a:lnTo>
                    <a:lnTo>
                      <a:pt x="0" y="544576"/>
                    </a:lnTo>
                    <a:cubicBezTo>
                      <a:pt x="6833" y="530981"/>
                      <a:pt x="10242" y="519392"/>
                      <a:pt x="10242" y="499637"/>
                    </a:cubicBezTo>
                    <a:lnTo>
                      <a:pt x="10242" y="44939"/>
                    </a:lnTo>
                    <a:cubicBezTo>
                      <a:pt x="10242" y="25184"/>
                      <a:pt x="6826" y="13595"/>
                      <a:pt x="0" y="0"/>
                    </a:cubicBezTo>
                    <a:lnTo>
                      <a:pt x="288652" y="0"/>
                    </a:lnTo>
                    <a:close/>
                  </a:path>
                </a:pathLst>
              </a:custGeom>
              <a:grpFill/>
              <a:ln w="6350" cap="flat">
                <a:noFill/>
                <a:prstDash val="solid"/>
                <a:miter/>
              </a:ln>
            </p:spPr>
            <p:txBody>
              <a:bodyPr rtlCol="0" anchor="ctr"/>
              <a:lstStyle/>
              <a:p>
                <a:endParaRPr lang="da-DK" dirty="0"/>
              </a:p>
            </p:txBody>
          </p:sp>
          <p:sp>
            <p:nvSpPr>
              <p:cNvPr id="12" name="Freeform: Shape 11">
                <a:extLst>
                  <a:ext uri="{FF2B5EF4-FFF2-40B4-BE49-F238E27FC236}">
                    <a16:creationId xmlns:a16="http://schemas.microsoft.com/office/drawing/2014/main" id="{5B32968E-FDBF-2D28-05B2-02FBE3CCC2CE}"/>
                  </a:ext>
                </a:extLst>
              </p:cNvPr>
              <p:cNvSpPr/>
              <p:nvPr/>
            </p:nvSpPr>
            <p:spPr>
              <a:xfrm>
                <a:off x="7152372" y="1115305"/>
                <a:ext cx="313785" cy="544575"/>
              </a:xfrm>
              <a:custGeom>
                <a:avLst/>
                <a:gdLst>
                  <a:gd name="connsiteX0" fmla="*/ 83725 w 313785"/>
                  <a:gd name="connsiteY0" fmla="*/ 475126 h 544575"/>
                  <a:gd name="connsiteX1" fmla="*/ 254577 w 313785"/>
                  <a:gd name="connsiteY1" fmla="*/ 475126 h 544575"/>
                  <a:gd name="connsiteX2" fmla="*/ 313785 w 313785"/>
                  <a:gd name="connsiteY2" fmla="*/ 460858 h 544575"/>
                  <a:gd name="connsiteX3" fmla="*/ 302933 w 313785"/>
                  <a:gd name="connsiteY3" fmla="*/ 544576 h 544575"/>
                  <a:gd name="connsiteX4" fmla="*/ 0 w 313785"/>
                  <a:gd name="connsiteY4" fmla="*/ 544576 h 544575"/>
                  <a:gd name="connsiteX5" fmla="*/ 10185 w 313785"/>
                  <a:gd name="connsiteY5" fmla="*/ 499637 h 544575"/>
                  <a:gd name="connsiteX6" fmla="*/ 10185 w 313785"/>
                  <a:gd name="connsiteY6" fmla="*/ 44939 h 544575"/>
                  <a:gd name="connsiteX7" fmla="*/ 0 w 313785"/>
                  <a:gd name="connsiteY7" fmla="*/ 0 h 544575"/>
                  <a:gd name="connsiteX8" fmla="*/ 93967 w 313785"/>
                  <a:gd name="connsiteY8" fmla="*/ 0 h 544575"/>
                  <a:gd name="connsiteX9" fmla="*/ 83725 w 313785"/>
                  <a:gd name="connsiteY9" fmla="*/ 44939 h 544575"/>
                  <a:gd name="connsiteX10" fmla="*/ 83725 w 313785"/>
                  <a:gd name="connsiteY10" fmla="*/ 475126 h 544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785" h="544575">
                    <a:moveTo>
                      <a:pt x="83725" y="475126"/>
                    </a:moveTo>
                    <a:lnTo>
                      <a:pt x="254577" y="475126"/>
                    </a:lnTo>
                    <a:cubicBezTo>
                      <a:pt x="282505" y="475126"/>
                      <a:pt x="298177" y="469697"/>
                      <a:pt x="313785" y="460858"/>
                    </a:cubicBezTo>
                    <a:lnTo>
                      <a:pt x="302933" y="544576"/>
                    </a:lnTo>
                    <a:lnTo>
                      <a:pt x="0" y="544576"/>
                    </a:lnTo>
                    <a:cubicBezTo>
                      <a:pt x="6833" y="530917"/>
                      <a:pt x="10185" y="519392"/>
                      <a:pt x="10185" y="499637"/>
                    </a:cubicBezTo>
                    <a:lnTo>
                      <a:pt x="10185" y="44939"/>
                    </a:lnTo>
                    <a:cubicBezTo>
                      <a:pt x="10185" y="25184"/>
                      <a:pt x="6833" y="13595"/>
                      <a:pt x="0" y="0"/>
                    </a:cubicBezTo>
                    <a:lnTo>
                      <a:pt x="93967" y="0"/>
                    </a:lnTo>
                    <a:cubicBezTo>
                      <a:pt x="87135" y="13595"/>
                      <a:pt x="83725" y="25184"/>
                      <a:pt x="83725" y="44939"/>
                    </a:cubicBezTo>
                    <a:lnTo>
                      <a:pt x="83725" y="475126"/>
                    </a:lnTo>
                    <a:close/>
                  </a:path>
                </a:pathLst>
              </a:custGeom>
              <a:grpFill/>
              <a:ln w="6350" cap="flat">
                <a:noFill/>
                <a:prstDash val="solid"/>
                <a:miter/>
              </a:ln>
            </p:spPr>
            <p:txBody>
              <a:bodyPr rtlCol="0" anchor="ctr"/>
              <a:lstStyle/>
              <a:p>
                <a:endParaRPr lang="da-DK" dirty="0"/>
              </a:p>
            </p:txBody>
          </p:sp>
          <p:sp>
            <p:nvSpPr>
              <p:cNvPr id="13" name="Freeform: Shape 12">
                <a:extLst>
                  <a:ext uri="{FF2B5EF4-FFF2-40B4-BE49-F238E27FC236}">
                    <a16:creationId xmlns:a16="http://schemas.microsoft.com/office/drawing/2014/main" id="{5E40B761-70E7-91FC-EBA2-4A7A5754759B}"/>
                  </a:ext>
                </a:extLst>
              </p:cNvPr>
              <p:cNvSpPr/>
              <p:nvPr/>
            </p:nvSpPr>
            <p:spPr>
              <a:xfrm>
                <a:off x="7566843" y="1115317"/>
                <a:ext cx="516648" cy="544518"/>
              </a:xfrm>
              <a:custGeom>
                <a:avLst/>
                <a:gdLst>
                  <a:gd name="connsiteX0" fmla="*/ 426098 w 516648"/>
                  <a:gd name="connsiteY0" fmla="*/ 163354 h 544518"/>
                  <a:gd name="connsiteX1" fmla="*/ 284492 w 516648"/>
                  <a:gd name="connsiteY1" fmla="*/ 456038 h 544518"/>
                  <a:gd name="connsiteX2" fmla="*/ 232105 w 516648"/>
                  <a:gd name="connsiteY2" fmla="*/ 456038 h 544518"/>
                  <a:gd name="connsiteX3" fmla="*/ 88474 w 516648"/>
                  <a:gd name="connsiteY3" fmla="*/ 164694 h 544518"/>
                  <a:gd name="connsiteX4" fmla="*/ 80975 w 516648"/>
                  <a:gd name="connsiteY4" fmla="*/ 499637 h 544518"/>
                  <a:gd name="connsiteX5" fmla="*/ 91218 w 516648"/>
                  <a:gd name="connsiteY5" fmla="*/ 544519 h 544518"/>
                  <a:gd name="connsiteX6" fmla="*/ 0 w 516648"/>
                  <a:gd name="connsiteY6" fmla="*/ 544519 h 544518"/>
                  <a:gd name="connsiteX7" fmla="*/ 10185 w 516648"/>
                  <a:gd name="connsiteY7" fmla="*/ 499637 h 544518"/>
                  <a:gd name="connsiteX8" fmla="*/ 21101 w 516648"/>
                  <a:gd name="connsiteY8" fmla="*/ 59207 h 544518"/>
                  <a:gd name="connsiteX9" fmla="*/ 2013 w 516648"/>
                  <a:gd name="connsiteY9" fmla="*/ 0 h 544518"/>
                  <a:gd name="connsiteX10" fmla="*/ 89820 w 516648"/>
                  <a:gd name="connsiteY10" fmla="*/ 0 h 544518"/>
                  <a:gd name="connsiteX11" fmla="*/ 259347 w 516648"/>
                  <a:gd name="connsiteY11" fmla="*/ 343053 h 544518"/>
                  <a:gd name="connsiteX12" fmla="*/ 426098 w 516648"/>
                  <a:gd name="connsiteY12" fmla="*/ 0 h 544518"/>
                  <a:gd name="connsiteX13" fmla="*/ 512585 w 516648"/>
                  <a:gd name="connsiteY13" fmla="*/ 0 h 544518"/>
                  <a:gd name="connsiteX14" fmla="*/ 495566 w 516648"/>
                  <a:gd name="connsiteY14" fmla="*/ 44875 h 544518"/>
                  <a:gd name="connsiteX15" fmla="*/ 506489 w 516648"/>
                  <a:gd name="connsiteY15" fmla="*/ 499637 h 544518"/>
                  <a:gd name="connsiteX16" fmla="*/ 516649 w 516648"/>
                  <a:gd name="connsiteY16" fmla="*/ 544519 h 544518"/>
                  <a:gd name="connsiteX17" fmla="*/ 424002 w 516648"/>
                  <a:gd name="connsiteY17" fmla="*/ 544519 h 544518"/>
                  <a:gd name="connsiteX18" fmla="*/ 434289 w 516648"/>
                  <a:gd name="connsiteY18" fmla="*/ 499637 h 544518"/>
                  <a:gd name="connsiteX19" fmla="*/ 426098 w 516648"/>
                  <a:gd name="connsiteY19" fmla="*/ 163354 h 5445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516648" h="544518">
                    <a:moveTo>
                      <a:pt x="426098" y="163354"/>
                    </a:moveTo>
                    <a:lnTo>
                      <a:pt x="284492" y="456038"/>
                    </a:lnTo>
                    <a:lnTo>
                      <a:pt x="232105" y="456038"/>
                    </a:lnTo>
                    <a:lnTo>
                      <a:pt x="88474" y="164694"/>
                    </a:lnTo>
                    <a:lnTo>
                      <a:pt x="80975" y="499637"/>
                    </a:lnTo>
                    <a:cubicBezTo>
                      <a:pt x="80302" y="519392"/>
                      <a:pt x="84391" y="530917"/>
                      <a:pt x="91218" y="544519"/>
                    </a:cubicBezTo>
                    <a:lnTo>
                      <a:pt x="0" y="544519"/>
                    </a:lnTo>
                    <a:cubicBezTo>
                      <a:pt x="6769" y="530924"/>
                      <a:pt x="9512" y="519398"/>
                      <a:pt x="10185" y="499637"/>
                    </a:cubicBezTo>
                    <a:lnTo>
                      <a:pt x="21101" y="59207"/>
                    </a:lnTo>
                    <a:cubicBezTo>
                      <a:pt x="21774" y="25184"/>
                      <a:pt x="15615" y="13595"/>
                      <a:pt x="2013" y="0"/>
                    </a:cubicBezTo>
                    <a:lnTo>
                      <a:pt x="89820" y="0"/>
                    </a:lnTo>
                    <a:lnTo>
                      <a:pt x="259347" y="343053"/>
                    </a:lnTo>
                    <a:lnTo>
                      <a:pt x="426098" y="0"/>
                    </a:lnTo>
                    <a:lnTo>
                      <a:pt x="512585" y="0"/>
                    </a:lnTo>
                    <a:cubicBezTo>
                      <a:pt x="498932" y="13595"/>
                      <a:pt x="494804" y="25184"/>
                      <a:pt x="495566" y="44875"/>
                    </a:cubicBezTo>
                    <a:lnTo>
                      <a:pt x="506489" y="499637"/>
                    </a:lnTo>
                    <a:cubicBezTo>
                      <a:pt x="507060" y="519392"/>
                      <a:pt x="509790" y="530917"/>
                      <a:pt x="516649" y="544519"/>
                    </a:cubicBezTo>
                    <a:lnTo>
                      <a:pt x="424002" y="544519"/>
                    </a:lnTo>
                    <a:cubicBezTo>
                      <a:pt x="430860" y="530924"/>
                      <a:pt x="434924" y="519398"/>
                      <a:pt x="434289" y="499637"/>
                    </a:cubicBezTo>
                    <a:lnTo>
                      <a:pt x="426098" y="163354"/>
                    </a:lnTo>
                    <a:close/>
                  </a:path>
                </a:pathLst>
              </a:custGeom>
              <a:grpFill/>
              <a:ln w="6350" cap="flat">
                <a:noFill/>
                <a:prstDash val="solid"/>
                <a:miter/>
              </a:ln>
            </p:spPr>
            <p:txBody>
              <a:bodyPr rtlCol="0" anchor="ctr"/>
              <a:lstStyle/>
              <a:p>
                <a:endParaRPr lang="da-DK" dirty="0"/>
              </a:p>
            </p:txBody>
          </p:sp>
          <p:sp>
            <p:nvSpPr>
              <p:cNvPr id="14" name="Freeform: Shape 13">
                <a:extLst>
                  <a:ext uri="{FF2B5EF4-FFF2-40B4-BE49-F238E27FC236}">
                    <a16:creationId xmlns:a16="http://schemas.microsoft.com/office/drawing/2014/main" id="{3C96F669-FB9E-039E-E082-74CCD728CE17}"/>
                  </a:ext>
                </a:extLst>
              </p:cNvPr>
              <p:cNvSpPr/>
              <p:nvPr/>
            </p:nvSpPr>
            <p:spPr>
              <a:xfrm>
                <a:off x="8202998" y="1115286"/>
                <a:ext cx="313817" cy="544575"/>
              </a:xfrm>
              <a:custGeom>
                <a:avLst/>
                <a:gdLst>
                  <a:gd name="connsiteX0" fmla="*/ 288608 w 313817"/>
                  <a:gd name="connsiteY0" fmla="*/ 6 h 544575"/>
                  <a:gd name="connsiteX1" fmla="*/ 292036 w 313817"/>
                  <a:gd name="connsiteY1" fmla="*/ 83725 h 544575"/>
                  <a:gd name="connsiteX2" fmla="*/ 232791 w 313817"/>
                  <a:gd name="connsiteY2" fmla="*/ 69456 h 544575"/>
                  <a:gd name="connsiteX3" fmla="*/ 83757 w 313817"/>
                  <a:gd name="connsiteY3" fmla="*/ 69456 h 544575"/>
                  <a:gd name="connsiteX4" fmla="*/ 83757 w 313817"/>
                  <a:gd name="connsiteY4" fmla="*/ 232810 h 544575"/>
                  <a:gd name="connsiteX5" fmla="*/ 238252 w 313817"/>
                  <a:gd name="connsiteY5" fmla="*/ 232810 h 544575"/>
                  <a:gd name="connsiteX6" fmla="*/ 283210 w 313817"/>
                  <a:gd name="connsiteY6" fmla="*/ 222625 h 544575"/>
                  <a:gd name="connsiteX7" fmla="*/ 283210 w 313817"/>
                  <a:gd name="connsiteY7" fmla="*/ 312445 h 544575"/>
                  <a:gd name="connsiteX8" fmla="*/ 238252 w 313817"/>
                  <a:gd name="connsiteY8" fmla="*/ 302260 h 544575"/>
                  <a:gd name="connsiteX9" fmla="*/ 83757 w 313817"/>
                  <a:gd name="connsiteY9" fmla="*/ 302260 h 544575"/>
                  <a:gd name="connsiteX10" fmla="*/ 83757 w 313817"/>
                  <a:gd name="connsiteY10" fmla="*/ 475126 h 544575"/>
                  <a:gd name="connsiteX11" fmla="*/ 249174 w 313817"/>
                  <a:gd name="connsiteY11" fmla="*/ 475126 h 544575"/>
                  <a:gd name="connsiteX12" fmla="*/ 313817 w 313817"/>
                  <a:gd name="connsiteY12" fmla="*/ 460858 h 544575"/>
                  <a:gd name="connsiteX13" fmla="*/ 294767 w 313817"/>
                  <a:gd name="connsiteY13" fmla="*/ 544576 h 544575"/>
                  <a:gd name="connsiteX14" fmla="*/ 0 w 313817"/>
                  <a:gd name="connsiteY14" fmla="*/ 544576 h 544575"/>
                  <a:gd name="connsiteX15" fmla="*/ 10223 w 313817"/>
                  <a:gd name="connsiteY15" fmla="*/ 499637 h 544575"/>
                  <a:gd name="connsiteX16" fmla="*/ 10223 w 313817"/>
                  <a:gd name="connsiteY16" fmla="*/ 44939 h 544575"/>
                  <a:gd name="connsiteX17" fmla="*/ 0 w 313817"/>
                  <a:gd name="connsiteY17" fmla="*/ 0 h 544575"/>
                  <a:gd name="connsiteX18" fmla="*/ 288608 w 313817"/>
                  <a:gd name="connsiteY18" fmla="*/ 0 h 544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313817" h="544575">
                    <a:moveTo>
                      <a:pt x="288608" y="6"/>
                    </a:moveTo>
                    <a:lnTo>
                      <a:pt x="292036" y="83725"/>
                    </a:lnTo>
                    <a:cubicBezTo>
                      <a:pt x="276352" y="74886"/>
                      <a:pt x="260668" y="69456"/>
                      <a:pt x="232791" y="69456"/>
                    </a:cubicBezTo>
                    <a:lnTo>
                      <a:pt x="83757" y="69456"/>
                    </a:lnTo>
                    <a:lnTo>
                      <a:pt x="83757" y="232810"/>
                    </a:lnTo>
                    <a:lnTo>
                      <a:pt x="238252" y="232810"/>
                    </a:lnTo>
                    <a:cubicBezTo>
                      <a:pt x="258001" y="232810"/>
                      <a:pt x="269558" y="229394"/>
                      <a:pt x="283210" y="222625"/>
                    </a:cubicBezTo>
                    <a:lnTo>
                      <a:pt x="283210" y="312445"/>
                    </a:lnTo>
                    <a:cubicBezTo>
                      <a:pt x="269558" y="305676"/>
                      <a:pt x="258001" y="302260"/>
                      <a:pt x="238252" y="302260"/>
                    </a:cubicBezTo>
                    <a:lnTo>
                      <a:pt x="83757" y="302260"/>
                    </a:lnTo>
                    <a:lnTo>
                      <a:pt x="83757" y="475126"/>
                    </a:lnTo>
                    <a:lnTo>
                      <a:pt x="249174" y="475126"/>
                    </a:lnTo>
                    <a:cubicBezTo>
                      <a:pt x="277051" y="475126"/>
                      <a:pt x="298133" y="469697"/>
                      <a:pt x="313817" y="460858"/>
                    </a:cubicBezTo>
                    <a:lnTo>
                      <a:pt x="294767" y="544576"/>
                    </a:lnTo>
                    <a:lnTo>
                      <a:pt x="0" y="544576"/>
                    </a:lnTo>
                    <a:cubicBezTo>
                      <a:pt x="6795" y="530981"/>
                      <a:pt x="10223" y="519392"/>
                      <a:pt x="10223" y="499637"/>
                    </a:cubicBezTo>
                    <a:lnTo>
                      <a:pt x="10223" y="44939"/>
                    </a:lnTo>
                    <a:cubicBezTo>
                      <a:pt x="10223" y="25184"/>
                      <a:pt x="6795" y="13595"/>
                      <a:pt x="0" y="0"/>
                    </a:cubicBezTo>
                    <a:lnTo>
                      <a:pt x="288608" y="0"/>
                    </a:lnTo>
                    <a:close/>
                  </a:path>
                </a:pathLst>
              </a:custGeom>
              <a:grpFill/>
              <a:ln w="6350" cap="flat">
                <a:noFill/>
                <a:prstDash val="solid"/>
                <a:miter/>
              </a:ln>
            </p:spPr>
            <p:txBody>
              <a:bodyPr rtlCol="0" anchor="ctr"/>
              <a:lstStyle/>
              <a:p>
                <a:endParaRPr lang="da-DK" dirty="0"/>
              </a:p>
            </p:txBody>
          </p:sp>
          <p:sp>
            <p:nvSpPr>
              <p:cNvPr id="15" name="Freeform: Shape 14">
                <a:extLst>
                  <a:ext uri="{FF2B5EF4-FFF2-40B4-BE49-F238E27FC236}">
                    <a16:creationId xmlns:a16="http://schemas.microsoft.com/office/drawing/2014/main" id="{561EC296-991D-84A5-5733-3BCD0D16F4F5}"/>
                  </a:ext>
                </a:extLst>
              </p:cNvPr>
              <p:cNvSpPr/>
              <p:nvPr/>
            </p:nvSpPr>
            <p:spPr>
              <a:xfrm>
                <a:off x="8615748" y="1115311"/>
                <a:ext cx="402335" cy="544525"/>
              </a:xfrm>
              <a:custGeom>
                <a:avLst/>
                <a:gdLst>
                  <a:gd name="connsiteX0" fmla="*/ 157290 w 402335"/>
                  <a:gd name="connsiteY0" fmla="*/ 6 h 544525"/>
                  <a:gd name="connsiteX1" fmla="*/ 322644 w 402335"/>
                  <a:gd name="connsiteY1" fmla="*/ 157874 h 544525"/>
                  <a:gd name="connsiteX2" fmla="*/ 220535 w 402335"/>
                  <a:gd name="connsiteY2" fmla="*/ 302203 h 544525"/>
                  <a:gd name="connsiteX3" fmla="*/ 247777 w 402335"/>
                  <a:gd name="connsiteY3" fmla="*/ 332810 h 544525"/>
                  <a:gd name="connsiteX4" fmla="*/ 359410 w 402335"/>
                  <a:gd name="connsiteY4" fmla="*/ 494150 h 544525"/>
                  <a:gd name="connsiteX5" fmla="*/ 402336 w 402335"/>
                  <a:gd name="connsiteY5" fmla="*/ 544519 h 544525"/>
                  <a:gd name="connsiteX6" fmla="*/ 293370 w 402335"/>
                  <a:gd name="connsiteY6" fmla="*/ 544519 h 544525"/>
                  <a:gd name="connsiteX7" fmla="*/ 275019 w 402335"/>
                  <a:gd name="connsiteY7" fmla="*/ 502996 h 544525"/>
                  <a:gd name="connsiteX8" fmla="*/ 176276 w 402335"/>
                  <a:gd name="connsiteY8" fmla="*/ 359397 h 544525"/>
                  <a:gd name="connsiteX9" fmla="*/ 122492 w 402335"/>
                  <a:gd name="connsiteY9" fmla="*/ 316528 h 544525"/>
                  <a:gd name="connsiteX10" fmla="*/ 83757 w 402335"/>
                  <a:gd name="connsiteY10" fmla="*/ 311772 h 544525"/>
                  <a:gd name="connsiteX11" fmla="*/ 83757 w 402335"/>
                  <a:gd name="connsiteY11" fmla="*/ 499644 h 544525"/>
                  <a:gd name="connsiteX12" fmla="*/ 93917 w 402335"/>
                  <a:gd name="connsiteY12" fmla="*/ 544525 h 544525"/>
                  <a:gd name="connsiteX13" fmla="*/ 0 w 402335"/>
                  <a:gd name="connsiteY13" fmla="*/ 544525 h 544525"/>
                  <a:gd name="connsiteX14" fmla="*/ 10160 w 402335"/>
                  <a:gd name="connsiteY14" fmla="*/ 499644 h 544525"/>
                  <a:gd name="connsiteX15" fmla="*/ 10160 w 402335"/>
                  <a:gd name="connsiteY15" fmla="*/ 44882 h 544525"/>
                  <a:gd name="connsiteX16" fmla="*/ 0 w 402335"/>
                  <a:gd name="connsiteY16" fmla="*/ 0 h 544525"/>
                  <a:gd name="connsiteX17" fmla="*/ 157290 w 402335"/>
                  <a:gd name="connsiteY17" fmla="*/ 0 h 544525"/>
                  <a:gd name="connsiteX18" fmla="*/ 83757 w 402335"/>
                  <a:gd name="connsiteY18" fmla="*/ 242329 h 544525"/>
                  <a:gd name="connsiteX19" fmla="*/ 132080 w 402335"/>
                  <a:gd name="connsiteY19" fmla="*/ 247085 h 544525"/>
                  <a:gd name="connsiteX20" fmla="*/ 245745 w 402335"/>
                  <a:gd name="connsiteY20" fmla="*/ 158610 h 544525"/>
                  <a:gd name="connsiteX21" fmla="*/ 142939 w 402335"/>
                  <a:gd name="connsiteY21" fmla="*/ 68732 h 544525"/>
                  <a:gd name="connsiteX22" fmla="*/ 83757 w 402335"/>
                  <a:gd name="connsiteY22" fmla="*/ 68732 h 544525"/>
                  <a:gd name="connsiteX23" fmla="*/ 83757 w 402335"/>
                  <a:gd name="connsiteY23" fmla="*/ 242329 h 544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402335" h="544525">
                    <a:moveTo>
                      <a:pt x="157290" y="6"/>
                    </a:moveTo>
                    <a:cubicBezTo>
                      <a:pt x="260097" y="6"/>
                      <a:pt x="322644" y="70739"/>
                      <a:pt x="322644" y="157874"/>
                    </a:cubicBezTo>
                    <a:cubicBezTo>
                      <a:pt x="322644" y="227997"/>
                      <a:pt x="285179" y="279095"/>
                      <a:pt x="220535" y="302203"/>
                    </a:cubicBezTo>
                    <a:cubicBezTo>
                      <a:pt x="232156" y="312445"/>
                      <a:pt x="238887" y="321957"/>
                      <a:pt x="247777" y="332810"/>
                    </a:cubicBezTo>
                    <a:cubicBezTo>
                      <a:pt x="287274" y="384582"/>
                      <a:pt x="328803" y="448545"/>
                      <a:pt x="359410" y="494150"/>
                    </a:cubicBezTo>
                    <a:cubicBezTo>
                      <a:pt x="374397" y="515919"/>
                      <a:pt x="385255" y="530250"/>
                      <a:pt x="402336" y="544519"/>
                    </a:cubicBezTo>
                    <a:lnTo>
                      <a:pt x="293370" y="544519"/>
                    </a:lnTo>
                    <a:cubicBezTo>
                      <a:pt x="289306" y="527507"/>
                      <a:pt x="283845" y="515919"/>
                      <a:pt x="275019" y="502996"/>
                    </a:cubicBezTo>
                    <a:cubicBezTo>
                      <a:pt x="242316" y="454704"/>
                      <a:pt x="209614" y="407022"/>
                      <a:pt x="176276" y="359397"/>
                    </a:cubicBezTo>
                    <a:cubicBezTo>
                      <a:pt x="164719" y="343726"/>
                      <a:pt x="145669" y="323298"/>
                      <a:pt x="122492" y="316528"/>
                    </a:cubicBezTo>
                    <a:cubicBezTo>
                      <a:pt x="108268" y="312445"/>
                      <a:pt x="94615" y="311772"/>
                      <a:pt x="83757" y="311772"/>
                    </a:cubicBezTo>
                    <a:lnTo>
                      <a:pt x="83757" y="499644"/>
                    </a:lnTo>
                    <a:cubicBezTo>
                      <a:pt x="83757" y="519398"/>
                      <a:pt x="87122" y="530923"/>
                      <a:pt x="93917" y="544525"/>
                    </a:cubicBezTo>
                    <a:lnTo>
                      <a:pt x="0" y="544525"/>
                    </a:lnTo>
                    <a:cubicBezTo>
                      <a:pt x="6795" y="530930"/>
                      <a:pt x="10160" y="519405"/>
                      <a:pt x="10160" y="499644"/>
                    </a:cubicBezTo>
                    <a:lnTo>
                      <a:pt x="10160" y="44882"/>
                    </a:lnTo>
                    <a:cubicBezTo>
                      <a:pt x="10160" y="25184"/>
                      <a:pt x="6795" y="13602"/>
                      <a:pt x="0" y="0"/>
                    </a:cubicBezTo>
                    <a:lnTo>
                      <a:pt x="157290" y="0"/>
                    </a:lnTo>
                    <a:close/>
                    <a:moveTo>
                      <a:pt x="83757" y="242329"/>
                    </a:moveTo>
                    <a:cubicBezTo>
                      <a:pt x="100711" y="246412"/>
                      <a:pt x="115062" y="247085"/>
                      <a:pt x="132080" y="247085"/>
                    </a:cubicBezTo>
                    <a:cubicBezTo>
                      <a:pt x="211710" y="247085"/>
                      <a:pt x="245745" y="208242"/>
                      <a:pt x="245745" y="158610"/>
                    </a:cubicBezTo>
                    <a:cubicBezTo>
                      <a:pt x="245745" y="107512"/>
                      <a:pt x="211710" y="68732"/>
                      <a:pt x="142939" y="68732"/>
                    </a:cubicBezTo>
                    <a:lnTo>
                      <a:pt x="83757" y="68732"/>
                    </a:lnTo>
                    <a:lnTo>
                      <a:pt x="83757" y="242329"/>
                    </a:lnTo>
                    <a:close/>
                  </a:path>
                </a:pathLst>
              </a:custGeom>
              <a:grpFill/>
              <a:ln w="6350" cap="flat">
                <a:noFill/>
                <a:prstDash val="solid"/>
                <a:miter/>
              </a:ln>
            </p:spPr>
            <p:txBody>
              <a:bodyPr rtlCol="0" anchor="ctr"/>
              <a:lstStyle/>
              <a:p>
                <a:endParaRPr lang="da-DK" dirty="0"/>
              </a:p>
            </p:txBody>
          </p:sp>
          <p:sp>
            <p:nvSpPr>
              <p:cNvPr id="16" name="Freeform: Shape 15">
                <a:extLst>
                  <a:ext uri="{FF2B5EF4-FFF2-40B4-BE49-F238E27FC236}">
                    <a16:creationId xmlns:a16="http://schemas.microsoft.com/office/drawing/2014/main" id="{92D799E2-06B0-2BB6-B9FF-F8D3C0B467B4}"/>
                  </a:ext>
                </a:extLst>
              </p:cNvPr>
              <p:cNvSpPr/>
              <p:nvPr/>
            </p:nvSpPr>
            <p:spPr>
              <a:xfrm>
                <a:off x="6708971" y="1815468"/>
                <a:ext cx="311765" cy="558184"/>
              </a:xfrm>
              <a:custGeom>
                <a:avLst/>
                <a:gdLst>
                  <a:gd name="connsiteX0" fmla="*/ 0 w 311765"/>
                  <a:gd name="connsiteY0" fmla="*/ 147015 h 558184"/>
                  <a:gd name="connsiteX1" fmla="*/ 175609 w 311765"/>
                  <a:gd name="connsiteY1" fmla="*/ 0 h 558184"/>
                  <a:gd name="connsiteX2" fmla="*/ 286588 w 311765"/>
                  <a:gd name="connsiteY2" fmla="*/ 22441 h 558184"/>
                  <a:gd name="connsiteX3" fmla="*/ 289268 w 311765"/>
                  <a:gd name="connsiteY3" fmla="*/ 115735 h 558184"/>
                  <a:gd name="connsiteX4" fmla="*/ 240303 w 311765"/>
                  <a:gd name="connsiteY4" fmla="*/ 82321 h 558184"/>
                  <a:gd name="connsiteX5" fmla="*/ 176276 w 311765"/>
                  <a:gd name="connsiteY5" fmla="*/ 70129 h 558184"/>
                  <a:gd name="connsiteX6" fmla="*/ 76213 w 311765"/>
                  <a:gd name="connsiteY6" fmla="*/ 147022 h 558184"/>
                  <a:gd name="connsiteX7" fmla="*/ 169507 w 311765"/>
                  <a:gd name="connsiteY7" fmla="*/ 234156 h 558184"/>
                  <a:gd name="connsiteX8" fmla="*/ 268167 w 311765"/>
                  <a:gd name="connsiteY8" fmla="*/ 289281 h 558184"/>
                  <a:gd name="connsiteX9" fmla="*/ 311766 w 311765"/>
                  <a:gd name="connsiteY9" fmla="*/ 401600 h 558184"/>
                  <a:gd name="connsiteX10" fmla="*/ 136093 w 311765"/>
                  <a:gd name="connsiteY10" fmla="*/ 558184 h 558184"/>
                  <a:gd name="connsiteX11" fmla="*/ 10909 w 311765"/>
                  <a:gd name="connsiteY11" fmla="*/ 534340 h 558184"/>
                  <a:gd name="connsiteX12" fmla="*/ 6826 w 311765"/>
                  <a:gd name="connsiteY12" fmla="*/ 442449 h 558184"/>
                  <a:gd name="connsiteX13" fmla="*/ 55791 w 311765"/>
                  <a:gd name="connsiteY13" fmla="*/ 474459 h 558184"/>
                  <a:gd name="connsiteX14" fmla="*/ 131344 w 311765"/>
                  <a:gd name="connsiteY14" fmla="*/ 488055 h 558184"/>
                  <a:gd name="connsiteX15" fmla="*/ 235553 w 311765"/>
                  <a:gd name="connsiteY15" fmla="*/ 404336 h 558184"/>
                  <a:gd name="connsiteX16" fmla="*/ 130734 w 311765"/>
                  <a:gd name="connsiteY16" fmla="*/ 300190 h 558184"/>
                  <a:gd name="connsiteX17" fmla="*/ 0 w 311765"/>
                  <a:gd name="connsiteY17" fmla="*/ 147015 h 5581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11765" h="558184">
                    <a:moveTo>
                      <a:pt x="0" y="147015"/>
                    </a:moveTo>
                    <a:cubicBezTo>
                      <a:pt x="0" y="56464"/>
                      <a:pt x="77559" y="0"/>
                      <a:pt x="175609" y="0"/>
                    </a:cubicBezTo>
                    <a:cubicBezTo>
                      <a:pt x="220548" y="0"/>
                      <a:pt x="251161" y="6096"/>
                      <a:pt x="286588" y="22441"/>
                    </a:cubicBezTo>
                    <a:lnTo>
                      <a:pt x="289268" y="115735"/>
                    </a:lnTo>
                    <a:cubicBezTo>
                      <a:pt x="272256" y="98723"/>
                      <a:pt x="257315" y="89148"/>
                      <a:pt x="240303" y="82321"/>
                    </a:cubicBezTo>
                    <a:cubicBezTo>
                      <a:pt x="222618" y="75552"/>
                      <a:pt x="205549" y="70129"/>
                      <a:pt x="176276" y="70129"/>
                    </a:cubicBezTo>
                    <a:cubicBezTo>
                      <a:pt x="115056" y="70129"/>
                      <a:pt x="76213" y="100736"/>
                      <a:pt x="76213" y="147022"/>
                    </a:cubicBezTo>
                    <a:cubicBezTo>
                      <a:pt x="76213" y="189218"/>
                      <a:pt x="106883" y="208306"/>
                      <a:pt x="169507" y="234156"/>
                    </a:cubicBezTo>
                    <a:cubicBezTo>
                      <a:pt x="213042" y="251841"/>
                      <a:pt x="245726" y="266840"/>
                      <a:pt x="268167" y="289281"/>
                    </a:cubicBezTo>
                    <a:cubicBezTo>
                      <a:pt x="298107" y="319221"/>
                      <a:pt x="311766" y="356660"/>
                      <a:pt x="311766" y="401600"/>
                    </a:cubicBezTo>
                    <a:cubicBezTo>
                      <a:pt x="311766" y="498310"/>
                      <a:pt x="237560" y="558184"/>
                      <a:pt x="136093" y="558184"/>
                    </a:cubicBezTo>
                    <a:cubicBezTo>
                      <a:pt x="84385" y="558184"/>
                      <a:pt x="47676" y="550012"/>
                      <a:pt x="10909" y="534340"/>
                    </a:cubicBezTo>
                    <a:lnTo>
                      <a:pt x="6826" y="442449"/>
                    </a:lnTo>
                    <a:cubicBezTo>
                      <a:pt x="23838" y="459461"/>
                      <a:pt x="38779" y="466960"/>
                      <a:pt x="55791" y="474459"/>
                    </a:cubicBezTo>
                    <a:cubicBezTo>
                      <a:pt x="74879" y="482632"/>
                      <a:pt x="102133" y="488055"/>
                      <a:pt x="131344" y="488055"/>
                    </a:cubicBezTo>
                    <a:cubicBezTo>
                      <a:pt x="196710" y="488055"/>
                      <a:pt x="235553" y="453358"/>
                      <a:pt x="235553" y="404336"/>
                    </a:cubicBezTo>
                    <a:cubicBezTo>
                      <a:pt x="235553" y="362141"/>
                      <a:pt x="220554" y="334887"/>
                      <a:pt x="130734" y="300190"/>
                    </a:cubicBezTo>
                    <a:cubicBezTo>
                      <a:pt x="27927" y="260674"/>
                      <a:pt x="0" y="208293"/>
                      <a:pt x="0" y="147015"/>
                    </a:cubicBezTo>
                  </a:path>
                </a:pathLst>
              </a:custGeom>
              <a:grpFill/>
              <a:ln w="6350" cap="flat">
                <a:noFill/>
                <a:prstDash val="solid"/>
                <a:miter/>
              </a:ln>
            </p:spPr>
            <p:txBody>
              <a:bodyPr rtlCol="0" anchor="ctr"/>
              <a:lstStyle/>
              <a:p>
                <a:endParaRPr lang="da-DK" dirty="0"/>
              </a:p>
            </p:txBody>
          </p:sp>
          <p:sp>
            <p:nvSpPr>
              <p:cNvPr id="17" name="Freeform: Shape 16">
                <a:extLst>
                  <a:ext uri="{FF2B5EF4-FFF2-40B4-BE49-F238E27FC236}">
                    <a16:creationId xmlns:a16="http://schemas.microsoft.com/office/drawing/2014/main" id="{19041F0C-0F5A-8DCF-0537-61D0DB17EB30}"/>
                  </a:ext>
                </a:extLst>
              </p:cNvPr>
              <p:cNvSpPr/>
              <p:nvPr/>
            </p:nvSpPr>
            <p:spPr>
              <a:xfrm>
                <a:off x="7061840" y="1822276"/>
                <a:ext cx="543902" cy="544576"/>
              </a:xfrm>
              <a:custGeom>
                <a:avLst/>
                <a:gdLst>
                  <a:gd name="connsiteX0" fmla="*/ 372993 w 543902"/>
                  <a:gd name="connsiteY0" fmla="*/ 348539 h 544576"/>
                  <a:gd name="connsiteX1" fmla="*/ 162014 w 543902"/>
                  <a:gd name="connsiteY1" fmla="*/ 348539 h 544576"/>
                  <a:gd name="connsiteX2" fmla="*/ 99390 w 543902"/>
                  <a:gd name="connsiteY2" fmla="*/ 499637 h 544576"/>
                  <a:gd name="connsiteX3" fmla="*/ 91891 w 543902"/>
                  <a:gd name="connsiteY3" fmla="*/ 544576 h 544576"/>
                  <a:gd name="connsiteX4" fmla="*/ 0 w 543902"/>
                  <a:gd name="connsiteY4" fmla="*/ 544576 h 544576"/>
                  <a:gd name="connsiteX5" fmla="*/ 24511 w 543902"/>
                  <a:gd name="connsiteY5" fmla="*/ 499637 h 544576"/>
                  <a:gd name="connsiteX6" fmla="*/ 232804 w 543902"/>
                  <a:gd name="connsiteY6" fmla="*/ 0 h 544576"/>
                  <a:gd name="connsiteX7" fmla="*/ 300184 w 543902"/>
                  <a:gd name="connsiteY7" fmla="*/ 0 h 544576"/>
                  <a:gd name="connsiteX8" fmla="*/ 519392 w 543902"/>
                  <a:gd name="connsiteY8" fmla="*/ 499637 h 544576"/>
                  <a:gd name="connsiteX9" fmla="*/ 543903 w 543902"/>
                  <a:gd name="connsiteY9" fmla="*/ 544576 h 544576"/>
                  <a:gd name="connsiteX10" fmla="*/ 447192 w 543902"/>
                  <a:gd name="connsiteY10" fmla="*/ 544576 h 544576"/>
                  <a:gd name="connsiteX11" fmla="*/ 439020 w 543902"/>
                  <a:gd name="connsiteY11" fmla="*/ 499637 h 544576"/>
                  <a:gd name="connsiteX12" fmla="*/ 372993 w 543902"/>
                  <a:gd name="connsiteY12" fmla="*/ 348539 h 544576"/>
                  <a:gd name="connsiteX13" fmla="*/ 191281 w 543902"/>
                  <a:gd name="connsiteY13" fmla="*/ 279083 h 544576"/>
                  <a:gd name="connsiteX14" fmla="*/ 342379 w 543902"/>
                  <a:gd name="connsiteY14" fmla="*/ 279083 h 544576"/>
                  <a:gd name="connsiteX15" fmla="*/ 264820 w 543902"/>
                  <a:gd name="connsiteY15" fmla="*/ 101397 h 544576"/>
                  <a:gd name="connsiteX16" fmla="*/ 191281 w 543902"/>
                  <a:gd name="connsiteY16" fmla="*/ 279083 h 5445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543902" h="544576">
                    <a:moveTo>
                      <a:pt x="372993" y="348539"/>
                    </a:moveTo>
                    <a:lnTo>
                      <a:pt x="162014" y="348539"/>
                    </a:lnTo>
                    <a:lnTo>
                      <a:pt x="99390" y="499637"/>
                    </a:lnTo>
                    <a:cubicBezTo>
                      <a:pt x="93904" y="513232"/>
                      <a:pt x="91891" y="530244"/>
                      <a:pt x="91891" y="544576"/>
                    </a:cubicBezTo>
                    <a:lnTo>
                      <a:pt x="0" y="544576"/>
                    </a:lnTo>
                    <a:cubicBezTo>
                      <a:pt x="9512" y="530917"/>
                      <a:pt x="17012" y="517989"/>
                      <a:pt x="24511" y="499637"/>
                    </a:cubicBezTo>
                    <a:lnTo>
                      <a:pt x="232804" y="0"/>
                    </a:lnTo>
                    <a:lnTo>
                      <a:pt x="300184" y="0"/>
                    </a:lnTo>
                    <a:lnTo>
                      <a:pt x="519392" y="499637"/>
                    </a:lnTo>
                    <a:cubicBezTo>
                      <a:pt x="527564" y="517989"/>
                      <a:pt x="534333" y="530917"/>
                      <a:pt x="543903" y="544576"/>
                    </a:cubicBezTo>
                    <a:lnTo>
                      <a:pt x="447192" y="544576"/>
                    </a:lnTo>
                    <a:cubicBezTo>
                      <a:pt x="447192" y="526834"/>
                      <a:pt x="444513" y="512566"/>
                      <a:pt x="439020" y="499637"/>
                    </a:cubicBezTo>
                    <a:lnTo>
                      <a:pt x="372993" y="348539"/>
                    </a:lnTo>
                    <a:close/>
                    <a:moveTo>
                      <a:pt x="191281" y="279083"/>
                    </a:moveTo>
                    <a:lnTo>
                      <a:pt x="342379" y="279083"/>
                    </a:lnTo>
                    <a:lnTo>
                      <a:pt x="264820" y="101397"/>
                    </a:lnTo>
                    <a:lnTo>
                      <a:pt x="191281" y="279083"/>
                    </a:lnTo>
                    <a:close/>
                  </a:path>
                </a:pathLst>
              </a:custGeom>
              <a:grpFill/>
              <a:ln w="6350" cap="flat">
                <a:noFill/>
                <a:prstDash val="solid"/>
                <a:miter/>
              </a:ln>
            </p:spPr>
            <p:txBody>
              <a:bodyPr rtlCol="0" anchor="ctr"/>
              <a:lstStyle/>
              <a:p>
                <a:endParaRPr lang="da-DK" dirty="0"/>
              </a:p>
            </p:txBody>
          </p:sp>
          <p:sp>
            <p:nvSpPr>
              <p:cNvPr id="18" name="Freeform: Shape 17">
                <a:extLst>
                  <a:ext uri="{FF2B5EF4-FFF2-40B4-BE49-F238E27FC236}">
                    <a16:creationId xmlns:a16="http://schemas.microsoft.com/office/drawing/2014/main" id="{B64B5ECA-9960-3608-2501-D61837874C48}"/>
                  </a:ext>
                </a:extLst>
              </p:cNvPr>
              <p:cNvSpPr/>
              <p:nvPr/>
            </p:nvSpPr>
            <p:spPr>
              <a:xfrm>
                <a:off x="7671249" y="1822276"/>
                <a:ext cx="488124" cy="544576"/>
              </a:xfrm>
              <a:custGeom>
                <a:avLst/>
                <a:gdLst>
                  <a:gd name="connsiteX0" fmla="*/ 477838 w 488124"/>
                  <a:gd name="connsiteY0" fmla="*/ 499637 h 544576"/>
                  <a:gd name="connsiteX1" fmla="*/ 481267 w 488124"/>
                  <a:gd name="connsiteY1" fmla="*/ 544576 h 544576"/>
                  <a:gd name="connsiteX2" fmla="*/ 409131 w 488124"/>
                  <a:gd name="connsiteY2" fmla="*/ 544576 h 544576"/>
                  <a:gd name="connsiteX3" fmla="*/ 79629 w 488124"/>
                  <a:gd name="connsiteY3" fmla="*/ 119145 h 544576"/>
                  <a:gd name="connsiteX4" fmla="*/ 79629 w 488124"/>
                  <a:gd name="connsiteY4" fmla="*/ 499637 h 544576"/>
                  <a:gd name="connsiteX5" fmla="*/ 89853 w 488124"/>
                  <a:gd name="connsiteY5" fmla="*/ 544576 h 544576"/>
                  <a:gd name="connsiteX6" fmla="*/ 0 w 488124"/>
                  <a:gd name="connsiteY6" fmla="*/ 544576 h 544576"/>
                  <a:gd name="connsiteX7" fmla="*/ 10243 w 488124"/>
                  <a:gd name="connsiteY7" fmla="*/ 499637 h 544576"/>
                  <a:gd name="connsiteX8" fmla="*/ 10243 w 488124"/>
                  <a:gd name="connsiteY8" fmla="*/ 44939 h 544576"/>
                  <a:gd name="connsiteX9" fmla="*/ 0 w 488124"/>
                  <a:gd name="connsiteY9" fmla="*/ 0 h 544576"/>
                  <a:gd name="connsiteX10" fmla="*/ 81724 w 488124"/>
                  <a:gd name="connsiteY10" fmla="*/ 0 h 544576"/>
                  <a:gd name="connsiteX11" fmla="*/ 408432 w 488124"/>
                  <a:gd name="connsiteY11" fmla="*/ 419271 h 544576"/>
                  <a:gd name="connsiteX12" fmla="*/ 408432 w 488124"/>
                  <a:gd name="connsiteY12" fmla="*/ 44939 h 544576"/>
                  <a:gd name="connsiteX13" fmla="*/ 398208 w 488124"/>
                  <a:gd name="connsiteY13" fmla="*/ 0 h 544576"/>
                  <a:gd name="connsiteX14" fmla="*/ 488124 w 488124"/>
                  <a:gd name="connsiteY14" fmla="*/ 0 h 544576"/>
                  <a:gd name="connsiteX15" fmla="*/ 477838 w 488124"/>
                  <a:gd name="connsiteY15" fmla="*/ 44939 h 544576"/>
                  <a:gd name="connsiteX16" fmla="*/ 477838 w 488124"/>
                  <a:gd name="connsiteY16" fmla="*/ 499637 h 5445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88124" h="544576">
                    <a:moveTo>
                      <a:pt x="477838" y="499637"/>
                    </a:moveTo>
                    <a:cubicBezTo>
                      <a:pt x="477838" y="519392"/>
                      <a:pt x="479298" y="530917"/>
                      <a:pt x="481267" y="544576"/>
                    </a:cubicBezTo>
                    <a:lnTo>
                      <a:pt x="409131" y="544576"/>
                    </a:lnTo>
                    <a:lnTo>
                      <a:pt x="79629" y="119145"/>
                    </a:lnTo>
                    <a:lnTo>
                      <a:pt x="79629" y="499637"/>
                    </a:lnTo>
                    <a:cubicBezTo>
                      <a:pt x="79629" y="519392"/>
                      <a:pt x="83058" y="530917"/>
                      <a:pt x="89853" y="544576"/>
                    </a:cubicBezTo>
                    <a:lnTo>
                      <a:pt x="0" y="544576"/>
                    </a:lnTo>
                    <a:cubicBezTo>
                      <a:pt x="6833" y="530917"/>
                      <a:pt x="10243" y="519392"/>
                      <a:pt x="10243" y="499637"/>
                    </a:cubicBezTo>
                    <a:lnTo>
                      <a:pt x="10243" y="44939"/>
                    </a:lnTo>
                    <a:cubicBezTo>
                      <a:pt x="10243" y="25184"/>
                      <a:pt x="6826" y="13595"/>
                      <a:pt x="0" y="0"/>
                    </a:cubicBezTo>
                    <a:lnTo>
                      <a:pt x="81724" y="0"/>
                    </a:lnTo>
                    <a:lnTo>
                      <a:pt x="408432" y="419271"/>
                    </a:lnTo>
                    <a:lnTo>
                      <a:pt x="408432" y="44939"/>
                    </a:lnTo>
                    <a:cubicBezTo>
                      <a:pt x="408432" y="25184"/>
                      <a:pt x="405067" y="13595"/>
                      <a:pt x="398208" y="0"/>
                    </a:cubicBezTo>
                    <a:lnTo>
                      <a:pt x="488124" y="0"/>
                    </a:lnTo>
                    <a:cubicBezTo>
                      <a:pt x="481267" y="13595"/>
                      <a:pt x="477838" y="25184"/>
                      <a:pt x="477838" y="44939"/>
                    </a:cubicBezTo>
                    <a:lnTo>
                      <a:pt x="477838" y="499637"/>
                    </a:lnTo>
                    <a:close/>
                  </a:path>
                </a:pathLst>
              </a:custGeom>
              <a:grpFill/>
              <a:ln w="6350" cap="flat">
                <a:noFill/>
                <a:prstDash val="solid"/>
                <a:miter/>
              </a:ln>
            </p:spPr>
            <p:txBody>
              <a:bodyPr rtlCol="0" anchor="ctr"/>
              <a:lstStyle/>
              <a:p>
                <a:endParaRPr lang="da-DK" dirty="0"/>
              </a:p>
            </p:txBody>
          </p:sp>
          <p:sp>
            <p:nvSpPr>
              <p:cNvPr id="19" name="Freeform: Shape 18">
                <a:extLst>
                  <a:ext uri="{FF2B5EF4-FFF2-40B4-BE49-F238E27FC236}">
                    <a16:creationId xmlns:a16="http://schemas.microsoft.com/office/drawing/2014/main" id="{69C91D89-FCC3-483D-90C5-A3FD322F8924}"/>
                  </a:ext>
                </a:extLst>
              </p:cNvPr>
              <p:cNvSpPr/>
              <p:nvPr/>
            </p:nvSpPr>
            <p:spPr>
              <a:xfrm>
                <a:off x="8279707" y="1822250"/>
                <a:ext cx="482600" cy="548665"/>
              </a:xfrm>
              <a:custGeom>
                <a:avLst/>
                <a:gdLst>
                  <a:gd name="connsiteX0" fmla="*/ 199453 w 482600"/>
                  <a:gd name="connsiteY0" fmla="*/ 0 h 548665"/>
                  <a:gd name="connsiteX1" fmla="*/ 482600 w 482600"/>
                  <a:gd name="connsiteY1" fmla="*/ 272993 h 548665"/>
                  <a:gd name="connsiteX2" fmla="*/ 196723 w 482600"/>
                  <a:gd name="connsiteY2" fmla="*/ 548665 h 548665"/>
                  <a:gd name="connsiteX3" fmla="*/ 48323 w 482600"/>
                  <a:gd name="connsiteY3" fmla="*/ 544582 h 548665"/>
                  <a:gd name="connsiteX4" fmla="*/ 0 w 482600"/>
                  <a:gd name="connsiteY4" fmla="*/ 544582 h 548665"/>
                  <a:gd name="connsiteX5" fmla="*/ 10160 w 482600"/>
                  <a:gd name="connsiteY5" fmla="*/ 499644 h 548665"/>
                  <a:gd name="connsiteX6" fmla="*/ 10160 w 482600"/>
                  <a:gd name="connsiteY6" fmla="*/ 44945 h 548665"/>
                  <a:gd name="connsiteX7" fmla="*/ 0 w 482600"/>
                  <a:gd name="connsiteY7" fmla="*/ 7 h 548665"/>
                  <a:gd name="connsiteX8" fmla="*/ 199453 w 482600"/>
                  <a:gd name="connsiteY8" fmla="*/ 7 h 548665"/>
                  <a:gd name="connsiteX9" fmla="*/ 83693 w 482600"/>
                  <a:gd name="connsiteY9" fmla="*/ 435674 h 548665"/>
                  <a:gd name="connsiteX10" fmla="*/ 105473 w 482600"/>
                  <a:gd name="connsiteY10" fmla="*/ 475793 h 548665"/>
                  <a:gd name="connsiteX11" fmla="*/ 191960 w 482600"/>
                  <a:gd name="connsiteY11" fmla="*/ 481952 h 548665"/>
                  <a:gd name="connsiteX12" fmla="*/ 402336 w 482600"/>
                  <a:gd name="connsiteY12" fmla="*/ 273660 h 548665"/>
                  <a:gd name="connsiteX13" fmla="*/ 189864 w 482600"/>
                  <a:gd name="connsiteY13" fmla="*/ 69450 h 548665"/>
                  <a:gd name="connsiteX14" fmla="*/ 83693 w 482600"/>
                  <a:gd name="connsiteY14" fmla="*/ 69450 h 548665"/>
                  <a:gd name="connsiteX15" fmla="*/ 83693 w 482600"/>
                  <a:gd name="connsiteY15" fmla="*/ 435674 h 5486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482600" h="548665">
                    <a:moveTo>
                      <a:pt x="199453" y="0"/>
                    </a:moveTo>
                    <a:cubicBezTo>
                      <a:pt x="366902" y="0"/>
                      <a:pt x="482600" y="113722"/>
                      <a:pt x="482600" y="272993"/>
                    </a:cubicBezTo>
                    <a:cubicBezTo>
                      <a:pt x="482600" y="432264"/>
                      <a:pt x="364172" y="548665"/>
                      <a:pt x="196723" y="548665"/>
                    </a:cubicBezTo>
                    <a:cubicBezTo>
                      <a:pt x="114364" y="548665"/>
                      <a:pt x="89153" y="544582"/>
                      <a:pt x="48323" y="544582"/>
                    </a:cubicBezTo>
                    <a:lnTo>
                      <a:pt x="0" y="544582"/>
                    </a:lnTo>
                    <a:cubicBezTo>
                      <a:pt x="6794" y="530987"/>
                      <a:pt x="10160" y="519399"/>
                      <a:pt x="10160" y="499644"/>
                    </a:cubicBezTo>
                    <a:lnTo>
                      <a:pt x="10160" y="44945"/>
                    </a:lnTo>
                    <a:cubicBezTo>
                      <a:pt x="10160" y="25191"/>
                      <a:pt x="6794" y="13665"/>
                      <a:pt x="0" y="7"/>
                    </a:cubicBezTo>
                    <a:lnTo>
                      <a:pt x="199453" y="7"/>
                    </a:lnTo>
                    <a:close/>
                    <a:moveTo>
                      <a:pt x="83693" y="435674"/>
                    </a:moveTo>
                    <a:cubicBezTo>
                      <a:pt x="83693" y="456102"/>
                      <a:pt x="85789" y="469697"/>
                      <a:pt x="105473" y="475793"/>
                    </a:cubicBezTo>
                    <a:cubicBezTo>
                      <a:pt x="121793" y="481279"/>
                      <a:pt x="151764" y="481952"/>
                      <a:pt x="191960" y="481952"/>
                    </a:cubicBezTo>
                    <a:cubicBezTo>
                      <a:pt x="319277" y="481952"/>
                      <a:pt x="402336" y="390061"/>
                      <a:pt x="402336" y="273660"/>
                    </a:cubicBezTo>
                    <a:cubicBezTo>
                      <a:pt x="402336" y="157258"/>
                      <a:pt x="319277" y="69450"/>
                      <a:pt x="189864" y="69450"/>
                    </a:cubicBezTo>
                    <a:lnTo>
                      <a:pt x="83693" y="69450"/>
                    </a:lnTo>
                    <a:lnTo>
                      <a:pt x="83693" y="435674"/>
                    </a:lnTo>
                    <a:close/>
                  </a:path>
                </a:pathLst>
              </a:custGeom>
              <a:grpFill/>
              <a:ln w="6350" cap="flat">
                <a:noFill/>
                <a:prstDash val="solid"/>
                <a:miter/>
              </a:ln>
            </p:spPr>
            <p:txBody>
              <a:bodyPr rtlCol="0" anchor="ctr"/>
              <a:lstStyle/>
              <a:p>
                <a:endParaRPr lang="da-DK" dirty="0"/>
              </a:p>
            </p:txBody>
          </p:sp>
          <p:sp>
            <p:nvSpPr>
              <p:cNvPr id="20" name="Freeform: Shape 19">
                <a:extLst>
                  <a:ext uri="{FF2B5EF4-FFF2-40B4-BE49-F238E27FC236}">
                    <a16:creationId xmlns:a16="http://schemas.microsoft.com/office/drawing/2014/main" id="{826D89C4-42EB-3178-E248-6525FBB464EF}"/>
                  </a:ext>
                </a:extLst>
              </p:cNvPr>
              <p:cNvSpPr/>
              <p:nvPr/>
            </p:nvSpPr>
            <p:spPr>
              <a:xfrm>
                <a:off x="8781737" y="1822276"/>
                <a:ext cx="543941" cy="544576"/>
              </a:xfrm>
              <a:custGeom>
                <a:avLst/>
                <a:gdLst>
                  <a:gd name="connsiteX0" fmla="*/ 373063 w 543941"/>
                  <a:gd name="connsiteY0" fmla="*/ 348539 h 544576"/>
                  <a:gd name="connsiteX1" fmla="*/ 162052 w 543941"/>
                  <a:gd name="connsiteY1" fmla="*/ 348539 h 544576"/>
                  <a:gd name="connsiteX2" fmla="*/ 99441 w 543941"/>
                  <a:gd name="connsiteY2" fmla="*/ 499637 h 544576"/>
                  <a:gd name="connsiteX3" fmla="*/ 91948 w 543941"/>
                  <a:gd name="connsiteY3" fmla="*/ 544576 h 544576"/>
                  <a:gd name="connsiteX4" fmla="*/ 0 w 543941"/>
                  <a:gd name="connsiteY4" fmla="*/ 544576 h 544576"/>
                  <a:gd name="connsiteX5" fmla="*/ 24511 w 543941"/>
                  <a:gd name="connsiteY5" fmla="*/ 499637 h 544576"/>
                  <a:gd name="connsiteX6" fmla="*/ 232855 w 543941"/>
                  <a:gd name="connsiteY6" fmla="*/ 0 h 544576"/>
                  <a:gd name="connsiteX7" fmla="*/ 300228 w 543941"/>
                  <a:gd name="connsiteY7" fmla="*/ 0 h 544576"/>
                  <a:gd name="connsiteX8" fmla="*/ 519430 w 543941"/>
                  <a:gd name="connsiteY8" fmla="*/ 499637 h 544576"/>
                  <a:gd name="connsiteX9" fmla="*/ 543941 w 543941"/>
                  <a:gd name="connsiteY9" fmla="*/ 544576 h 544576"/>
                  <a:gd name="connsiteX10" fmla="*/ 447294 w 543941"/>
                  <a:gd name="connsiteY10" fmla="*/ 544576 h 544576"/>
                  <a:gd name="connsiteX11" fmla="*/ 439103 w 543941"/>
                  <a:gd name="connsiteY11" fmla="*/ 499637 h 544576"/>
                  <a:gd name="connsiteX12" fmla="*/ 373063 w 543941"/>
                  <a:gd name="connsiteY12" fmla="*/ 348539 h 544576"/>
                  <a:gd name="connsiteX13" fmla="*/ 191326 w 543941"/>
                  <a:gd name="connsiteY13" fmla="*/ 279083 h 544576"/>
                  <a:gd name="connsiteX14" fmla="*/ 342392 w 543941"/>
                  <a:gd name="connsiteY14" fmla="*/ 279083 h 544576"/>
                  <a:gd name="connsiteX15" fmla="*/ 264858 w 543941"/>
                  <a:gd name="connsiteY15" fmla="*/ 101397 h 544576"/>
                  <a:gd name="connsiteX16" fmla="*/ 191326 w 543941"/>
                  <a:gd name="connsiteY16" fmla="*/ 279083 h 5445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543941" h="544576">
                    <a:moveTo>
                      <a:pt x="373063" y="348539"/>
                    </a:moveTo>
                    <a:lnTo>
                      <a:pt x="162052" y="348539"/>
                    </a:lnTo>
                    <a:lnTo>
                      <a:pt x="99441" y="499637"/>
                    </a:lnTo>
                    <a:cubicBezTo>
                      <a:pt x="93980" y="513232"/>
                      <a:pt x="91948" y="530244"/>
                      <a:pt x="91948" y="544576"/>
                    </a:cubicBezTo>
                    <a:lnTo>
                      <a:pt x="0" y="544576"/>
                    </a:lnTo>
                    <a:cubicBezTo>
                      <a:pt x="9589" y="530917"/>
                      <a:pt x="17018" y="517989"/>
                      <a:pt x="24511" y="499637"/>
                    </a:cubicBezTo>
                    <a:lnTo>
                      <a:pt x="232855" y="0"/>
                    </a:lnTo>
                    <a:lnTo>
                      <a:pt x="300228" y="0"/>
                    </a:lnTo>
                    <a:lnTo>
                      <a:pt x="519430" y="499637"/>
                    </a:lnTo>
                    <a:cubicBezTo>
                      <a:pt x="527621" y="517989"/>
                      <a:pt x="534416" y="530917"/>
                      <a:pt x="543941" y="544576"/>
                    </a:cubicBezTo>
                    <a:lnTo>
                      <a:pt x="447294" y="544576"/>
                    </a:lnTo>
                    <a:cubicBezTo>
                      <a:pt x="447294" y="526834"/>
                      <a:pt x="444564" y="512566"/>
                      <a:pt x="439103" y="499637"/>
                    </a:cubicBezTo>
                    <a:lnTo>
                      <a:pt x="373063" y="348539"/>
                    </a:lnTo>
                    <a:close/>
                    <a:moveTo>
                      <a:pt x="191326" y="279083"/>
                    </a:moveTo>
                    <a:lnTo>
                      <a:pt x="342392" y="279083"/>
                    </a:lnTo>
                    <a:lnTo>
                      <a:pt x="264858" y="101397"/>
                    </a:lnTo>
                    <a:lnTo>
                      <a:pt x="191326" y="279083"/>
                    </a:lnTo>
                    <a:close/>
                  </a:path>
                </a:pathLst>
              </a:custGeom>
              <a:grpFill/>
              <a:ln w="6350" cap="flat">
                <a:noFill/>
                <a:prstDash val="solid"/>
                <a:miter/>
              </a:ln>
            </p:spPr>
            <p:txBody>
              <a:bodyPr rtlCol="0" anchor="ctr"/>
              <a:lstStyle/>
              <a:p>
                <a:endParaRPr lang="da-DK" dirty="0"/>
              </a:p>
            </p:txBody>
          </p:sp>
          <p:sp>
            <p:nvSpPr>
              <p:cNvPr id="21" name="Freeform: Shape 20">
                <a:extLst>
                  <a:ext uri="{FF2B5EF4-FFF2-40B4-BE49-F238E27FC236}">
                    <a16:creationId xmlns:a16="http://schemas.microsoft.com/office/drawing/2014/main" id="{11D54876-98AE-F188-907A-C5E68A81C49D}"/>
                  </a:ext>
                </a:extLst>
              </p:cNvPr>
              <p:cNvSpPr/>
              <p:nvPr/>
            </p:nvSpPr>
            <p:spPr>
              <a:xfrm>
                <a:off x="7727701" y="408334"/>
                <a:ext cx="488124" cy="544575"/>
              </a:xfrm>
              <a:custGeom>
                <a:avLst/>
                <a:gdLst>
                  <a:gd name="connsiteX0" fmla="*/ 477901 w 488124"/>
                  <a:gd name="connsiteY0" fmla="*/ 499637 h 544575"/>
                  <a:gd name="connsiteX1" fmla="*/ 481330 w 488124"/>
                  <a:gd name="connsiteY1" fmla="*/ 544576 h 544575"/>
                  <a:gd name="connsiteX2" fmla="*/ 409194 w 488124"/>
                  <a:gd name="connsiteY2" fmla="*/ 544576 h 544575"/>
                  <a:gd name="connsiteX3" fmla="*/ 79629 w 488124"/>
                  <a:gd name="connsiteY3" fmla="*/ 119145 h 544575"/>
                  <a:gd name="connsiteX4" fmla="*/ 79629 w 488124"/>
                  <a:gd name="connsiteY4" fmla="*/ 499637 h 544575"/>
                  <a:gd name="connsiteX5" fmla="*/ 89916 w 488124"/>
                  <a:gd name="connsiteY5" fmla="*/ 544576 h 544575"/>
                  <a:gd name="connsiteX6" fmla="*/ 0 w 488124"/>
                  <a:gd name="connsiteY6" fmla="*/ 544576 h 544575"/>
                  <a:gd name="connsiteX7" fmla="*/ 10287 w 488124"/>
                  <a:gd name="connsiteY7" fmla="*/ 499637 h 544575"/>
                  <a:gd name="connsiteX8" fmla="*/ 10287 w 488124"/>
                  <a:gd name="connsiteY8" fmla="*/ 44939 h 544575"/>
                  <a:gd name="connsiteX9" fmla="*/ 0 w 488124"/>
                  <a:gd name="connsiteY9" fmla="*/ 0 h 544575"/>
                  <a:gd name="connsiteX10" fmla="*/ 81724 w 488124"/>
                  <a:gd name="connsiteY10" fmla="*/ 0 h 544575"/>
                  <a:gd name="connsiteX11" fmla="*/ 408432 w 488124"/>
                  <a:gd name="connsiteY11" fmla="*/ 419335 h 544575"/>
                  <a:gd name="connsiteX12" fmla="*/ 408432 w 488124"/>
                  <a:gd name="connsiteY12" fmla="*/ 44939 h 544575"/>
                  <a:gd name="connsiteX13" fmla="*/ 398272 w 488124"/>
                  <a:gd name="connsiteY13" fmla="*/ 0 h 544575"/>
                  <a:gd name="connsiteX14" fmla="*/ 488124 w 488124"/>
                  <a:gd name="connsiteY14" fmla="*/ 0 h 544575"/>
                  <a:gd name="connsiteX15" fmla="*/ 477901 w 488124"/>
                  <a:gd name="connsiteY15" fmla="*/ 44939 h 544575"/>
                  <a:gd name="connsiteX16" fmla="*/ 477901 w 488124"/>
                  <a:gd name="connsiteY16" fmla="*/ 499637 h 544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88124" h="544575">
                    <a:moveTo>
                      <a:pt x="477901" y="499637"/>
                    </a:moveTo>
                    <a:cubicBezTo>
                      <a:pt x="477901" y="519392"/>
                      <a:pt x="479298" y="530917"/>
                      <a:pt x="481330" y="544576"/>
                    </a:cubicBezTo>
                    <a:lnTo>
                      <a:pt x="409194" y="544576"/>
                    </a:lnTo>
                    <a:lnTo>
                      <a:pt x="79629" y="119145"/>
                    </a:lnTo>
                    <a:lnTo>
                      <a:pt x="79629" y="499637"/>
                    </a:lnTo>
                    <a:cubicBezTo>
                      <a:pt x="79629" y="519392"/>
                      <a:pt x="83058" y="530917"/>
                      <a:pt x="89916" y="544576"/>
                    </a:cubicBezTo>
                    <a:lnTo>
                      <a:pt x="0" y="544576"/>
                    </a:lnTo>
                    <a:cubicBezTo>
                      <a:pt x="6858" y="530917"/>
                      <a:pt x="10287" y="519392"/>
                      <a:pt x="10287" y="499637"/>
                    </a:cubicBezTo>
                    <a:lnTo>
                      <a:pt x="10287" y="44939"/>
                    </a:lnTo>
                    <a:cubicBezTo>
                      <a:pt x="10287" y="25184"/>
                      <a:pt x="6858" y="13595"/>
                      <a:pt x="0" y="0"/>
                    </a:cubicBezTo>
                    <a:lnTo>
                      <a:pt x="81724" y="0"/>
                    </a:lnTo>
                    <a:lnTo>
                      <a:pt x="408432" y="419335"/>
                    </a:lnTo>
                    <a:lnTo>
                      <a:pt x="408432" y="44939"/>
                    </a:lnTo>
                    <a:cubicBezTo>
                      <a:pt x="408432" y="25184"/>
                      <a:pt x="405067" y="13595"/>
                      <a:pt x="398272" y="0"/>
                    </a:cubicBezTo>
                    <a:lnTo>
                      <a:pt x="488124" y="0"/>
                    </a:lnTo>
                    <a:cubicBezTo>
                      <a:pt x="481330" y="13595"/>
                      <a:pt x="477901" y="25184"/>
                      <a:pt x="477901" y="44939"/>
                    </a:cubicBezTo>
                    <a:lnTo>
                      <a:pt x="477901" y="499637"/>
                    </a:lnTo>
                    <a:close/>
                  </a:path>
                </a:pathLst>
              </a:custGeom>
              <a:grpFill/>
              <a:ln w="6350" cap="flat">
                <a:noFill/>
                <a:prstDash val="solid"/>
                <a:miter/>
              </a:ln>
            </p:spPr>
            <p:txBody>
              <a:bodyPr rtlCol="0" anchor="ctr"/>
              <a:lstStyle/>
              <a:p>
                <a:endParaRPr lang="da-DK" dirty="0"/>
              </a:p>
            </p:txBody>
          </p:sp>
          <p:sp>
            <p:nvSpPr>
              <p:cNvPr id="22" name="Freeform: Shape 21">
                <a:extLst>
                  <a:ext uri="{FF2B5EF4-FFF2-40B4-BE49-F238E27FC236}">
                    <a16:creationId xmlns:a16="http://schemas.microsoft.com/office/drawing/2014/main" id="{EAD5EB04-ECB0-AD34-D43E-89BBC8D2D842}"/>
                  </a:ext>
                </a:extLst>
              </p:cNvPr>
              <p:cNvSpPr/>
              <p:nvPr/>
            </p:nvSpPr>
            <p:spPr>
              <a:xfrm>
                <a:off x="8336158" y="408308"/>
                <a:ext cx="482663" cy="548665"/>
              </a:xfrm>
              <a:custGeom>
                <a:avLst/>
                <a:gdLst>
                  <a:gd name="connsiteX0" fmla="*/ 199454 w 482663"/>
                  <a:gd name="connsiteY0" fmla="*/ 0 h 548665"/>
                  <a:gd name="connsiteX1" fmla="*/ 482664 w 482663"/>
                  <a:gd name="connsiteY1" fmla="*/ 272993 h 548665"/>
                  <a:gd name="connsiteX2" fmla="*/ 196724 w 482663"/>
                  <a:gd name="connsiteY2" fmla="*/ 548665 h 548665"/>
                  <a:gd name="connsiteX3" fmla="*/ 48324 w 482663"/>
                  <a:gd name="connsiteY3" fmla="*/ 544582 h 548665"/>
                  <a:gd name="connsiteX4" fmla="*/ 0 w 482663"/>
                  <a:gd name="connsiteY4" fmla="*/ 544582 h 548665"/>
                  <a:gd name="connsiteX5" fmla="*/ 10224 w 482663"/>
                  <a:gd name="connsiteY5" fmla="*/ 499643 h 548665"/>
                  <a:gd name="connsiteX6" fmla="*/ 10224 w 482663"/>
                  <a:gd name="connsiteY6" fmla="*/ 44945 h 548665"/>
                  <a:gd name="connsiteX7" fmla="*/ 0 w 482663"/>
                  <a:gd name="connsiteY7" fmla="*/ 6 h 548665"/>
                  <a:gd name="connsiteX8" fmla="*/ 199454 w 482663"/>
                  <a:gd name="connsiteY8" fmla="*/ 6 h 548665"/>
                  <a:gd name="connsiteX9" fmla="*/ 83757 w 482663"/>
                  <a:gd name="connsiteY9" fmla="*/ 435673 h 548665"/>
                  <a:gd name="connsiteX10" fmla="*/ 105538 w 482663"/>
                  <a:gd name="connsiteY10" fmla="*/ 475856 h 548665"/>
                  <a:gd name="connsiteX11" fmla="*/ 191961 w 482663"/>
                  <a:gd name="connsiteY11" fmla="*/ 481952 h 548665"/>
                  <a:gd name="connsiteX12" fmla="*/ 402337 w 482663"/>
                  <a:gd name="connsiteY12" fmla="*/ 273659 h 548665"/>
                  <a:gd name="connsiteX13" fmla="*/ 189929 w 482663"/>
                  <a:gd name="connsiteY13" fmla="*/ 69450 h 548665"/>
                  <a:gd name="connsiteX14" fmla="*/ 83757 w 482663"/>
                  <a:gd name="connsiteY14" fmla="*/ 69450 h 548665"/>
                  <a:gd name="connsiteX15" fmla="*/ 83757 w 482663"/>
                  <a:gd name="connsiteY15" fmla="*/ 435673 h 5486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482663" h="548665">
                    <a:moveTo>
                      <a:pt x="199454" y="0"/>
                    </a:moveTo>
                    <a:cubicBezTo>
                      <a:pt x="366903" y="0"/>
                      <a:pt x="482664" y="113722"/>
                      <a:pt x="482664" y="272993"/>
                    </a:cubicBezTo>
                    <a:cubicBezTo>
                      <a:pt x="482664" y="432264"/>
                      <a:pt x="364173" y="548665"/>
                      <a:pt x="196724" y="548665"/>
                    </a:cubicBezTo>
                    <a:cubicBezTo>
                      <a:pt x="114364" y="548665"/>
                      <a:pt x="89154" y="544582"/>
                      <a:pt x="48324" y="544582"/>
                    </a:cubicBezTo>
                    <a:lnTo>
                      <a:pt x="0" y="544582"/>
                    </a:lnTo>
                    <a:cubicBezTo>
                      <a:pt x="6795" y="530987"/>
                      <a:pt x="10224" y="519398"/>
                      <a:pt x="10224" y="499643"/>
                    </a:cubicBezTo>
                    <a:lnTo>
                      <a:pt x="10224" y="44945"/>
                    </a:lnTo>
                    <a:cubicBezTo>
                      <a:pt x="10224" y="25190"/>
                      <a:pt x="6795" y="13665"/>
                      <a:pt x="0" y="6"/>
                    </a:cubicBezTo>
                    <a:lnTo>
                      <a:pt x="199454" y="6"/>
                    </a:lnTo>
                    <a:close/>
                    <a:moveTo>
                      <a:pt x="83757" y="435673"/>
                    </a:moveTo>
                    <a:cubicBezTo>
                      <a:pt x="83757" y="456101"/>
                      <a:pt x="85789" y="469697"/>
                      <a:pt x="105538" y="475856"/>
                    </a:cubicBezTo>
                    <a:cubicBezTo>
                      <a:pt x="121857" y="481286"/>
                      <a:pt x="151765" y="481952"/>
                      <a:pt x="191961" y="481952"/>
                    </a:cubicBezTo>
                    <a:cubicBezTo>
                      <a:pt x="319278" y="481952"/>
                      <a:pt x="402337" y="390061"/>
                      <a:pt x="402337" y="273659"/>
                    </a:cubicBezTo>
                    <a:cubicBezTo>
                      <a:pt x="402337" y="157258"/>
                      <a:pt x="319278" y="69450"/>
                      <a:pt x="189929" y="69450"/>
                    </a:cubicBezTo>
                    <a:lnTo>
                      <a:pt x="83757" y="69450"/>
                    </a:lnTo>
                    <a:lnTo>
                      <a:pt x="83757" y="435673"/>
                    </a:lnTo>
                    <a:close/>
                  </a:path>
                </a:pathLst>
              </a:custGeom>
              <a:grpFill/>
              <a:ln w="6350" cap="flat">
                <a:noFill/>
                <a:prstDash val="solid"/>
                <a:miter/>
              </a:ln>
            </p:spPr>
            <p:txBody>
              <a:bodyPr rtlCol="0" anchor="ctr"/>
              <a:lstStyle/>
              <a:p>
                <a:endParaRPr lang="da-DK" dirty="0"/>
              </a:p>
            </p:txBody>
          </p:sp>
          <p:sp>
            <p:nvSpPr>
              <p:cNvPr id="23" name="Freeform: Shape 22">
                <a:extLst>
                  <a:ext uri="{FF2B5EF4-FFF2-40B4-BE49-F238E27FC236}">
                    <a16:creationId xmlns:a16="http://schemas.microsoft.com/office/drawing/2014/main" id="{0F99A802-90E3-7F20-1C33-46654A687F78}"/>
                  </a:ext>
                </a:extLst>
              </p:cNvPr>
              <p:cNvSpPr/>
              <p:nvPr/>
            </p:nvSpPr>
            <p:spPr>
              <a:xfrm>
                <a:off x="9341871" y="1815481"/>
                <a:ext cx="474536" cy="558177"/>
              </a:xfrm>
              <a:custGeom>
                <a:avLst/>
                <a:gdLst>
                  <a:gd name="connsiteX0" fmla="*/ 464312 w 474536"/>
                  <a:gd name="connsiteY0" fmla="*/ 463537 h 558177"/>
                  <a:gd name="connsiteX1" fmla="*/ 469012 w 474536"/>
                  <a:gd name="connsiteY1" fmla="*/ 520065 h 558177"/>
                  <a:gd name="connsiteX2" fmla="*/ 315214 w 474536"/>
                  <a:gd name="connsiteY2" fmla="*/ 558178 h 558177"/>
                  <a:gd name="connsiteX3" fmla="*/ 0 w 474536"/>
                  <a:gd name="connsiteY3" fmla="*/ 279089 h 558177"/>
                  <a:gd name="connsiteX4" fmla="*/ 300927 w 474536"/>
                  <a:gd name="connsiteY4" fmla="*/ 0 h 558177"/>
                  <a:gd name="connsiteX5" fmla="*/ 458089 w 474536"/>
                  <a:gd name="connsiteY5" fmla="*/ 30607 h 558177"/>
                  <a:gd name="connsiteX6" fmla="*/ 460185 w 474536"/>
                  <a:gd name="connsiteY6" fmla="*/ 127254 h 558177"/>
                  <a:gd name="connsiteX7" fmla="*/ 390081 w 474536"/>
                  <a:gd name="connsiteY7" fmla="*/ 83719 h 558177"/>
                  <a:gd name="connsiteX8" fmla="*/ 301562 w 474536"/>
                  <a:gd name="connsiteY8" fmla="*/ 70123 h 558177"/>
                  <a:gd name="connsiteX9" fmla="*/ 78994 w 474536"/>
                  <a:gd name="connsiteY9" fmla="*/ 279089 h 558177"/>
                  <a:gd name="connsiteX10" fmla="*/ 318580 w 474536"/>
                  <a:gd name="connsiteY10" fmla="*/ 488055 h 558177"/>
                  <a:gd name="connsiteX11" fmla="*/ 390716 w 474536"/>
                  <a:gd name="connsiteY11" fmla="*/ 471043 h 558177"/>
                  <a:gd name="connsiteX12" fmla="*/ 390716 w 474536"/>
                  <a:gd name="connsiteY12" fmla="*/ 340309 h 558177"/>
                  <a:gd name="connsiteX13" fmla="*/ 380556 w 474536"/>
                  <a:gd name="connsiteY13" fmla="*/ 295427 h 558177"/>
                  <a:gd name="connsiteX14" fmla="*/ 474536 w 474536"/>
                  <a:gd name="connsiteY14" fmla="*/ 295427 h 558177"/>
                  <a:gd name="connsiteX15" fmla="*/ 464249 w 474536"/>
                  <a:gd name="connsiteY15" fmla="*/ 340309 h 558177"/>
                  <a:gd name="connsiteX16" fmla="*/ 464249 w 474536"/>
                  <a:gd name="connsiteY16" fmla="*/ 463537 h 5581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74536" h="558177">
                    <a:moveTo>
                      <a:pt x="464312" y="463537"/>
                    </a:moveTo>
                    <a:cubicBezTo>
                      <a:pt x="464312" y="493478"/>
                      <a:pt x="466281" y="505060"/>
                      <a:pt x="469012" y="520065"/>
                    </a:cubicBezTo>
                    <a:cubicBezTo>
                      <a:pt x="420053" y="543846"/>
                      <a:pt x="368300" y="558178"/>
                      <a:pt x="315214" y="558178"/>
                    </a:cubicBezTo>
                    <a:cubicBezTo>
                      <a:pt x="120524" y="558178"/>
                      <a:pt x="0" y="437020"/>
                      <a:pt x="0" y="279089"/>
                    </a:cubicBezTo>
                    <a:cubicBezTo>
                      <a:pt x="0" y="121101"/>
                      <a:pt x="125985" y="0"/>
                      <a:pt x="300927" y="0"/>
                    </a:cubicBezTo>
                    <a:cubicBezTo>
                      <a:pt x="365570" y="0"/>
                      <a:pt x="407734" y="6769"/>
                      <a:pt x="458089" y="30607"/>
                    </a:cubicBezTo>
                    <a:lnTo>
                      <a:pt x="460185" y="127254"/>
                    </a:lnTo>
                    <a:cubicBezTo>
                      <a:pt x="443865" y="108903"/>
                      <a:pt x="420053" y="94571"/>
                      <a:pt x="390081" y="83719"/>
                    </a:cubicBezTo>
                    <a:cubicBezTo>
                      <a:pt x="366205" y="74879"/>
                      <a:pt x="334264" y="70123"/>
                      <a:pt x="301562" y="70123"/>
                    </a:cubicBezTo>
                    <a:cubicBezTo>
                      <a:pt x="164783" y="70123"/>
                      <a:pt x="78994" y="161284"/>
                      <a:pt x="78994" y="279089"/>
                    </a:cubicBezTo>
                    <a:cubicBezTo>
                      <a:pt x="78994" y="397504"/>
                      <a:pt x="172911" y="488055"/>
                      <a:pt x="318580" y="488055"/>
                    </a:cubicBezTo>
                    <a:cubicBezTo>
                      <a:pt x="332931" y="488055"/>
                      <a:pt x="366205" y="484638"/>
                      <a:pt x="390716" y="471043"/>
                    </a:cubicBezTo>
                    <a:lnTo>
                      <a:pt x="390716" y="340309"/>
                    </a:lnTo>
                    <a:cubicBezTo>
                      <a:pt x="390716" y="320611"/>
                      <a:pt x="387414" y="309029"/>
                      <a:pt x="380556" y="295427"/>
                    </a:cubicBezTo>
                    <a:lnTo>
                      <a:pt x="474536" y="295427"/>
                    </a:lnTo>
                    <a:cubicBezTo>
                      <a:pt x="467678" y="309023"/>
                      <a:pt x="464249" y="320611"/>
                      <a:pt x="464249" y="340309"/>
                    </a:cubicBezTo>
                    <a:lnTo>
                      <a:pt x="464249" y="463537"/>
                    </a:lnTo>
                    <a:close/>
                  </a:path>
                </a:pathLst>
              </a:custGeom>
              <a:grpFill/>
              <a:ln w="6350" cap="flat">
                <a:noFill/>
                <a:prstDash val="solid"/>
                <a:miter/>
              </a:ln>
            </p:spPr>
            <p:txBody>
              <a:bodyPr rtlCol="0" anchor="ctr"/>
              <a:lstStyle/>
              <a:p>
                <a:endParaRPr lang="da-DK" dirty="0"/>
              </a:p>
            </p:txBody>
          </p:sp>
          <p:sp>
            <p:nvSpPr>
              <p:cNvPr id="24" name="Freeform: Shape 23">
                <a:extLst>
                  <a:ext uri="{FF2B5EF4-FFF2-40B4-BE49-F238E27FC236}">
                    <a16:creationId xmlns:a16="http://schemas.microsoft.com/office/drawing/2014/main" id="{F1AE5761-D727-6319-6C39-591EAD83C7BC}"/>
                  </a:ext>
                </a:extLst>
              </p:cNvPr>
              <p:cNvSpPr/>
              <p:nvPr/>
            </p:nvSpPr>
            <p:spPr>
              <a:xfrm>
                <a:off x="9930643" y="1822257"/>
                <a:ext cx="313816" cy="544575"/>
              </a:xfrm>
              <a:custGeom>
                <a:avLst/>
                <a:gdLst>
                  <a:gd name="connsiteX0" fmla="*/ 288607 w 313816"/>
                  <a:gd name="connsiteY0" fmla="*/ 6 h 544575"/>
                  <a:gd name="connsiteX1" fmla="*/ 292036 w 313816"/>
                  <a:gd name="connsiteY1" fmla="*/ 83725 h 544575"/>
                  <a:gd name="connsiteX2" fmla="*/ 232790 w 313816"/>
                  <a:gd name="connsiteY2" fmla="*/ 69456 h 544575"/>
                  <a:gd name="connsiteX3" fmla="*/ 83756 w 313816"/>
                  <a:gd name="connsiteY3" fmla="*/ 69456 h 544575"/>
                  <a:gd name="connsiteX4" fmla="*/ 83756 w 313816"/>
                  <a:gd name="connsiteY4" fmla="*/ 232810 h 544575"/>
                  <a:gd name="connsiteX5" fmla="*/ 238252 w 313816"/>
                  <a:gd name="connsiteY5" fmla="*/ 232810 h 544575"/>
                  <a:gd name="connsiteX6" fmla="*/ 283210 w 313816"/>
                  <a:gd name="connsiteY6" fmla="*/ 222624 h 544575"/>
                  <a:gd name="connsiteX7" fmla="*/ 283210 w 313816"/>
                  <a:gd name="connsiteY7" fmla="*/ 312445 h 544575"/>
                  <a:gd name="connsiteX8" fmla="*/ 238252 w 313816"/>
                  <a:gd name="connsiteY8" fmla="*/ 302260 h 544575"/>
                  <a:gd name="connsiteX9" fmla="*/ 83756 w 313816"/>
                  <a:gd name="connsiteY9" fmla="*/ 302260 h 544575"/>
                  <a:gd name="connsiteX10" fmla="*/ 83756 w 313816"/>
                  <a:gd name="connsiteY10" fmla="*/ 475126 h 544575"/>
                  <a:gd name="connsiteX11" fmla="*/ 249110 w 313816"/>
                  <a:gd name="connsiteY11" fmla="*/ 475126 h 544575"/>
                  <a:gd name="connsiteX12" fmla="*/ 313817 w 313816"/>
                  <a:gd name="connsiteY12" fmla="*/ 460858 h 544575"/>
                  <a:gd name="connsiteX13" fmla="*/ 294767 w 313816"/>
                  <a:gd name="connsiteY13" fmla="*/ 544576 h 544575"/>
                  <a:gd name="connsiteX14" fmla="*/ 0 w 313816"/>
                  <a:gd name="connsiteY14" fmla="*/ 544576 h 544575"/>
                  <a:gd name="connsiteX15" fmla="*/ 10223 w 313816"/>
                  <a:gd name="connsiteY15" fmla="*/ 499637 h 544575"/>
                  <a:gd name="connsiteX16" fmla="*/ 10223 w 313816"/>
                  <a:gd name="connsiteY16" fmla="*/ 44939 h 544575"/>
                  <a:gd name="connsiteX17" fmla="*/ 0 w 313816"/>
                  <a:gd name="connsiteY17" fmla="*/ 0 h 544575"/>
                  <a:gd name="connsiteX18" fmla="*/ 288607 w 313816"/>
                  <a:gd name="connsiteY18" fmla="*/ 0 h 544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313816" h="544575">
                    <a:moveTo>
                      <a:pt x="288607" y="6"/>
                    </a:moveTo>
                    <a:lnTo>
                      <a:pt x="292036" y="83725"/>
                    </a:lnTo>
                    <a:cubicBezTo>
                      <a:pt x="276352" y="74885"/>
                      <a:pt x="260667" y="69456"/>
                      <a:pt x="232790" y="69456"/>
                    </a:cubicBezTo>
                    <a:lnTo>
                      <a:pt x="83756" y="69456"/>
                    </a:lnTo>
                    <a:lnTo>
                      <a:pt x="83756" y="232810"/>
                    </a:lnTo>
                    <a:lnTo>
                      <a:pt x="238252" y="232810"/>
                    </a:lnTo>
                    <a:cubicBezTo>
                      <a:pt x="258001" y="232810"/>
                      <a:pt x="269494" y="229394"/>
                      <a:pt x="283210" y="222624"/>
                    </a:cubicBezTo>
                    <a:lnTo>
                      <a:pt x="283210" y="312445"/>
                    </a:lnTo>
                    <a:cubicBezTo>
                      <a:pt x="269494" y="305619"/>
                      <a:pt x="258001" y="302260"/>
                      <a:pt x="238252" y="302260"/>
                    </a:cubicBezTo>
                    <a:lnTo>
                      <a:pt x="83756" y="302260"/>
                    </a:lnTo>
                    <a:lnTo>
                      <a:pt x="83756" y="475126"/>
                    </a:lnTo>
                    <a:lnTo>
                      <a:pt x="249110" y="475126"/>
                    </a:lnTo>
                    <a:cubicBezTo>
                      <a:pt x="277051" y="475126"/>
                      <a:pt x="298132" y="469697"/>
                      <a:pt x="313817" y="460858"/>
                    </a:cubicBezTo>
                    <a:lnTo>
                      <a:pt x="294767" y="544576"/>
                    </a:lnTo>
                    <a:lnTo>
                      <a:pt x="0" y="544576"/>
                    </a:lnTo>
                    <a:cubicBezTo>
                      <a:pt x="6794" y="530980"/>
                      <a:pt x="10223" y="519392"/>
                      <a:pt x="10223" y="499637"/>
                    </a:cubicBezTo>
                    <a:lnTo>
                      <a:pt x="10223" y="44939"/>
                    </a:lnTo>
                    <a:cubicBezTo>
                      <a:pt x="10223" y="25184"/>
                      <a:pt x="6794" y="13595"/>
                      <a:pt x="0" y="0"/>
                    </a:cubicBezTo>
                    <a:lnTo>
                      <a:pt x="288607" y="0"/>
                    </a:lnTo>
                    <a:close/>
                  </a:path>
                </a:pathLst>
              </a:custGeom>
              <a:grpFill/>
              <a:ln w="6350" cap="flat">
                <a:noFill/>
                <a:prstDash val="solid"/>
                <a:miter/>
              </a:ln>
            </p:spPr>
            <p:txBody>
              <a:bodyPr rtlCol="0" anchor="ctr"/>
              <a:lstStyle/>
              <a:p>
                <a:endParaRPr lang="da-DK" dirty="0"/>
              </a:p>
            </p:txBody>
          </p:sp>
          <p:sp>
            <p:nvSpPr>
              <p:cNvPr id="25" name="Freeform: Shape 24">
                <a:extLst>
                  <a:ext uri="{FF2B5EF4-FFF2-40B4-BE49-F238E27FC236}">
                    <a16:creationId xmlns:a16="http://schemas.microsoft.com/office/drawing/2014/main" id="{A3F4CF5D-DE43-F40E-391D-4AA7075E4219}"/>
                  </a:ext>
                </a:extLst>
              </p:cNvPr>
              <p:cNvSpPr/>
              <p:nvPr/>
            </p:nvSpPr>
            <p:spPr>
              <a:xfrm>
                <a:off x="10343393" y="1822276"/>
                <a:ext cx="402335" cy="544518"/>
              </a:xfrm>
              <a:custGeom>
                <a:avLst/>
                <a:gdLst>
                  <a:gd name="connsiteX0" fmla="*/ 157290 w 402335"/>
                  <a:gd name="connsiteY0" fmla="*/ 6 h 544518"/>
                  <a:gd name="connsiteX1" fmla="*/ 322643 w 402335"/>
                  <a:gd name="connsiteY1" fmla="*/ 157874 h 544518"/>
                  <a:gd name="connsiteX2" fmla="*/ 220535 w 402335"/>
                  <a:gd name="connsiteY2" fmla="*/ 302203 h 544518"/>
                  <a:gd name="connsiteX3" fmla="*/ 247777 w 402335"/>
                  <a:gd name="connsiteY3" fmla="*/ 332810 h 544518"/>
                  <a:gd name="connsiteX4" fmla="*/ 359410 w 402335"/>
                  <a:gd name="connsiteY4" fmla="*/ 494150 h 544518"/>
                  <a:gd name="connsiteX5" fmla="*/ 402336 w 402335"/>
                  <a:gd name="connsiteY5" fmla="*/ 544519 h 544518"/>
                  <a:gd name="connsiteX6" fmla="*/ 293433 w 402335"/>
                  <a:gd name="connsiteY6" fmla="*/ 544519 h 544518"/>
                  <a:gd name="connsiteX7" fmla="*/ 275018 w 402335"/>
                  <a:gd name="connsiteY7" fmla="*/ 502996 h 544518"/>
                  <a:gd name="connsiteX8" fmla="*/ 176276 w 402335"/>
                  <a:gd name="connsiteY8" fmla="*/ 359397 h 544518"/>
                  <a:gd name="connsiteX9" fmla="*/ 122491 w 402335"/>
                  <a:gd name="connsiteY9" fmla="*/ 316528 h 544518"/>
                  <a:gd name="connsiteX10" fmla="*/ 83693 w 402335"/>
                  <a:gd name="connsiteY10" fmla="*/ 311772 h 544518"/>
                  <a:gd name="connsiteX11" fmla="*/ 83693 w 402335"/>
                  <a:gd name="connsiteY11" fmla="*/ 499643 h 544518"/>
                  <a:gd name="connsiteX12" fmla="*/ 93916 w 402335"/>
                  <a:gd name="connsiteY12" fmla="*/ 544519 h 544518"/>
                  <a:gd name="connsiteX13" fmla="*/ 0 w 402335"/>
                  <a:gd name="connsiteY13" fmla="*/ 544519 h 544518"/>
                  <a:gd name="connsiteX14" fmla="*/ 10160 w 402335"/>
                  <a:gd name="connsiteY14" fmla="*/ 499643 h 544518"/>
                  <a:gd name="connsiteX15" fmla="*/ 10160 w 402335"/>
                  <a:gd name="connsiteY15" fmla="*/ 44882 h 544518"/>
                  <a:gd name="connsiteX16" fmla="*/ 0 w 402335"/>
                  <a:gd name="connsiteY16" fmla="*/ 0 h 544518"/>
                  <a:gd name="connsiteX17" fmla="*/ 157290 w 402335"/>
                  <a:gd name="connsiteY17" fmla="*/ 0 h 544518"/>
                  <a:gd name="connsiteX18" fmla="*/ 83693 w 402335"/>
                  <a:gd name="connsiteY18" fmla="*/ 242329 h 544518"/>
                  <a:gd name="connsiteX19" fmla="*/ 132080 w 402335"/>
                  <a:gd name="connsiteY19" fmla="*/ 247085 h 544518"/>
                  <a:gd name="connsiteX20" fmla="*/ 245745 w 402335"/>
                  <a:gd name="connsiteY20" fmla="*/ 158610 h 544518"/>
                  <a:gd name="connsiteX21" fmla="*/ 142939 w 402335"/>
                  <a:gd name="connsiteY21" fmla="*/ 68732 h 544518"/>
                  <a:gd name="connsiteX22" fmla="*/ 83693 w 402335"/>
                  <a:gd name="connsiteY22" fmla="*/ 68732 h 544518"/>
                  <a:gd name="connsiteX23" fmla="*/ 83693 w 402335"/>
                  <a:gd name="connsiteY23" fmla="*/ 242329 h 5445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402335" h="544518">
                    <a:moveTo>
                      <a:pt x="157290" y="6"/>
                    </a:moveTo>
                    <a:cubicBezTo>
                      <a:pt x="260032" y="6"/>
                      <a:pt x="322643" y="70739"/>
                      <a:pt x="322643" y="157874"/>
                    </a:cubicBezTo>
                    <a:cubicBezTo>
                      <a:pt x="322643" y="227997"/>
                      <a:pt x="285178" y="279095"/>
                      <a:pt x="220535" y="302203"/>
                    </a:cubicBezTo>
                    <a:cubicBezTo>
                      <a:pt x="232156" y="312445"/>
                      <a:pt x="238887" y="321957"/>
                      <a:pt x="247777" y="332810"/>
                    </a:cubicBezTo>
                    <a:cubicBezTo>
                      <a:pt x="287274" y="384581"/>
                      <a:pt x="328802" y="448545"/>
                      <a:pt x="359410" y="494150"/>
                    </a:cubicBezTo>
                    <a:cubicBezTo>
                      <a:pt x="374396" y="515982"/>
                      <a:pt x="385318" y="530250"/>
                      <a:pt x="402336" y="544519"/>
                    </a:cubicBezTo>
                    <a:lnTo>
                      <a:pt x="293433" y="544519"/>
                    </a:lnTo>
                    <a:cubicBezTo>
                      <a:pt x="289242" y="527507"/>
                      <a:pt x="283845" y="515982"/>
                      <a:pt x="275018" y="502996"/>
                    </a:cubicBezTo>
                    <a:cubicBezTo>
                      <a:pt x="242315" y="454704"/>
                      <a:pt x="209614" y="407022"/>
                      <a:pt x="176276" y="359397"/>
                    </a:cubicBezTo>
                    <a:cubicBezTo>
                      <a:pt x="164719" y="343726"/>
                      <a:pt x="145669" y="323297"/>
                      <a:pt x="122491" y="316528"/>
                    </a:cubicBezTo>
                    <a:cubicBezTo>
                      <a:pt x="108203" y="312445"/>
                      <a:pt x="94614" y="311772"/>
                      <a:pt x="83693" y="311772"/>
                    </a:cubicBezTo>
                    <a:lnTo>
                      <a:pt x="83693" y="499643"/>
                    </a:lnTo>
                    <a:cubicBezTo>
                      <a:pt x="83693" y="519398"/>
                      <a:pt x="87122" y="530923"/>
                      <a:pt x="93916" y="544519"/>
                    </a:cubicBezTo>
                    <a:lnTo>
                      <a:pt x="0" y="544519"/>
                    </a:lnTo>
                    <a:cubicBezTo>
                      <a:pt x="6794" y="530923"/>
                      <a:pt x="10160" y="519398"/>
                      <a:pt x="10160" y="499643"/>
                    </a:cubicBezTo>
                    <a:lnTo>
                      <a:pt x="10160" y="44882"/>
                    </a:lnTo>
                    <a:cubicBezTo>
                      <a:pt x="10160" y="25184"/>
                      <a:pt x="6858" y="13601"/>
                      <a:pt x="0" y="0"/>
                    </a:cubicBezTo>
                    <a:lnTo>
                      <a:pt x="157290" y="0"/>
                    </a:lnTo>
                    <a:close/>
                    <a:moveTo>
                      <a:pt x="83693" y="242329"/>
                    </a:moveTo>
                    <a:cubicBezTo>
                      <a:pt x="100711" y="246412"/>
                      <a:pt x="115062" y="247085"/>
                      <a:pt x="132080" y="247085"/>
                    </a:cubicBezTo>
                    <a:cubicBezTo>
                      <a:pt x="211709" y="247085"/>
                      <a:pt x="245745" y="208306"/>
                      <a:pt x="245745" y="158610"/>
                    </a:cubicBezTo>
                    <a:cubicBezTo>
                      <a:pt x="245745" y="107512"/>
                      <a:pt x="211709" y="68732"/>
                      <a:pt x="142939" y="68732"/>
                    </a:cubicBezTo>
                    <a:lnTo>
                      <a:pt x="83693" y="68732"/>
                    </a:lnTo>
                    <a:lnTo>
                      <a:pt x="83693" y="242329"/>
                    </a:lnTo>
                    <a:close/>
                  </a:path>
                </a:pathLst>
              </a:custGeom>
              <a:grpFill/>
              <a:ln w="6350" cap="flat">
                <a:noFill/>
                <a:prstDash val="solid"/>
                <a:miter/>
              </a:ln>
            </p:spPr>
            <p:txBody>
              <a:bodyPr rtlCol="0" anchor="ctr"/>
              <a:lstStyle/>
              <a:p>
                <a:endParaRPr lang="da-DK" dirty="0"/>
              </a:p>
            </p:txBody>
          </p:sp>
        </p:grpSp>
      </p:grpSp>
      <p:sp>
        <p:nvSpPr>
          <p:cNvPr id="32" name="Text Placeholder 31">
            <a:extLst>
              <a:ext uri="{FF2B5EF4-FFF2-40B4-BE49-F238E27FC236}">
                <a16:creationId xmlns:a16="http://schemas.microsoft.com/office/drawing/2014/main" id="{00C346A0-02C2-FFB7-1B51-F953F611A703}"/>
              </a:ext>
            </a:extLst>
          </p:cNvPr>
          <p:cNvSpPr>
            <a:spLocks noGrp="1"/>
          </p:cNvSpPr>
          <p:nvPr>
            <p:ph type="body" sz="quarter" idx="13" hasCustomPrompt="1"/>
          </p:nvPr>
        </p:nvSpPr>
        <p:spPr>
          <a:xfrm>
            <a:off x="545691" y="1709928"/>
            <a:ext cx="4562475" cy="3608387"/>
          </a:xfrm>
        </p:spPr>
        <p:txBody>
          <a:bodyPr/>
          <a:lstStyle>
            <a:lvl1pPr>
              <a:defRPr/>
            </a:lvl1pPr>
          </a:lstStyle>
          <a:p>
            <a:pPr lvl="1"/>
            <a:r>
              <a:rPr lang="da-DK" dirty="0"/>
              <a:t>Brug niveau 2 til brødtekst. Se første side for information om </a:t>
            </a:r>
            <a:r>
              <a:rPr lang="da-DK" dirty="0" err="1"/>
              <a:t>tekstniveauer</a:t>
            </a:r>
            <a:r>
              <a:rPr lang="da-DK" dirty="0"/>
              <a:t>.</a:t>
            </a:r>
          </a:p>
          <a:p>
            <a:pPr lvl="1"/>
            <a:r>
              <a:rPr lang="da-DK" dirty="0"/>
              <a:t>Second level</a:t>
            </a:r>
          </a:p>
          <a:p>
            <a:pPr lvl="2"/>
            <a:r>
              <a:rPr lang="da-DK" dirty="0"/>
              <a:t>Third level</a:t>
            </a:r>
          </a:p>
          <a:p>
            <a:pPr lvl="3"/>
            <a:r>
              <a:rPr lang="da-DK" dirty="0"/>
              <a:t>Fourth level</a:t>
            </a:r>
          </a:p>
          <a:p>
            <a:pPr lvl="4"/>
            <a:r>
              <a:rPr lang="da-DK" dirty="0"/>
              <a:t>Fifth level</a:t>
            </a:r>
          </a:p>
        </p:txBody>
      </p:sp>
      <p:sp>
        <p:nvSpPr>
          <p:cNvPr id="33" name="Text Placeholder 58">
            <a:extLst>
              <a:ext uri="{FF2B5EF4-FFF2-40B4-BE49-F238E27FC236}">
                <a16:creationId xmlns:a16="http://schemas.microsoft.com/office/drawing/2014/main" id="{2005978B-A451-5995-DE21-D8E18AC552B8}"/>
              </a:ext>
            </a:extLst>
          </p:cNvPr>
          <p:cNvSpPr>
            <a:spLocks noGrp="1"/>
          </p:cNvSpPr>
          <p:nvPr>
            <p:ph type="body" sz="quarter" idx="14"/>
          </p:nvPr>
        </p:nvSpPr>
        <p:spPr>
          <a:xfrm>
            <a:off x="4998621" y="655150"/>
            <a:ext cx="6647689" cy="4763"/>
          </a:xfrm>
          <a:custGeom>
            <a:avLst/>
            <a:gdLst>
              <a:gd name="connsiteX0" fmla="*/ 0 w 6647689"/>
              <a:gd name="connsiteY0" fmla="*/ 0 h 4763"/>
              <a:gd name="connsiteX1" fmla="*/ 6647689 w 6647689"/>
              <a:gd name="connsiteY1" fmla="*/ 0 h 4763"/>
              <a:gd name="connsiteX2" fmla="*/ 6647689 w 6647689"/>
              <a:gd name="connsiteY2" fmla="*/ 4763 h 4763"/>
              <a:gd name="connsiteX3" fmla="*/ 0 w 6647689"/>
              <a:gd name="connsiteY3" fmla="*/ 4763 h 4763"/>
            </a:gdLst>
            <a:ahLst/>
            <a:cxnLst>
              <a:cxn ang="0">
                <a:pos x="connsiteX0" y="connsiteY0"/>
              </a:cxn>
              <a:cxn ang="0">
                <a:pos x="connsiteX1" y="connsiteY1"/>
              </a:cxn>
              <a:cxn ang="0">
                <a:pos x="connsiteX2" y="connsiteY2"/>
              </a:cxn>
              <a:cxn ang="0">
                <a:pos x="connsiteX3" y="connsiteY3"/>
              </a:cxn>
            </a:cxnLst>
            <a:rect l="l" t="t" r="r" b="b"/>
            <a:pathLst>
              <a:path w="6647689" h="4763">
                <a:moveTo>
                  <a:pt x="0" y="0"/>
                </a:moveTo>
                <a:lnTo>
                  <a:pt x="6647689" y="0"/>
                </a:lnTo>
                <a:lnTo>
                  <a:pt x="6647689" y="4763"/>
                </a:lnTo>
                <a:lnTo>
                  <a:pt x="0" y="4763"/>
                </a:lnTo>
                <a:close/>
              </a:path>
            </a:pathLst>
          </a:custGeom>
          <a:solidFill>
            <a:schemeClr val="accent3"/>
          </a:solidFill>
        </p:spPr>
        <p:txBody>
          <a:bodyPr wrap="square">
            <a:noAutofit/>
          </a:bodyPr>
          <a:lstStyle>
            <a:lvl1pPr marL="0" indent="0">
              <a:buFontTx/>
              <a:buNone/>
              <a:defRPr>
                <a:noFill/>
              </a:defRPr>
            </a:lvl1pPr>
            <a:lvl2pPr marL="0" indent="0">
              <a:buFontTx/>
              <a:buNone/>
              <a:defRPr>
                <a:noFill/>
              </a:defRPr>
            </a:lvl2pPr>
            <a:lvl3pPr marL="0" indent="0">
              <a:buFontTx/>
              <a:buNone/>
              <a:defRPr>
                <a:noFill/>
              </a:defRPr>
            </a:lvl3pPr>
            <a:lvl4pPr marL="0" indent="0">
              <a:buFontTx/>
              <a:buNone/>
              <a:defRPr>
                <a:noFill/>
              </a:defRPr>
            </a:lvl4pPr>
            <a:lvl5pPr marL="0" indent="0">
              <a:buFontTx/>
              <a:buNone/>
              <a:defRPr>
                <a:noFill/>
              </a:defRPr>
            </a:lvl5p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endParaRPr lang="da-DK" dirty="0"/>
          </a:p>
        </p:txBody>
      </p:sp>
      <p:sp>
        <p:nvSpPr>
          <p:cNvPr id="2" name="Title 1">
            <a:extLst>
              <a:ext uri="{FF2B5EF4-FFF2-40B4-BE49-F238E27FC236}">
                <a16:creationId xmlns:a16="http://schemas.microsoft.com/office/drawing/2014/main" id="{C1965B3F-9253-1F94-B97C-15ED129947C9}"/>
              </a:ext>
            </a:extLst>
          </p:cNvPr>
          <p:cNvSpPr>
            <a:spLocks noGrp="1"/>
          </p:cNvSpPr>
          <p:nvPr>
            <p:ph type="title" hasCustomPrompt="1"/>
          </p:nvPr>
        </p:nvSpPr>
        <p:spPr>
          <a:xfrm>
            <a:off x="553064" y="1241770"/>
            <a:ext cx="4562475" cy="318380"/>
          </a:xfrm>
        </p:spPr>
        <p:txBody>
          <a:bodyPr/>
          <a:lstStyle>
            <a:lvl1pPr>
              <a:defRPr sz="1800" spc="-20" baseline="0"/>
            </a:lvl1pPr>
          </a:lstStyle>
          <a:p>
            <a:r>
              <a:rPr lang="en-US" dirty="0" err="1"/>
              <a:t>Overskrift</a:t>
            </a:r>
            <a:r>
              <a:rPr lang="en-US" dirty="0"/>
              <a:t> </a:t>
            </a:r>
            <a:r>
              <a:rPr lang="en-US" dirty="0" err="1"/>
              <a:t>i</a:t>
            </a:r>
            <a:r>
              <a:rPr lang="en-US" dirty="0"/>
              <a:t> </a:t>
            </a:r>
            <a:r>
              <a:rPr lang="en-US" dirty="0" err="1"/>
              <a:t>én</a:t>
            </a:r>
            <a:r>
              <a:rPr lang="en-US" dirty="0"/>
              <a:t> </a:t>
            </a:r>
            <a:r>
              <a:rPr lang="en-US" dirty="0" err="1"/>
              <a:t>linje</a:t>
            </a:r>
            <a:endParaRPr lang="da-DK" dirty="0"/>
          </a:p>
        </p:txBody>
      </p:sp>
    </p:spTree>
    <p:extLst>
      <p:ext uri="{BB962C8B-B14F-4D97-AF65-F5344CB8AC3E}">
        <p14:creationId xmlns:p14="http://schemas.microsoft.com/office/powerpoint/2010/main" val="3194783031"/>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decel="100000" fill="hold" grpId="0" nodeType="afterEffect">
                                  <p:stCondLst>
                                    <p:cond delay="0"/>
                                  </p:stCondLst>
                                  <p:childTnLst>
                                    <p:set>
                                      <p:cBhvr>
                                        <p:cTn id="6" dur="1" fill="hold">
                                          <p:stCondLst>
                                            <p:cond delay="0"/>
                                          </p:stCondLst>
                                        </p:cTn>
                                        <p:tgtEl>
                                          <p:spTgt spid="35"/>
                                        </p:tgtEl>
                                        <p:attrNameLst>
                                          <p:attrName>style.visibility</p:attrName>
                                        </p:attrNameLst>
                                      </p:cBhvr>
                                      <p:to>
                                        <p:strVal val="visible"/>
                                      </p:to>
                                    </p:set>
                                    <p:anim calcmode="lin" valueType="num">
                                      <p:cBhvr additive="base">
                                        <p:cTn id="7" dur="500" fill="hold"/>
                                        <p:tgtEl>
                                          <p:spTgt spid="35"/>
                                        </p:tgtEl>
                                        <p:attrNameLst>
                                          <p:attrName>ppt_x</p:attrName>
                                        </p:attrNameLst>
                                      </p:cBhvr>
                                      <p:tavLst>
                                        <p:tav tm="0">
                                          <p:val>
                                            <p:strVal val="1+#ppt_w/2"/>
                                          </p:val>
                                        </p:tav>
                                        <p:tav tm="100000">
                                          <p:val>
                                            <p:strVal val="#ppt_x"/>
                                          </p:val>
                                        </p:tav>
                                      </p:tavLst>
                                    </p:anim>
                                    <p:anim calcmode="lin" valueType="num">
                                      <p:cBhvr additive="base">
                                        <p:cTn id="8" dur="500" fill="hold"/>
                                        <p:tgtEl>
                                          <p:spTgt spid="35"/>
                                        </p:tgtEl>
                                        <p:attrNameLst>
                                          <p:attrName>ppt_y</p:attrName>
                                        </p:attrNameLst>
                                      </p:cBhvr>
                                      <p:tavLst>
                                        <p:tav tm="0">
                                          <p:val>
                                            <p:strVal val="#ppt_y"/>
                                          </p:val>
                                        </p:tav>
                                        <p:tav tm="100000">
                                          <p:val>
                                            <p:strVal val="#ppt_y"/>
                                          </p:val>
                                        </p:tav>
                                      </p:tavLst>
                                    </p:anim>
                                  </p:childTnLst>
                                </p:cTn>
                              </p:par>
                              <p:par>
                                <p:cTn id="9" presetID="2" presetClass="entr" presetSubtype="2" decel="100000" fill="hold" grpId="0" nodeType="withEffect">
                                  <p:stCondLst>
                                    <p:cond delay="0"/>
                                  </p:stCondLst>
                                  <p:childTnLst>
                                    <p:set>
                                      <p:cBhvr>
                                        <p:cTn id="10" dur="1" fill="hold">
                                          <p:stCondLst>
                                            <p:cond delay="0"/>
                                          </p:stCondLst>
                                        </p:cTn>
                                        <p:tgtEl>
                                          <p:spTgt spid="39"/>
                                        </p:tgtEl>
                                        <p:attrNameLst>
                                          <p:attrName>style.visibility</p:attrName>
                                        </p:attrNameLst>
                                      </p:cBhvr>
                                      <p:to>
                                        <p:strVal val="visible"/>
                                      </p:to>
                                    </p:set>
                                    <p:anim calcmode="lin" valueType="num">
                                      <p:cBhvr additive="base">
                                        <p:cTn id="11" dur="1000" fill="hold"/>
                                        <p:tgtEl>
                                          <p:spTgt spid="39"/>
                                        </p:tgtEl>
                                        <p:attrNameLst>
                                          <p:attrName>ppt_x</p:attrName>
                                        </p:attrNameLst>
                                      </p:cBhvr>
                                      <p:tavLst>
                                        <p:tav tm="0">
                                          <p:val>
                                            <p:strVal val="1+#ppt_w/2"/>
                                          </p:val>
                                        </p:tav>
                                        <p:tav tm="100000">
                                          <p:val>
                                            <p:strVal val="#ppt_x"/>
                                          </p:val>
                                        </p:tav>
                                      </p:tavLst>
                                    </p:anim>
                                    <p:anim calcmode="lin" valueType="num">
                                      <p:cBhvr additive="base">
                                        <p:cTn id="12" dur="1000" fill="hold"/>
                                        <p:tgtEl>
                                          <p:spTgt spid="39"/>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5" grpId="0" animBg="1"/>
      <p:bldP spid="39" grpId="0" animBg="1"/>
    </p:bld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Billede med tekst - grå">
    <p:bg>
      <p:bgPr>
        <a:solidFill>
          <a:schemeClr val="bg1"/>
        </a:solidFill>
        <a:effectLst/>
      </p:bgPr>
    </p:bg>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A520AD10-DF14-D6DA-30EF-AB5BFD7FDE24}"/>
              </a:ext>
            </a:extLst>
          </p:cNvPr>
          <p:cNvSpPr>
            <a:spLocks noGrp="1"/>
          </p:cNvSpPr>
          <p:nvPr>
            <p:ph type="dt" sz="half" idx="10"/>
          </p:nvPr>
        </p:nvSpPr>
        <p:spPr/>
        <p:txBody>
          <a:bodyPr/>
          <a:lstStyle/>
          <a:p>
            <a:fld id="{2F15A3B0-228B-46DF-8F46-13C84049A132}" type="datetime2">
              <a:rPr lang="da-DK" smtClean="0"/>
              <a:t>18. august 2026</a:t>
            </a:fld>
            <a:endParaRPr lang="da-DK"/>
          </a:p>
        </p:txBody>
      </p:sp>
      <p:sp>
        <p:nvSpPr>
          <p:cNvPr id="4" name="Footer Placeholder 3">
            <a:extLst>
              <a:ext uri="{FF2B5EF4-FFF2-40B4-BE49-F238E27FC236}">
                <a16:creationId xmlns:a16="http://schemas.microsoft.com/office/drawing/2014/main" id="{91BC416E-2ABF-6098-B5D8-11B3F8ED69B6}"/>
              </a:ext>
            </a:extLst>
          </p:cNvPr>
          <p:cNvSpPr>
            <a:spLocks noGrp="1"/>
          </p:cNvSpPr>
          <p:nvPr>
            <p:ph type="ftr" sz="quarter" idx="11"/>
          </p:nvPr>
        </p:nvSpPr>
        <p:spPr/>
        <p:txBody>
          <a:bodyPr/>
          <a:lstStyle/>
          <a:p>
            <a:r>
              <a:rPr lang="da-DK"/>
              <a:t>Tag det personligt</a:t>
            </a:r>
          </a:p>
        </p:txBody>
      </p:sp>
      <p:sp>
        <p:nvSpPr>
          <p:cNvPr id="5" name="Slide Number Placeholder 4">
            <a:extLst>
              <a:ext uri="{FF2B5EF4-FFF2-40B4-BE49-F238E27FC236}">
                <a16:creationId xmlns:a16="http://schemas.microsoft.com/office/drawing/2014/main" id="{3F2ED9A1-71E1-4ED4-5F4D-5075BB09E14E}"/>
              </a:ext>
            </a:extLst>
          </p:cNvPr>
          <p:cNvSpPr>
            <a:spLocks noGrp="1"/>
          </p:cNvSpPr>
          <p:nvPr>
            <p:ph type="sldNum" sz="quarter" idx="12"/>
          </p:nvPr>
        </p:nvSpPr>
        <p:spPr/>
        <p:txBody>
          <a:bodyPr/>
          <a:lstStyle/>
          <a:p>
            <a:fld id="{323FE598-7428-4E38-8409-8C9921B334C8}" type="slidenum">
              <a:rPr lang="da-DK" smtClean="0"/>
              <a:t>‹nr.›</a:t>
            </a:fld>
            <a:endParaRPr lang="da-DK"/>
          </a:p>
        </p:txBody>
      </p:sp>
      <p:grpSp>
        <p:nvGrpSpPr>
          <p:cNvPr id="6" name="Group 5">
            <a:extLst>
              <a:ext uri="{FF2B5EF4-FFF2-40B4-BE49-F238E27FC236}">
                <a16:creationId xmlns:a16="http://schemas.microsoft.com/office/drawing/2014/main" id="{710228E8-4FE8-6527-8618-63F71E2D61F9}"/>
              </a:ext>
            </a:extLst>
          </p:cNvPr>
          <p:cNvGrpSpPr>
            <a:grpSpLocks noChangeAspect="1"/>
          </p:cNvGrpSpPr>
          <p:nvPr/>
        </p:nvGrpSpPr>
        <p:grpSpPr>
          <a:xfrm>
            <a:off x="545691" y="397566"/>
            <a:ext cx="834251" cy="310488"/>
            <a:chOff x="545691" y="457199"/>
            <a:chExt cx="1126889" cy="419401"/>
          </a:xfrm>
        </p:grpSpPr>
        <p:grpSp>
          <p:nvGrpSpPr>
            <p:cNvPr id="7" name="Group 6">
              <a:extLst>
                <a:ext uri="{FF2B5EF4-FFF2-40B4-BE49-F238E27FC236}">
                  <a16:creationId xmlns:a16="http://schemas.microsoft.com/office/drawing/2014/main" id="{C7E2BEA7-9E59-FD01-EF30-A609ABF6AA97}"/>
                </a:ext>
              </a:extLst>
            </p:cNvPr>
            <p:cNvGrpSpPr>
              <a:grpSpLocks noChangeAspect="1"/>
            </p:cNvGrpSpPr>
            <p:nvPr/>
          </p:nvGrpSpPr>
          <p:grpSpPr>
            <a:xfrm>
              <a:off x="545691" y="457199"/>
              <a:ext cx="375413" cy="419401"/>
              <a:chOff x="4129962" y="159852"/>
              <a:chExt cx="2203983" cy="2462231"/>
            </a:xfrm>
            <a:solidFill>
              <a:schemeClr val="accent5"/>
            </a:solidFill>
          </p:grpSpPr>
          <p:grpSp>
            <p:nvGrpSpPr>
              <p:cNvPr id="26" name="Graphic 6">
                <a:extLst>
                  <a:ext uri="{FF2B5EF4-FFF2-40B4-BE49-F238E27FC236}">
                    <a16:creationId xmlns:a16="http://schemas.microsoft.com/office/drawing/2014/main" id="{5C096393-FEAC-82AB-BB13-892336A1701B}"/>
                  </a:ext>
                </a:extLst>
              </p:cNvPr>
              <p:cNvGrpSpPr/>
              <p:nvPr/>
            </p:nvGrpSpPr>
            <p:grpSpPr>
              <a:xfrm>
                <a:off x="4129962" y="159852"/>
                <a:ext cx="2203983" cy="2462231"/>
                <a:chOff x="4129962" y="159852"/>
                <a:chExt cx="2203983" cy="2462231"/>
              </a:xfrm>
              <a:grpFill/>
            </p:grpSpPr>
            <p:sp>
              <p:nvSpPr>
                <p:cNvPr id="28" name="Freeform: Shape 27">
                  <a:extLst>
                    <a:ext uri="{FF2B5EF4-FFF2-40B4-BE49-F238E27FC236}">
                      <a16:creationId xmlns:a16="http://schemas.microsoft.com/office/drawing/2014/main" id="{590160F3-53F2-1310-008C-DE0334809F06}"/>
                    </a:ext>
                  </a:extLst>
                </p:cNvPr>
                <p:cNvSpPr/>
                <p:nvPr/>
              </p:nvSpPr>
              <p:spPr>
                <a:xfrm>
                  <a:off x="4129962" y="159852"/>
                  <a:ext cx="2203983" cy="2462231"/>
                </a:xfrm>
                <a:custGeom>
                  <a:avLst/>
                  <a:gdLst>
                    <a:gd name="connsiteX0" fmla="*/ 2063128 w 2203983"/>
                    <a:gd name="connsiteY0" fmla="*/ 232505 h 2462231"/>
                    <a:gd name="connsiteX1" fmla="*/ 1715992 w 2203983"/>
                    <a:gd name="connsiteY1" fmla="*/ 42989 h 2462231"/>
                    <a:gd name="connsiteX2" fmla="*/ 1101960 w 2203983"/>
                    <a:gd name="connsiteY2" fmla="*/ 0 h 2462231"/>
                    <a:gd name="connsiteX3" fmla="*/ 487991 w 2203983"/>
                    <a:gd name="connsiteY3" fmla="*/ 42989 h 2462231"/>
                    <a:gd name="connsiteX4" fmla="*/ 140792 w 2203983"/>
                    <a:gd name="connsiteY4" fmla="*/ 232505 h 2462231"/>
                    <a:gd name="connsiteX5" fmla="*/ 17621 w 2203983"/>
                    <a:gd name="connsiteY5" fmla="*/ 609219 h 2462231"/>
                    <a:gd name="connsiteX6" fmla="*/ 0 w 2203983"/>
                    <a:gd name="connsiteY6" fmla="*/ 1231176 h 2462231"/>
                    <a:gd name="connsiteX7" fmla="*/ 17621 w 2203983"/>
                    <a:gd name="connsiteY7" fmla="*/ 1853076 h 2462231"/>
                    <a:gd name="connsiteX8" fmla="*/ 140792 w 2203983"/>
                    <a:gd name="connsiteY8" fmla="*/ 2229790 h 2462231"/>
                    <a:gd name="connsiteX9" fmla="*/ 487991 w 2203983"/>
                    <a:gd name="connsiteY9" fmla="*/ 2419306 h 2462231"/>
                    <a:gd name="connsiteX10" fmla="*/ 1101960 w 2203983"/>
                    <a:gd name="connsiteY10" fmla="*/ 2462232 h 2462231"/>
                    <a:gd name="connsiteX11" fmla="*/ 1715992 w 2203983"/>
                    <a:gd name="connsiteY11" fmla="*/ 2419306 h 2462231"/>
                    <a:gd name="connsiteX12" fmla="*/ 2063128 w 2203983"/>
                    <a:gd name="connsiteY12" fmla="*/ 2229790 h 2462231"/>
                    <a:gd name="connsiteX13" fmla="*/ 2186362 w 2203983"/>
                    <a:gd name="connsiteY13" fmla="*/ 1853076 h 2462231"/>
                    <a:gd name="connsiteX14" fmla="*/ 2203983 w 2203983"/>
                    <a:gd name="connsiteY14" fmla="*/ 1231176 h 2462231"/>
                    <a:gd name="connsiteX15" fmla="*/ 2186362 w 2203983"/>
                    <a:gd name="connsiteY15" fmla="*/ 609219 h 2462231"/>
                    <a:gd name="connsiteX16" fmla="*/ 2063128 w 2203983"/>
                    <a:gd name="connsiteY16" fmla="*/ 232505 h 2462231"/>
                    <a:gd name="connsiteX17" fmla="*/ 2004956 w 2203983"/>
                    <a:gd name="connsiteY17" fmla="*/ 2184787 h 2462231"/>
                    <a:gd name="connsiteX18" fmla="*/ 1716234 w 2203983"/>
                    <a:gd name="connsiteY18" fmla="*/ 2343207 h 2462231"/>
                    <a:gd name="connsiteX19" fmla="*/ 1101960 w 2203983"/>
                    <a:gd name="connsiteY19" fmla="*/ 2388699 h 2462231"/>
                    <a:gd name="connsiteX20" fmla="*/ 487744 w 2203983"/>
                    <a:gd name="connsiteY20" fmla="*/ 2343207 h 2462231"/>
                    <a:gd name="connsiteX21" fmla="*/ 199022 w 2203983"/>
                    <a:gd name="connsiteY21" fmla="*/ 2184787 h 2462231"/>
                    <a:gd name="connsiteX22" fmla="*/ 89205 w 2203983"/>
                    <a:gd name="connsiteY22" fmla="*/ 1832159 h 2462231"/>
                    <a:gd name="connsiteX23" fmla="*/ 73533 w 2203983"/>
                    <a:gd name="connsiteY23" fmla="*/ 1231176 h 2462231"/>
                    <a:gd name="connsiteX24" fmla="*/ 89205 w 2203983"/>
                    <a:gd name="connsiteY24" fmla="*/ 630136 h 2462231"/>
                    <a:gd name="connsiteX25" fmla="*/ 199022 w 2203983"/>
                    <a:gd name="connsiteY25" fmla="*/ 277508 h 2462231"/>
                    <a:gd name="connsiteX26" fmla="*/ 487744 w 2203983"/>
                    <a:gd name="connsiteY26" fmla="*/ 119031 h 2462231"/>
                    <a:gd name="connsiteX27" fmla="*/ 1101960 w 2203983"/>
                    <a:gd name="connsiteY27" fmla="*/ 73539 h 2462231"/>
                    <a:gd name="connsiteX28" fmla="*/ 1716234 w 2203983"/>
                    <a:gd name="connsiteY28" fmla="*/ 119031 h 2462231"/>
                    <a:gd name="connsiteX29" fmla="*/ 2004956 w 2203983"/>
                    <a:gd name="connsiteY29" fmla="*/ 277508 h 2462231"/>
                    <a:gd name="connsiteX30" fmla="*/ 2114715 w 2203983"/>
                    <a:gd name="connsiteY30" fmla="*/ 630136 h 2462231"/>
                    <a:gd name="connsiteX31" fmla="*/ 2130444 w 2203983"/>
                    <a:gd name="connsiteY31" fmla="*/ 1231176 h 2462231"/>
                    <a:gd name="connsiteX32" fmla="*/ 2114715 w 2203983"/>
                    <a:gd name="connsiteY32" fmla="*/ 1832159 h 2462231"/>
                    <a:gd name="connsiteX33" fmla="*/ 2004956 w 2203983"/>
                    <a:gd name="connsiteY33" fmla="*/ 2184787 h 24622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2203983" h="2462231">
                      <a:moveTo>
                        <a:pt x="2063128" y="232505"/>
                      </a:moveTo>
                      <a:cubicBezTo>
                        <a:pt x="1987576" y="134760"/>
                        <a:pt x="1873980" y="76651"/>
                        <a:pt x="1715992" y="42989"/>
                      </a:cubicBezTo>
                      <a:cubicBezTo>
                        <a:pt x="1557884" y="9271"/>
                        <a:pt x="1355376" y="0"/>
                        <a:pt x="1101960" y="0"/>
                      </a:cubicBezTo>
                      <a:cubicBezTo>
                        <a:pt x="848544" y="0"/>
                        <a:pt x="646043" y="9271"/>
                        <a:pt x="487991" y="42989"/>
                      </a:cubicBezTo>
                      <a:cubicBezTo>
                        <a:pt x="329940" y="76651"/>
                        <a:pt x="216345" y="134760"/>
                        <a:pt x="140792" y="232505"/>
                      </a:cubicBezTo>
                      <a:cubicBezTo>
                        <a:pt x="70428" y="323602"/>
                        <a:pt x="35179" y="445986"/>
                        <a:pt x="17621" y="609219"/>
                      </a:cubicBezTo>
                      <a:cubicBezTo>
                        <a:pt x="0" y="772452"/>
                        <a:pt x="0" y="976598"/>
                        <a:pt x="0" y="1231176"/>
                      </a:cubicBezTo>
                      <a:cubicBezTo>
                        <a:pt x="0" y="1485690"/>
                        <a:pt x="0" y="1689843"/>
                        <a:pt x="17621" y="1853076"/>
                      </a:cubicBezTo>
                      <a:cubicBezTo>
                        <a:pt x="35185" y="2016309"/>
                        <a:pt x="70428" y="2138687"/>
                        <a:pt x="140792" y="2229790"/>
                      </a:cubicBezTo>
                      <a:cubicBezTo>
                        <a:pt x="216345" y="2327472"/>
                        <a:pt x="329940" y="2385587"/>
                        <a:pt x="487991" y="2419306"/>
                      </a:cubicBezTo>
                      <a:cubicBezTo>
                        <a:pt x="646043" y="2452967"/>
                        <a:pt x="848544" y="2462232"/>
                        <a:pt x="1101960" y="2462232"/>
                      </a:cubicBezTo>
                      <a:cubicBezTo>
                        <a:pt x="1355376" y="2462232"/>
                        <a:pt x="1557877" y="2452960"/>
                        <a:pt x="1715992" y="2419306"/>
                      </a:cubicBezTo>
                      <a:cubicBezTo>
                        <a:pt x="1873980" y="2385587"/>
                        <a:pt x="1987582" y="2327478"/>
                        <a:pt x="2063128" y="2229790"/>
                      </a:cubicBezTo>
                      <a:cubicBezTo>
                        <a:pt x="2133556" y="2138693"/>
                        <a:pt x="2168741" y="2016309"/>
                        <a:pt x="2186362" y="1853076"/>
                      </a:cubicBezTo>
                      <a:cubicBezTo>
                        <a:pt x="2203983" y="1689843"/>
                        <a:pt x="2203983" y="1485697"/>
                        <a:pt x="2203983" y="1231176"/>
                      </a:cubicBezTo>
                      <a:cubicBezTo>
                        <a:pt x="2203983" y="976598"/>
                        <a:pt x="2203983" y="772452"/>
                        <a:pt x="2186362" y="609219"/>
                      </a:cubicBezTo>
                      <a:cubicBezTo>
                        <a:pt x="2168741" y="445986"/>
                        <a:pt x="2133556" y="323609"/>
                        <a:pt x="2063128" y="232505"/>
                      </a:cubicBezTo>
                      <a:moveTo>
                        <a:pt x="2004956" y="2184787"/>
                      </a:moveTo>
                      <a:cubicBezTo>
                        <a:pt x="1946783" y="2260092"/>
                        <a:pt x="1858613" y="2311070"/>
                        <a:pt x="1716234" y="2343207"/>
                      </a:cubicBezTo>
                      <a:cubicBezTo>
                        <a:pt x="1573790" y="2375402"/>
                        <a:pt x="1377144" y="2388699"/>
                        <a:pt x="1101960" y="2388699"/>
                      </a:cubicBezTo>
                      <a:cubicBezTo>
                        <a:pt x="826834" y="2388699"/>
                        <a:pt x="630187" y="2375408"/>
                        <a:pt x="487744" y="2343207"/>
                      </a:cubicBezTo>
                      <a:cubicBezTo>
                        <a:pt x="345364" y="2311070"/>
                        <a:pt x="257194" y="2260099"/>
                        <a:pt x="199022" y="2184787"/>
                      </a:cubicBezTo>
                      <a:cubicBezTo>
                        <a:pt x="136277" y="2103628"/>
                        <a:pt x="104877" y="1988566"/>
                        <a:pt x="89205" y="1832159"/>
                      </a:cubicBezTo>
                      <a:cubicBezTo>
                        <a:pt x="73533" y="1675695"/>
                        <a:pt x="73533" y="1477886"/>
                        <a:pt x="73533" y="1231176"/>
                      </a:cubicBezTo>
                      <a:cubicBezTo>
                        <a:pt x="73533" y="984402"/>
                        <a:pt x="73533" y="786537"/>
                        <a:pt x="89205" y="630136"/>
                      </a:cubicBezTo>
                      <a:cubicBezTo>
                        <a:pt x="104877" y="473672"/>
                        <a:pt x="136277" y="358610"/>
                        <a:pt x="199022" y="277508"/>
                      </a:cubicBezTo>
                      <a:cubicBezTo>
                        <a:pt x="257194" y="202203"/>
                        <a:pt x="345364" y="151225"/>
                        <a:pt x="487744" y="119031"/>
                      </a:cubicBezTo>
                      <a:cubicBezTo>
                        <a:pt x="630187" y="86893"/>
                        <a:pt x="826834" y="73539"/>
                        <a:pt x="1101960" y="73539"/>
                      </a:cubicBezTo>
                      <a:cubicBezTo>
                        <a:pt x="1377144" y="73539"/>
                        <a:pt x="1573797" y="86893"/>
                        <a:pt x="1716234" y="119031"/>
                      </a:cubicBezTo>
                      <a:cubicBezTo>
                        <a:pt x="1858613" y="151225"/>
                        <a:pt x="1946783" y="202203"/>
                        <a:pt x="2004956" y="277508"/>
                      </a:cubicBezTo>
                      <a:cubicBezTo>
                        <a:pt x="2067700" y="358604"/>
                        <a:pt x="2099043" y="473665"/>
                        <a:pt x="2114715" y="630136"/>
                      </a:cubicBezTo>
                      <a:cubicBezTo>
                        <a:pt x="2130444" y="786543"/>
                        <a:pt x="2130444" y="984409"/>
                        <a:pt x="2130444" y="1231176"/>
                      </a:cubicBezTo>
                      <a:cubicBezTo>
                        <a:pt x="2130444" y="1477886"/>
                        <a:pt x="2130444" y="1675695"/>
                        <a:pt x="2114715" y="1832159"/>
                      </a:cubicBezTo>
                      <a:cubicBezTo>
                        <a:pt x="2099043" y="1988566"/>
                        <a:pt x="2067700" y="2103628"/>
                        <a:pt x="2004956" y="2184787"/>
                      </a:cubicBezTo>
                    </a:path>
                  </a:pathLst>
                </a:custGeom>
                <a:grpFill/>
                <a:ln w="6350" cap="flat">
                  <a:noFill/>
                  <a:prstDash val="solid"/>
                  <a:miter/>
                </a:ln>
              </p:spPr>
              <p:txBody>
                <a:bodyPr rtlCol="0" anchor="ctr"/>
                <a:lstStyle/>
                <a:p>
                  <a:endParaRPr lang="da-DK" dirty="0"/>
                </a:p>
              </p:txBody>
            </p:sp>
            <p:sp>
              <p:nvSpPr>
                <p:cNvPr id="29" name="Freeform: Shape 28">
                  <a:extLst>
                    <a:ext uri="{FF2B5EF4-FFF2-40B4-BE49-F238E27FC236}">
                      <a16:creationId xmlns:a16="http://schemas.microsoft.com/office/drawing/2014/main" id="{F795DC01-2C04-209B-AB71-D7C0EF770AAC}"/>
                    </a:ext>
                  </a:extLst>
                </p:cNvPr>
                <p:cNvSpPr/>
                <p:nvPr/>
              </p:nvSpPr>
              <p:spPr>
                <a:xfrm>
                  <a:off x="4478914" y="874513"/>
                  <a:ext cx="1506105" cy="1231118"/>
                </a:xfrm>
                <a:custGeom>
                  <a:avLst/>
                  <a:gdLst>
                    <a:gd name="connsiteX0" fmla="*/ 734028 w 1506105"/>
                    <a:gd name="connsiteY0" fmla="*/ 485007 h 1231118"/>
                    <a:gd name="connsiteX1" fmla="*/ 622503 w 1506105"/>
                    <a:gd name="connsiteY1" fmla="*/ 541045 h 1231118"/>
                    <a:gd name="connsiteX2" fmla="*/ 434759 w 1506105"/>
                    <a:gd name="connsiteY2" fmla="*/ 576656 h 1231118"/>
                    <a:gd name="connsiteX3" fmla="*/ 434759 w 1506105"/>
                    <a:gd name="connsiteY3" fmla="*/ 288360 h 1231118"/>
                    <a:gd name="connsiteX4" fmla="*/ 434759 w 1506105"/>
                    <a:gd name="connsiteY4" fmla="*/ 0 h 1231118"/>
                    <a:gd name="connsiteX5" fmla="*/ 397993 w 1506105"/>
                    <a:gd name="connsiteY5" fmla="*/ 0 h 1231118"/>
                    <a:gd name="connsiteX6" fmla="*/ 361162 w 1506105"/>
                    <a:gd name="connsiteY6" fmla="*/ 0 h 1231118"/>
                    <a:gd name="connsiteX7" fmla="*/ 361162 w 1506105"/>
                    <a:gd name="connsiteY7" fmla="*/ 286099 h 1231118"/>
                    <a:gd name="connsiteX8" fmla="*/ 361162 w 1506105"/>
                    <a:gd name="connsiteY8" fmla="*/ 572141 h 1231118"/>
                    <a:gd name="connsiteX9" fmla="*/ 159086 w 1506105"/>
                    <a:gd name="connsiteY9" fmla="*/ 503421 h 1231118"/>
                    <a:gd name="connsiteX10" fmla="*/ 48965 w 1506105"/>
                    <a:gd name="connsiteY10" fmla="*/ 421227 h 1231118"/>
                    <a:gd name="connsiteX11" fmla="*/ 24454 w 1506105"/>
                    <a:gd name="connsiteY11" fmla="*/ 448608 h 1231118"/>
                    <a:gd name="connsiteX12" fmla="*/ 0 w 1506105"/>
                    <a:gd name="connsiteY12" fmla="*/ 476047 h 1231118"/>
                    <a:gd name="connsiteX13" fmla="*/ 126340 w 1506105"/>
                    <a:gd name="connsiteY13" fmla="*/ 569709 h 1231118"/>
                    <a:gd name="connsiteX14" fmla="*/ 361156 w 1506105"/>
                    <a:gd name="connsiteY14" fmla="*/ 646233 h 1231118"/>
                    <a:gd name="connsiteX15" fmla="*/ 361156 w 1506105"/>
                    <a:gd name="connsiteY15" fmla="*/ 938676 h 1231118"/>
                    <a:gd name="connsiteX16" fmla="*/ 361156 w 1506105"/>
                    <a:gd name="connsiteY16" fmla="*/ 1231119 h 1231118"/>
                    <a:gd name="connsiteX17" fmla="*/ 750792 w 1506105"/>
                    <a:gd name="connsiteY17" fmla="*/ 1231119 h 1231118"/>
                    <a:gd name="connsiteX18" fmla="*/ 1140371 w 1506105"/>
                    <a:gd name="connsiteY18" fmla="*/ 1231119 h 1231118"/>
                    <a:gd name="connsiteX19" fmla="*/ 1140371 w 1506105"/>
                    <a:gd name="connsiteY19" fmla="*/ 1194353 h 1231118"/>
                    <a:gd name="connsiteX20" fmla="*/ 1140371 w 1506105"/>
                    <a:gd name="connsiteY20" fmla="*/ 1157586 h 1231118"/>
                    <a:gd name="connsiteX21" fmla="*/ 787565 w 1506105"/>
                    <a:gd name="connsiteY21" fmla="*/ 1157586 h 1231118"/>
                    <a:gd name="connsiteX22" fmla="*/ 434759 w 1506105"/>
                    <a:gd name="connsiteY22" fmla="*/ 1157586 h 1231118"/>
                    <a:gd name="connsiteX23" fmla="*/ 434759 w 1506105"/>
                    <a:gd name="connsiteY23" fmla="*/ 903986 h 1231118"/>
                    <a:gd name="connsiteX24" fmla="*/ 434759 w 1506105"/>
                    <a:gd name="connsiteY24" fmla="*/ 650386 h 1231118"/>
                    <a:gd name="connsiteX25" fmla="*/ 646957 w 1506105"/>
                    <a:gd name="connsiteY25" fmla="*/ 610813 h 1231118"/>
                    <a:gd name="connsiteX26" fmla="*/ 772077 w 1506105"/>
                    <a:gd name="connsiteY26" fmla="*/ 547948 h 1231118"/>
                    <a:gd name="connsiteX27" fmla="*/ 901833 w 1506105"/>
                    <a:gd name="connsiteY27" fmla="*/ 485083 h 1231118"/>
                    <a:gd name="connsiteX28" fmla="*/ 1125919 w 1506105"/>
                    <a:gd name="connsiteY28" fmla="*/ 458438 h 1231118"/>
                    <a:gd name="connsiteX29" fmla="*/ 1341164 w 1506105"/>
                    <a:gd name="connsiteY29" fmla="*/ 526002 h 1231118"/>
                    <a:gd name="connsiteX30" fmla="*/ 1457141 w 1506105"/>
                    <a:gd name="connsiteY30" fmla="*/ 611733 h 1231118"/>
                    <a:gd name="connsiteX31" fmla="*/ 1481595 w 1506105"/>
                    <a:gd name="connsiteY31" fmla="*/ 584295 h 1231118"/>
                    <a:gd name="connsiteX32" fmla="*/ 1506106 w 1506105"/>
                    <a:gd name="connsiteY32" fmla="*/ 556914 h 1231118"/>
                    <a:gd name="connsiteX33" fmla="*/ 1376045 w 1506105"/>
                    <a:gd name="connsiteY33" fmla="*/ 460997 h 1231118"/>
                    <a:gd name="connsiteX34" fmla="*/ 1132688 w 1506105"/>
                    <a:gd name="connsiteY34" fmla="*/ 385267 h 1231118"/>
                    <a:gd name="connsiteX35" fmla="*/ 879513 w 1506105"/>
                    <a:gd name="connsiteY35" fmla="*/ 414782 h 1231118"/>
                    <a:gd name="connsiteX36" fmla="*/ 734028 w 1506105"/>
                    <a:gd name="connsiteY36" fmla="*/ 485007 h 12311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1506105" h="1231118">
                      <a:moveTo>
                        <a:pt x="734028" y="485007"/>
                      </a:moveTo>
                      <a:cubicBezTo>
                        <a:pt x="710552" y="499212"/>
                        <a:pt x="672871" y="521837"/>
                        <a:pt x="622503" y="541045"/>
                      </a:cubicBezTo>
                      <a:cubicBezTo>
                        <a:pt x="572198" y="560311"/>
                        <a:pt x="509086" y="576104"/>
                        <a:pt x="434759" y="576656"/>
                      </a:cubicBezTo>
                      <a:lnTo>
                        <a:pt x="434759" y="288360"/>
                      </a:lnTo>
                      <a:lnTo>
                        <a:pt x="434759" y="0"/>
                      </a:lnTo>
                      <a:lnTo>
                        <a:pt x="397993" y="0"/>
                      </a:lnTo>
                      <a:lnTo>
                        <a:pt x="361162" y="0"/>
                      </a:lnTo>
                      <a:lnTo>
                        <a:pt x="361162" y="286099"/>
                      </a:lnTo>
                      <a:lnTo>
                        <a:pt x="361162" y="572141"/>
                      </a:lnTo>
                      <a:cubicBezTo>
                        <a:pt x="277806" y="561473"/>
                        <a:pt x="210795" y="533603"/>
                        <a:pt x="159086" y="503421"/>
                      </a:cubicBezTo>
                      <a:cubicBezTo>
                        <a:pt x="107379" y="473297"/>
                        <a:pt x="71038" y="440919"/>
                        <a:pt x="48965" y="421227"/>
                      </a:cubicBezTo>
                      <a:lnTo>
                        <a:pt x="24454" y="448608"/>
                      </a:lnTo>
                      <a:lnTo>
                        <a:pt x="0" y="476047"/>
                      </a:lnTo>
                      <a:cubicBezTo>
                        <a:pt x="25063" y="498424"/>
                        <a:pt x="66650" y="535495"/>
                        <a:pt x="126340" y="569709"/>
                      </a:cubicBezTo>
                      <a:cubicBezTo>
                        <a:pt x="186036" y="603917"/>
                        <a:pt x="263779" y="635260"/>
                        <a:pt x="361156" y="646233"/>
                      </a:cubicBezTo>
                      <a:lnTo>
                        <a:pt x="361156" y="938676"/>
                      </a:lnTo>
                      <a:lnTo>
                        <a:pt x="361156" y="1231119"/>
                      </a:lnTo>
                      <a:lnTo>
                        <a:pt x="750792" y="1231119"/>
                      </a:lnTo>
                      <a:lnTo>
                        <a:pt x="1140371" y="1231119"/>
                      </a:lnTo>
                      <a:lnTo>
                        <a:pt x="1140371" y="1194353"/>
                      </a:lnTo>
                      <a:lnTo>
                        <a:pt x="1140371" y="1157586"/>
                      </a:lnTo>
                      <a:lnTo>
                        <a:pt x="787565" y="1157586"/>
                      </a:lnTo>
                      <a:lnTo>
                        <a:pt x="434759" y="1157586"/>
                      </a:lnTo>
                      <a:lnTo>
                        <a:pt x="434759" y="903986"/>
                      </a:lnTo>
                      <a:lnTo>
                        <a:pt x="434759" y="650386"/>
                      </a:lnTo>
                      <a:cubicBezTo>
                        <a:pt x="519150" y="650018"/>
                        <a:pt x="590309" y="632339"/>
                        <a:pt x="646957" y="610813"/>
                      </a:cubicBezTo>
                      <a:cubicBezTo>
                        <a:pt x="703606" y="589229"/>
                        <a:pt x="745738" y="563861"/>
                        <a:pt x="772077" y="547948"/>
                      </a:cubicBezTo>
                      <a:cubicBezTo>
                        <a:pt x="798297" y="532092"/>
                        <a:pt x="842201" y="505568"/>
                        <a:pt x="901833" y="485083"/>
                      </a:cubicBezTo>
                      <a:cubicBezTo>
                        <a:pt x="961409" y="464598"/>
                        <a:pt x="1036714" y="450202"/>
                        <a:pt x="1125919" y="458438"/>
                      </a:cubicBezTo>
                      <a:cubicBezTo>
                        <a:pt x="1215003" y="466731"/>
                        <a:pt x="1286345" y="494843"/>
                        <a:pt x="1341164" y="526002"/>
                      </a:cubicBezTo>
                      <a:cubicBezTo>
                        <a:pt x="1395984" y="557098"/>
                        <a:pt x="1434218" y="591306"/>
                        <a:pt x="1457141" y="611733"/>
                      </a:cubicBezTo>
                      <a:lnTo>
                        <a:pt x="1481595" y="584295"/>
                      </a:lnTo>
                      <a:lnTo>
                        <a:pt x="1506106" y="556914"/>
                      </a:lnTo>
                      <a:cubicBezTo>
                        <a:pt x="1480496" y="534047"/>
                        <a:pt x="1437755" y="495814"/>
                        <a:pt x="1376045" y="460997"/>
                      </a:cubicBezTo>
                      <a:cubicBezTo>
                        <a:pt x="1314399" y="426117"/>
                        <a:pt x="1233850" y="394652"/>
                        <a:pt x="1132688" y="385267"/>
                      </a:cubicBezTo>
                      <a:cubicBezTo>
                        <a:pt x="1031526" y="375875"/>
                        <a:pt x="946525" y="391973"/>
                        <a:pt x="879513" y="414782"/>
                      </a:cubicBezTo>
                      <a:cubicBezTo>
                        <a:pt x="812502" y="437629"/>
                        <a:pt x="763416" y="467259"/>
                        <a:pt x="734028" y="485007"/>
                      </a:cubicBezTo>
                    </a:path>
                  </a:pathLst>
                </a:custGeom>
                <a:grpFill/>
                <a:ln w="6350" cap="flat">
                  <a:noFill/>
                  <a:prstDash val="solid"/>
                  <a:miter/>
                </a:ln>
              </p:spPr>
              <p:txBody>
                <a:bodyPr rtlCol="0" anchor="ctr"/>
                <a:lstStyle/>
                <a:p>
                  <a:endParaRPr lang="da-DK" dirty="0"/>
                </a:p>
              </p:txBody>
            </p:sp>
          </p:grpSp>
          <p:sp>
            <p:nvSpPr>
              <p:cNvPr id="27" name="Freeform: Shape 26">
                <a:extLst>
                  <a:ext uri="{FF2B5EF4-FFF2-40B4-BE49-F238E27FC236}">
                    <a16:creationId xmlns:a16="http://schemas.microsoft.com/office/drawing/2014/main" id="{4CD2F021-640C-F7CF-4452-1A240BB63036}"/>
                  </a:ext>
                </a:extLst>
              </p:cNvPr>
              <p:cNvSpPr/>
              <p:nvPr/>
            </p:nvSpPr>
            <p:spPr>
              <a:xfrm>
                <a:off x="4844604" y="676342"/>
                <a:ext cx="774700" cy="73532"/>
              </a:xfrm>
              <a:custGeom>
                <a:avLst/>
                <a:gdLst>
                  <a:gd name="connsiteX0" fmla="*/ 774700 w 774700"/>
                  <a:gd name="connsiteY0" fmla="*/ 0 h 73532"/>
                  <a:gd name="connsiteX1" fmla="*/ 387318 w 774700"/>
                  <a:gd name="connsiteY1" fmla="*/ 0 h 73532"/>
                  <a:gd name="connsiteX2" fmla="*/ 0 w 774700"/>
                  <a:gd name="connsiteY2" fmla="*/ 0 h 73532"/>
                  <a:gd name="connsiteX3" fmla="*/ 0 w 774700"/>
                  <a:gd name="connsiteY3" fmla="*/ 36767 h 73532"/>
                  <a:gd name="connsiteX4" fmla="*/ 0 w 774700"/>
                  <a:gd name="connsiteY4" fmla="*/ 73533 h 73532"/>
                  <a:gd name="connsiteX5" fmla="*/ 387318 w 774700"/>
                  <a:gd name="connsiteY5" fmla="*/ 73533 h 73532"/>
                  <a:gd name="connsiteX6" fmla="*/ 774700 w 774700"/>
                  <a:gd name="connsiteY6" fmla="*/ 73533 h 73532"/>
                  <a:gd name="connsiteX7" fmla="*/ 774700 w 774700"/>
                  <a:gd name="connsiteY7" fmla="*/ 36767 h 735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74700" h="73532">
                    <a:moveTo>
                      <a:pt x="774700" y="0"/>
                    </a:moveTo>
                    <a:lnTo>
                      <a:pt x="387318" y="0"/>
                    </a:lnTo>
                    <a:lnTo>
                      <a:pt x="0" y="0"/>
                    </a:lnTo>
                    <a:lnTo>
                      <a:pt x="0" y="36767"/>
                    </a:lnTo>
                    <a:lnTo>
                      <a:pt x="0" y="73533"/>
                    </a:lnTo>
                    <a:lnTo>
                      <a:pt x="387318" y="73533"/>
                    </a:lnTo>
                    <a:lnTo>
                      <a:pt x="774700" y="73533"/>
                    </a:lnTo>
                    <a:lnTo>
                      <a:pt x="774700" y="36767"/>
                    </a:lnTo>
                    <a:close/>
                  </a:path>
                </a:pathLst>
              </a:custGeom>
              <a:grpFill/>
              <a:ln w="6350" cap="flat">
                <a:noFill/>
                <a:prstDash val="solid"/>
                <a:miter/>
              </a:ln>
            </p:spPr>
            <p:txBody>
              <a:bodyPr rtlCol="0" anchor="ctr"/>
              <a:lstStyle/>
              <a:p>
                <a:endParaRPr lang="da-DK" dirty="0"/>
              </a:p>
            </p:txBody>
          </p:sp>
        </p:grpSp>
        <p:grpSp>
          <p:nvGrpSpPr>
            <p:cNvPr id="8" name="Graphic 6">
              <a:extLst>
                <a:ext uri="{FF2B5EF4-FFF2-40B4-BE49-F238E27FC236}">
                  <a16:creationId xmlns:a16="http://schemas.microsoft.com/office/drawing/2014/main" id="{839114A7-CFBF-F505-9BDA-04DBEDE3F305}"/>
                </a:ext>
              </a:extLst>
            </p:cNvPr>
            <p:cNvGrpSpPr>
              <a:grpSpLocks noChangeAspect="1"/>
            </p:cNvGrpSpPr>
            <p:nvPr/>
          </p:nvGrpSpPr>
          <p:grpSpPr>
            <a:xfrm>
              <a:off x="984984" y="499519"/>
              <a:ext cx="687596" cy="334765"/>
              <a:chOff x="6708971" y="408308"/>
              <a:chExt cx="4036758" cy="1965350"/>
            </a:xfrm>
            <a:solidFill>
              <a:schemeClr val="tx2"/>
            </a:solidFill>
          </p:grpSpPr>
          <p:sp>
            <p:nvSpPr>
              <p:cNvPr id="9" name="Freeform: Shape 8">
                <a:extLst>
                  <a:ext uri="{FF2B5EF4-FFF2-40B4-BE49-F238E27FC236}">
                    <a16:creationId xmlns:a16="http://schemas.microsoft.com/office/drawing/2014/main" id="{3B304380-CA51-2F64-7C92-C98320895C84}"/>
                  </a:ext>
                </a:extLst>
              </p:cNvPr>
              <p:cNvSpPr/>
              <p:nvPr/>
            </p:nvSpPr>
            <p:spPr>
              <a:xfrm>
                <a:off x="6739603" y="408334"/>
                <a:ext cx="313785" cy="544575"/>
              </a:xfrm>
              <a:custGeom>
                <a:avLst/>
                <a:gdLst>
                  <a:gd name="connsiteX0" fmla="*/ 83725 w 313785"/>
                  <a:gd name="connsiteY0" fmla="*/ 475126 h 544575"/>
                  <a:gd name="connsiteX1" fmla="*/ 254578 w 313785"/>
                  <a:gd name="connsiteY1" fmla="*/ 475126 h 544575"/>
                  <a:gd name="connsiteX2" fmla="*/ 313786 w 313785"/>
                  <a:gd name="connsiteY2" fmla="*/ 460794 h 544575"/>
                  <a:gd name="connsiteX3" fmla="*/ 302933 w 313785"/>
                  <a:gd name="connsiteY3" fmla="*/ 544576 h 544575"/>
                  <a:gd name="connsiteX4" fmla="*/ 0 w 313785"/>
                  <a:gd name="connsiteY4" fmla="*/ 544576 h 544575"/>
                  <a:gd name="connsiteX5" fmla="*/ 10185 w 313785"/>
                  <a:gd name="connsiteY5" fmla="*/ 499637 h 544575"/>
                  <a:gd name="connsiteX6" fmla="*/ 10185 w 313785"/>
                  <a:gd name="connsiteY6" fmla="*/ 44939 h 544575"/>
                  <a:gd name="connsiteX7" fmla="*/ 0 w 313785"/>
                  <a:gd name="connsiteY7" fmla="*/ 0 h 544575"/>
                  <a:gd name="connsiteX8" fmla="*/ 93968 w 313785"/>
                  <a:gd name="connsiteY8" fmla="*/ 0 h 544575"/>
                  <a:gd name="connsiteX9" fmla="*/ 83725 w 313785"/>
                  <a:gd name="connsiteY9" fmla="*/ 44939 h 544575"/>
                  <a:gd name="connsiteX10" fmla="*/ 83725 w 313785"/>
                  <a:gd name="connsiteY10" fmla="*/ 475126 h 544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785" h="544575">
                    <a:moveTo>
                      <a:pt x="83725" y="475126"/>
                    </a:moveTo>
                    <a:lnTo>
                      <a:pt x="254578" y="475126"/>
                    </a:lnTo>
                    <a:cubicBezTo>
                      <a:pt x="282505" y="475126"/>
                      <a:pt x="298177" y="469697"/>
                      <a:pt x="313786" y="460794"/>
                    </a:cubicBezTo>
                    <a:lnTo>
                      <a:pt x="302933" y="544576"/>
                    </a:lnTo>
                    <a:lnTo>
                      <a:pt x="0" y="544576"/>
                    </a:lnTo>
                    <a:cubicBezTo>
                      <a:pt x="6826" y="530981"/>
                      <a:pt x="10185" y="519392"/>
                      <a:pt x="10185" y="499637"/>
                    </a:cubicBezTo>
                    <a:lnTo>
                      <a:pt x="10185" y="44939"/>
                    </a:lnTo>
                    <a:cubicBezTo>
                      <a:pt x="10185" y="25184"/>
                      <a:pt x="6833" y="13595"/>
                      <a:pt x="0" y="0"/>
                    </a:cubicBezTo>
                    <a:lnTo>
                      <a:pt x="93968" y="0"/>
                    </a:lnTo>
                    <a:cubicBezTo>
                      <a:pt x="87135" y="13595"/>
                      <a:pt x="83725" y="25184"/>
                      <a:pt x="83725" y="44939"/>
                    </a:cubicBezTo>
                    <a:lnTo>
                      <a:pt x="83725" y="475126"/>
                    </a:lnTo>
                    <a:close/>
                  </a:path>
                </a:pathLst>
              </a:custGeom>
              <a:grpFill/>
              <a:ln w="6350" cap="flat">
                <a:noFill/>
                <a:prstDash val="solid"/>
                <a:miter/>
              </a:ln>
            </p:spPr>
            <p:txBody>
              <a:bodyPr rtlCol="0" anchor="ctr"/>
              <a:lstStyle/>
              <a:p>
                <a:endParaRPr lang="da-DK" dirty="0"/>
              </a:p>
            </p:txBody>
          </p:sp>
          <p:sp>
            <p:nvSpPr>
              <p:cNvPr id="10" name="Freeform: Shape 9">
                <a:extLst>
                  <a:ext uri="{FF2B5EF4-FFF2-40B4-BE49-F238E27FC236}">
                    <a16:creationId xmlns:a16="http://schemas.microsoft.com/office/drawing/2014/main" id="{03193F6D-0DEE-B474-8D60-77F203E57156}"/>
                  </a:ext>
                </a:extLst>
              </p:cNvPr>
              <p:cNvSpPr/>
              <p:nvPr/>
            </p:nvSpPr>
            <p:spPr>
              <a:xfrm>
                <a:off x="7132897" y="408315"/>
                <a:ext cx="474516" cy="551408"/>
              </a:xfrm>
              <a:custGeom>
                <a:avLst/>
                <a:gdLst>
                  <a:gd name="connsiteX0" fmla="*/ 10242 w 474516"/>
                  <a:gd name="connsiteY0" fmla="*/ 44939 h 551408"/>
                  <a:gd name="connsiteX1" fmla="*/ 0 w 474516"/>
                  <a:gd name="connsiteY1" fmla="*/ 0 h 551408"/>
                  <a:gd name="connsiteX2" fmla="*/ 93967 w 474516"/>
                  <a:gd name="connsiteY2" fmla="*/ 0 h 551408"/>
                  <a:gd name="connsiteX3" fmla="*/ 83782 w 474516"/>
                  <a:gd name="connsiteY3" fmla="*/ 44939 h 551408"/>
                  <a:gd name="connsiteX4" fmla="*/ 83782 w 474516"/>
                  <a:gd name="connsiteY4" fmla="*/ 318599 h 551408"/>
                  <a:gd name="connsiteX5" fmla="*/ 238963 w 474516"/>
                  <a:gd name="connsiteY5" fmla="*/ 480613 h 551408"/>
                  <a:gd name="connsiteX6" fmla="*/ 394151 w 474516"/>
                  <a:gd name="connsiteY6" fmla="*/ 318599 h 551408"/>
                  <a:gd name="connsiteX7" fmla="*/ 394151 w 474516"/>
                  <a:gd name="connsiteY7" fmla="*/ 44939 h 551408"/>
                  <a:gd name="connsiteX8" fmla="*/ 383965 w 474516"/>
                  <a:gd name="connsiteY8" fmla="*/ 0 h 551408"/>
                  <a:gd name="connsiteX9" fmla="*/ 474516 w 474516"/>
                  <a:gd name="connsiteY9" fmla="*/ 0 h 551408"/>
                  <a:gd name="connsiteX10" fmla="*/ 463601 w 474516"/>
                  <a:gd name="connsiteY10" fmla="*/ 44939 h 551408"/>
                  <a:gd name="connsiteX11" fmla="*/ 463601 w 474516"/>
                  <a:gd name="connsiteY11" fmla="*/ 328784 h 551408"/>
                  <a:gd name="connsiteX12" fmla="*/ 236893 w 474516"/>
                  <a:gd name="connsiteY12" fmla="*/ 551409 h 551408"/>
                  <a:gd name="connsiteX13" fmla="*/ 10242 w 474516"/>
                  <a:gd name="connsiteY13" fmla="*/ 329457 h 551408"/>
                  <a:gd name="connsiteX14" fmla="*/ 10242 w 474516"/>
                  <a:gd name="connsiteY14" fmla="*/ 44939 h 5514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474516" h="551408">
                    <a:moveTo>
                      <a:pt x="10242" y="44939"/>
                    </a:moveTo>
                    <a:cubicBezTo>
                      <a:pt x="10242" y="25184"/>
                      <a:pt x="6826" y="13595"/>
                      <a:pt x="0" y="0"/>
                    </a:cubicBezTo>
                    <a:lnTo>
                      <a:pt x="93967" y="0"/>
                    </a:lnTo>
                    <a:cubicBezTo>
                      <a:pt x="87135" y="13595"/>
                      <a:pt x="83782" y="25184"/>
                      <a:pt x="83782" y="44939"/>
                    </a:cubicBezTo>
                    <a:lnTo>
                      <a:pt x="83782" y="318599"/>
                    </a:lnTo>
                    <a:cubicBezTo>
                      <a:pt x="83782" y="416585"/>
                      <a:pt x="151162" y="480613"/>
                      <a:pt x="238963" y="480613"/>
                    </a:cubicBezTo>
                    <a:cubicBezTo>
                      <a:pt x="326771" y="480613"/>
                      <a:pt x="394151" y="422078"/>
                      <a:pt x="394151" y="318599"/>
                    </a:cubicBezTo>
                    <a:lnTo>
                      <a:pt x="394151" y="44939"/>
                    </a:lnTo>
                    <a:cubicBezTo>
                      <a:pt x="394151" y="25184"/>
                      <a:pt x="390734" y="13595"/>
                      <a:pt x="383965" y="0"/>
                    </a:cubicBezTo>
                    <a:lnTo>
                      <a:pt x="474516" y="0"/>
                    </a:lnTo>
                    <a:cubicBezTo>
                      <a:pt x="467684" y="13595"/>
                      <a:pt x="463601" y="25184"/>
                      <a:pt x="463601" y="44939"/>
                    </a:cubicBezTo>
                    <a:lnTo>
                      <a:pt x="463601" y="328784"/>
                    </a:lnTo>
                    <a:cubicBezTo>
                      <a:pt x="463601" y="460191"/>
                      <a:pt x="372383" y="551409"/>
                      <a:pt x="236893" y="551409"/>
                    </a:cubicBezTo>
                    <a:cubicBezTo>
                      <a:pt x="104819" y="551409"/>
                      <a:pt x="10242" y="458114"/>
                      <a:pt x="10242" y="329457"/>
                    </a:cubicBezTo>
                    <a:lnTo>
                      <a:pt x="10242" y="44939"/>
                    </a:lnTo>
                    <a:close/>
                  </a:path>
                </a:pathLst>
              </a:custGeom>
              <a:grpFill/>
              <a:ln w="6350" cap="flat">
                <a:noFill/>
                <a:prstDash val="solid"/>
                <a:miter/>
              </a:ln>
            </p:spPr>
            <p:txBody>
              <a:bodyPr rtlCol="0" anchor="ctr"/>
              <a:lstStyle/>
              <a:p>
                <a:endParaRPr lang="da-DK" dirty="0"/>
              </a:p>
            </p:txBody>
          </p:sp>
          <p:sp>
            <p:nvSpPr>
              <p:cNvPr id="11" name="Freeform: Shape 10">
                <a:extLst>
                  <a:ext uri="{FF2B5EF4-FFF2-40B4-BE49-F238E27FC236}">
                    <a16:creationId xmlns:a16="http://schemas.microsoft.com/office/drawing/2014/main" id="{7081D7B1-6977-2F23-A5C9-570D5435D9E1}"/>
                  </a:ext>
                </a:extLst>
              </p:cNvPr>
              <p:cNvSpPr/>
              <p:nvPr/>
            </p:nvSpPr>
            <p:spPr>
              <a:xfrm>
                <a:off x="6739578" y="1115286"/>
                <a:ext cx="313842" cy="544575"/>
              </a:xfrm>
              <a:custGeom>
                <a:avLst/>
                <a:gdLst>
                  <a:gd name="connsiteX0" fmla="*/ 288652 w 313842"/>
                  <a:gd name="connsiteY0" fmla="*/ 6 h 544575"/>
                  <a:gd name="connsiteX1" fmla="*/ 292068 w 313842"/>
                  <a:gd name="connsiteY1" fmla="*/ 83725 h 544575"/>
                  <a:gd name="connsiteX2" fmla="*/ 232861 w 313842"/>
                  <a:gd name="connsiteY2" fmla="*/ 69456 h 544575"/>
                  <a:gd name="connsiteX3" fmla="*/ 83776 w 313842"/>
                  <a:gd name="connsiteY3" fmla="*/ 69456 h 544575"/>
                  <a:gd name="connsiteX4" fmla="*/ 83776 w 313842"/>
                  <a:gd name="connsiteY4" fmla="*/ 232810 h 544575"/>
                  <a:gd name="connsiteX5" fmla="*/ 238290 w 313842"/>
                  <a:gd name="connsiteY5" fmla="*/ 232810 h 544575"/>
                  <a:gd name="connsiteX6" fmla="*/ 283229 w 313842"/>
                  <a:gd name="connsiteY6" fmla="*/ 222625 h 544575"/>
                  <a:gd name="connsiteX7" fmla="*/ 283229 w 313842"/>
                  <a:gd name="connsiteY7" fmla="*/ 312445 h 544575"/>
                  <a:gd name="connsiteX8" fmla="*/ 238290 w 313842"/>
                  <a:gd name="connsiteY8" fmla="*/ 302260 h 544575"/>
                  <a:gd name="connsiteX9" fmla="*/ 83776 w 313842"/>
                  <a:gd name="connsiteY9" fmla="*/ 302260 h 544575"/>
                  <a:gd name="connsiteX10" fmla="*/ 83776 w 313842"/>
                  <a:gd name="connsiteY10" fmla="*/ 475126 h 544575"/>
                  <a:gd name="connsiteX11" fmla="*/ 249206 w 313842"/>
                  <a:gd name="connsiteY11" fmla="*/ 475126 h 544575"/>
                  <a:gd name="connsiteX12" fmla="*/ 313842 w 313842"/>
                  <a:gd name="connsiteY12" fmla="*/ 460858 h 544575"/>
                  <a:gd name="connsiteX13" fmla="*/ 294818 w 313842"/>
                  <a:gd name="connsiteY13" fmla="*/ 544576 h 544575"/>
                  <a:gd name="connsiteX14" fmla="*/ 0 w 313842"/>
                  <a:gd name="connsiteY14" fmla="*/ 544576 h 544575"/>
                  <a:gd name="connsiteX15" fmla="*/ 10242 w 313842"/>
                  <a:gd name="connsiteY15" fmla="*/ 499637 h 544575"/>
                  <a:gd name="connsiteX16" fmla="*/ 10242 w 313842"/>
                  <a:gd name="connsiteY16" fmla="*/ 44939 h 544575"/>
                  <a:gd name="connsiteX17" fmla="*/ 0 w 313842"/>
                  <a:gd name="connsiteY17" fmla="*/ 0 h 544575"/>
                  <a:gd name="connsiteX18" fmla="*/ 288652 w 313842"/>
                  <a:gd name="connsiteY18" fmla="*/ 0 h 544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313842" h="544575">
                    <a:moveTo>
                      <a:pt x="288652" y="6"/>
                    </a:moveTo>
                    <a:lnTo>
                      <a:pt x="292068" y="83725"/>
                    </a:lnTo>
                    <a:cubicBezTo>
                      <a:pt x="276396" y="74886"/>
                      <a:pt x="260724" y="69456"/>
                      <a:pt x="232861" y="69456"/>
                    </a:cubicBezTo>
                    <a:lnTo>
                      <a:pt x="83776" y="69456"/>
                    </a:lnTo>
                    <a:lnTo>
                      <a:pt x="83776" y="232810"/>
                    </a:lnTo>
                    <a:lnTo>
                      <a:pt x="238290" y="232810"/>
                    </a:lnTo>
                    <a:cubicBezTo>
                      <a:pt x="258045" y="232810"/>
                      <a:pt x="269570" y="229394"/>
                      <a:pt x="283229" y="222625"/>
                    </a:cubicBezTo>
                    <a:lnTo>
                      <a:pt x="283229" y="312445"/>
                    </a:lnTo>
                    <a:cubicBezTo>
                      <a:pt x="269570" y="305676"/>
                      <a:pt x="258045" y="302260"/>
                      <a:pt x="238290" y="302260"/>
                    </a:cubicBezTo>
                    <a:lnTo>
                      <a:pt x="83776" y="302260"/>
                    </a:lnTo>
                    <a:lnTo>
                      <a:pt x="83776" y="475126"/>
                    </a:lnTo>
                    <a:lnTo>
                      <a:pt x="249206" y="475126"/>
                    </a:lnTo>
                    <a:cubicBezTo>
                      <a:pt x="277070" y="475126"/>
                      <a:pt x="298171" y="469697"/>
                      <a:pt x="313842" y="460858"/>
                    </a:cubicBezTo>
                    <a:lnTo>
                      <a:pt x="294818" y="544576"/>
                    </a:lnTo>
                    <a:lnTo>
                      <a:pt x="0" y="544576"/>
                    </a:lnTo>
                    <a:cubicBezTo>
                      <a:pt x="6833" y="530981"/>
                      <a:pt x="10242" y="519392"/>
                      <a:pt x="10242" y="499637"/>
                    </a:cubicBezTo>
                    <a:lnTo>
                      <a:pt x="10242" y="44939"/>
                    </a:lnTo>
                    <a:cubicBezTo>
                      <a:pt x="10242" y="25184"/>
                      <a:pt x="6826" y="13595"/>
                      <a:pt x="0" y="0"/>
                    </a:cubicBezTo>
                    <a:lnTo>
                      <a:pt x="288652" y="0"/>
                    </a:lnTo>
                    <a:close/>
                  </a:path>
                </a:pathLst>
              </a:custGeom>
              <a:grpFill/>
              <a:ln w="6350" cap="flat">
                <a:noFill/>
                <a:prstDash val="solid"/>
                <a:miter/>
              </a:ln>
            </p:spPr>
            <p:txBody>
              <a:bodyPr rtlCol="0" anchor="ctr"/>
              <a:lstStyle/>
              <a:p>
                <a:endParaRPr lang="da-DK" dirty="0"/>
              </a:p>
            </p:txBody>
          </p:sp>
          <p:sp>
            <p:nvSpPr>
              <p:cNvPr id="12" name="Freeform: Shape 11">
                <a:extLst>
                  <a:ext uri="{FF2B5EF4-FFF2-40B4-BE49-F238E27FC236}">
                    <a16:creationId xmlns:a16="http://schemas.microsoft.com/office/drawing/2014/main" id="{5B32968E-FDBF-2D28-05B2-02FBE3CCC2CE}"/>
                  </a:ext>
                </a:extLst>
              </p:cNvPr>
              <p:cNvSpPr/>
              <p:nvPr/>
            </p:nvSpPr>
            <p:spPr>
              <a:xfrm>
                <a:off x="7152372" y="1115305"/>
                <a:ext cx="313785" cy="544575"/>
              </a:xfrm>
              <a:custGeom>
                <a:avLst/>
                <a:gdLst>
                  <a:gd name="connsiteX0" fmla="*/ 83725 w 313785"/>
                  <a:gd name="connsiteY0" fmla="*/ 475126 h 544575"/>
                  <a:gd name="connsiteX1" fmla="*/ 254577 w 313785"/>
                  <a:gd name="connsiteY1" fmla="*/ 475126 h 544575"/>
                  <a:gd name="connsiteX2" fmla="*/ 313785 w 313785"/>
                  <a:gd name="connsiteY2" fmla="*/ 460858 h 544575"/>
                  <a:gd name="connsiteX3" fmla="*/ 302933 w 313785"/>
                  <a:gd name="connsiteY3" fmla="*/ 544576 h 544575"/>
                  <a:gd name="connsiteX4" fmla="*/ 0 w 313785"/>
                  <a:gd name="connsiteY4" fmla="*/ 544576 h 544575"/>
                  <a:gd name="connsiteX5" fmla="*/ 10185 w 313785"/>
                  <a:gd name="connsiteY5" fmla="*/ 499637 h 544575"/>
                  <a:gd name="connsiteX6" fmla="*/ 10185 w 313785"/>
                  <a:gd name="connsiteY6" fmla="*/ 44939 h 544575"/>
                  <a:gd name="connsiteX7" fmla="*/ 0 w 313785"/>
                  <a:gd name="connsiteY7" fmla="*/ 0 h 544575"/>
                  <a:gd name="connsiteX8" fmla="*/ 93967 w 313785"/>
                  <a:gd name="connsiteY8" fmla="*/ 0 h 544575"/>
                  <a:gd name="connsiteX9" fmla="*/ 83725 w 313785"/>
                  <a:gd name="connsiteY9" fmla="*/ 44939 h 544575"/>
                  <a:gd name="connsiteX10" fmla="*/ 83725 w 313785"/>
                  <a:gd name="connsiteY10" fmla="*/ 475126 h 544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785" h="544575">
                    <a:moveTo>
                      <a:pt x="83725" y="475126"/>
                    </a:moveTo>
                    <a:lnTo>
                      <a:pt x="254577" y="475126"/>
                    </a:lnTo>
                    <a:cubicBezTo>
                      <a:pt x="282505" y="475126"/>
                      <a:pt x="298177" y="469697"/>
                      <a:pt x="313785" y="460858"/>
                    </a:cubicBezTo>
                    <a:lnTo>
                      <a:pt x="302933" y="544576"/>
                    </a:lnTo>
                    <a:lnTo>
                      <a:pt x="0" y="544576"/>
                    </a:lnTo>
                    <a:cubicBezTo>
                      <a:pt x="6833" y="530917"/>
                      <a:pt x="10185" y="519392"/>
                      <a:pt x="10185" y="499637"/>
                    </a:cubicBezTo>
                    <a:lnTo>
                      <a:pt x="10185" y="44939"/>
                    </a:lnTo>
                    <a:cubicBezTo>
                      <a:pt x="10185" y="25184"/>
                      <a:pt x="6833" y="13595"/>
                      <a:pt x="0" y="0"/>
                    </a:cubicBezTo>
                    <a:lnTo>
                      <a:pt x="93967" y="0"/>
                    </a:lnTo>
                    <a:cubicBezTo>
                      <a:pt x="87135" y="13595"/>
                      <a:pt x="83725" y="25184"/>
                      <a:pt x="83725" y="44939"/>
                    </a:cubicBezTo>
                    <a:lnTo>
                      <a:pt x="83725" y="475126"/>
                    </a:lnTo>
                    <a:close/>
                  </a:path>
                </a:pathLst>
              </a:custGeom>
              <a:grpFill/>
              <a:ln w="6350" cap="flat">
                <a:noFill/>
                <a:prstDash val="solid"/>
                <a:miter/>
              </a:ln>
            </p:spPr>
            <p:txBody>
              <a:bodyPr rtlCol="0" anchor="ctr"/>
              <a:lstStyle/>
              <a:p>
                <a:endParaRPr lang="da-DK" dirty="0"/>
              </a:p>
            </p:txBody>
          </p:sp>
          <p:sp>
            <p:nvSpPr>
              <p:cNvPr id="13" name="Freeform: Shape 12">
                <a:extLst>
                  <a:ext uri="{FF2B5EF4-FFF2-40B4-BE49-F238E27FC236}">
                    <a16:creationId xmlns:a16="http://schemas.microsoft.com/office/drawing/2014/main" id="{5E40B761-70E7-91FC-EBA2-4A7A5754759B}"/>
                  </a:ext>
                </a:extLst>
              </p:cNvPr>
              <p:cNvSpPr/>
              <p:nvPr/>
            </p:nvSpPr>
            <p:spPr>
              <a:xfrm>
                <a:off x="7566843" y="1115317"/>
                <a:ext cx="516648" cy="544518"/>
              </a:xfrm>
              <a:custGeom>
                <a:avLst/>
                <a:gdLst>
                  <a:gd name="connsiteX0" fmla="*/ 426098 w 516648"/>
                  <a:gd name="connsiteY0" fmla="*/ 163354 h 544518"/>
                  <a:gd name="connsiteX1" fmla="*/ 284492 w 516648"/>
                  <a:gd name="connsiteY1" fmla="*/ 456038 h 544518"/>
                  <a:gd name="connsiteX2" fmla="*/ 232105 w 516648"/>
                  <a:gd name="connsiteY2" fmla="*/ 456038 h 544518"/>
                  <a:gd name="connsiteX3" fmla="*/ 88474 w 516648"/>
                  <a:gd name="connsiteY3" fmla="*/ 164694 h 544518"/>
                  <a:gd name="connsiteX4" fmla="*/ 80975 w 516648"/>
                  <a:gd name="connsiteY4" fmla="*/ 499637 h 544518"/>
                  <a:gd name="connsiteX5" fmla="*/ 91218 w 516648"/>
                  <a:gd name="connsiteY5" fmla="*/ 544519 h 544518"/>
                  <a:gd name="connsiteX6" fmla="*/ 0 w 516648"/>
                  <a:gd name="connsiteY6" fmla="*/ 544519 h 544518"/>
                  <a:gd name="connsiteX7" fmla="*/ 10185 w 516648"/>
                  <a:gd name="connsiteY7" fmla="*/ 499637 h 544518"/>
                  <a:gd name="connsiteX8" fmla="*/ 21101 w 516648"/>
                  <a:gd name="connsiteY8" fmla="*/ 59207 h 544518"/>
                  <a:gd name="connsiteX9" fmla="*/ 2013 w 516648"/>
                  <a:gd name="connsiteY9" fmla="*/ 0 h 544518"/>
                  <a:gd name="connsiteX10" fmla="*/ 89820 w 516648"/>
                  <a:gd name="connsiteY10" fmla="*/ 0 h 544518"/>
                  <a:gd name="connsiteX11" fmla="*/ 259347 w 516648"/>
                  <a:gd name="connsiteY11" fmla="*/ 343053 h 544518"/>
                  <a:gd name="connsiteX12" fmla="*/ 426098 w 516648"/>
                  <a:gd name="connsiteY12" fmla="*/ 0 h 544518"/>
                  <a:gd name="connsiteX13" fmla="*/ 512585 w 516648"/>
                  <a:gd name="connsiteY13" fmla="*/ 0 h 544518"/>
                  <a:gd name="connsiteX14" fmla="*/ 495566 w 516648"/>
                  <a:gd name="connsiteY14" fmla="*/ 44875 h 544518"/>
                  <a:gd name="connsiteX15" fmla="*/ 506489 w 516648"/>
                  <a:gd name="connsiteY15" fmla="*/ 499637 h 544518"/>
                  <a:gd name="connsiteX16" fmla="*/ 516649 w 516648"/>
                  <a:gd name="connsiteY16" fmla="*/ 544519 h 544518"/>
                  <a:gd name="connsiteX17" fmla="*/ 424002 w 516648"/>
                  <a:gd name="connsiteY17" fmla="*/ 544519 h 544518"/>
                  <a:gd name="connsiteX18" fmla="*/ 434289 w 516648"/>
                  <a:gd name="connsiteY18" fmla="*/ 499637 h 544518"/>
                  <a:gd name="connsiteX19" fmla="*/ 426098 w 516648"/>
                  <a:gd name="connsiteY19" fmla="*/ 163354 h 5445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516648" h="544518">
                    <a:moveTo>
                      <a:pt x="426098" y="163354"/>
                    </a:moveTo>
                    <a:lnTo>
                      <a:pt x="284492" y="456038"/>
                    </a:lnTo>
                    <a:lnTo>
                      <a:pt x="232105" y="456038"/>
                    </a:lnTo>
                    <a:lnTo>
                      <a:pt x="88474" y="164694"/>
                    </a:lnTo>
                    <a:lnTo>
                      <a:pt x="80975" y="499637"/>
                    </a:lnTo>
                    <a:cubicBezTo>
                      <a:pt x="80302" y="519392"/>
                      <a:pt x="84391" y="530917"/>
                      <a:pt x="91218" y="544519"/>
                    </a:cubicBezTo>
                    <a:lnTo>
                      <a:pt x="0" y="544519"/>
                    </a:lnTo>
                    <a:cubicBezTo>
                      <a:pt x="6769" y="530924"/>
                      <a:pt x="9512" y="519398"/>
                      <a:pt x="10185" y="499637"/>
                    </a:cubicBezTo>
                    <a:lnTo>
                      <a:pt x="21101" y="59207"/>
                    </a:lnTo>
                    <a:cubicBezTo>
                      <a:pt x="21774" y="25184"/>
                      <a:pt x="15615" y="13595"/>
                      <a:pt x="2013" y="0"/>
                    </a:cubicBezTo>
                    <a:lnTo>
                      <a:pt x="89820" y="0"/>
                    </a:lnTo>
                    <a:lnTo>
                      <a:pt x="259347" y="343053"/>
                    </a:lnTo>
                    <a:lnTo>
                      <a:pt x="426098" y="0"/>
                    </a:lnTo>
                    <a:lnTo>
                      <a:pt x="512585" y="0"/>
                    </a:lnTo>
                    <a:cubicBezTo>
                      <a:pt x="498932" y="13595"/>
                      <a:pt x="494804" y="25184"/>
                      <a:pt x="495566" y="44875"/>
                    </a:cubicBezTo>
                    <a:lnTo>
                      <a:pt x="506489" y="499637"/>
                    </a:lnTo>
                    <a:cubicBezTo>
                      <a:pt x="507060" y="519392"/>
                      <a:pt x="509790" y="530917"/>
                      <a:pt x="516649" y="544519"/>
                    </a:cubicBezTo>
                    <a:lnTo>
                      <a:pt x="424002" y="544519"/>
                    </a:lnTo>
                    <a:cubicBezTo>
                      <a:pt x="430860" y="530924"/>
                      <a:pt x="434924" y="519398"/>
                      <a:pt x="434289" y="499637"/>
                    </a:cubicBezTo>
                    <a:lnTo>
                      <a:pt x="426098" y="163354"/>
                    </a:lnTo>
                    <a:close/>
                  </a:path>
                </a:pathLst>
              </a:custGeom>
              <a:grpFill/>
              <a:ln w="6350" cap="flat">
                <a:noFill/>
                <a:prstDash val="solid"/>
                <a:miter/>
              </a:ln>
            </p:spPr>
            <p:txBody>
              <a:bodyPr rtlCol="0" anchor="ctr"/>
              <a:lstStyle/>
              <a:p>
                <a:endParaRPr lang="da-DK" dirty="0"/>
              </a:p>
            </p:txBody>
          </p:sp>
          <p:sp>
            <p:nvSpPr>
              <p:cNvPr id="14" name="Freeform: Shape 13">
                <a:extLst>
                  <a:ext uri="{FF2B5EF4-FFF2-40B4-BE49-F238E27FC236}">
                    <a16:creationId xmlns:a16="http://schemas.microsoft.com/office/drawing/2014/main" id="{3C96F669-FB9E-039E-E082-74CCD728CE17}"/>
                  </a:ext>
                </a:extLst>
              </p:cNvPr>
              <p:cNvSpPr/>
              <p:nvPr/>
            </p:nvSpPr>
            <p:spPr>
              <a:xfrm>
                <a:off x="8202998" y="1115286"/>
                <a:ext cx="313817" cy="544575"/>
              </a:xfrm>
              <a:custGeom>
                <a:avLst/>
                <a:gdLst>
                  <a:gd name="connsiteX0" fmla="*/ 288608 w 313817"/>
                  <a:gd name="connsiteY0" fmla="*/ 6 h 544575"/>
                  <a:gd name="connsiteX1" fmla="*/ 292036 w 313817"/>
                  <a:gd name="connsiteY1" fmla="*/ 83725 h 544575"/>
                  <a:gd name="connsiteX2" fmla="*/ 232791 w 313817"/>
                  <a:gd name="connsiteY2" fmla="*/ 69456 h 544575"/>
                  <a:gd name="connsiteX3" fmla="*/ 83757 w 313817"/>
                  <a:gd name="connsiteY3" fmla="*/ 69456 h 544575"/>
                  <a:gd name="connsiteX4" fmla="*/ 83757 w 313817"/>
                  <a:gd name="connsiteY4" fmla="*/ 232810 h 544575"/>
                  <a:gd name="connsiteX5" fmla="*/ 238252 w 313817"/>
                  <a:gd name="connsiteY5" fmla="*/ 232810 h 544575"/>
                  <a:gd name="connsiteX6" fmla="*/ 283210 w 313817"/>
                  <a:gd name="connsiteY6" fmla="*/ 222625 h 544575"/>
                  <a:gd name="connsiteX7" fmla="*/ 283210 w 313817"/>
                  <a:gd name="connsiteY7" fmla="*/ 312445 h 544575"/>
                  <a:gd name="connsiteX8" fmla="*/ 238252 w 313817"/>
                  <a:gd name="connsiteY8" fmla="*/ 302260 h 544575"/>
                  <a:gd name="connsiteX9" fmla="*/ 83757 w 313817"/>
                  <a:gd name="connsiteY9" fmla="*/ 302260 h 544575"/>
                  <a:gd name="connsiteX10" fmla="*/ 83757 w 313817"/>
                  <a:gd name="connsiteY10" fmla="*/ 475126 h 544575"/>
                  <a:gd name="connsiteX11" fmla="*/ 249174 w 313817"/>
                  <a:gd name="connsiteY11" fmla="*/ 475126 h 544575"/>
                  <a:gd name="connsiteX12" fmla="*/ 313817 w 313817"/>
                  <a:gd name="connsiteY12" fmla="*/ 460858 h 544575"/>
                  <a:gd name="connsiteX13" fmla="*/ 294767 w 313817"/>
                  <a:gd name="connsiteY13" fmla="*/ 544576 h 544575"/>
                  <a:gd name="connsiteX14" fmla="*/ 0 w 313817"/>
                  <a:gd name="connsiteY14" fmla="*/ 544576 h 544575"/>
                  <a:gd name="connsiteX15" fmla="*/ 10223 w 313817"/>
                  <a:gd name="connsiteY15" fmla="*/ 499637 h 544575"/>
                  <a:gd name="connsiteX16" fmla="*/ 10223 w 313817"/>
                  <a:gd name="connsiteY16" fmla="*/ 44939 h 544575"/>
                  <a:gd name="connsiteX17" fmla="*/ 0 w 313817"/>
                  <a:gd name="connsiteY17" fmla="*/ 0 h 544575"/>
                  <a:gd name="connsiteX18" fmla="*/ 288608 w 313817"/>
                  <a:gd name="connsiteY18" fmla="*/ 0 h 544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313817" h="544575">
                    <a:moveTo>
                      <a:pt x="288608" y="6"/>
                    </a:moveTo>
                    <a:lnTo>
                      <a:pt x="292036" y="83725"/>
                    </a:lnTo>
                    <a:cubicBezTo>
                      <a:pt x="276352" y="74886"/>
                      <a:pt x="260668" y="69456"/>
                      <a:pt x="232791" y="69456"/>
                    </a:cubicBezTo>
                    <a:lnTo>
                      <a:pt x="83757" y="69456"/>
                    </a:lnTo>
                    <a:lnTo>
                      <a:pt x="83757" y="232810"/>
                    </a:lnTo>
                    <a:lnTo>
                      <a:pt x="238252" y="232810"/>
                    </a:lnTo>
                    <a:cubicBezTo>
                      <a:pt x="258001" y="232810"/>
                      <a:pt x="269558" y="229394"/>
                      <a:pt x="283210" y="222625"/>
                    </a:cubicBezTo>
                    <a:lnTo>
                      <a:pt x="283210" y="312445"/>
                    </a:lnTo>
                    <a:cubicBezTo>
                      <a:pt x="269558" y="305676"/>
                      <a:pt x="258001" y="302260"/>
                      <a:pt x="238252" y="302260"/>
                    </a:cubicBezTo>
                    <a:lnTo>
                      <a:pt x="83757" y="302260"/>
                    </a:lnTo>
                    <a:lnTo>
                      <a:pt x="83757" y="475126"/>
                    </a:lnTo>
                    <a:lnTo>
                      <a:pt x="249174" y="475126"/>
                    </a:lnTo>
                    <a:cubicBezTo>
                      <a:pt x="277051" y="475126"/>
                      <a:pt x="298133" y="469697"/>
                      <a:pt x="313817" y="460858"/>
                    </a:cubicBezTo>
                    <a:lnTo>
                      <a:pt x="294767" y="544576"/>
                    </a:lnTo>
                    <a:lnTo>
                      <a:pt x="0" y="544576"/>
                    </a:lnTo>
                    <a:cubicBezTo>
                      <a:pt x="6795" y="530981"/>
                      <a:pt x="10223" y="519392"/>
                      <a:pt x="10223" y="499637"/>
                    </a:cubicBezTo>
                    <a:lnTo>
                      <a:pt x="10223" y="44939"/>
                    </a:lnTo>
                    <a:cubicBezTo>
                      <a:pt x="10223" y="25184"/>
                      <a:pt x="6795" y="13595"/>
                      <a:pt x="0" y="0"/>
                    </a:cubicBezTo>
                    <a:lnTo>
                      <a:pt x="288608" y="0"/>
                    </a:lnTo>
                    <a:close/>
                  </a:path>
                </a:pathLst>
              </a:custGeom>
              <a:grpFill/>
              <a:ln w="6350" cap="flat">
                <a:noFill/>
                <a:prstDash val="solid"/>
                <a:miter/>
              </a:ln>
            </p:spPr>
            <p:txBody>
              <a:bodyPr rtlCol="0" anchor="ctr"/>
              <a:lstStyle/>
              <a:p>
                <a:endParaRPr lang="da-DK" dirty="0"/>
              </a:p>
            </p:txBody>
          </p:sp>
          <p:sp>
            <p:nvSpPr>
              <p:cNvPr id="15" name="Freeform: Shape 14">
                <a:extLst>
                  <a:ext uri="{FF2B5EF4-FFF2-40B4-BE49-F238E27FC236}">
                    <a16:creationId xmlns:a16="http://schemas.microsoft.com/office/drawing/2014/main" id="{561EC296-991D-84A5-5733-3BCD0D16F4F5}"/>
                  </a:ext>
                </a:extLst>
              </p:cNvPr>
              <p:cNvSpPr/>
              <p:nvPr/>
            </p:nvSpPr>
            <p:spPr>
              <a:xfrm>
                <a:off x="8615748" y="1115311"/>
                <a:ext cx="402335" cy="544525"/>
              </a:xfrm>
              <a:custGeom>
                <a:avLst/>
                <a:gdLst>
                  <a:gd name="connsiteX0" fmla="*/ 157290 w 402335"/>
                  <a:gd name="connsiteY0" fmla="*/ 6 h 544525"/>
                  <a:gd name="connsiteX1" fmla="*/ 322644 w 402335"/>
                  <a:gd name="connsiteY1" fmla="*/ 157874 h 544525"/>
                  <a:gd name="connsiteX2" fmla="*/ 220535 w 402335"/>
                  <a:gd name="connsiteY2" fmla="*/ 302203 h 544525"/>
                  <a:gd name="connsiteX3" fmla="*/ 247777 w 402335"/>
                  <a:gd name="connsiteY3" fmla="*/ 332810 h 544525"/>
                  <a:gd name="connsiteX4" fmla="*/ 359410 w 402335"/>
                  <a:gd name="connsiteY4" fmla="*/ 494150 h 544525"/>
                  <a:gd name="connsiteX5" fmla="*/ 402336 w 402335"/>
                  <a:gd name="connsiteY5" fmla="*/ 544519 h 544525"/>
                  <a:gd name="connsiteX6" fmla="*/ 293370 w 402335"/>
                  <a:gd name="connsiteY6" fmla="*/ 544519 h 544525"/>
                  <a:gd name="connsiteX7" fmla="*/ 275019 w 402335"/>
                  <a:gd name="connsiteY7" fmla="*/ 502996 h 544525"/>
                  <a:gd name="connsiteX8" fmla="*/ 176276 w 402335"/>
                  <a:gd name="connsiteY8" fmla="*/ 359397 h 544525"/>
                  <a:gd name="connsiteX9" fmla="*/ 122492 w 402335"/>
                  <a:gd name="connsiteY9" fmla="*/ 316528 h 544525"/>
                  <a:gd name="connsiteX10" fmla="*/ 83757 w 402335"/>
                  <a:gd name="connsiteY10" fmla="*/ 311772 h 544525"/>
                  <a:gd name="connsiteX11" fmla="*/ 83757 w 402335"/>
                  <a:gd name="connsiteY11" fmla="*/ 499644 h 544525"/>
                  <a:gd name="connsiteX12" fmla="*/ 93917 w 402335"/>
                  <a:gd name="connsiteY12" fmla="*/ 544525 h 544525"/>
                  <a:gd name="connsiteX13" fmla="*/ 0 w 402335"/>
                  <a:gd name="connsiteY13" fmla="*/ 544525 h 544525"/>
                  <a:gd name="connsiteX14" fmla="*/ 10160 w 402335"/>
                  <a:gd name="connsiteY14" fmla="*/ 499644 h 544525"/>
                  <a:gd name="connsiteX15" fmla="*/ 10160 w 402335"/>
                  <a:gd name="connsiteY15" fmla="*/ 44882 h 544525"/>
                  <a:gd name="connsiteX16" fmla="*/ 0 w 402335"/>
                  <a:gd name="connsiteY16" fmla="*/ 0 h 544525"/>
                  <a:gd name="connsiteX17" fmla="*/ 157290 w 402335"/>
                  <a:gd name="connsiteY17" fmla="*/ 0 h 544525"/>
                  <a:gd name="connsiteX18" fmla="*/ 83757 w 402335"/>
                  <a:gd name="connsiteY18" fmla="*/ 242329 h 544525"/>
                  <a:gd name="connsiteX19" fmla="*/ 132080 w 402335"/>
                  <a:gd name="connsiteY19" fmla="*/ 247085 h 544525"/>
                  <a:gd name="connsiteX20" fmla="*/ 245745 w 402335"/>
                  <a:gd name="connsiteY20" fmla="*/ 158610 h 544525"/>
                  <a:gd name="connsiteX21" fmla="*/ 142939 w 402335"/>
                  <a:gd name="connsiteY21" fmla="*/ 68732 h 544525"/>
                  <a:gd name="connsiteX22" fmla="*/ 83757 w 402335"/>
                  <a:gd name="connsiteY22" fmla="*/ 68732 h 544525"/>
                  <a:gd name="connsiteX23" fmla="*/ 83757 w 402335"/>
                  <a:gd name="connsiteY23" fmla="*/ 242329 h 544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402335" h="544525">
                    <a:moveTo>
                      <a:pt x="157290" y="6"/>
                    </a:moveTo>
                    <a:cubicBezTo>
                      <a:pt x="260097" y="6"/>
                      <a:pt x="322644" y="70739"/>
                      <a:pt x="322644" y="157874"/>
                    </a:cubicBezTo>
                    <a:cubicBezTo>
                      <a:pt x="322644" y="227997"/>
                      <a:pt x="285179" y="279095"/>
                      <a:pt x="220535" y="302203"/>
                    </a:cubicBezTo>
                    <a:cubicBezTo>
                      <a:pt x="232156" y="312445"/>
                      <a:pt x="238887" y="321957"/>
                      <a:pt x="247777" y="332810"/>
                    </a:cubicBezTo>
                    <a:cubicBezTo>
                      <a:pt x="287274" y="384582"/>
                      <a:pt x="328803" y="448545"/>
                      <a:pt x="359410" y="494150"/>
                    </a:cubicBezTo>
                    <a:cubicBezTo>
                      <a:pt x="374397" y="515919"/>
                      <a:pt x="385255" y="530250"/>
                      <a:pt x="402336" y="544519"/>
                    </a:cubicBezTo>
                    <a:lnTo>
                      <a:pt x="293370" y="544519"/>
                    </a:lnTo>
                    <a:cubicBezTo>
                      <a:pt x="289306" y="527507"/>
                      <a:pt x="283845" y="515919"/>
                      <a:pt x="275019" y="502996"/>
                    </a:cubicBezTo>
                    <a:cubicBezTo>
                      <a:pt x="242316" y="454704"/>
                      <a:pt x="209614" y="407022"/>
                      <a:pt x="176276" y="359397"/>
                    </a:cubicBezTo>
                    <a:cubicBezTo>
                      <a:pt x="164719" y="343726"/>
                      <a:pt x="145669" y="323298"/>
                      <a:pt x="122492" y="316528"/>
                    </a:cubicBezTo>
                    <a:cubicBezTo>
                      <a:pt x="108268" y="312445"/>
                      <a:pt x="94615" y="311772"/>
                      <a:pt x="83757" y="311772"/>
                    </a:cubicBezTo>
                    <a:lnTo>
                      <a:pt x="83757" y="499644"/>
                    </a:lnTo>
                    <a:cubicBezTo>
                      <a:pt x="83757" y="519398"/>
                      <a:pt x="87122" y="530923"/>
                      <a:pt x="93917" y="544525"/>
                    </a:cubicBezTo>
                    <a:lnTo>
                      <a:pt x="0" y="544525"/>
                    </a:lnTo>
                    <a:cubicBezTo>
                      <a:pt x="6795" y="530930"/>
                      <a:pt x="10160" y="519405"/>
                      <a:pt x="10160" y="499644"/>
                    </a:cubicBezTo>
                    <a:lnTo>
                      <a:pt x="10160" y="44882"/>
                    </a:lnTo>
                    <a:cubicBezTo>
                      <a:pt x="10160" y="25184"/>
                      <a:pt x="6795" y="13602"/>
                      <a:pt x="0" y="0"/>
                    </a:cubicBezTo>
                    <a:lnTo>
                      <a:pt x="157290" y="0"/>
                    </a:lnTo>
                    <a:close/>
                    <a:moveTo>
                      <a:pt x="83757" y="242329"/>
                    </a:moveTo>
                    <a:cubicBezTo>
                      <a:pt x="100711" y="246412"/>
                      <a:pt x="115062" y="247085"/>
                      <a:pt x="132080" y="247085"/>
                    </a:cubicBezTo>
                    <a:cubicBezTo>
                      <a:pt x="211710" y="247085"/>
                      <a:pt x="245745" y="208242"/>
                      <a:pt x="245745" y="158610"/>
                    </a:cubicBezTo>
                    <a:cubicBezTo>
                      <a:pt x="245745" y="107512"/>
                      <a:pt x="211710" y="68732"/>
                      <a:pt x="142939" y="68732"/>
                    </a:cubicBezTo>
                    <a:lnTo>
                      <a:pt x="83757" y="68732"/>
                    </a:lnTo>
                    <a:lnTo>
                      <a:pt x="83757" y="242329"/>
                    </a:lnTo>
                    <a:close/>
                  </a:path>
                </a:pathLst>
              </a:custGeom>
              <a:grpFill/>
              <a:ln w="6350" cap="flat">
                <a:noFill/>
                <a:prstDash val="solid"/>
                <a:miter/>
              </a:ln>
            </p:spPr>
            <p:txBody>
              <a:bodyPr rtlCol="0" anchor="ctr"/>
              <a:lstStyle/>
              <a:p>
                <a:endParaRPr lang="da-DK" dirty="0"/>
              </a:p>
            </p:txBody>
          </p:sp>
          <p:sp>
            <p:nvSpPr>
              <p:cNvPr id="16" name="Freeform: Shape 15">
                <a:extLst>
                  <a:ext uri="{FF2B5EF4-FFF2-40B4-BE49-F238E27FC236}">
                    <a16:creationId xmlns:a16="http://schemas.microsoft.com/office/drawing/2014/main" id="{92D799E2-06B0-2BB6-B9FF-F8D3C0B467B4}"/>
                  </a:ext>
                </a:extLst>
              </p:cNvPr>
              <p:cNvSpPr/>
              <p:nvPr/>
            </p:nvSpPr>
            <p:spPr>
              <a:xfrm>
                <a:off x="6708971" y="1815468"/>
                <a:ext cx="311765" cy="558184"/>
              </a:xfrm>
              <a:custGeom>
                <a:avLst/>
                <a:gdLst>
                  <a:gd name="connsiteX0" fmla="*/ 0 w 311765"/>
                  <a:gd name="connsiteY0" fmla="*/ 147015 h 558184"/>
                  <a:gd name="connsiteX1" fmla="*/ 175609 w 311765"/>
                  <a:gd name="connsiteY1" fmla="*/ 0 h 558184"/>
                  <a:gd name="connsiteX2" fmla="*/ 286588 w 311765"/>
                  <a:gd name="connsiteY2" fmla="*/ 22441 h 558184"/>
                  <a:gd name="connsiteX3" fmla="*/ 289268 w 311765"/>
                  <a:gd name="connsiteY3" fmla="*/ 115735 h 558184"/>
                  <a:gd name="connsiteX4" fmla="*/ 240303 w 311765"/>
                  <a:gd name="connsiteY4" fmla="*/ 82321 h 558184"/>
                  <a:gd name="connsiteX5" fmla="*/ 176276 w 311765"/>
                  <a:gd name="connsiteY5" fmla="*/ 70129 h 558184"/>
                  <a:gd name="connsiteX6" fmla="*/ 76213 w 311765"/>
                  <a:gd name="connsiteY6" fmla="*/ 147022 h 558184"/>
                  <a:gd name="connsiteX7" fmla="*/ 169507 w 311765"/>
                  <a:gd name="connsiteY7" fmla="*/ 234156 h 558184"/>
                  <a:gd name="connsiteX8" fmla="*/ 268167 w 311765"/>
                  <a:gd name="connsiteY8" fmla="*/ 289281 h 558184"/>
                  <a:gd name="connsiteX9" fmla="*/ 311766 w 311765"/>
                  <a:gd name="connsiteY9" fmla="*/ 401600 h 558184"/>
                  <a:gd name="connsiteX10" fmla="*/ 136093 w 311765"/>
                  <a:gd name="connsiteY10" fmla="*/ 558184 h 558184"/>
                  <a:gd name="connsiteX11" fmla="*/ 10909 w 311765"/>
                  <a:gd name="connsiteY11" fmla="*/ 534340 h 558184"/>
                  <a:gd name="connsiteX12" fmla="*/ 6826 w 311765"/>
                  <a:gd name="connsiteY12" fmla="*/ 442449 h 558184"/>
                  <a:gd name="connsiteX13" fmla="*/ 55791 w 311765"/>
                  <a:gd name="connsiteY13" fmla="*/ 474459 h 558184"/>
                  <a:gd name="connsiteX14" fmla="*/ 131344 w 311765"/>
                  <a:gd name="connsiteY14" fmla="*/ 488055 h 558184"/>
                  <a:gd name="connsiteX15" fmla="*/ 235553 w 311765"/>
                  <a:gd name="connsiteY15" fmla="*/ 404336 h 558184"/>
                  <a:gd name="connsiteX16" fmla="*/ 130734 w 311765"/>
                  <a:gd name="connsiteY16" fmla="*/ 300190 h 558184"/>
                  <a:gd name="connsiteX17" fmla="*/ 0 w 311765"/>
                  <a:gd name="connsiteY17" fmla="*/ 147015 h 5581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11765" h="558184">
                    <a:moveTo>
                      <a:pt x="0" y="147015"/>
                    </a:moveTo>
                    <a:cubicBezTo>
                      <a:pt x="0" y="56464"/>
                      <a:pt x="77559" y="0"/>
                      <a:pt x="175609" y="0"/>
                    </a:cubicBezTo>
                    <a:cubicBezTo>
                      <a:pt x="220548" y="0"/>
                      <a:pt x="251161" y="6096"/>
                      <a:pt x="286588" y="22441"/>
                    </a:cubicBezTo>
                    <a:lnTo>
                      <a:pt x="289268" y="115735"/>
                    </a:lnTo>
                    <a:cubicBezTo>
                      <a:pt x="272256" y="98723"/>
                      <a:pt x="257315" y="89148"/>
                      <a:pt x="240303" y="82321"/>
                    </a:cubicBezTo>
                    <a:cubicBezTo>
                      <a:pt x="222618" y="75552"/>
                      <a:pt x="205549" y="70129"/>
                      <a:pt x="176276" y="70129"/>
                    </a:cubicBezTo>
                    <a:cubicBezTo>
                      <a:pt x="115056" y="70129"/>
                      <a:pt x="76213" y="100736"/>
                      <a:pt x="76213" y="147022"/>
                    </a:cubicBezTo>
                    <a:cubicBezTo>
                      <a:pt x="76213" y="189218"/>
                      <a:pt x="106883" y="208306"/>
                      <a:pt x="169507" y="234156"/>
                    </a:cubicBezTo>
                    <a:cubicBezTo>
                      <a:pt x="213042" y="251841"/>
                      <a:pt x="245726" y="266840"/>
                      <a:pt x="268167" y="289281"/>
                    </a:cubicBezTo>
                    <a:cubicBezTo>
                      <a:pt x="298107" y="319221"/>
                      <a:pt x="311766" y="356660"/>
                      <a:pt x="311766" y="401600"/>
                    </a:cubicBezTo>
                    <a:cubicBezTo>
                      <a:pt x="311766" y="498310"/>
                      <a:pt x="237560" y="558184"/>
                      <a:pt x="136093" y="558184"/>
                    </a:cubicBezTo>
                    <a:cubicBezTo>
                      <a:pt x="84385" y="558184"/>
                      <a:pt x="47676" y="550012"/>
                      <a:pt x="10909" y="534340"/>
                    </a:cubicBezTo>
                    <a:lnTo>
                      <a:pt x="6826" y="442449"/>
                    </a:lnTo>
                    <a:cubicBezTo>
                      <a:pt x="23838" y="459461"/>
                      <a:pt x="38779" y="466960"/>
                      <a:pt x="55791" y="474459"/>
                    </a:cubicBezTo>
                    <a:cubicBezTo>
                      <a:pt x="74879" y="482632"/>
                      <a:pt x="102133" y="488055"/>
                      <a:pt x="131344" y="488055"/>
                    </a:cubicBezTo>
                    <a:cubicBezTo>
                      <a:pt x="196710" y="488055"/>
                      <a:pt x="235553" y="453358"/>
                      <a:pt x="235553" y="404336"/>
                    </a:cubicBezTo>
                    <a:cubicBezTo>
                      <a:pt x="235553" y="362141"/>
                      <a:pt x="220554" y="334887"/>
                      <a:pt x="130734" y="300190"/>
                    </a:cubicBezTo>
                    <a:cubicBezTo>
                      <a:pt x="27927" y="260674"/>
                      <a:pt x="0" y="208293"/>
                      <a:pt x="0" y="147015"/>
                    </a:cubicBezTo>
                  </a:path>
                </a:pathLst>
              </a:custGeom>
              <a:grpFill/>
              <a:ln w="6350" cap="flat">
                <a:noFill/>
                <a:prstDash val="solid"/>
                <a:miter/>
              </a:ln>
            </p:spPr>
            <p:txBody>
              <a:bodyPr rtlCol="0" anchor="ctr"/>
              <a:lstStyle/>
              <a:p>
                <a:endParaRPr lang="da-DK" dirty="0"/>
              </a:p>
            </p:txBody>
          </p:sp>
          <p:sp>
            <p:nvSpPr>
              <p:cNvPr id="17" name="Freeform: Shape 16">
                <a:extLst>
                  <a:ext uri="{FF2B5EF4-FFF2-40B4-BE49-F238E27FC236}">
                    <a16:creationId xmlns:a16="http://schemas.microsoft.com/office/drawing/2014/main" id="{19041F0C-0F5A-8DCF-0537-61D0DB17EB30}"/>
                  </a:ext>
                </a:extLst>
              </p:cNvPr>
              <p:cNvSpPr/>
              <p:nvPr/>
            </p:nvSpPr>
            <p:spPr>
              <a:xfrm>
                <a:off x="7061840" y="1822276"/>
                <a:ext cx="543902" cy="544576"/>
              </a:xfrm>
              <a:custGeom>
                <a:avLst/>
                <a:gdLst>
                  <a:gd name="connsiteX0" fmla="*/ 372993 w 543902"/>
                  <a:gd name="connsiteY0" fmla="*/ 348539 h 544576"/>
                  <a:gd name="connsiteX1" fmla="*/ 162014 w 543902"/>
                  <a:gd name="connsiteY1" fmla="*/ 348539 h 544576"/>
                  <a:gd name="connsiteX2" fmla="*/ 99390 w 543902"/>
                  <a:gd name="connsiteY2" fmla="*/ 499637 h 544576"/>
                  <a:gd name="connsiteX3" fmla="*/ 91891 w 543902"/>
                  <a:gd name="connsiteY3" fmla="*/ 544576 h 544576"/>
                  <a:gd name="connsiteX4" fmla="*/ 0 w 543902"/>
                  <a:gd name="connsiteY4" fmla="*/ 544576 h 544576"/>
                  <a:gd name="connsiteX5" fmla="*/ 24511 w 543902"/>
                  <a:gd name="connsiteY5" fmla="*/ 499637 h 544576"/>
                  <a:gd name="connsiteX6" fmla="*/ 232804 w 543902"/>
                  <a:gd name="connsiteY6" fmla="*/ 0 h 544576"/>
                  <a:gd name="connsiteX7" fmla="*/ 300184 w 543902"/>
                  <a:gd name="connsiteY7" fmla="*/ 0 h 544576"/>
                  <a:gd name="connsiteX8" fmla="*/ 519392 w 543902"/>
                  <a:gd name="connsiteY8" fmla="*/ 499637 h 544576"/>
                  <a:gd name="connsiteX9" fmla="*/ 543903 w 543902"/>
                  <a:gd name="connsiteY9" fmla="*/ 544576 h 544576"/>
                  <a:gd name="connsiteX10" fmla="*/ 447192 w 543902"/>
                  <a:gd name="connsiteY10" fmla="*/ 544576 h 544576"/>
                  <a:gd name="connsiteX11" fmla="*/ 439020 w 543902"/>
                  <a:gd name="connsiteY11" fmla="*/ 499637 h 544576"/>
                  <a:gd name="connsiteX12" fmla="*/ 372993 w 543902"/>
                  <a:gd name="connsiteY12" fmla="*/ 348539 h 544576"/>
                  <a:gd name="connsiteX13" fmla="*/ 191281 w 543902"/>
                  <a:gd name="connsiteY13" fmla="*/ 279083 h 544576"/>
                  <a:gd name="connsiteX14" fmla="*/ 342379 w 543902"/>
                  <a:gd name="connsiteY14" fmla="*/ 279083 h 544576"/>
                  <a:gd name="connsiteX15" fmla="*/ 264820 w 543902"/>
                  <a:gd name="connsiteY15" fmla="*/ 101397 h 544576"/>
                  <a:gd name="connsiteX16" fmla="*/ 191281 w 543902"/>
                  <a:gd name="connsiteY16" fmla="*/ 279083 h 5445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543902" h="544576">
                    <a:moveTo>
                      <a:pt x="372993" y="348539"/>
                    </a:moveTo>
                    <a:lnTo>
                      <a:pt x="162014" y="348539"/>
                    </a:lnTo>
                    <a:lnTo>
                      <a:pt x="99390" y="499637"/>
                    </a:lnTo>
                    <a:cubicBezTo>
                      <a:pt x="93904" y="513232"/>
                      <a:pt x="91891" y="530244"/>
                      <a:pt x="91891" y="544576"/>
                    </a:cubicBezTo>
                    <a:lnTo>
                      <a:pt x="0" y="544576"/>
                    </a:lnTo>
                    <a:cubicBezTo>
                      <a:pt x="9512" y="530917"/>
                      <a:pt x="17012" y="517989"/>
                      <a:pt x="24511" y="499637"/>
                    </a:cubicBezTo>
                    <a:lnTo>
                      <a:pt x="232804" y="0"/>
                    </a:lnTo>
                    <a:lnTo>
                      <a:pt x="300184" y="0"/>
                    </a:lnTo>
                    <a:lnTo>
                      <a:pt x="519392" y="499637"/>
                    </a:lnTo>
                    <a:cubicBezTo>
                      <a:pt x="527564" y="517989"/>
                      <a:pt x="534333" y="530917"/>
                      <a:pt x="543903" y="544576"/>
                    </a:cubicBezTo>
                    <a:lnTo>
                      <a:pt x="447192" y="544576"/>
                    </a:lnTo>
                    <a:cubicBezTo>
                      <a:pt x="447192" y="526834"/>
                      <a:pt x="444513" y="512566"/>
                      <a:pt x="439020" y="499637"/>
                    </a:cubicBezTo>
                    <a:lnTo>
                      <a:pt x="372993" y="348539"/>
                    </a:lnTo>
                    <a:close/>
                    <a:moveTo>
                      <a:pt x="191281" y="279083"/>
                    </a:moveTo>
                    <a:lnTo>
                      <a:pt x="342379" y="279083"/>
                    </a:lnTo>
                    <a:lnTo>
                      <a:pt x="264820" y="101397"/>
                    </a:lnTo>
                    <a:lnTo>
                      <a:pt x="191281" y="279083"/>
                    </a:lnTo>
                    <a:close/>
                  </a:path>
                </a:pathLst>
              </a:custGeom>
              <a:grpFill/>
              <a:ln w="6350" cap="flat">
                <a:noFill/>
                <a:prstDash val="solid"/>
                <a:miter/>
              </a:ln>
            </p:spPr>
            <p:txBody>
              <a:bodyPr rtlCol="0" anchor="ctr"/>
              <a:lstStyle/>
              <a:p>
                <a:endParaRPr lang="da-DK" dirty="0"/>
              </a:p>
            </p:txBody>
          </p:sp>
          <p:sp>
            <p:nvSpPr>
              <p:cNvPr id="18" name="Freeform: Shape 17">
                <a:extLst>
                  <a:ext uri="{FF2B5EF4-FFF2-40B4-BE49-F238E27FC236}">
                    <a16:creationId xmlns:a16="http://schemas.microsoft.com/office/drawing/2014/main" id="{B64B5ECA-9960-3608-2501-D61837874C48}"/>
                  </a:ext>
                </a:extLst>
              </p:cNvPr>
              <p:cNvSpPr/>
              <p:nvPr/>
            </p:nvSpPr>
            <p:spPr>
              <a:xfrm>
                <a:off x="7671249" y="1822276"/>
                <a:ext cx="488124" cy="544576"/>
              </a:xfrm>
              <a:custGeom>
                <a:avLst/>
                <a:gdLst>
                  <a:gd name="connsiteX0" fmla="*/ 477838 w 488124"/>
                  <a:gd name="connsiteY0" fmla="*/ 499637 h 544576"/>
                  <a:gd name="connsiteX1" fmla="*/ 481267 w 488124"/>
                  <a:gd name="connsiteY1" fmla="*/ 544576 h 544576"/>
                  <a:gd name="connsiteX2" fmla="*/ 409131 w 488124"/>
                  <a:gd name="connsiteY2" fmla="*/ 544576 h 544576"/>
                  <a:gd name="connsiteX3" fmla="*/ 79629 w 488124"/>
                  <a:gd name="connsiteY3" fmla="*/ 119145 h 544576"/>
                  <a:gd name="connsiteX4" fmla="*/ 79629 w 488124"/>
                  <a:gd name="connsiteY4" fmla="*/ 499637 h 544576"/>
                  <a:gd name="connsiteX5" fmla="*/ 89853 w 488124"/>
                  <a:gd name="connsiteY5" fmla="*/ 544576 h 544576"/>
                  <a:gd name="connsiteX6" fmla="*/ 0 w 488124"/>
                  <a:gd name="connsiteY6" fmla="*/ 544576 h 544576"/>
                  <a:gd name="connsiteX7" fmla="*/ 10243 w 488124"/>
                  <a:gd name="connsiteY7" fmla="*/ 499637 h 544576"/>
                  <a:gd name="connsiteX8" fmla="*/ 10243 w 488124"/>
                  <a:gd name="connsiteY8" fmla="*/ 44939 h 544576"/>
                  <a:gd name="connsiteX9" fmla="*/ 0 w 488124"/>
                  <a:gd name="connsiteY9" fmla="*/ 0 h 544576"/>
                  <a:gd name="connsiteX10" fmla="*/ 81724 w 488124"/>
                  <a:gd name="connsiteY10" fmla="*/ 0 h 544576"/>
                  <a:gd name="connsiteX11" fmla="*/ 408432 w 488124"/>
                  <a:gd name="connsiteY11" fmla="*/ 419271 h 544576"/>
                  <a:gd name="connsiteX12" fmla="*/ 408432 w 488124"/>
                  <a:gd name="connsiteY12" fmla="*/ 44939 h 544576"/>
                  <a:gd name="connsiteX13" fmla="*/ 398208 w 488124"/>
                  <a:gd name="connsiteY13" fmla="*/ 0 h 544576"/>
                  <a:gd name="connsiteX14" fmla="*/ 488124 w 488124"/>
                  <a:gd name="connsiteY14" fmla="*/ 0 h 544576"/>
                  <a:gd name="connsiteX15" fmla="*/ 477838 w 488124"/>
                  <a:gd name="connsiteY15" fmla="*/ 44939 h 544576"/>
                  <a:gd name="connsiteX16" fmla="*/ 477838 w 488124"/>
                  <a:gd name="connsiteY16" fmla="*/ 499637 h 5445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88124" h="544576">
                    <a:moveTo>
                      <a:pt x="477838" y="499637"/>
                    </a:moveTo>
                    <a:cubicBezTo>
                      <a:pt x="477838" y="519392"/>
                      <a:pt x="479298" y="530917"/>
                      <a:pt x="481267" y="544576"/>
                    </a:cubicBezTo>
                    <a:lnTo>
                      <a:pt x="409131" y="544576"/>
                    </a:lnTo>
                    <a:lnTo>
                      <a:pt x="79629" y="119145"/>
                    </a:lnTo>
                    <a:lnTo>
                      <a:pt x="79629" y="499637"/>
                    </a:lnTo>
                    <a:cubicBezTo>
                      <a:pt x="79629" y="519392"/>
                      <a:pt x="83058" y="530917"/>
                      <a:pt x="89853" y="544576"/>
                    </a:cubicBezTo>
                    <a:lnTo>
                      <a:pt x="0" y="544576"/>
                    </a:lnTo>
                    <a:cubicBezTo>
                      <a:pt x="6833" y="530917"/>
                      <a:pt x="10243" y="519392"/>
                      <a:pt x="10243" y="499637"/>
                    </a:cubicBezTo>
                    <a:lnTo>
                      <a:pt x="10243" y="44939"/>
                    </a:lnTo>
                    <a:cubicBezTo>
                      <a:pt x="10243" y="25184"/>
                      <a:pt x="6826" y="13595"/>
                      <a:pt x="0" y="0"/>
                    </a:cubicBezTo>
                    <a:lnTo>
                      <a:pt x="81724" y="0"/>
                    </a:lnTo>
                    <a:lnTo>
                      <a:pt x="408432" y="419271"/>
                    </a:lnTo>
                    <a:lnTo>
                      <a:pt x="408432" y="44939"/>
                    </a:lnTo>
                    <a:cubicBezTo>
                      <a:pt x="408432" y="25184"/>
                      <a:pt x="405067" y="13595"/>
                      <a:pt x="398208" y="0"/>
                    </a:cubicBezTo>
                    <a:lnTo>
                      <a:pt x="488124" y="0"/>
                    </a:lnTo>
                    <a:cubicBezTo>
                      <a:pt x="481267" y="13595"/>
                      <a:pt x="477838" y="25184"/>
                      <a:pt x="477838" y="44939"/>
                    </a:cubicBezTo>
                    <a:lnTo>
                      <a:pt x="477838" y="499637"/>
                    </a:lnTo>
                    <a:close/>
                  </a:path>
                </a:pathLst>
              </a:custGeom>
              <a:grpFill/>
              <a:ln w="6350" cap="flat">
                <a:noFill/>
                <a:prstDash val="solid"/>
                <a:miter/>
              </a:ln>
            </p:spPr>
            <p:txBody>
              <a:bodyPr rtlCol="0" anchor="ctr"/>
              <a:lstStyle/>
              <a:p>
                <a:endParaRPr lang="da-DK" dirty="0"/>
              </a:p>
            </p:txBody>
          </p:sp>
          <p:sp>
            <p:nvSpPr>
              <p:cNvPr id="19" name="Freeform: Shape 18">
                <a:extLst>
                  <a:ext uri="{FF2B5EF4-FFF2-40B4-BE49-F238E27FC236}">
                    <a16:creationId xmlns:a16="http://schemas.microsoft.com/office/drawing/2014/main" id="{69C91D89-FCC3-483D-90C5-A3FD322F8924}"/>
                  </a:ext>
                </a:extLst>
              </p:cNvPr>
              <p:cNvSpPr/>
              <p:nvPr/>
            </p:nvSpPr>
            <p:spPr>
              <a:xfrm>
                <a:off x="8279707" y="1822250"/>
                <a:ext cx="482600" cy="548665"/>
              </a:xfrm>
              <a:custGeom>
                <a:avLst/>
                <a:gdLst>
                  <a:gd name="connsiteX0" fmla="*/ 199453 w 482600"/>
                  <a:gd name="connsiteY0" fmla="*/ 0 h 548665"/>
                  <a:gd name="connsiteX1" fmla="*/ 482600 w 482600"/>
                  <a:gd name="connsiteY1" fmla="*/ 272993 h 548665"/>
                  <a:gd name="connsiteX2" fmla="*/ 196723 w 482600"/>
                  <a:gd name="connsiteY2" fmla="*/ 548665 h 548665"/>
                  <a:gd name="connsiteX3" fmla="*/ 48323 w 482600"/>
                  <a:gd name="connsiteY3" fmla="*/ 544582 h 548665"/>
                  <a:gd name="connsiteX4" fmla="*/ 0 w 482600"/>
                  <a:gd name="connsiteY4" fmla="*/ 544582 h 548665"/>
                  <a:gd name="connsiteX5" fmla="*/ 10160 w 482600"/>
                  <a:gd name="connsiteY5" fmla="*/ 499644 h 548665"/>
                  <a:gd name="connsiteX6" fmla="*/ 10160 w 482600"/>
                  <a:gd name="connsiteY6" fmla="*/ 44945 h 548665"/>
                  <a:gd name="connsiteX7" fmla="*/ 0 w 482600"/>
                  <a:gd name="connsiteY7" fmla="*/ 7 h 548665"/>
                  <a:gd name="connsiteX8" fmla="*/ 199453 w 482600"/>
                  <a:gd name="connsiteY8" fmla="*/ 7 h 548665"/>
                  <a:gd name="connsiteX9" fmla="*/ 83693 w 482600"/>
                  <a:gd name="connsiteY9" fmla="*/ 435674 h 548665"/>
                  <a:gd name="connsiteX10" fmla="*/ 105473 w 482600"/>
                  <a:gd name="connsiteY10" fmla="*/ 475793 h 548665"/>
                  <a:gd name="connsiteX11" fmla="*/ 191960 w 482600"/>
                  <a:gd name="connsiteY11" fmla="*/ 481952 h 548665"/>
                  <a:gd name="connsiteX12" fmla="*/ 402336 w 482600"/>
                  <a:gd name="connsiteY12" fmla="*/ 273660 h 548665"/>
                  <a:gd name="connsiteX13" fmla="*/ 189864 w 482600"/>
                  <a:gd name="connsiteY13" fmla="*/ 69450 h 548665"/>
                  <a:gd name="connsiteX14" fmla="*/ 83693 w 482600"/>
                  <a:gd name="connsiteY14" fmla="*/ 69450 h 548665"/>
                  <a:gd name="connsiteX15" fmla="*/ 83693 w 482600"/>
                  <a:gd name="connsiteY15" fmla="*/ 435674 h 5486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482600" h="548665">
                    <a:moveTo>
                      <a:pt x="199453" y="0"/>
                    </a:moveTo>
                    <a:cubicBezTo>
                      <a:pt x="366902" y="0"/>
                      <a:pt x="482600" y="113722"/>
                      <a:pt x="482600" y="272993"/>
                    </a:cubicBezTo>
                    <a:cubicBezTo>
                      <a:pt x="482600" y="432264"/>
                      <a:pt x="364172" y="548665"/>
                      <a:pt x="196723" y="548665"/>
                    </a:cubicBezTo>
                    <a:cubicBezTo>
                      <a:pt x="114364" y="548665"/>
                      <a:pt x="89153" y="544582"/>
                      <a:pt x="48323" y="544582"/>
                    </a:cubicBezTo>
                    <a:lnTo>
                      <a:pt x="0" y="544582"/>
                    </a:lnTo>
                    <a:cubicBezTo>
                      <a:pt x="6794" y="530987"/>
                      <a:pt x="10160" y="519399"/>
                      <a:pt x="10160" y="499644"/>
                    </a:cubicBezTo>
                    <a:lnTo>
                      <a:pt x="10160" y="44945"/>
                    </a:lnTo>
                    <a:cubicBezTo>
                      <a:pt x="10160" y="25191"/>
                      <a:pt x="6794" y="13665"/>
                      <a:pt x="0" y="7"/>
                    </a:cubicBezTo>
                    <a:lnTo>
                      <a:pt x="199453" y="7"/>
                    </a:lnTo>
                    <a:close/>
                    <a:moveTo>
                      <a:pt x="83693" y="435674"/>
                    </a:moveTo>
                    <a:cubicBezTo>
                      <a:pt x="83693" y="456102"/>
                      <a:pt x="85789" y="469697"/>
                      <a:pt x="105473" y="475793"/>
                    </a:cubicBezTo>
                    <a:cubicBezTo>
                      <a:pt x="121793" y="481279"/>
                      <a:pt x="151764" y="481952"/>
                      <a:pt x="191960" y="481952"/>
                    </a:cubicBezTo>
                    <a:cubicBezTo>
                      <a:pt x="319277" y="481952"/>
                      <a:pt x="402336" y="390061"/>
                      <a:pt x="402336" y="273660"/>
                    </a:cubicBezTo>
                    <a:cubicBezTo>
                      <a:pt x="402336" y="157258"/>
                      <a:pt x="319277" y="69450"/>
                      <a:pt x="189864" y="69450"/>
                    </a:cubicBezTo>
                    <a:lnTo>
                      <a:pt x="83693" y="69450"/>
                    </a:lnTo>
                    <a:lnTo>
                      <a:pt x="83693" y="435674"/>
                    </a:lnTo>
                    <a:close/>
                  </a:path>
                </a:pathLst>
              </a:custGeom>
              <a:grpFill/>
              <a:ln w="6350" cap="flat">
                <a:noFill/>
                <a:prstDash val="solid"/>
                <a:miter/>
              </a:ln>
            </p:spPr>
            <p:txBody>
              <a:bodyPr rtlCol="0" anchor="ctr"/>
              <a:lstStyle/>
              <a:p>
                <a:endParaRPr lang="da-DK" dirty="0"/>
              </a:p>
            </p:txBody>
          </p:sp>
          <p:sp>
            <p:nvSpPr>
              <p:cNvPr id="20" name="Freeform: Shape 19">
                <a:extLst>
                  <a:ext uri="{FF2B5EF4-FFF2-40B4-BE49-F238E27FC236}">
                    <a16:creationId xmlns:a16="http://schemas.microsoft.com/office/drawing/2014/main" id="{826D89C4-42EB-3178-E248-6525FBB464EF}"/>
                  </a:ext>
                </a:extLst>
              </p:cNvPr>
              <p:cNvSpPr/>
              <p:nvPr/>
            </p:nvSpPr>
            <p:spPr>
              <a:xfrm>
                <a:off x="8781737" y="1822276"/>
                <a:ext cx="543941" cy="544576"/>
              </a:xfrm>
              <a:custGeom>
                <a:avLst/>
                <a:gdLst>
                  <a:gd name="connsiteX0" fmla="*/ 373063 w 543941"/>
                  <a:gd name="connsiteY0" fmla="*/ 348539 h 544576"/>
                  <a:gd name="connsiteX1" fmla="*/ 162052 w 543941"/>
                  <a:gd name="connsiteY1" fmla="*/ 348539 h 544576"/>
                  <a:gd name="connsiteX2" fmla="*/ 99441 w 543941"/>
                  <a:gd name="connsiteY2" fmla="*/ 499637 h 544576"/>
                  <a:gd name="connsiteX3" fmla="*/ 91948 w 543941"/>
                  <a:gd name="connsiteY3" fmla="*/ 544576 h 544576"/>
                  <a:gd name="connsiteX4" fmla="*/ 0 w 543941"/>
                  <a:gd name="connsiteY4" fmla="*/ 544576 h 544576"/>
                  <a:gd name="connsiteX5" fmla="*/ 24511 w 543941"/>
                  <a:gd name="connsiteY5" fmla="*/ 499637 h 544576"/>
                  <a:gd name="connsiteX6" fmla="*/ 232855 w 543941"/>
                  <a:gd name="connsiteY6" fmla="*/ 0 h 544576"/>
                  <a:gd name="connsiteX7" fmla="*/ 300228 w 543941"/>
                  <a:gd name="connsiteY7" fmla="*/ 0 h 544576"/>
                  <a:gd name="connsiteX8" fmla="*/ 519430 w 543941"/>
                  <a:gd name="connsiteY8" fmla="*/ 499637 h 544576"/>
                  <a:gd name="connsiteX9" fmla="*/ 543941 w 543941"/>
                  <a:gd name="connsiteY9" fmla="*/ 544576 h 544576"/>
                  <a:gd name="connsiteX10" fmla="*/ 447294 w 543941"/>
                  <a:gd name="connsiteY10" fmla="*/ 544576 h 544576"/>
                  <a:gd name="connsiteX11" fmla="*/ 439103 w 543941"/>
                  <a:gd name="connsiteY11" fmla="*/ 499637 h 544576"/>
                  <a:gd name="connsiteX12" fmla="*/ 373063 w 543941"/>
                  <a:gd name="connsiteY12" fmla="*/ 348539 h 544576"/>
                  <a:gd name="connsiteX13" fmla="*/ 191326 w 543941"/>
                  <a:gd name="connsiteY13" fmla="*/ 279083 h 544576"/>
                  <a:gd name="connsiteX14" fmla="*/ 342392 w 543941"/>
                  <a:gd name="connsiteY14" fmla="*/ 279083 h 544576"/>
                  <a:gd name="connsiteX15" fmla="*/ 264858 w 543941"/>
                  <a:gd name="connsiteY15" fmla="*/ 101397 h 544576"/>
                  <a:gd name="connsiteX16" fmla="*/ 191326 w 543941"/>
                  <a:gd name="connsiteY16" fmla="*/ 279083 h 5445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543941" h="544576">
                    <a:moveTo>
                      <a:pt x="373063" y="348539"/>
                    </a:moveTo>
                    <a:lnTo>
                      <a:pt x="162052" y="348539"/>
                    </a:lnTo>
                    <a:lnTo>
                      <a:pt x="99441" y="499637"/>
                    </a:lnTo>
                    <a:cubicBezTo>
                      <a:pt x="93980" y="513232"/>
                      <a:pt x="91948" y="530244"/>
                      <a:pt x="91948" y="544576"/>
                    </a:cubicBezTo>
                    <a:lnTo>
                      <a:pt x="0" y="544576"/>
                    </a:lnTo>
                    <a:cubicBezTo>
                      <a:pt x="9589" y="530917"/>
                      <a:pt x="17018" y="517989"/>
                      <a:pt x="24511" y="499637"/>
                    </a:cubicBezTo>
                    <a:lnTo>
                      <a:pt x="232855" y="0"/>
                    </a:lnTo>
                    <a:lnTo>
                      <a:pt x="300228" y="0"/>
                    </a:lnTo>
                    <a:lnTo>
                      <a:pt x="519430" y="499637"/>
                    </a:lnTo>
                    <a:cubicBezTo>
                      <a:pt x="527621" y="517989"/>
                      <a:pt x="534416" y="530917"/>
                      <a:pt x="543941" y="544576"/>
                    </a:cubicBezTo>
                    <a:lnTo>
                      <a:pt x="447294" y="544576"/>
                    </a:lnTo>
                    <a:cubicBezTo>
                      <a:pt x="447294" y="526834"/>
                      <a:pt x="444564" y="512566"/>
                      <a:pt x="439103" y="499637"/>
                    </a:cubicBezTo>
                    <a:lnTo>
                      <a:pt x="373063" y="348539"/>
                    </a:lnTo>
                    <a:close/>
                    <a:moveTo>
                      <a:pt x="191326" y="279083"/>
                    </a:moveTo>
                    <a:lnTo>
                      <a:pt x="342392" y="279083"/>
                    </a:lnTo>
                    <a:lnTo>
                      <a:pt x="264858" y="101397"/>
                    </a:lnTo>
                    <a:lnTo>
                      <a:pt x="191326" y="279083"/>
                    </a:lnTo>
                    <a:close/>
                  </a:path>
                </a:pathLst>
              </a:custGeom>
              <a:grpFill/>
              <a:ln w="6350" cap="flat">
                <a:noFill/>
                <a:prstDash val="solid"/>
                <a:miter/>
              </a:ln>
            </p:spPr>
            <p:txBody>
              <a:bodyPr rtlCol="0" anchor="ctr"/>
              <a:lstStyle/>
              <a:p>
                <a:endParaRPr lang="da-DK" dirty="0"/>
              </a:p>
            </p:txBody>
          </p:sp>
          <p:sp>
            <p:nvSpPr>
              <p:cNvPr id="21" name="Freeform: Shape 20">
                <a:extLst>
                  <a:ext uri="{FF2B5EF4-FFF2-40B4-BE49-F238E27FC236}">
                    <a16:creationId xmlns:a16="http://schemas.microsoft.com/office/drawing/2014/main" id="{11D54876-98AE-F188-907A-C5E68A81C49D}"/>
                  </a:ext>
                </a:extLst>
              </p:cNvPr>
              <p:cNvSpPr/>
              <p:nvPr/>
            </p:nvSpPr>
            <p:spPr>
              <a:xfrm>
                <a:off x="7727701" y="408334"/>
                <a:ext cx="488124" cy="544575"/>
              </a:xfrm>
              <a:custGeom>
                <a:avLst/>
                <a:gdLst>
                  <a:gd name="connsiteX0" fmla="*/ 477901 w 488124"/>
                  <a:gd name="connsiteY0" fmla="*/ 499637 h 544575"/>
                  <a:gd name="connsiteX1" fmla="*/ 481330 w 488124"/>
                  <a:gd name="connsiteY1" fmla="*/ 544576 h 544575"/>
                  <a:gd name="connsiteX2" fmla="*/ 409194 w 488124"/>
                  <a:gd name="connsiteY2" fmla="*/ 544576 h 544575"/>
                  <a:gd name="connsiteX3" fmla="*/ 79629 w 488124"/>
                  <a:gd name="connsiteY3" fmla="*/ 119145 h 544575"/>
                  <a:gd name="connsiteX4" fmla="*/ 79629 w 488124"/>
                  <a:gd name="connsiteY4" fmla="*/ 499637 h 544575"/>
                  <a:gd name="connsiteX5" fmla="*/ 89916 w 488124"/>
                  <a:gd name="connsiteY5" fmla="*/ 544576 h 544575"/>
                  <a:gd name="connsiteX6" fmla="*/ 0 w 488124"/>
                  <a:gd name="connsiteY6" fmla="*/ 544576 h 544575"/>
                  <a:gd name="connsiteX7" fmla="*/ 10287 w 488124"/>
                  <a:gd name="connsiteY7" fmla="*/ 499637 h 544575"/>
                  <a:gd name="connsiteX8" fmla="*/ 10287 w 488124"/>
                  <a:gd name="connsiteY8" fmla="*/ 44939 h 544575"/>
                  <a:gd name="connsiteX9" fmla="*/ 0 w 488124"/>
                  <a:gd name="connsiteY9" fmla="*/ 0 h 544575"/>
                  <a:gd name="connsiteX10" fmla="*/ 81724 w 488124"/>
                  <a:gd name="connsiteY10" fmla="*/ 0 h 544575"/>
                  <a:gd name="connsiteX11" fmla="*/ 408432 w 488124"/>
                  <a:gd name="connsiteY11" fmla="*/ 419335 h 544575"/>
                  <a:gd name="connsiteX12" fmla="*/ 408432 w 488124"/>
                  <a:gd name="connsiteY12" fmla="*/ 44939 h 544575"/>
                  <a:gd name="connsiteX13" fmla="*/ 398272 w 488124"/>
                  <a:gd name="connsiteY13" fmla="*/ 0 h 544575"/>
                  <a:gd name="connsiteX14" fmla="*/ 488124 w 488124"/>
                  <a:gd name="connsiteY14" fmla="*/ 0 h 544575"/>
                  <a:gd name="connsiteX15" fmla="*/ 477901 w 488124"/>
                  <a:gd name="connsiteY15" fmla="*/ 44939 h 544575"/>
                  <a:gd name="connsiteX16" fmla="*/ 477901 w 488124"/>
                  <a:gd name="connsiteY16" fmla="*/ 499637 h 544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88124" h="544575">
                    <a:moveTo>
                      <a:pt x="477901" y="499637"/>
                    </a:moveTo>
                    <a:cubicBezTo>
                      <a:pt x="477901" y="519392"/>
                      <a:pt x="479298" y="530917"/>
                      <a:pt x="481330" y="544576"/>
                    </a:cubicBezTo>
                    <a:lnTo>
                      <a:pt x="409194" y="544576"/>
                    </a:lnTo>
                    <a:lnTo>
                      <a:pt x="79629" y="119145"/>
                    </a:lnTo>
                    <a:lnTo>
                      <a:pt x="79629" y="499637"/>
                    </a:lnTo>
                    <a:cubicBezTo>
                      <a:pt x="79629" y="519392"/>
                      <a:pt x="83058" y="530917"/>
                      <a:pt x="89916" y="544576"/>
                    </a:cubicBezTo>
                    <a:lnTo>
                      <a:pt x="0" y="544576"/>
                    </a:lnTo>
                    <a:cubicBezTo>
                      <a:pt x="6858" y="530917"/>
                      <a:pt x="10287" y="519392"/>
                      <a:pt x="10287" y="499637"/>
                    </a:cubicBezTo>
                    <a:lnTo>
                      <a:pt x="10287" y="44939"/>
                    </a:lnTo>
                    <a:cubicBezTo>
                      <a:pt x="10287" y="25184"/>
                      <a:pt x="6858" y="13595"/>
                      <a:pt x="0" y="0"/>
                    </a:cubicBezTo>
                    <a:lnTo>
                      <a:pt x="81724" y="0"/>
                    </a:lnTo>
                    <a:lnTo>
                      <a:pt x="408432" y="419335"/>
                    </a:lnTo>
                    <a:lnTo>
                      <a:pt x="408432" y="44939"/>
                    </a:lnTo>
                    <a:cubicBezTo>
                      <a:pt x="408432" y="25184"/>
                      <a:pt x="405067" y="13595"/>
                      <a:pt x="398272" y="0"/>
                    </a:cubicBezTo>
                    <a:lnTo>
                      <a:pt x="488124" y="0"/>
                    </a:lnTo>
                    <a:cubicBezTo>
                      <a:pt x="481330" y="13595"/>
                      <a:pt x="477901" y="25184"/>
                      <a:pt x="477901" y="44939"/>
                    </a:cubicBezTo>
                    <a:lnTo>
                      <a:pt x="477901" y="499637"/>
                    </a:lnTo>
                    <a:close/>
                  </a:path>
                </a:pathLst>
              </a:custGeom>
              <a:grpFill/>
              <a:ln w="6350" cap="flat">
                <a:noFill/>
                <a:prstDash val="solid"/>
                <a:miter/>
              </a:ln>
            </p:spPr>
            <p:txBody>
              <a:bodyPr rtlCol="0" anchor="ctr"/>
              <a:lstStyle/>
              <a:p>
                <a:endParaRPr lang="da-DK" dirty="0"/>
              </a:p>
            </p:txBody>
          </p:sp>
          <p:sp>
            <p:nvSpPr>
              <p:cNvPr id="22" name="Freeform: Shape 21">
                <a:extLst>
                  <a:ext uri="{FF2B5EF4-FFF2-40B4-BE49-F238E27FC236}">
                    <a16:creationId xmlns:a16="http://schemas.microsoft.com/office/drawing/2014/main" id="{EAD5EB04-ECB0-AD34-D43E-89BBC8D2D842}"/>
                  </a:ext>
                </a:extLst>
              </p:cNvPr>
              <p:cNvSpPr/>
              <p:nvPr/>
            </p:nvSpPr>
            <p:spPr>
              <a:xfrm>
                <a:off x="8336158" y="408308"/>
                <a:ext cx="482663" cy="548665"/>
              </a:xfrm>
              <a:custGeom>
                <a:avLst/>
                <a:gdLst>
                  <a:gd name="connsiteX0" fmla="*/ 199454 w 482663"/>
                  <a:gd name="connsiteY0" fmla="*/ 0 h 548665"/>
                  <a:gd name="connsiteX1" fmla="*/ 482664 w 482663"/>
                  <a:gd name="connsiteY1" fmla="*/ 272993 h 548665"/>
                  <a:gd name="connsiteX2" fmla="*/ 196724 w 482663"/>
                  <a:gd name="connsiteY2" fmla="*/ 548665 h 548665"/>
                  <a:gd name="connsiteX3" fmla="*/ 48324 w 482663"/>
                  <a:gd name="connsiteY3" fmla="*/ 544582 h 548665"/>
                  <a:gd name="connsiteX4" fmla="*/ 0 w 482663"/>
                  <a:gd name="connsiteY4" fmla="*/ 544582 h 548665"/>
                  <a:gd name="connsiteX5" fmla="*/ 10224 w 482663"/>
                  <a:gd name="connsiteY5" fmla="*/ 499643 h 548665"/>
                  <a:gd name="connsiteX6" fmla="*/ 10224 w 482663"/>
                  <a:gd name="connsiteY6" fmla="*/ 44945 h 548665"/>
                  <a:gd name="connsiteX7" fmla="*/ 0 w 482663"/>
                  <a:gd name="connsiteY7" fmla="*/ 6 h 548665"/>
                  <a:gd name="connsiteX8" fmla="*/ 199454 w 482663"/>
                  <a:gd name="connsiteY8" fmla="*/ 6 h 548665"/>
                  <a:gd name="connsiteX9" fmla="*/ 83757 w 482663"/>
                  <a:gd name="connsiteY9" fmla="*/ 435673 h 548665"/>
                  <a:gd name="connsiteX10" fmla="*/ 105538 w 482663"/>
                  <a:gd name="connsiteY10" fmla="*/ 475856 h 548665"/>
                  <a:gd name="connsiteX11" fmla="*/ 191961 w 482663"/>
                  <a:gd name="connsiteY11" fmla="*/ 481952 h 548665"/>
                  <a:gd name="connsiteX12" fmla="*/ 402337 w 482663"/>
                  <a:gd name="connsiteY12" fmla="*/ 273659 h 548665"/>
                  <a:gd name="connsiteX13" fmla="*/ 189929 w 482663"/>
                  <a:gd name="connsiteY13" fmla="*/ 69450 h 548665"/>
                  <a:gd name="connsiteX14" fmla="*/ 83757 w 482663"/>
                  <a:gd name="connsiteY14" fmla="*/ 69450 h 548665"/>
                  <a:gd name="connsiteX15" fmla="*/ 83757 w 482663"/>
                  <a:gd name="connsiteY15" fmla="*/ 435673 h 5486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482663" h="548665">
                    <a:moveTo>
                      <a:pt x="199454" y="0"/>
                    </a:moveTo>
                    <a:cubicBezTo>
                      <a:pt x="366903" y="0"/>
                      <a:pt x="482664" y="113722"/>
                      <a:pt x="482664" y="272993"/>
                    </a:cubicBezTo>
                    <a:cubicBezTo>
                      <a:pt x="482664" y="432264"/>
                      <a:pt x="364173" y="548665"/>
                      <a:pt x="196724" y="548665"/>
                    </a:cubicBezTo>
                    <a:cubicBezTo>
                      <a:pt x="114364" y="548665"/>
                      <a:pt x="89154" y="544582"/>
                      <a:pt x="48324" y="544582"/>
                    </a:cubicBezTo>
                    <a:lnTo>
                      <a:pt x="0" y="544582"/>
                    </a:lnTo>
                    <a:cubicBezTo>
                      <a:pt x="6795" y="530987"/>
                      <a:pt x="10224" y="519398"/>
                      <a:pt x="10224" y="499643"/>
                    </a:cubicBezTo>
                    <a:lnTo>
                      <a:pt x="10224" y="44945"/>
                    </a:lnTo>
                    <a:cubicBezTo>
                      <a:pt x="10224" y="25190"/>
                      <a:pt x="6795" y="13665"/>
                      <a:pt x="0" y="6"/>
                    </a:cubicBezTo>
                    <a:lnTo>
                      <a:pt x="199454" y="6"/>
                    </a:lnTo>
                    <a:close/>
                    <a:moveTo>
                      <a:pt x="83757" y="435673"/>
                    </a:moveTo>
                    <a:cubicBezTo>
                      <a:pt x="83757" y="456101"/>
                      <a:pt x="85789" y="469697"/>
                      <a:pt x="105538" y="475856"/>
                    </a:cubicBezTo>
                    <a:cubicBezTo>
                      <a:pt x="121857" y="481286"/>
                      <a:pt x="151765" y="481952"/>
                      <a:pt x="191961" y="481952"/>
                    </a:cubicBezTo>
                    <a:cubicBezTo>
                      <a:pt x="319278" y="481952"/>
                      <a:pt x="402337" y="390061"/>
                      <a:pt x="402337" y="273659"/>
                    </a:cubicBezTo>
                    <a:cubicBezTo>
                      <a:pt x="402337" y="157258"/>
                      <a:pt x="319278" y="69450"/>
                      <a:pt x="189929" y="69450"/>
                    </a:cubicBezTo>
                    <a:lnTo>
                      <a:pt x="83757" y="69450"/>
                    </a:lnTo>
                    <a:lnTo>
                      <a:pt x="83757" y="435673"/>
                    </a:lnTo>
                    <a:close/>
                  </a:path>
                </a:pathLst>
              </a:custGeom>
              <a:grpFill/>
              <a:ln w="6350" cap="flat">
                <a:noFill/>
                <a:prstDash val="solid"/>
                <a:miter/>
              </a:ln>
            </p:spPr>
            <p:txBody>
              <a:bodyPr rtlCol="0" anchor="ctr"/>
              <a:lstStyle/>
              <a:p>
                <a:endParaRPr lang="da-DK" dirty="0"/>
              </a:p>
            </p:txBody>
          </p:sp>
          <p:sp>
            <p:nvSpPr>
              <p:cNvPr id="23" name="Freeform: Shape 22">
                <a:extLst>
                  <a:ext uri="{FF2B5EF4-FFF2-40B4-BE49-F238E27FC236}">
                    <a16:creationId xmlns:a16="http://schemas.microsoft.com/office/drawing/2014/main" id="{0F99A802-90E3-7F20-1C33-46654A687F78}"/>
                  </a:ext>
                </a:extLst>
              </p:cNvPr>
              <p:cNvSpPr/>
              <p:nvPr/>
            </p:nvSpPr>
            <p:spPr>
              <a:xfrm>
                <a:off x="9341871" y="1815481"/>
                <a:ext cx="474536" cy="558177"/>
              </a:xfrm>
              <a:custGeom>
                <a:avLst/>
                <a:gdLst>
                  <a:gd name="connsiteX0" fmla="*/ 464312 w 474536"/>
                  <a:gd name="connsiteY0" fmla="*/ 463537 h 558177"/>
                  <a:gd name="connsiteX1" fmla="*/ 469012 w 474536"/>
                  <a:gd name="connsiteY1" fmla="*/ 520065 h 558177"/>
                  <a:gd name="connsiteX2" fmla="*/ 315214 w 474536"/>
                  <a:gd name="connsiteY2" fmla="*/ 558178 h 558177"/>
                  <a:gd name="connsiteX3" fmla="*/ 0 w 474536"/>
                  <a:gd name="connsiteY3" fmla="*/ 279089 h 558177"/>
                  <a:gd name="connsiteX4" fmla="*/ 300927 w 474536"/>
                  <a:gd name="connsiteY4" fmla="*/ 0 h 558177"/>
                  <a:gd name="connsiteX5" fmla="*/ 458089 w 474536"/>
                  <a:gd name="connsiteY5" fmla="*/ 30607 h 558177"/>
                  <a:gd name="connsiteX6" fmla="*/ 460185 w 474536"/>
                  <a:gd name="connsiteY6" fmla="*/ 127254 h 558177"/>
                  <a:gd name="connsiteX7" fmla="*/ 390081 w 474536"/>
                  <a:gd name="connsiteY7" fmla="*/ 83719 h 558177"/>
                  <a:gd name="connsiteX8" fmla="*/ 301562 w 474536"/>
                  <a:gd name="connsiteY8" fmla="*/ 70123 h 558177"/>
                  <a:gd name="connsiteX9" fmla="*/ 78994 w 474536"/>
                  <a:gd name="connsiteY9" fmla="*/ 279089 h 558177"/>
                  <a:gd name="connsiteX10" fmla="*/ 318580 w 474536"/>
                  <a:gd name="connsiteY10" fmla="*/ 488055 h 558177"/>
                  <a:gd name="connsiteX11" fmla="*/ 390716 w 474536"/>
                  <a:gd name="connsiteY11" fmla="*/ 471043 h 558177"/>
                  <a:gd name="connsiteX12" fmla="*/ 390716 w 474536"/>
                  <a:gd name="connsiteY12" fmla="*/ 340309 h 558177"/>
                  <a:gd name="connsiteX13" fmla="*/ 380556 w 474536"/>
                  <a:gd name="connsiteY13" fmla="*/ 295427 h 558177"/>
                  <a:gd name="connsiteX14" fmla="*/ 474536 w 474536"/>
                  <a:gd name="connsiteY14" fmla="*/ 295427 h 558177"/>
                  <a:gd name="connsiteX15" fmla="*/ 464249 w 474536"/>
                  <a:gd name="connsiteY15" fmla="*/ 340309 h 558177"/>
                  <a:gd name="connsiteX16" fmla="*/ 464249 w 474536"/>
                  <a:gd name="connsiteY16" fmla="*/ 463537 h 5581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74536" h="558177">
                    <a:moveTo>
                      <a:pt x="464312" y="463537"/>
                    </a:moveTo>
                    <a:cubicBezTo>
                      <a:pt x="464312" y="493478"/>
                      <a:pt x="466281" y="505060"/>
                      <a:pt x="469012" y="520065"/>
                    </a:cubicBezTo>
                    <a:cubicBezTo>
                      <a:pt x="420053" y="543846"/>
                      <a:pt x="368300" y="558178"/>
                      <a:pt x="315214" y="558178"/>
                    </a:cubicBezTo>
                    <a:cubicBezTo>
                      <a:pt x="120524" y="558178"/>
                      <a:pt x="0" y="437020"/>
                      <a:pt x="0" y="279089"/>
                    </a:cubicBezTo>
                    <a:cubicBezTo>
                      <a:pt x="0" y="121101"/>
                      <a:pt x="125985" y="0"/>
                      <a:pt x="300927" y="0"/>
                    </a:cubicBezTo>
                    <a:cubicBezTo>
                      <a:pt x="365570" y="0"/>
                      <a:pt x="407734" y="6769"/>
                      <a:pt x="458089" y="30607"/>
                    </a:cubicBezTo>
                    <a:lnTo>
                      <a:pt x="460185" y="127254"/>
                    </a:lnTo>
                    <a:cubicBezTo>
                      <a:pt x="443865" y="108903"/>
                      <a:pt x="420053" y="94571"/>
                      <a:pt x="390081" y="83719"/>
                    </a:cubicBezTo>
                    <a:cubicBezTo>
                      <a:pt x="366205" y="74879"/>
                      <a:pt x="334264" y="70123"/>
                      <a:pt x="301562" y="70123"/>
                    </a:cubicBezTo>
                    <a:cubicBezTo>
                      <a:pt x="164783" y="70123"/>
                      <a:pt x="78994" y="161284"/>
                      <a:pt x="78994" y="279089"/>
                    </a:cubicBezTo>
                    <a:cubicBezTo>
                      <a:pt x="78994" y="397504"/>
                      <a:pt x="172911" y="488055"/>
                      <a:pt x="318580" y="488055"/>
                    </a:cubicBezTo>
                    <a:cubicBezTo>
                      <a:pt x="332931" y="488055"/>
                      <a:pt x="366205" y="484638"/>
                      <a:pt x="390716" y="471043"/>
                    </a:cubicBezTo>
                    <a:lnTo>
                      <a:pt x="390716" y="340309"/>
                    </a:lnTo>
                    <a:cubicBezTo>
                      <a:pt x="390716" y="320611"/>
                      <a:pt x="387414" y="309029"/>
                      <a:pt x="380556" y="295427"/>
                    </a:cubicBezTo>
                    <a:lnTo>
                      <a:pt x="474536" y="295427"/>
                    </a:lnTo>
                    <a:cubicBezTo>
                      <a:pt x="467678" y="309023"/>
                      <a:pt x="464249" y="320611"/>
                      <a:pt x="464249" y="340309"/>
                    </a:cubicBezTo>
                    <a:lnTo>
                      <a:pt x="464249" y="463537"/>
                    </a:lnTo>
                    <a:close/>
                  </a:path>
                </a:pathLst>
              </a:custGeom>
              <a:grpFill/>
              <a:ln w="6350" cap="flat">
                <a:noFill/>
                <a:prstDash val="solid"/>
                <a:miter/>
              </a:ln>
            </p:spPr>
            <p:txBody>
              <a:bodyPr rtlCol="0" anchor="ctr"/>
              <a:lstStyle/>
              <a:p>
                <a:endParaRPr lang="da-DK" dirty="0"/>
              </a:p>
            </p:txBody>
          </p:sp>
          <p:sp>
            <p:nvSpPr>
              <p:cNvPr id="24" name="Freeform: Shape 23">
                <a:extLst>
                  <a:ext uri="{FF2B5EF4-FFF2-40B4-BE49-F238E27FC236}">
                    <a16:creationId xmlns:a16="http://schemas.microsoft.com/office/drawing/2014/main" id="{F1AE5761-D727-6319-6C39-591EAD83C7BC}"/>
                  </a:ext>
                </a:extLst>
              </p:cNvPr>
              <p:cNvSpPr/>
              <p:nvPr/>
            </p:nvSpPr>
            <p:spPr>
              <a:xfrm>
                <a:off x="9930643" y="1822257"/>
                <a:ext cx="313816" cy="544575"/>
              </a:xfrm>
              <a:custGeom>
                <a:avLst/>
                <a:gdLst>
                  <a:gd name="connsiteX0" fmla="*/ 288607 w 313816"/>
                  <a:gd name="connsiteY0" fmla="*/ 6 h 544575"/>
                  <a:gd name="connsiteX1" fmla="*/ 292036 w 313816"/>
                  <a:gd name="connsiteY1" fmla="*/ 83725 h 544575"/>
                  <a:gd name="connsiteX2" fmla="*/ 232790 w 313816"/>
                  <a:gd name="connsiteY2" fmla="*/ 69456 h 544575"/>
                  <a:gd name="connsiteX3" fmla="*/ 83756 w 313816"/>
                  <a:gd name="connsiteY3" fmla="*/ 69456 h 544575"/>
                  <a:gd name="connsiteX4" fmla="*/ 83756 w 313816"/>
                  <a:gd name="connsiteY4" fmla="*/ 232810 h 544575"/>
                  <a:gd name="connsiteX5" fmla="*/ 238252 w 313816"/>
                  <a:gd name="connsiteY5" fmla="*/ 232810 h 544575"/>
                  <a:gd name="connsiteX6" fmla="*/ 283210 w 313816"/>
                  <a:gd name="connsiteY6" fmla="*/ 222624 h 544575"/>
                  <a:gd name="connsiteX7" fmla="*/ 283210 w 313816"/>
                  <a:gd name="connsiteY7" fmla="*/ 312445 h 544575"/>
                  <a:gd name="connsiteX8" fmla="*/ 238252 w 313816"/>
                  <a:gd name="connsiteY8" fmla="*/ 302260 h 544575"/>
                  <a:gd name="connsiteX9" fmla="*/ 83756 w 313816"/>
                  <a:gd name="connsiteY9" fmla="*/ 302260 h 544575"/>
                  <a:gd name="connsiteX10" fmla="*/ 83756 w 313816"/>
                  <a:gd name="connsiteY10" fmla="*/ 475126 h 544575"/>
                  <a:gd name="connsiteX11" fmla="*/ 249110 w 313816"/>
                  <a:gd name="connsiteY11" fmla="*/ 475126 h 544575"/>
                  <a:gd name="connsiteX12" fmla="*/ 313817 w 313816"/>
                  <a:gd name="connsiteY12" fmla="*/ 460858 h 544575"/>
                  <a:gd name="connsiteX13" fmla="*/ 294767 w 313816"/>
                  <a:gd name="connsiteY13" fmla="*/ 544576 h 544575"/>
                  <a:gd name="connsiteX14" fmla="*/ 0 w 313816"/>
                  <a:gd name="connsiteY14" fmla="*/ 544576 h 544575"/>
                  <a:gd name="connsiteX15" fmla="*/ 10223 w 313816"/>
                  <a:gd name="connsiteY15" fmla="*/ 499637 h 544575"/>
                  <a:gd name="connsiteX16" fmla="*/ 10223 w 313816"/>
                  <a:gd name="connsiteY16" fmla="*/ 44939 h 544575"/>
                  <a:gd name="connsiteX17" fmla="*/ 0 w 313816"/>
                  <a:gd name="connsiteY17" fmla="*/ 0 h 544575"/>
                  <a:gd name="connsiteX18" fmla="*/ 288607 w 313816"/>
                  <a:gd name="connsiteY18" fmla="*/ 0 h 544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313816" h="544575">
                    <a:moveTo>
                      <a:pt x="288607" y="6"/>
                    </a:moveTo>
                    <a:lnTo>
                      <a:pt x="292036" y="83725"/>
                    </a:lnTo>
                    <a:cubicBezTo>
                      <a:pt x="276352" y="74885"/>
                      <a:pt x="260667" y="69456"/>
                      <a:pt x="232790" y="69456"/>
                    </a:cubicBezTo>
                    <a:lnTo>
                      <a:pt x="83756" y="69456"/>
                    </a:lnTo>
                    <a:lnTo>
                      <a:pt x="83756" y="232810"/>
                    </a:lnTo>
                    <a:lnTo>
                      <a:pt x="238252" y="232810"/>
                    </a:lnTo>
                    <a:cubicBezTo>
                      <a:pt x="258001" y="232810"/>
                      <a:pt x="269494" y="229394"/>
                      <a:pt x="283210" y="222624"/>
                    </a:cubicBezTo>
                    <a:lnTo>
                      <a:pt x="283210" y="312445"/>
                    </a:lnTo>
                    <a:cubicBezTo>
                      <a:pt x="269494" y="305619"/>
                      <a:pt x="258001" y="302260"/>
                      <a:pt x="238252" y="302260"/>
                    </a:cubicBezTo>
                    <a:lnTo>
                      <a:pt x="83756" y="302260"/>
                    </a:lnTo>
                    <a:lnTo>
                      <a:pt x="83756" y="475126"/>
                    </a:lnTo>
                    <a:lnTo>
                      <a:pt x="249110" y="475126"/>
                    </a:lnTo>
                    <a:cubicBezTo>
                      <a:pt x="277051" y="475126"/>
                      <a:pt x="298132" y="469697"/>
                      <a:pt x="313817" y="460858"/>
                    </a:cubicBezTo>
                    <a:lnTo>
                      <a:pt x="294767" y="544576"/>
                    </a:lnTo>
                    <a:lnTo>
                      <a:pt x="0" y="544576"/>
                    </a:lnTo>
                    <a:cubicBezTo>
                      <a:pt x="6794" y="530980"/>
                      <a:pt x="10223" y="519392"/>
                      <a:pt x="10223" y="499637"/>
                    </a:cubicBezTo>
                    <a:lnTo>
                      <a:pt x="10223" y="44939"/>
                    </a:lnTo>
                    <a:cubicBezTo>
                      <a:pt x="10223" y="25184"/>
                      <a:pt x="6794" y="13595"/>
                      <a:pt x="0" y="0"/>
                    </a:cubicBezTo>
                    <a:lnTo>
                      <a:pt x="288607" y="0"/>
                    </a:lnTo>
                    <a:close/>
                  </a:path>
                </a:pathLst>
              </a:custGeom>
              <a:grpFill/>
              <a:ln w="6350" cap="flat">
                <a:noFill/>
                <a:prstDash val="solid"/>
                <a:miter/>
              </a:ln>
            </p:spPr>
            <p:txBody>
              <a:bodyPr rtlCol="0" anchor="ctr"/>
              <a:lstStyle/>
              <a:p>
                <a:endParaRPr lang="da-DK" dirty="0"/>
              </a:p>
            </p:txBody>
          </p:sp>
          <p:sp>
            <p:nvSpPr>
              <p:cNvPr id="25" name="Freeform: Shape 24">
                <a:extLst>
                  <a:ext uri="{FF2B5EF4-FFF2-40B4-BE49-F238E27FC236}">
                    <a16:creationId xmlns:a16="http://schemas.microsoft.com/office/drawing/2014/main" id="{A3F4CF5D-DE43-F40E-391D-4AA7075E4219}"/>
                  </a:ext>
                </a:extLst>
              </p:cNvPr>
              <p:cNvSpPr/>
              <p:nvPr/>
            </p:nvSpPr>
            <p:spPr>
              <a:xfrm>
                <a:off x="10343393" y="1822276"/>
                <a:ext cx="402335" cy="544518"/>
              </a:xfrm>
              <a:custGeom>
                <a:avLst/>
                <a:gdLst>
                  <a:gd name="connsiteX0" fmla="*/ 157290 w 402335"/>
                  <a:gd name="connsiteY0" fmla="*/ 6 h 544518"/>
                  <a:gd name="connsiteX1" fmla="*/ 322643 w 402335"/>
                  <a:gd name="connsiteY1" fmla="*/ 157874 h 544518"/>
                  <a:gd name="connsiteX2" fmla="*/ 220535 w 402335"/>
                  <a:gd name="connsiteY2" fmla="*/ 302203 h 544518"/>
                  <a:gd name="connsiteX3" fmla="*/ 247777 w 402335"/>
                  <a:gd name="connsiteY3" fmla="*/ 332810 h 544518"/>
                  <a:gd name="connsiteX4" fmla="*/ 359410 w 402335"/>
                  <a:gd name="connsiteY4" fmla="*/ 494150 h 544518"/>
                  <a:gd name="connsiteX5" fmla="*/ 402336 w 402335"/>
                  <a:gd name="connsiteY5" fmla="*/ 544519 h 544518"/>
                  <a:gd name="connsiteX6" fmla="*/ 293433 w 402335"/>
                  <a:gd name="connsiteY6" fmla="*/ 544519 h 544518"/>
                  <a:gd name="connsiteX7" fmla="*/ 275018 w 402335"/>
                  <a:gd name="connsiteY7" fmla="*/ 502996 h 544518"/>
                  <a:gd name="connsiteX8" fmla="*/ 176276 w 402335"/>
                  <a:gd name="connsiteY8" fmla="*/ 359397 h 544518"/>
                  <a:gd name="connsiteX9" fmla="*/ 122491 w 402335"/>
                  <a:gd name="connsiteY9" fmla="*/ 316528 h 544518"/>
                  <a:gd name="connsiteX10" fmla="*/ 83693 w 402335"/>
                  <a:gd name="connsiteY10" fmla="*/ 311772 h 544518"/>
                  <a:gd name="connsiteX11" fmla="*/ 83693 w 402335"/>
                  <a:gd name="connsiteY11" fmla="*/ 499643 h 544518"/>
                  <a:gd name="connsiteX12" fmla="*/ 93916 w 402335"/>
                  <a:gd name="connsiteY12" fmla="*/ 544519 h 544518"/>
                  <a:gd name="connsiteX13" fmla="*/ 0 w 402335"/>
                  <a:gd name="connsiteY13" fmla="*/ 544519 h 544518"/>
                  <a:gd name="connsiteX14" fmla="*/ 10160 w 402335"/>
                  <a:gd name="connsiteY14" fmla="*/ 499643 h 544518"/>
                  <a:gd name="connsiteX15" fmla="*/ 10160 w 402335"/>
                  <a:gd name="connsiteY15" fmla="*/ 44882 h 544518"/>
                  <a:gd name="connsiteX16" fmla="*/ 0 w 402335"/>
                  <a:gd name="connsiteY16" fmla="*/ 0 h 544518"/>
                  <a:gd name="connsiteX17" fmla="*/ 157290 w 402335"/>
                  <a:gd name="connsiteY17" fmla="*/ 0 h 544518"/>
                  <a:gd name="connsiteX18" fmla="*/ 83693 w 402335"/>
                  <a:gd name="connsiteY18" fmla="*/ 242329 h 544518"/>
                  <a:gd name="connsiteX19" fmla="*/ 132080 w 402335"/>
                  <a:gd name="connsiteY19" fmla="*/ 247085 h 544518"/>
                  <a:gd name="connsiteX20" fmla="*/ 245745 w 402335"/>
                  <a:gd name="connsiteY20" fmla="*/ 158610 h 544518"/>
                  <a:gd name="connsiteX21" fmla="*/ 142939 w 402335"/>
                  <a:gd name="connsiteY21" fmla="*/ 68732 h 544518"/>
                  <a:gd name="connsiteX22" fmla="*/ 83693 w 402335"/>
                  <a:gd name="connsiteY22" fmla="*/ 68732 h 544518"/>
                  <a:gd name="connsiteX23" fmla="*/ 83693 w 402335"/>
                  <a:gd name="connsiteY23" fmla="*/ 242329 h 5445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402335" h="544518">
                    <a:moveTo>
                      <a:pt x="157290" y="6"/>
                    </a:moveTo>
                    <a:cubicBezTo>
                      <a:pt x="260032" y="6"/>
                      <a:pt x="322643" y="70739"/>
                      <a:pt x="322643" y="157874"/>
                    </a:cubicBezTo>
                    <a:cubicBezTo>
                      <a:pt x="322643" y="227997"/>
                      <a:pt x="285178" y="279095"/>
                      <a:pt x="220535" y="302203"/>
                    </a:cubicBezTo>
                    <a:cubicBezTo>
                      <a:pt x="232156" y="312445"/>
                      <a:pt x="238887" y="321957"/>
                      <a:pt x="247777" y="332810"/>
                    </a:cubicBezTo>
                    <a:cubicBezTo>
                      <a:pt x="287274" y="384581"/>
                      <a:pt x="328802" y="448545"/>
                      <a:pt x="359410" y="494150"/>
                    </a:cubicBezTo>
                    <a:cubicBezTo>
                      <a:pt x="374396" y="515982"/>
                      <a:pt x="385318" y="530250"/>
                      <a:pt x="402336" y="544519"/>
                    </a:cubicBezTo>
                    <a:lnTo>
                      <a:pt x="293433" y="544519"/>
                    </a:lnTo>
                    <a:cubicBezTo>
                      <a:pt x="289242" y="527507"/>
                      <a:pt x="283845" y="515982"/>
                      <a:pt x="275018" y="502996"/>
                    </a:cubicBezTo>
                    <a:cubicBezTo>
                      <a:pt x="242315" y="454704"/>
                      <a:pt x="209614" y="407022"/>
                      <a:pt x="176276" y="359397"/>
                    </a:cubicBezTo>
                    <a:cubicBezTo>
                      <a:pt x="164719" y="343726"/>
                      <a:pt x="145669" y="323297"/>
                      <a:pt x="122491" y="316528"/>
                    </a:cubicBezTo>
                    <a:cubicBezTo>
                      <a:pt x="108203" y="312445"/>
                      <a:pt x="94614" y="311772"/>
                      <a:pt x="83693" y="311772"/>
                    </a:cubicBezTo>
                    <a:lnTo>
                      <a:pt x="83693" y="499643"/>
                    </a:lnTo>
                    <a:cubicBezTo>
                      <a:pt x="83693" y="519398"/>
                      <a:pt x="87122" y="530923"/>
                      <a:pt x="93916" y="544519"/>
                    </a:cubicBezTo>
                    <a:lnTo>
                      <a:pt x="0" y="544519"/>
                    </a:lnTo>
                    <a:cubicBezTo>
                      <a:pt x="6794" y="530923"/>
                      <a:pt x="10160" y="519398"/>
                      <a:pt x="10160" y="499643"/>
                    </a:cubicBezTo>
                    <a:lnTo>
                      <a:pt x="10160" y="44882"/>
                    </a:lnTo>
                    <a:cubicBezTo>
                      <a:pt x="10160" y="25184"/>
                      <a:pt x="6858" y="13601"/>
                      <a:pt x="0" y="0"/>
                    </a:cubicBezTo>
                    <a:lnTo>
                      <a:pt x="157290" y="0"/>
                    </a:lnTo>
                    <a:close/>
                    <a:moveTo>
                      <a:pt x="83693" y="242329"/>
                    </a:moveTo>
                    <a:cubicBezTo>
                      <a:pt x="100711" y="246412"/>
                      <a:pt x="115062" y="247085"/>
                      <a:pt x="132080" y="247085"/>
                    </a:cubicBezTo>
                    <a:cubicBezTo>
                      <a:pt x="211709" y="247085"/>
                      <a:pt x="245745" y="208306"/>
                      <a:pt x="245745" y="158610"/>
                    </a:cubicBezTo>
                    <a:cubicBezTo>
                      <a:pt x="245745" y="107512"/>
                      <a:pt x="211709" y="68732"/>
                      <a:pt x="142939" y="68732"/>
                    </a:cubicBezTo>
                    <a:lnTo>
                      <a:pt x="83693" y="68732"/>
                    </a:lnTo>
                    <a:lnTo>
                      <a:pt x="83693" y="242329"/>
                    </a:lnTo>
                    <a:close/>
                  </a:path>
                </a:pathLst>
              </a:custGeom>
              <a:grpFill/>
              <a:ln w="6350" cap="flat">
                <a:noFill/>
                <a:prstDash val="solid"/>
                <a:miter/>
              </a:ln>
            </p:spPr>
            <p:txBody>
              <a:bodyPr rtlCol="0" anchor="ctr"/>
              <a:lstStyle/>
              <a:p>
                <a:endParaRPr lang="da-DK" dirty="0"/>
              </a:p>
            </p:txBody>
          </p:sp>
        </p:grpSp>
      </p:grpSp>
      <p:sp>
        <p:nvSpPr>
          <p:cNvPr id="32" name="Text Placeholder 31">
            <a:extLst>
              <a:ext uri="{FF2B5EF4-FFF2-40B4-BE49-F238E27FC236}">
                <a16:creationId xmlns:a16="http://schemas.microsoft.com/office/drawing/2014/main" id="{00C346A0-02C2-FFB7-1B51-F953F611A703}"/>
              </a:ext>
            </a:extLst>
          </p:cNvPr>
          <p:cNvSpPr>
            <a:spLocks noGrp="1"/>
          </p:cNvSpPr>
          <p:nvPr>
            <p:ph type="body" sz="quarter" idx="13" hasCustomPrompt="1"/>
          </p:nvPr>
        </p:nvSpPr>
        <p:spPr>
          <a:xfrm>
            <a:off x="7166113" y="1709928"/>
            <a:ext cx="4480197" cy="3608387"/>
          </a:xfrm>
        </p:spPr>
        <p:txBody>
          <a:bodyPr/>
          <a:lstStyle>
            <a:lvl1pPr>
              <a:defRPr/>
            </a:lvl1pPr>
          </a:lstStyle>
          <a:p>
            <a:pPr lvl="1"/>
            <a:r>
              <a:rPr lang="da-DK" dirty="0"/>
              <a:t>Brug niveau 2 til brødtekst. Se første side for information om </a:t>
            </a:r>
            <a:r>
              <a:rPr lang="da-DK" dirty="0" err="1"/>
              <a:t>tekstniveauer</a:t>
            </a:r>
            <a:r>
              <a:rPr lang="da-DK" dirty="0"/>
              <a:t>.</a:t>
            </a:r>
          </a:p>
          <a:p>
            <a:pPr lvl="1"/>
            <a:r>
              <a:rPr lang="da-DK" dirty="0"/>
              <a:t>Second level</a:t>
            </a:r>
          </a:p>
          <a:p>
            <a:pPr lvl="2"/>
            <a:r>
              <a:rPr lang="da-DK" dirty="0"/>
              <a:t>Third level</a:t>
            </a:r>
          </a:p>
          <a:p>
            <a:pPr lvl="3"/>
            <a:r>
              <a:rPr lang="da-DK" dirty="0"/>
              <a:t>Fourth level</a:t>
            </a:r>
          </a:p>
          <a:p>
            <a:pPr lvl="4"/>
            <a:r>
              <a:rPr lang="da-DK" dirty="0"/>
              <a:t>Fifth level</a:t>
            </a:r>
          </a:p>
        </p:txBody>
      </p:sp>
      <p:sp>
        <p:nvSpPr>
          <p:cNvPr id="33" name="Text Placeholder 58">
            <a:extLst>
              <a:ext uri="{FF2B5EF4-FFF2-40B4-BE49-F238E27FC236}">
                <a16:creationId xmlns:a16="http://schemas.microsoft.com/office/drawing/2014/main" id="{2005978B-A451-5995-DE21-D8E18AC552B8}"/>
              </a:ext>
            </a:extLst>
          </p:cNvPr>
          <p:cNvSpPr>
            <a:spLocks noGrp="1"/>
          </p:cNvSpPr>
          <p:nvPr>
            <p:ph type="body" sz="quarter" idx="14"/>
          </p:nvPr>
        </p:nvSpPr>
        <p:spPr>
          <a:xfrm>
            <a:off x="4998621" y="655150"/>
            <a:ext cx="6647689" cy="4763"/>
          </a:xfrm>
          <a:custGeom>
            <a:avLst/>
            <a:gdLst>
              <a:gd name="connsiteX0" fmla="*/ 0 w 6647689"/>
              <a:gd name="connsiteY0" fmla="*/ 0 h 4763"/>
              <a:gd name="connsiteX1" fmla="*/ 6647689 w 6647689"/>
              <a:gd name="connsiteY1" fmla="*/ 0 h 4763"/>
              <a:gd name="connsiteX2" fmla="*/ 6647689 w 6647689"/>
              <a:gd name="connsiteY2" fmla="*/ 4763 h 4763"/>
              <a:gd name="connsiteX3" fmla="*/ 0 w 6647689"/>
              <a:gd name="connsiteY3" fmla="*/ 4763 h 4763"/>
            </a:gdLst>
            <a:ahLst/>
            <a:cxnLst>
              <a:cxn ang="0">
                <a:pos x="connsiteX0" y="connsiteY0"/>
              </a:cxn>
              <a:cxn ang="0">
                <a:pos x="connsiteX1" y="connsiteY1"/>
              </a:cxn>
              <a:cxn ang="0">
                <a:pos x="connsiteX2" y="connsiteY2"/>
              </a:cxn>
              <a:cxn ang="0">
                <a:pos x="connsiteX3" y="connsiteY3"/>
              </a:cxn>
            </a:cxnLst>
            <a:rect l="l" t="t" r="r" b="b"/>
            <a:pathLst>
              <a:path w="6647689" h="4763">
                <a:moveTo>
                  <a:pt x="0" y="0"/>
                </a:moveTo>
                <a:lnTo>
                  <a:pt x="6647689" y="0"/>
                </a:lnTo>
                <a:lnTo>
                  <a:pt x="6647689" y="4763"/>
                </a:lnTo>
                <a:lnTo>
                  <a:pt x="0" y="4763"/>
                </a:lnTo>
                <a:close/>
              </a:path>
            </a:pathLst>
          </a:custGeom>
          <a:solidFill>
            <a:schemeClr val="bg2"/>
          </a:solidFill>
        </p:spPr>
        <p:txBody>
          <a:bodyPr wrap="square">
            <a:noAutofit/>
          </a:bodyPr>
          <a:lstStyle>
            <a:lvl1pPr marL="0" indent="0">
              <a:buFontTx/>
              <a:buNone/>
              <a:defRPr>
                <a:noFill/>
              </a:defRPr>
            </a:lvl1pPr>
            <a:lvl2pPr marL="0" indent="0">
              <a:buFontTx/>
              <a:buNone/>
              <a:defRPr>
                <a:noFill/>
              </a:defRPr>
            </a:lvl2pPr>
            <a:lvl3pPr marL="0" indent="0">
              <a:buFontTx/>
              <a:buNone/>
              <a:defRPr>
                <a:noFill/>
              </a:defRPr>
            </a:lvl3pPr>
            <a:lvl4pPr marL="0" indent="0">
              <a:buFontTx/>
              <a:buNone/>
              <a:defRPr>
                <a:noFill/>
              </a:defRPr>
            </a:lvl4pPr>
            <a:lvl5pPr marL="0" indent="0">
              <a:buFontTx/>
              <a:buNone/>
              <a:defRPr>
                <a:noFill/>
              </a:defRPr>
            </a:lvl5p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endParaRPr lang="da-DK" dirty="0"/>
          </a:p>
        </p:txBody>
      </p:sp>
      <p:sp>
        <p:nvSpPr>
          <p:cNvPr id="35" name="Rectangle 34">
            <a:extLst>
              <a:ext uri="{FF2B5EF4-FFF2-40B4-BE49-F238E27FC236}">
                <a16:creationId xmlns:a16="http://schemas.microsoft.com/office/drawing/2014/main" id="{F1134141-7CBC-0C79-0F7A-602F93A783E4}"/>
              </a:ext>
            </a:extLst>
          </p:cNvPr>
          <p:cNvSpPr/>
          <p:nvPr/>
        </p:nvSpPr>
        <p:spPr>
          <a:xfrm>
            <a:off x="545690" y="1241770"/>
            <a:ext cx="5550309" cy="5049699"/>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a-DK" dirty="0"/>
          </a:p>
        </p:txBody>
      </p:sp>
      <p:sp>
        <p:nvSpPr>
          <p:cNvPr id="39" name="Picture Placeholder 38">
            <a:extLst>
              <a:ext uri="{FF2B5EF4-FFF2-40B4-BE49-F238E27FC236}">
                <a16:creationId xmlns:a16="http://schemas.microsoft.com/office/drawing/2014/main" id="{29379F92-76D7-B024-678F-8E6BCB70F588}"/>
              </a:ext>
            </a:extLst>
          </p:cNvPr>
          <p:cNvSpPr>
            <a:spLocks noGrp="1" noChangeAspect="1"/>
          </p:cNvSpPr>
          <p:nvPr>
            <p:ph type="pic" sz="quarter" idx="15" hasCustomPrompt="1"/>
          </p:nvPr>
        </p:nvSpPr>
        <p:spPr>
          <a:xfrm>
            <a:off x="545689" y="1240905"/>
            <a:ext cx="5550309" cy="5049699"/>
          </a:xfrm>
          <a:custGeom>
            <a:avLst/>
            <a:gdLst>
              <a:gd name="connsiteX0" fmla="*/ 0 w 5550309"/>
              <a:gd name="connsiteY0" fmla="*/ 0 h 5049699"/>
              <a:gd name="connsiteX1" fmla="*/ 5550309 w 5550309"/>
              <a:gd name="connsiteY1" fmla="*/ 0 h 5049699"/>
              <a:gd name="connsiteX2" fmla="*/ 5550309 w 5550309"/>
              <a:gd name="connsiteY2" fmla="*/ 5049699 h 5049699"/>
              <a:gd name="connsiteX3" fmla="*/ 0 w 5550309"/>
              <a:gd name="connsiteY3" fmla="*/ 5049699 h 5049699"/>
            </a:gdLst>
            <a:ahLst/>
            <a:cxnLst>
              <a:cxn ang="0">
                <a:pos x="connsiteX0" y="connsiteY0"/>
              </a:cxn>
              <a:cxn ang="0">
                <a:pos x="connsiteX1" y="connsiteY1"/>
              </a:cxn>
              <a:cxn ang="0">
                <a:pos x="connsiteX2" y="connsiteY2"/>
              </a:cxn>
              <a:cxn ang="0">
                <a:pos x="connsiteX3" y="connsiteY3"/>
              </a:cxn>
            </a:cxnLst>
            <a:rect l="l" t="t" r="r" b="b"/>
            <a:pathLst>
              <a:path w="5550309" h="5049699">
                <a:moveTo>
                  <a:pt x="0" y="0"/>
                </a:moveTo>
                <a:lnTo>
                  <a:pt x="5550309" y="0"/>
                </a:lnTo>
                <a:lnTo>
                  <a:pt x="5550309" y="5049699"/>
                </a:lnTo>
                <a:lnTo>
                  <a:pt x="0" y="5049699"/>
                </a:lnTo>
                <a:close/>
              </a:path>
            </a:pathLst>
          </a:custGeom>
          <a:blipFill>
            <a:blip r:embed="rId2"/>
            <a:srcRect/>
            <a:stretch>
              <a:fillRect l="-587" r="-587"/>
            </a:stretch>
          </a:blipFill>
        </p:spPr>
        <p:txBody>
          <a:bodyPr wrap="square">
            <a:noAutofit/>
          </a:bodyPr>
          <a:lstStyle>
            <a:lvl1pPr>
              <a:defRPr sz="1100"/>
            </a:lvl1pPr>
          </a:lstStyle>
          <a:p>
            <a:r>
              <a:rPr lang="da-DK" dirty="0"/>
              <a:t>Skift billede ved at klikke på ikonet i midten</a:t>
            </a:r>
          </a:p>
        </p:txBody>
      </p:sp>
      <p:sp>
        <p:nvSpPr>
          <p:cNvPr id="2" name="Title 1">
            <a:extLst>
              <a:ext uri="{FF2B5EF4-FFF2-40B4-BE49-F238E27FC236}">
                <a16:creationId xmlns:a16="http://schemas.microsoft.com/office/drawing/2014/main" id="{174225B9-BF1C-CE61-DEBB-395CF2BFC5CB}"/>
              </a:ext>
            </a:extLst>
          </p:cNvPr>
          <p:cNvSpPr>
            <a:spLocks noGrp="1"/>
          </p:cNvSpPr>
          <p:nvPr>
            <p:ph type="title" hasCustomPrompt="1"/>
          </p:nvPr>
        </p:nvSpPr>
        <p:spPr>
          <a:xfrm>
            <a:off x="7166113" y="1241770"/>
            <a:ext cx="4480197" cy="318380"/>
          </a:xfrm>
        </p:spPr>
        <p:txBody>
          <a:bodyPr/>
          <a:lstStyle>
            <a:lvl1pPr>
              <a:defRPr sz="1800" spc="-20" baseline="0"/>
            </a:lvl1pPr>
          </a:lstStyle>
          <a:p>
            <a:r>
              <a:rPr lang="en-US" dirty="0" err="1"/>
              <a:t>Overskrift</a:t>
            </a:r>
            <a:r>
              <a:rPr lang="en-US" dirty="0"/>
              <a:t> </a:t>
            </a:r>
            <a:r>
              <a:rPr lang="en-US" dirty="0" err="1"/>
              <a:t>i</a:t>
            </a:r>
            <a:r>
              <a:rPr lang="en-US" dirty="0"/>
              <a:t> </a:t>
            </a:r>
            <a:r>
              <a:rPr lang="en-US" dirty="0" err="1"/>
              <a:t>én</a:t>
            </a:r>
            <a:r>
              <a:rPr lang="en-US" dirty="0"/>
              <a:t> </a:t>
            </a:r>
            <a:r>
              <a:rPr lang="en-US" dirty="0" err="1"/>
              <a:t>linje</a:t>
            </a:r>
            <a:endParaRPr lang="da-DK" dirty="0"/>
          </a:p>
        </p:txBody>
      </p:sp>
    </p:spTree>
    <p:extLst>
      <p:ext uri="{BB962C8B-B14F-4D97-AF65-F5344CB8AC3E}">
        <p14:creationId xmlns:p14="http://schemas.microsoft.com/office/powerpoint/2010/main" val="1289151099"/>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decel="100000" fill="hold" grpId="0" nodeType="afterEffect">
                                  <p:stCondLst>
                                    <p:cond delay="0"/>
                                  </p:stCondLst>
                                  <p:childTnLst>
                                    <p:set>
                                      <p:cBhvr>
                                        <p:cTn id="6" dur="1" fill="hold">
                                          <p:stCondLst>
                                            <p:cond delay="0"/>
                                          </p:stCondLst>
                                        </p:cTn>
                                        <p:tgtEl>
                                          <p:spTgt spid="35"/>
                                        </p:tgtEl>
                                        <p:attrNameLst>
                                          <p:attrName>style.visibility</p:attrName>
                                        </p:attrNameLst>
                                      </p:cBhvr>
                                      <p:to>
                                        <p:strVal val="visible"/>
                                      </p:to>
                                    </p:set>
                                    <p:anim calcmode="lin" valueType="num">
                                      <p:cBhvr additive="base">
                                        <p:cTn id="7" dur="500" fill="hold"/>
                                        <p:tgtEl>
                                          <p:spTgt spid="35"/>
                                        </p:tgtEl>
                                        <p:attrNameLst>
                                          <p:attrName>ppt_x</p:attrName>
                                        </p:attrNameLst>
                                      </p:cBhvr>
                                      <p:tavLst>
                                        <p:tav tm="0">
                                          <p:val>
                                            <p:strVal val="0-#ppt_w/2"/>
                                          </p:val>
                                        </p:tav>
                                        <p:tav tm="100000">
                                          <p:val>
                                            <p:strVal val="#ppt_x"/>
                                          </p:val>
                                        </p:tav>
                                      </p:tavLst>
                                    </p:anim>
                                    <p:anim calcmode="lin" valueType="num">
                                      <p:cBhvr additive="base">
                                        <p:cTn id="8" dur="500" fill="hold"/>
                                        <p:tgtEl>
                                          <p:spTgt spid="35"/>
                                        </p:tgtEl>
                                        <p:attrNameLst>
                                          <p:attrName>ppt_y</p:attrName>
                                        </p:attrNameLst>
                                      </p:cBhvr>
                                      <p:tavLst>
                                        <p:tav tm="0">
                                          <p:val>
                                            <p:strVal val="#ppt_y"/>
                                          </p:val>
                                        </p:tav>
                                        <p:tav tm="100000">
                                          <p:val>
                                            <p:strVal val="#ppt_y"/>
                                          </p:val>
                                        </p:tav>
                                      </p:tavLst>
                                    </p:anim>
                                  </p:childTnLst>
                                </p:cTn>
                              </p:par>
                              <p:par>
                                <p:cTn id="9" presetID="2" presetClass="entr" presetSubtype="8" decel="100000" fill="hold" grpId="0" nodeType="withEffect">
                                  <p:stCondLst>
                                    <p:cond delay="0"/>
                                  </p:stCondLst>
                                  <p:childTnLst>
                                    <p:set>
                                      <p:cBhvr>
                                        <p:cTn id="10" dur="1" fill="hold">
                                          <p:stCondLst>
                                            <p:cond delay="0"/>
                                          </p:stCondLst>
                                        </p:cTn>
                                        <p:tgtEl>
                                          <p:spTgt spid="39"/>
                                        </p:tgtEl>
                                        <p:attrNameLst>
                                          <p:attrName>style.visibility</p:attrName>
                                        </p:attrNameLst>
                                      </p:cBhvr>
                                      <p:to>
                                        <p:strVal val="visible"/>
                                      </p:to>
                                    </p:set>
                                    <p:anim calcmode="lin" valueType="num">
                                      <p:cBhvr additive="base">
                                        <p:cTn id="11" dur="1000" fill="hold"/>
                                        <p:tgtEl>
                                          <p:spTgt spid="39"/>
                                        </p:tgtEl>
                                        <p:attrNameLst>
                                          <p:attrName>ppt_x</p:attrName>
                                        </p:attrNameLst>
                                      </p:cBhvr>
                                      <p:tavLst>
                                        <p:tav tm="0">
                                          <p:val>
                                            <p:strVal val="0-#ppt_w/2"/>
                                          </p:val>
                                        </p:tav>
                                        <p:tav tm="100000">
                                          <p:val>
                                            <p:strVal val="#ppt_x"/>
                                          </p:val>
                                        </p:tav>
                                      </p:tavLst>
                                    </p:anim>
                                    <p:anim calcmode="lin" valueType="num">
                                      <p:cBhvr additive="base">
                                        <p:cTn id="12" dur="1000" fill="hold"/>
                                        <p:tgtEl>
                                          <p:spTgt spid="39"/>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5" grpId="0" animBg="1"/>
      <p:bldP spid="39" grpId="0" animBg="1"/>
    </p:bld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C70E778A-54AE-4029-BD58-82CC9172D7A3}"/>
              </a:ext>
            </a:extLst>
          </p:cNvPr>
          <p:cNvSpPr>
            <a:spLocks noGrp="1"/>
          </p:cNvSpPr>
          <p:nvPr>
            <p:ph type="title"/>
          </p:nvPr>
        </p:nvSpPr>
        <p:spPr>
          <a:xfrm>
            <a:off x="553064" y="1191035"/>
            <a:ext cx="10515599" cy="775418"/>
          </a:xfrm>
          <a:prstGeom prst="rect">
            <a:avLst/>
          </a:prstGeom>
        </p:spPr>
        <p:txBody>
          <a:bodyPr vert="horz" lIns="0" tIns="0" rIns="0" bIns="0" rtlCol="0" anchor="t" anchorCtr="0">
            <a:noAutofit/>
          </a:bodyPr>
          <a:lstStyle/>
          <a:p>
            <a:r>
              <a:rPr lang="da-DK"/>
              <a:t>Klik for at redigere titeltypografien i masteren</a:t>
            </a:r>
            <a:endParaRPr lang="da-DK" dirty="0"/>
          </a:p>
        </p:txBody>
      </p:sp>
      <p:sp>
        <p:nvSpPr>
          <p:cNvPr id="3" name="Text Placeholder 2">
            <a:extLst>
              <a:ext uri="{FF2B5EF4-FFF2-40B4-BE49-F238E27FC236}">
                <a16:creationId xmlns:a16="http://schemas.microsoft.com/office/drawing/2014/main" id="{8A3AAE0D-DB58-4598-BC86-5FF706BFD6ED}"/>
              </a:ext>
            </a:extLst>
          </p:cNvPr>
          <p:cNvSpPr>
            <a:spLocks noGrp="1"/>
          </p:cNvSpPr>
          <p:nvPr>
            <p:ph type="body" idx="1"/>
          </p:nvPr>
        </p:nvSpPr>
        <p:spPr>
          <a:xfrm>
            <a:off x="553065" y="2182761"/>
            <a:ext cx="10515598" cy="3970619"/>
          </a:xfrm>
          <a:prstGeom prst="rect">
            <a:avLst/>
          </a:prstGeom>
        </p:spPr>
        <p:txBody>
          <a:bodyPr vert="horz" lIns="0" tIns="0" rIns="0" bIns="0" rtlCol="0">
            <a:noAutofit/>
          </a:body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endParaRPr lang="da-DK" dirty="0"/>
          </a:p>
        </p:txBody>
      </p:sp>
      <p:sp>
        <p:nvSpPr>
          <p:cNvPr id="4" name="Date Placeholder 3">
            <a:extLst>
              <a:ext uri="{FF2B5EF4-FFF2-40B4-BE49-F238E27FC236}">
                <a16:creationId xmlns:a16="http://schemas.microsoft.com/office/drawing/2014/main" id="{BE7308F5-C69E-4CEE-8923-72E94B610905}"/>
              </a:ext>
            </a:extLst>
          </p:cNvPr>
          <p:cNvSpPr>
            <a:spLocks noGrp="1"/>
          </p:cNvSpPr>
          <p:nvPr>
            <p:ph type="dt" sz="half" idx="2"/>
          </p:nvPr>
        </p:nvSpPr>
        <p:spPr>
          <a:xfrm>
            <a:off x="8986684" y="465298"/>
            <a:ext cx="1536290" cy="139865"/>
          </a:xfrm>
          <a:prstGeom prst="rect">
            <a:avLst/>
          </a:prstGeom>
        </p:spPr>
        <p:txBody>
          <a:bodyPr vert="horz" lIns="0" tIns="0" rIns="0" bIns="0" rtlCol="0" anchor="t" anchorCtr="0"/>
          <a:lstStyle>
            <a:lvl1pPr algn="r">
              <a:defRPr sz="900" b="1">
                <a:solidFill>
                  <a:schemeClr val="bg2"/>
                </a:solidFill>
                <a:latin typeface="+mj-lt"/>
              </a:defRPr>
            </a:lvl1pPr>
          </a:lstStyle>
          <a:p>
            <a:fld id="{6A3D0B3D-F301-4451-BE9C-556B0E7564EA}" type="datetime2">
              <a:rPr lang="da-DK" smtClean="0"/>
              <a:t>18. august 2026</a:t>
            </a:fld>
            <a:endParaRPr lang="da-DK"/>
          </a:p>
        </p:txBody>
      </p:sp>
      <p:sp>
        <p:nvSpPr>
          <p:cNvPr id="5" name="Footer Placeholder 4">
            <a:extLst>
              <a:ext uri="{FF2B5EF4-FFF2-40B4-BE49-F238E27FC236}">
                <a16:creationId xmlns:a16="http://schemas.microsoft.com/office/drawing/2014/main" id="{BA7118F8-2FA2-4947-B055-9887BE906628}"/>
              </a:ext>
            </a:extLst>
          </p:cNvPr>
          <p:cNvSpPr>
            <a:spLocks noGrp="1"/>
          </p:cNvSpPr>
          <p:nvPr>
            <p:ph type="ftr" sz="quarter" idx="3"/>
          </p:nvPr>
        </p:nvSpPr>
        <p:spPr>
          <a:xfrm>
            <a:off x="5002073" y="462801"/>
            <a:ext cx="2241754" cy="139866"/>
          </a:xfrm>
          <a:prstGeom prst="rect">
            <a:avLst/>
          </a:prstGeom>
        </p:spPr>
        <p:txBody>
          <a:bodyPr vert="horz" lIns="0" tIns="0" rIns="0" bIns="0" rtlCol="0" anchor="t" anchorCtr="0"/>
          <a:lstStyle>
            <a:lvl1pPr algn="l">
              <a:defRPr sz="900" b="1">
                <a:solidFill>
                  <a:schemeClr val="bg2"/>
                </a:solidFill>
                <a:latin typeface="+mj-lt"/>
              </a:defRPr>
            </a:lvl1pPr>
          </a:lstStyle>
          <a:p>
            <a:r>
              <a:rPr lang="da-DK"/>
              <a:t>Tag det personligt</a:t>
            </a:r>
          </a:p>
        </p:txBody>
      </p:sp>
      <p:sp>
        <p:nvSpPr>
          <p:cNvPr id="6" name="Slide Number Placeholder 5">
            <a:extLst>
              <a:ext uri="{FF2B5EF4-FFF2-40B4-BE49-F238E27FC236}">
                <a16:creationId xmlns:a16="http://schemas.microsoft.com/office/drawing/2014/main" id="{8111A07C-8A1A-464F-AF48-CF241A731ADA}"/>
              </a:ext>
            </a:extLst>
          </p:cNvPr>
          <p:cNvSpPr>
            <a:spLocks noGrp="1"/>
          </p:cNvSpPr>
          <p:nvPr>
            <p:ph type="sldNum" sz="quarter" idx="4"/>
          </p:nvPr>
        </p:nvSpPr>
        <p:spPr>
          <a:xfrm>
            <a:off x="11058832" y="465298"/>
            <a:ext cx="589935" cy="139865"/>
          </a:xfrm>
          <a:prstGeom prst="rect">
            <a:avLst/>
          </a:prstGeom>
        </p:spPr>
        <p:txBody>
          <a:bodyPr vert="horz" lIns="0" tIns="0" rIns="0" bIns="0" rtlCol="0" anchor="t" anchorCtr="0"/>
          <a:lstStyle>
            <a:lvl1pPr algn="r">
              <a:defRPr sz="900" b="1">
                <a:solidFill>
                  <a:schemeClr val="bg2"/>
                </a:solidFill>
                <a:latin typeface="+mj-lt"/>
              </a:defRPr>
            </a:lvl1pPr>
          </a:lstStyle>
          <a:p>
            <a:fld id="{323FE598-7428-4E38-8409-8C9921B334C8}" type="slidenum">
              <a:rPr lang="da-DK" smtClean="0"/>
              <a:t>‹nr.›</a:t>
            </a:fld>
            <a:endParaRPr lang="da-DK"/>
          </a:p>
        </p:txBody>
      </p:sp>
    </p:spTree>
    <p:extLst>
      <p:ext uri="{BB962C8B-B14F-4D97-AF65-F5344CB8AC3E}">
        <p14:creationId xmlns:p14="http://schemas.microsoft.com/office/powerpoint/2010/main" val="79225532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 id="2147483678" r:id="rId18"/>
    <p:sldLayoutId id="2147483679" r:id="rId19"/>
    <p:sldLayoutId id="2147483680" r:id="rId20"/>
    <p:sldLayoutId id="2147483681" r:id="rId21"/>
    <p:sldLayoutId id="2147483682" r:id="rId22"/>
    <p:sldLayoutId id="2147483683" r:id="rId23"/>
    <p:sldLayoutId id="2147483684" r:id="rId24"/>
    <p:sldLayoutId id="2147483685" r:id="rId25"/>
    <p:sldLayoutId id="2147483686" r:id="rId26"/>
    <p:sldLayoutId id="2147483687" r:id="rId27"/>
    <p:sldLayoutId id="2147483688" r:id="rId28"/>
    <p:sldLayoutId id="2147483689" r:id="rId29"/>
  </p:sldLayoutIdLst>
  <p:transition spd="slow">
    <p:wipe/>
  </p:transition>
  <p:hf hdr="0"/>
  <p:txStyles>
    <p:titleStyle>
      <a:lvl1pPr algn="l" defTabSz="914400" rtl="0" eaLnBrk="1" latinLnBrk="0" hangingPunct="1">
        <a:lnSpc>
          <a:spcPct val="85000"/>
        </a:lnSpc>
        <a:spcBef>
          <a:spcPct val="0"/>
        </a:spcBef>
        <a:buNone/>
        <a:defRPr sz="5400" b="1" kern="1200" spc="-120" baseline="0">
          <a:solidFill>
            <a:schemeClr val="tx2"/>
          </a:solidFill>
          <a:latin typeface="+mj-lt"/>
          <a:ea typeface="+mj-ea"/>
          <a:cs typeface="+mj-cs"/>
        </a:defRPr>
      </a:lvl1pPr>
    </p:titleStyle>
    <p:bodyStyle>
      <a:lvl1pPr marL="0" indent="0" algn="l" defTabSz="914400" rtl="0" eaLnBrk="1" latinLnBrk="0" hangingPunct="1">
        <a:lnSpc>
          <a:spcPct val="110000"/>
        </a:lnSpc>
        <a:spcBef>
          <a:spcPts val="1400"/>
        </a:spcBef>
        <a:buFont typeface="Arial" panose="020B0604020202020204" pitchFamily="34" charset="0"/>
        <a:buNone/>
        <a:defRPr sz="1800" b="1" kern="1200" spc="-20" baseline="0">
          <a:solidFill>
            <a:schemeClr val="tx2"/>
          </a:solidFill>
          <a:latin typeface="+mj-lt"/>
          <a:ea typeface="+mn-ea"/>
          <a:cs typeface="+mn-cs"/>
        </a:defRPr>
      </a:lvl1pPr>
      <a:lvl2pPr marL="0" indent="0" algn="l" defTabSz="914400" rtl="0" eaLnBrk="1" latinLnBrk="0" hangingPunct="1">
        <a:lnSpc>
          <a:spcPct val="110000"/>
        </a:lnSpc>
        <a:spcBef>
          <a:spcPts val="1000"/>
        </a:spcBef>
        <a:buClr>
          <a:schemeClr val="accent5"/>
        </a:buClr>
        <a:buSzPct val="115000"/>
        <a:buFont typeface="Arial" panose="020B0604020202020204" pitchFamily="34" charset="0"/>
        <a:buNone/>
        <a:defRPr sz="1400" kern="1200">
          <a:solidFill>
            <a:schemeClr val="tx2"/>
          </a:solidFill>
          <a:latin typeface="+mn-lt"/>
          <a:ea typeface="+mn-ea"/>
          <a:cs typeface="+mn-cs"/>
        </a:defRPr>
      </a:lvl2pPr>
      <a:lvl3pPr marL="219456" indent="-219456" algn="l" defTabSz="914400" rtl="0" eaLnBrk="1" latinLnBrk="0" hangingPunct="1">
        <a:lnSpc>
          <a:spcPct val="110000"/>
        </a:lnSpc>
        <a:spcBef>
          <a:spcPts val="700"/>
        </a:spcBef>
        <a:buClr>
          <a:schemeClr val="accent5"/>
        </a:buClr>
        <a:buSzPct val="115000"/>
        <a:buFont typeface="Calibri" panose="020F0502020204030204" pitchFamily="34" charset="0"/>
        <a:buChar char="●"/>
        <a:defRPr sz="1400" b="0" kern="1200" spc="0" baseline="0">
          <a:solidFill>
            <a:schemeClr val="tx2"/>
          </a:solidFill>
          <a:latin typeface="+mn-lt"/>
          <a:ea typeface="+mn-ea"/>
          <a:cs typeface="+mn-cs"/>
        </a:defRPr>
      </a:lvl3pPr>
      <a:lvl4pPr marL="530352" indent="-274320" algn="l" defTabSz="914400" rtl="0" eaLnBrk="1" latinLnBrk="0" hangingPunct="1">
        <a:lnSpc>
          <a:spcPct val="110000"/>
        </a:lnSpc>
        <a:spcBef>
          <a:spcPts val="700"/>
        </a:spcBef>
        <a:buClr>
          <a:schemeClr val="accent5"/>
        </a:buClr>
        <a:buFont typeface="Sen Medium" pitchFamily="2" charset="0"/>
        <a:buChar char="—"/>
        <a:defRPr sz="1400" b="0" kern="1200">
          <a:solidFill>
            <a:schemeClr val="tx2"/>
          </a:solidFill>
          <a:latin typeface="+mn-lt"/>
          <a:ea typeface="+mn-ea"/>
          <a:cs typeface="+mn-cs"/>
        </a:defRPr>
      </a:lvl4pPr>
      <a:lvl5pPr marL="777240" indent="-228600" algn="l" defTabSz="914400" rtl="0" eaLnBrk="1" latinLnBrk="0" hangingPunct="1">
        <a:lnSpc>
          <a:spcPct val="110000"/>
        </a:lnSpc>
        <a:spcBef>
          <a:spcPts val="700"/>
        </a:spcBef>
        <a:buClr>
          <a:schemeClr val="accent5"/>
        </a:buClr>
        <a:buFont typeface="Times Newer Roman" panose="00000500000000000000" pitchFamily="50" charset="0"/>
        <a:buChar char="▪"/>
        <a:defRPr sz="14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1.jpg"/><Relationship Id="rId2" Type="http://schemas.openxmlformats.org/officeDocument/2006/relationships/image" Target="../media/image25.jpeg"/><Relationship Id="rId1" Type="http://schemas.openxmlformats.org/officeDocument/2006/relationships/slideLayout" Target="../slideLayouts/slideLayout28.xml"/><Relationship Id="rId4" Type="http://schemas.openxmlformats.org/officeDocument/2006/relationships/hyperlink" Target="mailto:cst@les.dk" TargetMode="Externa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image" Target="../media/image23.jpeg"/><Relationship Id="rId1" Type="http://schemas.openxmlformats.org/officeDocument/2006/relationships/slideLayout" Target="../slideLayouts/slideLayout9.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CEB3CBA-B67B-4F46-BDD6-9214420A5C09}"/>
            </a:ext>
          </a:extLst>
        </p:cNvPr>
        <p:cNvGrpSpPr/>
        <p:nvPr/>
      </p:nvGrpSpPr>
      <p:grpSpPr>
        <a:xfrm>
          <a:off x="0" y="0"/>
          <a:ext cx="0" cy="0"/>
          <a:chOff x="0" y="0"/>
          <a:chExt cx="0" cy="0"/>
        </a:xfrm>
      </p:grpSpPr>
      <p:sp>
        <p:nvSpPr>
          <p:cNvPr id="12" name="Titel 11">
            <a:extLst>
              <a:ext uri="{FF2B5EF4-FFF2-40B4-BE49-F238E27FC236}">
                <a16:creationId xmlns:a16="http://schemas.microsoft.com/office/drawing/2014/main" id="{4233F358-1883-40FF-7613-D4A94F7F1FF0}"/>
              </a:ext>
            </a:extLst>
          </p:cNvPr>
          <p:cNvSpPr>
            <a:spLocks noGrp="1"/>
          </p:cNvSpPr>
          <p:nvPr>
            <p:ph type="title"/>
          </p:nvPr>
        </p:nvSpPr>
        <p:spPr>
          <a:xfrm>
            <a:off x="564741" y="1699890"/>
            <a:ext cx="7638226" cy="3553470"/>
          </a:xfrm>
        </p:spPr>
        <p:txBody>
          <a:bodyPr/>
          <a:lstStyle/>
          <a:p>
            <a:r>
              <a:rPr lang="da-DK" dirty="0"/>
              <a:t>Nye krav til whistleblowerordninger</a:t>
            </a:r>
            <a:br>
              <a:rPr lang="da-DK" dirty="0"/>
            </a:br>
            <a:endParaRPr lang="da-DK" dirty="0"/>
          </a:p>
        </p:txBody>
      </p:sp>
      <p:sp>
        <p:nvSpPr>
          <p:cNvPr id="2" name="Pladsholder til dato 1">
            <a:extLst>
              <a:ext uri="{FF2B5EF4-FFF2-40B4-BE49-F238E27FC236}">
                <a16:creationId xmlns:a16="http://schemas.microsoft.com/office/drawing/2014/main" id="{6A9E554C-DC65-8382-798C-CE0C81A92E45}"/>
              </a:ext>
            </a:extLst>
          </p:cNvPr>
          <p:cNvSpPr>
            <a:spLocks noGrp="1"/>
          </p:cNvSpPr>
          <p:nvPr>
            <p:ph type="dt" sz="half" idx="10"/>
          </p:nvPr>
        </p:nvSpPr>
        <p:spPr/>
        <p:txBody>
          <a:bodyPr/>
          <a:lstStyle/>
          <a:p>
            <a:fld id="{205C4DCC-7A4B-4C9E-AB3D-89670EB1F646}" type="datetime2">
              <a:rPr lang="da-DK" smtClean="0"/>
              <a:t>18. august 2026</a:t>
            </a:fld>
            <a:endParaRPr lang="da-DK"/>
          </a:p>
        </p:txBody>
      </p:sp>
      <p:sp>
        <p:nvSpPr>
          <p:cNvPr id="3" name="Pladsholder til sidefod 2">
            <a:extLst>
              <a:ext uri="{FF2B5EF4-FFF2-40B4-BE49-F238E27FC236}">
                <a16:creationId xmlns:a16="http://schemas.microsoft.com/office/drawing/2014/main" id="{0F2F699E-C67B-E4BE-A88B-B7D9B4E9ECD1}"/>
              </a:ext>
            </a:extLst>
          </p:cNvPr>
          <p:cNvSpPr>
            <a:spLocks noGrp="1"/>
          </p:cNvSpPr>
          <p:nvPr>
            <p:ph type="ftr" sz="quarter" idx="11"/>
          </p:nvPr>
        </p:nvSpPr>
        <p:spPr/>
        <p:txBody>
          <a:bodyPr/>
          <a:lstStyle/>
          <a:p>
            <a:r>
              <a:rPr lang="da-DK"/>
              <a:t>Tag det personligt</a:t>
            </a:r>
          </a:p>
        </p:txBody>
      </p:sp>
      <p:sp>
        <p:nvSpPr>
          <p:cNvPr id="4" name="Pladsholder til slidenummer 3">
            <a:extLst>
              <a:ext uri="{FF2B5EF4-FFF2-40B4-BE49-F238E27FC236}">
                <a16:creationId xmlns:a16="http://schemas.microsoft.com/office/drawing/2014/main" id="{FC266410-2BE6-6B9B-934C-A3EADE6312A3}"/>
              </a:ext>
            </a:extLst>
          </p:cNvPr>
          <p:cNvSpPr>
            <a:spLocks noGrp="1"/>
          </p:cNvSpPr>
          <p:nvPr>
            <p:ph type="sldNum" sz="quarter" idx="12"/>
          </p:nvPr>
        </p:nvSpPr>
        <p:spPr/>
        <p:txBody>
          <a:bodyPr/>
          <a:lstStyle/>
          <a:p>
            <a:fld id="{323FE598-7428-4E38-8409-8C9921B334C8}" type="slidenum">
              <a:rPr lang="da-DK" smtClean="0"/>
              <a:t>1</a:t>
            </a:fld>
            <a:endParaRPr lang="da-DK"/>
          </a:p>
        </p:txBody>
      </p:sp>
      <p:sp>
        <p:nvSpPr>
          <p:cNvPr id="6" name="Pladsholder til tekst 5">
            <a:extLst>
              <a:ext uri="{FF2B5EF4-FFF2-40B4-BE49-F238E27FC236}">
                <a16:creationId xmlns:a16="http://schemas.microsoft.com/office/drawing/2014/main" id="{1BFD4C1D-E2B3-8FB4-36FE-D02ED9C1DF7C}"/>
              </a:ext>
            </a:extLst>
          </p:cNvPr>
          <p:cNvSpPr>
            <a:spLocks noGrp="1"/>
          </p:cNvSpPr>
          <p:nvPr>
            <p:ph type="body" sz="quarter" idx="14"/>
          </p:nvPr>
        </p:nvSpPr>
        <p:spPr/>
        <p:txBody>
          <a:bodyPr/>
          <a:lstStyle/>
          <a:p>
            <a:endParaRPr lang="da-DK"/>
          </a:p>
        </p:txBody>
      </p:sp>
      <p:sp>
        <p:nvSpPr>
          <p:cNvPr id="8" name="Pladsholder til tekst 7">
            <a:extLst>
              <a:ext uri="{FF2B5EF4-FFF2-40B4-BE49-F238E27FC236}">
                <a16:creationId xmlns:a16="http://schemas.microsoft.com/office/drawing/2014/main" id="{6D965299-435C-F8D7-B994-5FB59284390A}"/>
              </a:ext>
            </a:extLst>
          </p:cNvPr>
          <p:cNvSpPr>
            <a:spLocks noGrp="1"/>
          </p:cNvSpPr>
          <p:nvPr>
            <p:ph type="body" sz="quarter" idx="13"/>
          </p:nvPr>
        </p:nvSpPr>
        <p:spPr/>
        <p:txBody>
          <a:bodyPr/>
          <a:lstStyle/>
          <a:p>
            <a:r>
              <a:rPr lang="da-DK" dirty="0"/>
              <a:t>Charlotte Stoltenberg Potestas</a:t>
            </a:r>
          </a:p>
        </p:txBody>
      </p:sp>
    </p:spTree>
    <p:extLst>
      <p:ext uri="{BB962C8B-B14F-4D97-AF65-F5344CB8AC3E}">
        <p14:creationId xmlns:p14="http://schemas.microsoft.com/office/powerpoint/2010/main" val="1265435032"/>
      </p:ext>
    </p:extLst>
  </p:cSld>
  <p:clrMapOvr>
    <a:masterClrMapping/>
  </p:clrMapOvr>
  <p:transition spd="slow">
    <p:wipe/>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dato 1">
            <a:extLst>
              <a:ext uri="{FF2B5EF4-FFF2-40B4-BE49-F238E27FC236}">
                <a16:creationId xmlns:a16="http://schemas.microsoft.com/office/drawing/2014/main" id="{63A33133-117E-30D3-A218-F9DF7517F317}"/>
              </a:ext>
            </a:extLst>
          </p:cNvPr>
          <p:cNvSpPr>
            <a:spLocks noGrp="1"/>
          </p:cNvSpPr>
          <p:nvPr>
            <p:ph type="dt" sz="half" idx="10"/>
          </p:nvPr>
        </p:nvSpPr>
        <p:spPr/>
        <p:txBody>
          <a:bodyPr/>
          <a:lstStyle/>
          <a:p>
            <a:fld id="{2F15A3B0-228B-46DF-8F46-13C84049A132}" type="datetime2">
              <a:rPr lang="da-DK" smtClean="0"/>
              <a:t>19. august 2026</a:t>
            </a:fld>
            <a:endParaRPr lang="da-DK"/>
          </a:p>
        </p:txBody>
      </p:sp>
      <p:sp>
        <p:nvSpPr>
          <p:cNvPr id="3" name="Pladsholder til sidefod 2">
            <a:extLst>
              <a:ext uri="{FF2B5EF4-FFF2-40B4-BE49-F238E27FC236}">
                <a16:creationId xmlns:a16="http://schemas.microsoft.com/office/drawing/2014/main" id="{04A061BA-3729-F7F4-415C-F094EFE78627}"/>
              </a:ext>
            </a:extLst>
          </p:cNvPr>
          <p:cNvSpPr>
            <a:spLocks noGrp="1"/>
          </p:cNvSpPr>
          <p:nvPr>
            <p:ph type="ftr" sz="quarter" idx="11"/>
          </p:nvPr>
        </p:nvSpPr>
        <p:spPr/>
        <p:txBody>
          <a:bodyPr/>
          <a:lstStyle/>
          <a:p>
            <a:r>
              <a:rPr lang="da-DK"/>
              <a:t>Tag det personligt</a:t>
            </a:r>
          </a:p>
        </p:txBody>
      </p:sp>
      <p:sp>
        <p:nvSpPr>
          <p:cNvPr id="4" name="Pladsholder til slidenummer 3">
            <a:extLst>
              <a:ext uri="{FF2B5EF4-FFF2-40B4-BE49-F238E27FC236}">
                <a16:creationId xmlns:a16="http://schemas.microsoft.com/office/drawing/2014/main" id="{FA6A29D6-EB9E-CCA5-B510-97C6AEEEEAAE}"/>
              </a:ext>
            </a:extLst>
          </p:cNvPr>
          <p:cNvSpPr>
            <a:spLocks noGrp="1"/>
          </p:cNvSpPr>
          <p:nvPr>
            <p:ph type="sldNum" sz="quarter" idx="12"/>
          </p:nvPr>
        </p:nvSpPr>
        <p:spPr/>
        <p:txBody>
          <a:bodyPr/>
          <a:lstStyle/>
          <a:p>
            <a:fld id="{323FE598-7428-4E38-8409-8C9921B334C8}" type="slidenum">
              <a:rPr lang="da-DK" smtClean="0"/>
              <a:t>10</a:t>
            </a:fld>
            <a:endParaRPr lang="da-DK"/>
          </a:p>
        </p:txBody>
      </p:sp>
      <p:pic>
        <p:nvPicPr>
          <p:cNvPr id="13" name="Pladsholder til billede 12" descr="The image shows a person standing next to a wall, wearing a dark jacket, and holding a handheld device, with light blue curtains in the background.&#10;&#10;AI-genereret indhold kan være ukorrekt.">
            <a:extLst>
              <a:ext uri="{FF2B5EF4-FFF2-40B4-BE49-F238E27FC236}">
                <a16:creationId xmlns:a16="http://schemas.microsoft.com/office/drawing/2014/main" id="{341E3F69-1A5C-FF0A-9432-AF22C52424F4}"/>
              </a:ext>
            </a:extLst>
          </p:cNvPr>
          <p:cNvPicPr>
            <a:picLocks noGrp="1" noChangeAspect="1"/>
          </p:cNvPicPr>
          <p:nvPr>
            <p:ph type="pic" sz="quarter" idx="13"/>
          </p:nvPr>
        </p:nvPicPr>
        <p:blipFill>
          <a:blip r:embed="rId2">
            <a:extLst>
              <a:ext uri="{28A0092B-C50C-407E-A947-70E740481C1C}">
                <a14:useLocalDpi xmlns:a14="http://schemas.microsoft.com/office/drawing/2010/main" val="0"/>
              </a:ext>
            </a:extLst>
          </a:blip>
          <a:srcRect l="10033" r="10033"/>
          <a:stretch>
            <a:fillRect/>
          </a:stretch>
        </p:blipFill>
        <p:spPr>
          <a:custGeom>
            <a:avLst/>
            <a:gdLst>
              <a:gd name="connsiteX0" fmla="*/ 0 w 7212014"/>
              <a:gd name="connsiteY0" fmla="*/ 0 h 5075234"/>
              <a:gd name="connsiteX1" fmla="*/ 7212014 w 7212014"/>
              <a:gd name="connsiteY1" fmla="*/ 0 h 5075234"/>
              <a:gd name="connsiteX2" fmla="*/ 7212014 w 7212014"/>
              <a:gd name="connsiteY2" fmla="*/ 5075234 h 5075234"/>
              <a:gd name="connsiteX3" fmla="*/ 0 w 7212014"/>
              <a:gd name="connsiteY3" fmla="*/ 5075234 h 5075234"/>
            </a:gdLst>
            <a:ahLst/>
            <a:cxnLst>
              <a:cxn ang="0">
                <a:pos x="connsiteX0" y="connsiteY0"/>
              </a:cxn>
              <a:cxn ang="0">
                <a:pos x="connsiteX1" y="connsiteY1"/>
              </a:cxn>
              <a:cxn ang="0">
                <a:pos x="connsiteX2" y="connsiteY2"/>
              </a:cxn>
              <a:cxn ang="0">
                <a:pos x="connsiteX3" y="connsiteY3"/>
              </a:cxn>
            </a:cxnLst>
            <a:rect l="l" t="t" r="r" b="b"/>
            <a:pathLst>
              <a:path w="7212014" h="5075234">
                <a:moveTo>
                  <a:pt x="0" y="0"/>
                </a:moveTo>
                <a:lnTo>
                  <a:pt x="7212014" y="0"/>
                </a:lnTo>
                <a:lnTo>
                  <a:pt x="7212014" y="5075234"/>
                </a:lnTo>
                <a:lnTo>
                  <a:pt x="0" y="5075234"/>
                </a:lnTo>
                <a:close/>
              </a:path>
            </a:pathLst>
          </a:custGeom>
          <a:blipFill>
            <a:blip r:embed="rId3"/>
            <a:srcRect/>
            <a:stretch>
              <a:fillRect l="-12520" r="-12520"/>
            </a:stretch>
          </a:blipFill>
        </p:spPr>
      </p:pic>
      <p:sp>
        <p:nvSpPr>
          <p:cNvPr id="10" name="Pladsholder til tekst 9">
            <a:extLst>
              <a:ext uri="{FF2B5EF4-FFF2-40B4-BE49-F238E27FC236}">
                <a16:creationId xmlns:a16="http://schemas.microsoft.com/office/drawing/2014/main" id="{936A7A43-11E1-AEEF-BA7B-2E1DC2AA839D}"/>
              </a:ext>
            </a:extLst>
          </p:cNvPr>
          <p:cNvSpPr>
            <a:spLocks noGrp="1"/>
          </p:cNvSpPr>
          <p:nvPr>
            <p:ph type="body" sz="quarter" idx="14"/>
          </p:nvPr>
        </p:nvSpPr>
        <p:spPr>
          <a:xfrm>
            <a:off x="7859416" y="1376999"/>
            <a:ext cx="3790825" cy="3608387"/>
          </a:xfrm>
        </p:spPr>
        <p:txBody>
          <a:bodyPr/>
          <a:lstStyle/>
          <a:p>
            <a:r>
              <a:rPr lang="da-DK" dirty="0"/>
              <a:t>Charlotte Stoltenberg Potestas</a:t>
            </a:r>
          </a:p>
          <a:p>
            <a:endParaRPr lang="da-DK" dirty="0"/>
          </a:p>
          <a:p>
            <a:r>
              <a:rPr lang="da-DK" dirty="0"/>
              <a:t>M: </a:t>
            </a:r>
            <a:r>
              <a:rPr lang="da-DK" dirty="0">
                <a:hlinkClick r:id="rId4"/>
              </a:rPr>
              <a:t>cst@les.dk</a:t>
            </a:r>
            <a:endParaRPr lang="da-DK" dirty="0"/>
          </a:p>
          <a:p>
            <a:r>
              <a:rPr lang="da-DK" dirty="0"/>
              <a:t>T: 8188 3988</a:t>
            </a:r>
          </a:p>
          <a:p>
            <a:endParaRPr lang="da-DK" dirty="0"/>
          </a:p>
          <a:p>
            <a:r>
              <a:rPr lang="da-DK" dirty="0"/>
              <a:t>Eller find mig på LinkedIn. </a:t>
            </a:r>
          </a:p>
          <a:p>
            <a:endParaRPr lang="da-DK" dirty="0"/>
          </a:p>
          <a:p>
            <a:endParaRPr lang="da-DK" dirty="0"/>
          </a:p>
        </p:txBody>
      </p:sp>
      <p:sp>
        <p:nvSpPr>
          <p:cNvPr id="11" name="Pladsholder til tekst 10">
            <a:extLst>
              <a:ext uri="{FF2B5EF4-FFF2-40B4-BE49-F238E27FC236}">
                <a16:creationId xmlns:a16="http://schemas.microsoft.com/office/drawing/2014/main" id="{756BEB82-ABFF-4B6B-1853-8FF3F6EE135E}"/>
              </a:ext>
            </a:extLst>
          </p:cNvPr>
          <p:cNvSpPr>
            <a:spLocks noGrp="1"/>
          </p:cNvSpPr>
          <p:nvPr>
            <p:ph type="body" sz="quarter" idx="15"/>
          </p:nvPr>
        </p:nvSpPr>
        <p:spPr/>
        <p:txBody>
          <a:bodyPr/>
          <a:lstStyle/>
          <a:p>
            <a:endParaRPr lang="da-DK"/>
          </a:p>
        </p:txBody>
      </p:sp>
    </p:spTree>
    <p:extLst>
      <p:ext uri="{BB962C8B-B14F-4D97-AF65-F5344CB8AC3E}">
        <p14:creationId xmlns:p14="http://schemas.microsoft.com/office/powerpoint/2010/main" val="475883082"/>
      </p:ext>
    </p:extLst>
  </p:cSld>
  <p:clrMapOvr>
    <a:masterClrMapping/>
  </p:clrMapOvr>
  <p:transition spd="slow">
    <p:wipe/>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0BE5E1E-EB93-B04B-CE0D-13B51440B8EF}"/>
            </a:ext>
          </a:extLst>
        </p:cNvPr>
        <p:cNvGrpSpPr/>
        <p:nvPr/>
      </p:nvGrpSpPr>
      <p:grpSpPr>
        <a:xfrm>
          <a:off x="0" y="0"/>
          <a:ext cx="0" cy="0"/>
          <a:chOff x="0" y="0"/>
          <a:chExt cx="0" cy="0"/>
        </a:xfrm>
      </p:grpSpPr>
      <p:sp>
        <p:nvSpPr>
          <p:cNvPr id="2" name="Date Placeholder 1">
            <a:extLst>
              <a:ext uri="{FF2B5EF4-FFF2-40B4-BE49-F238E27FC236}">
                <a16:creationId xmlns:a16="http://schemas.microsoft.com/office/drawing/2014/main" id="{A17F92A9-FF62-CAF3-2780-7FAD209CEED2}"/>
              </a:ext>
            </a:extLst>
          </p:cNvPr>
          <p:cNvSpPr>
            <a:spLocks noGrp="1"/>
          </p:cNvSpPr>
          <p:nvPr>
            <p:ph type="dt" sz="half" idx="10"/>
          </p:nvPr>
        </p:nvSpPr>
        <p:spPr/>
        <p:txBody>
          <a:bodyPr/>
          <a:lstStyle/>
          <a:p>
            <a:fld id="{D8768D90-8C80-40F0-9171-6453C27EA1FD}" type="datetime2">
              <a:rPr lang="da-DK" smtClean="0"/>
              <a:t>19. august 2026</a:t>
            </a:fld>
            <a:endParaRPr lang="da-DK" dirty="0"/>
          </a:p>
        </p:txBody>
      </p:sp>
      <p:sp>
        <p:nvSpPr>
          <p:cNvPr id="3" name="Footer Placeholder 2">
            <a:extLst>
              <a:ext uri="{FF2B5EF4-FFF2-40B4-BE49-F238E27FC236}">
                <a16:creationId xmlns:a16="http://schemas.microsoft.com/office/drawing/2014/main" id="{2B98D5CA-EE04-F984-330E-44D16B5E39A3}"/>
              </a:ext>
            </a:extLst>
          </p:cNvPr>
          <p:cNvSpPr>
            <a:spLocks noGrp="1"/>
          </p:cNvSpPr>
          <p:nvPr>
            <p:ph type="ftr" sz="quarter" idx="11"/>
          </p:nvPr>
        </p:nvSpPr>
        <p:spPr/>
        <p:txBody>
          <a:bodyPr/>
          <a:lstStyle/>
          <a:p>
            <a:r>
              <a:rPr lang="da-DK" dirty="0"/>
              <a:t>Tag det personligt</a:t>
            </a:r>
          </a:p>
        </p:txBody>
      </p:sp>
      <p:sp>
        <p:nvSpPr>
          <p:cNvPr id="4" name="Slide Number Placeholder 3">
            <a:extLst>
              <a:ext uri="{FF2B5EF4-FFF2-40B4-BE49-F238E27FC236}">
                <a16:creationId xmlns:a16="http://schemas.microsoft.com/office/drawing/2014/main" id="{FBB0F2C5-70D5-9407-4036-DD8313B93555}"/>
              </a:ext>
            </a:extLst>
          </p:cNvPr>
          <p:cNvSpPr>
            <a:spLocks noGrp="1"/>
          </p:cNvSpPr>
          <p:nvPr>
            <p:ph type="sldNum" sz="quarter" idx="12"/>
          </p:nvPr>
        </p:nvSpPr>
        <p:spPr/>
        <p:txBody>
          <a:bodyPr/>
          <a:lstStyle/>
          <a:p>
            <a:fld id="{20DEB644-5771-47D5-B867-AB6D24D404D2}" type="slidenum">
              <a:rPr lang="da-DK" smtClean="0"/>
              <a:pPr/>
              <a:t>11</a:t>
            </a:fld>
            <a:endParaRPr lang="da-DK" dirty="0"/>
          </a:p>
        </p:txBody>
      </p:sp>
    </p:spTree>
    <p:extLst>
      <p:ext uri="{BB962C8B-B14F-4D97-AF65-F5344CB8AC3E}">
        <p14:creationId xmlns:p14="http://schemas.microsoft.com/office/powerpoint/2010/main" val="2820547763"/>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F1883CB-E98C-6538-BF01-BBACE4C20337}"/>
            </a:ext>
          </a:extLst>
        </p:cNvPr>
        <p:cNvGrpSpPr/>
        <p:nvPr/>
      </p:nvGrpSpPr>
      <p:grpSpPr>
        <a:xfrm>
          <a:off x="0" y="0"/>
          <a:ext cx="0" cy="0"/>
          <a:chOff x="0" y="0"/>
          <a:chExt cx="0" cy="0"/>
        </a:xfrm>
      </p:grpSpPr>
      <p:sp>
        <p:nvSpPr>
          <p:cNvPr id="2" name="Pladsholder til dato 1">
            <a:extLst>
              <a:ext uri="{FF2B5EF4-FFF2-40B4-BE49-F238E27FC236}">
                <a16:creationId xmlns:a16="http://schemas.microsoft.com/office/drawing/2014/main" id="{469A5C18-E153-650D-ED7C-2806F7494DC8}"/>
              </a:ext>
            </a:extLst>
          </p:cNvPr>
          <p:cNvSpPr>
            <a:spLocks noGrp="1"/>
          </p:cNvSpPr>
          <p:nvPr>
            <p:ph type="dt" sz="half" idx="10"/>
          </p:nvPr>
        </p:nvSpPr>
        <p:spPr/>
        <p:txBody>
          <a:bodyPr/>
          <a:lstStyle/>
          <a:p>
            <a:fld id="{572C8353-10AF-4555-B686-0CCB9650262F}" type="datetime2">
              <a:rPr lang="da-DK" smtClean="0"/>
              <a:t>18. august 2026</a:t>
            </a:fld>
            <a:endParaRPr lang="da-DK"/>
          </a:p>
        </p:txBody>
      </p:sp>
      <p:sp>
        <p:nvSpPr>
          <p:cNvPr id="3" name="Pladsholder til sidefod 2">
            <a:extLst>
              <a:ext uri="{FF2B5EF4-FFF2-40B4-BE49-F238E27FC236}">
                <a16:creationId xmlns:a16="http://schemas.microsoft.com/office/drawing/2014/main" id="{349004C1-CF8A-C884-66D8-EC2E114A4D9F}"/>
              </a:ext>
            </a:extLst>
          </p:cNvPr>
          <p:cNvSpPr>
            <a:spLocks noGrp="1"/>
          </p:cNvSpPr>
          <p:nvPr>
            <p:ph type="ftr" sz="quarter" idx="11"/>
          </p:nvPr>
        </p:nvSpPr>
        <p:spPr/>
        <p:txBody>
          <a:bodyPr/>
          <a:lstStyle/>
          <a:p>
            <a:r>
              <a:rPr lang="da-DK"/>
              <a:t>Tag det personligt</a:t>
            </a:r>
          </a:p>
        </p:txBody>
      </p:sp>
      <p:sp>
        <p:nvSpPr>
          <p:cNvPr id="4" name="Pladsholder til slidenummer 3">
            <a:extLst>
              <a:ext uri="{FF2B5EF4-FFF2-40B4-BE49-F238E27FC236}">
                <a16:creationId xmlns:a16="http://schemas.microsoft.com/office/drawing/2014/main" id="{7A06BB39-C307-01B2-27E4-3FD06AABF651}"/>
              </a:ext>
            </a:extLst>
          </p:cNvPr>
          <p:cNvSpPr>
            <a:spLocks noGrp="1"/>
          </p:cNvSpPr>
          <p:nvPr>
            <p:ph type="sldNum" sz="quarter" idx="12"/>
          </p:nvPr>
        </p:nvSpPr>
        <p:spPr/>
        <p:txBody>
          <a:bodyPr/>
          <a:lstStyle/>
          <a:p>
            <a:fld id="{323FE598-7428-4E38-8409-8C9921B334C8}" type="slidenum">
              <a:rPr lang="da-DK" smtClean="0"/>
              <a:t>2</a:t>
            </a:fld>
            <a:endParaRPr lang="da-DK"/>
          </a:p>
        </p:txBody>
      </p:sp>
      <p:sp>
        <p:nvSpPr>
          <p:cNvPr id="16" name="Pladsholder til tekst 15">
            <a:extLst>
              <a:ext uri="{FF2B5EF4-FFF2-40B4-BE49-F238E27FC236}">
                <a16:creationId xmlns:a16="http://schemas.microsoft.com/office/drawing/2014/main" id="{7409487E-E9A2-3F09-F1F1-5D54ED753630}"/>
              </a:ext>
            </a:extLst>
          </p:cNvPr>
          <p:cNvSpPr>
            <a:spLocks noGrp="1"/>
          </p:cNvSpPr>
          <p:nvPr>
            <p:ph type="body" sz="quarter" idx="13"/>
          </p:nvPr>
        </p:nvSpPr>
        <p:spPr>
          <a:xfrm>
            <a:off x="903335" y="1727181"/>
            <a:ext cx="4480197" cy="3608387"/>
          </a:xfrm>
        </p:spPr>
        <p:txBody>
          <a:bodyPr/>
          <a:lstStyle/>
          <a:p>
            <a:pPr lvl="0"/>
            <a:r>
              <a:rPr lang="da-DK" sz="1200" b="0" dirty="0"/>
              <a:t>Gælder for advokatvirksomheder, når de udfører aktiviteter omfattet af hvidvaskloven (stk. 1) og har mere end 5 ansatte (stk. 3)</a:t>
            </a:r>
          </a:p>
          <a:p>
            <a:pPr lvl="0"/>
            <a:r>
              <a:rPr lang="da-DK" sz="1200" b="0" dirty="0"/>
              <a:t>Ansatte skal kunne indberette overtrædelser og potentielle overtrædelser af </a:t>
            </a:r>
            <a:r>
              <a:rPr lang="da-DK" sz="1200" b="0" u="sng" dirty="0"/>
              <a:t>hvidvaskreglerne </a:t>
            </a:r>
          </a:p>
          <a:p>
            <a:pPr lvl="0"/>
            <a:r>
              <a:rPr lang="da-DK" sz="1200" b="0" dirty="0"/>
              <a:t>Indberetning skal ske gennem en </a:t>
            </a:r>
            <a:r>
              <a:rPr lang="da-DK" sz="1200" b="0" u="sng" dirty="0"/>
              <a:t>særlig, uafhængig og selvstændig kanal </a:t>
            </a:r>
          </a:p>
          <a:p>
            <a:r>
              <a:rPr lang="da-DK" sz="1200" b="0" dirty="0"/>
              <a:t>	Ordningen skal være uafhængig af den daglige ledelse og  	modtageren må ikke være fx indehaver af 	advokatfirmaet</a:t>
            </a:r>
          </a:p>
          <a:p>
            <a:r>
              <a:rPr lang="da-DK" sz="1200" b="0" dirty="0"/>
              <a:t>	Kanalen skal gøre det muligt at indberette uden om 	virksomhedens normale procedurer</a:t>
            </a:r>
          </a:p>
          <a:p>
            <a:pPr lvl="0"/>
            <a:r>
              <a:rPr lang="da-DK" sz="1200" b="0" dirty="0"/>
              <a:t>Indberetning skal kunne ske </a:t>
            </a:r>
            <a:r>
              <a:rPr lang="da-DK" sz="1200" b="0" u="sng" dirty="0"/>
              <a:t>anonymt </a:t>
            </a:r>
          </a:p>
          <a:p>
            <a:pPr lvl="0"/>
            <a:r>
              <a:rPr lang="da-DK" sz="1200" b="0" dirty="0"/>
              <a:t>Virksomheden skal følge op på indberetninger og dokumentere dette skriftligt </a:t>
            </a:r>
          </a:p>
          <a:p>
            <a:pPr lvl="0"/>
            <a:r>
              <a:rPr lang="da-DK" sz="1200" b="0" dirty="0"/>
              <a:t>Indberetteren må ikke udsættes for ufordelagtig behandling eller ufordelagtige følger – forbud mod repressalier</a:t>
            </a:r>
          </a:p>
          <a:p>
            <a:pPr marL="285750" indent="-285750">
              <a:buFont typeface="Arial" panose="020B0604020202020204" pitchFamily="34" charset="0"/>
              <a:buChar char="•"/>
            </a:pPr>
            <a:endParaRPr lang="da-DK" sz="1200" b="0" dirty="0"/>
          </a:p>
          <a:p>
            <a:pPr marL="285750" indent="-285750">
              <a:buFont typeface="Arial" panose="020B0604020202020204" pitchFamily="34" charset="0"/>
              <a:buChar char="•"/>
            </a:pPr>
            <a:endParaRPr lang="da-DK" sz="1200" b="0" dirty="0"/>
          </a:p>
        </p:txBody>
      </p:sp>
      <p:sp>
        <p:nvSpPr>
          <p:cNvPr id="5" name="Pladsholder til tekst 4">
            <a:extLst>
              <a:ext uri="{FF2B5EF4-FFF2-40B4-BE49-F238E27FC236}">
                <a16:creationId xmlns:a16="http://schemas.microsoft.com/office/drawing/2014/main" id="{538BEEA4-9C1B-99B4-407F-5F95D7EE3B79}"/>
              </a:ext>
            </a:extLst>
          </p:cNvPr>
          <p:cNvSpPr>
            <a:spLocks noGrp="1"/>
          </p:cNvSpPr>
          <p:nvPr>
            <p:ph type="body" sz="quarter" idx="14"/>
          </p:nvPr>
        </p:nvSpPr>
        <p:spPr/>
        <p:txBody>
          <a:bodyPr/>
          <a:lstStyle/>
          <a:p>
            <a:endParaRPr lang="da-DK"/>
          </a:p>
        </p:txBody>
      </p:sp>
      <p:sp>
        <p:nvSpPr>
          <p:cNvPr id="13" name="Titel 12">
            <a:extLst>
              <a:ext uri="{FF2B5EF4-FFF2-40B4-BE49-F238E27FC236}">
                <a16:creationId xmlns:a16="http://schemas.microsoft.com/office/drawing/2014/main" id="{B06DA5D6-2071-0FD8-1F5E-B2A7A4D18126}"/>
              </a:ext>
            </a:extLst>
          </p:cNvPr>
          <p:cNvSpPr>
            <a:spLocks noGrp="1"/>
          </p:cNvSpPr>
          <p:nvPr>
            <p:ph type="title"/>
          </p:nvPr>
        </p:nvSpPr>
        <p:spPr>
          <a:xfrm>
            <a:off x="903336" y="1335795"/>
            <a:ext cx="4480197" cy="318380"/>
          </a:xfrm>
        </p:spPr>
        <p:txBody>
          <a:bodyPr/>
          <a:lstStyle/>
          <a:p>
            <a:r>
              <a:rPr lang="da-DK" dirty="0"/>
              <a:t>Nuværende krav – hvidvasklovens § 35</a:t>
            </a:r>
          </a:p>
        </p:txBody>
      </p:sp>
      <p:sp>
        <p:nvSpPr>
          <p:cNvPr id="7" name="Titel 12">
            <a:extLst>
              <a:ext uri="{FF2B5EF4-FFF2-40B4-BE49-F238E27FC236}">
                <a16:creationId xmlns:a16="http://schemas.microsoft.com/office/drawing/2014/main" id="{ED1280ED-0E6C-F9BA-8F78-FF12750C2C76}"/>
              </a:ext>
            </a:extLst>
          </p:cNvPr>
          <p:cNvSpPr txBox="1">
            <a:spLocks/>
          </p:cNvSpPr>
          <p:nvPr/>
        </p:nvSpPr>
        <p:spPr>
          <a:xfrm>
            <a:off x="6578635" y="1335795"/>
            <a:ext cx="4480197" cy="318380"/>
          </a:xfrm>
          <a:prstGeom prst="rect">
            <a:avLst/>
          </a:prstGeom>
        </p:spPr>
        <p:txBody>
          <a:bodyPr vert="horz" lIns="0" tIns="0" rIns="0" bIns="0" rtlCol="0" anchor="t" anchorCtr="0">
            <a:noAutofit/>
          </a:bodyPr>
          <a:lstStyle>
            <a:lvl1pPr algn="l" defTabSz="914400" rtl="0" eaLnBrk="1" latinLnBrk="0" hangingPunct="1">
              <a:lnSpc>
                <a:spcPct val="85000"/>
              </a:lnSpc>
              <a:spcBef>
                <a:spcPct val="0"/>
              </a:spcBef>
              <a:buNone/>
              <a:defRPr sz="1800" b="1" kern="1200" spc="-20" baseline="0">
                <a:solidFill>
                  <a:schemeClr val="tx2"/>
                </a:solidFill>
                <a:latin typeface="+mj-lt"/>
                <a:ea typeface="+mj-ea"/>
                <a:cs typeface="+mj-cs"/>
              </a:defRPr>
            </a:lvl1pPr>
          </a:lstStyle>
          <a:p>
            <a:r>
              <a:rPr lang="da-DK" dirty="0"/>
              <a:t>Nuværende krav – whistleblowerloven</a:t>
            </a:r>
          </a:p>
        </p:txBody>
      </p:sp>
      <p:sp>
        <p:nvSpPr>
          <p:cNvPr id="8" name="Pladsholder til tekst 15">
            <a:extLst>
              <a:ext uri="{FF2B5EF4-FFF2-40B4-BE49-F238E27FC236}">
                <a16:creationId xmlns:a16="http://schemas.microsoft.com/office/drawing/2014/main" id="{C8F47BF5-618F-2D99-F88B-E885F3647F75}"/>
              </a:ext>
            </a:extLst>
          </p:cNvPr>
          <p:cNvSpPr txBox="1">
            <a:spLocks/>
          </p:cNvSpPr>
          <p:nvPr/>
        </p:nvSpPr>
        <p:spPr>
          <a:xfrm>
            <a:off x="6578635" y="1624806"/>
            <a:ext cx="4480197" cy="3608387"/>
          </a:xfrm>
          <a:prstGeom prst="rect">
            <a:avLst/>
          </a:prstGeom>
        </p:spPr>
        <p:txBody>
          <a:bodyPr vert="horz" lIns="0" tIns="0" rIns="0" bIns="0" rtlCol="0">
            <a:noAutofit/>
          </a:bodyPr>
          <a:lstStyle>
            <a:lvl1pPr marL="0" indent="0" algn="l" defTabSz="914400" rtl="0" eaLnBrk="1" latinLnBrk="0" hangingPunct="1">
              <a:lnSpc>
                <a:spcPct val="110000"/>
              </a:lnSpc>
              <a:spcBef>
                <a:spcPts val="1400"/>
              </a:spcBef>
              <a:buFont typeface="Arial" panose="020B0604020202020204" pitchFamily="34" charset="0"/>
              <a:buNone/>
              <a:defRPr sz="1800" b="1" kern="1200" spc="-20" baseline="0">
                <a:solidFill>
                  <a:schemeClr val="tx2"/>
                </a:solidFill>
                <a:latin typeface="+mj-lt"/>
                <a:ea typeface="+mn-ea"/>
                <a:cs typeface="+mn-cs"/>
              </a:defRPr>
            </a:lvl1pPr>
            <a:lvl2pPr marL="0" indent="0" algn="l" defTabSz="914400" rtl="0" eaLnBrk="1" latinLnBrk="0" hangingPunct="1">
              <a:lnSpc>
                <a:spcPct val="110000"/>
              </a:lnSpc>
              <a:spcBef>
                <a:spcPts val="1000"/>
              </a:spcBef>
              <a:buClr>
                <a:schemeClr val="accent5"/>
              </a:buClr>
              <a:buSzPct val="115000"/>
              <a:buFont typeface="Arial" panose="020B0604020202020204" pitchFamily="34" charset="0"/>
              <a:buNone/>
              <a:defRPr sz="1400" kern="1200">
                <a:solidFill>
                  <a:schemeClr val="tx2"/>
                </a:solidFill>
                <a:latin typeface="+mn-lt"/>
                <a:ea typeface="+mn-ea"/>
                <a:cs typeface="+mn-cs"/>
              </a:defRPr>
            </a:lvl2pPr>
            <a:lvl3pPr marL="219456" indent="-219456" algn="l" defTabSz="914400" rtl="0" eaLnBrk="1" latinLnBrk="0" hangingPunct="1">
              <a:lnSpc>
                <a:spcPct val="110000"/>
              </a:lnSpc>
              <a:spcBef>
                <a:spcPts val="700"/>
              </a:spcBef>
              <a:buClr>
                <a:schemeClr val="accent5"/>
              </a:buClr>
              <a:buSzPct val="115000"/>
              <a:buFont typeface="Calibri" panose="020F0502020204030204" pitchFamily="34" charset="0"/>
              <a:buChar char="●"/>
              <a:defRPr sz="1400" b="0" kern="1200" spc="0" baseline="0">
                <a:solidFill>
                  <a:schemeClr val="tx2"/>
                </a:solidFill>
                <a:latin typeface="+mn-lt"/>
                <a:ea typeface="+mn-ea"/>
                <a:cs typeface="+mn-cs"/>
              </a:defRPr>
            </a:lvl3pPr>
            <a:lvl4pPr marL="530352" indent="-274320" algn="l" defTabSz="914400" rtl="0" eaLnBrk="1" latinLnBrk="0" hangingPunct="1">
              <a:lnSpc>
                <a:spcPct val="110000"/>
              </a:lnSpc>
              <a:spcBef>
                <a:spcPts val="700"/>
              </a:spcBef>
              <a:buClr>
                <a:schemeClr val="accent5"/>
              </a:buClr>
              <a:buFont typeface="Sen Medium" pitchFamily="2" charset="0"/>
              <a:buChar char="—"/>
              <a:defRPr sz="1400" b="0" kern="1200">
                <a:solidFill>
                  <a:schemeClr val="tx2"/>
                </a:solidFill>
                <a:latin typeface="+mn-lt"/>
                <a:ea typeface="+mn-ea"/>
                <a:cs typeface="+mn-cs"/>
              </a:defRPr>
            </a:lvl4pPr>
            <a:lvl5pPr marL="777240" indent="-228600" algn="l" defTabSz="914400" rtl="0" eaLnBrk="1" latinLnBrk="0" hangingPunct="1">
              <a:lnSpc>
                <a:spcPct val="110000"/>
              </a:lnSpc>
              <a:spcBef>
                <a:spcPts val="700"/>
              </a:spcBef>
              <a:buClr>
                <a:schemeClr val="accent5"/>
              </a:buClr>
              <a:buFont typeface="Times Newer Roman" panose="00000500000000000000" pitchFamily="50" charset="0"/>
              <a:buChar char="▪"/>
              <a:defRPr sz="14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0"/>
            <a:r>
              <a:rPr lang="da-DK" sz="1200" b="0" dirty="0"/>
              <a:t>Virksomheder med 50 eller flere ansatte skal have en intern whistleblowerordning </a:t>
            </a:r>
          </a:p>
          <a:p>
            <a:pPr lvl="0"/>
            <a:r>
              <a:rPr lang="da-DK" sz="1200" b="0" dirty="0"/>
              <a:t>Skal dække visse overtrædelser af EU-retten samt alvorlige lovovertrædelser og øvrige alvorlige forhold fx databeskyttelse, bestikkelse, chikane m.v. </a:t>
            </a:r>
          </a:p>
          <a:p>
            <a:pPr lvl="0"/>
            <a:r>
              <a:rPr lang="da-DK" sz="1200" b="0" dirty="0"/>
              <a:t>Krav om en upartisk whistleblowerenhed </a:t>
            </a:r>
          </a:p>
          <a:p>
            <a:pPr lvl="0"/>
            <a:r>
              <a:rPr lang="da-DK" sz="1200" b="0" u="sng" dirty="0"/>
              <a:t>Fortrolighed</a:t>
            </a:r>
            <a:r>
              <a:rPr lang="da-DK" sz="1200" b="0" dirty="0"/>
              <a:t> om whistleblowerens identitet </a:t>
            </a:r>
          </a:p>
          <a:p>
            <a:pPr lvl="0"/>
            <a:r>
              <a:rPr lang="da-DK" sz="1200" b="0" dirty="0"/>
              <a:t>Bekræftelse på modtagelse inden 7 dage </a:t>
            </a:r>
          </a:p>
          <a:p>
            <a:pPr lvl="0"/>
            <a:r>
              <a:rPr lang="da-DK" sz="1200" b="0" dirty="0"/>
              <a:t>Omhyggelig opfølgning og feedback som udgangspunkt inden 3 måneder </a:t>
            </a:r>
          </a:p>
          <a:p>
            <a:pPr lvl="0"/>
            <a:r>
              <a:rPr lang="da-DK" sz="1200" b="0" dirty="0"/>
              <a:t>Lovbestemt beskyttelse mod repressalier</a:t>
            </a:r>
          </a:p>
          <a:p>
            <a:pPr lvl="0"/>
            <a:r>
              <a:rPr lang="da-DK" sz="1200" b="0" dirty="0"/>
              <a:t>Oplysninger omfattet af advokaters tavshedspligt er undtaget</a:t>
            </a:r>
          </a:p>
          <a:p>
            <a:pPr marL="285750" indent="-285750">
              <a:buFont typeface="Arial" panose="020B0604020202020204" pitchFamily="34" charset="0"/>
              <a:buChar char="•"/>
            </a:pPr>
            <a:endParaRPr lang="da-DK" sz="1200" b="0" dirty="0"/>
          </a:p>
          <a:p>
            <a:pPr marL="285750" indent="-285750">
              <a:buFont typeface="Arial" panose="020B0604020202020204" pitchFamily="34" charset="0"/>
              <a:buChar char="•"/>
            </a:pPr>
            <a:endParaRPr lang="da-DK" sz="1200" b="0" dirty="0"/>
          </a:p>
        </p:txBody>
      </p:sp>
    </p:spTree>
    <p:extLst>
      <p:ext uri="{BB962C8B-B14F-4D97-AF65-F5344CB8AC3E}">
        <p14:creationId xmlns:p14="http://schemas.microsoft.com/office/powerpoint/2010/main" val="3658895237"/>
      </p:ext>
    </p:extLst>
  </p:cSld>
  <p:clrMapOvr>
    <a:masterClrMapping/>
  </p:clrMapOvr>
  <p:transition spd="slow">
    <p:wipe/>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ktangel 5">
            <a:extLst>
              <a:ext uri="{FF2B5EF4-FFF2-40B4-BE49-F238E27FC236}">
                <a16:creationId xmlns:a16="http://schemas.microsoft.com/office/drawing/2014/main" id="{23DBF0AF-6F64-CE71-5B72-3CF5C4FC1A70}"/>
              </a:ext>
            </a:extLst>
          </p:cNvPr>
          <p:cNvSpPr/>
          <p:nvPr/>
        </p:nvSpPr>
        <p:spPr>
          <a:xfrm>
            <a:off x="140774" y="5336886"/>
            <a:ext cx="9930505" cy="1152844"/>
          </a:xfrm>
          <a:prstGeom prst="rect">
            <a:avLst/>
          </a:prstGeom>
          <a:ln>
            <a:solidFill>
              <a:schemeClr val="accent3"/>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da-DK"/>
          </a:p>
        </p:txBody>
      </p:sp>
      <p:sp>
        <p:nvSpPr>
          <p:cNvPr id="2" name="Pladsholder til dato 1">
            <a:extLst>
              <a:ext uri="{FF2B5EF4-FFF2-40B4-BE49-F238E27FC236}">
                <a16:creationId xmlns:a16="http://schemas.microsoft.com/office/drawing/2014/main" id="{639DD3B1-4E1D-3E58-08DD-150526421BDA}"/>
              </a:ext>
            </a:extLst>
          </p:cNvPr>
          <p:cNvSpPr>
            <a:spLocks noGrp="1"/>
          </p:cNvSpPr>
          <p:nvPr>
            <p:ph type="dt" sz="half" idx="10"/>
          </p:nvPr>
        </p:nvSpPr>
        <p:spPr/>
        <p:txBody>
          <a:bodyPr/>
          <a:lstStyle/>
          <a:p>
            <a:fld id="{572C8353-10AF-4555-B686-0CCB9650262F}" type="datetime2">
              <a:rPr lang="da-DK" smtClean="0"/>
              <a:t>18. august 2026</a:t>
            </a:fld>
            <a:endParaRPr lang="da-DK"/>
          </a:p>
        </p:txBody>
      </p:sp>
      <p:sp>
        <p:nvSpPr>
          <p:cNvPr id="3" name="Pladsholder til sidefod 2">
            <a:extLst>
              <a:ext uri="{FF2B5EF4-FFF2-40B4-BE49-F238E27FC236}">
                <a16:creationId xmlns:a16="http://schemas.microsoft.com/office/drawing/2014/main" id="{9B677EEA-9873-57D4-A21C-AB452DBBD71F}"/>
              </a:ext>
            </a:extLst>
          </p:cNvPr>
          <p:cNvSpPr>
            <a:spLocks noGrp="1"/>
          </p:cNvSpPr>
          <p:nvPr>
            <p:ph type="ftr" sz="quarter" idx="11"/>
          </p:nvPr>
        </p:nvSpPr>
        <p:spPr/>
        <p:txBody>
          <a:bodyPr/>
          <a:lstStyle/>
          <a:p>
            <a:r>
              <a:rPr lang="da-DK"/>
              <a:t>Tag det personligt</a:t>
            </a:r>
          </a:p>
        </p:txBody>
      </p:sp>
      <p:sp>
        <p:nvSpPr>
          <p:cNvPr id="4" name="Pladsholder til slidenummer 3">
            <a:extLst>
              <a:ext uri="{FF2B5EF4-FFF2-40B4-BE49-F238E27FC236}">
                <a16:creationId xmlns:a16="http://schemas.microsoft.com/office/drawing/2014/main" id="{76AE39BE-64F4-42C0-4180-A7BD496283E5}"/>
              </a:ext>
            </a:extLst>
          </p:cNvPr>
          <p:cNvSpPr>
            <a:spLocks noGrp="1"/>
          </p:cNvSpPr>
          <p:nvPr>
            <p:ph type="sldNum" sz="quarter" idx="12"/>
          </p:nvPr>
        </p:nvSpPr>
        <p:spPr/>
        <p:txBody>
          <a:bodyPr/>
          <a:lstStyle/>
          <a:p>
            <a:fld id="{323FE598-7428-4E38-8409-8C9921B334C8}" type="slidenum">
              <a:rPr lang="da-DK" smtClean="0"/>
              <a:t>3</a:t>
            </a:fld>
            <a:endParaRPr lang="da-DK"/>
          </a:p>
        </p:txBody>
      </p:sp>
      <p:sp>
        <p:nvSpPr>
          <p:cNvPr id="14" name="Pladsholder til tekst 13">
            <a:extLst>
              <a:ext uri="{FF2B5EF4-FFF2-40B4-BE49-F238E27FC236}">
                <a16:creationId xmlns:a16="http://schemas.microsoft.com/office/drawing/2014/main" id="{D5D4731E-CFB1-694D-31B0-5CA57BD32C98}"/>
              </a:ext>
            </a:extLst>
          </p:cNvPr>
          <p:cNvSpPr>
            <a:spLocks noGrp="1"/>
          </p:cNvSpPr>
          <p:nvPr>
            <p:ph type="body" sz="quarter" idx="14"/>
          </p:nvPr>
        </p:nvSpPr>
        <p:spPr/>
        <p:txBody>
          <a:bodyPr/>
          <a:lstStyle/>
          <a:p>
            <a:endParaRPr lang="da-DK"/>
          </a:p>
        </p:txBody>
      </p:sp>
      <p:sp>
        <p:nvSpPr>
          <p:cNvPr id="13" name="Titel 12">
            <a:extLst>
              <a:ext uri="{FF2B5EF4-FFF2-40B4-BE49-F238E27FC236}">
                <a16:creationId xmlns:a16="http://schemas.microsoft.com/office/drawing/2014/main" id="{3279A0EF-B14A-2DF2-000D-F1B666389F1C}"/>
              </a:ext>
            </a:extLst>
          </p:cNvPr>
          <p:cNvSpPr>
            <a:spLocks noGrp="1"/>
          </p:cNvSpPr>
          <p:nvPr>
            <p:ph type="title"/>
          </p:nvPr>
        </p:nvSpPr>
        <p:spPr/>
        <p:txBody>
          <a:bodyPr/>
          <a:lstStyle/>
          <a:p>
            <a:r>
              <a:rPr lang="da-DK" dirty="0"/>
              <a:t>Hvad kommer med AMLR?</a:t>
            </a:r>
          </a:p>
        </p:txBody>
      </p:sp>
      <p:sp>
        <p:nvSpPr>
          <p:cNvPr id="16" name="Pladsholder til tekst 15">
            <a:extLst>
              <a:ext uri="{FF2B5EF4-FFF2-40B4-BE49-F238E27FC236}">
                <a16:creationId xmlns:a16="http://schemas.microsoft.com/office/drawing/2014/main" id="{A75F454F-3CB3-5A92-D978-C804EAD94671}"/>
              </a:ext>
            </a:extLst>
          </p:cNvPr>
          <p:cNvSpPr>
            <a:spLocks noGrp="1"/>
          </p:cNvSpPr>
          <p:nvPr>
            <p:ph type="body" sz="quarter" idx="13"/>
          </p:nvPr>
        </p:nvSpPr>
        <p:spPr/>
        <p:txBody>
          <a:bodyPr/>
          <a:lstStyle/>
          <a:p>
            <a:r>
              <a:rPr lang="da-DK" b="0" dirty="0"/>
              <a:t>Kravet om whistleblowerordning reguleret i AMLR artikel 14</a:t>
            </a:r>
          </a:p>
          <a:p>
            <a:r>
              <a:rPr lang="da-DK" b="0" dirty="0"/>
              <a:t>Omfattede advokatvirksomheder skal etablere interne rapporteringskanaler for indberetning af overtrædelser af AMLR</a:t>
            </a:r>
          </a:p>
          <a:p>
            <a:r>
              <a:rPr lang="da-DK" b="0" dirty="0"/>
              <a:t>	Betyder at der ikke længere er en tærskel i forhold til antal ansatte</a:t>
            </a:r>
          </a:p>
          <a:p>
            <a:r>
              <a:rPr lang="da-DK" b="0" dirty="0"/>
              <a:t>	Reelle én-persons virksomheder undtaget (artikel 14, stk. 3)</a:t>
            </a:r>
          </a:p>
          <a:p>
            <a:r>
              <a:rPr lang="da-DK" b="0" dirty="0"/>
              <a:t>Kanalerne/ordningerne skal opfylde kravene i whistleblowerdirektivets kap. 2</a:t>
            </a:r>
          </a:p>
          <a:p>
            <a:r>
              <a:rPr lang="da-DK" b="0" dirty="0"/>
              <a:t>Finder anvendelse fra 10. juli 2027</a:t>
            </a:r>
          </a:p>
          <a:p>
            <a:endParaRPr lang="da-DK" b="0" dirty="0"/>
          </a:p>
          <a:p>
            <a:r>
              <a:rPr lang="da-DK" dirty="0"/>
              <a:t>Altså: </a:t>
            </a:r>
            <a:r>
              <a:rPr lang="da-DK" b="0" dirty="0"/>
              <a:t>AMLR udvider kredsen af advokatvirksomheder, der er forpligtet til at have en whistleblowerordning og afskaffer tærsklen i forhold til antal ansatte og kobler nu whistleblowerordningen direkte sammen med EU’s etablerede whistleblowerregulering. </a:t>
            </a:r>
            <a:endParaRPr lang="da-DK" dirty="0"/>
          </a:p>
        </p:txBody>
      </p:sp>
    </p:spTree>
    <p:extLst>
      <p:ext uri="{BB962C8B-B14F-4D97-AF65-F5344CB8AC3E}">
        <p14:creationId xmlns:p14="http://schemas.microsoft.com/office/powerpoint/2010/main" val="2671811954"/>
      </p:ext>
    </p:extLst>
  </p:cSld>
  <p:clrMapOvr>
    <a:masterClrMapping/>
  </p:clrMapOvr>
  <p:transition spd="slow">
    <p:wipe/>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AC3CF19-1BB5-282A-E509-3C005055CC6D}"/>
            </a:ext>
          </a:extLst>
        </p:cNvPr>
        <p:cNvGrpSpPr/>
        <p:nvPr/>
      </p:nvGrpSpPr>
      <p:grpSpPr>
        <a:xfrm>
          <a:off x="0" y="0"/>
          <a:ext cx="0" cy="0"/>
          <a:chOff x="0" y="0"/>
          <a:chExt cx="0" cy="0"/>
        </a:xfrm>
      </p:grpSpPr>
      <p:sp>
        <p:nvSpPr>
          <p:cNvPr id="9" name="Rektangel 8">
            <a:extLst>
              <a:ext uri="{FF2B5EF4-FFF2-40B4-BE49-F238E27FC236}">
                <a16:creationId xmlns:a16="http://schemas.microsoft.com/office/drawing/2014/main" id="{305692CF-D241-8831-4B1C-F9442976ACDA}"/>
              </a:ext>
            </a:extLst>
          </p:cNvPr>
          <p:cNvSpPr/>
          <p:nvPr/>
        </p:nvSpPr>
        <p:spPr>
          <a:xfrm>
            <a:off x="7038304" y="5479961"/>
            <a:ext cx="4726547" cy="782065"/>
          </a:xfrm>
          <a:prstGeom prst="rect">
            <a:avLst/>
          </a:prstGeom>
          <a:ln>
            <a:solidFill>
              <a:schemeClr val="accent3"/>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da-DK"/>
          </a:p>
        </p:txBody>
      </p:sp>
      <p:sp>
        <p:nvSpPr>
          <p:cNvPr id="2" name="Pladsholder til dato 1">
            <a:extLst>
              <a:ext uri="{FF2B5EF4-FFF2-40B4-BE49-F238E27FC236}">
                <a16:creationId xmlns:a16="http://schemas.microsoft.com/office/drawing/2014/main" id="{50295614-F544-6836-569C-4D1E63C3D658}"/>
              </a:ext>
            </a:extLst>
          </p:cNvPr>
          <p:cNvSpPr>
            <a:spLocks noGrp="1"/>
          </p:cNvSpPr>
          <p:nvPr>
            <p:ph type="dt" sz="half" idx="10"/>
          </p:nvPr>
        </p:nvSpPr>
        <p:spPr/>
        <p:txBody>
          <a:bodyPr/>
          <a:lstStyle/>
          <a:p>
            <a:fld id="{572C8353-10AF-4555-B686-0CCB9650262F}" type="datetime2">
              <a:rPr lang="da-DK" smtClean="0"/>
              <a:t>18. august 2026</a:t>
            </a:fld>
            <a:endParaRPr lang="da-DK"/>
          </a:p>
        </p:txBody>
      </p:sp>
      <p:sp>
        <p:nvSpPr>
          <p:cNvPr id="3" name="Pladsholder til sidefod 2">
            <a:extLst>
              <a:ext uri="{FF2B5EF4-FFF2-40B4-BE49-F238E27FC236}">
                <a16:creationId xmlns:a16="http://schemas.microsoft.com/office/drawing/2014/main" id="{19BA2AA3-D037-4969-E3E5-4E9A1BF4DDC5}"/>
              </a:ext>
            </a:extLst>
          </p:cNvPr>
          <p:cNvSpPr>
            <a:spLocks noGrp="1"/>
          </p:cNvSpPr>
          <p:nvPr>
            <p:ph type="ftr" sz="quarter" idx="11"/>
          </p:nvPr>
        </p:nvSpPr>
        <p:spPr/>
        <p:txBody>
          <a:bodyPr/>
          <a:lstStyle/>
          <a:p>
            <a:r>
              <a:rPr lang="da-DK"/>
              <a:t>Tag det personligt</a:t>
            </a:r>
          </a:p>
        </p:txBody>
      </p:sp>
      <p:sp>
        <p:nvSpPr>
          <p:cNvPr id="4" name="Pladsholder til slidenummer 3">
            <a:extLst>
              <a:ext uri="{FF2B5EF4-FFF2-40B4-BE49-F238E27FC236}">
                <a16:creationId xmlns:a16="http://schemas.microsoft.com/office/drawing/2014/main" id="{B470282B-6346-75B7-C9C4-9375BD4539A2}"/>
              </a:ext>
            </a:extLst>
          </p:cNvPr>
          <p:cNvSpPr>
            <a:spLocks noGrp="1"/>
          </p:cNvSpPr>
          <p:nvPr>
            <p:ph type="sldNum" sz="quarter" idx="12"/>
          </p:nvPr>
        </p:nvSpPr>
        <p:spPr/>
        <p:txBody>
          <a:bodyPr/>
          <a:lstStyle/>
          <a:p>
            <a:fld id="{323FE598-7428-4E38-8409-8C9921B334C8}" type="slidenum">
              <a:rPr lang="da-DK" smtClean="0"/>
              <a:t>4</a:t>
            </a:fld>
            <a:endParaRPr lang="da-DK"/>
          </a:p>
        </p:txBody>
      </p:sp>
      <p:sp>
        <p:nvSpPr>
          <p:cNvPr id="5" name="Pladsholder til tekst 4">
            <a:extLst>
              <a:ext uri="{FF2B5EF4-FFF2-40B4-BE49-F238E27FC236}">
                <a16:creationId xmlns:a16="http://schemas.microsoft.com/office/drawing/2014/main" id="{F0D83A60-03B0-BF7C-718C-562020F8D5E6}"/>
              </a:ext>
            </a:extLst>
          </p:cNvPr>
          <p:cNvSpPr>
            <a:spLocks noGrp="1"/>
          </p:cNvSpPr>
          <p:nvPr>
            <p:ph type="body" sz="quarter" idx="13"/>
          </p:nvPr>
        </p:nvSpPr>
        <p:spPr/>
        <p:txBody>
          <a:bodyPr/>
          <a:lstStyle/>
          <a:p>
            <a:r>
              <a:rPr lang="da-DK" sz="1200" b="0" dirty="0"/>
              <a:t>Intern kanal for modtagelse og opfølgning på indberetninger </a:t>
            </a:r>
          </a:p>
          <a:p>
            <a:pPr lvl="0"/>
            <a:r>
              <a:rPr lang="da-DK" sz="1200" b="0" dirty="0"/>
              <a:t>Skal beskytte fortroligheden om indberetteren og andre nævnte personer </a:t>
            </a:r>
          </a:p>
          <a:p>
            <a:pPr lvl="0"/>
            <a:r>
              <a:rPr lang="da-DK" sz="1200" b="0" dirty="0"/>
              <a:t>Adgang må kun gives til autoriserede personer </a:t>
            </a:r>
          </a:p>
          <a:p>
            <a:pPr lvl="0"/>
            <a:r>
              <a:rPr lang="da-DK" sz="1200" b="0" dirty="0"/>
              <a:t>Bekræftelse på modtagelse inden 7 dage </a:t>
            </a:r>
          </a:p>
          <a:p>
            <a:pPr lvl="0"/>
            <a:r>
              <a:rPr lang="da-DK" sz="1200" b="0" dirty="0"/>
              <a:t>Udpegning af upartisk person/funktion til opfølgning </a:t>
            </a:r>
          </a:p>
          <a:p>
            <a:pPr lvl="0"/>
            <a:r>
              <a:rPr lang="da-DK" sz="1200" b="0" dirty="0"/>
              <a:t>Omhyggelig opfølgning på indberetninger </a:t>
            </a:r>
          </a:p>
          <a:p>
            <a:pPr lvl="0"/>
            <a:r>
              <a:rPr lang="da-DK" sz="1200" b="0" dirty="0"/>
              <a:t>Feedback til indberetteren inden for rimelig frist — højst 3 måneder </a:t>
            </a:r>
          </a:p>
          <a:p>
            <a:pPr lvl="0"/>
            <a:r>
              <a:rPr lang="da-DK" sz="1200" b="0" dirty="0"/>
              <a:t>Klar og let tilgængelig information om intern og ekstern indberetning </a:t>
            </a:r>
          </a:p>
          <a:p>
            <a:pPr lvl="0"/>
            <a:r>
              <a:rPr lang="da-DK" sz="1200" b="0" dirty="0"/>
              <a:t>Mulighed for skriftlig og/eller mundtlig indberetning — og fysisk møde efter anmodning</a:t>
            </a:r>
          </a:p>
          <a:p>
            <a:r>
              <a:rPr lang="da-DK" sz="1200" dirty="0"/>
              <a:t>AMLR importerer dermed ikke bare et krav om “en postkasse”, men et helt procesregime for modtagelse, fortrolighed, opfølgning og feedback.</a:t>
            </a:r>
            <a:endParaRPr lang="da-DK" sz="1200" b="0" dirty="0"/>
          </a:p>
        </p:txBody>
      </p:sp>
      <p:sp>
        <p:nvSpPr>
          <p:cNvPr id="7" name="Pladsholder til tekst 6">
            <a:extLst>
              <a:ext uri="{FF2B5EF4-FFF2-40B4-BE49-F238E27FC236}">
                <a16:creationId xmlns:a16="http://schemas.microsoft.com/office/drawing/2014/main" id="{61C28EA1-2C51-1606-8467-1537069B6F43}"/>
              </a:ext>
            </a:extLst>
          </p:cNvPr>
          <p:cNvSpPr>
            <a:spLocks noGrp="1"/>
          </p:cNvSpPr>
          <p:nvPr>
            <p:ph type="body" sz="quarter" idx="14"/>
          </p:nvPr>
        </p:nvSpPr>
        <p:spPr/>
        <p:txBody>
          <a:bodyPr/>
          <a:lstStyle/>
          <a:p>
            <a:endParaRPr lang="da-DK"/>
          </a:p>
        </p:txBody>
      </p:sp>
      <p:pic>
        <p:nvPicPr>
          <p:cNvPr id="6" name="Pladsholder til billede 5" descr="LES_24_11_04_L1000971_Web">
            <a:extLst>
              <a:ext uri="{FF2B5EF4-FFF2-40B4-BE49-F238E27FC236}">
                <a16:creationId xmlns:a16="http://schemas.microsoft.com/office/drawing/2014/main" id="{41AAF370-79AB-48D0-8896-88E02790046F}"/>
              </a:ext>
            </a:extLst>
          </p:cNvPr>
          <p:cNvPicPr>
            <a:picLocks noGrp="1" noChangeAspect="1"/>
          </p:cNvPicPr>
          <p:nvPr>
            <p:ph type="pic" sz="quarter" idx="15"/>
          </p:nvPr>
        </p:nvPicPr>
        <p:blipFill>
          <a:blip r:embed="rId2"/>
          <a:srcRect l="13328" r="13328"/>
          <a:stretch/>
        </p:blipFill>
        <p:spPr>
          <a:custGeom>
            <a:avLst/>
            <a:gdLst>
              <a:gd name="connsiteX0" fmla="*/ 0 w 5550309"/>
              <a:gd name="connsiteY0" fmla="*/ 0 h 5049699"/>
              <a:gd name="connsiteX1" fmla="*/ 5550309 w 5550309"/>
              <a:gd name="connsiteY1" fmla="*/ 0 h 5049699"/>
              <a:gd name="connsiteX2" fmla="*/ 5550309 w 5550309"/>
              <a:gd name="connsiteY2" fmla="*/ 5049699 h 5049699"/>
              <a:gd name="connsiteX3" fmla="*/ 0 w 5550309"/>
              <a:gd name="connsiteY3" fmla="*/ 5049699 h 5049699"/>
            </a:gdLst>
            <a:ahLst/>
            <a:cxnLst>
              <a:cxn ang="0">
                <a:pos x="connsiteX0" y="connsiteY0"/>
              </a:cxn>
              <a:cxn ang="0">
                <a:pos x="connsiteX1" y="connsiteY1"/>
              </a:cxn>
              <a:cxn ang="0">
                <a:pos x="connsiteX2" y="connsiteY2"/>
              </a:cxn>
              <a:cxn ang="0">
                <a:pos x="connsiteX3" y="connsiteY3"/>
              </a:cxn>
            </a:cxnLst>
            <a:rect l="l" t="t" r="r" b="b"/>
            <a:pathLst>
              <a:path w="5550309" h="5049699">
                <a:moveTo>
                  <a:pt x="0" y="0"/>
                </a:moveTo>
                <a:lnTo>
                  <a:pt x="5550309" y="0"/>
                </a:lnTo>
                <a:lnTo>
                  <a:pt x="5550309" y="5049699"/>
                </a:lnTo>
                <a:lnTo>
                  <a:pt x="0" y="5049699"/>
                </a:lnTo>
                <a:close/>
              </a:path>
            </a:pathLst>
          </a:custGeom>
          <a:blipFill>
            <a:blip r:embed="rId3"/>
            <a:srcRect/>
            <a:stretch>
              <a:fillRect l="-587" r="-587"/>
            </a:stretch>
          </a:blipFill>
        </p:spPr>
      </p:pic>
      <p:sp>
        <p:nvSpPr>
          <p:cNvPr id="13" name="Titel 12">
            <a:extLst>
              <a:ext uri="{FF2B5EF4-FFF2-40B4-BE49-F238E27FC236}">
                <a16:creationId xmlns:a16="http://schemas.microsoft.com/office/drawing/2014/main" id="{74DF3E50-5647-324E-2674-BA6D6F156F05}"/>
              </a:ext>
            </a:extLst>
          </p:cNvPr>
          <p:cNvSpPr>
            <a:spLocks noGrp="1"/>
          </p:cNvSpPr>
          <p:nvPr>
            <p:ph type="title"/>
          </p:nvPr>
        </p:nvSpPr>
        <p:spPr/>
        <p:txBody>
          <a:bodyPr/>
          <a:lstStyle/>
          <a:p>
            <a:r>
              <a:rPr lang="da-DK" dirty="0"/>
              <a:t>Whistleblowerdirektivets kapitel II – hvad skal kanalerne kunne?</a:t>
            </a:r>
          </a:p>
        </p:txBody>
      </p:sp>
    </p:spTree>
    <p:extLst>
      <p:ext uri="{BB962C8B-B14F-4D97-AF65-F5344CB8AC3E}">
        <p14:creationId xmlns:p14="http://schemas.microsoft.com/office/powerpoint/2010/main" val="2360204210"/>
      </p:ext>
    </p:extLst>
  </p:cSld>
  <p:clrMapOvr>
    <a:masterClrMapping/>
  </p:clrMapOvr>
  <p:transition spd="slow">
    <p:wipe/>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8E0A92-A728-45F8-A67A-0F51994A2EC5}"/>
            </a:ext>
          </a:extLst>
        </p:cNvPr>
        <p:cNvGrpSpPr/>
        <p:nvPr/>
      </p:nvGrpSpPr>
      <p:grpSpPr>
        <a:xfrm>
          <a:off x="0" y="0"/>
          <a:ext cx="0" cy="0"/>
          <a:chOff x="0" y="0"/>
          <a:chExt cx="0" cy="0"/>
        </a:xfrm>
      </p:grpSpPr>
      <p:sp>
        <p:nvSpPr>
          <p:cNvPr id="9" name="Rektangel 8">
            <a:extLst>
              <a:ext uri="{FF2B5EF4-FFF2-40B4-BE49-F238E27FC236}">
                <a16:creationId xmlns:a16="http://schemas.microsoft.com/office/drawing/2014/main" id="{82F1BF14-3759-F0FB-1352-BA4C576481B1}"/>
              </a:ext>
            </a:extLst>
          </p:cNvPr>
          <p:cNvSpPr/>
          <p:nvPr/>
        </p:nvSpPr>
        <p:spPr>
          <a:xfrm>
            <a:off x="6993228" y="5650103"/>
            <a:ext cx="4855335" cy="845242"/>
          </a:xfrm>
          <a:prstGeom prst="rect">
            <a:avLst/>
          </a:prstGeom>
          <a:ln>
            <a:solidFill>
              <a:schemeClr val="accent3"/>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da-DK"/>
          </a:p>
        </p:txBody>
      </p:sp>
      <p:sp>
        <p:nvSpPr>
          <p:cNvPr id="2" name="Pladsholder til dato 1">
            <a:extLst>
              <a:ext uri="{FF2B5EF4-FFF2-40B4-BE49-F238E27FC236}">
                <a16:creationId xmlns:a16="http://schemas.microsoft.com/office/drawing/2014/main" id="{F78097E6-2045-EAE6-5F2D-9A78CECC4EFB}"/>
              </a:ext>
            </a:extLst>
          </p:cNvPr>
          <p:cNvSpPr>
            <a:spLocks noGrp="1"/>
          </p:cNvSpPr>
          <p:nvPr>
            <p:ph type="dt" sz="half" idx="10"/>
          </p:nvPr>
        </p:nvSpPr>
        <p:spPr/>
        <p:txBody>
          <a:bodyPr/>
          <a:lstStyle/>
          <a:p>
            <a:fld id="{572C8353-10AF-4555-B686-0CCB9650262F}" type="datetime2">
              <a:rPr lang="da-DK" smtClean="0"/>
              <a:t>18. august 2026</a:t>
            </a:fld>
            <a:endParaRPr lang="da-DK"/>
          </a:p>
        </p:txBody>
      </p:sp>
      <p:sp>
        <p:nvSpPr>
          <p:cNvPr id="3" name="Pladsholder til sidefod 2">
            <a:extLst>
              <a:ext uri="{FF2B5EF4-FFF2-40B4-BE49-F238E27FC236}">
                <a16:creationId xmlns:a16="http://schemas.microsoft.com/office/drawing/2014/main" id="{8CE46C31-B279-114F-8AFC-828ADFD74196}"/>
              </a:ext>
            </a:extLst>
          </p:cNvPr>
          <p:cNvSpPr>
            <a:spLocks noGrp="1"/>
          </p:cNvSpPr>
          <p:nvPr>
            <p:ph type="ftr" sz="quarter" idx="11"/>
          </p:nvPr>
        </p:nvSpPr>
        <p:spPr/>
        <p:txBody>
          <a:bodyPr/>
          <a:lstStyle/>
          <a:p>
            <a:r>
              <a:rPr lang="da-DK"/>
              <a:t>Tag det personligt</a:t>
            </a:r>
          </a:p>
        </p:txBody>
      </p:sp>
      <p:sp>
        <p:nvSpPr>
          <p:cNvPr id="4" name="Pladsholder til slidenummer 3">
            <a:extLst>
              <a:ext uri="{FF2B5EF4-FFF2-40B4-BE49-F238E27FC236}">
                <a16:creationId xmlns:a16="http://schemas.microsoft.com/office/drawing/2014/main" id="{04C902FC-84E6-F820-6538-E7E1B01289B1}"/>
              </a:ext>
            </a:extLst>
          </p:cNvPr>
          <p:cNvSpPr>
            <a:spLocks noGrp="1"/>
          </p:cNvSpPr>
          <p:nvPr>
            <p:ph type="sldNum" sz="quarter" idx="12"/>
          </p:nvPr>
        </p:nvSpPr>
        <p:spPr/>
        <p:txBody>
          <a:bodyPr/>
          <a:lstStyle/>
          <a:p>
            <a:fld id="{323FE598-7428-4E38-8409-8C9921B334C8}" type="slidenum">
              <a:rPr lang="da-DK" smtClean="0"/>
              <a:t>5</a:t>
            </a:fld>
            <a:endParaRPr lang="da-DK"/>
          </a:p>
        </p:txBody>
      </p:sp>
      <p:sp>
        <p:nvSpPr>
          <p:cNvPr id="5" name="Pladsholder til tekst 4">
            <a:extLst>
              <a:ext uri="{FF2B5EF4-FFF2-40B4-BE49-F238E27FC236}">
                <a16:creationId xmlns:a16="http://schemas.microsoft.com/office/drawing/2014/main" id="{B62E7214-9E27-7B90-C09B-84F057EAC839}"/>
              </a:ext>
            </a:extLst>
          </p:cNvPr>
          <p:cNvSpPr>
            <a:spLocks noGrp="1"/>
          </p:cNvSpPr>
          <p:nvPr>
            <p:ph type="body" sz="quarter" idx="13"/>
          </p:nvPr>
        </p:nvSpPr>
        <p:spPr/>
        <p:txBody>
          <a:bodyPr/>
          <a:lstStyle/>
          <a:p>
            <a:pPr lvl="0"/>
            <a:endParaRPr lang="da-DK" sz="1200" b="0" dirty="0"/>
          </a:p>
          <a:p>
            <a:pPr lvl="0"/>
            <a:r>
              <a:rPr lang="da-DK" sz="1200" b="0" dirty="0"/>
              <a:t>Mulighed for skriftlig eller mundtlig indberetning – eller begge dele </a:t>
            </a:r>
          </a:p>
          <a:p>
            <a:pPr lvl="1"/>
            <a:r>
              <a:rPr lang="da-DK" sz="1200" b="0" dirty="0">
                <a:latin typeface="+mj-lt"/>
              </a:rPr>
              <a:t>En upartisk person eller afdeling skal modtage indberetninger, følge op og give feedback </a:t>
            </a:r>
          </a:p>
          <a:p>
            <a:pPr lvl="1"/>
            <a:r>
              <a:rPr lang="da-DK" sz="1200" b="0" dirty="0">
                <a:latin typeface="+mj-lt"/>
              </a:rPr>
              <a:t>Ordningen skal beskytte identiteten på whistlebloweren, den berørte person og andre nævnte personer og hindre uautoriseret adgang </a:t>
            </a:r>
          </a:p>
          <a:p>
            <a:pPr lvl="1"/>
            <a:r>
              <a:rPr lang="da-DK" sz="1200" dirty="0">
                <a:latin typeface="+mj-lt"/>
              </a:rPr>
              <a:t>Bekræftelse på modtagelse inden 7 dage </a:t>
            </a:r>
          </a:p>
          <a:p>
            <a:pPr lvl="1"/>
            <a:r>
              <a:rPr lang="da-DK" sz="1200" dirty="0">
                <a:latin typeface="+mj-lt"/>
              </a:rPr>
              <a:t>Omhyggelig opfølgning og feedback hurtigst muligt og senest efter 3 måneder </a:t>
            </a:r>
          </a:p>
          <a:p>
            <a:pPr lvl="0"/>
            <a:r>
              <a:rPr lang="da-DK" sz="1200" b="0" dirty="0"/>
              <a:t>Medarbejderne skal have klare og lettilgængelige oplysninger om proceduren for intern indberetning </a:t>
            </a:r>
          </a:p>
          <a:p>
            <a:pPr lvl="0"/>
            <a:endParaRPr lang="da-DK" sz="1200" b="0" dirty="0"/>
          </a:p>
          <a:p>
            <a:pPr lvl="0"/>
            <a:endParaRPr lang="da-DK" sz="1200" b="0" dirty="0"/>
          </a:p>
          <a:p>
            <a:pPr lvl="0"/>
            <a:r>
              <a:rPr lang="da-DK" sz="1200" dirty="0"/>
              <a:t>De processuelle krav, som større danske virksomheder allerede kender fra whistleblowerloven, bliver relevante for whistleblowerordninger i en langt bredere kreds af advokatvirksomheder.</a:t>
            </a:r>
          </a:p>
        </p:txBody>
      </p:sp>
      <p:sp>
        <p:nvSpPr>
          <p:cNvPr id="7" name="Pladsholder til tekst 6">
            <a:extLst>
              <a:ext uri="{FF2B5EF4-FFF2-40B4-BE49-F238E27FC236}">
                <a16:creationId xmlns:a16="http://schemas.microsoft.com/office/drawing/2014/main" id="{91C762D7-CC76-7D32-42E9-548311D506B7}"/>
              </a:ext>
            </a:extLst>
          </p:cNvPr>
          <p:cNvSpPr>
            <a:spLocks noGrp="1"/>
          </p:cNvSpPr>
          <p:nvPr>
            <p:ph type="body" sz="quarter" idx="14"/>
          </p:nvPr>
        </p:nvSpPr>
        <p:spPr/>
        <p:txBody>
          <a:bodyPr/>
          <a:lstStyle/>
          <a:p>
            <a:endParaRPr lang="da-DK"/>
          </a:p>
        </p:txBody>
      </p:sp>
      <p:sp>
        <p:nvSpPr>
          <p:cNvPr id="8" name="Pladsholder til billede 7">
            <a:extLst>
              <a:ext uri="{FF2B5EF4-FFF2-40B4-BE49-F238E27FC236}">
                <a16:creationId xmlns:a16="http://schemas.microsoft.com/office/drawing/2014/main" id="{B1A4ABFB-499A-635A-BED8-C43F6B4EA520}"/>
              </a:ext>
            </a:extLst>
          </p:cNvPr>
          <p:cNvSpPr>
            <a:spLocks noGrp="1"/>
          </p:cNvSpPr>
          <p:nvPr>
            <p:ph type="pic" sz="quarter" idx="15"/>
          </p:nvPr>
        </p:nvSpPr>
        <p:spPr/>
        <p:txBody>
          <a:bodyPr/>
          <a:lstStyle/>
          <a:p>
            <a:endParaRPr lang="da-DK"/>
          </a:p>
        </p:txBody>
      </p:sp>
      <p:sp>
        <p:nvSpPr>
          <p:cNvPr id="13" name="Titel 12">
            <a:extLst>
              <a:ext uri="{FF2B5EF4-FFF2-40B4-BE49-F238E27FC236}">
                <a16:creationId xmlns:a16="http://schemas.microsoft.com/office/drawing/2014/main" id="{2836527E-3CA8-4EBB-2A0B-EA3958DF779B}"/>
              </a:ext>
            </a:extLst>
          </p:cNvPr>
          <p:cNvSpPr>
            <a:spLocks noGrp="1"/>
          </p:cNvSpPr>
          <p:nvPr>
            <p:ph type="title"/>
          </p:nvPr>
        </p:nvSpPr>
        <p:spPr/>
        <p:txBody>
          <a:bodyPr/>
          <a:lstStyle/>
          <a:p>
            <a:r>
              <a:rPr lang="da-DK" dirty="0"/>
              <a:t>Principperne er videreført i den danske whistleblowerlov (§§10-13)</a:t>
            </a:r>
          </a:p>
        </p:txBody>
      </p:sp>
    </p:spTree>
    <p:extLst>
      <p:ext uri="{BB962C8B-B14F-4D97-AF65-F5344CB8AC3E}">
        <p14:creationId xmlns:p14="http://schemas.microsoft.com/office/powerpoint/2010/main" val="1991069780"/>
      </p:ext>
    </p:extLst>
  </p:cSld>
  <p:clrMapOvr>
    <a:masterClrMapping/>
  </p:clrMapOvr>
  <p:transition spd="slow">
    <p:wipe/>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2C6A9B8-5039-9755-3BE1-581F16B11D03}"/>
            </a:ext>
          </a:extLst>
        </p:cNvPr>
        <p:cNvGrpSpPr/>
        <p:nvPr/>
      </p:nvGrpSpPr>
      <p:grpSpPr>
        <a:xfrm>
          <a:off x="0" y="0"/>
          <a:ext cx="0" cy="0"/>
          <a:chOff x="0" y="0"/>
          <a:chExt cx="0" cy="0"/>
        </a:xfrm>
      </p:grpSpPr>
      <p:sp>
        <p:nvSpPr>
          <p:cNvPr id="7" name="Rektangel 6">
            <a:extLst>
              <a:ext uri="{FF2B5EF4-FFF2-40B4-BE49-F238E27FC236}">
                <a16:creationId xmlns:a16="http://schemas.microsoft.com/office/drawing/2014/main" id="{8F02A3FC-3D0E-7A50-40B6-07699C489071}"/>
              </a:ext>
            </a:extLst>
          </p:cNvPr>
          <p:cNvSpPr/>
          <p:nvPr/>
        </p:nvSpPr>
        <p:spPr>
          <a:xfrm>
            <a:off x="140774" y="4491507"/>
            <a:ext cx="11213025" cy="558688"/>
          </a:xfrm>
          <a:prstGeom prst="rect">
            <a:avLst/>
          </a:prstGeom>
          <a:ln>
            <a:solidFill>
              <a:schemeClr val="accent3"/>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da-DK"/>
          </a:p>
        </p:txBody>
      </p:sp>
      <p:sp>
        <p:nvSpPr>
          <p:cNvPr id="2" name="Pladsholder til dato 1">
            <a:extLst>
              <a:ext uri="{FF2B5EF4-FFF2-40B4-BE49-F238E27FC236}">
                <a16:creationId xmlns:a16="http://schemas.microsoft.com/office/drawing/2014/main" id="{C137D2EF-8A32-5C19-F9F7-3D9ADDA83F50}"/>
              </a:ext>
            </a:extLst>
          </p:cNvPr>
          <p:cNvSpPr>
            <a:spLocks noGrp="1"/>
          </p:cNvSpPr>
          <p:nvPr>
            <p:ph type="dt" sz="half" idx="10"/>
          </p:nvPr>
        </p:nvSpPr>
        <p:spPr/>
        <p:txBody>
          <a:bodyPr/>
          <a:lstStyle/>
          <a:p>
            <a:fld id="{572C8353-10AF-4555-B686-0CCB9650262F}" type="datetime2">
              <a:rPr lang="da-DK" smtClean="0"/>
              <a:t>18. august 2026</a:t>
            </a:fld>
            <a:endParaRPr lang="da-DK"/>
          </a:p>
        </p:txBody>
      </p:sp>
      <p:sp>
        <p:nvSpPr>
          <p:cNvPr id="3" name="Pladsholder til sidefod 2">
            <a:extLst>
              <a:ext uri="{FF2B5EF4-FFF2-40B4-BE49-F238E27FC236}">
                <a16:creationId xmlns:a16="http://schemas.microsoft.com/office/drawing/2014/main" id="{6BFFD6D9-19CA-C147-E64E-547EEF36EBF5}"/>
              </a:ext>
            </a:extLst>
          </p:cNvPr>
          <p:cNvSpPr>
            <a:spLocks noGrp="1"/>
          </p:cNvSpPr>
          <p:nvPr>
            <p:ph type="ftr" sz="quarter" idx="11"/>
          </p:nvPr>
        </p:nvSpPr>
        <p:spPr/>
        <p:txBody>
          <a:bodyPr/>
          <a:lstStyle/>
          <a:p>
            <a:r>
              <a:rPr lang="da-DK"/>
              <a:t>Tag det personligt</a:t>
            </a:r>
          </a:p>
        </p:txBody>
      </p:sp>
      <p:sp>
        <p:nvSpPr>
          <p:cNvPr id="4" name="Pladsholder til slidenummer 3">
            <a:extLst>
              <a:ext uri="{FF2B5EF4-FFF2-40B4-BE49-F238E27FC236}">
                <a16:creationId xmlns:a16="http://schemas.microsoft.com/office/drawing/2014/main" id="{B7BCA426-51A8-53AB-E6E9-2644D0B7BD97}"/>
              </a:ext>
            </a:extLst>
          </p:cNvPr>
          <p:cNvSpPr>
            <a:spLocks noGrp="1"/>
          </p:cNvSpPr>
          <p:nvPr>
            <p:ph type="sldNum" sz="quarter" idx="12"/>
          </p:nvPr>
        </p:nvSpPr>
        <p:spPr/>
        <p:txBody>
          <a:bodyPr/>
          <a:lstStyle/>
          <a:p>
            <a:fld id="{323FE598-7428-4E38-8409-8C9921B334C8}" type="slidenum">
              <a:rPr lang="da-DK" smtClean="0"/>
              <a:t>6</a:t>
            </a:fld>
            <a:endParaRPr lang="da-DK"/>
          </a:p>
        </p:txBody>
      </p:sp>
      <p:sp>
        <p:nvSpPr>
          <p:cNvPr id="14" name="Pladsholder til tekst 13">
            <a:extLst>
              <a:ext uri="{FF2B5EF4-FFF2-40B4-BE49-F238E27FC236}">
                <a16:creationId xmlns:a16="http://schemas.microsoft.com/office/drawing/2014/main" id="{AB14D844-7586-7CB2-6318-9E0A5705CEAD}"/>
              </a:ext>
            </a:extLst>
          </p:cNvPr>
          <p:cNvSpPr>
            <a:spLocks noGrp="1"/>
          </p:cNvSpPr>
          <p:nvPr>
            <p:ph type="body" sz="quarter" idx="14"/>
          </p:nvPr>
        </p:nvSpPr>
        <p:spPr/>
        <p:txBody>
          <a:bodyPr/>
          <a:lstStyle/>
          <a:p>
            <a:endParaRPr lang="da-DK"/>
          </a:p>
        </p:txBody>
      </p:sp>
      <p:sp>
        <p:nvSpPr>
          <p:cNvPr id="13" name="Titel 12">
            <a:extLst>
              <a:ext uri="{FF2B5EF4-FFF2-40B4-BE49-F238E27FC236}">
                <a16:creationId xmlns:a16="http://schemas.microsoft.com/office/drawing/2014/main" id="{4E868ADC-2B79-BC15-E512-858FF1949A04}"/>
              </a:ext>
            </a:extLst>
          </p:cNvPr>
          <p:cNvSpPr>
            <a:spLocks noGrp="1"/>
          </p:cNvSpPr>
          <p:nvPr>
            <p:ph type="title"/>
          </p:nvPr>
        </p:nvSpPr>
        <p:spPr/>
        <p:txBody>
          <a:bodyPr/>
          <a:lstStyle/>
          <a:p>
            <a:r>
              <a:rPr lang="da-DK" dirty="0"/>
              <a:t>Krav om anonymitet </a:t>
            </a:r>
          </a:p>
        </p:txBody>
      </p:sp>
      <p:sp>
        <p:nvSpPr>
          <p:cNvPr id="6" name="Pladsholder til tekst 5">
            <a:extLst>
              <a:ext uri="{FF2B5EF4-FFF2-40B4-BE49-F238E27FC236}">
                <a16:creationId xmlns:a16="http://schemas.microsoft.com/office/drawing/2014/main" id="{18B3027D-DE7C-65B7-55A5-9246B59BE6C0}"/>
              </a:ext>
            </a:extLst>
          </p:cNvPr>
          <p:cNvSpPr>
            <a:spLocks noGrp="1"/>
          </p:cNvSpPr>
          <p:nvPr>
            <p:ph type="body" sz="quarter" idx="13"/>
          </p:nvPr>
        </p:nvSpPr>
        <p:spPr>
          <a:xfrm>
            <a:off x="545691" y="1672964"/>
            <a:ext cx="9977283" cy="4630022"/>
          </a:xfrm>
        </p:spPr>
        <p:txBody>
          <a:bodyPr/>
          <a:lstStyle/>
          <a:p>
            <a:r>
              <a:rPr lang="da-DK" sz="1400" b="0" dirty="0"/>
              <a:t>AMLR artikel 14 indeholder ikke et udtrykkeligt krav om, at indberetninger skal kunne ske anonymt men henviser i stedet til whistleblowerdirektivets regler om interne rapporteringskanaler. </a:t>
            </a:r>
          </a:p>
          <a:p>
            <a:r>
              <a:rPr lang="da-DK" sz="1400" b="0" dirty="0"/>
              <a:t>Whistleblowerdirektivet kræver </a:t>
            </a:r>
            <a:r>
              <a:rPr lang="da-DK" sz="1400" b="0" u="sng" dirty="0"/>
              <a:t>fortrolighed</a:t>
            </a:r>
            <a:r>
              <a:rPr lang="da-DK" sz="1400" b="0" dirty="0"/>
              <a:t> om whistleblowerens identitet men fortrolighed er ikke det samme som anonymitet. Det er i whistleblowerdirektivet overladt til medlemsstaterne at beslutte, om anonyme indberetninger skal accepteres og følges op. </a:t>
            </a:r>
          </a:p>
          <a:p>
            <a:r>
              <a:rPr lang="da-DK" sz="1400" b="0" dirty="0"/>
              <a:t>I den danske Whistleblowerlov har man ladet det være op til den enkelte arbejdsgiver at tage stilling til om anonyme indberetninger skal være mulige og samtidig fastslået, at sektorspecifik lovgivning med særlige krav til whistleblowerordninger stadig finder anvendelse. </a:t>
            </a:r>
          </a:p>
          <a:p>
            <a:r>
              <a:rPr lang="da-DK" sz="1400" b="0" dirty="0"/>
              <a:t>Hvidvasklovens § 35 fastslår som den er nu, at indberetninger skal kunne foretages anonymt. Der ses ikke umiddelbart noget i vejen for, at dette krav også kan videreføres efter 10. juli 2027 men §35 skal revideres i et eller andet omfang grundet det nuværende krav til antal ansatte som ikke er i overensstemmelse med AMLR.</a:t>
            </a:r>
            <a:br>
              <a:rPr lang="da-DK" sz="1400" b="0" dirty="0"/>
            </a:br>
            <a:br>
              <a:rPr lang="da-DK" sz="1400" dirty="0"/>
            </a:br>
            <a:r>
              <a:rPr lang="da-DK" sz="1400" dirty="0"/>
              <a:t>Derfor: Anonymitet er ikke et AMLR-krav – men et eksisterende dansk krav, som der ikke umiddelbart er noget i vejen for videreføres efter juli 2027.</a:t>
            </a:r>
          </a:p>
          <a:p>
            <a:endParaRPr lang="da-DK" sz="1200" b="0" dirty="0"/>
          </a:p>
        </p:txBody>
      </p:sp>
    </p:spTree>
    <p:extLst>
      <p:ext uri="{BB962C8B-B14F-4D97-AF65-F5344CB8AC3E}">
        <p14:creationId xmlns:p14="http://schemas.microsoft.com/office/powerpoint/2010/main" val="1726680144"/>
      </p:ext>
    </p:extLst>
  </p:cSld>
  <p:clrMapOvr>
    <a:masterClrMapping/>
  </p:clrMapOvr>
  <p:transition spd="slow">
    <p:wipe/>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AAEA987-A380-74E3-551E-2E64BD2D3B46}"/>
            </a:ext>
          </a:extLst>
        </p:cNvPr>
        <p:cNvGrpSpPr/>
        <p:nvPr/>
      </p:nvGrpSpPr>
      <p:grpSpPr>
        <a:xfrm>
          <a:off x="0" y="0"/>
          <a:ext cx="0" cy="0"/>
          <a:chOff x="0" y="0"/>
          <a:chExt cx="0" cy="0"/>
        </a:xfrm>
      </p:grpSpPr>
      <p:sp>
        <p:nvSpPr>
          <p:cNvPr id="2" name="Pladsholder til dato 1">
            <a:extLst>
              <a:ext uri="{FF2B5EF4-FFF2-40B4-BE49-F238E27FC236}">
                <a16:creationId xmlns:a16="http://schemas.microsoft.com/office/drawing/2014/main" id="{95E0BC9E-B742-346C-3D65-A30B77AFD059}"/>
              </a:ext>
            </a:extLst>
          </p:cNvPr>
          <p:cNvSpPr>
            <a:spLocks noGrp="1"/>
          </p:cNvSpPr>
          <p:nvPr>
            <p:ph type="dt" sz="half" idx="10"/>
          </p:nvPr>
        </p:nvSpPr>
        <p:spPr/>
        <p:txBody>
          <a:bodyPr/>
          <a:lstStyle/>
          <a:p>
            <a:fld id="{572C8353-10AF-4555-B686-0CCB9650262F}" type="datetime2">
              <a:rPr lang="da-DK" smtClean="0"/>
              <a:t>18. august 2026</a:t>
            </a:fld>
            <a:endParaRPr lang="da-DK"/>
          </a:p>
        </p:txBody>
      </p:sp>
      <p:sp>
        <p:nvSpPr>
          <p:cNvPr id="3" name="Pladsholder til sidefod 2">
            <a:extLst>
              <a:ext uri="{FF2B5EF4-FFF2-40B4-BE49-F238E27FC236}">
                <a16:creationId xmlns:a16="http://schemas.microsoft.com/office/drawing/2014/main" id="{3B8260E0-F95E-BD20-B0D0-1D3DC13ADD75}"/>
              </a:ext>
            </a:extLst>
          </p:cNvPr>
          <p:cNvSpPr>
            <a:spLocks noGrp="1"/>
          </p:cNvSpPr>
          <p:nvPr>
            <p:ph type="ftr" sz="quarter" idx="11"/>
          </p:nvPr>
        </p:nvSpPr>
        <p:spPr/>
        <p:txBody>
          <a:bodyPr/>
          <a:lstStyle/>
          <a:p>
            <a:r>
              <a:rPr lang="da-DK"/>
              <a:t>Tag det personligt</a:t>
            </a:r>
          </a:p>
        </p:txBody>
      </p:sp>
      <p:sp>
        <p:nvSpPr>
          <p:cNvPr id="4" name="Pladsholder til slidenummer 3">
            <a:extLst>
              <a:ext uri="{FF2B5EF4-FFF2-40B4-BE49-F238E27FC236}">
                <a16:creationId xmlns:a16="http://schemas.microsoft.com/office/drawing/2014/main" id="{38C76C87-B676-5341-6040-AA2810DA6B76}"/>
              </a:ext>
            </a:extLst>
          </p:cNvPr>
          <p:cNvSpPr>
            <a:spLocks noGrp="1"/>
          </p:cNvSpPr>
          <p:nvPr>
            <p:ph type="sldNum" sz="quarter" idx="12"/>
          </p:nvPr>
        </p:nvSpPr>
        <p:spPr/>
        <p:txBody>
          <a:bodyPr/>
          <a:lstStyle/>
          <a:p>
            <a:fld id="{323FE598-7428-4E38-8409-8C9921B334C8}" type="slidenum">
              <a:rPr lang="da-DK" smtClean="0"/>
              <a:t>7</a:t>
            </a:fld>
            <a:endParaRPr lang="da-DK"/>
          </a:p>
        </p:txBody>
      </p:sp>
      <p:sp>
        <p:nvSpPr>
          <p:cNvPr id="14" name="Pladsholder til tekst 13">
            <a:extLst>
              <a:ext uri="{FF2B5EF4-FFF2-40B4-BE49-F238E27FC236}">
                <a16:creationId xmlns:a16="http://schemas.microsoft.com/office/drawing/2014/main" id="{21F759DE-B06C-0838-61F4-D657F0513A2F}"/>
              </a:ext>
            </a:extLst>
          </p:cNvPr>
          <p:cNvSpPr>
            <a:spLocks noGrp="1"/>
          </p:cNvSpPr>
          <p:nvPr>
            <p:ph type="body" sz="quarter" idx="14"/>
          </p:nvPr>
        </p:nvSpPr>
        <p:spPr/>
        <p:txBody>
          <a:bodyPr/>
          <a:lstStyle/>
          <a:p>
            <a:endParaRPr lang="da-DK"/>
          </a:p>
        </p:txBody>
      </p:sp>
      <p:sp>
        <p:nvSpPr>
          <p:cNvPr id="13" name="Titel 12">
            <a:extLst>
              <a:ext uri="{FF2B5EF4-FFF2-40B4-BE49-F238E27FC236}">
                <a16:creationId xmlns:a16="http://schemas.microsoft.com/office/drawing/2014/main" id="{4BF32F28-4AE5-BBC0-837B-711543130E96}"/>
              </a:ext>
            </a:extLst>
          </p:cNvPr>
          <p:cNvSpPr>
            <a:spLocks noGrp="1"/>
          </p:cNvSpPr>
          <p:nvPr>
            <p:ph type="title"/>
          </p:nvPr>
        </p:nvSpPr>
        <p:spPr/>
        <p:txBody>
          <a:bodyPr/>
          <a:lstStyle/>
          <a:p>
            <a:r>
              <a:rPr lang="da-DK" dirty="0"/>
              <a:t>Beskyttelse mod repressalier </a:t>
            </a:r>
          </a:p>
        </p:txBody>
      </p:sp>
      <p:sp>
        <p:nvSpPr>
          <p:cNvPr id="7" name="Tekstfelt 6">
            <a:extLst>
              <a:ext uri="{FF2B5EF4-FFF2-40B4-BE49-F238E27FC236}">
                <a16:creationId xmlns:a16="http://schemas.microsoft.com/office/drawing/2014/main" id="{64FC8ACD-534D-7C0A-9A9B-26FB51306768}"/>
              </a:ext>
            </a:extLst>
          </p:cNvPr>
          <p:cNvSpPr txBox="1"/>
          <p:nvPr/>
        </p:nvSpPr>
        <p:spPr>
          <a:xfrm>
            <a:off x="495836" y="1560150"/>
            <a:ext cx="11362975" cy="5047536"/>
          </a:xfrm>
          <a:prstGeom prst="rect">
            <a:avLst/>
          </a:prstGeom>
          <a:noFill/>
        </p:spPr>
        <p:txBody>
          <a:bodyPr wrap="square">
            <a:spAutoFit/>
          </a:bodyPr>
          <a:lstStyle/>
          <a:p>
            <a:r>
              <a:rPr lang="da-DK" sz="1400" b="1" dirty="0"/>
              <a:t>Whistleblowerdirektivets kapitel VI – artikel 19-21</a:t>
            </a:r>
            <a:endParaRPr lang="da-DK" sz="1400" dirty="0"/>
          </a:p>
          <a:p>
            <a:pPr lvl="0"/>
            <a:r>
              <a:rPr lang="da-DK" sz="1400" dirty="0"/>
              <a:t>Forbud mod </a:t>
            </a:r>
            <a:r>
              <a:rPr lang="da-DK" sz="1400" b="1" dirty="0"/>
              <a:t>enhver form for repressalier</a:t>
            </a:r>
            <a:r>
              <a:rPr lang="da-DK" sz="1400" dirty="0"/>
              <a:t>, herunder trusler og forsøg på repressalier </a:t>
            </a:r>
          </a:p>
          <a:p>
            <a:pPr lvl="0"/>
            <a:r>
              <a:rPr lang="da-DK" sz="1400" dirty="0"/>
              <a:t>Krav om støtte- og beskyttelsesforanstaltninger for whistlebloweren</a:t>
            </a:r>
            <a:endParaRPr lang="da-DK" sz="1400" b="1" dirty="0"/>
          </a:p>
          <a:p>
            <a:pPr>
              <a:buNone/>
            </a:pPr>
            <a:endParaRPr lang="da-DK" sz="1400" b="1" dirty="0"/>
          </a:p>
          <a:p>
            <a:pPr>
              <a:buNone/>
            </a:pPr>
            <a:r>
              <a:rPr lang="da-DK" sz="1400" b="1" dirty="0"/>
              <a:t>Whistleblowerlovens § 8</a:t>
            </a:r>
            <a:endParaRPr lang="da-DK" sz="1400" dirty="0"/>
          </a:p>
          <a:p>
            <a:pPr lvl="0"/>
            <a:r>
              <a:rPr lang="da-DK" sz="1400" dirty="0"/>
              <a:t>Whistlebloweren må ikke udsættes for repressalier, trusler om repressalier eller forsøg på repressalier </a:t>
            </a:r>
          </a:p>
          <a:p>
            <a:pPr lvl="0"/>
            <a:r>
              <a:rPr lang="da-DK" sz="1400" dirty="0"/>
              <a:t>Whistlebloweren må heller ikke hindres eller forsøges hindret i at foretage en indberetning </a:t>
            </a:r>
          </a:p>
          <a:p>
            <a:pPr lvl="0"/>
            <a:r>
              <a:rPr lang="da-DK" sz="1400" dirty="0"/>
              <a:t>Beskyttelsen omfatter også visse personer med tilknytning til whistlebloweren, fx nære familiemedlemmer</a:t>
            </a:r>
          </a:p>
          <a:p>
            <a:pPr lvl="0"/>
            <a:endParaRPr lang="da-DK" sz="1400" dirty="0"/>
          </a:p>
          <a:p>
            <a:pPr>
              <a:buNone/>
            </a:pPr>
            <a:r>
              <a:rPr lang="da-DK" sz="1400" b="1" dirty="0"/>
              <a:t>Hvad er repressalier?</a:t>
            </a:r>
            <a:endParaRPr lang="da-DK" sz="1400" dirty="0"/>
          </a:p>
          <a:p>
            <a:pPr lvl="0"/>
            <a:r>
              <a:rPr lang="da-DK" sz="1400" dirty="0"/>
              <a:t>Enhver ufordelagtig behandling eller følge som reaktion på indberetningen </a:t>
            </a:r>
          </a:p>
          <a:p>
            <a:pPr lvl="0"/>
            <a:r>
              <a:rPr lang="da-DK" sz="1400" dirty="0"/>
              <a:t>Eksempler: afskedigelse, degradering, ændrede arbejdsopgaver, manglende forfremmelse, lønforringelse, chikane eller anden negativ behandling </a:t>
            </a:r>
          </a:p>
          <a:p>
            <a:pPr lvl="0"/>
            <a:r>
              <a:rPr lang="da-DK" sz="1400" dirty="0"/>
              <a:t>Krav: Der skal være sammenhæng mellem indberetningen og den negative reaktion </a:t>
            </a:r>
          </a:p>
          <a:p>
            <a:pPr>
              <a:buNone/>
            </a:pPr>
            <a:endParaRPr lang="da-DK" sz="1400" b="1" dirty="0"/>
          </a:p>
          <a:p>
            <a:pPr>
              <a:buNone/>
            </a:pPr>
            <a:r>
              <a:rPr lang="da-DK" sz="1400" b="1" dirty="0"/>
              <a:t>Hvis repressalier sker</a:t>
            </a:r>
            <a:endParaRPr lang="da-DK" sz="1400" dirty="0"/>
          </a:p>
          <a:p>
            <a:pPr lvl="0"/>
            <a:r>
              <a:rPr lang="da-DK" sz="1400" dirty="0"/>
              <a:t>Whistlebloweren kan kræve godtgørelse </a:t>
            </a:r>
          </a:p>
          <a:p>
            <a:pPr lvl="0"/>
            <a:r>
              <a:rPr lang="da-DK" sz="1400" dirty="0"/>
              <a:t>Ved ulovlig afskedigelse kan ansættelsesforholdet som udgangspunkt opretholdes eller genoprettes </a:t>
            </a:r>
          </a:p>
          <a:p>
            <a:pPr lvl="0"/>
            <a:r>
              <a:rPr lang="da-DK" sz="1400" dirty="0"/>
              <a:t>Omvendt bevisbyrde: Har whistlebloweren dokumenteret en indberetning og en efterfølgende ulempe, skal modparten bevise, at ulempen ikke skyldtes indberetningen </a:t>
            </a:r>
          </a:p>
          <a:p>
            <a:pPr>
              <a:buNone/>
            </a:pPr>
            <a:endParaRPr lang="da-DK" sz="1400" b="1" dirty="0"/>
          </a:p>
          <a:p>
            <a:pPr>
              <a:buNone/>
            </a:pPr>
            <a:r>
              <a:rPr lang="da-DK" sz="1400" b="1" dirty="0"/>
              <a:t>Misbrug af ordningen</a:t>
            </a:r>
            <a:r>
              <a:rPr lang="da-DK" sz="1400" dirty="0"/>
              <a:t> </a:t>
            </a:r>
          </a:p>
          <a:p>
            <a:pPr>
              <a:buNone/>
            </a:pPr>
            <a:r>
              <a:rPr lang="da-DK" sz="1400" dirty="0"/>
              <a:t>Bevidst indberetning af urigtige oplysninger er ikke beskyttet og kan efter omstændighederne medføre ansvar – whistleblowerordningen er ikke et værktøj til chikane.</a:t>
            </a:r>
            <a:endParaRPr lang="da-DK" sz="1400" b="1" dirty="0"/>
          </a:p>
        </p:txBody>
      </p:sp>
    </p:spTree>
    <p:extLst>
      <p:ext uri="{BB962C8B-B14F-4D97-AF65-F5344CB8AC3E}">
        <p14:creationId xmlns:p14="http://schemas.microsoft.com/office/powerpoint/2010/main" val="241895839"/>
      </p:ext>
    </p:extLst>
  </p:cSld>
  <p:clrMapOvr>
    <a:masterClrMapping/>
  </p:clrMapOvr>
  <p:transition spd="slow">
    <p:wipe/>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A0EF81B-5D16-B26C-50CA-0AD00887BA8D}"/>
            </a:ext>
          </a:extLst>
        </p:cNvPr>
        <p:cNvGrpSpPr/>
        <p:nvPr/>
      </p:nvGrpSpPr>
      <p:grpSpPr>
        <a:xfrm>
          <a:off x="0" y="0"/>
          <a:ext cx="0" cy="0"/>
          <a:chOff x="0" y="0"/>
          <a:chExt cx="0" cy="0"/>
        </a:xfrm>
      </p:grpSpPr>
      <p:sp>
        <p:nvSpPr>
          <p:cNvPr id="9" name="Rektangel 8">
            <a:extLst>
              <a:ext uri="{FF2B5EF4-FFF2-40B4-BE49-F238E27FC236}">
                <a16:creationId xmlns:a16="http://schemas.microsoft.com/office/drawing/2014/main" id="{AFA69911-B528-A11D-B4DE-E7A2C8FDFDA5}"/>
              </a:ext>
            </a:extLst>
          </p:cNvPr>
          <p:cNvSpPr/>
          <p:nvPr/>
        </p:nvSpPr>
        <p:spPr>
          <a:xfrm>
            <a:off x="2446985" y="5686023"/>
            <a:ext cx="7926947" cy="605307"/>
          </a:xfrm>
          <a:prstGeom prst="rect">
            <a:avLst/>
          </a:prstGeom>
          <a:ln>
            <a:solidFill>
              <a:schemeClr val="tx2"/>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da-DK"/>
          </a:p>
        </p:txBody>
      </p:sp>
      <p:sp>
        <p:nvSpPr>
          <p:cNvPr id="2" name="Pladsholder til dato 1">
            <a:extLst>
              <a:ext uri="{FF2B5EF4-FFF2-40B4-BE49-F238E27FC236}">
                <a16:creationId xmlns:a16="http://schemas.microsoft.com/office/drawing/2014/main" id="{ADBD14A0-5418-83DF-E022-5C2C535947CD}"/>
              </a:ext>
            </a:extLst>
          </p:cNvPr>
          <p:cNvSpPr>
            <a:spLocks noGrp="1"/>
          </p:cNvSpPr>
          <p:nvPr>
            <p:ph type="dt" sz="half" idx="10"/>
          </p:nvPr>
        </p:nvSpPr>
        <p:spPr/>
        <p:txBody>
          <a:bodyPr/>
          <a:lstStyle/>
          <a:p>
            <a:fld id="{572C8353-10AF-4555-B686-0CCB9650262F}" type="datetime2">
              <a:rPr lang="da-DK" smtClean="0"/>
              <a:t>19. august 2026</a:t>
            </a:fld>
            <a:endParaRPr lang="da-DK"/>
          </a:p>
        </p:txBody>
      </p:sp>
      <p:sp>
        <p:nvSpPr>
          <p:cNvPr id="3" name="Pladsholder til sidefod 2">
            <a:extLst>
              <a:ext uri="{FF2B5EF4-FFF2-40B4-BE49-F238E27FC236}">
                <a16:creationId xmlns:a16="http://schemas.microsoft.com/office/drawing/2014/main" id="{187DA61E-F6EB-29D3-E72C-CE7351A9CB90}"/>
              </a:ext>
            </a:extLst>
          </p:cNvPr>
          <p:cNvSpPr>
            <a:spLocks noGrp="1"/>
          </p:cNvSpPr>
          <p:nvPr>
            <p:ph type="ftr" sz="quarter" idx="11"/>
          </p:nvPr>
        </p:nvSpPr>
        <p:spPr/>
        <p:txBody>
          <a:bodyPr/>
          <a:lstStyle/>
          <a:p>
            <a:r>
              <a:rPr lang="da-DK"/>
              <a:t>Tag det personligt</a:t>
            </a:r>
          </a:p>
        </p:txBody>
      </p:sp>
      <p:sp>
        <p:nvSpPr>
          <p:cNvPr id="4" name="Pladsholder til slidenummer 3">
            <a:extLst>
              <a:ext uri="{FF2B5EF4-FFF2-40B4-BE49-F238E27FC236}">
                <a16:creationId xmlns:a16="http://schemas.microsoft.com/office/drawing/2014/main" id="{D217CCB3-8A5D-826D-08AB-8D6D102CC6FC}"/>
              </a:ext>
            </a:extLst>
          </p:cNvPr>
          <p:cNvSpPr>
            <a:spLocks noGrp="1"/>
          </p:cNvSpPr>
          <p:nvPr>
            <p:ph type="sldNum" sz="quarter" idx="12"/>
          </p:nvPr>
        </p:nvSpPr>
        <p:spPr/>
        <p:txBody>
          <a:bodyPr/>
          <a:lstStyle/>
          <a:p>
            <a:fld id="{323FE598-7428-4E38-8409-8C9921B334C8}" type="slidenum">
              <a:rPr lang="da-DK" smtClean="0"/>
              <a:t>8</a:t>
            </a:fld>
            <a:endParaRPr lang="da-DK"/>
          </a:p>
        </p:txBody>
      </p:sp>
      <p:sp>
        <p:nvSpPr>
          <p:cNvPr id="16" name="Pladsholder til tekst 15">
            <a:extLst>
              <a:ext uri="{FF2B5EF4-FFF2-40B4-BE49-F238E27FC236}">
                <a16:creationId xmlns:a16="http://schemas.microsoft.com/office/drawing/2014/main" id="{2C10EA46-879F-07DF-2828-3F42AD18382B}"/>
              </a:ext>
            </a:extLst>
          </p:cNvPr>
          <p:cNvSpPr>
            <a:spLocks noGrp="1"/>
          </p:cNvSpPr>
          <p:nvPr>
            <p:ph type="body" sz="quarter" idx="13"/>
          </p:nvPr>
        </p:nvSpPr>
        <p:spPr>
          <a:xfrm>
            <a:off x="903335" y="1727181"/>
            <a:ext cx="4480197" cy="3608387"/>
          </a:xfrm>
        </p:spPr>
        <p:txBody>
          <a:bodyPr/>
          <a:lstStyle/>
          <a:p>
            <a:pPr lvl="0"/>
            <a:r>
              <a:rPr lang="da-DK" sz="1200"/>
              <a:t>Mangelfuld kundekendskabsprocedure </a:t>
            </a:r>
          </a:p>
          <a:p>
            <a:pPr lvl="1"/>
            <a:r>
              <a:rPr lang="da-DK" sz="1200">
                <a:latin typeface="+mj-lt"/>
              </a:rPr>
              <a:t>fx at klienter accepteres uden tilstrækkelig identifikation, kontrol af reelle ejere eller forståelse af formålet med kundeforholdet </a:t>
            </a:r>
          </a:p>
          <a:p>
            <a:pPr lvl="0"/>
            <a:r>
              <a:rPr lang="da-DK" sz="1200"/>
              <a:t>Manglende eller utilstrækkelig risikovurdering </a:t>
            </a:r>
          </a:p>
          <a:p>
            <a:pPr lvl="1"/>
            <a:r>
              <a:rPr lang="da-DK" sz="1200">
                <a:latin typeface="+mj-lt"/>
              </a:rPr>
              <a:t>fx at højrisikoklienter behandles som almindelige klienter, eller at relevante risikofaktorer ignoreres </a:t>
            </a:r>
          </a:p>
          <a:p>
            <a:pPr lvl="0"/>
            <a:r>
              <a:rPr lang="da-DK" sz="1200"/>
              <a:t>Tilsidesættelse af skærpede kundekendskabsforanstaltninger </a:t>
            </a:r>
          </a:p>
          <a:p>
            <a:pPr lvl="1"/>
            <a:r>
              <a:rPr lang="da-DK" sz="1200">
                <a:latin typeface="+mj-lt"/>
              </a:rPr>
              <a:t>fx ved PEP’er, komplekse ejerstrukturer, højrisikotredjelande eller usædvanlige transaktioner </a:t>
            </a:r>
          </a:p>
          <a:p>
            <a:pPr lvl="0"/>
            <a:r>
              <a:rPr lang="da-DK" sz="1200"/>
              <a:t>Manglende undersøgelse af mistænkelige forhold </a:t>
            </a:r>
          </a:p>
          <a:p>
            <a:pPr lvl="1"/>
            <a:r>
              <a:rPr lang="da-DK" sz="1200">
                <a:latin typeface="+mj-lt"/>
              </a:rPr>
              <a:t>fx at advarselsflag ignoreres, eller at en sag ikke undersøges nærmere, selv om der er anledning til mistanke</a:t>
            </a:r>
          </a:p>
        </p:txBody>
      </p:sp>
      <p:sp>
        <p:nvSpPr>
          <p:cNvPr id="5" name="Pladsholder til tekst 4">
            <a:extLst>
              <a:ext uri="{FF2B5EF4-FFF2-40B4-BE49-F238E27FC236}">
                <a16:creationId xmlns:a16="http://schemas.microsoft.com/office/drawing/2014/main" id="{D55BE5F9-3812-1B26-3222-9F705A029779}"/>
              </a:ext>
            </a:extLst>
          </p:cNvPr>
          <p:cNvSpPr>
            <a:spLocks noGrp="1"/>
          </p:cNvSpPr>
          <p:nvPr>
            <p:ph type="body" sz="quarter" idx="14"/>
          </p:nvPr>
        </p:nvSpPr>
        <p:spPr/>
        <p:txBody>
          <a:bodyPr/>
          <a:lstStyle/>
          <a:p>
            <a:endParaRPr lang="da-DK"/>
          </a:p>
        </p:txBody>
      </p:sp>
      <p:sp>
        <p:nvSpPr>
          <p:cNvPr id="13" name="Titel 12">
            <a:extLst>
              <a:ext uri="{FF2B5EF4-FFF2-40B4-BE49-F238E27FC236}">
                <a16:creationId xmlns:a16="http://schemas.microsoft.com/office/drawing/2014/main" id="{394B7D95-D8B6-6A11-6491-74F3D2DFFD02}"/>
              </a:ext>
            </a:extLst>
          </p:cNvPr>
          <p:cNvSpPr>
            <a:spLocks noGrp="1"/>
          </p:cNvSpPr>
          <p:nvPr>
            <p:ph type="title"/>
          </p:nvPr>
        </p:nvSpPr>
        <p:spPr>
          <a:xfrm>
            <a:off x="903334" y="873693"/>
            <a:ext cx="9470598" cy="318380"/>
          </a:xfrm>
        </p:spPr>
        <p:txBody>
          <a:bodyPr/>
          <a:lstStyle/>
          <a:p>
            <a:r>
              <a:rPr lang="da-DK" dirty="0"/>
              <a:t>Eksempler på hvidvasksituationer der kan indberettes </a:t>
            </a:r>
          </a:p>
        </p:txBody>
      </p:sp>
      <p:sp>
        <p:nvSpPr>
          <p:cNvPr id="8" name="Pladsholder til tekst 15">
            <a:extLst>
              <a:ext uri="{FF2B5EF4-FFF2-40B4-BE49-F238E27FC236}">
                <a16:creationId xmlns:a16="http://schemas.microsoft.com/office/drawing/2014/main" id="{6269F9C1-1ECC-1B6D-5DB5-9D595BB672D9}"/>
              </a:ext>
            </a:extLst>
          </p:cNvPr>
          <p:cNvSpPr txBox="1">
            <a:spLocks/>
          </p:cNvSpPr>
          <p:nvPr/>
        </p:nvSpPr>
        <p:spPr>
          <a:xfrm>
            <a:off x="6578635" y="1624806"/>
            <a:ext cx="4480197" cy="3608387"/>
          </a:xfrm>
          <a:prstGeom prst="rect">
            <a:avLst/>
          </a:prstGeom>
        </p:spPr>
        <p:txBody>
          <a:bodyPr vert="horz" lIns="0" tIns="0" rIns="0" bIns="0" rtlCol="0">
            <a:noAutofit/>
          </a:bodyPr>
          <a:lstStyle>
            <a:lvl1pPr marL="0" indent="0" algn="l" defTabSz="914400" rtl="0" eaLnBrk="1" latinLnBrk="0" hangingPunct="1">
              <a:lnSpc>
                <a:spcPct val="110000"/>
              </a:lnSpc>
              <a:spcBef>
                <a:spcPts val="1400"/>
              </a:spcBef>
              <a:buFont typeface="Arial" panose="020B0604020202020204" pitchFamily="34" charset="0"/>
              <a:buNone/>
              <a:defRPr sz="1800" b="1" kern="1200" spc="-20" baseline="0">
                <a:solidFill>
                  <a:schemeClr val="tx2"/>
                </a:solidFill>
                <a:latin typeface="+mj-lt"/>
                <a:ea typeface="+mn-ea"/>
                <a:cs typeface="+mn-cs"/>
              </a:defRPr>
            </a:lvl1pPr>
            <a:lvl2pPr marL="0" indent="0" algn="l" defTabSz="914400" rtl="0" eaLnBrk="1" latinLnBrk="0" hangingPunct="1">
              <a:lnSpc>
                <a:spcPct val="110000"/>
              </a:lnSpc>
              <a:spcBef>
                <a:spcPts val="1000"/>
              </a:spcBef>
              <a:buClr>
                <a:schemeClr val="accent5"/>
              </a:buClr>
              <a:buSzPct val="115000"/>
              <a:buFont typeface="Arial" panose="020B0604020202020204" pitchFamily="34" charset="0"/>
              <a:buNone/>
              <a:defRPr sz="1400" kern="1200">
                <a:solidFill>
                  <a:schemeClr val="tx2"/>
                </a:solidFill>
                <a:latin typeface="+mn-lt"/>
                <a:ea typeface="+mn-ea"/>
                <a:cs typeface="+mn-cs"/>
              </a:defRPr>
            </a:lvl2pPr>
            <a:lvl3pPr marL="219456" indent="-219456" algn="l" defTabSz="914400" rtl="0" eaLnBrk="1" latinLnBrk="0" hangingPunct="1">
              <a:lnSpc>
                <a:spcPct val="110000"/>
              </a:lnSpc>
              <a:spcBef>
                <a:spcPts val="700"/>
              </a:spcBef>
              <a:buClr>
                <a:schemeClr val="accent5"/>
              </a:buClr>
              <a:buSzPct val="115000"/>
              <a:buFont typeface="Calibri" panose="020F0502020204030204" pitchFamily="34" charset="0"/>
              <a:buChar char="●"/>
              <a:defRPr sz="1400" b="0" kern="1200" spc="0" baseline="0">
                <a:solidFill>
                  <a:schemeClr val="tx2"/>
                </a:solidFill>
                <a:latin typeface="+mn-lt"/>
                <a:ea typeface="+mn-ea"/>
                <a:cs typeface="+mn-cs"/>
              </a:defRPr>
            </a:lvl3pPr>
            <a:lvl4pPr marL="530352" indent="-274320" algn="l" defTabSz="914400" rtl="0" eaLnBrk="1" latinLnBrk="0" hangingPunct="1">
              <a:lnSpc>
                <a:spcPct val="110000"/>
              </a:lnSpc>
              <a:spcBef>
                <a:spcPts val="700"/>
              </a:spcBef>
              <a:buClr>
                <a:schemeClr val="accent5"/>
              </a:buClr>
              <a:buFont typeface="Sen Medium" pitchFamily="2" charset="0"/>
              <a:buChar char="—"/>
              <a:defRPr sz="1400" b="0" kern="1200">
                <a:solidFill>
                  <a:schemeClr val="tx2"/>
                </a:solidFill>
                <a:latin typeface="+mn-lt"/>
                <a:ea typeface="+mn-ea"/>
                <a:cs typeface="+mn-cs"/>
              </a:defRPr>
            </a:lvl4pPr>
            <a:lvl5pPr marL="777240" indent="-228600" algn="l" defTabSz="914400" rtl="0" eaLnBrk="1" latinLnBrk="0" hangingPunct="1">
              <a:lnSpc>
                <a:spcPct val="110000"/>
              </a:lnSpc>
              <a:spcBef>
                <a:spcPts val="700"/>
              </a:spcBef>
              <a:buClr>
                <a:schemeClr val="accent5"/>
              </a:buClr>
              <a:buFont typeface="Times Newer Roman" panose="00000500000000000000" pitchFamily="50" charset="0"/>
              <a:buChar char="▪"/>
              <a:defRPr sz="14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0"/>
            <a:r>
              <a:rPr lang="da-DK" sz="1200"/>
              <a:t>Manglende eller forsinket underretning </a:t>
            </a:r>
          </a:p>
          <a:p>
            <a:pPr lvl="1"/>
            <a:r>
              <a:rPr lang="da-DK" sz="1200">
                <a:latin typeface="+mj-lt"/>
              </a:rPr>
              <a:t>fx at en mulig underretningspligtig sag ikke eskaleres til den AML-ansvarlige eller ikke indberettes rettidigt </a:t>
            </a:r>
          </a:p>
          <a:p>
            <a:pPr lvl="0"/>
            <a:r>
              <a:rPr lang="da-DK" sz="1200"/>
              <a:t>Omgåelse af interne AML-kontroller </a:t>
            </a:r>
          </a:p>
          <a:p>
            <a:pPr lvl="1"/>
            <a:r>
              <a:rPr lang="da-DK" sz="1200">
                <a:latin typeface="+mj-lt"/>
              </a:rPr>
              <a:t>fx pres for at “få klienten igennem”, tilsidesætte dokumentationskrav eller undgå intern compliance-godkendelse </a:t>
            </a:r>
          </a:p>
          <a:p>
            <a:pPr lvl="0"/>
            <a:r>
              <a:rPr lang="da-DK" sz="1200"/>
              <a:t>Utilstrækkelig dokumentation eller opbevaring </a:t>
            </a:r>
          </a:p>
          <a:p>
            <a:pPr lvl="1"/>
            <a:r>
              <a:rPr lang="da-DK" sz="1200">
                <a:latin typeface="+mj-lt"/>
              </a:rPr>
              <a:t>fx manglende dokumentation for kundekendskab, risikovurdering, undersøgelser eller beslutninger </a:t>
            </a:r>
          </a:p>
          <a:p>
            <a:pPr lvl="0"/>
            <a:r>
              <a:rPr lang="da-DK" sz="1200"/>
              <a:t>Systematiske eller ledelsesmæssige svigt </a:t>
            </a:r>
          </a:p>
          <a:p>
            <a:pPr lvl="1"/>
            <a:r>
              <a:rPr lang="da-DK" sz="1200">
                <a:latin typeface="+mj-lt"/>
              </a:rPr>
              <a:t>fx utilstrækkelig bemanding, manglende uddannelse, mangelfulde procedurer eller en kultur, hvor AML-krav bevidst nedprioriteres</a:t>
            </a:r>
          </a:p>
        </p:txBody>
      </p:sp>
      <p:sp>
        <p:nvSpPr>
          <p:cNvPr id="6" name="Tekstfelt 5">
            <a:extLst>
              <a:ext uri="{FF2B5EF4-FFF2-40B4-BE49-F238E27FC236}">
                <a16:creationId xmlns:a16="http://schemas.microsoft.com/office/drawing/2014/main" id="{8C956665-A76C-D3EE-FC7A-E111121D319A}"/>
              </a:ext>
            </a:extLst>
          </p:cNvPr>
          <p:cNvSpPr txBox="1"/>
          <p:nvPr/>
        </p:nvSpPr>
        <p:spPr>
          <a:xfrm>
            <a:off x="2446985" y="5753474"/>
            <a:ext cx="7819769" cy="461665"/>
          </a:xfrm>
          <a:prstGeom prst="rect">
            <a:avLst/>
          </a:prstGeom>
          <a:noFill/>
        </p:spPr>
        <p:txBody>
          <a:bodyPr wrap="none" rtlCol="0">
            <a:spAutoFit/>
          </a:bodyPr>
          <a:lstStyle/>
          <a:p>
            <a:r>
              <a:rPr lang="da-DK" sz="1200" dirty="0"/>
              <a:t>Det afgørende er ikke, om whistlebloweren kan bevise en overtrædelse – </a:t>
            </a:r>
          </a:p>
          <a:p>
            <a:r>
              <a:rPr lang="da-DK" sz="1200" dirty="0"/>
              <a:t>men om vedkommende har rimelig grund til at antage, at der foreligger en overtrædelse eller potentiel overtrædelse.</a:t>
            </a:r>
          </a:p>
        </p:txBody>
      </p:sp>
    </p:spTree>
    <p:extLst>
      <p:ext uri="{BB962C8B-B14F-4D97-AF65-F5344CB8AC3E}">
        <p14:creationId xmlns:p14="http://schemas.microsoft.com/office/powerpoint/2010/main" val="4172013619"/>
      </p:ext>
    </p:extLst>
  </p:cSld>
  <p:clrMapOvr>
    <a:masterClrMapping/>
  </p:clrMapOvr>
  <p:transition spd="slow">
    <p:wipe/>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924DA73-063B-B21B-1BB9-93FA18A862B6}"/>
            </a:ext>
          </a:extLst>
        </p:cNvPr>
        <p:cNvGrpSpPr/>
        <p:nvPr/>
      </p:nvGrpSpPr>
      <p:grpSpPr>
        <a:xfrm>
          <a:off x="0" y="0"/>
          <a:ext cx="0" cy="0"/>
          <a:chOff x="0" y="0"/>
          <a:chExt cx="0" cy="0"/>
        </a:xfrm>
      </p:grpSpPr>
      <p:sp>
        <p:nvSpPr>
          <p:cNvPr id="9" name="Rektangel 8">
            <a:extLst>
              <a:ext uri="{FF2B5EF4-FFF2-40B4-BE49-F238E27FC236}">
                <a16:creationId xmlns:a16="http://schemas.microsoft.com/office/drawing/2014/main" id="{D03D324A-487B-D126-B936-6819B8BA38BF}"/>
              </a:ext>
            </a:extLst>
          </p:cNvPr>
          <p:cNvSpPr/>
          <p:nvPr/>
        </p:nvSpPr>
        <p:spPr>
          <a:xfrm>
            <a:off x="2446983" y="5984307"/>
            <a:ext cx="7926947" cy="605307"/>
          </a:xfrm>
          <a:prstGeom prst="rect">
            <a:avLst/>
          </a:prstGeom>
          <a:ln>
            <a:solidFill>
              <a:schemeClr val="tx2"/>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da-DK"/>
          </a:p>
        </p:txBody>
      </p:sp>
      <p:sp>
        <p:nvSpPr>
          <p:cNvPr id="2" name="Pladsholder til dato 1">
            <a:extLst>
              <a:ext uri="{FF2B5EF4-FFF2-40B4-BE49-F238E27FC236}">
                <a16:creationId xmlns:a16="http://schemas.microsoft.com/office/drawing/2014/main" id="{BDA798F1-4E7E-167E-87C5-1856AD5CA619}"/>
              </a:ext>
            </a:extLst>
          </p:cNvPr>
          <p:cNvSpPr>
            <a:spLocks noGrp="1"/>
          </p:cNvSpPr>
          <p:nvPr>
            <p:ph type="dt" sz="half" idx="10"/>
          </p:nvPr>
        </p:nvSpPr>
        <p:spPr/>
        <p:txBody>
          <a:bodyPr/>
          <a:lstStyle/>
          <a:p>
            <a:fld id="{572C8353-10AF-4555-B686-0CCB9650262F}" type="datetime2">
              <a:rPr lang="da-DK" smtClean="0"/>
              <a:t>19. august 2026</a:t>
            </a:fld>
            <a:endParaRPr lang="da-DK"/>
          </a:p>
        </p:txBody>
      </p:sp>
      <p:sp>
        <p:nvSpPr>
          <p:cNvPr id="3" name="Pladsholder til sidefod 2">
            <a:extLst>
              <a:ext uri="{FF2B5EF4-FFF2-40B4-BE49-F238E27FC236}">
                <a16:creationId xmlns:a16="http://schemas.microsoft.com/office/drawing/2014/main" id="{D4E89EB0-DEAE-0E13-DE48-963876944F5F}"/>
              </a:ext>
            </a:extLst>
          </p:cNvPr>
          <p:cNvSpPr>
            <a:spLocks noGrp="1"/>
          </p:cNvSpPr>
          <p:nvPr>
            <p:ph type="ftr" sz="quarter" idx="11"/>
          </p:nvPr>
        </p:nvSpPr>
        <p:spPr/>
        <p:txBody>
          <a:bodyPr/>
          <a:lstStyle/>
          <a:p>
            <a:r>
              <a:rPr lang="da-DK"/>
              <a:t>Tag det personligt</a:t>
            </a:r>
          </a:p>
        </p:txBody>
      </p:sp>
      <p:sp>
        <p:nvSpPr>
          <p:cNvPr id="4" name="Pladsholder til slidenummer 3">
            <a:extLst>
              <a:ext uri="{FF2B5EF4-FFF2-40B4-BE49-F238E27FC236}">
                <a16:creationId xmlns:a16="http://schemas.microsoft.com/office/drawing/2014/main" id="{030B0E19-473B-4BD7-50B7-B0D0AD0EA143}"/>
              </a:ext>
            </a:extLst>
          </p:cNvPr>
          <p:cNvSpPr>
            <a:spLocks noGrp="1"/>
          </p:cNvSpPr>
          <p:nvPr>
            <p:ph type="sldNum" sz="quarter" idx="12"/>
          </p:nvPr>
        </p:nvSpPr>
        <p:spPr/>
        <p:txBody>
          <a:bodyPr/>
          <a:lstStyle/>
          <a:p>
            <a:fld id="{323FE598-7428-4E38-8409-8C9921B334C8}" type="slidenum">
              <a:rPr lang="da-DK" smtClean="0"/>
              <a:t>9</a:t>
            </a:fld>
            <a:endParaRPr lang="da-DK"/>
          </a:p>
        </p:txBody>
      </p:sp>
      <p:sp>
        <p:nvSpPr>
          <p:cNvPr id="16" name="Pladsholder til tekst 15">
            <a:extLst>
              <a:ext uri="{FF2B5EF4-FFF2-40B4-BE49-F238E27FC236}">
                <a16:creationId xmlns:a16="http://schemas.microsoft.com/office/drawing/2014/main" id="{F06F6B98-9FF6-3D81-2DAA-6304330FF781}"/>
              </a:ext>
            </a:extLst>
          </p:cNvPr>
          <p:cNvSpPr>
            <a:spLocks noGrp="1"/>
          </p:cNvSpPr>
          <p:nvPr>
            <p:ph type="body" sz="quarter" idx="13"/>
          </p:nvPr>
        </p:nvSpPr>
        <p:spPr>
          <a:xfrm>
            <a:off x="903335" y="1727181"/>
            <a:ext cx="4480197" cy="3608387"/>
          </a:xfrm>
        </p:spPr>
        <p:txBody>
          <a:bodyPr/>
          <a:lstStyle/>
          <a:p>
            <a:pPr marL="171450" indent="-171450">
              <a:buFont typeface="Wingdings" panose="05000000000000000000" pitchFamily="2" charset="2"/>
              <a:buChar char="q"/>
            </a:pPr>
            <a:r>
              <a:rPr lang="da-DK" sz="1200" u="sng" dirty="0"/>
              <a:t>Vælg kanal</a:t>
            </a:r>
            <a:br>
              <a:rPr lang="da-DK" sz="1200" u="sng" dirty="0"/>
            </a:br>
            <a:r>
              <a:rPr lang="da-DK" sz="1200" b="0" dirty="0"/>
              <a:t>Intern løsning, ekstern platform eller tredjepart </a:t>
            </a:r>
            <a:br>
              <a:rPr lang="da-DK" sz="1200" b="0" dirty="0"/>
            </a:br>
            <a:r>
              <a:rPr lang="da-DK" sz="1200" b="0" dirty="0"/>
              <a:t>Skal kunne håndtere modtagelse, dialog, dokumentation og opfølgning</a:t>
            </a:r>
            <a:br>
              <a:rPr lang="da-DK" sz="1200" b="0" dirty="0"/>
            </a:br>
            <a:r>
              <a:rPr lang="da-DK" sz="1200" b="0" dirty="0"/>
              <a:t>Sørg for, at løsningen også kan understøtte anonym dialog, hvis anonymitetskravet videreføres </a:t>
            </a:r>
          </a:p>
          <a:p>
            <a:pPr marL="171450" indent="-171450">
              <a:buFont typeface="Wingdings" panose="05000000000000000000" pitchFamily="2" charset="2"/>
              <a:buChar char="q"/>
            </a:pPr>
            <a:r>
              <a:rPr lang="da-DK" sz="1200" u="sng" dirty="0"/>
              <a:t>Sikr reel anonymitet</a:t>
            </a:r>
            <a:br>
              <a:rPr lang="da-DK" sz="1200" u="sng" dirty="0"/>
            </a:br>
            <a:r>
              <a:rPr lang="da-DK" sz="1200" b="0" dirty="0"/>
              <a:t>Undgå krav om login med </a:t>
            </a:r>
            <a:r>
              <a:rPr lang="da-DK" sz="1200" b="0" dirty="0" err="1"/>
              <a:t>arbejds</a:t>
            </a:r>
            <a:r>
              <a:rPr lang="da-DK" sz="1200" b="0" dirty="0"/>
              <a:t> e-mail eller andre identificerende oplysninger </a:t>
            </a:r>
            <a:br>
              <a:rPr lang="da-DK" sz="1200" b="0" dirty="0"/>
            </a:br>
            <a:r>
              <a:rPr lang="da-DK" sz="1200" b="0" dirty="0"/>
              <a:t>Ingen unødvendig registrering af IP-adresser, metadata eller andre spor </a:t>
            </a:r>
            <a:br>
              <a:rPr lang="da-DK" sz="1200" b="0" dirty="0"/>
            </a:br>
            <a:r>
              <a:rPr lang="da-DK" sz="1200" b="0" dirty="0"/>
              <a:t>Brug helst en løsning med anonym tovejskommunikation, så der kan stilles opfølgende spørgsmål </a:t>
            </a:r>
            <a:br>
              <a:rPr lang="da-DK" sz="1200" b="0" dirty="0"/>
            </a:br>
            <a:r>
              <a:rPr lang="da-DK" sz="1200" b="0" dirty="0"/>
              <a:t>Begræns adgangen til meget få autoriserede personer </a:t>
            </a:r>
          </a:p>
          <a:p>
            <a:pPr marL="171450" indent="-171450">
              <a:buFont typeface="Wingdings" panose="05000000000000000000" pitchFamily="2" charset="2"/>
              <a:buChar char="q"/>
            </a:pPr>
            <a:r>
              <a:rPr lang="da-DK" sz="1200" u="sng" dirty="0"/>
              <a:t>Udpeg ansvarlige</a:t>
            </a:r>
            <a:br>
              <a:rPr lang="da-DK" sz="1200" u="sng" dirty="0"/>
            </a:br>
            <a:r>
              <a:rPr lang="da-DK" sz="1200" b="0" dirty="0"/>
              <a:t>En upartisk person eller funktion skal modtage og følge op </a:t>
            </a:r>
            <a:br>
              <a:rPr lang="da-DK" sz="1200" b="0" dirty="0"/>
            </a:br>
            <a:r>
              <a:rPr lang="da-DK" sz="1200" b="0" dirty="0"/>
              <a:t>Hav klare regler for habilitet og eskalation </a:t>
            </a:r>
            <a:br>
              <a:rPr lang="da-DK" sz="1200" b="0" dirty="0"/>
            </a:br>
            <a:r>
              <a:rPr lang="da-DK" sz="1200" b="0" dirty="0"/>
              <a:t>Tænk på, hvem der behandler sagen, hvis indberetningen vedrører </a:t>
            </a:r>
            <a:r>
              <a:rPr lang="da-DK" sz="1200" b="0" dirty="0" err="1"/>
              <a:t>managing</a:t>
            </a:r>
            <a:r>
              <a:rPr lang="da-DK" sz="1200" b="0" dirty="0"/>
              <a:t> partner, bestyrelsen eller compliancefunktionen </a:t>
            </a:r>
          </a:p>
        </p:txBody>
      </p:sp>
      <p:sp>
        <p:nvSpPr>
          <p:cNvPr id="5" name="Pladsholder til tekst 4">
            <a:extLst>
              <a:ext uri="{FF2B5EF4-FFF2-40B4-BE49-F238E27FC236}">
                <a16:creationId xmlns:a16="http://schemas.microsoft.com/office/drawing/2014/main" id="{7DBCCBA8-AEAE-9DC6-145B-5BB3AC9C1AE0}"/>
              </a:ext>
            </a:extLst>
          </p:cNvPr>
          <p:cNvSpPr>
            <a:spLocks noGrp="1"/>
          </p:cNvSpPr>
          <p:nvPr>
            <p:ph type="body" sz="quarter" idx="14"/>
          </p:nvPr>
        </p:nvSpPr>
        <p:spPr/>
        <p:txBody>
          <a:bodyPr/>
          <a:lstStyle/>
          <a:p>
            <a:endParaRPr lang="da-DK"/>
          </a:p>
        </p:txBody>
      </p:sp>
      <p:sp>
        <p:nvSpPr>
          <p:cNvPr id="13" name="Titel 12">
            <a:extLst>
              <a:ext uri="{FF2B5EF4-FFF2-40B4-BE49-F238E27FC236}">
                <a16:creationId xmlns:a16="http://schemas.microsoft.com/office/drawing/2014/main" id="{68CF46E7-5E3F-C69C-A5AB-7BEFD301E26A}"/>
              </a:ext>
            </a:extLst>
          </p:cNvPr>
          <p:cNvSpPr>
            <a:spLocks noGrp="1"/>
          </p:cNvSpPr>
          <p:nvPr>
            <p:ph type="title"/>
          </p:nvPr>
        </p:nvSpPr>
        <p:spPr>
          <a:xfrm>
            <a:off x="903334" y="873693"/>
            <a:ext cx="9470598" cy="318380"/>
          </a:xfrm>
        </p:spPr>
        <p:txBody>
          <a:bodyPr/>
          <a:lstStyle/>
          <a:p>
            <a:r>
              <a:rPr lang="da-DK" dirty="0"/>
              <a:t>Praktisk implementering – eksempel på tjekliste</a:t>
            </a:r>
          </a:p>
        </p:txBody>
      </p:sp>
      <p:sp>
        <p:nvSpPr>
          <p:cNvPr id="8" name="Pladsholder til tekst 15">
            <a:extLst>
              <a:ext uri="{FF2B5EF4-FFF2-40B4-BE49-F238E27FC236}">
                <a16:creationId xmlns:a16="http://schemas.microsoft.com/office/drawing/2014/main" id="{CB7DD91D-CC19-30ED-DB6F-EBD7797BCD7C}"/>
              </a:ext>
            </a:extLst>
          </p:cNvPr>
          <p:cNvSpPr txBox="1">
            <a:spLocks/>
          </p:cNvSpPr>
          <p:nvPr/>
        </p:nvSpPr>
        <p:spPr>
          <a:xfrm>
            <a:off x="6578635" y="1624806"/>
            <a:ext cx="4480197" cy="3608387"/>
          </a:xfrm>
          <a:prstGeom prst="rect">
            <a:avLst/>
          </a:prstGeom>
        </p:spPr>
        <p:txBody>
          <a:bodyPr vert="horz" lIns="0" tIns="0" rIns="0" bIns="0" rtlCol="0">
            <a:noAutofit/>
          </a:bodyPr>
          <a:lstStyle>
            <a:lvl1pPr marL="0" indent="0" algn="l" defTabSz="914400" rtl="0" eaLnBrk="1" latinLnBrk="0" hangingPunct="1">
              <a:lnSpc>
                <a:spcPct val="110000"/>
              </a:lnSpc>
              <a:spcBef>
                <a:spcPts val="1400"/>
              </a:spcBef>
              <a:buFont typeface="Arial" panose="020B0604020202020204" pitchFamily="34" charset="0"/>
              <a:buNone/>
              <a:defRPr sz="1800" b="1" kern="1200" spc="-20" baseline="0">
                <a:solidFill>
                  <a:schemeClr val="tx2"/>
                </a:solidFill>
                <a:latin typeface="+mj-lt"/>
                <a:ea typeface="+mn-ea"/>
                <a:cs typeface="+mn-cs"/>
              </a:defRPr>
            </a:lvl1pPr>
            <a:lvl2pPr marL="0" indent="0" algn="l" defTabSz="914400" rtl="0" eaLnBrk="1" latinLnBrk="0" hangingPunct="1">
              <a:lnSpc>
                <a:spcPct val="110000"/>
              </a:lnSpc>
              <a:spcBef>
                <a:spcPts val="1000"/>
              </a:spcBef>
              <a:buClr>
                <a:schemeClr val="accent5"/>
              </a:buClr>
              <a:buSzPct val="115000"/>
              <a:buFont typeface="Arial" panose="020B0604020202020204" pitchFamily="34" charset="0"/>
              <a:buNone/>
              <a:defRPr sz="1400" kern="1200">
                <a:solidFill>
                  <a:schemeClr val="tx2"/>
                </a:solidFill>
                <a:latin typeface="+mn-lt"/>
                <a:ea typeface="+mn-ea"/>
                <a:cs typeface="+mn-cs"/>
              </a:defRPr>
            </a:lvl2pPr>
            <a:lvl3pPr marL="219456" indent="-219456" algn="l" defTabSz="914400" rtl="0" eaLnBrk="1" latinLnBrk="0" hangingPunct="1">
              <a:lnSpc>
                <a:spcPct val="110000"/>
              </a:lnSpc>
              <a:spcBef>
                <a:spcPts val="700"/>
              </a:spcBef>
              <a:buClr>
                <a:schemeClr val="accent5"/>
              </a:buClr>
              <a:buSzPct val="115000"/>
              <a:buFont typeface="Calibri" panose="020F0502020204030204" pitchFamily="34" charset="0"/>
              <a:buChar char="●"/>
              <a:defRPr sz="1400" b="0" kern="1200" spc="0" baseline="0">
                <a:solidFill>
                  <a:schemeClr val="tx2"/>
                </a:solidFill>
                <a:latin typeface="+mn-lt"/>
                <a:ea typeface="+mn-ea"/>
                <a:cs typeface="+mn-cs"/>
              </a:defRPr>
            </a:lvl3pPr>
            <a:lvl4pPr marL="530352" indent="-274320" algn="l" defTabSz="914400" rtl="0" eaLnBrk="1" latinLnBrk="0" hangingPunct="1">
              <a:lnSpc>
                <a:spcPct val="110000"/>
              </a:lnSpc>
              <a:spcBef>
                <a:spcPts val="700"/>
              </a:spcBef>
              <a:buClr>
                <a:schemeClr val="accent5"/>
              </a:buClr>
              <a:buFont typeface="Sen Medium" pitchFamily="2" charset="0"/>
              <a:buChar char="—"/>
              <a:defRPr sz="1400" b="0" kern="1200">
                <a:solidFill>
                  <a:schemeClr val="tx2"/>
                </a:solidFill>
                <a:latin typeface="+mn-lt"/>
                <a:ea typeface="+mn-ea"/>
                <a:cs typeface="+mn-cs"/>
              </a:defRPr>
            </a:lvl4pPr>
            <a:lvl5pPr marL="777240" indent="-228600" algn="l" defTabSz="914400" rtl="0" eaLnBrk="1" latinLnBrk="0" hangingPunct="1">
              <a:lnSpc>
                <a:spcPct val="110000"/>
              </a:lnSpc>
              <a:spcBef>
                <a:spcPts val="700"/>
              </a:spcBef>
              <a:buClr>
                <a:schemeClr val="accent5"/>
              </a:buClr>
              <a:buFont typeface="Times Newer Roman" panose="00000500000000000000" pitchFamily="50" charset="0"/>
              <a:buChar char="▪"/>
              <a:defRPr sz="14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71450" indent="-171450">
              <a:buFont typeface="Wingdings" panose="05000000000000000000" pitchFamily="2" charset="2"/>
              <a:buChar char="q"/>
            </a:pPr>
            <a:r>
              <a:rPr lang="da-DK" sz="1200" u="sng" dirty="0"/>
              <a:t>Ved outsourcing til tredjepart (direktivets artikel 8, stk. 5 og lovens §11, stk. 2)</a:t>
            </a:r>
            <a:br>
              <a:rPr lang="da-DK" sz="1200" u="sng" dirty="0"/>
            </a:br>
            <a:r>
              <a:rPr lang="da-DK" sz="1200" b="0" dirty="0"/>
              <a:t>Outsourcing fritager ikke virksomheden for ansvaret </a:t>
            </a:r>
            <a:br>
              <a:rPr lang="da-DK" sz="1200" b="0" dirty="0"/>
            </a:br>
            <a:r>
              <a:rPr lang="da-DK" sz="1200" b="0" dirty="0"/>
              <a:t>Tredjeparten skal opfylde de samme krav til bl.a. fortrolighed, sikkerhed og sagsbehandling </a:t>
            </a:r>
            <a:br>
              <a:rPr lang="da-DK" sz="1200" b="0" dirty="0"/>
            </a:br>
            <a:r>
              <a:rPr lang="da-DK" sz="1200" b="0" dirty="0"/>
              <a:t>Aftal klart modtagelse, screening, kommunikation, eskalation, dokumentation, frister og sletning </a:t>
            </a:r>
            <a:br>
              <a:rPr lang="da-DK" sz="1200" b="0" dirty="0"/>
            </a:br>
            <a:r>
              <a:rPr lang="da-DK" sz="1200" b="0" dirty="0"/>
              <a:t>Afklar databeskyttelsesroller, databehandleraftale og eventuelle overførsler uden for EU/EØS </a:t>
            </a:r>
            <a:br>
              <a:rPr lang="da-DK" sz="1200" b="0" dirty="0"/>
            </a:br>
            <a:r>
              <a:rPr lang="da-DK" sz="1200" b="0" dirty="0"/>
              <a:t>Sørg for en intern kontaktperson, der kan understøtte undersøgelser og beslutninger </a:t>
            </a:r>
          </a:p>
          <a:p>
            <a:pPr marL="171450" indent="-171450">
              <a:buFont typeface="Wingdings" panose="05000000000000000000" pitchFamily="2" charset="2"/>
              <a:buChar char="q"/>
            </a:pPr>
            <a:r>
              <a:rPr lang="da-DK" sz="1200" u="sng" dirty="0"/>
              <a:t>Byg processen</a:t>
            </a:r>
            <a:br>
              <a:rPr lang="da-DK" sz="1200" u="sng" dirty="0"/>
            </a:br>
            <a:r>
              <a:rPr lang="da-DK" sz="1200" b="0" dirty="0"/>
              <a:t>Kvittering inden 7 dage </a:t>
            </a:r>
            <a:br>
              <a:rPr lang="da-DK" sz="1200" b="0" dirty="0"/>
            </a:br>
            <a:r>
              <a:rPr lang="da-DK" sz="1200" b="0" dirty="0"/>
              <a:t>Screening og kompetenceafklaring </a:t>
            </a:r>
            <a:br>
              <a:rPr lang="da-DK" sz="1200" b="0" dirty="0"/>
            </a:br>
            <a:r>
              <a:rPr lang="da-DK" sz="1200" b="0" dirty="0"/>
              <a:t>Omhyggelig opfølgning </a:t>
            </a:r>
            <a:br>
              <a:rPr lang="da-DK" sz="1200" b="0" dirty="0"/>
            </a:br>
            <a:r>
              <a:rPr lang="da-DK" sz="1200" b="0" dirty="0"/>
              <a:t>Feedback senest efter 3 måneder </a:t>
            </a:r>
            <a:br>
              <a:rPr lang="da-DK" sz="1200" b="0" dirty="0"/>
            </a:br>
            <a:r>
              <a:rPr lang="da-DK" sz="1200" b="0" dirty="0"/>
              <a:t>Dokumenteret afslutning og eventuelle korrigerende tiltag </a:t>
            </a:r>
          </a:p>
          <a:p>
            <a:br>
              <a:rPr lang="da-DK" sz="1200" dirty="0"/>
            </a:br>
            <a:endParaRPr lang="da-DK" sz="1200" dirty="0"/>
          </a:p>
        </p:txBody>
      </p:sp>
      <p:sp>
        <p:nvSpPr>
          <p:cNvPr id="6" name="Tekstfelt 5">
            <a:extLst>
              <a:ext uri="{FF2B5EF4-FFF2-40B4-BE49-F238E27FC236}">
                <a16:creationId xmlns:a16="http://schemas.microsoft.com/office/drawing/2014/main" id="{3CE53DB1-6E8B-39B3-62E6-04939F6805A7}"/>
              </a:ext>
            </a:extLst>
          </p:cNvPr>
          <p:cNvSpPr txBox="1"/>
          <p:nvPr/>
        </p:nvSpPr>
        <p:spPr>
          <a:xfrm>
            <a:off x="3092079" y="6056127"/>
            <a:ext cx="6636753" cy="461665"/>
          </a:xfrm>
          <a:prstGeom prst="rect">
            <a:avLst/>
          </a:prstGeom>
          <a:noFill/>
        </p:spPr>
        <p:txBody>
          <a:bodyPr wrap="none" rtlCol="0">
            <a:spAutoFit/>
          </a:bodyPr>
          <a:lstStyle/>
          <a:p>
            <a:r>
              <a:rPr lang="da-DK" sz="1200" dirty="0"/>
              <a:t>En whistleblowerordning er ikke en IT-løsning – det er en </a:t>
            </a:r>
            <a:r>
              <a:rPr lang="da-DK" sz="1200" dirty="0" err="1"/>
              <a:t>governance</a:t>
            </a:r>
            <a:r>
              <a:rPr lang="da-DK" sz="1200" dirty="0"/>
              <a:t>- og sagsbehandlingsproces </a:t>
            </a:r>
          </a:p>
          <a:p>
            <a:r>
              <a:rPr lang="da-DK" sz="1200" dirty="0"/>
              <a:t>med en teknisk kanal ovenpå..</a:t>
            </a:r>
          </a:p>
        </p:txBody>
      </p:sp>
    </p:spTree>
    <p:extLst>
      <p:ext uri="{BB962C8B-B14F-4D97-AF65-F5344CB8AC3E}">
        <p14:creationId xmlns:p14="http://schemas.microsoft.com/office/powerpoint/2010/main" val="252557222"/>
      </p:ext>
    </p:extLst>
  </p:cSld>
  <p:clrMapOvr>
    <a:masterClrMapping/>
  </p:clrMapOvr>
  <p:transition spd="slow">
    <p:wipe/>
  </p:transition>
</p:sld>
</file>

<file path=ppt/theme/theme1.xml><?xml version="1.0" encoding="utf-8"?>
<a:theme xmlns:a="http://schemas.openxmlformats.org/drawingml/2006/main" name="LES TEMA">
  <a:themeElements>
    <a:clrScheme name="LES farver">
      <a:dk1>
        <a:sysClr val="windowText" lastClr="000000"/>
      </a:dk1>
      <a:lt1>
        <a:sysClr val="window" lastClr="FFFFFF"/>
      </a:lt1>
      <a:dk2>
        <a:srgbClr val="202E3C"/>
      </a:dk2>
      <a:lt2>
        <a:srgbClr val="70777F"/>
      </a:lt2>
      <a:accent1>
        <a:srgbClr val="202E3C"/>
      </a:accent1>
      <a:accent2>
        <a:srgbClr val="475368"/>
      </a:accent2>
      <a:accent3>
        <a:srgbClr val="F8A99E"/>
      </a:accent3>
      <a:accent4>
        <a:srgbClr val="F6D6CF"/>
      </a:accent4>
      <a:accent5>
        <a:srgbClr val="C9BC9A"/>
      </a:accent5>
      <a:accent6>
        <a:srgbClr val="EFECE3"/>
      </a:accent6>
      <a:hlink>
        <a:srgbClr val="475368"/>
      </a:hlink>
      <a:folHlink>
        <a:srgbClr val="475368"/>
      </a:folHlink>
    </a:clrScheme>
    <a:fontScheme name="LES fonte">
      <a:majorFont>
        <a:latin typeface="Times Newer Roman"/>
        <a:ea typeface=""/>
        <a:cs typeface=""/>
      </a:majorFont>
      <a:minorFont>
        <a:latin typeface="Times Newer Roman"/>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LES_Standard_Powerpoint_dk.potx" id="{6A595171-2CAF-4EA1-8E45-4ABBC0D12B8D}" vid="{783666B4-0F94-4C66-80C5-FCF19AAEBDDB}"/>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ECM Document" ma:contentTypeID="0x010100CF028D1240C76F4A8D6D9BFB95BF6BF205000829F398F53B4048A0FA1EC471B1C889" ma:contentTypeVersion="29" ma:contentTypeDescription="Create a new document." ma:contentTypeScope="" ma:versionID="ca4cabbf1522dc518916cb303d6cceea">
  <xsd:schema xmlns:xsd="http://www.w3.org/2001/XMLSchema" xmlns:xs="http://www.w3.org/2001/XMLSchema" xmlns:p="http://schemas.microsoft.com/office/2006/metadata/properties" xmlns:ns2="204945a8-e497-4b38-8d8f-824243827d56" xmlns:ns3="5c2134c1-084c-4860-b718-7fd9034f3e1c" xmlns:ns4="de45eb8a-a16f-47e0-b41a-4a5b30049337" xmlns:ns5="ba42a9eb-237a-4b3f-a741-16469b41e898" xmlns:ns6="abbeec68-b05e-4e2e-88e5-2ac3e13fe809" xmlns:ns7="14bfd2bb-3d4a-4549-9197-f3410a8da64b" targetNamespace="http://schemas.microsoft.com/office/2006/metadata/properties" ma:root="true" ma:fieldsID="144b00a51696a3a6f6c7d5ec364b8c35" ns2:_="" ns3:_="" ns4:_="" ns5:_="" ns6:_="" ns7:_="">
    <xsd:import namespace="204945a8-e497-4b38-8d8f-824243827d56"/>
    <xsd:import namespace="5c2134c1-084c-4860-b718-7fd9034f3e1c"/>
    <xsd:import namespace="de45eb8a-a16f-47e0-b41a-4a5b30049337"/>
    <xsd:import namespace="ba42a9eb-237a-4b3f-a741-16469b41e898"/>
    <xsd:import namespace="abbeec68-b05e-4e2e-88e5-2ac3e13fe809"/>
    <xsd:import namespace="14bfd2bb-3d4a-4549-9197-f3410a8da64b"/>
    <xsd:element name="properties">
      <xsd:complexType>
        <xsd:sequence>
          <xsd:element name="documentManagement">
            <xsd:complexType>
              <xsd:all>
                <xsd:element ref="ns2:zfmEventId" minOccurs="0"/>
                <xsd:element ref="ns2:zfmEventType" minOccurs="0"/>
                <xsd:element ref="ns3:wpParent" minOccurs="0"/>
                <xsd:element ref="ns4:wpBusinessModule" minOccurs="0"/>
                <xsd:element ref="ns3:wp_entitynamefield" minOccurs="0"/>
                <xsd:element ref="ns5:zfmExternalID" minOccurs="0"/>
                <xsd:element ref="ns5:zfmDocumentID" minOccurs="0"/>
                <xsd:element ref="ns6:wp_tag" minOccurs="0"/>
                <xsd:element ref="ns7:wpItemLocation" minOccurs="0"/>
                <xsd:element ref="ns3:MediaServiceMetadata" minOccurs="0"/>
                <xsd:element ref="ns3:MediaServiceFastMetadata" minOccurs="0"/>
                <xsd:element ref="ns3:MediaServiceSearchProperties" minOccurs="0"/>
                <xsd:element ref="ns6:wpTemplateListId" minOccurs="0"/>
                <xsd:element ref="ns6:wpTemplateDocumentId" minOccurs="0"/>
                <xsd:element ref="ns6:wpTemplateDocumentVers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204945a8-e497-4b38-8d8f-824243827d56" elementFormDefault="qualified">
    <xsd:import namespace="http://schemas.microsoft.com/office/2006/documentManagement/types"/>
    <xsd:import namespace="http://schemas.microsoft.com/office/infopath/2007/PartnerControls"/>
    <xsd:element name="zfmEventId" ma:index="5" nillable="true" ma:displayName="Arrangements Id" ma:default="ARR26-0073" ma:hidden="true" ma:internalName="zfmEventId" ma:readOnly="false">
      <xsd:simpleType>
        <xsd:restriction base="dms:Text">
          <xsd:maxLength value="255"/>
        </xsd:restriction>
      </xsd:simpleType>
    </xsd:element>
    <xsd:element name="zfmEventType" ma:index="6" nillable="true" ma:displayName="Arrangementstype" ma:default="Kursus" ma:hidden="true" ma:internalName="zfmEventType" ma:readOnly="false">
      <xsd:simpleType>
        <xsd:restriction base="dms:Text">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5c2134c1-084c-4860-b718-7fd9034f3e1c" elementFormDefault="qualified">
    <xsd:import namespace="http://schemas.microsoft.com/office/2006/documentManagement/types"/>
    <xsd:import namespace="http://schemas.microsoft.com/office/infopath/2007/PartnerControls"/>
    <xsd:element name="wpParent" ma:index="7" nillable="true" ma:displayName="Forening" ma:default="Danske Advokater" ma:hidden="true" ma:internalName="wpParent" ma:readOnly="false">
      <xsd:simpleType>
        <xsd:restriction base="dms:Text"/>
      </xsd:simpleType>
    </xsd:element>
    <xsd:element name="wp_entitynamefield" ma:index="9" nillable="true" ma:displayName="Arrangement" ma:default="16813 Compliance Dag 2026" ma:hidden="true" ma:internalName="wp_entitynamefield" ma:readOnly="false">
      <xsd:simpleType>
        <xsd:restriction base="dms:Text"/>
      </xsd:simpleType>
    </xsd:element>
    <xsd:element name="MediaServiceMetadata" ma:index="17" nillable="true" ma:displayName="MediaServiceMetadata" ma:hidden="true" ma:internalName="MediaServiceMetadata" ma:readOnly="true">
      <xsd:simpleType>
        <xsd:restriction base="dms:Note"/>
      </xsd:simpleType>
    </xsd:element>
    <xsd:element name="MediaServiceFastMetadata" ma:index="18" nillable="true" ma:displayName="MediaServiceFastMetadata" ma:hidden="true" ma:internalName="MediaServiceFastMetadata" ma:readOnly="true">
      <xsd:simpleType>
        <xsd:restriction base="dms:Note"/>
      </xsd:simpleType>
    </xsd:element>
    <xsd:element name="MediaServiceSearchProperties" ma:index="19"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de45eb8a-a16f-47e0-b41a-4a5b30049337" elementFormDefault="qualified">
    <xsd:import namespace="http://schemas.microsoft.com/office/2006/documentManagement/types"/>
    <xsd:import namespace="http://schemas.microsoft.com/office/infopath/2007/PartnerControls"/>
    <xsd:element name="wpBusinessModule" ma:index="8" nillable="true" ma:displayName="Forretningsmodul" ma:default="ARR" ma:hidden="true" ma:internalName="wpBusinessModule" ma:readOnly="fals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ba42a9eb-237a-4b3f-a741-16469b41e898" elementFormDefault="qualified">
    <xsd:import namespace="http://schemas.microsoft.com/office/2006/documentManagement/types"/>
    <xsd:import namespace="http://schemas.microsoft.com/office/infopath/2007/PartnerControls"/>
    <xsd:element name="zfmExternalID" ma:index="10" nillable="true" ma:displayName="Eksternt ID" ma:default="16813" ma:internalName="zfmExternalID" ma:readOnly="false">
      <xsd:simpleType>
        <xsd:restriction base="dms:Text">
          <xsd:maxLength value="255"/>
        </xsd:restriction>
      </xsd:simpleType>
    </xsd:element>
    <xsd:element name="zfmDocumentID" ma:index="11" nillable="true" ma:displayName="Dokument ID" ma:indexed="true" ma:internalName="zfmDocumentID">
      <xsd:simpleType>
        <xsd:restriction base="dms:Text">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abbeec68-b05e-4e2e-88e5-2ac3e13fe809" elementFormDefault="qualified">
    <xsd:import namespace="http://schemas.microsoft.com/office/2006/documentManagement/types"/>
    <xsd:import namespace="http://schemas.microsoft.com/office/infopath/2007/PartnerControls"/>
    <xsd:element name="wp_tag" ma:index="13" nillable="true" ma:displayName="Stadie mærke" ma:internalName="wp_tag" ma:readOnly="false">
      <xsd:simpleType>
        <xsd:restriction base="dms:Text"/>
      </xsd:simpleType>
    </xsd:element>
    <xsd:element name="wpTemplateListId" ma:index="20" nillable="true" ma:displayName="Skabelon liste ID" ma:description="ID på skabelon listen hvor skabelonen, som dokumentet er oprettet ud fra, er placeret" ma:internalName="wpTemplateListId" ma:readOnly="false">
      <xsd:simpleType>
        <xsd:restriction base="dms:Text"/>
      </xsd:simpleType>
    </xsd:element>
    <xsd:element name="wpTemplateDocumentId" ma:index="21" nillable="true" ma:displayName="Skabelon ID" ma:description="ID på skabelonen som elementet er oprettet ud fra" ma:internalName="wpTemplateDocumentId" ma:readOnly="false">
      <xsd:simpleType>
        <xsd:restriction base="dms:Text"/>
      </xsd:simpleType>
    </xsd:element>
    <xsd:element name="wpTemplateDocumentVersion" ma:index="22" nillable="true" ma:displayName="Skabelon version" ma:description="Versionsnummeret på skabelonen som elementet er oprettet ud fra" ma:internalName="wpTemplateDocumentVersion" ma:readOnly="fals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14bfd2bb-3d4a-4549-9197-f3410a8da64b" elementFormDefault="qualified">
    <xsd:import namespace="http://schemas.microsoft.com/office/2006/documentManagement/types"/>
    <xsd:import namespace="http://schemas.microsoft.com/office/infopath/2007/PartnerControls"/>
    <xsd:element name="wpItemLocation" ma:index="16" nillable="true" ma:displayName="wpItemLocation" ma:default="518481fe5a08478d91eb0bb9dbb12e75;c49e80c72e8646d088a01e95a4b37c68;2;246bc4c65aae441198d4987ac43b8d1d;3651;" ma:internalName="wpItemLocation"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dholdstype"/>
        <xsd:element ref="dc:title" minOccurs="0" maxOccurs="1" ma:index="3" ma:displayName="Ti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wpParent xmlns="5c2134c1-084c-4860-b718-7fd9034f3e1c">Danske Advokater</wpParent>
    <zfmEventId xmlns="204945a8-e497-4b38-8d8f-824243827d56">ARR26-0073</zfmEventId>
    <zfmDocumentID xmlns="ba42a9eb-237a-4b3f-a741-16469b41e898">D26-019941</zfmDocumentID>
    <wp_tag xmlns="abbeec68-b05e-4e2e-88e5-2ac3e13fe809" xsi:nil="true"/>
    <wpTemplateDocumentId xmlns="abbeec68-b05e-4e2e-88e5-2ac3e13fe809" xsi:nil="true"/>
    <wpTemplateListId xmlns="abbeec68-b05e-4e2e-88e5-2ac3e13fe809" xsi:nil="true"/>
    <zfmEventType xmlns="204945a8-e497-4b38-8d8f-824243827d56">Kursus</zfmEventType>
    <zfmExternalID xmlns="ba42a9eb-237a-4b3f-a741-16469b41e898">16813</zfmExternalID>
    <wpTemplateDocumentVersion xmlns="abbeec68-b05e-4e2e-88e5-2ac3e13fe809" xsi:nil="true"/>
    <wpBusinessModule xmlns="de45eb8a-a16f-47e0-b41a-4a5b30049337">ARR</wpBusinessModule>
    <wp_entitynamefield xmlns="5c2134c1-084c-4860-b718-7fd9034f3e1c">16813 Compliance Dag 2026</wp_entitynamefield>
  </documentManagement>
</p:properties>
</file>

<file path=customXml/item4.xml><?xml version="1.0" encoding="utf-8"?>
<?mso-contentType ?>
<SharedContentType xmlns="Microsoft.SharePoint.Taxonomy.ContentTypeSync" SourceId="1dd13f1e-c9df-4e6f-b3c6-41849a457aa1" ContentTypeId="0x010100CF028D1240C76F4A8D6D9BFB95BF6BF205" PreviousValue="false" LastSyncTimeStamp="2025-04-25T07:58:46.717Z"/>
</file>

<file path=customXml/itemProps1.xml><?xml version="1.0" encoding="utf-8"?>
<ds:datastoreItem xmlns:ds="http://schemas.openxmlformats.org/officeDocument/2006/customXml" ds:itemID="{44B829E6-2E4C-4DEB-93FD-AFF4A8026CE0}">
  <ds:schemaRefs>
    <ds:schemaRef ds:uri="http://schemas.microsoft.com/sharepoint/v3/contenttype/forms"/>
  </ds:schemaRefs>
</ds:datastoreItem>
</file>

<file path=customXml/itemProps2.xml><?xml version="1.0" encoding="utf-8"?>
<ds:datastoreItem xmlns:ds="http://schemas.openxmlformats.org/officeDocument/2006/customXml" ds:itemID="{C2ED222A-4B35-40D8-8A13-0455CCD556B5}"/>
</file>

<file path=customXml/itemProps3.xml><?xml version="1.0" encoding="utf-8"?>
<ds:datastoreItem xmlns:ds="http://schemas.openxmlformats.org/officeDocument/2006/customXml" ds:itemID="{FD2BB8BC-A68B-4B67-8437-E805F5EE04F0}">
  <ds:schemaRefs>
    <ds:schemaRef ds:uri="http://schemas.microsoft.com/office/2006/metadata/properties"/>
    <ds:schemaRef ds:uri="http://schemas.microsoft.com/office/infopath/2007/PartnerControls"/>
    <ds:schemaRef ds:uri="064db125-ea03-4a07-b5a4-cd933a0a4cc7"/>
    <ds:schemaRef ds:uri="02762016-501b-425f-a941-da290a091450"/>
  </ds:schemaRefs>
</ds:datastoreItem>
</file>

<file path=customXml/itemProps4.xml><?xml version="1.0" encoding="utf-8"?>
<ds:datastoreItem xmlns:ds="http://schemas.openxmlformats.org/officeDocument/2006/customXml" ds:itemID="{A89CBB86-9AA5-4312-B3CA-BB68B4180E06}"/>
</file>

<file path=docProps/app.xml><?xml version="1.0" encoding="utf-8"?>
<Properties xmlns="http://schemas.openxmlformats.org/officeDocument/2006/extended-properties" xmlns:vt="http://schemas.openxmlformats.org/officeDocument/2006/docPropsVTypes">
  <Template>LES Standard Powerpoint (dansk)</Template>
  <TotalTime>1853</TotalTime>
  <Words>1424</Words>
  <Application>Microsoft Office PowerPoint</Application>
  <PresentationFormat>Widescreen</PresentationFormat>
  <Paragraphs>146</Paragraphs>
  <Slides>11</Slides>
  <Notes>1</Notes>
  <HiddenSlides>0</HiddenSlides>
  <MMClips>0</MMClips>
  <ScaleCrop>false</ScaleCrop>
  <HeadingPairs>
    <vt:vector size="6" baseType="variant">
      <vt:variant>
        <vt:lpstr>Benyttede skrifttyper</vt:lpstr>
      </vt:variant>
      <vt:variant>
        <vt:i4>5</vt:i4>
      </vt:variant>
      <vt:variant>
        <vt:lpstr>Tema</vt:lpstr>
      </vt:variant>
      <vt:variant>
        <vt:i4>1</vt:i4>
      </vt:variant>
      <vt:variant>
        <vt:lpstr>Slidetitler</vt:lpstr>
      </vt:variant>
      <vt:variant>
        <vt:i4>11</vt:i4>
      </vt:variant>
    </vt:vector>
  </HeadingPairs>
  <TitlesOfParts>
    <vt:vector size="17" baseType="lpstr">
      <vt:lpstr>Calibri</vt:lpstr>
      <vt:lpstr>Arial</vt:lpstr>
      <vt:lpstr>Times Newer Roman</vt:lpstr>
      <vt:lpstr>Sen Medium</vt:lpstr>
      <vt:lpstr>Wingdings</vt:lpstr>
      <vt:lpstr>LES TEMA</vt:lpstr>
      <vt:lpstr>Nye krav til whistleblowerordninger </vt:lpstr>
      <vt:lpstr>Nuværende krav – hvidvasklovens § 35</vt:lpstr>
      <vt:lpstr>Hvad kommer med AMLR?</vt:lpstr>
      <vt:lpstr>Whistleblowerdirektivets kapitel II – hvad skal kanalerne kunne?</vt:lpstr>
      <vt:lpstr>Principperne er videreført i den danske whistleblowerlov (§§10-13)</vt:lpstr>
      <vt:lpstr>Krav om anonymitet </vt:lpstr>
      <vt:lpstr>Beskyttelse mod repressalier </vt:lpstr>
      <vt:lpstr>Eksempler på hvidvasksituationer der kan indberettes </vt:lpstr>
      <vt:lpstr>Praktisk implementering – eksempel på tjekliste</vt:lpstr>
      <vt:lpstr>PowerPoint-præsentation</vt:lpstr>
      <vt:lpstr>PowerPoint-præsentation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Compliance-uddannelsen 2024</dc:title>
  <dc:creator>Johanne Kirschner Solberg Hansen</dc:creator>
  <cp:lastModifiedBy>Charlotte Stoltenberg Potestas</cp:lastModifiedBy>
  <cp:revision>18</cp:revision>
  <dcterms:created xsi:type="dcterms:W3CDTF">2024-03-13T16:42:38Z</dcterms:created>
  <dcterms:modified xsi:type="dcterms:W3CDTF">2026-08-19T08:20:59Z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0x010100CF028D1240C76F4A8D6D9BFB95BF6BF205000829F398F53B4048A0FA1EC471B1C889</vt:lpwstr>
  </property>
  <property fmtid="{D5CDD505-2E9C-101B-9397-08002B2CF9AE}" pid="3" name="MediaServiceImageTags">
    <vt:lpwstr/>
  </property>
  <property fmtid="{D5CDD505-2E9C-101B-9397-08002B2CF9AE}" pid="4" name="MSIP_Label_5331a4ad-ea8f-4f58-ba09-9a795fb92969_Enabled">
    <vt:lpwstr>true</vt:lpwstr>
  </property>
  <property fmtid="{D5CDD505-2E9C-101B-9397-08002B2CF9AE}" pid="5" name="MSIP_Label_5331a4ad-ea8f-4f58-ba09-9a795fb92969_SetDate">
    <vt:lpwstr>2026-06-01T10:57:10Z</vt:lpwstr>
  </property>
  <property fmtid="{D5CDD505-2E9C-101B-9397-08002B2CF9AE}" pid="6" name="MSIP_Label_5331a4ad-ea8f-4f58-ba09-9a795fb92969_Method">
    <vt:lpwstr>Standard</vt:lpwstr>
  </property>
  <property fmtid="{D5CDD505-2E9C-101B-9397-08002B2CF9AE}" pid="7" name="MSIP_Label_5331a4ad-ea8f-4f58-ba09-9a795fb92969_Name">
    <vt:lpwstr>Public</vt:lpwstr>
  </property>
  <property fmtid="{D5CDD505-2E9C-101B-9397-08002B2CF9AE}" pid="8" name="MSIP_Label_5331a4ad-ea8f-4f58-ba09-9a795fb92969_SiteId">
    <vt:lpwstr>16749786-c695-4913-a0b7-bb293eb60bcc</vt:lpwstr>
  </property>
  <property fmtid="{D5CDD505-2E9C-101B-9397-08002B2CF9AE}" pid="9" name="MSIP_Label_5331a4ad-ea8f-4f58-ba09-9a795fb92969_ActionId">
    <vt:lpwstr>501d7273-a9e2-40a7-b438-3e983a81c1ac</vt:lpwstr>
  </property>
  <property fmtid="{D5CDD505-2E9C-101B-9397-08002B2CF9AE}" pid="10" name="MSIP_Label_5331a4ad-ea8f-4f58-ba09-9a795fb92969_ContentBits">
    <vt:lpwstr>0</vt:lpwstr>
  </property>
  <property fmtid="{D5CDD505-2E9C-101B-9397-08002B2CF9AE}" pid="11" name="MSIP_Label_5331a4ad-ea8f-4f58-ba09-9a795fb92969_Tag">
    <vt:lpwstr>10, 3, 0, 1</vt:lpwstr>
  </property>
</Properties>
</file>