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5"/>
  </p:sldMasterIdLst>
  <p:notesMasterIdLst>
    <p:notesMasterId r:id="rId24"/>
  </p:notesMasterIdLst>
  <p:handoutMasterIdLst>
    <p:handoutMasterId r:id="rId25"/>
  </p:handoutMasterIdLst>
  <p:sldIdLst>
    <p:sldId id="256" r:id="rId6"/>
    <p:sldId id="314" r:id="rId7"/>
    <p:sldId id="350" r:id="rId8"/>
    <p:sldId id="351" r:id="rId9"/>
    <p:sldId id="354" r:id="rId10"/>
    <p:sldId id="353" r:id="rId11"/>
    <p:sldId id="352" r:id="rId12"/>
    <p:sldId id="355" r:id="rId13"/>
    <p:sldId id="356" r:id="rId14"/>
    <p:sldId id="360" r:id="rId15"/>
    <p:sldId id="362" r:id="rId16"/>
    <p:sldId id="357" r:id="rId17"/>
    <p:sldId id="358" r:id="rId18"/>
    <p:sldId id="359" r:id="rId19"/>
    <p:sldId id="361" r:id="rId20"/>
    <p:sldId id="363" r:id="rId21"/>
    <p:sldId id="364" r:id="rId22"/>
    <p:sldId id="365" r:id="rId23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40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1ED"/>
    <a:srgbClr val="CBC4BC"/>
    <a:srgbClr val="83A5A7"/>
    <a:srgbClr val="EAFDFF"/>
    <a:srgbClr val="77777A"/>
    <a:srgbClr val="100C25"/>
    <a:srgbClr val="929497"/>
    <a:srgbClr val="084C4F"/>
    <a:srgbClr val="7F7F7F"/>
    <a:srgbClr val="084C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52EC20-C732-468F-9E6D-EC3EF4B73A57}" v="5" dt="2026-08-27T12:54:38.2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76"/>
    <p:restoredTop sz="94592"/>
  </p:normalViewPr>
  <p:slideViewPr>
    <p:cSldViewPr snapToGrid="0">
      <p:cViewPr varScale="1">
        <p:scale>
          <a:sx n="104" d="100"/>
          <a:sy n="104" d="100"/>
        </p:scale>
        <p:origin x="864" y="114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502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5/10/relationships/revisionInfo" Target="revisionInfo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s Lindencrone Petersen" userId="fb051cb4-4844-4848-bc87-765ac46048cd" providerId="ADAL" clId="{171F5012-F6D8-4074-A0F3-672C77488898}"/>
    <pc:docChg chg="custSel addSld delSld modSld">
      <pc:chgData name="Lars Lindencrone Petersen" userId="fb051cb4-4844-4848-bc87-765ac46048cd" providerId="ADAL" clId="{171F5012-F6D8-4074-A0F3-672C77488898}" dt="2026-08-27T13:02:32.617" v="1807" actId="6549"/>
      <pc:docMkLst>
        <pc:docMk/>
      </pc:docMkLst>
      <pc:sldChg chg="modSp mod">
        <pc:chgData name="Lars Lindencrone Petersen" userId="fb051cb4-4844-4848-bc87-765ac46048cd" providerId="ADAL" clId="{171F5012-F6D8-4074-A0F3-672C77488898}" dt="2026-08-27T12:39:21.183" v="148" actId="6549"/>
        <pc:sldMkLst>
          <pc:docMk/>
          <pc:sldMk cId="1619140552" sldId="256"/>
        </pc:sldMkLst>
        <pc:spChg chg="mod">
          <ac:chgData name="Lars Lindencrone Petersen" userId="fb051cb4-4844-4848-bc87-765ac46048cd" providerId="ADAL" clId="{171F5012-F6D8-4074-A0F3-672C77488898}" dt="2026-08-27T12:38:45.809" v="85" actId="6549"/>
          <ac:spMkLst>
            <pc:docMk/>
            <pc:sldMk cId="1619140552" sldId="256"/>
            <ac:spMk id="2" creationId="{F8E3900E-AEB4-0FB5-00B2-49B2D1523D00}"/>
          </ac:spMkLst>
        </pc:spChg>
        <pc:spChg chg="mod">
          <ac:chgData name="Lars Lindencrone Petersen" userId="fb051cb4-4844-4848-bc87-765ac46048cd" providerId="ADAL" clId="{171F5012-F6D8-4074-A0F3-672C77488898}" dt="2026-08-27T12:39:21.183" v="148" actId="6549"/>
          <ac:spMkLst>
            <pc:docMk/>
            <pc:sldMk cId="1619140552" sldId="256"/>
            <ac:spMk id="3" creationId="{A5306D6B-FF5B-8ED3-65A7-F1C5024D1E1B}"/>
          </ac:spMkLst>
        </pc:spChg>
        <pc:spChg chg="mod">
          <ac:chgData name="Lars Lindencrone Petersen" userId="fb051cb4-4844-4848-bc87-765ac46048cd" providerId="ADAL" clId="{171F5012-F6D8-4074-A0F3-672C77488898}" dt="2026-08-27T12:38:59.073" v="95" actId="20577"/>
          <ac:spMkLst>
            <pc:docMk/>
            <pc:sldMk cId="1619140552" sldId="256"/>
            <ac:spMk id="4" creationId="{F57BA206-7C4C-7A5E-D06C-DAA6DACF8405}"/>
          </ac:spMkLst>
        </pc:spChg>
      </pc:sldChg>
      <pc:sldChg chg="del">
        <pc:chgData name="Lars Lindencrone Petersen" userId="fb051cb4-4844-4848-bc87-765ac46048cd" providerId="ADAL" clId="{171F5012-F6D8-4074-A0F3-672C77488898}" dt="2026-08-27T12:41:27.426" v="152" actId="2696"/>
        <pc:sldMkLst>
          <pc:docMk/>
          <pc:sldMk cId="67694598" sldId="258"/>
        </pc:sldMkLst>
      </pc:sldChg>
      <pc:sldChg chg="del">
        <pc:chgData name="Lars Lindencrone Petersen" userId="fb051cb4-4844-4848-bc87-765ac46048cd" providerId="ADAL" clId="{171F5012-F6D8-4074-A0F3-672C77488898}" dt="2026-08-27T12:41:30.176" v="153" actId="2696"/>
        <pc:sldMkLst>
          <pc:docMk/>
          <pc:sldMk cId="2978903503" sldId="259"/>
        </pc:sldMkLst>
      </pc:sldChg>
      <pc:sldChg chg="del">
        <pc:chgData name="Lars Lindencrone Petersen" userId="fb051cb4-4844-4848-bc87-765ac46048cd" providerId="ADAL" clId="{171F5012-F6D8-4074-A0F3-672C77488898}" dt="2026-08-27T12:57:10.505" v="1626" actId="2696"/>
        <pc:sldMkLst>
          <pc:docMk/>
          <pc:sldMk cId="4118763067" sldId="263"/>
        </pc:sldMkLst>
      </pc:sldChg>
      <pc:sldChg chg="del">
        <pc:chgData name="Lars Lindencrone Petersen" userId="fb051cb4-4844-4848-bc87-765ac46048cd" providerId="ADAL" clId="{171F5012-F6D8-4074-A0F3-672C77488898}" dt="2026-08-27T12:57:19.283" v="1628" actId="2696"/>
        <pc:sldMkLst>
          <pc:docMk/>
          <pc:sldMk cId="3183948245" sldId="266"/>
        </pc:sldMkLst>
      </pc:sldChg>
      <pc:sldChg chg="del">
        <pc:chgData name="Lars Lindencrone Petersen" userId="fb051cb4-4844-4848-bc87-765ac46048cd" providerId="ADAL" clId="{171F5012-F6D8-4074-A0F3-672C77488898}" dt="2026-08-27T12:57:24.496" v="1630" actId="2696"/>
        <pc:sldMkLst>
          <pc:docMk/>
          <pc:sldMk cId="1649773935" sldId="269"/>
        </pc:sldMkLst>
      </pc:sldChg>
      <pc:sldChg chg="del">
        <pc:chgData name="Lars Lindencrone Petersen" userId="fb051cb4-4844-4848-bc87-765ac46048cd" providerId="ADAL" clId="{171F5012-F6D8-4074-A0F3-672C77488898}" dt="2026-08-27T12:57:28.081" v="1631" actId="2696"/>
        <pc:sldMkLst>
          <pc:docMk/>
          <pc:sldMk cId="2803717399" sldId="277"/>
        </pc:sldMkLst>
      </pc:sldChg>
      <pc:sldChg chg="del">
        <pc:chgData name="Lars Lindencrone Petersen" userId="fb051cb4-4844-4848-bc87-765ac46048cd" providerId="ADAL" clId="{171F5012-F6D8-4074-A0F3-672C77488898}" dt="2026-08-27T12:41:32.606" v="154" actId="2696"/>
        <pc:sldMkLst>
          <pc:docMk/>
          <pc:sldMk cId="2894748539" sldId="288"/>
        </pc:sldMkLst>
      </pc:sldChg>
      <pc:sldChg chg="modSp mod">
        <pc:chgData name="Lars Lindencrone Petersen" userId="fb051cb4-4844-4848-bc87-765ac46048cd" providerId="ADAL" clId="{171F5012-F6D8-4074-A0F3-672C77488898}" dt="2026-08-27T12:43:34.097" v="778" actId="6549"/>
        <pc:sldMkLst>
          <pc:docMk/>
          <pc:sldMk cId="2393446809" sldId="314"/>
        </pc:sldMkLst>
        <pc:spChg chg="mod">
          <ac:chgData name="Lars Lindencrone Petersen" userId="fb051cb4-4844-4848-bc87-765ac46048cd" providerId="ADAL" clId="{171F5012-F6D8-4074-A0F3-672C77488898}" dt="2026-08-27T12:43:34.097" v="778" actId="6549"/>
          <ac:spMkLst>
            <pc:docMk/>
            <pc:sldMk cId="2393446809" sldId="314"/>
            <ac:spMk id="7" creationId="{E5970556-1492-5B6D-C49E-9441A9D823DA}"/>
          </ac:spMkLst>
        </pc:spChg>
        <pc:spChg chg="mod">
          <ac:chgData name="Lars Lindencrone Petersen" userId="fb051cb4-4844-4848-bc87-765ac46048cd" providerId="ADAL" clId="{171F5012-F6D8-4074-A0F3-672C77488898}" dt="2026-08-27T12:41:48.422" v="198" actId="20577"/>
          <ac:spMkLst>
            <pc:docMk/>
            <pc:sldMk cId="2393446809" sldId="314"/>
            <ac:spMk id="8" creationId="{75BACC8E-5CFA-8770-01B8-616C14F2B54D}"/>
          </ac:spMkLst>
        </pc:spChg>
      </pc:sldChg>
      <pc:sldChg chg="del">
        <pc:chgData name="Lars Lindencrone Petersen" userId="fb051cb4-4844-4848-bc87-765ac46048cd" providerId="ADAL" clId="{171F5012-F6D8-4074-A0F3-672C77488898}" dt="2026-08-27T12:56:49.619" v="1623" actId="2696"/>
        <pc:sldMkLst>
          <pc:docMk/>
          <pc:sldMk cId="3603954188" sldId="317"/>
        </pc:sldMkLst>
      </pc:sldChg>
      <pc:sldChg chg="del">
        <pc:chgData name="Lars Lindencrone Petersen" userId="fb051cb4-4844-4848-bc87-765ac46048cd" providerId="ADAL" clId="{171F5012-F6D8-4074-A0F3-672C77488898}" dt="2026-08-27T12:56:39.240" v="1621" actId="2696"/>
        <pc:sldMkLst>
          <pc:docMk/>
          <pc:sldMk cId="4215627111" sldId="318"/>
        </pc:sldMkLst>
      </pc:sldChg>
      <pc:sldChg chg="del">
        <pc:chgData name="Lars Lindencrone Petersen" userId="fb051cb4-4844-4848-bc87-765ac46048cd" providerId="ADAL" clId="{171F5012-F6D8-4074-A0F3-672C77488898}" dt="2026-08-27T12:56:43.988" v="1622" actId="2696"/>
        <pc:sldMkLst>
          <pc:docMk/>
          <pc:sldMk cId="2161969132" sldId="319"/>
        </pc:sldMkLst>
      </pc:sldChg>
      <pc:sldChg chg="del">
        <pc:chgData name="Lars Lindencrone Petersen" userId="fb051cb4-4844-4848-bc87-765ac46048cd" providerId="ADAL" clId="{171F5012-F6D8-4074-A0F3-672C77488898}" dt="2026-08-27T12:56:54.280" v="1624" actId="2696"/>
        <pc:sldMkLst>
          <pc:docMk/>
          <pc:sldMk cId="2903700767" sldId="320"/>
        </pc:sldMkLst>
      </pc:sldChg>
      <pc:sldChg chg="del">
        <pc:chgData name="Lars Lindencrone Petersen" userId="fb051cb4-4844-4848-bc87-765ac46048cd" providerId="ADAL" clId="{171F5012-F6D8-4074-A0F3-672C77488898}" dt="2026-08-27T12:57:00.156" v="1625" actId="2696"/>
        <pc:sldMkLst>
          <pc:docMk/>
          <pc:sldMk cId="3861662947" sldId="329"/>
        </pc:sldMkLst>
      </pc:sldChg>
      <pc:sldChg chg="del">
        <pc:chgData name="Lars Lindencrone Petersen" userId="fb051cb4-4844-4848-bc87-765ac46048cd" providerId="ADAL" clId="{171F5012-F6D8-4074-A0F3-672C77488898}" dt="2026-08-27T12:57:15.916" v="1627" actId="2696"/>
        <pc:sldMkLst>
          <pc:docMk/>
          <pc:sldMk cId="642202594" sldId="333"/>
        </pc:sldMkLst>
      </pc:sldChg>
      <pc:sldChg chg="modSp del mod">
        <pc:chgData name="Lars Lindencrone Petersen" userId="fb051cb4-4844-4848-bc87-765ac46048cd" providerId="ADAL" clId="{171F5012-F6D8-4074-A0F3-672C77488898}" dt="2026-08-27T12:39:36.290" v="149" actId="2696"/>
        <pc:sldMkLst>
          <pc:docMk/>
          <pc:sldMk cId="156954465" sldId="339"/>
        </pc:sldMkLst>
        <pc:spChg chg="mod">
          <ac:chgData name="Lars Lindencrone Petersen" userId="fb051cb4-4844-4848-bc87-765ac46048cd" providerId="ADAL" clId="{171F5012-F6D8-4074-A0F3-672C77488898}" dt="2026-08-27T12:38:24.864" v="44" actId="6549"/>
          <ac:spMkLst>
            <pc:docMk/>
            <pc:sldMk cId="156954465" sldId="339"/>
            <ac:spMk id="2" creationId="{F8E3900E-AEB4-0FB5-00B2-49B2D1523D00}"/>
          </ac:spMkLst>
        </pc:spChg>
      </pc:sldChg>
      <pc:sldChg chg="add del">
        <pc:chgData name="Lars Lindencrone Petersen" userId="fb051cb4-4844-4848-bc87-765ac46048cd" providerId="ADAL" clId="{171F5012-F6D8-4074-A0F3-672C77488898}" dt="2026-08-27T12:39:59.923" v="151"/>
        <pc:sldMkLst>
          <pc:docMk/>
          <pc:sldMk cId="2167792291" sldId="339"/>
        </pc:sldMkLst>
      </pc:sldChg>
      <pc:sldChg chg="del">
        <pc:chgData name="Lars Lindencrone Petersen" userId="fb051cb4-4844-4848-bc87-765ac46048cd" providerId="ADAL" clId="{171F5012-F6D8-4074-A0F3-672C77488898}" dt="2026-08-27T12:57:22.206" v="1629" actId="2696"/>
        <pc:sldMkLst>
          <pc:docMk/>
          <pc:sldMk cId="2348289163" sldId="349"/>
        </pc:sldMkLst>
      </pc:sldChg>
      <pc:sldChg chg="add del">
        <pc:chgData name="Lars Lindencrone Petersen" userId="fb051cb4-4844-4848-bc87-765ac46048cd" providerId="ADAL" clId="{171F5012-F6D8-4074-A0F3-672C77488898}" dt="2026-08-27T12:32:45.201" v="1"/>
        <pc:sldMkLst>
          <pc:docMk/>
          <pc:sldMk cId="3142136352" sldId="350"/>
        </pc:sldMkLst>
      </pc:sldChg>
      <pc:sldChg chg="modSp new mod">
        <pc:chgData name="Lars Lindencrone Petersen" userId="fb051cb4-4844-4848-bc87-765ac46048cd" providerId="ADAL" clId="{171F5012-F6D8-4074-A0F3-672C77488898}" dt="2026-08-27T12:46:06.778" v="982" actId="20577"/>
        <pc:sldMkLst>
          <pc:docMk/>
          <pc:sldMk cId="3816076117" sldId="350"/>
        </pc:sldMkLst>
        <pc:spChg chg="mod">
          <ac:chgData name="Lars Lindencrone Petersen" userId="fb051cb4-4844-4848-bc87-765ac46048cd" providerId="ADAL" clId="{171F5012-F6D8-4074-A0F3-672C77488898}" dt="2026-08-27T12:46:06.778" v="982" actId="20577"/>
          <ac:spMkLst>
            <pc:docMk/>
            <pc:sldMk cId="3816076117" sldId="350"/>
            <ac:spMk id="2" creationId="{2B80D587-1065-FA17-95C7-18D5DB56DA85}"/>
          </ac:spMkLst>
        </pc:spChg>
        <pc:spChg chg="mod">
          <ac:chgData name="Lars Lindencrone Petersen" userId="fb051cb4-4844-4848-bc87-765ac46048cd" providerId="ADAL" clId="{171F5012-F6D8-4074-A0F3-672C77488898}" dt="2026-08-27T12:44:02.048" v="811" actId="20577"/>
          <ac:spMkLst>
            <pc:docMk/>
            <pc:sldMk cId="3816076117" sldId="350"/>
            <ac:spMk id="3" creationId="{7CD992CD-4B7A-113D-9625-551C7B76382F}"/>
          </ac:spMkLst>
        </pc:spChg>
      </pc:sldChg>
      <pc:sldChg chg="modSp new mod">
        <pc:chgData name="Lars Lindencrone Petersen" userId="fb051cb4-4844-4848-bc87-765ac46048cd" providerId="ADAL" clId="{171F5012-F6D8-4074-A0F3-672C77488898}" dt="2026-08-27T13:02:32.617" v="1807" actId="6549"/>
        <pc:sldMkLst>
          <pc:docMk/>
          <pc:sldMk cId="1833678499" sldId="351"/>
        </pc:sldMkLst>
        <pc:spChg chg="mod">
          <ac:chgData name="Lars Lindencrone Petersen" userId="fb051cb4-4844-4848-bc87-765ac46048cd" providerId="ADAL" clId="{171F5012-F6D8-4074-A0F3-672C77488898}" dt="2026-08-27T12:56:03.583" v="1620" actId="20577"/>
          <ac:spMkLst>
            <pc:docMk/>
            <pc:sldMk cId="1833678499" sldId="351"/>
            <ac:spMk id="2" creationId="{3F9710C8-D433-864A-F200-6B9DF663FA24}"/>
          </ac:spMkLst>
        </pc:spChg>
        <pc:spChg chg="mod">
          <ac:chgData name="Lars Lindencrone Petersen" userId="fb051cb4-4844-4848-bc87-765ac46048cd" providerId="ADAL" clId="{171F5012-F6D8-4074-A0F3-672C77488898}" dt="2026-08-27T13:02:32.617" v="1807" actId="6549"/>
          <ac:spMkLst>
            <pc:docMk/>
            <pc:sldMk cId="1833678499" sldId="351"/>
            <ac:spMk id="3" creationId="{789FC6B9-4E28-E3DD-12BD-144DF91486CA}"/>
          </ac:spMkLst>
        </pc:spChg>
      </pc:sldChg>
      <pc:sldChg chg="add del">
        <pc:chgData name="Lars Lindencrone Petersen" userId="fb051cb4-4844-4848-bc87-765ac46048cd" providerId="ADAL" clId="{171F5012-F6D8-4074-A0F3-672C77488898}" dt="2026-08-27T12:32:45.201" v="1"/>
        <pc:sldMkLst>
          <pc:docMk/>
          <pc:sldMk cId="4235197152" sldId="351"/>
        </pc:sldMkLst>
      </pc:sldChg>
      <pc:sldChg chg="add del">
        <pc:chgData name="Lars Lindencrone Petersen" userId="fb051cb4-4844-4848-bc87-765ac46048cd" providerId="ADAL" clId="{171F5012-F6D8-4074-A0F3-672C77488898}" dt="2026-08-27T12:32:45.201" v="1"/>
        <pc:sldMkLst>
          <pc:docMk/>
          <pc:sldMk cId="670251228" sldId="352"/>
        </pc:sldMkLst>
      </pc:sldChg>
      <pc:sldChg chg="modSp new mod">
        <pc:chgData name="Lars Lindencrone Petersen" userId="fb051cb4-4844-4848-bc87-765ac46048cd" providerId="ADAL" clId="{171F5012-F6D8-4074-A0F3-672C77488898}" dt="2026-08-27T12:55:38.778" v="1595" actId="6549"/>
        <pc:sldMkLst>
          <pc:docMk/>
          <pc:sldMk cId="2647388476" sldId="352"/>
        </pc:sldMkLst>
        <pc:spChg chg="mod">
          <ac:chgData name="Lars Lindencrone Petersen" userId="fb051cb4-4844-4848-bc87-765ac46048cd" providerId="ADAL" clId="{171F5012-F6D8-4074-A0F3-672C77488898}" dt="2026-08-27T12:55:38.778" v="1595" actId="6549"/>
          <ac:spMkLst>
            <pc:docMk/>
            <pc:sldMk cId="2647388476" sldId="352"/>
            <ac:spMk id="2" creationId="{5B453C98-9495-BD56-7684-1A11BEDE4A3F}"/>
          </ac:spMkLst>
        </pc:spChg>
        <pc:spChg chg="mod">
          <ac:chgData name="Lars Lindencrone Petersen" userId="fb051cb4-4844-4848-bc87-765ac46048cd" providerId="ADAL" clId="{171F5012-F6D8-4074-A0F3-672C77488898}" dt="2026-08-27T12:51:01.465" v="1267" actId="20577"/>
          <ac:spMkLst>
            <pc:docMk/>
            <pc:sldMk cId="2647388476" sldId="352"/>
            <ac:spMk id="3" creationId="{0205DF19-0056-B71E-5EFD-1327BC9FAAA0}"/>
          </ac:spMkLst>
        </pc:spChg>
      </pc:sldChg>
      <pc:sldChg chg="add del">
        <pc:chgData name="Lars Lindencrone Petersen" userId="fb051cb4-4844-4848-bc87-765ac46048cd" providerId="ADAL" clId="{171F5012-F6D8-4074-A0F3-672C77488898}" dt="2026-08-27T12:32:45.201" v="1"/>
        <pc:sldMkLst>
          <pc:docMk/>
          <pc:sldMk cId="124926892" sldId="353"/>
        </pc:sldMkLst>
      </pc:sldChg>
      <pc:sldChg chg="modSp new mod">
        <pc:chgData name="Lars Lindencrone Petersen" userId="fb051cb4-4844-4848-bc87-765ac46048cd" providerId="ADAL" clId="{171F5012-F6D8-4074-A0F3-672C77488898}" dt="2026-08-27T12:54:45.901" v="1517" actId="15"/>
        <pc:sldMkLst>
          <pc:docMk/>
          <pc:sldMk cId="2162446552" sldId="353"/>
        </pc:sldMkLst>
        <pc:spChg chg="mod">
          <ac:chgData name="Lars Lindencrone Petersen" userId="fb051cb4-4844-4848-bc87-765ac46048cd" providerId="ADAL" clId="{171F5012-F6D8-4074-A0F3-672C77488898}" dt="2026-08-27T12:54:45.901" v="1517" actId="15"/>
          <ac:spMkLst>
            <pc:docMk/>
            <pc:sldMk cId="2162446552" sldId="353"/>
            <ac:spMk id="2" creationId="{A35F21C9-97D5-78E4-E61C-E98258B0B0CB}"/>
          </ac:spMkLst>
        </pc:spChg>
        <pc:spChg chg="mod">
          <ac:chgData name="Lars Lindencrone Petersen" userId="fb051cb4-4844-4848-bc87-765ac46048cd" providerId="ADAL" clId="{171F5012-F6D8-4074-A0F3-672C77488898}" dt="2026-08-27T12:52:32.915" v="1327" actId="27636"/>
          <ac:spMkLst>
            <pc:docMk/>
            <pc:sldMk cId="2162446552" sldId="353"/>
            <ac:spMk id="3" creationId="{BD51AFF9-19CD-1C51-4588-CB09B4B1D094}"/>
          </ac:spMkLst>
        </pc:spChg>
      </pc:sldChg>
      <pc:sldChg chg="modSp new mod">
        <pc:chgData name="Lars Lindencrone Petersen" userId="fb051cb4-4844-4848-bc87-765ac46048cd" providerId="ADAL" clId="{171F5012-F6D8-4074-A0F3-672C77488898}" dt="2026-08-27T12:58:47.777" v="1752" actId="6549"/>
        <pc:sldMkLst>
          <pc:docMk/>
          <pc:sldMk cId="3678336755" sldId="354"/>
        </pc:sldMkLst>
        <pc:spChg chg="mod">
          <ac:chgData name="Lars Lindencrone Petersen" userId="fb051cb4-4844-4848-bc87-765ac46048cd" providerId="ADAL" clId="{171F5012-F6D8-4074-A0F3-672C77488898}" dt="2026-08-27T12:58:47.777" v="1752" actId="6549"/>
          <ac:spMkLst>
            <pc:docMk/>
            <pc:sldMk cId="3678336755" sldId="354"/>
            <ac:spMk id="2" creationId="{48D39344-CE1B-133F-8B45-38F0F7E8C46F}"/>
          </ac:spMkLst>
        </pc:spChg>
        <pc:spChg chg="mod">
          <ac:chgData name="Lars Lindencrone Petersen" userId="fb051cb4-4844-4848-bc87-765ac46048cd" providerId="ADAL" clId="{171F5012-F6D8-4074-A0F3-672C77488898}" dt="2026-08-27T12:58:05.777" v="1661" actId="6549"/>
          <ac:spMkLst>
            <pc:docMk/>
            <pc:sldMk cId="3678336755" sldId="354"/>
            <ac:spMk id="3" creationId="{06A106FD-69BE-1B78-691A-ED5B8009AF37}"/>
          </ac:spMkLst>
        </pc:spChg>
      </pc:sldChg>
      <pc:sldChg chg="add del">
        <pc:chgData name="Lars Lindencrone Petersen" userId="fb051cb4-4844-4848-bc87-765ac46048cd" providerId="ADAL" clId="{171F5012-F6D8-4074-A0F3-672C77488898}" dt="2026-08-27T12:32:45.201" v="1"/>
        <pc:sldMkLst>
          <pc:docMk/>
          <pc:sldMk cId="1142374898" sldId="355"/>
        </pc:sldMkLst>
      </pc:sldChg>
      <pc:sldChg chg="add del">
        <pc:chgData name="Lars Lindencrone Petersen" userId="fb051cb4-4844-4848-bc87-765ac46048cd" providerId="ADAL" clId="{171F5012-F6D8-4074-A0F3-672C77488898}" dt="2026-08-27T12:32:45.201" v="1"/>
        <pc:sldMkLst>
          <pc:docMk/>
          <pc:sldMk cId="3604567383" sldId="356"/>
        </pc:sldMkLst>
      </pc:sldChg>
      <pc:sldChg chg="add del">
        <pc:chgData name="Lars Lindencrone Petersen" userId="fb051cb4-4844-4848-bc87-765ac46048cd" providerId="ADAL" clId="{171F5012-F6D8-4074-A0F3-672C77488898}" dt="2026-08-27T12:32:45.201" v="1"/>
        <pc:sldMkLst>
          <pc:docMk/>
          <pc:sldMk cId="215573182" sldId="357"/>
        </pc:sldMkLst>
      </pc:sldChg>
      <pc:sldChg chg="add del">
        <pc:chgData name="Lars Lindencrone Petersen" userId="fb051cb4-4844-4848-bc87-765ac46048cd" providerId="ADAL" clId="{171F5012-F6D8-4074-A0F3-672C77488898}" dt="2026-08-27T12:32:45.201" v="1"/>
        <pc:sldMkLst>
          <pc:docMk/>
          <pc:sldMk cId="3997531177" sldId="358"/>
        </pc:sldMkLst>
      </pc:sldChg>
      <pc:sldChg chg="add del">
        <pc:chgData name="Lars Lindencrone Petersen" userId="fb051cb4-4844-4848-bc87-765ac46048cd" providerId="ADAL" clId="{171F5012-F6D8-4074-A0F3-672C77488898}" dt="2026-08-27T12:32:45.201" v="1"/>
        <pc:sldMkLst>
          <pc:docMk/>
          <pc:sldMk cId="2890282033" sldId="359"/>
        </pc:sldMkLst>
      </pc:sldChg>
      <pc:sldChg chg="add del">
        <pc:chgData name="Lars Lindencrone Petersen" userId="fb051cb4-4844-4848-bc87-765ac46048cd" providerId="ADAL" clId="{171F5012-F6D8-4074-A0F3-672C77488898}" dt="2026-08-27T12:32:45.201" v="1"/>
        <pc:sldMkLst>
          <pc:docMk/>
          <pc:sldMk cId="2902545091" sldId="360"/>
        </pc:sldMkLst>
      </pc:sldChg>
      <pc:sldChg chg="add del">
        <pc:chgData name="Lars Lindencrone Petersen" userId="fb051cb4-4844-4848-bc87-765ac46048cd" providerId="ADAL" clId="{171F5012-F6D8-4074-A0F3-672C77488898}" dt="2026-08-27T12:32:45.201" v="1"/>
        <pc:sldMkLst>
          <pc:docMk/>
          <pc:sldMk cId="1601251229" sldId="36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52F6B132-0B2A-7224-F5B2-A421995A522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F08613B1-E468-0234-FBD4-699D046B033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CC003-752A-7D47-BF6D-1A1B03EC25A6}" type="datetimeFigureOut">
              <a:rPr lang="da-DK" smtClean="0"/>
              <a:t>01-09-2026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89F92ACB-B3BF-5513-3610-488D9E631AC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C80A8F9F-5511-2945-E360-F265F27182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935BBC-18E7-6F48-B0C6-C528C7E5950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02870494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81696226-B74B-4CDD-B612-8D1D3B5ACF9D}" type="datetimeFigureOut">
              <a:rPr lang="da-DK" smtClean="0"/>
              <a:pPr/>
              <a:t>01-09-2026</a:t>
            </a:fld>
            <a:endParaRPr lang="da-DK" dirty="0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 dirty="0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83F8774F-E14E-4276-A10F-E35CF238267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13477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F8774F-E14E-4276-A10F-E35CF2382670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59788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F8774F-E14E-4276-A10F-E35CF2382670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3237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dsholder til tekst 27">
            <a:extLst>
              <a:ext uri="{FF2B5EF4-FFF2-40B4-BE49-F238E27FC236}">
                <a16:creationId xmlns:a16="http://schemas.microsoft.com/office/drawing/2014/main" id="{151A3E68-96F7-C2A8-33FD-12B786037F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56000" y="2235825"/>
            <a:ext cx="7596000" cy="900000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5900">
                <a:solidFill>
                  <a:schemeClr val="bg1"/>
                </a:solidFill>
              </a:defRPr>
            </a:lvl1pPr>
          </a:lstStyle>
          <a:p>
            <a:pPr lvl="0"/>
            <a:endParaRPr lang="da-DK" dirty="0"/>
          </a:p>
        </p:txBody>
      </p:sp>
      <p:sp>
        <p:nvSpPr>
          <p:cNvPr id="31" name="Pladsholder til tekst 30">
            <a:extLst>
              <a:ext uri="{FF2B5EF4-FFF2-40B4-BE49-F238E27FC236}">
                <a16:creationId xmlns:a16="http://schemas.microsoft.com/office/drawing/2014/main" id="{5B2584C0-2EBA-EC9D-A323-D5FEB860C5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56000" y="4445949"/>
            <a:ext cx="3996000" cy="180000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</a:lstStyle>
          <a:p>
            <a:pPr lvl="0"/>
            <a:endParaRPr lang="da-DK" dirty="0"/>
          </a:p>
        </p:txBody>
      </p:sp>
      <p:sp>
        <p:nvSpPr>
          <p:cNvPr id="4" name="Pladsholder til tekst 27">
            <a:extLst>
              <a:ext uri="{FF2B5EF4-FFF2-40B4-BE49-F238E27FC236}">
                <a16:creationId xmlns:a16="http://schemas.microsoft.com/office/drawing/2014/main" id="{1351716E-C363-F8C8-A6EA-643B526591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56000" y="3113950"/>
            <a:ext cx="7596000" cy="900000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5900">
                <a:solidFill>
                  <a:srgbClr val="83A5A7"/>
                </a:solidFill>
              </a:defRPr>
            </a:lvl1pPr>
          </a:lstStyle>
          <a:p>
            <a:pPr lvl="0"/>
            <a:endParaRPr lang="da-DK" dirty="0"/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5766B967-39D2-8382-9636-FD0D6302C1D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736000" y="6408000"/>
            <a:ext cx="180000" cy="18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GB" dirty="0"/>
              <a:t>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FDDE205-41FB-7207-B453-EDDC772B7B7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2800" y="269913"/>
            <a:ext cx="969976" cy="296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0510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- mørkeblå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27">
            <a:extLst>
              <a:ext uri="{FF2B5EF4-FFF2-40B4-BE49-F238E27FC236}">
                <a16:creationId xmlns:a16="http://schemas.microsoft.com/office/drawing/2014/main" id="{D00551A7-4CE5-9ADF-91F9-04BBA406F7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1999" y="2376000"/>
            <a:ext cx="8496000" cy="3924151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</p:txBody>
      </p:sp>
      <p:sp>
        <p:nvSpPr>
          <p:cNvPr id="5" name="Pladsholder til tekst 27">
            <a:extLst>
              <a:ext uri="{FF2B5EF4-FFF2-40B4-BE49-F238E27FC236}">
                <a16:creationId xmlns:a16="http://schemas.microsoft.com/office/drawing/2014/main" id="{2160F382-EBC5-0D2E-D088-A47E79D9CD0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6000" y="1512000"/>
            <a:ext cx="10044000" cy="612000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Klik for at skrive overskrift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F2B5C85-C693-865E-5B06-B89CF26C4CE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DD9CE8B-6171-2D4C-94DC-1CD342220B96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F12BC0E1-6EA7-78C8-62B9-A490DAC781F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736000" y="6408000"/>
            <a:ext cx="180000" cy="18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GB" dirty="0"/>
              <a:t>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51E07B7-195D-AE08-315A-13BF0EC3EBD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2800" y="269913"/>
            <a:ext cx="969976" cy="296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7013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 og tekst - grø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27">
            <a:extLst>
              <a:ext uri="{FF2B5EF4-FFF2-40B4-BE49-F238E27FC236}">
                <a16:creationId xmlns:a16="http://schemas.microsoft.com/office/drawing/2014/main" id="{9F31F2D1-6F05-DFB2-2392-746A0C2755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2376000"/>
            <a:ext cx="8496000" cy="3924151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</p:txBody>
      </p:sp>
      <p:sp>
        <p:nvSpPr>
          <p:cNvPr id="5" name="Pladsholder til tekst 27">
            <a:extLst>
              <a:ext uri="{FF2B5EF4-FFF2-40B4-BE49-F238E27FC236}">
                <a16:creationId xmlns:a16="http://schemas.microsoft.com/office/drawing/2014/main" id="{A531E805-F161-800B-9926-249815EFE7E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6000" y="1512000"/>
            <a:ext cx="10044000" cy="612000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Klik for at skrive overskrift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DA06859-0192-8327-F229-F97A63C4239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83A5A7"/>
                </a:solidFill>
              </a:defRPr>
            </a:lvl1pPr>
          </a:lstStyle>
          <a:p>
            <a:fld id="{CDD9CE8B-6171-2D4C-94DC-1CD342220B96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D21A9FE6-1ECA-151C-5104-4886C92729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736000" y="6408000"/>
            <a:ext cx="180000" cy="18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GB" dirty="0"/>
              <a:t>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5ADB38A-419C-27BE-129C-05FC50C6774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2800" y="269913"/>
            <a:ext cx="969976" cy="296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721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 grafik - Grø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9F1807C-6BE4-DBCB-6FB6-E0E6A836785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42036" t="-2" r="-35856" b="-60"/>
          <a:stretch>
            <a:fillRect/>
          </a:stretch>
        </p:blipFill>
        <p:spPr>
          <a:xfrm>
            <a:off x="-12000" y="0"/>
            <a:ext cx="12192000" cy="6858000"/>
          </a:xfrm>
          <a:prstGeom prst="rect">
            <a:avLst/>
          </a:prstGeom>
        </p:spPr>
      </p:pic>
      <p:sp>
        <p:nvSpPr>
          <p:cNvPr id="2" name="Pladsholder til tekst 27">
            <a:extLst>
              <a:ext uri="{FF2B5EF4-FFF2-40B4-BE49-F238E27FC236}">
                <a16:creationId xmlns:a16="http://schemas.microsoft.com/office/drawing/2014/main" id="{9F31F2D1-6F05-DFB2-2392-746A0C2755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2376000"/>
            <a:ext cx="8496000" cy="3924151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</p:txBody>
      </p:sp>
      <p:sp>
        <p:nvSpPr>
          <p:cNvPr id="5" name="Pladsholder til tekst 27">
            <a:extLst>
              <a:ext uri="{FF2B5EF4-FFF2-40B4-BE49-F238E27FC236}">
                <a16:creationId xmlns:a16="http://schemas.microsoft.com/office/drawing/2014/main" id="{A531E805-F161-800B-9926-249815EFE7E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6000" y="1512000"/>
            <a:ext cx="10044000" cy="612000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Klik for at skrive overskrift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DA06859-0192-8327-F229-F97A63C4239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83A5A7"/>
                </a:solidFill>
              </a:defRPr>
            </a:lvl1pPr>
          </a:lstStyle>
          <a:p>
            <a:fld id="{CDD9CE8B-6171-2D4C-94DC-1CD342220B96}" type="slidenum">
              <a:rPr lang="en-GB" smtClean="0"/>
              <a:pPr/>
              <a:t>‹nr.›</a:t>
            </a:fld>
            <a:endParaRPr lang="en-GB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5ADB38A-419C-27BE-129C-05FC50C6774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2800" y="269913"/>
            <a:ext cx="969976" cy="296823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214777C-A9EA-9EF1-33C5-6D48A429058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736000" y="6408000"/>
            <a:ext cx="180000" cy="180000"/>
          </a:xfrm>
          <a:blipFill dpi="0" rotWithShape="1">
            <a:blip>
              <a:alphaModFix amt="4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69562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g grafik v2 - grø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8CD3B54B-8832-C9A5-DC5E-0694306C43D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3A5A7"/>
                </a:solidFill>
              </a:defRPr>
            </a:lvl1pPr>
          </a:lstStyle>
          <a:p>
            <a:fld id="{CDD9CE8B-6171-2D4C-94DC-1CD342220B96}" type="slidenum">
              <a:rPr lang="en-GB" smtClean="0"/>
              <a:pPr/>
              <a:t>‹nr.›</a:t>
            </a:fld>
            <a:endParaRPr lang="en-GB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1E2598D-DA4C-5E5B-95F8-B89D860D825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62800" y="269913"/>
            <a:ext cx="969976" cy="296823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E8019D3-A160-0042-95EA-67FF871DFD6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69881" y="1"/>
            <a:ext cx="6858000" cy="6858000"/>
          </a:xfrm>
          <a:prstGeom prst="rect">
            <a:avLst/>
          </a:prstGeom>
        </p:spPr>
      </p:pic>
      <p:sp>
        <p:nvSpPr>
          <p:cNvPr id="13" name="Pladsholder til tekst 30">
            <a:extLst>
              <a:ext uri="{FF2B5EF4-FFF2-40B4-BE49-F238E27FC236}">
                <a16:creationId xmlns:a16="http://schemas.microsoft.com/office/drawing/2014/main" id="{6150B79A-4E01-42ED-D458-89C9B60253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2000" y="6120000"/>
            <a:ext cx="3600000" cy="216000"/>
          </a:xfrm>
        </p:spPr>
        <p:txBody>
          <a:bodyPr wrap="square" lIns="0" tIns="0" rIns="0" bIns="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endParaRPr lang="da-DK" dirty="0">
              <a:effectLst/>
            </a:endParaRPr>
          </a:p>
        </p:txBody>
      </p:sp>
      <p:sp>
        <p:nvSpPr>
          <p:cNvPr id="14" name="Pladsholder til tekst 27">
            <a:extLst>
              <a:ext uri="{FF2B5EF4-FFF2-40B4-BE49-F238E27FC236}">
                <a16:creationId xmlns:a16="http://schemas.microsoft.com/office/drawing/2014/main" id="{9E349624-DC12-3A26-25E8-AA07BAD1619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5999" y="1908000"/>
            <a:ext cx="10944000" cy="553998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Klik for at tilføje tekst</a:t>
            </a:r>
          </a:p>
        </p:txBody>
      </p:sp>
    </p:spTree>
    <p:extLst>
      <p:ext uri="{BB962C8B-B14F-4D97-AF65-F5344CB8AC3E}">
        <p14:creationId xmlns:p14="http://schemas.microsoft.com/office/powerpoint/2010/main" val="32548922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lille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dsholder til tekst 27">
            <a:extLst>
              <a:ext uri="{FF2B5EF4-FFF2-40B4-BE49-F238E27FC236}">
                <a16:creationId xmlns:a16="http://schemas.microsoft.com/office/drawing/2014/main" id="{47BBC5DE-D6E8-DEB6-1B7E-19C1B4FFED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6000" y="2376000"/>
            <a:ext cx="6696000" cy="864000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59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Overskrift</a:t>
            </a:r>
          </a:p>
        </p:txBody>
      </p:sp>
      <p:sp>
        <p:nvSpPr>
          <p:cNvPr id="10" name="Pladsholder til tekst 27">
            <a:extLst>
              <a:ext uri="{FF2B5EF4-FFF2-40B4-BE49-F238E27FC236}">
                <a16:creationId xmlns:a16="http://schemas.microsoft.com/office/drawing/2014/main" id="{06635BE3-BDC8-6D28-D9C0-1E31F44D63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2000" y="3456000"/>
            <a:ext cx="5664000" cy="252000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endParaRPr lang="da-DK" dirty="0"/>
          </a:p>
        </p:txBody>
      </p:sp>
      <p:sp>
        <p:nvSpPr>
          <p:cNvPr id="12" name="Pladsholder til billede 14">
            <a:extLst>
              <a:ext uri="{FF2B5EF4-FFF2-40B4-BE49-F238E27FC236}">
                <a16:creationId xmlns:a16="http://schemas.microsoft.com/office/drawing/2014/main" id="{3677760C-8FE6-2E83-FA3D-2CA9D9381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09286" y="711200"/>
            <a:ext cx="4294869" cy="5885543"/>
          </a:xfrm>
        </p:spPr>
        <p:txBody>
          <a:bodyPr/>
          <a:lstStyle/>
          <a:p>
            <a:endParaRPr lang="da-DK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8CB94BC8-253F-7A14-E0FE-BBD86E2019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CDD9CE8B-6171-2D4C-94DC-1CD342220B96}" type="slidenum">
              <a:rPr lang="en-GB" smtClean="0"/>
              <a:pPr/>
              <a:t>‹nr.›</a:t>
            </a:fld>
            <a:endParaRPr lang="en-GB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5AEE947-5A4B-55E8-35D2-1234CC6FD1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62800" y="269913"/>
            <a:ext cx="969975" cy="296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8213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stort billede - Beige">
    <p:bg>
      <p:bgPr>
        <a:solidFill>
          <a:srgbClr val="F2F1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dsholder til billede 11">
            <a:extLst>
              <a:ext uri="{FF2B5EF4-FFF2-40B4-BE49-F238E27FC236}">
                <a16:creationId xmlns:a16="http://schemas.microsoft.com/office/drawing/2014/main" id="{D08FA80F-9906-7166-8568-4472C641F57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2" name="Pladsholder til slidenummer 6">
            <a:extLst>
              <a:ext uri="{FF2B5EF4-FFF2-40B4-BE49-F238E27FC236}">
                <a16:creationId xmlns:a16="http://schemas.microsoft.com/office/drawing/2014/main" id="{7CC9485C-11B0-D431-6FBC-7C07D78F015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352214" y="288000"/>
            <a:ext cx="580000" cy="144000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DD9CE8B-6171-2D4C-94DC-1CD342220B96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B6B49721-64F2-3791-A054-DDDB7C09C26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736000" y="6408000"/>
            <a:ext cx="180000" cy="18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GB" dirty="0"/>
              <a:t>.</a:t>
            </a:r>
          </a:p>
        </p:txBody>
      </p:sp>
      <p:sp>
        <p:nvSpPr>
          <p:cNvPr id="14" name="Pladsholder til tekst 27">
            <a:extLst>
              <a:ext uri="{FF2B5EF4-FFF2-40B4-BE49-F238E27FC236}">
                <a16:creationId xmlns:a16="http://schemas.microsoft.com/office/drawing/2014/main" id="{0C060091-383E-8E2B-0D8F-848B895D7A4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31998" y="3456000"/>
            <a:ext cx="4572000" cy="360000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endParaRPr lang="da-DK" dirty="0"/>
          </a:p>
        </p:txBody>
      </p:sp>
      <p:sp>
        <p:nvSpPr>
          <p:cNvPr id="16" name="Pladsholder til tekst 27">
            <a:extLst>
              <a:ext uri="{FF2B5EF4-FFF2-40B4-BE49-F238E27FC236}">
                <a16:creationId xmlns:a16="http://schemas.microsoft.com/office/drawing/2014/main" id="{8D2F3398-FF80-D0EB-6F15-C2BC9C278E9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96000" y="2376000"/>
            <a:ext cx="5399998" cy="900000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59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Overskrift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8BB07DD-61DC-2136-59E6-7E42BBB3BD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62800" y="269913"/>
            <a:ext cx="969975" cy="296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870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t billede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dsholder til billede 14">
            <a:extLst>
              <a:ext uri="{FF2B5EF4-FFF2-40B4-BE49-F238E27FC236}">
                <a16:creationId xmlns:a16="http://schemas.microsoft.com/office/drawing/2014/main" id="{0A022EBA-C8E3-4303-5A57-01F98AF8D4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400000" cy="6858000"/>
          </a:xfrm>
        </p:spPr>
        <p:txBody>
          <a:bodyPr/>
          <a:lstStyle/>
          <a:p>
            <a:endParaRPr lang="da-DK" dirty="0"/>
          </a:p>
        </p:txBody>
      </p:sp>
      <p:sp>
        <p:nvSpPr>
          <p:cNvPr id="8" name="Pladsholder til tekst 27">
            <a:extLst>
              <a:ext uri="{FF2B5EF4-FFF2-40B4-BE49-F238E27FC236}">
                <a16:creationId xmlns:a16="http://schemas.microsoft.com/office/drawing/2014/main" id="{8A21F76A-66C2-60EF-9A63-26B806F941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61072" y="2376000"/>
            <a:ext cx="5291141" cy="900000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59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Overskrift</a:t>
            </a:r>
          </a:p>
        </p:txBody>
      </p:sp>
      <p:sp>
        <p:nvSpPr>
          <p:cNvPr id="9" name="Pladsholder til tekst 27">
            <a:extLst>
              <a:ext uri="{FF2B5EF4-FFF2-40B4-BE49-F238E27FC236}">
                <a16:creationId xmlns:a16="http://schemas.microsoft.com/office/drawing/2014/main" id="{765385F9-B469-55B9-F77E-88E56C5BC4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0" y="3491999"/>
            <a:ext cx="5244200" cy="252000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endParaRPr lang="da-DK" dirty="0"/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716E17B3-4758-1E13-06B0-4548AED710F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CDD9CE8B-6171-2D4C-94DC-1CD342220B96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935F7492-FB35-0D1B-DC5C-9C4F6E7CF05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736000" y="6408000"/>
            <a:ext cx="180000" cy="180000"/>
          </a:xfrm>
          <a:blipFill dpi="0" rotWithShape="1">
            <a:blip>
              <a:alphaModFix amt="4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28894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d Bomærke v2">
    <p:bg>
      <p:bgPr>
        <a:solidFill>
          <a:schemeClr val="accent3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DFA037C-EB06-E5D8-F93C-7FCA5634BA9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138" t="3340" r="14673" b="3084"/>
          <a:stretch>
            <a:fillRect/>
          </a:stretch>
        </p:blipFill>
        <p:spPr>
          <a:xfrm>
            <a:off x="6777831" y="-1"/>
            <a:ext cx="5414170" cy="6858001"/>
          </a:xfrm>
          <a:prstGeom prst="rect">
            <a:avLst/>
          </a:prstGeom>
        </p:spPr>
      </p:pic>
      <p:sp>
        <p:nvSpPr>
          <p:cNvPr id="12" name="Pladsholder til tekst 27">
            <a:extLst>
              <a:ext uri="{FF2B5EF4-FFF2-40B4-BE49-F238E27FC236}">
                <a16:creationId xmlns:a16="http://schemas.microsoft.com/office/drawing/2014/main" id="{F9B3E97B-1B5A-59AD-8682-8BD78717F8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2000" y="3344673"/>
            <a:ext cx="2782208" cy="246221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endParaRPr lang="da-DK" dirty="0"/>
          </a:p>
        </p:txBody>
      </p:sp>
      <p:sp>
        <p:nvSpPr>
          <p:cNvPr id="13" name="Pladsholder til tekst 30">
            <a:extLst>
              <a:ext uri="{FF2B5EF4-FFF2-40B4-BE49-F238E27FC236}">
                <a16:creationId xmlns:a16="http://schemas.microsoft.com/office/drawing/2014/main" id="{A673EE7C-DC89-5C61-8365-A6E7CB5BD4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3715142"/>
            <a:ext cx="2782208" cy="169277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a-DK" dirty="0"/>
              <a:t>Klik her for at tilføje brødtekst</a:t>
            </a:r>
          </a:p>
        </p:txBody>
      </p:sp>
      <p:sp>
        <p:nvSpPr>
          <p:cNvPr id="14" name="Pladsholder til tekst 27">
            <a:extLst>
              <a:ext uri="{FF2B5EF4-FFF2-40B4-BE49-F238E27FC236}">
                <a16:creationId xmlns:a16="http://schemas.microsoft.com/office/drawing/2014/main" id="{4562E04A-9E34-520C-926F-25356B5F99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2000" y="5099925"/>
            <a:ext cx="2782208" cy="246221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endParaRPr lang="da-DK" dirty="0"/>
          </a:p>
        </p:txBody>
      </p:sp>
      <p:sp>
        <p:nvSpPr>
          <p:cNvPr id="15" name="Pladsholder til tekst 30">
            <a:extLst>
              <a:ext uri="{FF2B5EF4-FFF2-40B4-BE49-F238E27FC236}">
                <a16:creationId xmlns:a16="http://schemas.microsoft.com/office/drawing/2014/main" id="{F60CB21C-9712-4EC9-AD81-A9FAB53725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2000" y="5470394"/>
            <a:ext cx="2782208" cy="169277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a-DK" dirty="0"/>
              <a:t>Klik her for at tilføje brødtekst</a:t>
            </a:r>
          </a:p>
        </p:txBody>
      </p:sp>
      <p:sp>
        <p:nvSpPr>
          <p:cNvPr id="16" name="Pladsholder til tekst 27">
            <a:extLst>
              <a:ext uri="{FF2B5EF4-FFF2-40B4-BE49-F238E27FC236}">
                <a16:creationId xmlns:a16="http://schemas.microsoft.com/office/drawing/2014/main" id="{3CA6C9B4-ABBF-D98E-8BD6-076A05EBD40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92000" y="3344673"/>
            <a:ext cx="2782208" cy="246221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endParaRPr lang="da-DK" dirty="0"/>
          </a:p>
        </p:txBody>
      </p:sp>
      <p:sp>
        <p:nvSpPr>
          <p:cNvPr id="17" name="Pladsholder til tekst 30">
            <a:extLst>
              <a:ext uri="{FF2B5EF4-FFF2-40B4-BE49-F238E27FC236}">
                <a16:creationId xmlns:a16="http://schemas.microsoft.com/office/drawing/2014/main" id="{45410B48-E2A6-B431-B208-7F44FD955C7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92000" y="3715142"/>
            <a:ext cx="2782208" cy="169277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a-DK" dirty="0"/>
              <a:t>Klik her for at tilføje brødtekst</a:t>
            </a:r>
          </a:p>
        </p:txBody>
      </p:sp>
      <p:sp>
        <p:nvSpPr>
          <p:cNvPr id="18" name="Pladsholder til tekst 27">
            <a:extLst>
              <a:ext uri="{FF2B5EF4-FFF2-40B4-BE49-F238E27FC236}">
                <a16:creationId xmlns:a16="http://schemas.microsoft.com/office/drawing/2014/main" id="{28D20527-413F-8D95-BC69-03A82F6D4F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92000" y="5099925"/>
            <a:ext cx="2782208" cy="246221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endParaRPr lang="da-DK" dirty="0"/>
          </a:p>
        </p:txBody>
      </p:sp>
      <p:sp>
        <p:nvSpPr>
          <p:cNvPr id="19" name="Pladsholder til tekst 30">
            <a:extLst>
              <a:ext uri="{FF2B5EF4-FFF2-40B4-BE49-F238E27FC236}">
                <a16:creationId xmlns:a16="http://schemas.microsoft.com/office/drawing/2014/main" id="{4227A1C5-9276-6329-A054-B0B8024AB95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92000" y="5470394"/>
            <a:ext cx="2782208" cy="169277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a-DK" dirty="0"/>
              <a:t>Klik her for at tilføje brødtekst</a:t>
            </a:r>
          </a:p>
        </p:txBody>
      </p:sp>
      <p:sp>
        <p:nvSpPr>
          <p:cNvPr id="20" name="Pladsholder til tekst 27">
            <a:extLst>
              <a:ext uri="{FF2B5EF4-FFF2-40B4-BE49-F238E27FC236}">
                <a16:creationId xmlns:a16="http://schemas.microsoft.com/office/drawing/2014/main" id="{D2C27B7C-6FD8-0E4B-F81F-F0E663B2A3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6000" y="1596931"/>
            <a:ext cx="5541738" cy="907941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59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Overskrift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21BD3732-0FAC-F05C-3725-7AE71A78EFAA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CDD9CE8B-6171-2D4C-94DC-1CD342220B96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95618A2A-BE46-0B64-C89E-650D8856C95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736000" y="6408000"/>
            <a:ext cx="180000" cy="180000"/>
          </a:xfrm>
          <a:blipFill dpi="0" rotWithShape="1">
            <a:blip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GB" dirty="0"/>
              <a:t>.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F36297CA-28D9-99E1-2256-53794B653346}"/>
              </a:ext>
            </a:extLst>
          </p:cNvPr>
          <p:cNvSpPr txBox="1"/>
          <p:nvPr userDrawn="1"/>
        </p:nvSpPr>
        <p:spPr>
          <a:xfrm>
            <a:off x="6087762" y="-518984"/>
            <a:ext cx="65" cy="276999"/>
          </a:xfrm>
          <a:prstGeom prst="rect">
            <a:avLst/>
          </a:prstGeom>
        </p:spPr>
        <p:txBody>
          <a:bodyPr wrap="none" lIns="0" tIns="0" rIns="0" bIns="0" rtlCol="0">
            <a:spAutoFit/>
          </a:bodyPr>
          <a:lstStyle/>
          <a:p>
            <a:pPr marL="0" indent="0" algn="l">
              <a:buNone/>
            </a:pPr>
            <a:endParaRPr lang="en-US" sz="18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0339C47-ED86-EEAF-4E7E-653941AC2AE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262800" y="269913"/>
            <a:ext cx="969975" cy="296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8363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d grafik ">
    <p:bg>
      <p:bgPr>
        <a:solidFill>
          <a:schemeClr val="accent3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dsholder til tekst 27">
            <a:extLst>
              <a:ext uri="{FF2B5EF4-FFF2-40B4-BE49-F238E27FC236}">
                <a16:creationId xmlns:a16="http://schemas.microsoft.com/office/drawing/2014/main" id="{F9B3E97B-1B5A-59AD-8682-8BD78717F8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2000" y="3344673"/>
            <a:ext cx="2782208" cy="246221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endParaRPr lang="da-DK" dirty="0"/>
          </a:p>
        </p:txBody>
      </p:sp>
      <p:sp>
        <p:nvSpPr>
          <p:cNvPr id="13" name="Pladsholder til tekst 30">
            <a:extLst>
              <a:ext uri="{FF2B5EF4-FFF2-40B4-BE49-F238E27FC236}">
                <a16:creationId xmlns:a16="http://schemas.microsoft.com/office/drawing/2014/main" id="{A673EE7C-DC89-5C61-8365-A6E7CB5BD4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3715142"/>
            <a:ext cx="2782208" cy="169277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a-DK" dirty="0"/>
              <a:t>Klik her for at tilføje brødtekst</a:t>
            </a:r>
          </a:p>
        </p:txBody>
      </p:sp>
      <p:sp>
        <p:nvSpPr>
          <p:cNvPr id="14" name="Pladsholder til tekst 27">
            <a:extLst>
              <a:ext uri="{FF2B5EF4-FFF2-40B4-BE49-F238E27FC236}">
                <a16:creationId xmlns:a16="http://schemas.microsoft.com/office/drawing/2014/main" id="{4562E04A-9E34-520C-926F-25356B5F99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2000" y="5099925"/>
            <a:ext cx="2782208" cy="246221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endParaRPr lang="da-DK" dirty="0"/>
          </a:p>
        </p:txBody>
      </p:sp>
      <p:sp>
        <p:nvSpPr>
          <p:cNvPr id="15" name="Pladsholder til tekst 30">
            <a:extLst>
              <a:ext uri="{FF2B5EF4-FFF2-40B4-BE49-F238E27FC236}">
                <a16:creationId xmlns:a16="http://schemas.microsoft.com/office/drawing/2014/main" id="{F60CB21C-9712-4EC9-AD81-A9FAB53725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2000" y="5470394"/>
            <a:ext cx="2782208" cy="169277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a-DK" dirty="0"/>
              <a:t>Klik her for at tilføje brødtekst</a:t>
            </a:r>
          </a:p>
        </p:txBody>
      </p:sp>
      <p:sp>
        <p:nvSpPr>
          <p:cNvPr id="16" name="Pladsholder til tekst 27">
            <a:extLst>
              <a:ext uri="{FF2B5EF4-FFF2-40B4-BE49-F238E27FC236}">
                <a16:creationId xmlns:a16="http://schemas.microsoft.com/office/drawing/2014/main" id="{3CA6C9B4-ABBF-D98E-8BD6-076A05EBD40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92000" y="3344673"/>
            <a:ext cx="2782208" cy="246221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endParaRPr lang="da-DK" dirty="0"/>
          </a:p>
        </p:txBody>
      </p:sp>
      <p:sp>
        <p:nvSpPr>
          <p:cNvPr id="17" name="Pladsholder til tekst 30">
            <a:extLst>
              <a:ext uri="{FF2B5EF4-FFF2-40B4-BE49-F238E27FC236}">
                <a16:creationId xmlns:a16="http://schemas.microsoft.com/office/drawing/2014/main" id="{45410B48-E2A6-B431-B208-7F44FD955C7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92000" y="3715142"/>
            <a:ext cx="2782208" cy="169277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a-DK" dirty="0"/>
              <a:t>Klik her for at tilføje brødtekst</a:t>
            </a:r>
          </a:p>
        </p:txBody>
      </p:sp>
      <p:sp>
        <p:nvSpPr>
          <p:cNvPr id="18" name="Pladsholder til tekst 27">
            <a:extLst>
              <a:ext uri="{FF2B5EF4-FFF2-40B4-BE49-F238E27FC236}">
                <a16:creationId xmlns:a16="http://schemas.microsoft.com/office/drawing/2014/main" id="{28D20527-413F-8D95-BC69-03A82F6D4F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92000" y="5099925"/>
            <a:ext cx="2782208" cy="246221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endParaRPr lang="da-DK" dirty="0"/>
          </a:p>
        </p:txBody>
      </p:sp>
      <p:sp>
        <p:nvSpPr>
          <p:cNvPr id="19" name="Pladsholder til tekst 30">
            <a:extLst>
              <a:ext uri="{FF2B5EF4-FFF2-40B4-BE49-F238E27FC236}">
                <a16:creationId xmlns:a16="http://schemas.microsoft.com/office/drawing/2014/main" id="{4227A1C5-9276-6329-A054-B0B8024AB95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92000" y="5470394"/>
            <a:ext cx="2782208" cy="169277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a-DK" dirty="0"/>
              <a:t>Klik her for at tilføje brødtekst</a:t>
            </a:r>
          </a:p>
        </p:txBody>
      </p:sp>
      <p:sp>
        <p:nvSpPr>
          <p:cNvPr id="20" name="Pladsholder til tekst 27">
            <a:extLst>
              <a:ext uri="{FF2B5EF4-FFF2-40B4-BE49-F238E27FC236}">
                <a16:creationId xmlns:a16="http://schemas.microsoft.com/office/drawing/2014/main" id="{D2C27B7C-6FD8-0E4B-F81F-F0E663B2A3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6000" y="1596931"/>
            <a:ext cx="5541738" cy="907941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59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Overskrift</a:t>
            </a:r>
          </a:p>
        </p:txBody>
      </p:sp>
      <p:sp>
        <p:nvSpPr>
          <p:cNvPr id="23" name="Tekstfelt 22">
            <a:extLst>
              <a:ext uri="{FF2B5EF4-FFF2-40B4-BE49-F238E27FC236}">
                <a16:creationId xmlns:a16="http://schemas.microsoft.com/office/drawing/2014/main" id="{9F880905-8B40-A3FF-CFA4-336F0BD7E59B}"/>
              </a:ext>
            </a:extLst>
          </p:cNvPr>
          <p:cNvSpPr txBox="1"/>
          <p:nvPr userDrawn="1"/>
        </p:nvSpPr>
        <p:spPr>
          <a:xfrm>
            <a:off x="13152664" y="15348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a-DK" b="0" i="0" dirty="0">
              <a:latin typeface="Arial" panose="020B0604020202020204" pitchFamily="34" charset="0"/>
            </a:endParaRP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21BD3732-0FAC-F05C-3725-7AE71A78EFAA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CDD9CE8B-6171-2D4C-94DC-1CD342220B96}" type="slidenum">
              <a:rPr lang="en-GB" smtClean="0"/>
              <a:pPr/>
              <a:t>‹nr.›</a:t>
            </a:fld>
            <a:endParaRPr lang="en-GB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320E384-735B-6259-F038-6D7ABF86703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27717" y="1546461"/>
            <a:ext cx="4348846" cy="4348846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D5B4CC07-854B-C587-99C2-F9F5A3166D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62800" y="269913"/>
            <a:ext cx="969975" cy="296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4664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d korte tekster - lyseblå">
    <p:bg>
      <p:bgPr>
        <a:solidFill>
          <a:schemeClr val="accent2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fik 33">
            <a:extLst>
              <a:ext uri="{FF2B5EF4-FFF2-40B4-BE49-F238E27FC236}">
                <a16:creationId xmlns:a16="http://schemas.microsoft.com/office/drawing/2014/main" id="{974FAC15-E424-2E34-4360-DD54B6AB53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8625" t="1801" r="-1183" b="2748"/>
          <a:stretch>
            <a:fillRect/>
          </a:stretch>
        </p:blipFill>
        <p:spPr>
          <a:xfrm>
            <a:off x="4305782" y="0"/>
            <a:ext cx="7886218" cy="6855178"/>
          </a:xfrm>
          <a:prstGeom prst="rect">
            <a:avLst/>
          </a:prstGeom>
        </p:spPr>
      </p:pic>
      <p:sp>
        <p:nvSpPr>
          <p:cNvPr id="2" name="Pladsholder til tekst 27">
            <a:extLst>
              <a:ext uri="{FF2B5EF4-FFF2-40B4-BE49-F238E27FC236}">
                <a16:creationId xmlns:a16="http://schemas.microsoft.com/office/drawing/2014/main" id="{5756024B-747D-5953-9FBD-5EDBF0A405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2000" y="2442835"/>
            <a:ext cx="2782208" cy="492443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Klik for at tilføje en kort beskrivelse her</a:t>
            </a:r>
          </a:p>
        </p:txBody>
      </p:sp>
      <p:sp>
        <p:nvSpPr>
          <p:cNvPr id="4" name="Pladsholder til tekst 30">
            <a:extLst>
              <a:ext uri="{FF2B5EF4-FFF2-40B4-BE49-F238E27FC236}">
                <a16:creationId xmlns:a16="http://schemas.microsoft.com/office/drawing/2014/main" id="{50BFF968-B30E-C24B-9416-A8264241CF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2000" y="3065140"/>
            <a:ext cx="2782208" cy="169277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rgbClr val="100C25"/>
                </a:solidFill>
              </a:defRPr>
            </a:lvl1pPr>
          </a:lstStyle>
          <a:p>
            <a:pPr lvl="0"/>
            <a:endParaRPr lang="da-DK" dirty="0"/>
          </a:p>
        </p:txBody>
      </p:sp>
      <p:sp>
        <p:nvSpPr>
          <p:cNvPr id="6" name="Pladsholder til tekst 27">
            <a:extLst>
              <a:ext uri="{FF2B5EF4-FFF2-40B4-BE49-F238E27FC236}">
                <a16:creationId xmlns:a16="http://schemas.microsoft.com/office/drawing/2014/main" id="{C6AE43D3-40DB-4488-6474-DB79D60C61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80000" y="2442835"/>
            <a:ext cx="2782208" cy="492443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for at tilføje en kort beskrivelse her</a:t>
            </a:r>
          </a:p>
        </p:txBody>
      </p:sp>
      <p:sp>
        <p:nvSpPr>
          <p:cNvPr id="7" name="Pladsholder til tekst 30">
            <a:extLst>
              <a:ext uri="{FF2B5EF4-FFF2-40B4-BE49-F238E27FC236}">
                <a16:creationId xmlns:a16="http://schemas.microsoft.com/office/drawing/2014/main" id="{DE1F0661-E889-CC57-F0FA-554C02FA05B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80000" y="3065140"/>
            <a:ext cx="2782208" cy="169277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rgbClr val="100C25"/>
                </a:solidFill>
              </a:defRPr>
            </a:lvl1pPr>
          </a:lstStyle>
          <a:p>
            <a:pPr lvl="0"/>
            <a:endParaRPr lang="da-DK" dirty="0"/>
          </a:p>
        </p:txBody>
      </p:sp>
      <p:sp>
        <p:nvSpPr>
          <p:cNvPr id="10" name="Pladsholder til tekst 27">
            <a:extLst>
              <a:ext uri="{FF2B5EF4-FFF2-40B4-BE49-F238E27FC236}">
                <a16:creationId xmlns:a16="http://schemas.microsoft.com/office/drawing/2014/main" id="{28DE6FCC-E1FB-3A13-2D08-C3420612CB8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28000" y="2442835"/>
            <a:ext cx="2782208" cy="492443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for at tilføje en kort beskrivelse her</a:t>
            </a:r>
          </a:p>
        </p:txBody>
      </p:sp>
      <p:sp>
        <p:nvSpPr>
          <p:cNvPr id="11" name="Pladsholder til tekst 30">
            <a:extLst>
              <a:ext uri="{FF2B5EF4-FFF2-40B4-BE49-F238E27FC236}">
                <a16:creationId xmlns:a16="http://schemas.microsoft.com/office/drawing/2014/main" id="{34DD66D7-53E0-E80D-DFEF-B091660ADF3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128000" y="3065140"/>
            <a:ext cx="2782208" cy="169277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rgbClr val="100C25"/>
                </a:solidFill>
              </a:defRPr>
            </a:lvl1pPr>
          </a:lstStyle>
          <a:p>
            <a:pPr lvl="0"/>
            <a:endParaRPr lang="da-DK" dirty="0"/>
          </a:p>
        </p:txBody>
      </p:sp>
      <p:sp>
        <p:nvSpPr>
          <p:cNvPr id="23" name="Pladsholder til tekst 27">
            <a:extLst>
              <a:ext uri="{FF2B5EF4-FFF2-40B4-BE49-F238E27FC236}">
                <a16:creationId xmlns:a16="http://schemas.microsoft.com/office/drawing/2014/main" id="{73DDF4A2-287D-9537-2DE5-61047FA67F1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2000" y="4615580"/>
            <a:ext cx="2782208" cy="492443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for at tilføje en kort beskrivelse her</a:t>
            </a:r>
          </a:p>
        </p:txBody>
      </p:sp>
      <p:sp>
        <p:nvSpPr>
          <p:cNvPr id="25" name="Pladsholder til tekst 30">
            <a:extLst>
              <a:ext uri="{FF2B5EF4-FFF2-40B4-BE49-F238E27FC236}">
                <a16:creationId xmlns:a16="http://schemas.microsoft.com/office/drawing/2014/main" id="{F385127B-47CB-12F8-62A0-178D1A27765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2000" y="5237885"/>
            <a:ext cx="2782208" cy="169277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rgbClr val="100C25"/>
                </a:solidFill>
              </a:defRPr>
            </a:lvl1pPr>
          </a:lstStyle>
          <a:p>
            <a:pPr lvl="0"/>
            <a:endParaRPr lang="da-DK" dirty="0"/>
          </a:p>
        </p:txBody>
      </p:sp>
      <p:sp>
        <p:nvSpPr>
          <p:cNvPr id="26" name="Pladsholder til tekst 27">
            <a:extLst>
              <a:ext uri="{FF2B5EF4-FFF2-40B4-BE49-F238E27FC236}">
                <a16:creationId xmlns:a16="http://schemas.microsoft.com/office/drawing/2014/main" id="{0792DCAF-9569-D709-1B43-C0F3B0ACEA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80000" y="4615580"/>
            <a:ext cx="2782208" cy="492443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for at tilføje en kort beskrivelse her</a:t>
            </a:r>
          </a:p>
        </p:txBody>
      </p:sp>
      <p:sp>
        <p:nvSpPr>
          <p:cNvPr id="27" name="Pladsholder til tekst 30">
            <a:extLst>
              <a:ext uri="{FF2B5EF4-FFF2-40B4-BE49-F238E27FC236}">
                <a16:creationId xmlns:a16="http://schemas.microsoft.com/office/drawing/2014/main" id="{A24831B6-D5E6-7BD8-66C7-4448380C1F2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780000" y="5237885"/>
            <a:ext cx="2782208" cy="169277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rgbClr val="100C25"/>
                </a:solidFill>
              </a:defRPr>
            </a:lvl1pPr>
          </a:lstStyle>
          <a:p>
            <a:pPr lvl="0"/>
            <a:endParaRPr lang="da-DK" dirty="0"/>
          </a:p>
        </p:txBody>
      </p:sp>
      <p:sp>
        <p:nvSpPr>
          <p:cNvPr id="28" name="Pladsholder til tekst 27">
            <a:extLst>
              <a:ext uri="{FF2B5EF4-FFF2-40B4-BE49-F238E27FC236}">
                <a16:creationId xmlns:a16="http://schemas.microsoft.com/office/drawing/2014/main" id="{74EBCCCA-EA91-69B3-63C9-9C3DAE615B6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28000" y="4615580"/>
            <a:ext cx="2782208" cy="492443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for at tilføje en kort beskrivelse her</a:t>
            </a:r>
          </a:p>
        </p:txBody>
      </p:sp>
      <p:sp>
        <p:nvSpPr>
          <p:cNvPr id="29" name="Pladsholder til tekst 30">
            <a:extLst>
              <a:ext uri="{FF2B5EF4-FFF2-40B4-BE49-F238E27FC236}">
                <a16:creationId xmlns:a16="http://schemas.microsoft.com/office/drawing/2014/main" id="{21C2AC74-F930-C1BA-08EA-E7950B560ED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128000" y="5237885"/>
            <a:ext cx="2782208" cy="169277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rgbClr val="100C25"/>
                </a:solidFill>
              </a:defRPr>
            </a:lvl1pPr>
          </a:lstStyle>
          <a:p>
            <a:pPr lvl="0"/>
            <a:endParaRPr lang="da-DK" dirty="0"/>
          </a:p>
        </p:txBody>
      </p:sp>
      <p:sp>
        <p:nvSpPr>
          <p:cNvPr id="30" name="Pladsholder til tekst 27">
            <a:extLst>
              <a:ext uri="{FF2B5EF4-FFF2-40B4-BE49-F238E27FC236}">
                <a16:creationId xmlns:a16="http://schemas.microsoft.com/office/drawing/2014/main" id="{1FDB7324-684E-5736-B599-FFBE2E9FA95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6000" y="1066814"/>
            <a:ext cx="10013265" cy="615553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4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Klik for at tilføje en overskrift her</a:t>
            </a:r>
          </a:p>
        </p:txBody>
      </p:sp>
      <p:sp>
        <p:nvSpPr>
          <p:cNvPr id="31" name="Pladsholder til slidenummer 30">
            <a:extLst>
              <a:ext uri="{FF2B5EF4-FFF2-40B4-BE49-F238E27FC236}">
                <a16:creationId xmlns:a16="http://schemas.microsoft.com/office/drawing/2014/main" id="{B37F82A6-62AB-5AFE-5359-6E581BFBFF7C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CDD9CE8B-6171-2D4C-94DC-1CD342220B96}" type="slidenum">
              <a:rPr lang="en-GB" smtClean="0"/>
              <a:pPr/>
              <a:t>‹nr.›</a:t>
            </a:fld>
            <a:endParaRPr lang="en-GB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1C07361-B494-A6E0-C434-C1BD3E233E1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62800" y="269913"/>
            <a:ext cx="969975" cy="296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568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- bomærk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53C7B58A-9077-40BD-E780-67A764BBB64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7187" r="11771" b="7251"/>
          <a:stretch>
            <a:fillRect/>
          </a:stretch>
        </p:blipFill>
        <p:spPr>
          <a:xfrm>
            <a:off x="6094139" y="0"/>
            <a:ext cx="6097861" cy="6858000"/>
          </a:xfrm>
          <a:prstGeom prst="rect">
            <a:avLst/>
          </a:prstGeom>
        </p:spPr>
      </p:pic>
      <p:sp>
        <p:nvSpPr>
          <p:cNvPr id="28" name="Pladsholder til tekst 27">
            <a:extLst>
              <a:ext uri="{FF2B5EF4-FFF2-40B4-BE49-F238E27FC236}">
                <a16:creationId xmlns:a16="http://schemas.microsoft.com/office/drawing/2014/main" id="{151A3E68-96F7-C2A8-33FD-12B786037F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7988" y="2235825"/>
            <a:ext cx="7596000" cy="900000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5900">
                <a:solidFill>
                  <a:schemeClr val="bg1"/>
                </a:solidFill>
              </a:defRPr>
            </a:lvl1pPr>
          </a:lstStyle>
          <a:p>
            <a:pPr lvl="0"/>
            <a:endParaRPr lang="da-DK" dirty="0"/>
          </a:p>
        </p:txBody>
      </p:sp>
      <p:sp>
        <p:nvSpPr>
          <p:cNvPr id="31" name="Pladsholder til tekst 30">
            <a:extLst>
              <a:ext uri="{FF2B5EF4-FFF2-40B4-BE49-F238E27FC236}">
                <a16:creationId xmlns:a16="http://schemas.microsoft.com/office/drawing/2014/main" id="{5B2584C0-2EBA-EC9D-A323-D5FEB860C5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7988" y="4445949"/>
            <a:ext cx="3996000" cy="180000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</a:lstStyle>
          <a:p>
            <a:pPr lvl="0"/>
            <a:endParaRPr lang="da-DK" dirty="0"/>
          </a:p>
        </p:txBody>
      </p:sp>
      <p:sp>
        <p:nvSpPr>
          <p:cNvPr id="4" name="Pladsholder til tekst 27">
            <a:extLst>
              <a:ext uri="{FF2B5EF4-FFF2-40B4-BE49-F238E27FC236}">
                <a16:creationId xmlns:a16="http://schemas.microsoft.com/office/drawing/2014/main" id="{1351716E-C363-F8C8-A6EA-643B526591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988" y="3113950"/>
            <a:ext cx="7596000" cy="900000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5900">
                <a:solidFill>
                  <a:schemeClr val="bg1"/>
                </a:solidFill>
              </a:defRPr>
            </a:lvl1pPr>
          </a:lstStyle>
          <a:p>
            <a:pPr lvl="0"/>
            <a:endParaRPr lang="da-DK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FDDE205-41FB-7207-B453-EDDC772B7B7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2800" y="269913"/>
            <a:ext cx="969976" cy="296823"/>
          </a:xfrm>
          <a:prstGeom prst="rect">
            <a:avLst/>
          </a:prstGeom>
        </p:spPr>
      </p:pic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23B6F6C5-CCF1-015B-2233-B497DA35FD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736000" y="6408000"/>
            <a:ext cx="180000" cy="18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83778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rgbClr val="F2F1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dsholder til tekst 27">
            <a:extLst>
              <a:ext uri="{FF2B5EF4-FFF2-40B4-BE49-F238E27FC236}">
                <a16:creationId xmlns:a16="http://schemas.microsoft.com/office/drawing/2014/main" id="{FC3BC08C-ABE4-92B6-5563-C82CB2E495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1332000"/>
            <a:ext cx="3619715" cy="907941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59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Agenda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9A91D1B-C41A-2351-B710-D7EE5065536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DD9CE8B-6171-2D4C-94DC-1CD342220B96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06C81F53-BF2A-215E-2497-C3F34FA99DF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736000" y="6408000"/>
            <a:ext cx="180000" cy="180000"/>
          </a:xfrm>
          <a:blipFill dpi="0" rotWithShape="1">
            <a:blip>
              <a:alphaModFix amt="4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GB" dirty="0"/>
              <a:t>.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C65DABDF-8290-1CCC-8EF9-62979695270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62800" y="269913"/>
            <a:ext cx="969975" cy="296823"/>
          </a:xfrm>
          <a:prstGeom prst="rect">
            <a:avLst/>
          </a:prstGeom>
        </p:spPr>
      </p:pic>
      <p:sp>
        <p:nvSpPr>
          <p:cNvPr id="2" name="Pladsholder til tekst 30">
            <a:extLst>
              <a:ext uri="{FF2B5EF4-FFF2-40B4-BE49-F238E27FC236}">
                <a16:creationId xmlns:a16="http://schemas.microsoft.com/office/drawing/2014/main" id="{8AD61C2E-BC7D-92E1-AC12-A689142627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27710" y="1435993"/>
            <a:ext cx="5524501" cy="1291187"/>
          </a:xfrm>
        </p:spPr>
        <p:txBody>
          <a:bodyPr wrap="square" lIns="0" tIns="0" rIns="0" bIns="0">
            <a:spAutoFit/>
          </a:bodyPr>
          <a:lstStyle>
            <a:lvl1pPr marL="0" marR="0" indent="358775" algn="l" defTabSz="914400" rtl="0" eaLnBrk="1" fontAlgn="auto" latinLnBrk="0" hangingPunct="1">
              <a:lnSpc>
                <a:spcPts val="182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5414963" algn="l"/>
              </a:tabLst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>
                <a:effectLst/>
              </a:rPr>
              <a:t>Titel</a:t>
            </a:r>
          </a:p>
          <a:p>
            <a:pPr lvl="0"/>
            <a:r>
              <a:rPr lang="da-DK" dirty="0">
                <a:effectLst/>
              </a:rPr>
              <a:t>Titel</a:t>
            </a:r>
          </a:p>
          <a:p>
            <a:pPr lvl="0"/>
            <a:r>
              <a:rPr lang="da-DK" dirty="0">
                <a:effectLst/>
              </a:rPr>
              <a:t>Titel</a:t>
            </a:r>
          </a:p>
          <a:p>
            <a:pPr lvl="0"/>
            <a:r>
              <a:rPr lang="da-DK" dirty="0">
                <a:effectLst/>
              </a:rPr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666882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n og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tekst 27">
            <a:extLst>
              <a:ext uri="{FF2B5EF4-FFF2-40B4-BE49-F238E27FC236}">
                <a16:creationId xmlns:a16="http://schemas.microsoft.com/office/drawing/2014/main" id="{70F7DF1C-6017-E657-0F43-8C8A26615A8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1261" y="2373544"/>
            <a:ext cx="5669340" cy="615553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4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Navn Efternavn</a:t>
            </a:r>
          </a:p>
        </p:txBody>
      </p:sp>
      <p:sp>
        <p:nvSpPr>
          <p:cNvPr id="12" name="Pladsholder til tekst 27">
            <a:extLst>
              <a:ext uri="{FF2B5EF4-FFF2-40B4-BE49-F238E27FC236}">
                <a16:creationId xmlns:a16="http://schemas.microsoft.com/office/drawing/2014/main" id="{BD3B83D1-32E0-8F03-0A4C-31D6A4C573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1261" y="3013589"/>
            <a:ext cx="5669340" cy="615553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4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a-DK" dirty="0"/>
              <a:t>Jobtitel</a:t>
            </a:r>
          </a:p>
        </p:txBody>
      </p:sp>
      <p:sp>
        <p:nvSpPr>
          <p:cNvPr id="13" name="Pladsholder til tekst 30">
            <a:extLst>
              <a:ext uri="{FF2B5EF4-FFF2-40B4-BE49-F238E27FC236}">
                <a16:creationId xmlns:a16="http://schemas.microsoft.com/office/drawing/2014/main" id="{FA83E79E-E43F-7A53-713A-863839D45A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72151" y="3810031"/>
            <a:ext cx="4020825" cy="152349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>
                <a:effectLst/>
              </a:rPr>
              <a:t>Klik for at tilføje en beskrivelse af personen</a:t>
            </a:r>
            <a:endParaRPr lang="da-DK" dirty="0"/>
          </a:p>
        </p:txBody>
      </p:sp>
      <p:sp>
        <p:nvSpPr>
          <p:cNvPr id="15" name="Pladsholder til billede 14">
            <a:extLst>
              <a:ext uri="{FF2B5EF4-FFF2-40B4-BE49-F238E27FC236}">
                <a16:creationId xmlns:a16="http://schemas.microsoft.com/office/drawing/2014/main" id="{D39356E9-F7DE-046A-120B-A13DBAAFF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42225" y="0"/>
            <a:ext cx="4549775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327BC0D-D8DC-F48C-9C34-95D03451769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CDD9CE8B-6171-2D4C-94DC-1CD342220B96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3C2ED197-EE60-E3CA-A4CC-1A038C3F15C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736000" y="6408000"/>
            <a:ext cx="180000" cy="18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GB" dirty="0"/>
              <a:t>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DADC3A8-1818-3FED-0E30-1D531E8E62F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62800" y="269913"/>
            <a:ext cx="969975" cy="296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3393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mørkeblå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dsholder til tekst 27">
            <a:extLst>
              <a:ext uri="{FF2B5EF4-FFF2-40B4-BE49-F238E27FC236}">
                <a16:creationId xmlns:a16="http://schemas.microsoft.com/office/drawing/2014/main" id="{1F66CB21-A295-8DE5-C733-6232A2BFAD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6000" y="2376000"/>
            <a:ext cx="5652000" cy="1080000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7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a-DK" dirty="0"/>
              <a:t>Vi er fælles</a:t>
            </a:r>
          </a:p>
        </p:txBody>
      </p:sp>
      <p:sp>
        <p:nvSpPr>
          <p:cNvPr id="12" name="Pladsholder til tekst 27">
            <a:extLst>
              <a:ext uri="{FF2B5EF4-FFF2-40B4-BE49-F238E27FC236}">
                <a16:creationId xmlns:a16="http://schemas.microsoft.com/office/drawing/2014/main" id="{4B63E8D4-9F75-A2D1-055F-0B29365DF4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35113" y="3420000"/>
            <a:ext cx="6839194" cy="1080000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7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a-DK" dirty="0"/>
              <a:t>om fremtiden</a:t>
            </a:r>
          </a:p>
        </p:txBody>
      </p:sp>
      <p:sp>
        <p:nvSpPr>
          <p:cNvPr id="15" name="Pladsholder til tekst 30">
            <a:extLst>
              <a:ext uri="{FF2B5EF4-FFF2-40B4-BE49-F238E27FC236}">
                <a16:creationId xmlns:a16="http://schemas.microsoft.com/office/drawing/2014/main" id="{3C1CECDD-7F8C-F0E5-02C0-2E667E3AE86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999" y="5976000"/>
            <a:ext cx="4068000" cy="430887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a-DK" dirty="0">
                <a:effectLst/>
              </a:rPr>
              <a:t>Vi står bag jer,</a:t>
            </a:r>
            <a:br>
              <a:rPr lang="da-DK" dirty="0">
                <a:effectLst/>
              </a:rPr>
            </a:br>
            <a:r>
              <a:rPr lang="da-DK" dirty="0">
                <a:effectLst/>
              </a:rPr>
              <a:t>den danske advokatbranche 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4821714A-34CE-4B66-81A8-C91655C6FC7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DD9CE8B-6171-2D4C-94DC-1CD342220B96}" type="slidenum">
              <a:rPr lang="en-GB" smtClean="0"/>
              <a:pPr/>
              <a:t>‹nr.›</a:t>
            </a:fld>
            <a:endParaRPr lang="en-GB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7CA3CAB7-6F4B-E9EB-8BA6-3E2BF8FC9E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736000" y="6408000"/>
            <a:ext cx="180000" cy="18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GB" dirty="0"/>
              <a:t>.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84A1292-1235-7748-A33A-08FB49E52D4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2800" y="269913"/>
            <a:ext cx="969976" cy="296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818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Lyseblå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dsholder til tekst 27">
            <a:extLst>
              <a:ext uri="{FF2B5EF4-FFF2-40B4-BE49-F238E27FC236}">
                <a16:creationId xmlns:a16="http://schemas.microsoft.com/office/drawing/2014/main" id="{1F66CB21-A295-8DE5-C733-6232A2BFAD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6000" y="2376000"/>
            <a:ext cx="5669340" cy="1107996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7200" b="0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a-DK" dirty="0"/>
              <a:t>Vi er fælles</a:t>
            </a:r>
          </a:p>
        </p:txBody>
      </p:sp>
      <p:sp>
        <p:nvSpPr>
          <p:cNvPr id="12" name="Pladsholder til tekst 27">
            <a:extLst>
              <a:ext uri="{FF2B5EF4-FFF2-40B4-BE49-F238E27FC236}">
                <a16:creationId xmlns:a16="http://schemas.microsoft.com/office/drawing/2014/main" id="{4B63E8D4-9F75-A2D1-055F-0B29365DF4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35113" y="3420000"/>
            <a:ext cx="6839194" cy="1107996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7200" b="0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a-DK" dirty="0"/>
              <a:t>om fremtiden</a:t>
            </a:r>
          </a:p>
        </p:txBody>
      </p:sp>
      <p:sp>
        <p:nvSpPr>
          <p:cNvPr id="15" name="Pladsholder til tekst 30">
            <a:extLst>
              <a:ext uri="{FF2B5EF4-FFF2-40B4-BE49-F238E27FC236}">
                <a16:creationId xmlns:a16="http://schemas.microsoft.com/office/drawing/2014/main" id="{3C1CECDD-7F8C-F0E5-02C0-2E667E3AE86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999" y="5976000"/>
            <a:ext cx="4068000" cy="430887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a-DK" dirty="0">
                <a:effectLst/>
              </a:rPr>
              <a:t>Vi står bag jer,</a:t>
            </a:r>
            <a:br>
              <a:rPr lang="da-DK" dirty="0">
                <a:effectLst/>
              </a:rPr>
            </a:br>
            <a:r>
              <a:rPr lang="da-DK" dirty="0">
                <a:effectLst/>
              </a:rPr>
              <a:t>den danske advokatbranche 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4821714A-34CE-4B66-81A8-C91655C6FC7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DD9CE8B-6171-2D4C-94DC-1CD342220B96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18DFD28-D2D7-727C-ADC7-45335A29F93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736000" y="6408000"/>
            <a:ext cx="180000" cy="180000"/>
          </a:xfrm>
          <a:blipFill dpi="0" rotWithShape="1">
            <a:blip>
              <a:alphaModFix amt="4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GB" dirty="0"/>
              <a:t>.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59986BA-7A7F-1E30-01F2-9434E4683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62800" y="269913"/>
            <a:ext cx="969975" cy="296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868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- hvi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08CAF7B1-0EF3-1A03-7B21-E046614BA1E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47650" y="269914"/>
            <a:ext cx="1013610" cy="302918"/>
          </a:xfrm>
          <a:prstGeom prst="rect">
            <a:avLst/>
          </a:prstGeom>
        </p:spPr>
      </p:pic>
      <p:sp>
        <p:nvSpPr>
          <p:cNvPr id="12" name="Pladsholder til tekst 27">
            <a:extLst>
              <a:ext uri="{FF2B5EF4-FFF2-40B4-BE49-F238E27FC236}">
                <a16:creationId xmlns:a16="http://schemas.microsoft.com/office/drawing/2014/main" id="{4DBF15C2-15C0-1694-D34A-8AE9DE2BE0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1999" y="2376000"/>
            <a:ext cx="8496000" cy="3924151"/>
          </a:xfrm>
        </p:spPr>
        <p:txBody>
          <a:bodyPr wrap="square"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</p:txBody>
      </p:sp>
      <p:sp>
        <p:nvSpPr>
          <p:cNvPr id="3" name="Pladsholder til tekst 27">
            <a:extLst>
              <a:ext uri="{FF2B5EF4-FFF2-40B4-BE49-F238E27FC236}">
                <a16:creationId xmlns:a16="http://schemas.microsoft.com/office/drawing/2014/main" id="{524FD055-7DCF-E4B9-AD14-28498A49DDD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6000" y="1512000"/>
            <a:ext cx="10044000" cy="612000"/>
          </a:xfrm>
        </p:spPr>
        <p:txBody>
          <a:bodyPr wrap="square"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a-DK" dirty="0"/>
              <a:t>Klik for at skrive overskrift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275FC5D-2A5E-9B93-4567-167A39F33FE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DD9CE8B-6171-2D4C-94DC-1CD342220B96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D7DAEC79-BE80-35C0-60DA-C11BA359532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736000" y="6408000"/>
            <a:ext cx="180000" cy="180000"/>
          </a:xfrm>
          <a:blipFill dpi="0" rotWithShape="1">
            <a:blip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GB" dirty="0"/>
              <a:t>.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6B28E22-F610-CBB7-821C-770C79FE0BF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262800" y="269913"/>
            <a:ext cx="969975" cy="296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1155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 grafik -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47AFF1A1-8237-06C4-15D2-CD441ED5170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r="10881"/>
          <a:stretch>
            <a:fillRect/>
          </a:stretch>
        </p:blipFill>
        <p:spPr>
          <a:xfrm>
            <a:off x="6084000" y="4200"/>
            <a:ext cx="6108000" cy="68538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08CAF7B1-0EF3-1A03-7B21-E046614BA1E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47650" y="269914"/>
            <a:ext cx="1013610" cy="302918"/>
          </a:xfrm>
          <a:prstGeom prst="rect">
            <a:avLst/>
          </a:prstGeom>
        </p:spPr>
      </p:pic>
      <p:sp>
        <p:nvSpPr>
          <p:cNvPr id="12" name="Pladsholder til tekst 27">
            <a:extLst>
              <a:ext uri="{FF2B5EF4-FFF2-40B4-BE49-F238E27FC236}">
                <a16:creationId xmlns:a16="http://schemas.microsoft.com/office/drawing/2014/main" id="{4DBF15C2-15C0-1694-D34A-8AE9DE2BE0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1999" y="2376000"/>
            <a:ext cx="8496000" cy="3924151"/>
          </a:xfrm>
        </p:spPr>
        <p:txBody>
          <a:bodyPr wrap="square"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</p:txBody>
      </p:sp>
      <p:sp>
        <p:nvSpPr>
          <p:cNvPr id="3" name="Pladsholder til tekst 27">
            <a:extLst>
              <a:ext uri="{FF2B5EF4-FFF2-40B4-BE49-F238E27FC236}">
                <a16:creationId xmlns:a16="http://schemas.microsoft.com/office/drawing/2014/main" id="{524FD055-7DCF-E4B9-AD14-28498A49DDD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6000" y="1512000"/>
            <a:ext cx="10044000" cy="612000"/>
          </a:xfrm>
        </p:spPr>
        <p:txBody>
          <a:bodyPr wrap="square"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a-DK" dirty="0"/>
              <a:t>Klik for at skrive overskrift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275FC5D-2A5E-9B93-4567-167A39F33FE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DD9CE8B-6171-2D4C-94DC-1CD342220B96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D7DAEC79-BE80-35C0-60DA-C11BA359532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736000" y="6408000"/>
            <a:ext cx="180000" cy="180000"/>
          </a:xfrm>
          <a:blipFill dpi="0" rotWithShape="1">
            <a:blip>
              <a:alphaModFix amt="4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GB" dirty="0"/>
              <a:t>.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1C32E81B-665D-898A-54A3-3EFF0C1C836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62800" y="269913"/>
            <a:ext cx="969975" cy="296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2765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- lyseblå">
    <p:bg>
      <p:bgPr>
        <a:solidFill>
          <a:srgbClr val="EAF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dsholder til tekst 27">
            <a:extLst>
              <a:ext uri="{FF2B5EF4-FFF2-40B4-BE49-F238E27FC236}">
                <a16:creationId xmlns:a16="http://schemas.microsoft.com/office/drawing/2014/main" id="{4DBF15C2-15C0-1694-D34A-8AE9DE2BE0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1999" y="2376000"/>
            <a:ext cx="8496000" cy="3924151"/>
          </a:xfrm>
        </p:spPr>
        <p:txBody>
          <a:bodyPr wrap="square"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her for at skrive tekst</a:t>
            </a:r>
          </a:p>
        </p:txBody>
      </p:sp>
      <p:sp>
        <p:nvSpPr>
          <p:cNvPr id="3" name="Pladsholder til tekst 27">
            <a:extLst>
              <a:ext uri="{FF2B5EF4-FFF2-40B4-BE49-F238E27FC236}">
                <a16:creationId xmlns:a16="http://schemas.microsoft.com/office/drawing/2014/main" id="{524FD055-7DCF-E4B9-AD14-28498A49DDD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6000" y="1512000"/>
            <a:ext cx="10044000" cy="612000"/>
          </a:xfrm>
        </p:spPr>
        <p:txBody>
          <a:bodyPr wrap="square"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a-DK" dirty="0"/>
              <a:t>Klik for at skrive overskrift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275FC5D-2A5E-9B93-4567-167A39F33FE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DD9CE8B-6171-2D4C-94DC-1CD342220B96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D7DAEC79-BE80-35C0-60DA-C11BA359532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736000" y="6408000"/>
            <a:ext cx="180000" cy="180000"/>
          </a:xfrm>
          <a:blipFill dpi="0" rotWithShape="1">
            <a:blip>
              <a:alphaModFix amt="4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GB" dirty="0"/>
              <a:t>.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D246DBB-C345-49CD-9C99-B7086907C5C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62800" y="269913"/>
            <a:ext cx="969975" cy="296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1319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C8D21D23-DFC2-1186-B9D8-1765C3465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735484"/>
            <a:ext cx="10944225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da-DK" dirty="0"/>
              <a:t>Klik for at redigere titeltypografien i masteren</a:t>
            </a:r>
            <a:endParaRPr lang="en-GB" dirty="0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7A8B5DD-7CC1-940C-AB8E-360180C0A0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7" y="2195984"/>
            <a:ext cx="10944225" cy="440166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GB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6CDBF6F-4FD1-C34E-B8AF-53F78235F2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2214" y="288000"/>
            <a:ext cx="580000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DD9CE8B-6171-2D4C-94DC-1CD342220B96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642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699" r:id="rId3"/>
    <p:sldLayoutId id="2147483651" r:id="rId4"/>
    <p:sldLayoutId id="2147483652" r:id="rId5"/>
    <p:sldLayoutId id="2147483685" r:id="rId6"/>
    <p:sldLayoutId id="2147483705" r:id="rId7"/>
    <p:sldLayoutId id="2147483653" r:id="rId8"/>
    <p:sldLayoutId id="2147483697" r:id="rId9"/>
    <p:sldLayoutId id="2147483667" r:id="rId10"/>
    <p:sldLayoutId id="2147483668" r:id="rId11"/>
    <p:sldLayoutId id="2147483715" r:id="rId12"/>
    <p:sldLayoutId id="2147483710" r:id="rId13"/>
    <p:sldLayoutId id="2147483656" r:id="rId14"/>
    <p:sldLayoutId id="2147483716" r:id="rId15"/>
    <p:sldLayoutId id="2147483659" r:id="rId16"/>
    <p:sldLayoutId id="2147483726" r:id="rId17"/>
    <p:sldLayoutId id="2147483662" r:id="rId18"/>
    <p:sldLayoutId id="2147483677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44000" indent="-144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288000" indent="-144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432000" indent="-144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576000" indent="-144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2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720000" indent="-144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pos="166" userDrawn="1">
          <p15:clr>
            <a:srgbClr val="F26B43"/>
          </p15:clr>
        </p15:guide>
        <p15:guide id="5" orient="horz" pos="4156" userDrawn="1">
          <p15:clr>
            <a:srgbClr val="F26B43"/>
          </p15:clr>
        </p15:guide>
        <p15:guide id="6" pos="7514" userDrawn="1">
          <p15:clr>
            <a:srgbClr val="F26B43"/>
          </p15:clr>
        </p15:guide>
        <p15:guide id="7" pos="7151" userDrawn="1">
          <p15:clr>
            <a:srgbClr val="F26B43"/>
          </p15:clr>
        </p15:guide>
        <p15:guide id="8" pos="25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F8E3900E-AEB4-0FB5-00B2-49B2D1523D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56000" y="2235825"/>
            <a:ext cx="7596000" cy="1815882"/>
          </a:xfrm>
        </p:spPr>
        <p:txBody>
          <a:bodyPr/>
          <a:lstStyle/>
          <a:p>
            <a:r>
              <a:rPr lang="da-DK" dirty="0" err="1"/>
              <a:t>Advfokatrådets</a:t>
            </a:r>
            <a:r>
              <a:rPr lang="da-DK" dirty="0"/>
              <a:t> hvidvasktilsyn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5306D6B-FF5B-8ED3-65A7-F1C5024D1E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56000" y="4445949"/>
            <a:ext cx="3996000" cy="169277"/>
          </a:xfrm>
        </p:spPr>
        <p:txBody>
          <a:bodyPr/>
          <a:lstStyle/>
          <a:p>
            <a:r>
              <a:rPr lang="da-DK" dirty="0"/>
              <a:t>Danske Advokaters Compliancedag 2026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57BA206-7C4C-7A5E-D06C-DAA6DACF84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56000" y="3113950"/>
            <a:ext cx="7596000" cy="900000"/>
          </a:xfrm>
        </p:spPr>
        <p:txBody>
          <a:bodyPr/>
          <a:lstStyle/>
          <a:p>
            <a:endParaRPr lang="da-DK" dirty="0"/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7931CC65-5235-7721-F83C-F26A5745C8C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19140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A2F8E61D-4B23-8A39-AF67-02EE1ED7DE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Hvorfor forlades direktivmodellen til fordel for en forordningsbaseret model</a:t>
            </a:r>
          </a:p>
          <a:p>
            <a:endParaRPr lang="da-DK" dirty="0"/>
          </a:p>
          <a:p>
            <a:r>
              <a:rPr lang="da-DK" dirty="0"/>
              <a:t>Forordning (EU) 2024/1620 – oprettelse af AMLA</a:t>
            </a:r>
          </a:p>
          <a:p>
            <a:r>
              <a:rPr lang="da-DK" dirty="0"/>
              <a:t>Forordning (EU) 2024/1624 – ”hvidvaskforordningen (AMLR)”</a:t>
            </a:r>
          </a:p>
          <a:p>
            <a:r>
              <a:rPr lang="da-DK" dirty="0"/>
              <a:t>Direktiv (EU) 2024/1640 – adgang til oplysninger om reelle ejere mv.</a:t>
            </a:r>
          </a:p>
          <a:p>
            <a:endParaRPr lang="da-DK" dirty="0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ED49FCD-5EBF-3D5F-BF8C-491993C30C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Hvad rummer </a:t>
            </a:r>
            <a:r>
              <a:rPr lang="da-DK" dirty="0" err="1"/>
              <a:t>hvidvaskpakken</a:t>
            </a:r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26C52102-5956-710F-4243-96037D06368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DD9CE8B-6171-2D4C-94DC-1CD342220B96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4E1BCDB2-C8C5-7ECA-F5FE-A5A7920F0C7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02545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BE3ED3B6-6362-CC86-0C0C-ADF95FEED5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Helt grundlæggende uændret </a:t>
            </a:r>
            <a:r>
              <a:rPr lang="da-DK" dirty="0" err="1"/>
              <a:t>ift</a:t>
            </a:r>
            <a:r>
              <a:rPr lang="da-DK" dirty="0"/>
              <a:t> i dag</a:t>
            </a:r>
          </a:p>
          <a:p>
            <a:pPr lvl="1"/>
            <a:r>
              <a:rPr lang="da-DK" dirty="0"/>
              <a:t>En række bureaukratiseringer</a:t>
            </a:r>
          </a:p>
          <a:p>
            <a:pPr lvl="1"/>
            <a:r>
              <a:rPr lang="da-DK" dirty="0"/>
              <a:t>En række skærpelser</a:t>
            </a:r>
          </a:p>
          <a:p>
            <a:pPr lvl="1"/>
            <a:r>
              <a:rPr lang="da-DK" dirty="0"/>
              <a:t>En betydelig detaljeringsgrad + RTS/delegerede forordninger</a:t>
            </a:r>
          </a:p>
          <a:p>
            <a:r>
              <a:rPr lang="da-DK" dirty="0"/>
              <a:t>Danske Advokaters reviderede vejledning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E66C6A7-1A34-DC9D-E405-D095035C437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 err="1"/>
              <a:t>AMLD’s</a:t>
            </a:r>
            <a:r>
              <a:rPr lang="da-DK" dirty="0"/>
              <a:t> struktur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4DFF7EF-48C6-969B-E3DA-0CA574214CF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DD9CE8B-6171-2D4C-94DC-1CD342220B96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F7724A85-6A6A-B164-6BFF-FF8EEED5F51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97995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ED645637-F388-2C47-A9F6-3F224FB08B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Den centrale pligt: Kend din kunde (KYC) – kræver visse undersøgelser, som skal foretages på et risikobaseret grundlag</a:t>
            </a:r>
          </a:p>
          <a:p>
            <a:r>
              <a:rPr lang="da-DK" dirty="0"/>
              <a:t>For at leve op til det kræves et vist organisatorisk </a:t>
            </a:r>
            <a:r>
              <a:rPr lang="da-DK" dirty="0" err="1"/>
              <a:t>setup</a:t>
            </a:r>
            <a:r>
              <a:rPr lang="da-DK" dirty="0"/>
              <a:t> og en forståelse af de risici, der er forbundet med at drive advokatvirksomhed</a:t>
            </a:r>
          </a:p>
          <a:p>
            <a:r>
              <a:rPr lang="da-DK" dirty="0"/>
              <a:t>Kravene til en sagsbaseret risikovurdering understreges/skærpes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B419ACF-B0B4-BF64-B1C2-03E96F9EFD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62500" lnSpcReduction="20000"/>
          </a:bodyPr>
          <a:lstStyle/>
          <a:p>
            <a:r>
              <a:rPr lang="da-DK" dirty="0"/>
              <a:t>Hvordan skal advokater og advokatfirmaer leve op til de krav, som reglerne stiller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23B645A-22A2-2D19-73E5-469DDC5CFA3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DD9CE8B-6171-2D4C-94DC-1CD342220B96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36A8E1B1-EC70-7BCD-5BE8-4CAA7923E63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5573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399CB426-975A-1C9E-69D7-681E776571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Krav om interne politikker, procedurer og kontroller for at sikre overensstemmelse med de gældende regler – art. 9 og 10</a:t>
            </a:r>
          </a:p>
          <a:p>
            <a:r>
              <a:rPr lang="da-DK" dirty="0"/>
              <a:t>Krav om en selvstændig compliancefunktion – art. 11</a:t>
            </a:r>
          </a:p>
          <a:p>
            <a:pPr lvl="1"/>
            <a:r>
              <a:rPr lang="da-DK" dirty="0"/>
              <a:t>Den complianceansvarlige – stk. 1 og 6</a:t>
            </a:r>
          </a:p>
          <a:p>
            <a:pPr lvl="1"/>
            <a:r>
              <a:rPr lang="da-DK" dirty="0"/>
              <a:t>Compliancemedarbejderen – stk. 2 og 4-6</a:t>
            </a:r>
          </a:p>
          <a:p>
            <a:pPr lvl="1"/>
            <a:r>
              <a:rPr lang="da-DK" dirty="0"/>
              <a:t>Compliancefunktionens integritet – stk. 3</a:t>
            </a:r>
          </a:p>
          <a:p>
            <a:r>
              <a:rPr lang="da-DK" dirty="0"/>
              <a:t>Krav til medarbejderne – art. 12-13</a:t>
            </a:r>
          </a:p>
          <a:p>
            <a:pPr lvl="1"/>
            <a:r>
              <a:rPr lang="da-DK" dirty="0"/>
              <a:t>Kendskab til regler</a:t>
            </a:r>
          </a:p>
          <a:p>
            <a:pPr lvl="1"/>
            <a:r>
              <a:rPr lang="da-DK" dirty="0"/>
              <a:t>Uddannelsesprogram</a:t>
            </a:r>
          </a:p>
          <a:p>
            <a:pPr lvl="1"/>
            <a:r>
              <a:rPr lang="da-DK" dirty="0"/>
              <a:t>Fit &amp; proper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57DA50B8-C80F-8A04-281A-E6D9688B32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a-DK" dirty="0"/>
              <a:t>Det organisatoriske </a:t>
            </a:r>
            <a:r>
              <a:rPr lang="da-DK" dirty="0" err="1"/>
              <a:t>setup</a:t>
            </a:r>
            <a:r>
              <a:rPr lang="da-DK" dirty="0"/>
              <a:t> og forudsætningerne for KYC 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4303AF38-4793-F1B2-96BF-20F2C0AC978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DD9CE8B-6171-2D4C-94DC-1CD342220B96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A0FB5729-F71E-B202-3B68-7543A4690D8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97531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0EE402A1-A08F-99B2-39D8-72C8C835B2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Hvad er formålet – identificere </a:t>
            </a:r>
            <a:r>
              <a:rPr lang="da-DK" dirty="0" err="1"/>
              <a:t>gap’et</a:t>
            </a:r>
            <a:r>
              <a:rPr lang="da-DK" dirty="0"/>
              <a:t> mellem den iboende risiko og den ledelsesmæssigt accepterede operationelle risiko</a:t>
            </a:r>
          </a:p>
          <a:p>
            <a:r>
              <a:rPr lang="da-DK" dirty="0"/>
              <a:t>Hvordan udarbejdes den, stk. 1 – så granuleret som muligt (klientrisici, ydelsesrisici, geografiske risici), inddragelse af</a:t>
            </a:r>
          </a:p>
          <a:p>
            <a:pPr lvl="1"/>
            <a:r>
              <a:rPr lang="da-DK" dirty="0"/>
              <a:t>bilag I – Indikativ liste over risikovariabler </a:t>
            </a:r>
          </a:p>
          <a:p>
            <a:pPr lvl="1"/>
            <a:r>
              <a:rPr lang="da-DK" dirty="0"/>
              <a:t>bilag II – Faktorer, som kendetegner lavere risiko </a:t>
            </a:r>
          </a:p>
          <a:p>
            <a:pPr lvl="1"/>
            <a:r>
              <a:rPr lang="da-DK" dirty="0"/>
              <a:t>bilag III – Faktorer, som kendetegner højere risiko</a:t>
            </a:r>
          </a:p>
          <a:p>
            <a:pPr lvl="1"/>
            <a:r>
              <a:rPr lang="da-DK" dirty="0"/>
              <a:t>eksterne supra- og nationale risikovurderinger, øvrige relevante publikationer</a:t>
            </a:r>
          </a:p>
          <a:p>
            <a:r>
              <a:rPr lang="da-DK" dirty="0"/>
              <a:t>Løbende opfølgning, stk. 2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4893A2F-0FD0-9047-E1FC-FD9FC4E8FEA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Risikovurdering af  virksomheden – art. 10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8567E9B6-651D-8B65-4B5E-3BD6916EB98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DD9CE8B-6171-2D4C-94DC-1CD342220B96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94E3FFCE-6E1B-77F2-FA65-997F9836F4A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90282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7107D7FF-A921-D721-7C4A-E074591915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ALMR art. 9</a:t>
            </a:r>
          </a:p>
          <a:p>
            <a:r>
              <a:rPr lang="da-DK" dirty="0"/>
              <a:t>Politikker – ramme for risikostyring mv.</a:t>
            </a:r>
          </a:p>
          <a:p>
            <a:r>
              <a:rPr lang="da-DK" dirty="0"/>
              <a:t>Processer – arbejdsbeskrivelser </a:t>
            </a:r>
          </a:p>
          <a:p>
            <a:r>
              <a:rPr lang="da-DK" dirty="0"/>
              <a:t>Kontrol – gør vi faktisk, som vi siger,  at vi gør?</a:t>
            </a:r>
          </a:p>
          <a:p>
            <a:r>
              <a:rPr lang="da-DK" dirty="0"/>
              <a:t>Ekstern revision – L 9 (måske noget modificeret)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B7352D0A-7FB0-BBE5-3E41-182F72375A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da-DK" dirty="0"/>
              <a:t>Interne politikker, processer og kontrol mv.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38701A8-BFD9-E1BF-F4A6-9541F391FFF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DD9CE8B-6171-2D4C-94DC-1CD342220B96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216D8B33-1D0F-223B-2A54-54AF52CB658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012512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DAE1C59D-BDEA-CF65-78DB-567A5DD1A9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Henvendelser på vegne af kunder</a:t>
            </a:r>
          </a:p>
          <a:p>
            <a:r>
              <a:rPr lang="da-DK" dirty="0"/>
              <a:t>Modparten er ikke repræsenteret af advokat mv.</a:t>
            </a:r>
          </a:p>
          <a:p>
            <a:r>
              <a:rPr lang="da-DK" dirty="0"/>
              <a:t>PEP-definitionen udvides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F8684BF-8794-EE4B-53B6-BD6215CBBF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KYC – udvalgte spørgsmål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847A1442-B220-D209-C572-A6B0B6A1E2A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DD9CE8B-6171-2D4C-94DC-1CD342220B96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9BE138A1-7DFF-FF75-718C-88FD9187042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580505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03F86039-8690-B16C-40DD-4155F1BF69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Ja – nye betingelser, AMLD art. 18</a:t>
            </a:r>
          </a:p>
          <a:p>
            <a:r>
              <a:rPr lang="da-DK" dirty="0"/>
              <a:t>Ansvaret kan ikke outsources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EA4563F-B27A-F554-DD1B-BEAB61B0F4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Outsourcing?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A791E58B-0926-C102-9A16-74EE50DE785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DD9CE8B-6171-2D4C-94DC-1CD342220B96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4572F1D8-6EC6-6BFF-A2CF-3EDD535B9AC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691204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F5A177C3-A338-7BEE-F58E-BFD1B7466E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Ja – alle virksomheder, som ikke er enkeltmandsvirksomheder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E86C850-474A-78AE-F0D3-375DBD4E23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Whistleblowerordninger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DB4595C-8022-677C-C4D1-B9360D19437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DD9CE8B-6171-2D4C-94DC-1CD342220B96}" type="slidenum">
              <a:rPr lang="en-GB" smtClean="0"/>
              <a:pPr/>
              <a:t>18</a:t>
            </a:fld>
            <a:endParaRPr lang="en-GB" dirty="0"/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21DE0E14-CEFD-9302-D0CC-620821506AA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82901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E5970556-1492-5B6D-C49E-9441A9D823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Advokatrådet foretager en risikovurdering af de enkelte advokatvirksomheder</a:t>
            </a:r>
          </a:p>
          <a:p>
            <a:r>
              <a:rPr lang="da-DK" dirty="0"/>
              <a:t>AMLA RTS Art. 40(2) AMLR</a:t>
            </a:r>
          </a:p>
          <a:p>
            <a:r>
              <a:rPr lang="da-DK" dirty="0"/>
              <a:t>Tilsynserklæringen</a:t>
            </a:r>
          </a:p>
        </p:txBody>
      </p:sp>
      <p:sp>
        <p:nvSpPr>
          <p:cNvPr id="8" name="Pladsholder til tekst 7">
            <a:extLst>
              <a:ext uri="{FF2B5EF4-FFF2-40B4-BE49-F238E27FC236}">
                <a16:creationId xmlns:a16="http://schemas.microsoft.com/office/drawing/2014/main" id="{75BACC8E-5CFA-8770-01B8-616C14F2B54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Grundlaget for tilsynet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AF097707-53C3-8A15-8642-9A5E69B296F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DD9CE8B-6171-2D4C-94DC-1CD342220B96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76076625-073F-37F3-62B8-810E4DC6A54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93446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2B80D587-1065-FA17-95C7-18D5DB56DA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Hvidvask</a:t>
            </a:r>
          </a:p>
          <a:p>
            <a:r>
              <a:rPr lang="da-DK" dirty="0"/>
              <a:t>Terrorfinansiering</a:t>
            </a:r>
          </a:p>
          <a:p>
            <a:r>
              <a:rPr lang="da-DK" dirty="0" err="1"/>
              <a:t>Antiproliferation</a:t>
            </a:r>
            <a:r>
              <a:rPr lang="da-DK" dirty="0"/>
              <a:t> – L 9 FT 2025-26, 2. samling (3. behandling 3. september – i kraft 15. september)</a:t>
            </a:r>
          </a:p>
          <a:p>
            <a:endParaRPr lang="da-DK" dirty="0"/>
          </a:p>
          <a:p>
            <a:r>
              <a:rPr lang="da-DK" dirty="0"/>
              <a:t>EU’s finansielle sanktioner</a:t>
            </a:r>
          </a:p>
          <a:p>
            <a:endParaRPr lang="da-DK" dirty="0"/>
          </a:p>
          <a:p>
            <a:endParaRPr lang="da-DK" dirty="0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CD992CD-4B7A-113D-9625-551C7B76382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Hvilke pligter påses overholdt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A1A653CD-1DBE-2160-7F12-031D1B88BF2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DD9CE8B-6171-2D4C-94DC-1CD342220B96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99161A86-3051-1518-FC38-A71D32D0B04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16076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3F9710C8-D433-864A-F200-6B9DF663FA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dirty="0"/>
              <a:t>Dokumenter iht HVL §§ 7 og 8</a:t>
            </a:r>
          </a:p>
          <a:p>
            <a:pPr lvl="1"/>
            <a:r>
              <a:rPr lang="da-DK" dirty="0"/>
              <a:t>Risikovurdering</a:t>
            </a:r>
          </a:p>
          <a:p>
            <a:pPr lvl="1"/>
            <a:r>
              <a:rPr lang="da-DK" dirty="0"/>
              <a:t>Politikker</a:t>
            </a:r>
          </a:p>
          <a:p>
            <a:pPr lvl="1"/>
            <a:r>
              <a:rPr lang="da-DK" dirty="0"/>
              <a:t>Forretningsgange</a:t>
            </a:r>
          </a:p>
          <a:p>
            <a:pPr lvl="1"/>
            <a:r>
              <a:rPr lang="da-DK" dirty="0"/>
              <a:t>Kontrolprogram</a:t>
            </a:r>
          </a:p>
          <a:p>
            <a:pPr lvl="1"/>
            <a:r>
              <a:rPr lang="da-DK" dirty="0"/>
              <a:t>Undervisning af medarbejdere</a:t>
            </a:r>
          </a:p>
          <a:p>
            <a:pPr lvl="1"/>
            <a:r>
              <a:rPr lang="da-DK" dirty="0"/>
              <a:t>Screening af medarbejdere</a:t>
            </a:r>
          </a:p>
          <a:p>
            <a:r>
              <a:rPr lang="da-DK" dirty="0"/>
              <a:t>KYC – og tidspunktet herfor</a:t>
            </a:r>
          </a:p>
          <a:p>
            <a:pPr lvl="1"/>
            <a:r>
              <a:rPr lang="da-DK" dirty="0"/>
              <a:t>ID + § 16</a:t>
            </a:r>
          </a:p>
          <a:p>
            <a:pPr lvl="1"/>
            <a:r>
              <a:rPr lang="da-DK" dirty="0"/>
              <a:t>Formål og tilsigtet beskaffenhed</a:t>
            </a:r>
          </a:p>
          <a:p>
            <a:pPr lvl="1"/>
            <a:r>
              <a:rPr lang="da-DK" dirty="0"/>
              <a:t>Risikovurdering på sagsniveau</a:t>
            </a:r>
          </a:p>
          <a:p>
            <a:pPr lvl="1"/>
            <a:r>
              <a:rPr lang="da-DK" dirty="0"/>
              <a:t>PEP</a:t>
            </a:r>
          </a:p>
          <a:p>
            <a:endParaRPr lang="da-DK" dirty="0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89FC6B9-4E28-E3DD-12BD-144DF91486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62500" lnSpcReduction="20000"/>
          </a:bodyPr>
          <a:lstStyle/>
          <a:p>
            <a:r>
              <a:rPr lang="da-DK" dirty="0"/>
              <a:t>Hvilke aktiviteter – det, som </a:t>
            </a:r>
            <a:r>
              <a:rPr lang="da-DK"/>
              <a:t>ikke kan </a:t>
            </a:r>
            <a:r>
              <a:rPr lang="da-DK" dirty="0"/>
              <a:t>dokumenteres, er ikke sket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0E3F9B2F-BF6A-C207-12C5-15C755EC602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DD9CE8B-6171-2D4C-94DC-1CD342220B96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352999CF-0686-FB30-3A53-0E4AD7CC769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33678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48D39344-CE1B-133F-8B45-38F0F7E8C4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Varsel om tilsyn</a:t>
            </a:r>
          </a:p>
          <a:p>
            <a:r>
              <a:rPr lang="da-DK" dirty="0"/>
              <a:t>Indkaldelse af dokumenter</a:t>
            </a:r>
          </a:p>
          <a:p>
            <a:r>
              <a:rPr lang="da-DK" dirty="0"/>
              <a:t>Flere advokater udtaget til tilsyn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06A106FD-69BE-1B78-691A-ED5B8009AF3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Den praktiske gennemførelse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0B10372-DE42-2012-AB85-31F7C8FD4A0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DD9CE8B-6171-2D4C-94DC-1CD342220B96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0C8FBD72-D1B6-0C0C-4DF0-000C8A990CA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78336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A35F21C9-97D5-78E4-E61C-E98258B0B0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– Men der var jo ikke noget i vejen, da jeg senest havde tilsyn</a:t>
            </a:r>
          </a:p>
          <a:p>
            <a:pPr lvl="1"/>
            <a:r>
              <a:rPr lang="da-DK" dirty="0"/>
              <a:t>Advokatrådets hjemmeside</a:t>
            </a:r>
          </a:p>
          <a:p>
            <a:pPr lvl="1"/>
            <a:r>
              <a:rPr lang="da-DK" dirty="0"/>
              <a:t>Advokatrådets podcasts</a:t>
            </a:r>
          </a:p>
          <a:p>
            <a:pPr lvl="1"/>
            <a:r>
              <a:rPr lang="da-DK" dirty="0"/>
              <a:t>Artikler i Advokaten og andre nyheder</a:t>
            </a:r>
          </a:p>
          <a:p>
            <a:pPr lvl="1"/>
            <a:r>
              <a:rPr lang="da-DK" dirty="0"/>
              <a:t>FAQ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BD51AFF9-19CD-1C51-4588-CB09B4B1D09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/>
          </a:bodyPr>
          <a:lstStyle/>
          <a:p>
            <a:r>
              <a:rPr lang="da-DK" dirty="0"/>
              <a:t>Hvordan kan jeg vide, hvad der kræves af mig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1F33437-37F5-2FC1-AFBC-15B4536777B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DD9CE8B-6171-2D4C-94DC-1CD342220B96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B37A983A-C9B8-A9BF-10B8-686E047AAB5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62446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5B453C98-9495-BD56-7684-1A11BEDE4A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Ingen bemærkninger</a:t>
            </a:r>
          </a:p>
          <a:p>
            <a:r>
              <a:rPr lang="da-DK" dirty="0"/>
              <a:t>Varsel om genbesøg</a:t>
            </a:r>
          </a:p>
          <a:p>
            <a:r>
              <a:rPr lang="da-DK" dirty="0"/>
              <a:t>Indbringelse for Advokatnævnet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0205DF19-0056-B71E-5EFD-1327BC9FAAA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Tilsynsreaktioner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046D49B4-E636-0E6D-2E2B-AEE2508556C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DD9CE8B-6171-2D4C-94DC-1CD342220B96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C9C0E062-CF26-AB8A-85AE-E76D034779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47388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F8E3900E-AEB4-0FB5-00B2-49B2D1523D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7988" y="2235825"/>
            <a:ext cx="7596000" cy="1815882"/>
          </a:xfrm>
        </p:spPr>
        <p:txBody>
          <a:bodyPr/>
          <a:lstStyle/>
          <a:p>
            <a:r>
              <a:rPr lang="da-DK" dirty="0"/>
              <a:t>EU’s hvidvaskpakke 2024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5306D6B-FF5B-8ED3-65A7-F1C5024D1E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7988" y="4445949"/>
            <a:ext cx="3996000" cy="466794"/>
          </a:xfrm>
        </p:spPr>
        <p:txBody>
          <a:bodyPr/>
          <a:lstStyle/>
          <a:p>
            <a:r>
              <a:rPr lang="da-DK" dirty="0"/>
              <a:t>Danske </a:t>
            </a:r>
            <a:r>
              <a:rPr lang="da-DK"/>
              <a:t>Advokaters Compliancedag</a:t>
            </a:r>
            <a:endParaRPr lang="da-DK" dirty="0"/>
          </a:p>
          <a:p>
            <a:endParaRPr lang="da-DK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57BA206-7C4C-7A5E-D06C-DAA6DACF84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988" y="3114675"/>
            <a:ext cx="7596187" cy="907941"/>
          </a:xfrm>
        </p:spPr>
        <p:txBody>
          <a:bodyPr/>
          <a:lstStyle/>
          <a:p>
            <a:endParaRPr lang="da-DK" dirty="0"/>
          </a:p>
        </p:txBody>
      </p:sp>
      <p:sp>
        <p:nvSpPr>
          <p:cNvPr id="15" name="Pladsholder til tekst 14">
            <a:extLst>
              <a:ext uri="{FF2B5EF4-FFF2-40B4-BE49-F238E27FC236}">
                <a16:creationId xmlns:a16="http://schemas.microsoft.com/office/drawing/2014/main" id="{BD15BE89-120D-CB51-59EF-51F4AD1B626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91818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12C6CD92-E9B7-B95B-9274-9446A5B5F4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Hvidvask – at fragte udbytte ved strafbare handlinger fra den sorte til den hvide økonomi</a:t>
            </a:r>
          </a:p>
          <a:p>
            <a:r>
              <a:rPr lang="da-DK" dirty="0"/>
              <a:t>Finansiering af terrorisme – ”sortvask”, dvs. anvendelse af lovligt tilvejebragte  midler til finansiering af terrorisme – i kølvandet på 11. september 2001-angrebet på World Trade Center</a:t>
            </a:r>
          </a:p>
          <a:p>
            <a:r>
              <a:rPr lang="da-DK" dirty="0" err="1"/>
              <a:t>Proliferation</a:t>
            </a:r>
            <a:r>
              <a:rPr lang="da-DK" dirty="0"/>
              <a:t> – enhver økonomisk aktivitet med tilknytning til nukleare, kemiske eller biologiske våben, herunder </a:t>
            </a:r>
            <a:r>
              <a:rPr lang="da-DK" dirty="0" err="1"/>
              <a:t>dual</a:t>
            </a:r>
            <a:r>
              <a:rPr lang="da-DK" dirty="0"/>
              <a:t> </a:t>
            </a:r>
            <a:r>
              <a:rPr lang="da-DK" dirty="0" err="1"/>
              <a:t>use</a:t>
            </a:r>
            <a:r>
              <a:rPr lang="da-DK" dirty="0"/>
              <a:t>-produkter mv. der anvendes til ikke-legitime formål i strid med national lovgivning eller internationale forpligtelser – fra 15. september 2027</a:t>
            </a:r>
          </a:p>
          <a:p>
            <a:endParaRPr lang="da-DK" dirty="0"/>
          </a:p>
          <a:p>
            <a:r>
              <a:rPr lang="da-DK" dirty="0"/>
              <a:t>EU’s finansielle sanktioner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05714F89-8C0C-0646-ACDC-2F081A7196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Hvilke aktiviteter rettes reglerne mod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027B3E2-961B-B435-A554-06C9A90D66F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DD9CE8B-6171-2D4C-94DC-1CD342220B96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041B6703-F6FD-9F2E-D62E-E05053ABB39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702512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Brugerdefineret 40">
      <a:dk1>
        <a:srgbClr val="101010"/>
      </a:dk1>
      <a:lt1>
        <a:srgbClr val="FFFFFF"/>
      </a:lt1>
      <a:dk2>
        <a:srgbClr val="262857"/>
      </a:dk2>
      <a:lt2>
        <a:srgbClr val="E8E8E8"/>
      </a:lt2>
      <a:accent1>
        <a:srgbClr val="084C4F"/>
      </a:accent1>
      <a:accent2>
        <a:srgbClr val="DDFAFD"/>
      </a:accent2>
      <a:accent3>
        <a:srgbClr val="EAE8DF"/>
      </a:accent3>
      <a:accent4>
        <a:srgbClr val="262857"/>
      </a:accent4>
      <a:accent5>
        <a:srgbClr val="F5A36C"/>
      </a:accent5>
      <a:accent6>
        <a:srgbClr val="929397"/>
      </a:accent6>
      <a:hlink>
        <a:srgbClr val="084C4F"/>
      </a:hlink>
      <a:folHlink>
        <a:srgbClr val="084C4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lIns="0" tIns="0" rIns="0" bIns="0"/>
      <a:lstStyle>
        <a:defPPr marL="0" indent="0" algn="l">
          <a:buNone/>
          <a:defRPr sz="18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wpParent xmlns="5c2134c1-084c-4860-b718-7fd9034f3e1c">Danske Advokater</wpParent>
    <zfmEventId xmlns="204945a8-e497-4b38-8d8f-824243827d56">ARR26-0073</zfmEventId>
    <zfmDocumentID xmlns="ba42a9eb-237a-4b3f-a741-16469b41e898">D26-020175</zfmDocumentID>
    <wp_tag xmlns="abbeec68-b05e-4e2e-88e5-2ac3e13fe809" xsi:nil="true"/>
    <wpTemplateDocumentId xmlns="abbeec68-b05e-4e2e-88e5-2ac3e13fe809" xsi:nil="true"/>
    <wpTemplateListId xmlns="abbeec68-b05e-4e2e-88e5-2ac3e13fe809" xsi:nil="true"/>
    <zfmEventType xmlns="204945a8-e497-4b38-8d8f-824243827d56">Kursus</zfmEventType>
    <zfmExternalID xmlns="ba42a9eb-237a-4b3f-a741-16469b41e898">16813</zfmExternalID>
    <wpTemplateDocumentVersion xmlns="abbeec68-b05e-4e2e-88e5-2ac3e13fe809" xsi:nil="true"/>
    <wpBusinessModule xmlns="de45eb8a-a16f-47e0-b41a-4a5b30049337">ARR</wpBusinessModule>
    <wp_entitynamefield xmlns="5c2134c1-084c-4860-b718-7fd9034f3e1c">16813 Compliance Dag 2026</wp_entitynamefield>
  </documentManagement>
</p:properties>
</file>

<file path=customXml/item2.xml><?xml version="1.0" encoding="utf-8"?>
<?mso-contentType ?>
<SharedContentType xmlns="Microsoft.SharePoint.Taxonomy.ContentTypeSync" SourceId="1dd13f1e-c9df-4e6f-b3c6-41849a457aa1" ContentTypeId="0x010100CF028D1240C76F4A8D6D9BFB95BF6BF205" PreviousValue="false" LastSyncTimeStamp="2025-04-25T07:58:46.717Z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ECM Document" ma:contentTypeID="0x010100CF028D1240C76F4A8D6D9BFB95BF6BF205000829F398F53B4048A0FA1EC471B1C889" ma:contentTypeVersion="29" ma:contentTypeDescription="Create a new document." ma:contentTypeScope="" ma:versionID="ca4cabbf1522dc518916cb303d6cceea">
  <xsd:schema xmlns:xsd="http://www.w3.org/2001/XMLSchema" xmlns:xs="http://www.w3.org/2001/XMLSchema" xmlns:p="http://schemas.microsoft.com/office/2006/metadata/properties" xmlns:ns2="204945a8-e497-4b38-8d8f-824243827d56" xmlns:ns3="5c2134c1-084c-4860-b718-7fd9034f3e1c" xmlns:ns4="de45eb8a-a16f-47e0-b41a-4a5b30049337" xmlns:ns5="ba42a9eb-237a-4b3f-a741-16469b41e898" xmlns:ns6="abbeec68-b05e-4e2e-88e5-2ac3e13fe809" xmlns:ns7="14bfd2bb-3d4a-4549-9197-f3410a8da64b" targetNamespace="http://schemas.microsoft.com/office/2006/metadata/properties" ma:root="true" ma:fieldsID="144b00a51696a3a6f6c7d5ec364b8c35" ns2:_="" ns3:_="" ns4:_="" ns5:_="" ns6:_="" ns7:_="">
    <xsd:import namespace="204945a8-e497-4b38-8d8f-824243827d56"/>
    <xsd:import namespace="5c2134c1-084c-4860-b718-7fd9034f3e1c"/>
    <xsd:import namespace="de45eb8a-a16f-47e0-b41a-4a5b30049337"/>
    <xsd:import namespace="ba42a9eb-237a-4b3f-a741-16469b41e898"/>
    <xsd:import namespace="abbeec68-b05e-4e2e-88e5-2ac3e13fe809"/>
    <xsd:import namespace="14bfd2bb-3d4a-4549-9197-f3410a8da64b"/>
    <xsd:element name="properties">
      <xsd:complexType>
        <xsd:sequence>
          <xsd:element name="documentManagement">
            <xsd:complexType>
              <xsd:all>
                <xsd:element ref="ns2:zfmEventId" minOccurs="0"/>
                <xsd:element ref="ns2:zfmEventType" minOccurs="0"/>
                <xsd:element ref="ns3:wpParent" minOccurs="0"/>
                <xsd:element ref="ns4:wpBusinessModule" minOccurs="0"/>
                <xsd:element ref="ns3:wp_entitynamefield" minOccurs="0"/>
                <xsd:element ref="ns5:zfmExternalID" minOccurs="0"/>
                <xsd:element ref="ns5:zfmDocumentID" minOccurs="0"/>
                <xsd:element ref="ns6:wp_tag" minOccurs="0"/>
                <xsd:element ref="ns7:wpItemLocatio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6:wpTemplateListId" minOccurs="0"/>
                <xsd:element ref="ns6:wpTemplateDocumentId" minOccurs="0"/>
                <xsd:element ref="ns6:wpTemplateDocument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4945a8-e497-4b38-8d8f-824243827d56" elementFormDefault="qualified">
    <xsd:import namespace="http://schemas.microsoft.com/office/2006/documentManagement/types"/>
    <xsd:import namespace="http://schemas.microsoft.com/office/infopath/2007/PartnerControls"/>
    <xsd:element name="zfmEventId" ma:index="5" nillable="true" ma:displayName="Arrangements Id" ma:default="ARR26-0073" ma:hidden="true" ma:internalName="zfmEventId" ma:readOnly="false">
      <xsd:simpleType>
        <xsd:restriction base="dms:Text">
          <xsd:maxLength value="255"/>
        </xsd:restriction>
      </xsd:simpleType>
    </xsd:element>
    <xsd:element name="zfmEventType" ma:index="6" nillable="true" ma:displayName="Arrangementstype" ma:default="Kursus" ma:hidden="true" ma:internalName="zfmEventType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2134c1-084c-4860-b718-7fd9034f3e1c" elementFormDefault="qualified">
    <xsd:import namespace="http://schemas.microsoft.com/office/2006/documentManagement/types"/>
    <xsd:import namespace="http://schemas.microsoft.com/office/infopath/2007/PartnerControls"/>
    <xsd:element name="wpParent" ma:index="7" nillable="true" ma:displayName="Forening" ma:default="Danske Advokater" ma:hidden="true" ma:internalName="wpParent" ma:readOnly="false">
      <xsd:simpleType>
        <xsd:restriction base="dms:Text"/>
      </xsd:simpleType>
    </xsd:element>
    <xsd:element name="wp_entitynamefield" ma:index="9" nillable="true" ma:displayName="Arrangement" ma:default="16813 Compliance Dag 2026" ma:hidden="true" ma:internalName="wp_entitynamefield" ma:readOnly="false">
      <xsd:simpleType>
        <xsd:restriction base="dms:Text"/>
      </xsd:simpleType>
    </xsd:element>
    <xsd:element name="MediaServiceMetadata" ma:index="1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45eb8a-a16f-47e0-b41a-4a5b30049337" elementFormDefault="qualified">
    <xsd:import namespace="http://schemas.microsoft.com/office/2006/documentManagement/types"/>
    <xsd:import namespace="http://schemas.microsoft.com/office/infopath/2007/PartnerControls"/>
    <xsd:element name="wpBusinessModule" ma:index="8" nillable="true" ma:displayName="Forretningsmodul" ma:default="ARR" ma:hidden="true" ma:internalName="wpBusinessModule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42a9eb-237a-4b3f-a741-16469b41e898" elementFormDefault="qualified">
    <xsd:import namespace="http://schemas.microsoft.com/office/2006/documentManagement/types"/>
    <xsd:import namespace="http://schemas.microsoft.com/office/infopath/2007/PartnerControls"/>
    <xsd:element name="zfmExternalID" ma:index="10" nillable="true" ma:displayName="Eksternt ID" ma:default="16813" ma:internalName="zfmExternalID" ma:readOnly="false">
      <xsd:simpleType>
        <xsd:restriction base="dms:Text">
          <xsd:maxLength value="255"/>
        </xsd:restriction>
      </xsd:simpleType>
    </xsd:element>
    <xsd:element name="zfmDocumentID" ma:index="11" nillable="true" ma:displayName="Dokument ID" ma:indexed="true" ma:internalName="zfmDocumentID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beec68-b05e-4e2e-88e5-2ac3e13fe809" elementFormDefault="qualified">
    <xsd:import namespace="http://schemas.microsoft.com/office/2006/documentManagement/types"/>
    <xsd:import namespace="http://schemas.microsoft.com/office/infopath/2007/PartnerControls"/>
    <xsd:element name="wp_tag" ma:index="13" nillable="true" ma:displayName="Stadie mærke" ma:internalName="wp_tag" ma:readOnly="false">
      <xsd:simpleType>
        <xsd:restriction base="dms:Text"/>
      </xsd:simpleType>
    </xsd:element>
    <xsd:element name="wpTemplateListId" ma:index="20" nillable="true" ma:displayName="Skabelon liste ID" ma:description="ID på skabelon listen hvor skabelonen, som dokumentet er oprettet ud fra, er placeret" ma:internalName="wpTemplateListId" ma:readOnly="false">
      <xsd:simpleType>
        <xsd:restriction base="dms:Text"/>
      </xsd:simpleType>
    </xsd:element>
    <xsd:element name="wpTemplateDocumentId" ma:index="21" nillable="true" ma:displayName="Skabelon ID" ma:description="ID på skabelonen som elementet er oprettet ud fra" ma:internalName="wpTemplateDocumentId" ma:readOnly="false">
      <xsd:simpleType>
        <xsd:restriction base="dms:Text"/>
      </xsd:simpleType>
    </xsd:element>
    <xsd:element name="wpTemplateDocumentVersion" ma:index="22" nillable="true" ma:displayName="Skabelon version" ma:description="Versionsnummeret på skabelonen som elementet er oprettet ud fra" ma:internalName="wpTemplateDocumentVers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bfd2bb-3d4a-4549-9197-f3410a8da64b" elementFormDefault="qualified">
    <xsd:import namespace="http://schemas.microsoft.com/office/2006/documentManagement/types"/>
    <xsd:import namespace="http://schemas.microsoft.com/office/infopath/2007/PartnerControls"/>
    <xsd:element name="wpItemLocation" ma:index="16" nillable="true" ma:displayName="wpItemLocation" ma:default="518481fe5a08478d91eb0bb9dbb12e75;c49e80c72e8646d088a01e95a4b37c68;2;246bc4c65aae441198d4987ac43b8d1d;3651;" ma:internalName="wpItem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3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FCE47A9-74E6-4480-A541-FEBC4CBF0820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elements/1.1/"/>
    <ds:schemaRef ds:uri="http://www.w3.org/XML/1998/namespace"/>
    <ds:schemaRef ds:uri="http://schemas.openxmlformats.org/package/2006/metadata/core-properties"/>
    <ds:schemaRef ds:uri="5c2134c1-084c-4860-b718-7fd9034f3e1c"/>
    <ds:schemaRef ds:uri="204945a8-e497-4b38-8d8f-824243827d56"/>
    <ds:schemaRef ds:uri="ba42a9eb-237a-4b3f-a741-16469b41e898"/>
    <ds:schemaRef ds:uri="abbeec68-b05e-4e2e-88e5-2ac3e13fe809"/>
    <ds:schemaRef ds:uri="de45eb8a-a16f-47e0-b41a-4a5b30049337"/>
  </ds:schemaRefs>
</ds:datastoreItem>
</file>

<file path=customXml/itemProps2.xml><?xml version="1.0" encoding="utf-8"?>
<ds:datastoreItem xmlns:ds="http://schemas.openxmlformats.org/officeDocument/2006/customXml" ds:itemID="{5E4502C9-FF14-45B7-9499-B3910C110AC5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17A4B2C3-D661-44E0-93EB-2BC27C7535A0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1E298839-F093-4F3D-B92E-9E3C059B3E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4945a8-e497-4b38-8d8f-824243827d56"/>
    <ds:schemaRef ds:uri="5c2134c1-084c-4860-b718-7fd9034f3e1c"/>
    <ds:schemaRef ds:uri="de45eb8a-a16f-47e0-b41a-4a5b30049337"/>
    <ds:schemaRef ds:uri="ba42a9eb-237a-4b3f-a741-16469b41e898"/>
    <ds:schemaRef ds:uri="abbeec68-b05e-4e2e-88e5-2ac3e13fe809"/>
    <ds:schemaRef ds:uri="14bfd2bb-3d4a-4549-9197-f3410a8da64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eec14883-505c-4719-9fd3-da31a132999d}" enabled="0" method="" siteId="{eec14883-505c-4719-9fd3-da31a132999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10758</TotalTime>
  <Words>669</Words>
  <Application>Microsoft Office PowerPoint</Application>
  <PresentationFormat>Widescreen</PresentationFormat>
  <Paragraphs>114</Paragraphs>
  <Slides>18</Slides>
  <Notes>2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18</vt:i4>
      </vt:variant>
    </vt:vector>
  </HeadingPairs>
  <TitlesOfParts>
    <vt:vector size="21" baseType="lpstr">
      <vt:lpstr>Aptos</vt:lpstr>
      <vt:lpstr>Arial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Nana Skak Jensen</dc:creator>
  <cp:lastModifiedBy>Stephanie Møller Holm</cp:lastModifiedBy>
  <cp:revision>100</cp:revision>
  <dcterms:created xsi:type="dcterms:W3CDTF">2024-10-31T13:31:55Z</dcterms:created>
  <dcterms:modified xsi:type="dcterms:W3CDTF">2026-09-01T11:47:44Z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0x010100CF028D1240C76F4A8D6D9BFB95BF6BF205000829F398F53B4048A0FA1EC471B1C889</vt:lpwstr>
  </property>
</Properties>
</file>