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1.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media/image22.svg" ContentType="image/svg"/>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1.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ppt/tags/tag3.xml" ContentType="application/vnd.openxmlformats-officedocument.presentationml.tags+xml"/>
  <Override PartName="/customXml/itemProps15.xml" ContentType="application/vnd.openxmlformats-officedocument.customXmlProperties+xml"/>
  <Override PartName="/ppt/tags/tag4.xml" ContentType="application/vnd.openxmlformats-officedocument.presentationml.tags+xml"/>
  <Override PartName="/ppt/tags/tag5.xml" ContentType="application/vnd.openxmlformats-officedocument.presentationml.tags+xml"/>
  <Override PartName="/customXml/itemProps16.xml" ContentType="application/vnd.openxmlformats-officedocument.customXmlProperties+xml"/>
  <Override PartName="/customXml/itemProps17.xml" ContentType="application/vnd.openxmlformats-officedocument.customXmlProperties+xml"/>
  <Override PartName="/ppt/tags/tag6.xml" ContentType="application/vnd.openxmlformats-officedocument.presentationml.tags+xml"/>
  <Override PartName="/customXml/itemProps18.xml" ContentType="application/vnd.openxmlformats-officedocument.customXmlProperties+xml"/>
  <Override PartName="/ppt/tags/tag7.xml" ContentType="application/vnd.openxmlformats-officedocument.presentationml.tags+xml"/>
  <Override PartName="/ppt/tags/tag8.xml" ContentType="application/vnd.openxmlformats-officedocument.presentationml.tag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ppt/tags/tag9.xml" ContentType="application/vnd.openxmlformats-officedocument.presentationml.tags+xml"/>
  <Override PartName="/customXml/itemProps22.xml" ContentType="application/vnd.openxmlformats-officedocument.customXmlProperties+xml"/>
  <Override PartName="/ppt/tags/tag10.xml" ContentType="application/vnd.openxmlformats-officedocument.presentationml.tags+xml"/>
  <Override PartName="/ppt/tags/tag11.xml" ContentType="application/vnd.openxmlformats-officedocument.presentationml.tags+xml"/>
  <Override PartName="/customXml/itemProps23.xml" ContentType="application/vnd.openxmlformats-officedocument.customXmlProperties+xml"/>
  <Override PartName="/ppt/tags/tag2.xml" ContentType="application/vnd.openxmlformats-officedocument.presentationml.tags+xml"/>
  <Override PartName="/customXml/itemProps28.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07" r:id="rId28"/>
  </p:sldMasterIdLst>
  <p:notesMasterIdLst>
    <p:notesMasterId r:id="rId52"/>
  </p:notesMasterIdLst>
  <p:handoutMasterIdLst>
    <p:handoutMasterId r:id="rId53"/>
  </p:handoutMasterIdLst>
  <p:sldIdLst>
    <p:sldId id="274" r:id="rId29"/>
    <p:sldId id="2147479271" r:id="rId30"/>
    <p:sldId id="2147479328" r:id="rId31"/>
    <p:sldId id="2147482213" r:id="rId32"/>
    <p:sldId id="2147479382" r:id="rId33"/>
    <p:sldId id="2147479272" r:id="rId34"/>
    <p:sldId id="2147479273" r:id="rId35"/>
    <p:sldId id="288" r:id="rId36"/>
    <p:sldId id="2147479274" r:id="rId37"/>
    <p:sldId id="301" r:id="rId38"/>
    <p:sldId id="282" r:id="rId39"/>
    <p:sldId id="286" r:id="rId40"/>
    <p:sldId id="2147479375" r:id="rId41"/>
    <p:sldId id="2147482207" r:id="rId42"/>
    <p:sldId id="2147482209" r:id="rId43"/>
    <p:sldId id="2147482210" r:id="rId44"/>
    <p:sldId id="2147482212" r:id="rId45"/>
    <p:sldId id="2147479386" r:id="rId46"/>
    <p:sldId id="2147479393" r:id="rId47"/>
    <p:sldId id="2147479329" r:id="rId48"/>
    <p:sldId id="311" r:id="rId49"/>
    <p:sldId id="2147479398" r:id="rId50"/>
    <p:sldId id="2147479344" r:id="rId51"/>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3">
          <p15:clr>
            <a:srgbClr val="A4A3A4"/>
          </p15:clr>
        </p15:guide>
        <p15:guide id="2" orient="horz" pos="903">
          <p15:clr>
            <a:srgbClr val="A4A3A4"/>
          </p15:clr>
        </p15:guide>
        <p15:guide id="3" orient="horz" pos="3960" userDrawn="1">
          <p15:clr>
            <a:srgbClr val="A4A3A4"/>
          </p15:clr>
        </p15:guide>
        <p15:guide id="4" pos="326">
          <p15:clr>
            <a:srgbClr val="A4A3A4"/>
          </p15:clr>
        </p15:guide>
        <p15:guide id="5" pos="7356">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C5"/>
    <a:srgbClr val="006DC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9" autoAdjust="0"/>
    <p:restoredTop sz="90466" autoAdjust="0"/>
  </p:normalViewPr>
  <p:slideViewPr>
    <p:cSldViewPr snapToGrid="0" snapToObjects="1">
      <p:cViewPr varScale="1">
        <p:scale>
          <a:sx n="67" d="100"/>
          <a:sy n="67" d="100"/>
        </p:scale>
        <p:origin x="452" y="48"/>
      </p:cViewPr>
      <p:guideLst>
        <p:guide orient="horz" pos="233"/>
        <p:guide orient="horz" pos="903"/>
        <p:guide orient="horz" pos="3960"/>
        <p:guide pos="326"/>
        <p:guide pos="7356"/>
      </p:guideLst>
    </p:cSldViewPr>
  </p:slideViewPr>
  <p:outlineViewPr>
    <p:cViewPr>
      <p:scale>
        <a:sx n="33" d="100"/>
        <a:sy n="33" d="100"/>
      </p:scale>
      <p:origin x="0" y="0"/>
    </p:cViewPr>
  </p:outlineViewPr>
  <p:notesTextViewPr>
    <p:cViewPr>
      <p:scale>
        <a:sx n="1" d="1"/>
        <a:sy n="1" d="1"/>
      </p:scale>
      <p:origin x="0" y="0"/>
    </p:cViewPr>
  </p:notesTextViewPr>
  <p:sorterViewPr>
    <p:cViewPr>
      <p:scale>
        <a:sx n="78" d="100"/>
        <a:sy n="78" d="100"/>
      </p:scale>
      <p:origin x="0" y="0"/>
    </p:cViewPr>
  </p:sorterViewPr>
  <p:notesViewPr>
    <p:cSldViewPr snapToGrid="0" snapToObjects="1" showGuides="1">
      <p:cViewPr varScale="1">
        <p:scale>
          <a:sx n="124" d="100"/>
          <a:sy n="124" d="100"/>
        </p:scale>
        <p:origin x="80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slide" Target="slides/slide11.xml"/><Relationship Id="rId21" Type="http://schemas.openxmlformats.org/officeDocument/2006/relationships/customXml" Target="../customXml/item21.xml"/><Relationship Id="rId34" Type="http://schemas.openxmlformats.org/officeDocument/2006/relationships/slide" Target="slides/slide6.xml"/><Relationship Id="rId42" Type="http://schemas.openxmlformats.org/officeDocument/2006/relationships/slide" Target="slides/slide14.xml"/><Relationship Id="rId47" Type="http://schemas.openxmlformats.org/officeDocument/2006/relationships/slide" Target="slides/slide19.xml"/><Relationship Id="rId50" Type="http://schemas.openxmlformats.org/officeDocument/2006/relationships/slide" Target="slides/slide22.xml"/><Relationship Id="rId55"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1.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slide" Target="slides/slide4.xml"/><Relationship Id="rId37" Type="http://schemas.openxmlformats.org/officeDocument/2006/relationships/slide" Target="slides/slide9.xml"/><Relationship Id="rId40" Type="http://schemas.openxmlformats.org/officeDocument/2006/relationships/slide" Target="slides/slide12.xml"/><Relationship Id="rId45" Type="http://schemas.openxmlformats.org/officeDocument/2006/relationships/slide" Target="slides/slide17.xml"/><Relationship Id="rId53" Type="http://schemas.openxmlformats.org/officeDocument/2006/relationships/handoutMaster" Target="handoutMasters/handoutMaster1.xml"/><Relationship Id="rId58" Type="http://schemas.openxmlformats.org/officeDocument/2006/relationships/customXml" Target="../customXml/item28.xml"/><Relationship Id="rId5" Type="http://schemas.openxmlformats.org/officeDocument/2006/relationships/customXml" Target="../customXml/item5.xml"/><Relationship Id="rId19" Type="http://schemas.openxmlformats.org/officeDocument/2006/relationships/customXml" Target="../customXml/item19.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slide" Target="slides/slide2.xml"/><Relationship Id="rId35" Type="http://schemas.openxmlformats.org/officeDocument/2006/relationships/slide" Target="slides/slide7.xml"/><Relationship Id="rId43" Type="http://schemas.openxmlformats.org/officeDocument/2006/relationships/slide" Target="slides/slide15.xml"/><Relationship Id="rId48" Type="http://schemas.openxmlformats.org/officeDocument/2006/relationships/slide" Target="slides/slide20.xml"/><Relationship Id="rId56" Type="http://schemas.openxmlformats.org/officeDocument/2006/relationships/theme" Target="theme/theme1.xml"/><Relationship Id="rId8" Type="http://schemas.openxmlformats.org/officeDocument/2006/relationships/customXml" Target="../customXml/item8.xml"/><Relationship Id="rId51" Type="http://schemas.openxmlformats.org/officeDocument/2006/relationships/slide" Target="slides/slide23.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slide" Target="slides/slide5.xml"/><Relationship Id="rId38" Type="http://schemas.openxmlformats.org/officeDocument/2006/relationships/slide" Target="slides/slide10.xml"/><Relationship Id="rId46" Type="http://schemas.openxmlformats.org/officeDocument/2006/relationships/slide" Target="slides/slide18.xml"/><Relationship Id="rId20" Type="http://schemas.openxmlformats.org/officeDocument/2006/relationships/customXml" Target="../customXml/item20.xml"/><Relationship Id="rId41" Type="http://schemas.openxmlformats.org/officeDocument/2006/relationships/slide" Target="slides/slide13.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Master" Target="slideMasters/slideMaster1.xml"/><Relationship Id="rId36" Type="http://schemas.openxmlformats.org/officeDocument/2006/relationships/slide" Target="slides/slide8.xml"/><Relationship Id="rId49" Type="http://schemas.openxmlformats.org/officeDocument/2006/relationships/slide" Target="slides/slide21.xml"/><Relationship Id="rId57" Type="http://schemas.openxmlformats.org/officeDocument/2006/relationships/tableStyles" Target="tableStyles.xml"/><Relationship Id="rId10" Type="http://schemas.openxmlformats.org/officeDocument/2006/relationships/customXml" Target="../customXml/item10.xml"/><Relationship Id="rId31" Type="http://schemas.openxmlformats.org/officeDocument/2006/relationships/slide" Target="slides/slide3.xml"/><Relationship Id="rId44" Type="http://schemas.openxmlformats.org/officeDocument/2006/relationships/slide" Target="slides/slide16.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D33BD8-FDD1-094A-A4E6-EDCD9083168D}"/>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A53DA0C-885C-0247-B3CE-6815DCAC2322}"/>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81B6A93-809F-7948-85F3-018E324E55C7}" type="datetimeFigureOut">
              <a:rPr lang="en-US" smtClean="0"/>
              <a:t>8/26/2026</a:t>
            </a:fld>
            <a:endParaRPr lang="en-US"/>
          </a:p>
        </p:txBody>
      </p:sp>
      <p:sp>
        <p:nvSpPr>
          <p:cNvPr id="4" name="Footer Placeholder 3">
            <a:extLst>
              <a:ext uri="{FF2B5EF4-FFF2-40B4-BE49-F238E27FC236}">
                <a16:creationId xmlns:a16="http://schemas.microsoft.com/office/drawing/2014/main" id="{01A38C3D-8117-AE4D-8A82-FFEFFF1BECD1}"/>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0E9538-AF9A-0149-BBE9-251505EEF4EB}"/>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CD3909AD-F0A8-B140-AD0A-48C42EB3EE29}" type="slidenum">
              <a:rPr lang="en-US" smtClean="0"/>
              <a:t>‹#›</a:t>
            </a:fld>
            <a:endParaRPr lang="en-US"/>
          </a:p>
        </p:txBody>
      </p:sp>
    </p:spTree>
    <p:extLst>
      <p:ext uri="{BB962C8B-B14F-4D97-AF65-F5344CB8AC3E}">
        <p14:creationId xmlns:p14="http://schemas.microsoft.com/office/powerpoint/2010/main" val="745694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D2DCB935-B14B-9141-A5B7-B65163803703}" type="datetimeFigureOut">
              <a:rPr lang="en-US" smtClean="0"/>
              <a:t>8/26/2026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E05EC090-49E1-4846-BBB9-5D83CB951608}" type="slidenum">
              <a:rPr lang="en-US" smtClean="0"/>
              <a:t>‹#›</a:t>
            </a:fld>
            <a:endParaRPr lang="en-US"/>
          </a:p>
        </p:txBody>
      </p:sp>
    </p:spTree>
    <p:extLst>
      <p:ext uri="{BB962C8B-B14F-4D97-AF65-F5344CB8AC3E}">
        <p14:creationId xmlns:p14="http://schemas.microsoft.com/office/powerpoint/2010/main" val="347942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igital-strategy.ec.europa.eu/en/library/guidelines-transparency-obligations-providers-and-deployers-ai-system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E05EC090-49E1-4846-BBB9-5D83CB951608}" type="slidenum">
              <a:rPr lang="en-US" smtClean="0"/>
              <a:t>3</a:t>
            </a:fld>
            <a:endParaRPr lang="en-US"/>
          </a:p>
        </p:txBody>
      </p:sp>
    </p:spTree>
    <p:extLst>
      <p:ext uri="{BB962C8B-B14F-4D97-AF65-F5344CB8AC3E}">
        <p14:creationId xmlns:p14="http://schemas.microsoft.com/office/powerpoint/2010/main" val="3187516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5EC090-49E1-4846-BBB9-5D83CB95160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3736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just">
              <a:lnSpc>
                <a:spcPts val="1400"/>
              </a:lnSpc>
              <a:tabLst>
                <a:tab pos="4140835" algn="l"/>
              </a:tabLst>
            </a:pPr>
            <a:endParaRPr lang="da-DK" sz="1800" i="0">
              <a:effectLst/>
              <a:latin typeface="Tahoma" panose="020B0604030504040204" pitchFamily="34" charset="0"/>
              <a:ea typeface="Tahoma" panose="020B0604030504040204" pitchFamily="34" charset="0"/>
              <a:cs typeface="Tahoma" panose="020B0604030504040204" pitchFamily="34" charset="0"/>
            </a:endParaRPr>
          </a:p>
        </p:txBody>
      </p:sp>
      <p:sp>
        <p:nvSpPr>
          <p:cNvPr id="4" name="Pladsholder til slidenummer 3"/>
          <p:cNvSpPr>
            <a:spLocks noGrp="1"/>
          </p:cNvSpPr>
          <p:nvPr>
            <p:ph type="sldNum" sz="quarter" idx="5"/>
          </p:nvPr>
        </p:nvSpPr>
        <p:spPr/>
        <p:txBody>
          <a:bodyPr/>
          <a:lstStyle/>
          <a:p>
            <a:fld id="{17EBBF55-B700-45FB-98A0-2512A98AF5EA}" type="slidenum">
              <a:rPr lang="da-DK" smtClean="0"/>
              <a:t>4</a:t>
            </a:fld>
            <a:endParaRPr lang="da-DK"/>
          </a:p>
        </p:txBody>
      </p:sp>
    </p:spTree>
    <p:extLst>
      <p:ext uri="{BB962C8B-B14F-4D97-AF65-F5344CB8AC3E}">
        <p14:creationId xmlns:p14="http://schemas.microsoft.com/office/powerpoint/2010/main" val="1048275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0493E-CB21-41FF-FF7B-0269B8D8A73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2798CE7-4779-A192-34D1-118C7E145AE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C6ED7A9-BEEE-FB9B-BFDD-D634342160DE}"/>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AC2422A0-CC00-65F2-FD7E-901BCFAACCCC}"/>
              </a:ext>
            </a:extLst>
          </p:cNvPr>
          <p:cNvSpPr>
            <a:spLocks noGrp="1"/>
          </p:cNvSpPr>
          <p:nvPr>
            <p:ph type="sldNum" sz="quarter" idx="5"/>
          </p:nvPr>
        </p:nvSpPr>
        <p:spPr/>
        <p:txBody>
          <a:bodyPr/>
          <a:lstStyle/>
          <a:p>
            <a:fld id="{E05EC090-49E1-4846-BBB9-5D83CB951608}" type="slidenum">
              <a:rPr lang="en-US" smtClean="0"/>
              <a:t>5</a:t>
            </a:fld>
            <a:endParaRPr lang="en-US"/>
          </a:p>
        </p:txBody>
      </p:sp>
    </p:spTree>
    <p:extLst>
      <p:ext uri="{BB962C8B-B14F-4D97-AF65-F5344CB8AC3E}">
        <p14:creationId xmlns:p14="http://schemas.microsoft.com/office/powerpoint/2010/main" val="3056273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Link til retningslinjerne: </a:t>
            </a:r>
            <a:r>
              <a:rPr lang="en-GB" dirty="0">
                <a:hlinkClick r:id="rId3"/>
              </a:rPr>
              <a:t>Guidelines on transparency obligations for providers and deployers of AI systems | Shaping Europe’s digital future</a:t>
            </a:r>
            <a:endParaRPr lang="en-GB" dirty="0"/>
          </a:p>
        </p:txBody>
      </p:sp>
      <p:sp>
        <p:nvSpPr>
          <p:cNvPr id="4" name="Slide Number Placeholder 3"/>
          <p:cNvSpPr>
            <a:spLocks noGrp="1"/>
          </p:cNvSpPr>
          <p:nvPr>
            <p:ph type="sldNum" sz="quarter" idx="5"/>
          </p:nvPr>
        </p:nvSpPr>
        <p:spPr/>
        <p:txBody>
          <a:bodyPr/>
          <a:lstStyle/>
          <a:p>
            <a:fld id="{E05EC090-49E1-4846-BBB9-5D83CB951608}" type="slidenum">
              <a:rPr lang="en-US" smtClean="0"/>
              <a:t>11</a:t>
            </a:fld>
            <a:endParaRPr lang="en-US"/>
          </a:p>
        </p:txBody>
      </p:sp>
    </p:spTree>
    <p:extLst>
      <p:ext uri="{BB962C8B-B14F-4D97-AF65-F5344CB8AC3E}">
        <p14:creationId xmlns:p14="http://schemas.microsoft.com/office/powerpoint/2010/main" val="2602827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6D320-0A6A-2097-1E1D-C38253D89B5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BE6812C-6766-3EF0-2068-89A91AD1E69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352C7DA9-994B-A042-CCC5-EDC1C020293C}"/>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3C48745A-E4FA-BCF1-43DC-2E31C8A2C502}"/>
              </a:ext>
            </a:extLst>
          </p:cNvPr>
          <p:cNvSpPr>
            <a:spLocks noGrp="1"/>
          </p:cNvSpPr>
          <p:nvPr>
            <p:ph type="sldNum" sz="quarter" idx="5"/>
          </p:nvPr>
        </p:nvSpPr>
        <p:spPr/>
        <p:txBody>
          <a:bodyPr/>
          <a:lstStyle/>
          <a:p>
            <a:fld id="{E05EC090-49E1-4846-BBB9-5D83CB951608}" type="slidenum">
              <a:rPr lang="en-US" smtClean="0"/>
              <a:t>13</a:t>
            </a:fld>
            <a:endParaRPr lang="en-US"/>
          </a:p>
        </p:txBody>
      </p:sp>
    </p:spTree>
    <p:extLst>
      <p:ext uri="{BB962C8B-B14F-4D97-AF65-F5344CB8AC3E}">
        <p14:creationId xmlns:p14="http://schemas.microsoft.com/office/powerpoint/2010/main" val="2209579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0E309-5198-B8AC-9754-E783D7FB8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BCA74C-2F11-F83D-F457-3F30B11BD431}"/>
              </a:ext>
            </a:extLst>
          </p:cNvPr>
          <p:cNvSpPr>
            <a:spLocks noGrp="1" noRot="1" noChangeAspect="1"/>
          </p:cNvSpPr>
          <p:nvPr>
            <p:ph type="sldImg"/>
          </p:nvPr>
        </p:nvSpPr>
        <p:spPr/>
        <p:txBody>
          <a:bodyPr/>
          <a:lstStyle/>
          <a:p>
            <a:endParaRPr lang="en-GB"/>
          </a:p>
        </p:txBody>
      </p:sp>
      <p:sp>
        <p:nvSpPr>
          <p:cNvPr id="4" name="Slide Number Placeholder 3">
            <a:extLst>
              <a:ext uri="{FF2B5EF4-FFF2-40B4-BE49-F238E27FC236}">
                <a16:creationId xmlns:a16="http://schemas.microsoft.com/office/drawing/2014/main" id="{CAE9263C-725D-9923-D1F6-F940BD6BC06A}"/>
              </a:ext>
            </a:extLst>
          </p:cNvPr>
          <p:cNvSpPr>
            <a:spLocks noGrp="1"/>
          </p:cNvSpPr>
          <p:nvPr>
            <p:ph type="sldNum" sz="quarter" idx="5"/>
          </p:nvPr>
        </p:nvSpPr>
        <p:spPr/>
        <p:txBody>
          <a:bodyPr/>
          <a:lstStyle/>
          <a:p>
            <a:fld id="{E05EC090-49E1-4846-BBB9-5D83CB951608}" type="slidenum">
              <a:rPr lang="da-DK" smtClean="0"/>
              <a:t>17</a:t>
            </a:fld>
            <a:endParaRPr lang="da-DK" dirty="0"/>
          </a:p>
        </p:txBody>
      </p:sp>
      <p:sp>
        <p:nvSpPr>
          <p:cNvPr id="3" name="Notes Placeholder 2">
            <a:extLst>
              <a:ext uri="{FF2B5EF4-FFF2-40B4-BE49-F238E27FC236}">
                <a16:creationId xmlns:a16="http://schemas.microsoft.com/office/drawing/2014/main" id="{36130FF3-1B3B-5DC4-390C-ABFF0D2E5DBA}"/>
              </a:ext>
            </a:extLst>
          </p:cNvPr>
          <p:cNvSpPr>
            <a:spLocks noGrp="1"/>
          </p:cNvSpPr>
          <p:nvPr>
            <p:ph type="body" idx="1"/>
          </p:nvPr>
        </p:nvSpPr>
        <p:spPr/>
        <p:txBody>
          <a:bodyPr/>
          <a:lstStyle/>
          <a:p>
            <a:endParaRPr lang="da-DK"/>
          </a:p>
        </p:txBody>
      </p:sp>
    </p:spTree>
    <p:extLst>
      <p:ext uri="{BB962C8B-B14F-4D97-AF65-F5344CB8AC3E}">
        <p14:creationId xmlns:p14="http://schemas.microsoft.com/office/powerpoint/2010/main" val="2379335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E484F-5BA3-9AF4-0D95-8CA2AFAC0A9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26D8DBD0-2ACC-5921-9797-0C31F9DD391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F27C122-9E9E-8DAC-3A37-E599DC340268}"/>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23072BA4-A72A-7EC3-1142-BD6F596A8EDD}"/>
              </a:ext>
            </a:extLst>
          </p:cNvPr>
          <p:cNvSpPr>
            <a:spLocks noGrp="1"/>
          </p:cNvSpPr>
          <p:nvPr>
            <p:ph type="sldNum" sz="quarter" idx="5"/>
          </p:nvPr>
        </p:nvSpPr>
        <p:spPr/>
        <p:txBody>
          <a:bodyPr/>
          <a:lstStyle/>
          <a:p>
            <a:fld id="{E05EC090-49E1-4846-BBB9-5D83CB951608}" type="slidenum">
              <a:rPr lang="en-US" smtClean="0"/>
              <a:t>18</a:t>
            </a:fld>
            <a:endParaRPr lang="en-US"/>
          </a:p>
        </p:txBody>
      </p:sp>
    </p:spTree>
    <p:extLst>
      <p:ext uri="{BB962C8B-B14F-4D97-AF65-F5344CB8AC3E}">
        <p14:creationId xmlns:p14="http://schemas.microsoft.com/office/powerpoint/2010/main" val="3255527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4C459-B006-1A2E-C966-2F9EECE263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BD0E2F-3A5E-1D49-850C-6FC871E1E6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CBA1BC-837E-55BC-D6D6-959606AB1C6A}"/>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FD2F5464-3644-5A4A-1846-CEF02876A89D}"/>
              </a:ext>
            </a:extLst>
          </p:cNvPr>
          <p:cNvSpPr>
            <a:spLocks noGrp="1"/>
          </p:cNvSpPr>
          <p:nvPr>
            <p:ph type="sldNum" sz="quarter" idx="5"/>
          </p:nvPr>
        </p:nvSpPr>
        <p:spPr/>
        <p:txBody>
          <a:bodyPr/>
          <a:lstStyle/>
          <a:p>
            <a:fld id="{B044A2A3-3AFE-4E76-9889-64A6334FA440}" type="slidenum">
              <a:rPr lang="en-GB" smtClean="0"/>
              <a:t>19</a:t>
            </a:fld>
            <a:endParaRPr lang="en-GB"/>
          </a:p>
        </p:txBody>
      </p:sp>
    </p:spTree>
    <p:extLst>
      <p:ext uri="{BB962C8B-B14F-4D97-AF65-F5344CB8AC3E}">
        <p14:creationId xmlns:p14="http://schemas.microsoft.com/office/powerpoint/2010/main" val="3801351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5EC090-49E1-4846-BBB9-5D83CB951608}" type="slidenum">
              <a:rPr lang="en-US" smtClean="0"/>
              <a:t>21</a:t>
            </a:fld>
            <a:endParaRPr lang="en-US"/>
          </a:p>
        </p:txBody>
      </p:sp>
    </p:spTree>
    <p:extLst>
      <p:ext uri="{BB962C8B-B14F-4D97-AF65-F5344CB8AC3E}">
        <p14:creationId xmlns:p14="http://schemas.microsoft.com/office/powerpoint/2010/main" val="1526987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Layout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7"/>
            <a:ext cx="1727201" cy="261203"/>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2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3952900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 Image 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F40CF8B-694B-D74A-9EA0-5A303585C64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5938" y="6062542"/>
            <a:ext cx="730800" cy="427158"/>
          </a:xfrm>
          <a:prstGeom prst="rect">
            <a:avLst/>
          </a:prstGeom>
        </p:spPr>
      </p:pic>
      <p:sp>
        <p:nvSpPr>
          <p:cNvPr id="2" name="Title 1"/>
          <p:cNvSpPr>
            <a:spLocks noGrp="1"/>
          </p:cNvSpPr>
          <p:nvPr>
            <p:ph type="title"/>
          </p:nvPr>
        </p:nvSpPr>
        <p:spPr>
          <a:xfrm>
            <a:off x="515938" y="1789948"/>
            <a:ext cx="5832476" cy="1000317"/>
          </a:xfrm>
          <a:prstGeom prst="rect">
            <a:avLst/>
          </a:prstGeom>
        </p:spPr>
        <p:txBody>
          <a:bodyPr lIns="0" tIns="0" rIns="0" bIns="0"/>
          <a:lstStyle>
            <a:lvl1pPr algn="l">
              <a:defRPr sz="3200" b="0" i="0">
                <a:solidFill>
                  <a:schemeClr val="bg1"/>
                </a:solidFill>
                <a:latin typeface="Cambria" charset="0"/>
                <a:ea typeface="Cambria" charset="0"/>
                <a:cs typeface="Cambria" charset="0"/>
              </a:defRPr>
            </a:lvl1pPr>
          </a:lstStyle>
          <a:p>
            <a:r>
              <a:rPr lang="en-US" dirty="0"/>
              <a:t>Click to edit Master title style</a:t>
            </a:r>
          </a:p>
        </p:txBody>
      </p:sp>
      <p:sp>
        <p:nvSpPr>
          <p:cNvPr id="9"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515938" y="2903865"/>
            <a:ext cx="5832475" cy="525135"/>
          </a:xfrm>
          <a:prstGeom prst="rect">
            <a:avLst/>
          </a:prstGeom>
        </p:spPr>
        <p:txBody>
          <a:bodyPr wrap="square" lIns="0" tIns="0" rIns="0" bIns="0"/>
          <a:lstStyle>
            <a:lvl1pPr marL="0" indent="0" algn="l">
              <a:lnSpc>
                <a:spcPct val="100000"/>
              </a:lnSpc>
              <a:buNone/>
              <a:defRPr sz="1600" b="0" i="0">
                <a:solidFill>
                  <a:schemeClr val="bg1"/>
                </a:solidFill>
                <a:latin typeface="Arial" charset="0"/>
                <a:ea typeface="Arial" charset="0"/>
                <a:cs typeface="Arial" charset="0"/>
              </a:defRPr>
            </a:lvl1pPr>
          </a:lstStyle>
          <a:p>
            <a:pPr lvl="0"/>
            <a:r>
              <a:rPr lang="en-US"/>
              <a:t>Subhead Line 1</a:t>
            </a:r>
          </a:p>
        </p:txBody>
      </p:sp>
      <p:sp>
        <p:nvSpPr>
          <p:cNvPr id="10"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bg1"/>
                </a:solidFill>
                <a:latin typeface="+mn-lt"/>
                <a:ea typeface="Cambria" charset="0"/>
                <a:cs typeface="Cambria" charset="0"/>
              </a:defRPr>
            </a:lvl1pPr>
          </a:lstStyle>
          <a:p>
            <a:r>
              <a:rPr lang="en-US"/>
              <a:t>Date</a:t>
            </a:r>
          </a:p>
        </p:txBody>
      </p:sp>
    </p:spTree>
    <p:extLst>
      <p:ext uri="{BB962C8B-B14F-4D97-AF65-F5344CB8AC3E}">
        <p14:creationId xmlns:p14="http://schemas.microsoft.com/office/powerpoint/2010/main" val="315531787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olid Dark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1"/>
            <a:ext cx="1219199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28A888-D00A-714F-942B-CBD4BC82141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85795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1"/>
            <a:ext cx="1219199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4879B44-18AC-2341-9FB3-6A4BB7813EB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15938" y="6062542"/>
            <a:ext cx="730800" cy="427158"/>
          </a:xfrm>
          <a:prstGeom prst="rect">
            <a:avLst/>
          </a:prstGeom>
        </p:spPr>
      </p:pic>
    </p:spTree>
    <p:extLst>
      <p:ext uri="{BB962C8B-B14F-4D97-AF65-F5344CB8AC3E}">
        <p14:creationId xmlns:p14="http://schemas.microsoft.com/office/powerpoint/2010/main" val="282313352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81c2ed2e-77ae-4246-bcc0-86284a61d0df">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E1F9F6C-D022-FA43-C28D-36001101FFD8}"/>
              </a:ext>
            </a:extLst>
          </p:cNvPr>
          <p:cNvSpPr/>
          <p:nvPr userDrawn="1"/>
        </p:nvSpPr>
        <p:spPr>
          <a:xfrm>
            <a:off x="8543730" y="0"/>
            <a:ext cx="3648267" cy="6599219"/>
          </a:xfrm>
          <a:prstGeom prst="rect">
            <a:avLst/>
          </a:prstGeom>
          <a:solidFill>
            <a:srgbClr val="1625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Picture Placeholder 29">
            <a:extLst>
              <a:ext uri="{FF2B5EF4-FFF2-40B4-BE49-F238E27FC236}">
                <a16:creationId xmlns:a16="http://schemas.microsoft.com/office/drawing/2014/main" id="{65D0081A-5448-AC8A-DC02-26BE45781833}"/>
              </a:ext>
            </a:extLst>
          </p:cNvPr>
          <p:cNvSpPr>
            <a:spLocks noGrp="1"/>
          </p:cNvSpPr>
          <p:nvPr>
            <p:ph type="pic" sz="quarter" idx="27" hasCustomPrompt="1"/>
          </p:nvPr>
        </p:nvSpPr>
        <p:spPr>
          <a:xfrm>
            <a:off x="8534400" y="1"/>
            <a:ext cx="3657600" cy="6582426"/>
          </a:xfrm>
          <a:custGeom>
            <a:avLst/>
            <a:gdLst>
              <a:gd name="connsiteX0" fmla="*/ 0 w 3657600"/>
              <a:gd name="connsiteY0" fmla="*/ 0 h 6582426"/>
              <a:gd name="connsiteX1" fmla="*/ 3657600 w 3657600"/>
              <a:gd name="connsiteY1" fmla="*/ 0 h 6582426"/>
              <a:gd name="connsiteX2" fmla="*/ 3657600 w 3657600"/>
              <a:gd name="connsiteY2" fmla="*/ 5120099 h 6582426"/>
              <a:gd name="connsiteX3" fmla="*/ 3399972 w 3657600"/>
              <a:gd name="connsiteY3" fmla="*/ 5136001 h 6582426"/>
              <a:gd name="connsiteX4" fmla="*/ 266768 w 3657600"/>
              <a:gd name="connsiteY4" fmla="*/ 6569330 h 6582426"/>
              <a:gd name="connsiteX5" fmla="*/ 54610 w 3657600"/>
              <a:gd name="connsiteY5" fmla="*/ 6582426 h 6582426"/>
              <a:gd name="connsiteX6" fmla="*/ 0 w 3657600"/>
              <a:gd name="connsiteY6" fmla="*/ 6582426 h 658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7600" h="6582426">
                <a:moveTo>
                  <a:pt x="0" y="0"/>
                </a:moveTo>
                <a:lnTo>
                  <a:pt x="3657600" y="0"/>
                </a:lnTo>
                <a:lnTo>
                  <a:pt x="3657600" y="5120099"/>
                </a:lnTo>
                <a:lnTo>
                  <a:pt x="3399972" y="5136001"/>
                </a:lnTo>
                <a:cubicBezTo>
                  <a:pt x="2191809" y="5286350"/>
                  <a:pt x="1474931" y="6418981"/>
                  <a:pt x="266768" y="6569330"/>
                </a:cubicBezTo>
                <a:lnTo>
                  <a:pt x="54610" y="6582426"/>
                </a:lnTo>
                <a:lnTo>
                  <a:pt x="0" y="6582426"/>
                </a:lnTo>
                <a:close/>
              </a:path>
            </a:pathLst>
          </a:custGeom>
          <a:solidFill>
            <a:schemeClr val="tx2"/>
          </a:solidFill>
        </p:spPr>
        <p:txBody>
          <a:bodyPr wrap="square">
            <a:noAutofit/>
          </a:bodyPr>
          <a:lstStyle>
            <a:lvl1pPr marL="176213" indent="0">
              <a:buNone/>
              <a:tabLst/>
              <a:defRPr/>
            </a:lvl1pPr>
          </a:lstStyle>
          <a:p>
            <a:pPr lvl="0"/>
            <a:r>
              <a:rPr lang="da-DK" dirty="0"/>
              <a:t>Vælg dit billede i Templafy under “Billede” – “</a:t>
            </a:r>
            <a:r>
              <a:rPr lang="da-DK" dirty="0" err="1"/>
              <a:t>Primary</a:t>
            </a:r>
            <a:r>
              <a:rPr lang="da-DK" dirty="0"/>
              <a:t> </a:t>
            </a:r>
            <a:r>
              <a:rPr lang="da-DK" dirty="0" err="1"/>
              <a:t>Photography</a:t>
            </a:r>
            <a:r>
              <a:rPr lang="da-DK" dirty="0"/>
              <a:t>“ eller “</a:t>
            </a:r>
            <a:r>
              <a:rPr lang="da-DK" dirty="0" err="1"/>
              <a:t>Supplementary</a:t>
            </a:r>
            <a:r>
              <a:rPr lang="da-DK" dirty="0"/>
              <a:t>”</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rPr>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da-DK" dirty="0" err="1"/>
              <a:t>Optional</a:t>
            </a:r>
            <a:r>
              <a:rPr lang="da-DK" dirty="0"/>
              <a:t> </a:t>
            </a:r>
            <a:r>
              <a:rPr lang="da-DK" dirty="0" err="1"/>
              <a:t>Subtitle</a:t>
            </a:r>
            <a:endParaRPr lang="da-DK" dirty="0"/>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rPr>
              <a:t>www.dlapiper.com</a:t>
            </a:r>
          </a:p>
        </p:txBody>
      </p:sp>
      <p:sp>
        <p:nvSpPr>
          <p:cNvPr id="2" name="Title 1"/>
          <p:cNvSpPr>
            <a:spLocks noGrp="1"/>
          </p:cNvSpPr>
          <p:nvPr>
            <p:ph type="title" hasCustomPrompt="1"/>
          </p:nvPr>
        </p:nvSpPr>
        <p:spPr>
          <a:xfrm>
            <a:off x="515938" y="368300"/>
            <a:ext cx="7380366" cy="577153"/>
          </a:xfrm>
        </p:spPr>
        <p:txBody>
          <a:bodyPr/>
          <a:lstStyle/>
          <a:p>
            <a:r>
              <a:rPr lang="da-DK" dirty="0" err="1"/>
              <a:t>Click</a:t>
            </a:r>
            <a:r>
              <a:rPr lang="da-DK" dirty="0"/>
              <a:t> to </a:t>
            </a:r>
            <a:r>
              <a:rPr lang="da-DK" dirty="0" err="1"/>
              <a:t>edit</a:t>
            </a:r>
            <a:r>
              <a:rPr lang="da-DK" dirty="0"/>
              <a:t> </a:t>
            </a:r>
            <a:r>
              <a:rPr lang="da-DK" dirty="0" err="1"/>
              <a:t>title</a:t>
            </a:r>
            <a:endParaRPr lang="da-DK" dirty="0"/>
          </a:p>
        </p:txBody>
      </p:sp>
      <p:sp>
        <p:nvSpPr>
          <p:cNvPr id="4" name="Footer Placeholder 3"/>
          <p:cNvSpPr>
            <a:spLocks noGrp="1"/>
          </p:cNvSpPr>
          <p:nvPr>
            <p:ph type="ftr" sz="quarter" idx="17"/>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380287" cy="4876524"/>
          </a:xfrm>
        </p:spPr>
        <p:txBody>
          <a:bodyPr vert="horz" lIns="0" tIns="0" rIns="0" bIns="0" numCol="2" spcCol="137160" rtlCol="0">
            <a:noAutofit/>
          </a:bodyPr>
          <a:lstStyle>
            <a:lvl1pPr marL="0" indent="0">
              <a:buNone/>
              <a:defRPr lang="en-US" dirty="0">
                <a:solidFill>
                  <a:schemeClr val="tx1"/>
                </a:solidFill>
              </a:defRPr>
            </a:lvl1pPr>
            <a:lvl2pPr>
              <a:defRPr kumimoji="0" lang="en-US" b="0" i="0" u="none" strike="noStrike" cap="none" spc="0" normalizeH="0" baseline="0" dirty="0">
                <a:ln>
                  <a:noFill/>
                </a:ln>
                <a:solidFill>
                  <a:schemeClr val="tx1"/>
                </a:solidFill>
                <a:effectLst/>
                <a:uLnTx/>
                <a:uFillTx/>
                <a:latin typeface="Arial" panose="020B0604020202020204"/>
              </a:defRPr>
            </a:lvl2pPr>
            <a:lvl3pPr>
              <a:defRPr kumimoji="0" lang="en-US" b="0" i="0" u="none" strike="noStrike" cap="none" spc="0" normalizeH="0" baseline="0" dirty="0">
                <a:ln>
                  <a:noFill/>
                </a:ln>
                <a:solidFill>
                  <a:schemeClr val="tx1"/>
                </a:solidFill>
                <a:effectLst/>
                <a:uLnTx/>
                <a:uFillTx/>
                <a:latin typeface="Arial" panose="020B0604020202020204"/>
              </a:defRPr>
            </a:lvl3pPr>
            <a:lvl4pPr>
              <a:defRPr kumimoji="0" lang="en-US" b="0" i="0" u="none" strike="noStrike" cap="none" spc="0" normalizeH="0" baseline="0" dirty="0">
                <a:ln>
                  <a:noFill/>
                </a:ln>
                <a:solidFill>
                  <a:schemeClr val="tx1"/>
                </a:solidFill>
                <a:effectLst/>
                <a:uLnTx/>
                <a:uFillTx/>
                <a:latin typeface="Arial" panose="020B0604020202020204"/>
              </a:defRPr>
            </a:lvl4pPr>
            <a:lvl5pPr>
              <a:defRPr kumimoji="0" lang="en-US" b="0" i="0" u="none" strike="noStrike" cap="none" spc="0" normalizeH="0" baseline="0" dirty="0">
                <a:ln>
                  <a:noFill/>
                </a:ln>
                <a:solidFill>
                  <a:schemeClr val="tx1"/>
                </a:solidFill>
                <a:effectLst/>
                <a:uLnTx/>
                <a:uFillTx/>
                <a:latin typeface="Arial" panose="020B0604020202020204"/>
              </a:defRPr>
            </a:lvl5pPr>
          </a:lstStyle>
          <a:p>
            <a:pPr lvl="0">
              <a:lnSpc>
                <a:spcPct val="100000"/>
              </a:lnSpc>
            </a:pPr>
            <a:r>
              <a:rPr lang="da-DK" dirty="0" err="1"/>
              <a:t>Click</a:t>
            </a:r>
            <a:r>
              <a:rPr lang="da-DK" dirty="0"/>
              <a:t> to </a:t>
            </a:r>
            <a:r>
              <a:rPr lang="da-DK" dirty="0" err="1"/>
              <a:t>edit</a:t>
            </a:r>
            <a:r>
              <a:rPr lang="da-DK" dirty="0"/>
              <a:t> Master </a:t>
            </a:r>
            <a:r>
              <a:rPr lang="da-DK" dirty="0" err="1"/>
              <a:t>text</a:t>
            </a:r>
            <a:r>
              <a:rPr lang="da-DK" dirty="0"/>
              <a:t> styles</a:t>
            </a:r>
          </a:p>
          <a:p>
            <a:pPr lvl="1">
              <a:lnSpc>
                <a:spcPct val="100000"/>
              </a:lnSpc>
            </a:pPr>
            <a:r>
              <a:rPr lang="da-DK" dirty="0"/>
              <a:t>Second </a:t>
            </a:r>
            <a:r>
              <a:rPr lang="da-DK" dirty="0" err="1"/>
              <a:t>level</a:t>
            </a:r>
            <a:endParaRPr lang="da-DK" dirty="0"/>
          </a:p>
          <a:p>
            <a:pPr lvl="2">
              <a:lnSpc>
                <a:spcPct val="100000"/>
              </a:lnSpc>
            </a:pPr>
            <a:r>
              <a:rPr lang="da-DK" dirty="0"/>
              <a:t>Third </a:t>
            </a:r>
            <a:r>
              <a:rPr lang="da-DK" dirty="0" err="1"/>
              <a:t>level</a:t>
            </a:r>
            <a:endParaRPr lang="da-DK" dirty="0"/>
          </a:p>
          <a:p>
            <a:pPr lvl="3">
              <a:lnSpc>
                <a:spcPct val="100000"/>
              </a:lnSpc>
            </a:pPr>
            <a:r>
              <a:rPr lang="da-DK" dirty="0" err="1"/>
              <a:t>Fourth</a:t>
            </a:r>
            <a:r>
              <a:rPr lang="da-DK" dirty="0"/>
              <a:t> </a:t>
            </a:r>
            <a:r>
              <a:rPr lang="da-DK" dirty="0" err="1"/>
              <a:t>level</a:t>
            </a:r>
            <a:endParaRPr lang="da-DK" dirty="0"/>
          </a:p>
          <a:p>
            <a:pPr lvl="4">
              <a:lnSpc>
                <a:spcPct val="100000"/>
              </a:lnSpc>
            </a:pPr>
            <a:r>
              <a:rPr lang="da-DK" dirty="0"/>
              <a:t>Fifth </a:t>
            </a:r>
            <a:r>
              <a:rPr lang="da-DK" dirty="0" err="1"/>
              <a:t>level</a:t>
            </a:r>
            <a:endParaRPr lang="da-DK" dirty="0"/>
          </a:p>
        </p:txBody>
      </p:sp>
      <p:sp>
        <p:nvSpPr>
          <p:cNvPr id="20" name="Content Placeholder 8">
            <a:extLst>
              <a:ext uri="{FF2B5EF4-FFF2-40B4-BE49-F238E27FC236}">
                <a16:creationId xmlns:a16="http://schemas.microsoft.com/office/drawing/2014/main" id="{898B748E-7B1B-AC7F-6A3E-077C0D4C3972}"/>
              </a:ext>
            </a:extLst>
          </p:cNvPr>
          <p:cNvSpPr>
            <a:spLocks noGrp="1"/>
          </p:cNvSpPr>
          <p:nvPr>
            <p:ph sz="quarter" idx="22"/>
          </p:nvPr>
        </p:nvSpPr>
        <p:spPr>
          <a:xfrm>
            <a:off x="9020003" y="1432201"/>
            <a:ext cx="2617168" cy="571247"/>
          </a:xfrm>
        </p:spPr>
        <p:txBody>
          <a:bodyPr wrap="square">
            <a:spAutoFit/>
          </a:bodyPr>
          <a:lstStyle>
            <a:lvl1pPr marL="0" indent="0" algn="l" defTabSz="914400" rtl="0" eaLnBrk="1" latinLnBrk="0" hangingPunct="1">
              <a:lnSpc>
                <a:spcPct val="120000"/>
              </a:lnSpc>
              <a:buNone/>
              <a:defRPr lang="en-US" sz="1400" b="0" i="0" kern="1200" dirty="0">
                <a:solidFill>
                  <a:schemeClr val="bg1"/>
                </a:solidFill>
                <a:latin typeface="Cambria" panose="02040503050406030204" pitchFamily="18" charset="0"/>
                <a:ea typeface="+mn-ea"/>
                <a:cs typeface="+mn-cs"/>
              </a:defRPr>
            </a:lvl1pPr>
            <a:lvl2pPr marL="11113" indent="0">
              <a:lnSpc>
                <a:spcPct val="120000"/>
              </a:lnSpc>
              <a:spcAft>
                <a:spcPts val="600"/>
              </a:spcAft>
              <a:buNone/>
              <a:tabLst/>
              <a:defRPr sz="1100" i="1">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p:txBody>
      </p:sp>
    </p:spTree>
    <p:extLst>
      <p:ext uri="{BB962C8B-B14F-4D97-AF65-F5344CB8AC3E}">
        <p14:creationId xmlns:p14="http://schemas.microsoft.com/office/powerpoint/2010/main" val="412485587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a1a38906-6909-4205-a5eb-4f373dd32b17">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E1F9F6C-D022-FA43-C28D-36001101FFD8}"/>
              </a:ext>
            </a:extLst>
          </p:cNvPr>
          <p:cNvSpPr/>
          <p:nvPr userDrawn="1"/>
        </p:nvSpPr>
        <p:spPr>
          <a:xfrm>
            <a:off x="8543730" y="0"/>
            <a:ext cx="3648267" cy="6599219"/>
          </a:xfrm>
          <a:prstGeom prst="rect">
            <a:avLst/>
          </a:prstGeom>
          <a:solidFill>
            <a:srgbClr val="1625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Picture Placeholder 29">
            <a:extLst>
              <a:ext uri="{FF2B5EF4-FFF2-40B4-BE49-F238E27FC236}">
                <a16:creationId xmlns:a16="http://schemas.microsoft.com/office/drawing/2014/main" id="{65D0081A-5448-AC8A-DC02-26BE45781833}"/>
              </a:ext>
            </a:extLst>
          </p:cNvPr>
          <p:cNvSpPr>
            <a:spLocks noGrp="1"/>
          </p:cNvSpPr>
          <p:nvPr>
            <p:ph type="pic" sz="quarter" idx="27" hasCustomPrompt="1"/>
          </p:nvPr>
        </p:nvSpPr>
        <p:spPr>
          <a:xfrm>
            <a:off x="8534400" y="1"/>
            <a:ext cx="3657600" cy="6582426"/>
          </a:xfrm>
          <a:custGeom>
            <a:avLst/>
            <a:gdLst>
              <a:gd name="connsiteX0" fmla="*/ 0 w 3657600"/>
              <a:gd name="connsiteY0" fmla="*/ 0 h 6582426"/>
              <a:gd name="connsiteX1" fmla="*/ 3657600 w 3657600"/>
              <a:gd name="connsiteY1" fmla="*/ 0 h 6582426"/>
              <a:gd name="connsiteX2" fmla="*/ 3657600 w 3657600"/>
              <a:gd name="connsiteY2" fmla="*/ 5120099 h 6582426"/>
              <a:gd name="connsiteX3" fmla="*/ 3399972 w 3657600"/>
              <a:gd name="connsiteY3" fmla="*/ 5136001 h 6582426"/>
              <a:gd name="connsiteX4" fmla="*/ 266768 w 3657600"/>
              <a:gd name="connsiteY4" fmla="*/ 6569330 h 6582426"/>
              <a:gd name="connsiteX5" fmla="*/ 54610 w 3657600"/>
              <a:gd name="connsiteY5" fmla="*/ 6582426 h 6582426"/>
              <a:gd name="connsiteX6" fmla="*/ 0 w 3657600"/>
              <a:gd name="connsiteY6" fmla="*/ 6582426 h 658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7600" h="6582426">
                <a:moveTo>
                  <a:pt x="0" y="0"/>
                </a:moveTo>
                <a:lnTo>
                  <a:pt x="3657600" y="0"/>
                </a:lnTo>
                <a:lnTo>
                  <a:pt x="3657600" y="5120099"/>
                </a:lnTo>
                <a:lnTo>
                  <a:pt x="3399972" y="5136001"/>
                </a:lnTo>
                <a:cubicBezTo>
                  <a:pt x="2191809" y="5286350"/>
                  <a:pt x="1474931" y="6418981"/>
                  <a:pt x="266768" y="6569330"/>
                </a:cubicBezTo>
                <a:lnTo>
                  <a:pt x="54610" y="6582426"/>
                </a:lnTo>
                <a:lnTo>
                  <a:pt x="0" y="6582426"/>
                </a:lnTo>
                <a:close/>
              </a:path>
            </a:pathLst>
          </a:custGeom>
          <a:solidFill>
            <a:schemeClr val="tx2"/>
          </a:solidFill>
        </p:spPr>
        <p:txBody>
          <a:bodyPr wrap="square">
            <a:noAutofit/>
          </a:bodyPr>
          <a:lstStyle>
            <a:lvl1pPr marL="176213" indent="0">
              <a:buNone/>
              <a:tabLst/>
              <a:defRPr/>
            </a:lvl1pPr>
          </a:lstStyle>
          <a:p>
            <a:pPr lvl="0"/>
            <a:r>
              <a:rPr lang="da-DK" dirty="0"/>
              <a:t>Vælg dit billede i Templafy under “Billede” – “</a:t>
            </a:r>
            <a:r>
              <a:rPr lang="da-DK" dirty="0" err="1"/>
              <a:t>Primary</a:t>
            </a:r>
            <a:r>
              <a:rPr lang="da-DK" dirty="0"/>
              <a:t> </a:t>
            </a:r>
            <a:r>
              <a:rPr lang="da-DK" dirty="0" err="1"/>
              <a:t>Photography</a:t>
            </a:r>
            <a:r>
              <a:rPr lang="da-DK" dirty="0"/>
              <a:t>“ eller “</a:t>
            </a:r>
            <a:r>
              <a:rPr lang="da-DK" dirty="0" err="1"/>
              <a:t>Supplementary</a:t>
            </a:r>
            <a:r>
              <a:rPr lang="da-DK" dirty="0"/>
              <a:t>”</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rPr>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da-DK" dirty="0" err="1"/>
              <a:t>Optional</a:t>
            </a:r>
            <a:r>
              <a:rPr lang="da-DK" dirty="0"/>
              <a:t> </a:t>
            </a:r>
            <a:r>
              <a:rPr lang="da-DK" dirty="0" err="1"/>
              <a:t>Subtitle</a:t>
            </a:r>
            <a:endParaRPr lang="da-DK" dirty="0"/>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rPr>
              <a:t>www.dlapiper.com</a:t>
            </a:r>
          </a:p>
        </p:txBody>
      </p:sp>
      <p:sp>
        <p:nvSpPr>
          <p:cNvPr id="2" name="Title 1"/>
          <p:cNvSpPr>
            <a:spLocks noGrp="1"/>
          </p:cNvSpPr>
          <p:nvPr>
            <p:ph type="title" hasCustomPrompt="1"/>
          </p:nvPr>
        </p:nvSpPr>
        <p:spPr>
          <a:xfrm>
            <a:off x="515938" y="368300"/>
            <a:ext cx="7380366" cy="577153"/>
          </a:xfrm>
        </p:spPr>
        <p:txBody>
          <a:bodyPr/>
          <a:lstStyle/>
          <a:p>
            <a:r>
              <a:rPr lang="da-DK" dirty="0" err="1"/>
              <a:t>Click</a:t>
            </a:r>
            <a:r>
              <a:rPr lang="da-DK" dirty="0"/>
              <a:t> to </a:t>
            </a:r>
            <a:r>
              <a:rPr lang="da-DK" dirty="0" err="1"/>
              <a:t>edit</a:t>
            </a:r>
            <a:r>
              <a:rPr lang="da-DK" dirty="0"/>
              <a:t> </a:t>
            </a:r>
            <a:r>
              <a:rPr lang="da-DK" dirty="0" err="1"/>
              <a:t>title</a:t>
            </a:r>
            <a:endParaRPr lang="da-DK" dirty="0"/>
          </a:p>
        </p:txBody>
      </p:sp>
      <p:sp>
        <p:nvSpPr>
          <p:cNvPr id="4" name="Footer Placeholder 3"/>
          <p:cNvSpPr>
            <a:spLocks noGrp="1"/>
          </p:cNvSpPr>
          <p:nvPr>
            <p:ph type="ftr" sz="quarter" idx="17"/>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380287" cy="4876524"/>
          </a:xfrm>
        </p:spPr>
        <p:txBody>
          <a:bodyPr vert="horz" lIns="0" tIns="0" rIns="0" bIns="0" numCol="2" spcCol="137160" rtlCol="0">
            <a:noAutofit/>
          </a:bodyPr>
          <a:lstStyle>
            <a:lvl1pPr marL="0" indent="0">
              <a:buNone/>
              <a:defRPr lang="en-US" dirty="0">
                <a:solidFill>
                  <a:schemeClr val="tx1"/>
                </a:solidFill>
              </a:defRPr>
            </a:lvl1pPr>
            <a:lvl2pPr>
              <a:defRPr kumimoji="0" lang="en-US" b="0" i="0" u="none" strike="noStrike" cap="none" spc="0" normalizeH="0" baseline="0" dirty="0">
                <a:ln>
                  <a:noFill/>
                </a:ln>
                <a:solidFill>
                  <a:schemeClr val="tx1"/>
                </a:solidFill>
                <a:effectLst/>
                <a:uLnTx/>
                <a:uFillTx/>
                <a:latin typeface="Arial" panose="020B0604020202020204"/>
              </a:defRPr>
            </a:lvl2pPr>
            <a:lvl3pPr>
              <a:defRPr kumimoji="0" lang="en-US" b="0" i="0" u="none" strike="noStrike" cap="none" spc="0" normalizeH="0" baseline="0" dirty="0">
                <a:ln>
                  <a:noFill/>
                </a:ln>
                <a:solidFill>
                  <a:schemeClr val="tx1"/>
                </a:solidFill>
                <a:effectLst/>
                <a:uLnTx/>
                <a:uFillTx/>
                <a:latin typeface="Arial" panose="020B0604020202020204"/>
              </a:defRPr>
            </a:lvl3pPr>
            <a:lvl4pPr>
              <a:defRPr kumimoji="0" lang="en-US" b="0" i="0" u="none" strike="noStrike" cap="none" spc="0" normalizeH="0" baseline="0" dirty="0">
                <a:ln>
                  <a:noFill/>
                </a:ln>
                <a:solidFill>
                  <a:schemeClr val="tx1"/>
                </a:solidFill>
                <a:effectLst/>
                <a:uLnTx/>
                <a:uFillTx/>
                <a:latin typeface="Arial" panose="020B0604020202020204"/>
              </a:defRPr>
            </a:lvl4pPr>
            <a:lvl5pPr>
              <a:defRPr kumimoji="0" lang="en-US" b="0" i="0" u="none" strike="noStrike" cap="none" spc="0" normalizeH="0" baseline="0" dirty="0">
                <a:ln>
                  <a:noFill/>
                </a:ln>
                <a:solidFill>
                  <a:schemeClr val="tx1"/>
                </a:solidFill>
                <a:effectLst/>
                <a:uLnTx/>
                <a:uFillTx/>
                <a:latin typeface="Arial" panose="020B0604020202020204"/>
              </a:defRPr>
            </a:lvl5pPr>
          </a:lstStyle>
          <a:p>
            <a:pPr lvl="0">
              <a:lnSpc>
                <a:spcPct val="100000"/>
              </a:lnSpc>
            </a:pPr>
            <a:r>
              <a:rPr lang="da-DK" dirty="0" err="1"/>
              <a:t>Click</a:t>
            </a:r>
            <a:r>
              <a:rPr lang="da-DK" dirty="0"/>
              <a:t> to </a:t>
            </a:r>
            <a:r>
              <a:rPr lang="da-DK" dirty="0" err="1"/>
              <a:t>edit</a:t>
            </a:r>
            <a:r>
              <a:rPr lang="da-DK" dirty="0"/>
              <a:t> Master </a:t>
            </a:r>
            <a:r>
              <a:rPr lang="da-DK" dirty="0" err="1"/>
              <a:t>text</a:t>
            </a:r>
            <a:r>
              <a:rPr lang="da-DK" dirty="0"/>
              <a:t> styles</a:t>
            </a:r>
          </a:p>
          <a:p>
            <a:pPr lvl="1">
              <a:lnSpc>
                <a:spcPct val="100000"/>
              </a:lnSpc>
            </a:pPr>
            <a:r>
              <a:rPr lang="da-DK" dirty="0"/>
              <a:t>Second </a:t>
            </a:r>
            <a:r>
              <a:rPr lang="da-DK" dirty="0" err="1"/>
              <a:t>level</a:t>
            </a:r>
            <a:endParaRPr lang="da-DK" dirty="0"/>
          </a:p>
          <a:p>
            <a:pPr lvl="2">
              <a:lnSpc>
                <a:spcPct val="100000"/>
              </a:lnSpc>
            </a:pPr>
            <a:r>
              <a:rPr lang="da-DK" dirty="0"/>
              <a:t>Third </a:t>
            </a:r>
            <a:r>
              <a:rPr lang="da-DK" dirty="0" err="1"/>
              <a:t>level</a:t>
            </a:r>
            <a:endParaRPr lang="da-DK" dirty="0"/>
          </a:p>
          <a:p>
            <a:pPr lvl="3">
              <a:lnSpc>
                <a:spcPct val="100000"/>
              </a:lnSpc>
            </a:pPr>
            <a:r>
              <a:rPr lang="da-DK" dirty="0" err="1"/>
              <a:t>Fourth</a:t>
            </a:r>
            <a:r>
              <a:rPr lang="da-DK" dirty="0"/>
              <a:t> </a:t>
            </a:r>
            <a:r>
              <a:rPr lang="da-DK" dirty="0" err="1"/>
              <a:t>level</a:t>
            </a:r>
            <a:endParaRPr lang="da-DK" dirty="0"/>
          </a:p>
          <a:p>
            <a:pPr lvl="4">
              <a:lnSpc>
                <a:spcPct val="100000"/>
              </a:lnSpc>
            </a:pPr>
            <a:r>
              <a:rPr lang="da-DK" dirty="0"/>
              <a:t>Fifth </a:t>
            </a:r>
            <a:r>
              <a:rPr lang="da-DK" dirty="0" err="1"/>
              <a:t>level</a:t>
            </a:r>
            <a:endParaRPr lang="da-DK" dirty="0"/>
          </a:p>
        </p:txBody>
      </p:sp>
      <p:sp>
        <p:nvSpPr>
          <p:cNvPr id="20" name="Content Placeholder 8">
            <a:extLst>
              <a:ext uri="{FF2B5EF4-FFF2-40B4-BE49-F238E27FC236}">
                <a16:creationId xmlns:a16="http://schemas.microsoft.com/office/drawing/2014/main" id="{898B748E-7B1B-AC7F-6A3E-077C0D4C3972}"/>
              </a:ext>
            </a:extLst>
          </p:cNvPr>
          <p:cNvSpPr>
            <a:spLocks noGrp="1"/>
          </p:cNvSpPr>
          <p:nvPr>
            <p:ph sz="quarter" idx="22"/>
          </p:nvPr>
        </p:nvSpPr>
        <p:spPr>
          <a:xfrm>
            <a:off x="9020003" y="1432201"/>
            <a:ext cx="2617168" cy="571247"/>
          </a:xfrm>
        </p:spPr>
        <p:txBody>
          <a:bodyPr wrap="square">
            <a:spAutoFit/>
          </a:bodyPr>
          <a:lstStyle>
            <a:lvl1pPr marL="0" indent="0" algn="l" defTabSz="914400" rtl="0" eaLnBrk="1" latinLnBrk="0" hangingPunct="1">
              <a:lnSpc>
                <a:spcPct val="120000"/>
              </a:lnSpc>
              <a:buNone/>
              <a:defRPr lang="en-US" sz="1400" b="0" i="0" kern="1200" dirty="0">
                <a:solidFill>
                  <a:schemeClr val="bg1"/>
                </a:solidFill>
                <a:latin typeface="Cambria" panose="02040503050406030204" pitchFamily="18" charset="0"/>
                <a:ea typeface="+mn-ea"/>
                <a:cs typeface="+mn-cs"/>
              </a:defRPr>
            </a:lvl1pPr>
            <a:lvl2pPr marL="11113" indent="0">
              <a:lnSpc>
                <a:spcPct val="120000"/>
              </a:lnSpc>
              <a:spcAft>
                <a:spcPts val="600"/>
              </a:spcAft>
              <a:buNone/>
              <a:tabLst/>
              <a:defRPr sz="1100" i="1">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p:txBody>
      </p:sp>
    </p:spTree>
    <p:extLst>
      <p:ext uri="{BB962C8B-B14F-4D97-AF65-F5344CB8AC3E}">
        <p14:creationId xmlns:p14="http://schemas.microsoft.com/office/powerpoint/2010/main" val="218848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e18f70bf-b738-4032-b200-12d58ade3ab7">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E1F9F6C-D022-FA43-C28D-36001101FFD8}"/>
              </a:ext>
            </a:extLst>
          </p:cNvPr>
          <p:cNvSpPr/>
          <p:nvPr userDrawn="1"/>
        </p:nvSpPr>
        <p:spPr>
          <a:xfrm>
            <a:off x="8543730" y="0"/>
            <a:ext cx="3648267" cy="6599219"/>
          </a:xfrm>
          <a:prstGeom prst="rect">
            <a:avLst/>
          </a:prstGeom>
          <a:solidFill>
            <a:srgbClr val="1625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Picture Placeholder 29">
            <a:extLst>
              <a:ext uri="{FF2B5EF4-FFF2-40B4-BE49-F238E27FC236}">
                <a16:creationId xmlns:a16="http://schemas.microsoft.com/office/drawing/2014/main" id="{65D0081A-5448-AC8A-DC02-26BE45781833}"/>
              </a:ext>
            </a:extLst>
          </p:cNvPr>
          <p:cNvSpPr>
            <a:spLocks noGrp="1"/>
          </p:cNvSpPr>
          <p:nvPr>
            <p:ph type="pic" sz="quarter" idx="27" hasCustomPrompt="1"/>
          </p:nvPr>
        </p:nvSpPr>
        <p:spPr>
          <a:xfrm>
            <a:off x="8534400" y="1"/>
            <a:ext cx="3657600" cy="6582426"/>
          </a:xfrm>
          <a:custGeom>
            <a:avLst/>
            <a:gdLst>
              <a:gd name="connsiteX0" fmla="*/ 0 w 3657600"/>
              <a:gd name="connsiteY0" fmla="*/ 0 h 6582426"/>
              <a:gd name="connsiteX1" fmla="*/ 3657600 w 3657600"/>
              <a:gd name="connsiteY1" fmla="*/ 0 h 6582426"/>
              <a:gd name="connsiteX2" fmla="*/ 3657600 w 3657600"/>
              <a:gd name="connsiteY2" fmla="*/ 5120099 h 6582426"/>
              <a:gd name="connsiteX3" fmla="*/ 3399972 w 3657600"/>
              <a:gd name="connsiteY3" fmla="*/ 5136001 h 6582426"/>
              <a:gd name="connsiteX4" fmla="*/ 266768 w 3657600"/>
              <a:gd name="connsiteY4" fmla="*/ 6569330 h 6582426"/>
              <a:gd name="connsiteX5" fmla="*/ 54610 w 3657600"/>
              <a:gd name="connsiteY5" fmla="*/ 6582426 h 6582426"/>
              <a:gd name="connsiteX6" fmla="*/ 0 w 3657600"/>
              <a:gd name="connsiteY6" fmla="*/ 6582426 h 658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7600" h="6582426">
                <a:moveTo>
                  <a:pt x="0" y="0"/>
                </a:moveTo>
                <a:lnTo>
                  <a:pt x="3657600" y="0"/>
                </a:lnTo>
                <a:lnTo>
                  <a:pt x="3657600" y="5120099"/>
                </a:lnTo>
                <a:lnTo>
                  <a:pt x="3399972" y="5136001"/>
                </a:lnTo>
                <a:cubicBezTo>
                  <a:pt x="2191809" y="5286350"/>
                  <a:pt x="1474931" y="6418981"/>
                  <a:pt x="266768" y="6569330"/>
                </a:cubicBezTo>
                <a:lnTo>
                  <a:pt x="54610" y="6582426"/>
                </a:lnTo>
                <a:lnTo>
                  <a:pt x="0" y="6582426"/>
                </a:lnTo>
                <a:close/>
              </a:path>
            </a:pathLst>
          </a:custGeom>
          <a:solidFill>
            <a:schemeClr val="tx2"/>
          </a:solidFill>
        </p:spPr>
        <p:txBody>
          <a:bodyPr wrap="square">
            <a:noAutofit/>
          </a:bodyPr>
          <a:lstStyle>
            <a:lvl1pPr marL="176213" indent="0">
              <a:buNone/>
              <a:tabLst/>
              <a:defRPr/>
            </a:lvl1pPr>
          </a:lstStyle>
          <a:p>
            <a:pPr lvl="0"/>
            <a:r>
              <a:rPr lang="en-GB" dirty="0" err="1"/>
              <a:t>Vælg</a:t>
            </a:r>
            <a:r>
              <a:rPr lang="en-GB" dirty="0"/>
              <a:t> </a:t>
            </a:r>
            <a:r>
              <a:rPr lang="en-GB" dirty="0" err="1"/>
              <a:t>dit</a:t>
            </a:r>
            <a:r>
              <a:rPr lang="en-GB" dirty="0"/>
              <a:t> </a:t>
            </a:r>
            <a:r>
              <a:rPr lang="en-GB" dirty="0" err="1"/>
              <a:t>billede</a:t>
            </a:r>
            <a:r>
              <a:rPr lang="en-GB" dirty="0"/>
              <a:t> </a:t>
            </a:r>
            <a:r>
              <a:rPr lang="en-GB" dirty="0" err="1"/>
              <a:t>i</a:t>
            </a:r>
            <a:r>
              <a:rPr lang="en-GB" dirty="0"/>
              <a:t> </a:t>
            </a:r>
            <a:r>
              <a:rPr lang="en-GB" dirty="0" err="1"/>
              <a:t>Templafy</a:t>
            </a:r>
            <a:r>
              <a:rPr lang="en-GB" dirty="0"/>
              <a:t> under “</a:t>
            </a:r>
            <a:r>
              <a:rPr lang="en-GB" dirty="0" err="1"/>
              <a:t>Billede</a:t>
            </a:r>
            <a:r>
              <a:rPr lang="en-GB" dirty="0"/>
              <a:t>” – “Primary Photography“ </a:t>
            </a:r>
            <a:r>
              <a:rPr lang="en-GB" dirty="0" err="1"/>
              <a:t>eller</a:t>
            </a:r>
            <a:r>
              <a:rPr lang="en-GB" dirty="0"/>
              <a:t> “Supplementary”</a:t>
            </a:r>
            <a:endParaRPr lang="en-US" dirty="0"/>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rPr>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da-DK" dirty="0" err="1"/>
              <a:t>Optional</a:t>
            </a:r>
            <a:r>
              <a:rPr lang="da-DK" dirty="0"/>
              <a:t> </a:t>
            </a:r>
            <a:r>
              <a:rPr lang="da-DK" dirty="0" err="1"/>
              <a:t>Subtitle</a:t>
            </a:r>
            <a:endParaRPr lang="da-DK" dirty="0"/>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rPr>
              <a:t>www.dlapiper.com</a:t>
            </a:r>
          </a:p>
        </p:txBody>
      </p:sp>
      <p:sp>
        <p:nvSpPr>
          <p:cNvPr id="2" name="Title 1"/>
          <p:cNvSpPr>
            <a:spLocks noGrp="1"/>
          </p:cNvSpPr>
          <p:nvPr>
            <p:ph type="title" hasCustomPrompt="1"/>
          </p:nvPr>
        </p:nvSpPr>
        <p:spPr>
          <a:xfrm>
            <a:off x="515938" y="368300"/>
            <a:ext cx="7380366" cy="577153"/>
          </a:xfrm>
        </p:spPr>
        <p:txBody>
          <a:bodyPr/>
          <a:lstStyle/>
          <a:p>
            <a:r>
              <a:rPr lang="da-DK" dirty="0" err="1"/>
              <a:t>Click</a:t>
            </a:r>
            <a:r>
              <a:rPr lang="da-DK" dirty="0"/>
              <a:t> to </a:t>
            </a:r>
            <a:r>
              <a:rPr lang="da-DK" dirty="0" err="1"/>
              <a:t>edit</a:t>
            </a:r>
            <a:r>
              <a:rPr lang="da-DK" dirty="0"/>
              <a:t> </a:t>
            </a:r>
            <a:r>
              <a:rPr lang="da-DK" dirty="0" err="1"/>
              <a:t>title</a:t>
            </a:r>
            <a:endParaRPr lang="da-DK" dirty="0"/>
          </a:p>
        </p:txBody>
      </p:sp>
      <p:sp>
        <p:nvSpPr>
          <p:cNvPr id="4" name="Footer Placeholder 3"/>
          <p:cNvSpPr>
            <a:spLocks noGrp="1"/>
          </p:cNvSpPr>
          <p:nvPr>
            <p:ph type="ftr" sz="quarter" idx="17"/>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380287" cy="4876524"/>
          </a:xfrm>
        </p:spPr>
        <p:txBody>
          <a:bodyPr vert="horz" lIns="0" tIns="0" rIns="0" bIns="0" numCol="2" spcCol="137160" rtlCol="0">
            <a:noAutofit/>
          </a:bodyPr>
          <a:lstStyle>
            <a:lvl1pPr marL="0" indent="0">
              <a:buNone/>
              <a:defRPr lang="en-US" dirty="0">
                <a:solidFill>
                  <a:schemeClr val="tx1"/>
                </a:solidFill>
              </a:defRPr>
            </a:lvl1pPr>
            <a:lvl2pPr>
              <a:defRPr kumimoji="0" lang="en-US" b="0" i="0" u="none" strike="noStrike" cap="none" spc="0" normalizeH="0" baseline="0" dirty="0">
                <a:ln>
                  <a:noFill/>
                </a:ln>
                <a:solidFill>
                  <a:schemeClr val="tx1"/>
                </a:solidFill>
                <a:effectLst/>
                <a:uLnTx/>
                <a:uFillTx/>
                <a:latin typeface="Arial" panose="020B0604020202020204"/>
              </a:defRPr>
            </a:lvl2pPr>
            <a:lvl3pPr>
              <a:defRPr kumimoji="0" lang="en-US" b="0" i="0" u="none" strike="noStrike" cap="none" spc="0" normalizeH="0" baseline="0" dirty="0">
                <a:ln>
                  <a:noFill/>
                </a:ln>
                <a:solidFill>
                  <a:schemeClr val="tx1"/>
                </a:solidFill>
                <a:effectLst/>
                <a:uLnTx/>
                <a:uFillTx/>
                <a:latin typeface="Arial" panose="020B0604020202020204"/>
              </a:defRPr>
            </a:lvl3pPr>
            <a:lvl4pPr>
              <a:defRPr kumimoji="0" lang="en-US" b="0" i="0" u="none" strike="noStrike" cap="none" spc="0" normalizeH="0" baseline="0" dirty="0">
                <a:ln>
                  <a:noFill/>
                </a:ln>
                <a:solidFill>
                  <a:schemeClr val="tx1"/>
                </a:solidFill>
                <a:effectLst/>
                <a:uLnTx/>
                <a:uFillTx/>
                <a:latin typeface="Arial" panose="020B0604020202020204"/>
              </a:defRPr>
            </a:lvl4pPr>
            <a:lvl5pPr>
              <a:defRPr kumimoji="0" lang="en-US" b="0" i="0" u="none" strike="noStrike" cap="none" spc="0" normalizeH="0" baseline="0" dirty="0">
                <a:ln>
                  <a:noFill/>
                </a:ln>
                <a:solidFill>
                  <a:schemeClr val="tx1"/>
                </a:solidFill>
                <a:effectLst/>
                <a:uLnTx/>
                <a:uFillTx/>
                <a:latin typeface="Arial" panose="020B0604020202020204"/>
              </a:defRPr>
            </a:lvl5pPr>
          </a:lstStyle>
          <a:p>
            <a:pPr lvl="0">
              <a:lnSpc>
                <a:spcPct val="100000"/>
              </a:lnSpc>
            </a:pPr>
            <a:r>
              <a:rPr lang="en-GB"/>
              <a:t>Click to edit Master text styles</a:t>
            </a:r>
          </a:p>
          <a:p>
            <a:pPr lvl="1">
              <a:lnSpc>
                <a:spcPct val="100000"/>
              </a:lnSpc>
            </a:pPr>
            <a:r>
              <a:rPr lang="en-GB"/>
              <a:t>Second level</a:t>
            </a:r>
          </a:p>
          <a:p>
            <a:pPr lvl="2">
              <a:lnSpc>
                <a:spcPct val="100000"/>
              </a:lnSpc>
            </a:pPr>
            <a:r>
              <a:rPr lang="en-GB"/>
              <a:t>Third level</a:t>
            </a:r>
          </a:p>
          <a:p>
            <a:pPr lvl="3">
              <a:lnSpc>
                <a:spcPct val="100000"/>
              </a:lnSpc>
            </a:pPr>
            <a:r>
              <a:rPr lang="en-GB"/>
              <a:t>Fourth level</a:t>
            </a:r>
          </a:p>
          <a:p>
            <a:pPr lvl="4">
              <a:lnSpc>
                <a:spcPct val="100000"/>
              </a:lnSpc>
            </a:pPr>
            <a:r>
              <a:rPr lang="en-GB"/>
              <a:t>Fifth level</a:t>
            </a:r>
            <a:endParaRPr lang="da-DK" dirty="0"/>
          </a:p>
        </p:txBody>
      </p:sp>
      <p:sp>
        <p:nvSpPr>
          <p:cNvPr id="20" name="Content Placeholder 8">
            <a:extLst>
              <a:ext uri="{FF2B5EF4-FFF2-40B4-BE49-F238E27FC236}">
                <a16:creationId xmlns:a16="http://schemas.microsoft.com/office/drawing/2014/main" id="{898B748E-7B1B-AC7F-6A3E-077C0D4C3972}"/>
              </a:ext>
            </a:extLst>
          </p:cNvPr>
          <p:cNvSpPr>
            <a:spLocks noGrp="1"/>
          </p:cNvSpPr>
          <p:nvPr>
            <p:ph sz="quarter" idx="22"/>
          </p:nvPr>
        </p:nvSpPr>
        <p:spPr>
          <a:xfrm>
            <a:off x="9020003" y="1432201"/>
            <a:ext cx="2617168" cy="571247"/>
          </a:xfrm>
        </p:spPr>
        <p:txBody>
          <a:bodyPr wrap="square">
            <a:spAutoFit/>
          </a:bodyPr>
          <a:lstStyle>
            <a:lvl1pPr marL="0" indent="0" algn="l" defTabSz="914400" rtl="0" eaLnBrk="1" latinLnBrk="0" hangingPunct="1">
              <a:lnSpc>
                <a:spcPct val="120000"/>
              </a:lnSpc>
              <a:buNone/>
              <a:defRPr lang="en-US" sz="1400" b="0" i="0" kern="1200" dirty="0">
                <a:solidFill>
                  <a:schemeClr val="bg1"/>
                </a:solidFill>
                <a:latin typeface="Cambria" panose="02040503050406030204" pitchFamily="18" charset="0"/>
                <a:ea typeface="+mn-ea"/>
                <a:cs typeface="+mn-cs"/>
              </a:defRPr>
            </a:lvl1pPr>
            <a:lvl2pPr marL="11113" indent="0">
              <a:lnSpc>
                <a:spcPct val="120000"/>
              </a:lnSpc>
              <a:spcAft>
                <a:spcPts val="600"/>
              </a:spcAft>
              <a:buNone/>
              <a:tabLst/>
              <a:defRPr sz="1100" i="1">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287758856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9b1c3fc0-12cb-46c4-9bb2-36793d19d11c">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E1F9F6C-D022-FA43-C28D-36001101FFD8}"/>
              </a:ext>
            </a:extLst>
          </p:cNvPr>
          <p:cNvSpPr/>
          <p:nvPr userDrawn="1"/>
        </p:nvSpPr>
        <p:spPr>
          <a:xfrm>
            <a:off x="8543730" y="0"/>
            <a:ext cx="3648267" cy="6599219"/>
          </a:xfrm>
          <a:prstGeom prst="rect">
            <a:avLst/>
          </a:prstGeom>
          <a:solidFill>
            <a:srgbClr val="1625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Picture Placeholder 29">
            <a:extLst>
              <a:ext uri="{FF2B5EF4-FFF2-40B4-BE49-F238E27FC236}">
                <a16:creationId xmlns:a16="http://schemas.microsoft.com/office/drawing/2014/main" id="{65D0081A-5448-AC8A-DC02-26BE45781833}"/>
              </a:ext>
            </a:extLst>
          </p:cNvPr>
          <p:cNvSpPr>
            <a:spLocks noGrp="1"/>
          </p:cNvSpPr>
          <p:nvPr>
            <p:ph type="pic" sz="quarter" idx="27" hasCustomPrompt="1"/>
          </p:nvPr>
        </p:nvSpPr>
        <p:spPr>
          <a:xfrm>
            <a:off x="8534400" y="1"/>
            <a:ext cx="3657600" cy="6582426"/>
          </a:xfrm>
          <a:custGeom>
            <a:avLst/>
            <a:gdLst>
              <a:gd name="connsiteX0" fmla="*/ 0 w 3657600"/>
              <a:gd name="connsiteY0" fmla="*/ 0 h 6582426"/>
              <a:gd name="connsiteX1" fmla="*/ 3657600 w 3657600"/>
              <a:gd name="connsiteY1" fmla="*/ 0 h 6582426"/>
              <a:gd name="connsiteX2" fmla="*/ 3657600 w 3657600"/>
              <a:gd name="connsiteY2" fmla="*/ 5120099 h 6582426"/>
              <a:gd name="connsiteX3" fmla="*/ 3399972 w 3657600"/>
              <a:gd name="connsiteY3" fmla="*/ 5136001 h 6582426"/>
              <a:gd name="connsiteX4" fmla="*/ 266768 w 3657600"/>
              <a:gd name="connsiteY4" fmla="*/ 6569330 h 6582426"/>
              <a:gd name="connsiteX5" fmla="*/ 54610 w 3657600"/>
              <a:gd name="connsiteY5" fmla="*/ 6582426 h 6582426"/>
              <a:gd name="connsiteX6" fmla="*/ 0 w 3657600"/>
              <a:gd name="connsiteY6" fmla="*/ 6582426 h 658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7600" h="6582426">
                <a:moveTo>
                  <a:pt x="0" y="0"/>
                </a:moveTo>
                <a:lnTo>
                  <a:pt x="3657600" y="0"/>
                </a:lnTo>
                <a:lnTo>
                  <a:pt x="3657600" y="5120099"/>
                </a:lnTo>
                <a:lnTo>
                  <a:pt x="3399972" y="5136001"/>
                </a:lnTo>
                <a:cubicBezTo>
                  <a:pt x="2191809" y="5286350"/>
                  <a:pt x="1474931" y="6418981"/>
                  <a:pt x="266768" y="6569330"/>
                </a:cubicBezTo>
                <a:lnTo>
                  <a:pt x="54610" y="6582426"/>
                </a:lnTo>
                <a:lnTo>
                  <a:pt x="0" y="6582426"/>
                </a:lnTo>
                <a:close/>
              </a:path>
            </a:pathLst>
          </a:custGeom>
          <a:solidFill>
            <a:schemeClr val="tx2"/>
          </a:solidFill>
        </p:spPr>
        <p:txBody>
          <a:bodyPr wrap="square">
            <a:noAutofit/>
          </a:bodyPr>
          <a:lstStyle>
            <a:lvl1pPr marL="176213" indent="0">
              <a:buNone/>
              <a:tabLst/>
              <a:defRPr/>
            </a:lvl1pPr>
          </a:lstStyle>
          <a:p>
            <a:pPr lvl="0"/>
            <a:r>
              <a:rPr lang="da-DK" dirty="0"/>
              <a:t>Vælg dit billede i Templafy under “Billede” – “</a:t>
            </a:r>
            <a:r>
              <a:rPr lang="da-DK" dirty="0" err="1"/>
              <a:t>Primary</a:t>
            </a:r>
            <a:r>
              <a:rPr lang="da-DK" dirty="0"/>
              <a:t> </a:t>
            </a:r>
            <a:r>
              <a:rPr lang="da-DK" dirty="0" err="1"/>
              <a:t>Photography</a:t>
            </a:r>
            <a:r>
              <a:rPr lang="da-DK" dirty="0"/>
              <a:t>“ eller “</a:t>
            </a:r>
            <a:r>
              <a:rPr lang="da-DK" dirty="0" err="1"/>
              <a:t>Supplementary</a:t>
            </a:r>
            <a:r>
              <a:rPr lang="da-DK" dirty="0"/>
              <a:t>”</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rPr>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da-DK" dirty="0" err="1"/>
              <a:t>Optional</a:t>
            </a:r>
            <a:r>
              <a:rPr lang="da-DK" dirty="0"/>
              <a:t> </a:t>
            </a:r>
            <a:r>
              <a:rPr lang="da-DK" dirty="0" err="1"/>
              <a:t>Subtitle</a:t>
            </a:r>
            <a:endParaRPr lang="da-DK" dirty="0"/>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rPr>
              <a:t>www.dlapiper.com</a:t>
            </a:r>
          </a:p>
        </p:txBody>
      </p:sp>
      <p:sp>
        <p:nvSpPr>
          <p:cNvPr id="2" name="Title 1"/>
          <p:cNvSpPr>
            <a:spLocks noGrp="1"/>
          </p:cNvSpPr>
          <p:nvPr>
            <p:ph type="title" hasCustomPrompt="1"/>
          </p:nvPr>
        </p:nvSpPr>
        <p:spPr>
          <a:xfrm>
            <a:off x="515938" y="368300"/>
            <a:ext cx="7380366" cy="577153"/>
          </a:xfrm>
        </p:spPr>
        <p:txBody>
          <a:bodyPr/>
          <a:lstStyle/>
          <a:p>
            <a:r>
              <a:rPr lang="da-DK" dirty="0" err="1"/>
              <a:t>Click</a:t>
            </a:r>
            <a:r>
              <a:rPr lang="da-DK" dirty="0"/>
              <a:t> to </a:t>
            </a:r>
            <a:r>
              <a:rPr lang="da-DK" dirty="0" err="1"/>
              <a:t>edit</a:t>
            </a:r>
            <a:r>
              <a:rPr lang="da-DK" dirty="0"/>
              <a:t> </a:t>
            </a:r>
            <a:r>
              <a:rPr lang="da-DK" dirty="0" err="1"/>
              <a:t>title</a:t>
            </a:r>
            <a:endParaRPr lang="da-DK" dirty="0"/>
          </a:p>
        </p:txBody>
      </p:sp>
      <p:sp>
        <p:nvSpPr>
          <p:cNvPr id="4" name="Footer Placeholder 3"/>
          <p:cNvSpPr>
            <a:spLocks noGrp="1"/>
          </p:cNvSpPr>
          <p:nvPr>
            <p:ph type="ftr" sz="quarter" idx="17"/>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380287" cy="4876524"/>
          </a:xfrm>
        </p:spPr>
        <p:txBody>
          <a:bodyPr vert="horz" lIns="0" tIns="0" rIns="0" bIns="0" numCol="2" spcCol="137160" rtlCol="0">
            <a:noAutofit/>
          </a:bodyPr>
          <a:lstStyle>
            <a:lvl1pPr marL="0" indent="0">
              <a:buNone/>
              <a:defRPr lang="en-US" dirty="0">
                <a:solidFill>
                  <a:schemeClr val="tx1"/>
                </a:solidFill>
              </a:defRPr>
            </a:lvl1pPr>
            <a:lvl2pPr>
              <a:defRPr kumimoji="0" lang="en-US" b="0" i="0" u="none" strike="noStrike" cap="none" spc="0" normalizeH="0" baseline="0" dirty="0">
                <a:ln>
                  <a:noFill/>
                </a:ln>
                <a:solidFill>
                  <a:schemeClr val="tx1"/>
                </a:solidFill>
                <a:effectLst/>
                <a:uLnTx/>
                <a:uFillTx/>
                <a:latin typeface="Arial" panose="020B0604020202020204"/>
              </a:defRPr>
            </a:lvl2pPr>
            <a:lvl3pPr>
              <a:defRPr kumimoji="0" lang="en-US" b="0" i="0" u="none" strike="noStrike" cap="none" spc="0" normalizeH="0" baseline="0" dirty="0">
                <a:ln>
                  <a:noFill/>
                </a:ln>
                <a:solidFill>
                  <a:schemeClr val="tx1"/>
                </a:solidFill>
                <a:effectLst/>
                <a:uLnTx/>
                <a:uFillTx/>
                <a:latin typeface="Arial" panose="020B0604020202020204"/>
              </a:defRPr>
            </a:lvl3pPr>
            <a:lvl4pPr>
              <a:defRPr kumimoji="0" lang="en-US" b="0" i="0" u="none" strike="noStrike" cap="none" spc="0" normalizeH="0" baseline="0" dirty="0">
                <a:ln>
                  <a:noFill/>
                </a:ln>
                <a:solidFill>
                  <a:schemeClr val="tx1"/>
                </a:solidFill>
                <a:effectLst/>
                <a:uLnTx/>
                <a:uFillTx/>
                <a:latin typeface="Arial" panose="020B0604020202020204"/>
              </a:defRPr>
            </a:lvl4pPr>
            <a:lvl5pPr>
              <a:defRPr kumimoji="0" lang="en-US" b="0" i="0" u="none" strike="noStrike" cap="none" spc="0" normalizeH="0" baseline="0" dirty="0">
                <a:ln>
                  <a:noFill/>
                </a:ln>
                <a:solidFill>
                  <a:schemeClr val="tx1"/>
                </a:solidFill>
                <a:effectLst/>
                <a:uLnTx/>
                <a:uFillTx/>
                <a:latin typeface="Arial" panose="020B0604020202020204"/>
              </a:defRPr>
            </a:lvl5pPr>
          </a:lstStyle>
          <a:p>
            <a:pPr lvl="0">
              <a:lnSpc>
                <a:spcPct val="100000"/>
              </a:lnSpc>
            </a:pPr>
            <a:r>
              <a:rPr lang="da-DK" dirty="0" err="1"/>
              <a:t>Click</a:t>
            </a:r>
            <a:r>
              <a:rPr lang="da-DK" dirty="0"/>
              <a:t> to </a:t>
            </a:r>
            <a:r>
              <a:rPr lang="da-DK" dirty="0" err="1"/>
              <a:t>edit</a:t>
            </a:r>
            <a:r>
              <a:rPr lang="da-DK" dirty="0"/>
              <a:t> Master </a:t>
            </a:r>
            <a:r>
              <a:rPr lang="da-DK" dirty="0" err="1"/>
              <a:t>text</a:t>
            </a:r>
            <a:r>
              <a:rPr lang="da-DK" dirty="0"/>
              <a:t> styles</a:t>
            </a:r>
          </a:p>
          <a:p>
            <a:pPr lvl="1">
              <a:lnSpc>
                <a:spcPct val="100000"/>
              </a:lnSpc>
            </a:pPr>
            <a:r>
              <a:rPr lang="da-DK" dirty="0"/>
              <a:t>Second </a:t>
            </a:r>
            <a:r>
              <a:rPr lang="da-DK" dirty="0" err="1"/>
              <a:t>level</a:t>
            </a:r>
            <a:endParaRPr lang="da-DK" dirty="0"/>
          </a:p>
          <a:p>
            <a:pPr lvl="2">
              <a:lnSpc>
                <a:spcPct val="100000"/>
              </a:lnSpc>
            </a:pPr>
            <a:r>
              <a:rPr lang="da-DK" dirty="0"/>
              <a:t>Third </a:t>
            </a:r>
            <a:r>
              <a:rPr lang="da-DK" dirty="0" err="1"/>
              <a:t>level</a:t>
            </a:r>
            <a:endParaRPr lang="da-DK" dirty="0"/>
          </a:p>
          <a:p>
            <a:pPr lvl="3">
              <a:lnSpc>
                <a:spcPct val="100000"/>
              </a:lnSpc>
            </a:pPr>
            <a:r>
              <a:rPr lang="da-DK" dirty="0" err="1"/>
              <a:t>Fourth</a:t>
            </a:r>
            <a:r>
              <a:rPr lang="da-DK" dirty="0"/>
              <a:t> </a:t>
            </a:r>
            <a:r>
              <a:rPr lang="da-DK" dirty="0" err="1"/>
              <a:t>level</a:t>
            </a:r>
            <a:endParaRPr lang="da-DK" dirty="0"/>
          </a:p>
          <a:p>
            <a:pPr lvl="4">
              <a:lnSpc>
                <a:spcPct val="100000"/>
              </a:lnSpc>
            </a:pPr>
            <a:r>
              <a:rPr lang="da-DK" dirty="0"/>
              <a:t>Fifth </a:t>
            </a:r>
            <a:r>
              <a:rPr lang="da-DK" dirty="0" err="1"/>
              <a:t>level</a:t>
            </a:r>
            <a:endParaRPr lang="da-DK" dirty="0"/>
          </a:p>
        </p:txBody>
      </p:sp>
      <p:sp>
        <p:nvSpPr>
          <p:cNvPr id="20" name="Content Placeholder 8">
            <a:extLst>
              <a:ext uri="{FF2B5EF4-FFF2-40B4-BE49-F238E27FC236}">
                <a16:creationId xmlns:a16="http://schemas.microsoft.com/office/drawing/2014/main" id="{898B748E-7B1B-AC7F-6A3E-077C0D4C3972}"/>
              </a:ext>
            </a:extLst>
          </p:cNvPr>
          <p:cNvSpPr>
            <a:spLocks noGrp="1"/>
          </p:cNvSpPr>
          <p:nvPr>
            <p:ph sz="quarter" idx="22"/>
          </p:nvPr>
        </p:nvSpPr>
        <p:spPr>
          <a:xfrm>
            <a:off x="9020003" y="1432201"/>
            <a:ext cx="2617168" cy="571247"/>
          </a:xfrm>
        </p:spPr>
        <p:txBody>
          <a:bodyPr wrap="square">
            <a:spAutoFit/>
          </a:bodyPr>
          <a:lstStyle>
            <a:lvl1pPr marL="0" indent="0" algn="l" defTabSz="914400" rtl="0" eaLnBrk="1" latinLnBrk="0" hangingPunct="1">
              <a:lnSpc>
                <a:spcPct val="120000"/>
              </a:lnSpc>
              <a:buNone/>
              <a:defRPr lang="en-US" sz="1400" b="0" i="0" kern="1200" dirty="0">
                <a:solidFill>
                  <a:schemeClr val="bg1"/>
                </a:solidFill>
                <a:latin typeface="Cambria" panose="02040503050406030204" pitchFamily="18" charset="0"/>
                <a:ea typeface="+mn-ea"/>
                <a:cs typeface="+mn-cs"/>
              </a:defRPr>
            </a:lvl1pPr>
            <a:lvl2pPr marL="11113" indent="0">
              <a:lnSpc>
                <a:spcPct val="120000"/>
              </a:lnSpc>
              <a:spcAft>
                <a:spcPts val="600"/>
              </a:spcAft>
              <a:buNone/>
              <a:tabLst/>
              <a:defRPr sz="1100" i="1">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p:txBody>
      </p:sp>
    </p:spTree>
    <p:extLst>
      <p:ext uri="{BB962C8B-B14F-4D97-AF65-F5344CB8AC3E}">
        <p14:creationId xmlns:p14="http://schemas.microsoft.com/office/powerpoint/2010/main" val="101778853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aa8831f2-7d1c-4c6e-ad99-91f22867fc1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8" name="TextBox 7">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extLst>
      <p:ext uri="{BB962C8B-B14F-4D97-AF65-F5344CB8AC3E}">
        <p14:creationId xmlns:p14="http://schemas.microsoft.com/office/powerpoint/2010/main" val="260645328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_Tekst med korte tekster">
    <p:spTree>
      <p:nvGrpSpPr>
        <p:cNvPr id="1" name=""/>
        <p:cNvGrpSpPr/>
        <p:nvPr/>
      </p:nvGrpSpPr>
      <p:grpSpPr>
        <a:xfrm>
          <a:off x="0" y="0"/>
          <a:ext cx="0" cy="0"/>
          <a:chOff x="0" y="0"/>
          <a:chExt cx="0" cy="0"/>
        </a:xfrm>
      </p:grpSpPr>
      <p:pic>
        <p:nvPicPr>
          <p:cNvPr id="3" name="Billede 2" descr="Et billede, der indeholder design&#10;&#10;Automatisk genereret beskrivelse">
            <a:extLst>
              <a:ext uri="{FF2B5EF4-FFF2-40B4-BE49-F238E27FC236}">
                <a16:creationId xmlns:a16="http://schemas.microsoft.com/office/drawing/2014/main" id="{F34FD8F8-CA35-53D3-BD1E-081EDCBC1355}"/>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4" name="Grafik 23">
            <a:extLst>
              <a:ext uri="{FF2B5EF4-FFF2-40B4-BE49-F238E27FC236}">
                <a16:creationId xmlns:a16="http://schemas.microsoft.com/office/drawing/2014/main" id="{B5BD558B-B786-1042-33F3-952620C8F8E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247649" y="269914"/>
            <a:ext cx="1013612" cy="302918"/>
          </a:xfrm>
          <a:prstGeom prst="rect">
            <a:avLst/>
          </a:prstGeom>
        </p:spPr>
      </p:pic>
      <p:sp>
        <p:nvSpPr>
          <p:cNvPr id="8" name="Pladsholder til tekst 27">
            <a:extLst>
              <a:ext uri="{FF2B5EF4-FFF2-40B4-BE49-F238E27FC236}">
                <a16:creationId xmlns:a16="http://schemas.microsoft.com/office/drawing/2014/main" id="{FAD3CA4A-ED70-E37B-8319-9703A68CBD52}"/>
              </a:ext>
            </a:extLst>
          </p:cNvPr>
          <p:cNvSpPr>
            <a:spLocks noGrp="1"/>
          </p:cNvSpPr>
          <p:nvPr>
            <p:ph type="body" sz="quarter" idx="11" hasCustomPrompt="1"/>
          </p:nvPr>
        </p:nvSpPr>
        <p:spPr>
          <a:xfrm>
            <a:off x="254906" y="2495587"/>
            <a:ext cx="2782208" cy="492443"/>
          </a:xfrm>
        </p:spPr>
        <p:txBody>
          <a:bodyPr wrap="square" lIns="0" tIns="0" rIns="0" bIns="0">
            <a:spAutoFit/>
          </a:bodyPr>
          <a:lstStyle>
            <a:lvl1pPr marL="0" indent="0">
              <a:lnSpc>
                <a:spcPct val="100000"/>
              </a:lnSpc>
              <a:buNone/>
              <a:defRPr sz="1600">
                <a:solidFill>
                  <a:schemeClr val="tx1"/>
                </a:solidFill>
              </a:defRPr>
            </a:lvl1pPr>
          </a:lstStyle>
          <a:p>
            <a:pPr lvl="0"/>
            <a:r>
              <a:rPr lang="da-DK" dirty="0"/>
              <a:t>Klik for at tilføje en kort beskrivelse her</a:t>
            </a:r>
          </a:p>
        </p:txBody>
      </p:sp>
      <p:sp>
        <p:nvSpPr>
          <p:cNvPr id="9" name="Pladsholder til tekst 30">
            <a:extLst>
              <a:ext uri="{FF2B5EF4-FFF2-40B4-BE49-F238E27FC236}">
                <a16:creationId xmlns:a16="http://schemas.microsoft.com/office/drawing/2014/main" id="{555E7936-AD0D-BF16-199D-42A2617BE9C2}"/>
              </a:ext>
            </a:extLst>
          </p:cNvPr>
          <p:cNvSpPr>
            <a:spLocks noGrp="1"/>
          </p:cNvSpPr>
          <p:nvPr>
            <p:ph type="body" sz="quarter" idx="13"/>
          </p:nvPr>
        </p:nvSpPr>
        <p:spPr>
          <a:xfrm>
            <a:off x="254906" y="3135476"/>
            <a:ext cx="2782208" cy="192745"/>
          </a:xfrm>
        </p:spPr>
        <p:txBody>
          <a:bodyPr wrap="square" lIns="0" tIns="0" rIns="0" bIns="0">
            <a:spAutoFit/>
          </a:bodyPr>
          <a:lstStyle>
            <a:lvl1pPr marL="0" indent="0">
              <a:lnSpc>
                <a:spcPts val="1620"/>
              </a:lnSpc>
              <a:buNone/>
              <a:defRPr sz="1100">
                <a:solidFill>
                  <a:schemeClr val="accent6"/>
                </a:solidFill>
              </a:defRPr>
            </a:lvl1pPr>
          </a:lstStyle>
          <a:p>
            <a:pPr lvl="0"/>
            <a:endParaRPr lang="da-DK" dirty="0"/>
          </a:p>
        </p:txBody>
      </p:sp>
      <p:sp>
        <p:nvSpPr>
          <p:cNvPr id="12" name="Pladsholder til tekst 27">
            <a:extLst>
              <a:ext uri="{FF2B5EF4-FFF2-40B4-BE49-F238E27FC236}">
                <a16:creationId xmlns:a16="http://schemas.microsoft.com/office/drawing/2014/main" id="{42968EAA-BAC4-F199-E6CC-719A8531F45A}"/>
              </a:ext>
            </a:extLst>
          </p:cNvPr>
          <p:cNvSpPr>
            <a:spLocks noGrp="1"/>
          </p:cNvSpPr>
          <p:nvPr>
            <p:ph type="body" sz="quarter" idx="14" hasCustomPrompt="1"/>
          </p:nvPr>
        </p:nvSpPr>
        <p:spPr>
          <a:xfrm>
            <a:off x="3632199" y="2495587"/>
            <a:ext cx="2782208" cy="492443"/>
          </a:xfrm>
        </p:spPr>
        <p:txBody>
          <a:bodyPr wrap="square" lIns="0" tIns="0" rIns="0" bIns="0">
            <a:spAutoFit/>
          </a:bodyPr>
          <a:lstStyle>
            <a:lvl1pPr marL="0" indent="0">
              <a:lnSpc>
                <a:spcPct val="100000"/>
              </a:lnSpc>
              <a:buNone/>
              <a:defRPr sz="1600">
                <a:solidFill>
                  <a:schemeClr val="tx1"/>
                </a:solidFill>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da-DK" dirty="0"/>
              <a:t>Klik for at tilføje en kort beskrivelse her</a:t>
            </a:r>
          </a:p>
        </p:txBody>
      </p:sp>
      <p:sp>
        <p:nvSpPr>
          <p:cNvPr id="13" name="Pladsholder til tekst 30">
            <a:extLst>
              <a:ext uri="{FF2B5EF4-FFF2-40B4-BE49-F238E27FC236}">
                <a16:creationId xmlns:a16="http://schemas.microsoft.com/office/drawing/2014/main" id="{4A6F6A7E-248D-7107-987A-8612F650E7DD}"/>
              </a:ext>
            </a:extLst>
          </p:cNvPr>
          <p:cNvSpPr>
            <a:spLocks noGrp="1"/>
          </p:cNvSpPr>
          <p:nvPr>
            <p:ph type="body" sz="quarter" idx="15"/>
          </p:nvPr>
        </p:nvSpPr>
        <p:spPr>
          <a:xfrm>
            <a:off x="3632199" y="3135476"/>
            <a:ext cx="2782208" cy="192745"/>
          </a:xfrm>
        </p:spPr>
        <p:txBody>
          <a:bodyPr wrap="square" lIns="0" tIns="0" rIns="0" bIns="0">
            <a:spAutoFit/>
          </a:bodyPr>
          <a:lstStyle>
            <a:lvl1pPr marL="0" indent="0">
              <a:lnSpc>
                <a:spcPts val="1620"/>
              </a:lnSpc>
              <a:buNone/>
              <a:defRPr sz="1100">
                <a:solidFill>
                  <a:schemeClr val="accent6"/>
                </a:solidFill>
              </a:defRPr>
            </a:lvl1pPr>
          </a:lstStyle>
          <a:p>
            <a:pPr lvl="0"/>
            <a:endParaRPr lang="da-DK" dirty="0"/>
          </a:p>
        </p:txBody>
      </p:sp>
      <p:sp>
        <p:nvSpPr>
          <p:cNvPr id="14" name="Pladsholder til tekst 27">
            <a:extLst>
              <a:ext uri="{FF2B5EF4-FFF2-40B4-BE49-F238E27FC236}">
                <a16:creationId xmlns:a16="http://schemas.microsoft.com/office/drawing/2014/main" id="{C34D2434-0153-7A74-5EAD-CFA33881103D}"/>
              </a:ext>
            </a:extLst>
          </p:cNvPr>
          <p:cNvSpPr>
            <a:spLocks noGrp="1"/>
          </p:cNvSpPr>
          <p:nvPr>
            <p:ph type="body" sz="quarter" idx="16" hasCustomPrompt="1"/>
          </p:nvPr>
        </p:nvSpPr>
        <p:spPr>
          <a:xfrm>
            <a:off x="7009492" y="2495587"/>
            <a:ext cx="2782208" cy="492443"/>
          </a:xfrm>
        </p:spPr>
        <p:txBody>
          <a:bodyPr wrap="square" lIns="0" tIns="0" rIns="0" bIns="0">
            <a:spAutoFit/>
          </a:bodyPr>
          <a:lstStyle>
            <a:lvl1pPr marL="0" indent="0">
              <a:lnSpc>
                <a:spcPct val="100000"/>
              </a:lnSpc>
              <a:buNone/>
              <a:defRPr sz="1600">
                <a:solidFill>
                  <a:schemeClr val="tx1"/>
                </a:solidFill>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da-DK" dirty="0"/>
              <a:t>Klik for at tilføje en kort beskrivelse her</a:t>
            </a:r>
          </a:p>
        </p:txBody>
      </p:sp>
      <p:sp>
        <p:nvSpPr>
          <p:cNvPr id="15" name="Pladsholder til tekst 30">
            <a:extLst>
              <a:ext uri="{FF2B5EF4-FFF2-40B4-BE49-F238E27FC236}">
                <a16:creationId xmlns:a16="http://schemas.microsoft.com/office/drawing/2014/main" id="{CD28261F-F2F3-B575-D986-D3697B954756}"/>
              </a:ext>
            </a:extLst>
          </p:cNvPr>
          <p:cNvSpPr>
            <a:spLocks noGrp="1"/>
          </p:cNvSpPr>
          <p:nvPr>
            <p:ph type="body" sz="quarter" idx="17"/>
          </p:nvPr>
        </p:nvSpPr>
        <p:spPr>
          <a:xfrm>
            <a:off x="7009492" y="3135476"/>
            <a:ext cx="2782208" cy="192745"/>
          </a:xfrm>
        </p:spPr>
        <p:txBody>
          <a:bodyPr wrap="square" lIns="0" tIns="0" rIns="0" bIns="0">
            <a:spAutoFit/>
          </a:bodyPr>
          <a:lstStyle>
            <a:lvl1pPr marL="0" indent="0">
              <a:lnSpc>
                <a:spcPts val="1620"/>
              </a:lnSpc>
              <a:buNone/>
              <a:defRPr sz="1100">
                <a:solidFill>
                  <a:schemeClr val="accent6"/>
                </a:solidFill>
              </a:defRPr>
            </a:lvl1pPr>
          </a:lstStyle>
          <a:p>
            <a:pPr lvl="0"/>
            <a:endParaRPr lang="da-DK" dirty="0"/>
          </a:p>
        </p:txBody>
      </p:sp>
      <p:sp>
        <p:nvSpPr>
          <p:cNvPr id="16" name="Pladsholder til tekst 27">
            <a:extLst>
              <a:ext uri="{FF2B5EF4-FFF2-40B4-BE49-F238E27FC236}">
                <a16:creationId xmlns:a16="http://schemas.microsoft.com/office/drawing/2014/main" id="{F41E7023-CD44-AF8C-CFE4-7A73C459AFEC}"/>
              </a:ext>
            </a:extLst>
          </p:cNvPr>
          <p:cNvSpPr>
            <a:spLocks noGrp="1"/>
          </p:cNvSpPr>
          <p:nvPr>
            <p:ph type="body" sz="quarter" idx="18" hasCustomPrompt="1"/>
          </p:nvPr>
        </p:nvSpPr>
        <p:spPr>
          <a:xfrm>
            <a:off x="254906" y="4615580"/>
            <a:ext cx="2782208" cy="492443"/>
          </a:xfrm>
        </p:spPr>
        <p:txBody>
          <a:bodyPr wrap="square" lIns="0" tIns="0" rIns="0" bIns="0">
            <a:spAutoFit/>
          </a:bodyPr>
          <a:lstStyle>
            <a:lvl1pPr marL="0" indent="0">
              <a:lnSpc>
                <a:spcPct val="100000"/>
              </a:lnSpc>
              <a:buNone/>
              <a:defRPr sz="1600">
                <a:solidFill>
                  <a:schemeClr val="tx1"/>
                </a:solidFill>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da-DK" dirty="0"/>
              <a:t>Klik for at tilføje en kort beskrivelse her</a:t>
            </a:r>
          </a:p>
        </p:txBody>
      </p:sp>
      <p:sp>
        <p:nvSpPr>
          <p:cNvPr id="17" name="Pladsholder til tekst 30">
            <a:extLst>
              <a:ext uri="{FF2B5EF4-FFF2-40B4-BE49-F238E27FC236}">
                <a16:creationId xmlns:a16="http://schemas.microsoft.com/office/drawing/2014/main" id="{B5CA63E9-E25A-9E22-F996-5AB970115787}"/>
              </a:ext>
            </a:extLst>
          </p:cNvPr>
          <p:cNvSpPr>
            <a:spLocks noGrp="1"/>
          </p:cNvSpPr>
          <p:nvPr>
            <p:ph type="body" sz="quarter" idx="19"/>
          </p:nvPr>
        </p:nvSpPr>
        <p:spPr>
          <a:xfrm>
            <a:off x="254906" y="5255469"/>
            <a:ext cx="2782208" cy="192745"/>
          </a:xfrm>
        </p:spPr>
        <p:txBody>
          <a:bodyPr wrap="square" lIns="0" tIns="0" rIns="0" bIns="0">
            <a:spAutoFit/>
          </a:bodyPr>
          <a:lstStyle>
            <a:lvl1pPr marL="0" indent="0">
              <a:lnSpc>
                <a:spcPts val="1620"/>
              </a:lnSpc>
              <a:buNone/>
              <a:defRPr sz="1100">
                <a:solidFill>
                  <a:schemeClr val="accent6"/>
                </a:solidFill>
              </a:defRPr>
            </a:lvl1pPr>
          </a:lstStyle>
          <a:p>
            <a:pPr lvl="0"/>
            <a:endParaRPr lang="da-DK" dirty="0"/>
          </a:p>
        </p:txBody>
      </p:sp>
      <p:sp>
        <p:nvSpPr>
          <p:cNvPr id="18" name="Pladsholder til tekst 27">
            <a:extLst>
              <a:ext uri="{FF2B5EF4-FFF2-40B4-BE49-F238E27FC236}">
                <a16:creationId xmlns:a16="http://schemas.microsoft.com/office/drawing/2014/main" id="{56A4741D-1033-30D2-CEC9-363F876A357D}"/>
              </a:ext>
            </a:extLst>
          </p:cNvPr>
          <p:cNvSpPr>
            <a:spLocks noGrp="1"/>
          </p:cNvSpPr>
          <p:nvPr>
            <p:ph type="body" sz="quarter" idx="20" hasCustomPrompt="1"/>
          </p:nvPr>
        </p:nvSpPr>
        <p:spPr>
          <a:xfrm>
            <a:off x="3632199" y="4615580"/>
            <a:ext cx="2782208" cy="492443"/>
          </a:xfrm>
        </p:spPr>
        <p:txBody>
          <a:bodyPr wrap="square" lIns="0" tIns="0" rIns="0" bIns="0">
            <a:spAutoFit/>
          </a:bodyPr>
          <a:lstStyle>
            <a:lvl1pPr marL="0" indent="0">
              <a:lnSpc>
                <a:spcPct val="100000"/>
              </a:lnSpc>
              <a:buNone/>
              <a:defRPr sz="1600">
                <a:solidFill>
                  <a:schemeClr val="tx1"/>
                </a:solidFill>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da-DK" dirty="0"/>
              <a:t>Klik for at tilføje en kort beskrivelse her</a:t>
            </a:r>
          </a:p>
        </p:txBody>
      </p:sp>
      <p:sp>
        <p:nvSpPr>
          <p:cNvPr id="19" name="Pladsholder til tekst 30">
            <a:extLst>
              <a:ext uri="{FF2B5EF4-FFF2-40B4-BE49-F238E27FC236}">
                <a16:creationId xmlns:a16="http://schemas.microsoft.com/office/drawing/2014/main" id="{A75F3E6C-1A4A-95BA-1BF1-0743FBD1F539}"/>
              </a:ext>
            </a:extLst>
          </p:cNvPr>
          <p:cNvSpPr>
            <a:spLocks noGrp="1"/>
          </p:cNvSpPr>
          <p:nvPr>
            <p:ph type="body" sz="quarter" idx="21"/>
          </p:nvPr>
        </p:nvSpPr>
        <p:spPr>
          <a:xfrm>
            <a:off x="3632199" y="5255469"/>
            <a:ext cx="2782208" cy="192745"/>
          </a:xfrm>
        </p:spPr>
        <p:txBody>
          <a:bodyPr wrap="square" lIns="0" tIns="0" rIns="0" bIns="0">
            <a:spAutoFit/>
          </a:bodyPr>
          <a:lstStyle>
            <a:lvl1pPr marL="0" indent="0">
              <a:lnSpc>
                <a:spcPts val="1620"/>
              </a:lnSpc>
              <a:buNone/>
              <a:defRPr sz="1100">
                <a:solidFill>
                  <a:schemeClr val="accent6"/>
                </a:solidFill>
              </a:defRPr>
            </a:lvl1pPr>
          </a:lstStyle>
          <a:p>
            <a:pPr lvl="0"/>
            <a:endParaRPr lang="da-DK" dirty="0"/>
          </a:p>
        </p:txBody>
      </p:sp>
      <p:sp>
        <p:nvSpPr>
          <p:cNvPr id="20" name="Pladsholder til tekst 27">
            <a:extLst>
              <a:ext uri="{FF2B5EF4-FFF2-40B4-BE49-F238E27FC236}">
                <a16:creationId xmlns:a16="http://schemas.microsoft.com/office/drawing/2014/main" id="{33EED4DD-8655-EB16-B014-FB54A5C4E729}"/>
              </a:ext>
            </a:extLst>
          </p:cNvPr>
          <p:cNvSpPr>
            <a:spLocks noGrp="1"/>
          </p:cNvSpPr>
          <p:nvPr>
            <p:ph type="body" sz="quarter" idx="22" hasCustomPrompt="1"/>
          </p:nvPr>
        </p:nvSpPr>
        <p:spPr>
          <a:xfrm>
            <a:off x="7009492" y="4615580"/>
            <a:ext cx="2782208" cy="492443"/>
          </a:xfrm>
        </p:spPr>
        <p:txBody>
          <a:bodyPr wrap="square" lIns="0" tIns="0" rIns="0" bIns="0">
            <a:spAutoFit/>
          </a:bodyPr>
          <a:lstStyle>
            <a:lvl1pPr marL="0" indent="0">
              <a:lnSpc>
                <a:spcPct val="100000"/>
              </a:lnSpc>
              <a:buNone/>
              <a:defRPr sz="1600">
                <a:solidFill>
                  <a:schemeClr val="tx1"/>
                </a:solidFill>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da-DK" dirty="0"/>
              <a:t>Klik for at tilføje en kort beskrivelse her</a:t>
            </a:r>
          </a:p>
        </p:txBody>
      </p:sp>
      <p:sp>
        <p:nvSpPr>
          <p:cNvPr id="21" name="Pladsholder til tekst 30">
            <a:extLst>
              <a:ext uri="{FF2B5EF4-FFF2-40B4-BE49-F238E27FC236}">
                <a16:creationId xmlns:a16="http://schemas.microsoft.com/office/drawing/2014/main" id="{6B8D1E44-0AC6-B8FE-5DBE-EACB314BA01D}"/>
              </a:ext>
            </a:extLst>
          </p:cNvPr>
          <p:cNvSpPr>
            <a:spLocks noGrp="1"/>
          </p:cNvSpPr>
          <p:nvPr>
            <p:ph type="body" sz="quarter" idx="23"/>
          </p:nvPr>
        </p:nvSpPr>
        <p:spPr>
          <a:xfrm>
            <a:off x="7009492" y="5255469"/>
            <a:ext cx="2782208" cy="192745"/>
          </a:xfrm>
        </p:spPr>
        <p:txBody>
          <a:bodyPr wrap="square" lIns="0" tIns="0" rIns="0" bIns="0">
            <a:spAutoFit/>
          </a:bodyPr>
          <a:lstStyle>
            <a:lvl1pPr marL="0" indent="0">
              <a:lnSpc>
                <a:spcPts val="1620"/>
              </a:lnSpc>
              <a:buNone/>
              <a:defRPr sz="1100">
                <a:solidFill>
                  <a:schemeClr val="accent6"/>
                </a:solidFill>
              </a:defRPr>
            </a:lvl1pPr>
          </a:lstStyle>
          <a:p>
            <a:pPr lvl="0"/>
            <a:endParaRPr lang="da-DK" dirty="0"/>
          </a:p>
        </p:txBody>
      </p:sp>
      <p:sp>
        <p:nvSpPr>
          <p:cNvPr id="22" name="Pladsholder til tekst 27">
            <a:extLst>
              <a:ext uri="{FF2B5EF4-FFF2-40B4-BE49-F238E27FC236}">
                <a16:creationId xmlns:a16="http://schemas.microsoft.com/office/drawing/2014/main" id="{DAC9FB51-4CDF-C9FF-ECA1-3662EC91D2F2}"/>
              </a:ext>
            </a:extLst>
          </p:cNvPr>
          <p:cNvSpPr>
            <a:spLocks noGrp="1"/>
          </p:cNvSpPr>
          <p:nvPr>
            <p:ph type="body" sz="quarter" idx="10" hasCustomPrompt="1"/>
          </p:nvPr>
        </p:nvSpPr>
        <p:spPr>
          <a:xfrm>
            <a:off x="247648" y="1066814"/>
            <a:ext cx="10173605" cy="615553"/>
          </a:xfrm>
        </p:spPr>
        <p:txBody>
          <a:bodyPr wrap="square" lIns="0" tIns="0" rIns="0" bIns="0">
            <a:spAutoFit/>
          </a:bodyPr>
          <a:lstStyle>
            <a:lvl1pPr marL="0" indent="0">
              <a:lnSpc>
                <a:spcPct val="100000"/>
              </a:lnSpc>
              <a:buNone/>
              <a:defRPr sz="4000">
                <a:solidFill>
                  <a:schemeClr val="tx1"/>
                </a:solidFill>
              </a:defRPr>
            </a:lvl1pPr>
          </a:lstStyle>
          <a:p>
            <a:pPr lvl="0"/>
            <a:r>
              <a:rPr lang="da-DK" dirty="0"/>
              <a:t>Klik for at tilføje en overskrift her</a:t>
            </a:r>
          </a:p>
        </p:txBody>
      </p:sp>
      <p:sp>
        <p:nvSpPr>
          <p:cNvPr id="5" name="Pladsholder til slidenummer 4">
            <a:extLst>
              <a:ext uri="{FF2B5EF4-FFF2-40B4-BE49-F238E27FC236}">
                <a16:creationId xmlns:a16="http://schemas.microsoft.com/office/drawing/2014/main" id="{BFD430C8-9953-12C1-C0F2-D8A35BB6839D}"/>
              </a:ext>
            </a:extLst>
          </p:cNvPr>
          <p:cNvSpPr>
            <a:spLocks noGrp="1"/>
          </p:cNvSpPr>
          <p:nvPr>
            <p:ph type="sldNum" sz="quarter" idx="26"/>
          </p:nvPr>
        </p:nvSpPr>
        <p:spPr/>
        <p:txBody>
          <a:bodyPr/>
          <a:lstStyle>
            <a:lvl1pPr>
              <a:defRPr>
                <a:solidFill>
                  <a:schemeClr val="tx1"/>
                </a:solidFill>
              </a:defRPr>
            </a:lvl1pPr>
          </a:lstStyle>
          <a:p>
            <a:fld id="{CDD9CE8B-6171-2D4C-94DC-1CD342220B96}" type="slidenum">
              <a:rPr lang="en-GB" smtClean="0"/>
              <a:pPr/>
              <a:t>‹#›</a:t>
            </a:fld>
            <a:endParaRPr lang="en-GB" dirty="0"/>
          </a:p>
        </p:txBody>
      </p:sp>
    </p:spTree>
    <p:extLst>
      <p:ext uri="{BB962C8B-B14F-4D97-AF65-F5344CB8AC3E}">
        <p14:creationId xmlns:p14="http://schemas.microsoft.com/office/powerpoint/2010/main" val="115834912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userDrawn="1">
  <p:cSld name="Forside billede m. boks, hvi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BCAC3B6-5743-49D3-8602-85D371508C49}"/>
              </a:ext>
            </a:extLst>
          </p:cNvPr>
          <p:cNvSpPr>
            <a:spLocks noGrp="1"/>
          </p:cNvSpPr>
          <p:nvPr>
            <p:ph type="pic" sz="quarter" idx="21" hasCustomPrompt="1"/>
          </p:nvPr>
        </p:nvSpPr>
        <p:spPr>
          <a:xfrm>
            <a:off x="0" y="0"/>
            <a:ext cx="12194787" cy="6861600"/>
          </a:xfrm>
          <a:custGeom>
            <a:avLst/>
            <a:gdLst>
              <a:gd name="connsiteX0" fmla="*/ 0 w 12190410"/>
              <a:gd name="connsiteY0" fmla="*/ 0 h 6857998"/>
              <a:gd name="connsiteX1" fmla="*/ 12190410 w 12190410"/>
              <a:gd name="connsiteY1" fmla="*/ 0 h 6857998"/>
              <a:gd name="connsiteX2" fmla="*/ 12190410 w 12190410"/>
              <a:gd name="connsiteY2" fmla="*/ 6857998 h 6857998"/>
              <a:gd name="connsiteX3" fmla="*/ 0 w 1219041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0410" h="6857997">
                <a:moveTo>
                  <a:pt x="0" y="0"/>
                </a:moveTo>
                <a:lnTo>
                  <a:pt x="12190410" y="0"/>
                </a:lnTo>
                <a:lnTo>
                  <a:pt x="12190410" y="6857998"/>
                </a:lnTo>
                <a:lnTo>
                  <a:pt x="0" y="6857998"/>
                </a:lnTo>
                <a:close/>
              </a:path>
            </a:pathLst>
          </a:custGeom>
          <a:solidFill>
            <a:schemeClr val="bg1">
              <a:lumMod val="95000"/>
            </a:schemeClr>
          </a:solidFill>
        </p:spPr>
        <p:txBody>
          <a:bodyPr wrap="square" tIns="72000">
            <a:noAutofit/>
          </a:bodyPr>
          <a:lstStyle>
            <a:lvl1pPr marL="0" indent="0" algn="ctr">
              <a:buNone/>
              <a:defRPr sz="1400"/>
            </a:lvl1pPr>
          </a:lstStyle>
          <a:p>
            <a:pPr marL="0" marR="0" lvl="0" indent="0" algn="ctr" defTabSz="914400" rtl="0" eaLnBrk="1" fontAlgn="auto" latinLnBrk="0" hangingPunct="1">
              <a:lnSpc>
                <a:spcPct val="117000"/>
              </a:lnSpc>
              <a:spcBef>
                <a:spcPct val="0"/>
              </a:spcBef>
              <a:spcAft>
                <a:spcPts val="600"/>
              </a:spcAft>
              <a:buClr>
                <a:schemeClr val="accent1"/>
              </a:buClr>
              <a:buSzTx/>
              <a:buFont typeface="Arial" panose="020B0604020202020204" pitchFamily="34" charset="0"/>
              <a:buNone/>
              <a:defRPr/>
            </a:pPr>
            <a:r>
              <a:rPr lang="da-DK"/>
              <a:t>Marker boks med musen og indsæt et billede via Templafy</a:t>
            </a:r>
          </a:p>
          <a:p>
            <a:endParaRPr lang="da-DK"/>
          </a:p>
        </p:txBody>
      </p:sp>
      <p:sp>
        <p:nvSpPr>
          <p:cNvPr id="12" name="Text Placeholder 4">
            <a:extLst>
              <a:ext uri="{FF2B5EF4-FFF2-40B4-BE49-F238E27FC236}">
                <a16:creationId xmlns:a16="http://schemas.microsoft.com/office/drawing/2014/main" id="{8B73B3E2-20BA-40CA-BF14-CDE881CC72E0}"/>
              </a:ext>
            </a:extLst>
          </p:cNvPr>
          <p:cNvSpPr>
            <a:spLocks noGrp="1"/>
          </p:cNvSpPr>
          <p:nvPr>
            <p:ph type="body" sz="quarter" idx="20" hasCustomPrompt="1"/>
          </p:nvPr>
        </p:nvSpPr>
        <p:spPr>
          <a:xfrm>
            <a:off x="507666" y="1"/>
            <a:ext cx="4507500" cy="5662613"/>
          </a:xfrm>
          <a:solidFill>
            <a:srgbClr val="003C46">
              <a:alpha val="90000"/>
            </a:srgbClr>
          </a:solidFill>
        </p:spPr>
        <p:txBody>
          <a:bodyPr>
            <a:normAutofit/>
          </a:bodyPr>
          <a:lstStyle>
            <a:lvl1pPr marL="0" indent="0">
              <a:buNone/>
              <a:defRPr sz="100"/>
            </a:lvl1pPr>
          </a:lstStyle>
          <a:p>
            <a:pPr lvl="0"/>
            <a:r>
              <a:rPr lang="da-DK"/>
              <a:t>.</a:t>
            </a:r>
          </a:p>
        </p:txBody>
      </p:sp>
      <p:sp>
        <p:nvSpPr>
          <p:cNvPr id="17" name="Titel 1">
            <a:extLst>
              <a:ext uri="{FF2B5EF4-FFF2-40B4-BE49-F238E27FC236}">
                <a16:creationId xmlns:a16="http://schemas.microsoft.com/office/drawing/2014/main" id="{21B1E6F8-0505-43E9-A3C8-16549BD98400}"/>
              </a:ext>
            </a:extLst>
          </p:cNvPr>
          <p:cNvSpPr>
            <a:spLocks noGrp="1"/>
          </p:cNvSpPr>
          <p:nvPr>
            <p:ph type="title" hasCustomPrompt="1"/>
          </p:nvPr>
        </p:nvSpPr>
        <p:spPr>
          <a:xfrm>
            <a:off x="791959" y="1660526"/>
            <a:ext cx="3938913" cy="2896489"/>
          </a:xfrm>
          <a:prstGeom prst="rect">
            <a:avLst/>
          </a:prstGeom>
          <a:noFill/>
        </p:spPr>
        <p:txBody>
          <a:bodyPr wrap="square" lIns="0" tIns="0" rIns="0" bIns="0" anchor="b" anchorCtr="0"/>
          <a:lstStyle>
            <a:lvl1pPr>
              <a:lnSpc>
                <a:spcPct val="83000"/>
              </a:lnSpc>
              <a:defRPr sz="4400">
                <a:solidFill>
                  <a:schemeClr val="bg1"/>
                </a:solidFill>
              </a:defRPr>
            </a:lvl1pPr>
          </a:lstStyle>
          <a:p>
            <a:r>
              <a:rPr lang="da-DK" noProof="0"/>
              <a:t>Klik</a:t>
            </a:r>
            <a:r>
              <a:rPr lang="da-DK"/>
              <a:t> og indsæt titel</a:t>
            </a:r>
          </a:p>
        </p:txBody>
      </p:sp>
      <p:sp>
        <p:nvSpPr>
          <p:cNvPr id="18" name="Undertitel 2">
            <a:extLst>
              <a:ext uri="{FF2B5EF4-FFF2-40B4-BE49-F238E27FC236}">
                <a16:creationId xmlns:a16="http://schemas.microsoft.com/office/drawing/2014/main" id="{7F049FE0-FC3D-4FDF-B3FF-0D7B831A471F}"/>
              </a:ext>
            </a:extLst>
          </p:cNvPr>
          <p:cNvSpPr>
            <a:spLocks noGrp="1"/>
          </p:cNvSpPr>
          <p:nvPr>
            <p:ph type="subTitle" idx="1" hasCustomPrompt="1"/>
          </p:nvPr>
        </p:nvSpPr>
        <p:spPr>
          <a:xfrm>
            <a:off x="791959" y="4722424"/>
            <a:ext cx="3938913" cy="622800"/>
          </a:xfrm>
        </p:spPr>
        <p:txBody>
          <a:bodyPr>
            <a:normAutofit/>
          </a:bodyPr>
          <a:lstStyle>
            <a:lvl1pPr marL="0" indent="0" algn="l">
              <a:lnSpc>
                <a:spcPct val="100000"/>
              </a:lnSpc>
              <a:buNone/>
              <a:defRPr sz="18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1" name="Text Placeholder 6">
            <a:extLst>
              <a:ext uri="{FF2B5EF4-FFF2-40B4-BE49-F238E27FC236}">
                <a16:creationId xmlns:a16="http://schemas.microsoft.com/office/drawing/2014/main" id="{2C29AE37-8494-47E8-8DE8-2D150F63AC65}"/>
              </a:ext>
            </a:extLst>
          </p:cNvPr>
          <p:cNvSpPr>
            <a:spLocks noGrp="1"/>
          </p:cNvSpPr>
          <p:nvPr>
            <p:ph type="body" sz="quarter" idx="16" hasCustomPrompt="1"/>
          </p:nvPr>
        </p:nvSpPr>
        <p:spPr>
          <a:xfrm>
            <a:off x="468061" y="6546946"/>
            <a:ext cx="1928351" cy="267855"/>
          </a:xfrm>
        </p:spPr>
        <p:txBody>
          <a:bodyPr>
            <a:noAutofit/>
          </a:bodyPr>
          <a:lstStyle>
            <a:lvl1pPr marL="0" indent="0">
              <a:buNone/>
              <a:defRPr sz="900">
                <a:solidFill>
                  <a:schemeClr val="bg1"/>
                </a:solidFill>
              </a:defRPr>
            </a:lvl1pPr>
          </a:lstStyle>
          <a:p>
            <a:pPr lvl="0"/>
            <a:r>
              <a:rPr lang="da-DK"/>
              <a:t>CVR. NO.: DK 62 60 67 11</a:t>
            </a:r>
          </a:p>
        </p:txBody>
      </p:sp>
      <p:sp>
        <p:nvSpPr>
          <p:cNvPr id="13" name="Text Placeholder 5">
            <a:extLst>
              <a:ext uri="{FF2B5EF4-FFF2-40B4-BE49-F238E27FC236}">
                <a16:creationId xmlns:a16="http://schemas.microsoft.com/office/drawing/2014/main" id="{F08EE8E0-AE0D-4865-A5F7-62AD888EBAFA}"/>
              </a:ext>
            </a:extLst>
          </p:cNvPr>
          <p:cNvSpPr>
            <a:spLocks noGrp="1"/>
          </p:cNvSpPr>
          <p:nvPr>
            <p:ph type="body" sz="quarter" idx="18" hasCustomPrompt="1"/>
          </p:nvPr>
        </p:nvSpPr>
        <p:spPr>
          <a:xfrm>
            <a:off x="9265464" y="476672"/>
            <a:ext cx="2444322" cy="464484"/>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
            </a:lvl1pPr>
          </a:lstStyle>
          <a:p>
            <a:pPr lvl="0"/>
            <a:r>
              <a:rPr lang="en-US"/>
              <a:t>.</a:t>
            </a:r>
          </a:p>
        </p:txBody>
      </p:sp>
      <p:sp>
        <p:nvSpPr>
          <p:cNvPr id="14" name="Text Placeholder 23">
            <a:extLst>
              <a:ext uri="{FF2B5EF4-FFF2-40B4-BE49-F238E27FC236}">
                <a16:creationId xmlns:a16="http://schemas.microsoft.com/office/drawing/2014/main" id="{2A68D27D-055F-4692-A617-03A219BB433D}"/>
              </a:ext>
            </a:extLst>
          </p:cNvPr>
          <p:cNvSpPr>
            <a:spLocks noGrp="1"/>
          </p:cNvSpPr>
          <p:nvPr>
            <p:ph type="body" sz="quarter" idx="19" hasCustomPrompt="1"/>
          </p:nvPr>
        </p:nvSpPr>
        <p:spPr>
          <a:xfrm>
            <a:off x="468061" y="6383709"/>
            <a:ext cx="11255065" cy="21600"/>
          </a:xfrm>
          <a:custGeom>
            <a:avLst/>
            <a:gdLst>
              <a:gd name="connsiteX0" fmla="*/ 8795558 w 11253600"/>
              <a:gd name="connsiteY0" fmla="*/ 0 h 21600"/>
              <a:gd name="connsiteX1" fmla="*/ 11253600 w 11253600"/>
              <a:gd name="connsiteY1" fmla="*/ 0 h 21600"/>
              <a:gd name="connsiteX2" fmla="*/ 11253600 w 11253600"/>
              <a:gd name="connsiteY2" fmla="*/ 21600 h 21600"/>
              <a:gd name="connsiteX3" fmla="*/ 8795558 w 11253600"/>
              <a:gd name="connsiteY3" fmla="*/ 21600 h 21600"/>
              <a:gd name="connsiteX4" fmla="*/ 0 w 11253600"/>
              <a:gd name="connsiteY4" fmla="*/ 0 h 21600"/>
              <a:gd name="connsiteX5" fmla="*/ 8579534 w 11253600"/>
              <a:gd name="connsiteY5" fmla="*/ 0 h 21600"/>
              <a:gd name="connsiteX6" fmla="*/ 8579534 w 11253600"/>
              <a:gd name="connsiteY6" fmla="*/ 21600 h 21600"/>
              <a:gd name="connsiteX7" fmla="*/ 0 w 11253600"/>
              <a:gd name="connsiteY7"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600" h="21600">
                <a:moveTo>
                  <a:pt x="8795558" y="0"/>
                </a:moveTo>
                <a:lnTo>
                  <a:pt x="11253600" y="0"/>
                </a:lnTo>
                <a:lnTo>
                  <a:pt x="11253600" y="21600"/>
                </a:lnTo>
                <a:lnTo>
                  <a:pt x="8795558" y="21600"/>
                </a:lnTo>
                <a:close/>
                <a:moveTo>
                  <a:pt x="0" y="0"/>
                </a:moveTo>
                <a:lnTo>
                  <a:pt x="8579534" y="0"/>
                </a:lnTo>
                <a:lnTo>
                  <a:pt x="8579534" y="21600"/>
                </a:lnTo>
                <a:lnTo>
                  <a:pt x="0" y="21600"/>
                </a:lnTo>
                <a:close/>
              </a:path>
            </a:pathLst>
          </a:custGeom>
          <a:solidFill>
            <a:schemeClr val="bg1"/>
          </a:solidFill>
        </p:spPr>
        <p:txBody>
          <a:bodyPr wrap="square">
            <a:noAutofit/>
          </a:bodyPr>
          <a:lstStyle>
            <a:lvl1pPr marL="0" indent="0">
              <a:buNone/>
              <a:defRPr sz="100"/>
            </a:lvl1pPr>
          </a:lstStyle>
          <a:p>
            <a:pPr lvl="0"/>
            <a:r>
              <a:rPr lang="en-US"/>
              <a:t>.</a:t>
            </a:r>
          </a:p>
        </p:txBody>
      </p:sp>
      <p:sp>
        <p:nvSpPr>
          <p:cNvPr id="2" name="Footer Placeholder 1" hidden="1">
            <a:extLst>
              <a:ext uri="{FF2B5EF4-FFF2-40B4-BE49-F238E27FC236}">
                <a16:creationId xmlns:a16="http://schemas.microsoft.com/office/drawing/2014/main" id="{AF8CD306-A21E-2852-B467-4A2BE9A62200}"/>
              </a:ext>
            </a:extLst>
          </p:cNvPr>
          <p:cNvSpPr>
            <a:spLocks noGrp="1"/>
          </p:cNvSpPr>
          <p:nvPr>
            <p:ph type="ftr" sz="quarter" idx="22"/>
          </p:nvPr>
        </p:nvSpPr>
        <p:spPr>
          <a:xfrm flipH="1">
            <a:off x="0" y="6858000"/>
            <a:ext cx="0" cy="0"/>
          </a:xfrm>
        </p:spPr>
        <p:txBody>
          <a:bodyPr/>
          <a:lstStyle>
            <a:lvl1pPr>
              <a:defRPr>
                <a:noFill/>
              </a:defRPr>
            </a:lvl1pPr>
          </a:lstStyle>
          <a:p>
            <a:endParaRPr lang="da-DK"/>
          </a:p>
        </p:txBody>
      </p:sp>
    </p:spTree>
    <p:extLst>
      <p:ext uri="{BB962C8B-B14F-4D97-AF65-F5344CB8AC3E}">
        <p14:creationId xmlns:p14="http://schemas.microsoft.com/office/powerpoint/2010/main" val="1122233674"/>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3D65E5-D600-8B81-ADC5-0518FBCDFF73}"/>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EC6BDE09-A543-CFAF-E7C5-7A405C897969}"/>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310F7E5-1FE6-F2E8-925B-62615FAB3834}"/>
              </a:ext>
            </a:extLst>
          </p:cNvPr>
          <p:cNvSpPr>
            <a:spLocks noGrp="1"/>
          </p:cNvSpPr>
          <p:nvPr>
            <p:ph type="dt" sz="half" idx="10"/>
          </p:nvPr>
        </p:nvSpPr>
        <p:spPr/>
        <p:txBody>
          <a:bodyPr/>
          <a:lstStyle/>
          <a:p>
            <a:fld id="{AAC3CF26-1896-4312-8B99-780879D82CE5}" type="datetimeFigureOut">
              <a:rPr lang="da-DK" smtClean="0"/>
              <a:t>26-08-2026</a:t>
            </a:fld>
            <a:endParaRPr lang="da-DK"/>
          </a:p>
        </p:txBody>
      </p:sp>
      <p:sp>
        <p:nvSpPr>
          <p:cNvPr id="5" name="Pladsholder til sidefod 4">
            <a:extLst>
              <a:ext uri="{FF2B5EF4-FFF2-40B4-BE49-F238E27FC236}">
                <a16:creationId xmlns:a16="http://schemas.microsoft.com/office/drawing/2014/main" id="{5D373FE5-1E04-338E-D815-338831FE9E0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7819B63-4DCC-324B-65CF-3DB3E6B6D72E}"/>
              </a:ext>
            </a:extLst>
          </p:cNvPr>
          <p:cNvSpPr>
            <a:spLocks noGrp="1"/>
          </p:cNvSpPr>
          <p:nvPr>
            <p:ph type="sldNum" sz="quarter" idx="12"/>
          </p:nvPr>
        </p:nvSpPr>
        <p:spPr/>
        <p:txBody>
          <a:bodyPr/>
          <a:lstStyle/>
          <a:p>
            <a:fld id="{CF7D5067-38FF-43D4-AA27-AF64534F9EB8}" type="slidenum">
              <a:rPr lang="da-DK" smtClean="0"/>
              <a:t>‹#›</a:t>
            </a:fld>
            <a:endParaRPr lang="da-DK"/>
          </a:p>
        </p:txBody>
      </p:sp>
    </p:spTree>
    <p:extLst>
      <p:ext uri="{BB962C8B-B14F-4D97-AF65-F5344CB8AC3E}">
        <p14:creationId xmlns:p14="http://schemas.microsoft.com/office/powerpoint/2010/main" val="140335509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ring 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F40CF8B-694B-D74A-9EA0-5A303585C64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5938" y="6062542"/>
            <a:ext cx="730800" cy="427158"/>
          </a:xfrm>
          <a:prstGeom prst="rect">
            <a:avLst/>
          </a:prstGeom>
        </p:spPr>
      </p:pic>
      <p:sp>
        <p:nvSpPr>
          <p:cNvPr id="2" name="Title 1"/>
          <p:cNvSpPr>
            <a:spLocks noGrp="1"/>
          </p:cNvSpPr>
          <p:nvPr>
            <p:ph type="title"/>
          </p:nvPr>
        </p:nvSpPr>
        <p:spPr>
          <a:xfrm>
            <a:off x="1552135" y="4748270"/>
            <a:ext cx="9087730" cy="1000317"/>
          </a:xfrm>
          <a:prstGeom prst="rect">
            <a:avLst/>
          </a:prstGeom>
        </p:spPr>
        <p:txBody>
          <a:bodyPr/>
          <a:lstStyle>
            <a:lvl1pPr algn="ctr">
              <a:defRPr sz="3200" b="0" i="0">
                <a:solidFill>
                  <a:schemeClr val="bg1"/>
                </a:solidFill>
                <a:latin typeface="Cambria" charset="0"/>
                <a:ea typeface="Cambria" charset="0"/>
                <a:cs typeface="Cambria" charset="0"/>
              </a:defRPr>
            </a:lvl1pPr>
          </a:lstStyle>
          <a:p>
            <a:r>
              <a:rPr lang="en-US"/>
              <a:t>Click to edit Master title style</a:t>
            </a:r>
          </a:p>
        </p:txBody>
      </p:sp>
      <p:sp>
        <p:nvSpPr>
          <p:cNvPr id="9"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5862187"/>
            <a:ext cx="5832475" cy="525135"/>
          </a:xfrm>
          <a:prstGeom prst="rect">
            <a:avLst/>
          </a:prstGeom>
        </p:spPr>
        <p:txBody>
          <a:bodyPr wrap="square" lIns="0" tIns="0" rIns="0" bIns="0"/>
          <a:lstStyle>
            <a:lvl1pPr marL="0" indent="0" algn="ctr">
              <a:lnSpc>
                <a:spcPct val="100000"/>
              </a:lnSpc>
              <a:buNone/>
              <a:defRPr sz="1600">
                <a:solidFill>
                  <a:schemeClr val="bg1"/>
                </a:solidFill>
                <a:latin typeface="Arial" charset="0"/>
                <a:ea typeface="Arial" charset="0"/>
                <a:cs typeface="Arial" charset="0"/>
              </a:defRPr>
            </a:lvl1pPr>
          </a:lstStyle>
          <a:p>
            <a:pPr lvl="0"/>
            <a:r>
              <a:rPr lang="en-US"/>
              <a:t>Subhead Line 1</a:t>
            </a:r>
          </a:p>
        </p:txBody>
      </p:sp>
      <p:sp>
        <p:nvSpPr>
          <p:cNvPr id="10"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bg1"/>
                </a:solidFill>
                <a:latin typeface="+mn-lt"/>
                <a:ea typeface="Cambria" charset="0"/>
                <a:cs typeface="Cambria" charset="0"/>
              </a:defRPr>
            </a:lvl1pPr>
          </a:lstStyle>
          <a:p>
            <a:r>
              <a:rPr lang="en-US"/>
              <a:t>Date</a:t>
            </a:r>
          </a:p>
        </p:txBody>
      </p:sp>
    </p:spTree>
    <p:extLst>
      <p:ext uri="{BB962C8B-B14F-4D97-AF65-F5344CB8AC3E}">
        <p14:creationId xmlns:p14="http://schemas.microsoft.com/office/powerpoint/2010/main" val="3378278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graphic Cover Dar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B553E1-B08F-F745-81D2-F26D7718E7AC}"/>
              </a:ext>
            </a:extLst>
          </p:cNvPr>
          <p:cNvPicPr>
            <a:picLocks noChangeAspect="1"/>
          </p:cNvPicPr>
          <p:nvPr userDrawn="1"/>
        </p:nvPicPr>
        <p:blipFill>
          <a:blip r:embed="rId2"/>
          <a:stretch>
            <a:fillRect/>
          </a:stretch>
        </p:blipFill>
        <p:spPr>
          <a:xfrm>
            <a:off x="0" y="1562100"/>
            <a:ext cx="12192000" cy="5295900"/>
          </a:xfrm>
          <a:prstGeom prst="rect">
            <a:avLst/>
          </a:prstGeom>
        </p:spPr>
      </p:pic>
      <p:sp>
        <p:nvSpPr>
          <p:cNvPr id="14" name="Rectangle 13">
            <a:extLst>
              <a:ext uri="{FF2B5EF4-FFF2-40B4-BE49-F238E27FC236}">
                <a16:creationId xmlns:a16="http://schemas.microsoft.com/office/drawing/2014/main" id="{AA5AEFF1-2D6F-0C41-9FB6-0ADAB0AAF096}"/>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0" y="1"/>
            <a:ext cx="12192000" cy="6857999"/>
          </a:xfrm>
          <a:prstGeom prst="rect">
            <a:avLst/>
          </a:prstGeom>
          <a:noFill/>
          <a:ln w="190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B330B11-E3CA-0542-B9E9-ACFD656535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5938" y="6062542"/>
            <a:ext cx="730800" cy="427158"/>
          </a:xfrm>
          <a:prstGeom prst="rect">
            <a:avLst/>
          </a:prstGeom>
        </p:spPr>
      </p:pic>
      <p:sp>
        <p:nvSpPr>
          <p:cNvPr id="6"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5862187"/>
            <a:ext cx="5832475" cy="525135"/>
          </a:xfrm>
          <a:prstGeom prst="rect">
            <a:avLst/>
          </a:prstGeom>
        </p:spPr>
        <p:txBody>
          <a:bodyPr wrap="square" lIns="0" tIns="0" rIns="0" bIns="0"/>
          <a:lstStyle>
            <a:lvl1pPr marL="0" indent="0" algn="ctr">
              <a:lnSpc>
                <a:spcPct val="100000"/>
              </a:lnSpc>
              <a:buNone/>
              <a:defRPr sz="1600" b="0" i="0">
                <a:solidFill>
                  <a:schemeClr val="bg1"/>
                </a:solidFill>
                <a:latin typeface="Arial" charset="0"/>
                <a:ea typeface="Arial" charset="0"/>
                <a:cs typeface="Arial" charset="0"/>
              </a:defRPr>
            </a:lvl1pPr>
          </a:lstStyle>
          <a:p>
            <a:pPr lvl="0"/>
            <a:r>
              <a:rPr lang="en-US"/>
              <a:t>Subhead Line 1</a:t>
            </a:r>
          </a:p>
        </p:txBody>
      </p:sp>
      <p:sp>
        <p:nvSpPr>
          <p:cNvPr id="2" name="Title 1"/>
          <p:cNvSpPr>
            <a:spLocks noGrp="1"/>
          </p:cNvSpPr>
          <p:nvPr>
            <p:ph type="title"/>
          </p:nvPr>
        </p:nvSpPr>
        <p:spPr>
          <a:xfrm>
            <a:off x="1552135" y="4737099"/>
            <a:ext cx="9087730" cy="1011487"/>
          </a:xfrm>
          <a:prstGeom prst="rect">
            <a:avLst/>
          </a:prstGeom>
        </p:spPr>
        <p:txBody>
          <a:bodyPr/>
          <a:lstStyle>
            <a:lvl1pPr algn="ctr">
              <a:defRPr sz="3200" b="0" i="0">
                <a:solidFill>
                  <a:schemeClr val="bg1"/>
                </a:solidFill>
                <a:latin typeface="Cambria" charset="0"/>
                <a:ea typeface="Cambria" charset="0"/>
                <a:cs typeface="Cambria" charset="0"/>
              </a:defRPr>
            </a:lvl1pPr>
          </a:lstStyle>
          <a:p>
            <a:r>
              <a:rPr lang="en-US"/>
              <a:t>Click to edit Master title style</a:t>
            </a:r>
          </a:p>
        </p:txBody>
      </p:sp>
      <p:sp>
        <p:nvSpPr>
          <p:cNvPr id="12"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bg1"/>
                </a:solidFill>
                <a:latin typeface="+mn-lt"/>
                <a:ea typeface="Cambria" charset="0"/>
                <a:cs typeface="Cambria" charset="0"/>
              </a:defRPr>
            </a:lvl1pPr>
          </a:lstStyle>
          <a:p>
            <a:r>
              <a:rPr lang="en-US"/>
              <a:t>Date</a:t>
            </a:r>
          </a:p>
        </p:txBody>
      </p:sp>
      <p:sp>
        <p:nvSpPr>
          <p:cNvPr id="4" name="Picture Placeholder 148">
            <a:extLst>
              <a:ext uri="{FF2B5EF4-FFF2-40B4-BE49-F238E27FC236}">
                <a16:creationId xmlns:a16="http://schemas.microsoft.com/office/drawing/2014/main" id="{6B1D8796-D932-A764-719F-7716EABE8965}"/>
              </a:ext>
            </a:extLst>
          </p:cNvPr>
          <p:cNvSpPr>
            <a:spLocks noGrp="1"/>
          </p:cNvSpPr>
          <p:nvPr>
            <p:ph type="pic" sz="quarter" idx="10" hasCustomPrompt="1"/>
          </p:nvPr>
        </p:nvSpPr>
        <p:spPr>
          <a:xfrm>
            <a:off x="-1" y="0"/>
            <a:ext cx="12192000" cy="4401300"/>
          </a:xfrm>
          <a:custGeom>
            <a:avLst/>
            <a:gdLst>
              <a:gd name="connsiteX0" fmla="*/ 6090107 w 12176121"/>
              <a:gd name="connsiteY0" fmla="*/ 4234159 h 4348728"/>
              <a:gd name="connsiteX1" fmla="*/ 7450655 w 12176121"/>
              <a:gd name="connsiteY1" fmla="*/ 4330077 h 4348728"/>
              <a:gd name="connsiteX2" fmla="*/ 7590023 w 12176121"/>
              <a:gd name="connsiteY2" fmla="*/ 4342616 h 4348728"/>
              <a:gd name="connsiteX3" fmla="*/ 7654725 w 12176121"/>
              <a:gd name="connsiteY3" fmla="*/ 4348257 h 4348728"/>
              <a:gd name="connsiteX4" fmla="*/ 4524707 w 12176121"/>
              <a:gd name="connsiteY4" fmla="*/ 4348257 h 4348728"/>
              <a:gd name="connsiteX5" fmla="*/ 4590192 w 12176121"/>
              <a:gd name="connsiteY5" fmla="*/ 4342544 h 4348728"/>
              <a:gd name="connsiteX6" fmla="*/ 4729560 w 12176121"/>
              <a:gd name="connsiteY6" fmla="*/ 4330077 h 4348728"/>
              <a:gd name="connsiteX7" fmla="*/ 6090107 w 12176121"/>
              <a:gd name="connsiteY7" fmla="*/ 4234159 h 4348728"/>
              <a:gd name="connsiteX8" fmla="*/ 3486164 w 12176121"/>
              <a:gd name="connsiteY8" fmla="*/ 4138601 h 4348728"/>
              <a:gd name="connsiteX9" fmla="*/ 3545646 w 12176121"/>
              <a:gd name="connsiteY9" fmla="*/ 4166360 h 4348728"/>
              <a:gd name="connsiteX10" fmla="*/ 3504715 w 12176121"/>
              <a:gd name="connsiteY10" fmla="*/ 4148332 h 4348728"/>
              <a:gd name="connsiteX11" fmla="*/ 3483173 w 12176121"/>
              <a:gd name="connsiteY11" fmla="*/ 4137032 h 4348728"/>
              <a:gd name="connsiteX12" fmla="*/ 3486164 w 12176121"/>
              <a:gd name="connsiteY12" fmla="*/ 4138601 h 4348728"/>
              <a:gd name="connsiteX13" fmla="*/ 3485241 w 12176121"/>
              <a:gd name="connsiteY13" fmla="*/ 4138171 h 4348728"/>
              <a:gd name="connsiteX14" fmla="*/ 3485405 w 12176121"/>
              <a:gd name="connsiteY14" fmla="*/ 4127219 h 4348728"/>
              <a:gd name="connsiteX15" fmla="*/ 3541356 w 12176121"/>
              <a:gd name="connsiteY15" fmla="*/ 4154630 h 4348728"/>
              <a:gd name="connsiteX16" fmla="*/ 3504934 w 12176121"/>
              <a:gd name="connsiteY16" fmla="*/ 4137741 h 4348728"/>
              <a:gd name="connsiteX17" fmla="*/ 6089937 w 12176121"/>
              <a:gd name="connsiteY17" fmla="*/ 4107075 h 4348728"/>
              <a:gd name="connsiteX18" fmla="*/ 6090107 w 12176121"/>
              <a:gd name="connsiteY18" fmla="*/ 4107075 h 4348728"/>
              <a:gd name="connsiteX19" fmla="*/ 7251083 w 12176121"/>
              <a:gd name="connsiteY19" fmla="*/ 4270691 h 4348728"/>
              <a:gd name="connsiteX20" fmla="*/ 7609766 w 12176121"/>
              <a:gd name="connsiteY20" fmla="*/ 4334211 h 4348728"/>
              <a:gd name="connsiteX21" fmla="*/ 7631218 w 12176121"/>
              <a:gd name="connsiteY21" fmla="*/ 4337408 h 4348728"/>
              <a:gd name="connsiteX22" fmla="*/ 7590911 w 12176121"/>
              <a:gd name="connsiteY22" fmla="*/ 4333887 h 4348728"/>
              <a:gd name="connsiteX23" fmla="*/ 7451673 w 12176121"/>
              <a:gd name="connsiteY23" fmla="*/ 4321420 h 4348728"/>
              <a:gd name="connsiteX24" fmla="*/ 6090277 w 12176121"/>
              <a:gd name="connsiteY24" fmla="*/ 4225502 h 4348728"/>
              <a:gd name="connsiteX25" fmla="*/ 4728882 w 12176121"/>
              <a:gd name="connsiteY25" fmla="*/ 4321420 h 4348728"/>
              <a:gd name="connsiteX26" fmla="*/ 4589644 w 12176121"/>
              <a:gd name="connsiteY26" fmla="*/ 4333959 h 4348728"/>
              <a:gd name="connsiteX27" fmla="*/ 4545439 w 12176121"/>
              <a:gd name="connsiteY27" fmla="*/ 4337818 h 4348728"/>
              <a:gd name="connsiteX28" fmla="*/ 4568753 w 12176121"/>
              <a:gd name="connsiteY28" fmla="*/ 4334341 h 4348728"/>
              <a:gd name="connsiteX29" fmla="*/ 4925910 w 12176121"/>
              <a:gd name="connsiteY29" fmla="*/ 4271210 h 4348728"/>
              <a:gd name="connsiteX30" fmla="*/ 6089937 w 12176121"/>
              <a:gd name="connsiteY30" fmla="*/ 4107075 h 4348728"/>
              <a:gd name="connsiteX31" fmla="*/ 6089937 w 12176121"/>
              <a:gd name="connsiteY31" fmla="*/ 3979992 h 4348728"/>
              <a:gd name="connsiteX32" fmla="*/ 6090107 w 12176121"/>
              <a:gd name="connsiteY32" fmla="*/ 3979992 h 4348728"/>
              <a:gd name="connsiteX33" fmla="*/ 7114418 w 12176121"/>
              <a:gd name="connsiteY33" fmla="*/ 4198838 h 4348728"/>
              <a:gd name="connsiteX34" fmla="*/ 7532849 w 12176121"/>
              <a:gd name="connsiteY34" fmla="*/ 4311335 h 4348728"/>
              <a:gd name="connsiteX35" fmla="*/ 7552967 w 12176121"/>
              <a:gd name="connsiteY35" fmla="*/ 4315641 h 4348728"/>
              <a:gd name="connsiteX36" fmla="*/ 7443640 w 12176121"/>
              <a:gd name="connsiteY36" fmla="*/ 4296780 h 4348728"/>
              <a:gd name="connsiteX37" fmla="*/ 7252440 w 12176121"/>
              <a:gd name="connsiteY37" fmla="*/ 4262207 h 4348728"/>
              <a:gd name="connsiteX38" fmla="*/ 6089937 w 12176121"/>
              <a:gd name="connsiteY38" fmla="*/ 4098418 h 4348728"/>
              <a:gd name="connsiteX39" fmla="*/ 6089768 w 12176121"/>
              <a:gd name="connsiteY39" fmla="*/ 4098418 h 4348728"/>
              <a:gd name="connsiteX40" fmla="*/ 4924383 w 12176121"/>
              <a:gd name="connsiteY40" fmla="*/ 4262553 h 4348728"/>
              <a:gd name="connsiteX41" fmla="*/ 4734043 w 12176121"/>
              <a:gd name="connsiteY41" fmla="*/ 4296999 h 4348728"/>
              <a:gd name="connsiteX42" fmla="*/ 4627187 w 12176121"/>
              <a:gd name="connsiteY42" fmla="*/ 4315451 h 4348728"/>
              <a:gd name="connsiteX43" fmla="*/ 4645882 w 12176121"/>
              <a:gd name="connsiteY43" fmla="*/ 4311443 h 4348728"/>
              <a:gd name="connsiteX44" fmla="*/ 5063254 w 12176121"/>
              <a:gd name="connsiteY44" fmla="*/ 4199185 h 4348728"/>
              <a:gd name="connsiteX45" fmla="*/ 6089937 w 12176121"/>
              <a:gd name="connsiteY45" fmla="*/ 3979992 h 4348728"/>
              <a:gd name="connsiteX46" fmla="*/ 6089938 w 12176121"/>
              <a:gd name="connsiteY46" fmla="*/ 3852909 h 4348728"/>
              <a:gd name="connsiteX47" fmla="*/ 7010478 w 12176121"/>
              <a:gd name="connsiteY47" fmla="*/ 4119195 h 4348728"/>
              <a:gd name="connsiteX48" fmla="*/ 7246927 w 12176121"/>
              <a:gd name="connsiteY48" fmla="*/ 4209533 h 4348728"/>
              <a:gd name="connsiteX49" fmla="*/ 7452343 w 12176121"/>
              <a:gd name="connsiteY49" fmla="*/ 4281431 h 4348728"/>
              <a:gd name="connsiteX50" fmla="*/ 7334650 w 12176121"/>
              <a:gd name="connsiteY50" fmla="*/ 4250883 h 4348728"/>
              <a:gd name="connsiteX51" fmla="*/ 7116622 w 12176121"/>
              <a:gd name="connsiteY51" fmla="*/ 4190355 h 4348728"/>
              <a:gd name="connsiteX52" fmla="*/ 6090107 w 12176121"/>
              <a:gd name="connsiteY52" fmla="*/ 3971335 h 4348728"/>
              <a:gd name="connsiteX53" fmla="*/ 6089937 w 12176121"/>
              <a:gd name="connsiteY53" fmla="*/ 3971335 h 4348728"/>
              <a:gd name="connsiteX54" fmla="*/ 5061049 w 12176121"/>
              <a:gd name="connsiteY54" fmla="*/ 4190874 h 4348728"/>
              <a:gd name="connsiteX55" fmla="*/ 4843535 w 12176121"/>
              <a:gd name="connsiteY55" fmla="*/ 4251202 h 4348728"/>
              <a:gd name="connsiteX56" fmla="*/ 4728609 w 12176121"/>
              <a:gd name="connsiteY56" fmla="*/ 4281054 h 4348728"/>
              <a:gd name="connsiteX57" fmla="*/ 4932949 w 12176121"/>
              <a:gd name="connsiteY57" fmla="*/ 4209533 h 4348728"/>
              <a:gd name="connsiteX58" fmla="*/ 5169398 w 12176121"/>
              <a:gd name="connsiteY58" fmla="*/ 4119195 h 4348728"/>
              <a:gd name="connsiteX59" fmla="*/ 6089938 w 12176121"/>
              <a:gd name="connsiteY59" fmla="*/ 3852909 h 4348728"/>
              <a:gd name="connsiteX60" fmla="*/ 6090107 w 12176121"/>
              <a:gd name="connsiteY60" fmla="*/ 3727557 h 4348728"/>
              <a:gd name="connsiteX61" fmla="*/ 6956219 w 12176121"/>
              <a:gd name="connsiteY61" fmla="*/ 4043534 h 4348728"/>
              <a:gd name="connsiteX62" fmla="*/ 7243877 w 12176121"/>
              <a:gd name="connsiteY62" fmla="*/ 4186423 h 4348728"/>
              <a:gd name="connsiteX63" fmla="*/ 7380308 w 12176121"/>
              <a:gd name="connsiteY63" fmla="*/ 4247136 h 4348728"/>
              <a:gd name="connsiteX64" fmla="*/ 7249091 w 12176121"/>
              <a:gd name="connsiteY64" fmla="*/ 4201168 h 4348728"/>
              <a:gd name="connsiteX65" fmla="*/ 7013191 w 12176121"/>
              <a:gd name="connsiteY65" fmla="*/ 4111058 h 4348728"/>
              <a:gd name="connsiteX66" fmla="*/ 6089768 w 12176121"/>
              <a:gd name="connsiteY66" fmla="*/ 3844252 h 4348728"/>
              <a:gd name="connsiteX67" fmla="*/ 5166345 w 12176121"/>
              <a:gd name="connsiteY67" fmla="*/ 4111058 h 4348728"/>
              <a:gd name="connsiteX68" fmla="*/ 4930517 w 12176121"/>
              <a:gd name="connsiteY68" fmla="*/ 4201168 h 4348728"/>
              <a:gd name="connsiteX69" fmla="*/ 4797797 w 12176121"/>
              <a:gd name="connsiteY69" fmla="*/ 4247662 h 4348728"/>
              <a:gd name="connsiteX70" fmla="*/ 4934998 w 12176121"/>
              <a:gd name="connsiteY70" fmla="*/ 4186612 h 4348728"/>
              <a:gd name="connsiteX71" fmla="*/ 5222472 w 12176121"/>
              <a:gd name="connsiteY71" fmla="*/ 4043880 h 4348728"/>
              <a:gd name="connsiteX72" fmla="*/ 6090107 w 12176121"/>
              <a:gd name="connsiteY72" fmla="*/ 3727557 h 4348728"/>
              <a:gd name="connsiteX73" fmla="*/ 6089937 w 12176121"/>
              <a:gd name="connsiteY73" fmla="*/ 3600474 h 4348728"/>
              <a:gd name="connsiteX74" fmla="*/ 6955880 w 12176121"/>
              <a:gd name="connsiteY74" fmla="*/ 3979819 h 4348728"/>
              <a:gd name="connsiteX75" fmla="*/ 7276920 w 12176121"/>
              <a:gd name="connsiteY75" fmla="*/ 4182906 h 4348728"/>
              <a:gd name="connsiteX76" fmla="*/ 7364026 w 12176121"/>
              <a:gd name="connsiteY76" fmla="*/ 4229315 h 4348728"/>
              <a:gd name="connsiteX77" fmla="*/ 7189605 w 12176121"/>
              <a:gd name="connsiteY77" fmla="*/ 4150988 h 4348728"/>
              <a:gd name="connsiteX78" fmla="*/ 6959949 w 12176121"/>
              <a:gd name="connsiteY78" fmla="*/ 4035743 h 4348728"/>
              <a:gd name="connsiteX79" fmla="*/ 6090107 w 12176121"/>
              <a:gd name="connsiteY79" fmla="*/ 3718900 h 4348728"/>
              <a:gd name="connsiteX80" fmla="*/ 5218740 w 12176121"/>
              <a:gd name="connsiteY80" fmla="*/ 4036262 h 4348728"/>
              <a:gd name="connsiteX81" fmla="*/ 4989155 w 12176121"/>
              <a:gd name="connsiteY81" fmla="*/ 4151280 h 4348728"/>
              <a:gd name="connsiteX82" fmla="*/ 4823275 w 12176121"/>
              <a:gd name="connsiteY82" fmla="*/ 4225727 h 4348728"/>
              <a:gd name="connsiteX83" fmla="*/ 4956010 w 12176121"/>
              <a:gd name="connsiteY83" fmla="*/ 4151562 h 4348728"/>
              <a:gd name="connsiteX84" fmla="*/ 5222811 w 12176121"/>
              <a:gd name="connsiteY84" fmla="*/ 3980166 h 4348728"/>
              <a:gd name="connsiteX85" fmla="*/ 6089937 w 12176121"/>
              <a:gd name="connsiteY85" fmla="*/ 3600474 h 4348728"/>
              <a:gd name="connsiteX86" fmla="*/ 6088242 w 12176121"/>
              <a:gd name="connsiteY86" fmla="*/ 3473390 h 4348728"/>
              <a:gd name="connsiteX87" fmla="*/ 6955031 w 12176121"/>
              <a:gd name="connsiteY87" fmla="*/ 3916277 h 4348728"/>
              <a:gd name="connsiteX88" fmla="*/ 7251870 w 12176121"/>
              <a:gd name="connsiteY88" fmla="*/ 4153240 h 4348728"/>
              <a:gd name="connsiteX89" fmla="*/ 7330838 w 12176121"/>
              <a:gd name="connsiteY89" fmla="*/ 4201892 h 4348728"/>
              <a:gd name="connsiteX90" fmla="*/ 7280220 w 12176121"/>
              <a:gd name="connsiteY90" fmla="*/ 4174891 h 4348728"/>
              <a:gd name="connsiteX91" fmla="*/ 6960458 w 12176121"/>
              <a:gd name="connsiteY91" fmla="*/ 3972548 h 4348728"/>
              <a:gd name="connsiteX92" fmla="*/ 6089937 w 12176121"/>
              <a:gd name="connsiteY92" fmla="*/ 3591817 h 4348728"/>
              <a:gd name="connsiteX93" fmla="*/ 5218231 w 12176121"/>
              <a:gd name="connsiteY93" fmla="*/ 3972894 h 4348728"/>
              <a:gd name="connsiteX94" fmla="*/ 4898651 w 12176121"/>
              <a:gd name="connsiteY94" fmla="*/ 4175052 h 4348728"/>
              <a:gd name="connsiteX95" fmla="*/ 4827999 w 12176121"/>
              <a:gd name="connsiteY95" fmla="*/ 4212738 h 4348728"/>
              <a:gd name="connsiteX96" fmla="*/ 4924660 w 12176121"/>
              <a:gd name="connsiteY96" fmla="*/ 4153163 h 4348728"/>
              <a:gd name="connsiteX97" fmla="*/ 5221454 w 12176121"/>
              <a:gd name="connsiteY97" fmla="*/ 3916277 h 4348728"/>
              <a:gd name="connsiteX98" fmla="*/ 6088242 w 12176121"/>
              <a:gd name="connsiteY98" fmla="*/ 3473390 h 4348728"/>
              <a:gd name="connsiteX99" fmla="*/ 0 w 12176121"/>
              <a:gd name="connsiteY99" fmla="*/ 2450979 h 4348728"/>
              <a:gd name="connsiteX100" fmla="*/ 2404 w 12176121"/>
              <a:gd name="connsiteY100" fmla="*/ 2453434 h 4348728"/>
              <a:gd name="connsiteX101" fmla="*/ 2180232 w 12176121"/>
              <a:gd name="connsiteY101" fmla="*/ 3406559 h 4348728"/>
              <a:gd name="connsiteX102" fmla="*/ 3185593 w 12176121"/>
              <a:gd name="connsiteY102" fmla="*/ 4059917 h 4348728"/>
              <a:gd name="connsiteX103" fmla="*/ 3455309 w 12176121"/>
              <a:gd name="connsiteY103" fmla="*/ 4181545 h 4348728"/>
              <a:gd name="connsiteX104" fmla="*/ 3374571 w 12176121"/>
              <a:gd name="connsiteY104" fmla="*/ 4153250 h 4348728"/>
              <a:gd name="connsiteX105" fmla="*/ 2469608 w 12176121"/>
              <a:gd name="connsiteY105" fmla="*/ 3654696 h 4348728"/>
              <a:gd name="connsiteX106" fmla="*/ 2267221 w 12176121"/>
              <a:gd name="connsiteY106" fmla="*/ 3518310 h 4348728"/>
              <a:gd name="connsiteX107" fmla="*/ 2175689 w 12176121"/>
              <a:gd name="connsiteY107" fmla="*/ 3455075 h 4348728"/>
              <a:gd name="connsiteX108" fmla="*/ 53970 w 12176121"/>
              <a:gd name="connsiteY108" fmla="*/ 2569196 h 4348728"/>
              <a:gd name="connsiteX109" fmla="*/ 53970 w 12176121"/>
              <a:gd name="connsiteY109" fmla="*/ 2571463 h 4348728"/>
              <a:gd name="connsiteX110" fmla="*/ 0 w 12176121"/>
              <a:gd name="connsiteY110" fmla="*/ 2569711 h 4348728"/>
              <a:gd name="connsiteX111" fmla="*/ 0 w 12176121"/>
              <a:gd name="connsiteY111" fmla="*/ 2322164 h 4348728"/>
              <a:gd name="connsiteX112" fmla="*/ 2404 w 12176121"/>
              <a:gd name="connsiteY112" fmla="*/ 2324619 h 4348728"/>
              <a:gd name="connsiteX113" fmla="*/ 2180061 w 12176121"/>
              <a:gd name="connsiteY113" fmla="*/ 3341978 h 4348728"/>
              <a:gd name="connsiteX114" fmla="*/ 3185509 w 12176121"/>
              <a:gd name="connsiteY114" fmla="*/ 4039508 h 4348728"/>
              <a:gd name="connsiteX115" fmla="*/ 3452829 w 12176121"/>
              <a:gd name="connsiteY115" fmla="*/ 4168204 h 4348728"/>
              <a:gd name="connsiteX116" fmla="*/ 3374708 w 12176121"/>
              <a:gd name="connsiteY116" fmla="*/ 4138873 h 4348728"/>
              <a:gd name="connsiteX117" fmla="*/ 2185318 w 12176121"/>
              <a:gd name="connsiteY117" fmla="*/ 3399460 h 4348728"/>
              <a:gd name="connsiteX118" fmla="*/ 2404 w 12176121"/>
              <a:gd name="connsiteY118" fmla="*/ 2444777 h 4348728"/>
              <a:gd name="connsiteX119" fmla="*/ 0 w 12176121"/>
              <a:gd name="connsiteY119" fmla="*/ 2447232 h 4348728"/>
              <a:gd name="connsiteX120" fmla="*/ 0 w 12176121"/>
              <a:gd name="connsiteY120" fmla="*/ 2195081 h 4348728"/>
              <a:gd name="connsiteX121" fmla="*/ 2404 w 12176121"/>
              <a:gd name="connsiteY121" fmla="*/ 2197536 h 4348728"/>
              <a:gd name="connsiteX122" fmla="*/ 2180061 w 12176121"/>
              <a:gd name="connsiteY122" fmla="*/ 3278437 h 4348728"/>
              <a:gd name="connsiteX123" fmla="*/ 3320374 w 12176121"/>
              <a:gd name="connsiteY123" fmla="*/ 4092788 h 4348728"/>
              <a:gd name="connsiteX124" fmla="*/ 3446374 w 12176121"/>
              <a:gd name="connsiteY124" fmla="*/ 4153303 h 4348728"/>
              <a:gd name="connsiteX125" fmla="*/ 3374792 w 12176121"/>
              <a:gd name="connsiteY125" fmla="*/ 4124612 h 4348728"/>
              <a:gd name="connsiteX126" fmla="*/ 2185487 w 12176121"/>
              <a:gd name="connsiteY126" fmla="*/ 3335226 h 4348728"/>
              <a:gd name="connsiteX127" fmla="*/ 2404 w 12176121"/>
              <a:gd name="connsiteY127" fmla="*/ 2315962 h 4348728"/>
              <a:gd name="connsiteX128" fmla="*/ 0 w 12176121"/>
              <a:gd name="connsiteY128" fmla="*/ 2318417 h 4348728"/>
              <a:gd name="connsiteX129" fmla="*/ 0 w 12176121"/>
              <a:gd name="connsiteY129" fmla="*/ 2067999 h 4348728"/>
              <a:gd name="connsiteX130" fmla="*/ 2234 w 12176121"/>
              <a:gd name="connsiteY130" fmla="*/ 2070280 h 4348728"/>
              <a:gd name="connsiteX131" fmla="*/ 2179891 w 12176121"/>
              <a:gd name="connsiteY131" fmla="*/ 3214722 h 4348728"/>
              <a:gd name="connsiteX132" fmla="*/ 3458211 w 12176121"/>
              <a:gd name="connsiteY132" fmla="*/ 4147118 h 4348728"/>
              <a:gd name="connsiteX133" fmla="*/ 3557483 w 12176121"/>
              <a:gd name="connsiteY133" fmla="*/ 4190551 h 4348728"/>
              <a:gd name="connsiteX134" fmla="*/ 3504760 w 12176121"/>
              <a:gd name="connsiteY134" fmla="*/ 4169769 h 4348728"/>
              <a:gd name="connsiteX135" fmla="*/ 2185487 w 12176121"/>
              <a:gd name="connsiteY135" fmla="*/ 3271685 h 4348728"/>
              <a:gd name="connsiteX136" fmla="*/ 2404 w 12176121"/>
              <a:gd name="connsiteY136" fmla="*/ 2188879 h 4348728"/>
              <a:gd name="connsiteX137" fmla="*/ 0 w 12176121"/>
              <a:gd name="connsiteY137" fmla="*/ 2191334 h 4348728"/>
              <a:gd name="connsiteX138" fmla="*/ 0 w 12176121"/>
              <a:gd name="connsiteY138" fmla="*/ 1941089 h 4348728"/>
              <a:gd name="connsiteX139" fmla="*/ 2233 w 12176121"/>
              <a:gd name="connsiteY139" fmla="*/ 1943370 h 4348728"/>
              <a:gd name="connsiteX140" fmla="*/ 2179891 w 12176121"/>
              <a:gd name="connsiteY140" fmla="*/ 3151180 h 4348728"/>
              <a:gd name="connsiteX141" fmla="*/ 3458211 w 12176121"/>
              <a:gd name="connsiteY141" fmla="*/ 4135230 h 4348728"/>
              <a:gd name="connsiteX142" fmla="*/ 3557357 w 12176121"/>
              <a:gd name="connsiteY142" fmla="*/ 4181016 h 4348728"/>
              <a:gd name="connsiteX143" fmla="*/ 3504715 w 12176121"/>
              <a:gd name="connsiteY143" fmla="*/ 4159046 h 4348728"/>
              <a:gd name="connsiteX144" fmla="*/ 2185485 w 12176121"/>
              <a:gd name="connsiteY144" fmla="*/ 3208142 h 4348728"/>
              <a:gd name="connsiteX145" fmla="*/ 2234 w 12176121"/>
              <a:gd name="connsiteY145" fmla="*/ 2061623 h 4348728"/>
              <a:gd name="connsiteX146" fmla="*/ 0 w 12176121"/>
              <a:gd name="connsiteY146" fmla="*/ 2063904 h 4348728"/>
              <a:gd name="connsiteX147" fmla="*/ 0 w 12176121"/>
              <a:gd name="connsiteY147" fmla="*/ 1813832 h 4348728"/>
              <a:gd name="connsiteX148" fmla="*/ 2403 w 12176121"/>
              <a:gd name="connsiteY148" fmla="*/ 1816287 h 4348728"/>
              <a:gd name="connsiteX149" fmla="*/ 2179722 w 12176121"/>
              <a:gd name="connsiteY149" fmla="*/ 3087466 h 4348728"/>
              <a:gd name="connsiteX150" fmla="*/ 3188941 w 12176121"/>
              <a:gd name="connsiteY150" fmla="*/ 3962852 h 4348728"/>
              <a:gd name="connsiteX151" fmla="*/ 3337622 w 12176121"/>
              <a:gd name="connsiteY151" fmla="*/ 4056921 h 4348728"/>
              <a:gd name="connsiteX152" fmla="*/ 3483173 w 12176121"/>
              <a:gd name="connsiteY152" fmla="*/ 4137032 h 4348728"/>
              <a:gd name="connsiteX153" fmla="*/ 3326722 w 12176121"/>
              <a:gd name="connsiteY153" fmla="*/ 4054964 h 4348728"/>
              <a:gd name="connsiteX154" fmla="*/ 2185485 w 12176121"/>
              <a:gd name="connsiteY154" fmla="*/ 3144774 h 4348728"/>
              <a:gd name="connsiteX155" fmla="*/ 2233 w 12176121"/>
              <a:gd name="connsiteY155" fmla="*/ 1934713 h 4348728"/>
              <a:gd name="connsiteX156" fmla="*/ 0 w 12176121"/>
              <a:gd name="connsiteY156" fmla="*/ 1936994 h 4348728"/>
              <a:gd name="connsiteX157" fmla="*/ 0 w 12176121"/>
              <a:gd name="connsiteY157" fmla="*/ 1686750 h 4348728"/>
              <a:gd name="connsiteX158" fmla="*/ 2403 w 12176121"/>
              <a:gd name="connsiteY158" fmla="*/ 1689204 h 4348728"/>
              <a:gd name="connsiteX159" fmla="*/ 2179551 w 12176121"/>
              <a:gd name="connsiteY159" fmla="*/ 3023924 h 4348728"/>
              <a:gd name="connsiteX160" fmla="*/ 3188772 w 12176121"/>
              <a:gd name="connsiteY160" fmla="*/ 3942941 h 4348728"/>
              <a:gd name="connsiteX161" fmla="*/ 3337459 w 12176121"/>
              <a:gd name="connsiteY161" fmla="*/ 4041743 h 4348728"/>
              <a:gd name="connsiteX162" fmla="*/ 3484714 w 12176121"/>
              <a:gd name="connsiteY162" fmla="*/ 4126846 h 4348728"/>
              <a:gd name="connsiteX163" fmla="*/ 3374989 w 12176121"/>
              <a:gd name="connsiteY163" fmla="*/ 4067721 h 4348728"/>
              <a:gd name="connsiteX164" fmla="*/ 2185826 w 12176121"/>
              <a:gd name="connsiteY164" fmla="*/ 3081406 h 4348728"/>
              <a:gd name="connsiteX165" fmla="*/ 1176605 w 12176121"/>
              <a:gd name="connsiteY165" fmla="*/ 2206020 h 4348728"/>
              <a:gd name="connsiteX166" fmla="*/ 2403 w 12176121"/>
              <a:gd name="connsiteY166" fmla="*/ 1807630 h 4348728"/>
              <a:gd name="connsiteX167" fmla="*/ 0 w 12176121"/>
              <a:gd name="connsiteY167" fmla="*/ 1810084 h 4348728"/>
              <a:gd name="connsiteX168" fmla="*/ 0 w 12176121"/>
              <a:gd name="connsiteY168" fmla="*/ 0 h 4348728"/>
              <a:gd name="connsiteX169" fmla="*/ 12176121 w 12176121"/>
              <a:gd name="connsiteY169" fmla="*/ 0 h 4348728"/>
              <a:gd name="connsiteX170" fmla="*/ 12176121 w 12176121"/>
              <a:gd name="connsiteY170" fmla="*/ 4348728 h 4348728"/>
              <a:gd name="connsiteX171" fmla="*/ 8700604 w 12176121"/>
              <a:gd name="connsiteY171" fmla="*/ 4348728 h 4348728"/>
              <a:gd name="connsiteX172" fmla="*/ 8700142 w 12176121"/>
              <a:gd name="connsiteY172" fmla="*/ 4348257 h 4348728"/>
              <a:gd name="connsiteX173" fmla="*/ 7790441 w 12176121"/>
              <a:gd name="connsiteY173" fmla="*/ 4348257 h 4348728"/>
              <a:gd name="connsiteX174" fmla="*/ 7703091 w 12176121"/>
              <a:gd name="connsiteY174" fmla="*/ 4338831 h 4348728"/>
              <a:gd name="connsiteX175" fmla="*/ 7702984 w 12176121"/>
              <a:gd name="connsiteY175" fmla="*/ 4338812 h 4348728"/>
              <a:gd name="connsiteX176" fmla="*/ 7621029 w 12176121"/>
              <a:gd name="connsiteY176" fmla="*/ 4321266 h 4348728"/>
              <a:gd name="connsiteX177" fmla="*/ 7608523 w 12176121"/>
              <a:gd name="connsiteY177" fmla="*/ 4318167 h 4348728"/>
              <a:gd name="connsiteX178" fmla="*/ 7571093 w 12176121"/>
              <a:gd name="connsiteY178" fmla="*/ 4307018 h 4348728"/>
              <a:gd name="connsiteX179" fmla="*/ 7497447 w 12176121"/>
              <a:gd name="connsiteY179" fmla="*/ 4281598 h 4348728"/>
              <a:gd name="connsiteX180" fmla="*/ 7462539 w 12176121"/>
              <a:gd name="connsiteY180" fmla="*/ 4265913 h 4348728"/>
              <a:gd name="connsiteX181" fmla="*/ 7400045 w 12176121"/>
              <a:gd name="connsiteY181" fmla="*/ 4235561 h 4348728"/>
              <a:gd name="connsiteX182" fmla="*/ 6960457 w 12176121"/>
              <a:gd name="connsiteY182" fmla="*/ 3909698 h 4348728"/>
              <a:gd name="connsiteX183" fmla="*/ 6088242 w 12176121"/>
              <a:gd name="connsiteY183" fmla="*/ 3464733 h 4348728"/>
              <a:gd name="connsiteX184" fmla="*/ 5216028 w 12176121"/>
              <a:gd name="connsiteY184" fmla="*/ 3909698 h 4348728"/>
              <a:gd name="connsiteX185" fmla="*/ 4776438 w 12176121"/>
              <a:gd name="connsiteY185" fmla="*/ 4235561 h 4348728"/>
              <a:gd name="connsiteX186" fmla="*/ 4681198 w 12176121"/>
              <a:gd name="connsiteY186" fmla="*/ 4281818 h 4348728"/>
              <a:gd name="connsiteX187" fmla="*/ 4607530 w 12176121"/>
              <a:gd name="connsiteY187" fmla="*/ 4307266 h 4348728"/>
              <a:gd name="connsiteX188" fmla="*/ 4570568 w 12176121"/>
              <a:gd name="connsiteY188" fmla="*/ 4318287 h 4348728"/>
              <a:gd name="connsiteX189" fmla="*/ 4556011 w 12176121"/>
              <a:gd name="connsiteY189" fmla="*/ 4321893 h 4348728"/>
              <a:gd name="connsiteX190" fmla="*/ 4479828 w 12176121"/>
              <a:gd name="connsiteY190" fmla="*/ 4338245 h 4348728"/>
              <a:gd name="connsiteX191" fmla="*/ 4474089 w 12176121"/>
              <a:gd name="connsiteY191" fmla="*/ 4339243 h 4348728"/>
              <a:gd name="connsiteX192" fmla="*/ 4390998 w 12176121"/>
              <a:gd name="connsiteY192" fmla="*/ 4348257 h 4348728"/>
              <a:gd name="connsiteX193" fmla="*/ 4273998 w 12176121"/>
              <a:gd name="connsiteY193" fmla="*/ 4348257 h 4348728"/>
              <a:gd name="connsiteX194" fmla="*/ 4202657 w 12176121"/>
              <a:gd name="connsiteY194" fmla="*/ 4344806 h 4348728"/>
              <a:gd name="connsiteX195" fmla="*/ 4175527 w 12176121"/>
              <a:gd name="connsiteY195" fmla="*/ 4340953 h 4348728"/>
              <a:gd name="connsiteX196" fmla="*/ 4227682 w 12176121"/>
              <a:gd name="connsiteY196" fmla="*/ 4340953 h 4348728"/>
              <a:gd name="connsiteX197" fmla="*/ 4297532 w 12176121"/>
              <a:gd name="connsiteY197" fmla="*/ 4340953 h 4348728"/>
              <a:gd name="connsiteX198" fmla="*/ 4140884 w 12176121"/>
              <a:gd name="connsiteY198" fmla="*/ 4335871 h 4348728"/>
              <a:gd name="connsiteX199" fmla="*/ 4137236 w 12176121"/>
              <a:gd name="connsiteY199" fmla="*/ 4335515 h 4348728"/>
              <a:gd name="connsiteX200" fmla="*/ 4056027 w 12176121"/>
              <a:gd name="connsiteY200" fmla="*/ 4323982 h 4348728"/>
              <a:gd name="connsiteX201" fmla="*/ 2185995 w 12176121"/>
              <a:gd name="connsiteY201" fmla="*/ 3017864 h 4348728"/>
              <a:gd name="connsiteX202" fmla="*/ 1176774 w 12176121"/>
              <a:gd name="connsiteY202" fmla="*/ 2098848 h 4348728"/>
              <a:gd name="connsiteX203" fmla="*/ 2403 w 12176121"/>
              <a:gd name="connsiteY203" fmla="*/ 1680547 h 4348728"/>
              <a:gd name="connsiteX204" fmla="*/ 0 w 12176121"/>
              <a:gd name="connsiteY204" fmla="*/ 1683001 h 434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Lst>
            <a:rect l="l" t="t" r="r" b="b"/>
            <a:pathLst>
              <a:path w="12176121" h="4348728">
                <a:moveTo>
                  <a:pt x="6090107" y="4234159"/>
                </a:moveTo>
                <a:cubicBezTo>
                  <a:pt x="6385141" y="4234159"/>
                  <a:pt x="7026247" y="4291814"/>
                  <a:pt x="7450655" y="4330077"/>
                </a:cubicBezTo>
                <a:cubicBezTo>
                  <a:pt x="7500887" y="4334622"/>
                  <a:pt x="7547644" y="4338843"/>
                  <a:pt x="7590023" y="4342616"/>
                </a:cubicBezTo>
                <a:lnTo>
                  <a:pt x="7654725" y="4348257"/>
                </a:lnTo>
                <a:lnTo>
                  <a:pt x="4524707" y="4348257"/>
                </a:lnTo>
                <a:lnTo>
                  <a:pt x="4590192" y="4342544"/>
                </a:lnTo>
                <a:cubicBezTo>
                  <a:pt x="4632571" y="4338778"/>
                  <a:pt x="4679328" y="4334579"/>
                  <a:pt x="4729560" y="4330077"/>
                </a:cubicBezTo>
                <a:cubicBezTo>
                  <a:pt x="5153799" y="4291814"/>
                  <a:pt x="5795075" y="4234159"/>
                  <a:pt x="6090107" y="4234159"/>
                </a:cubicBezTo>
                <a:close/>
                <a:moveTo>
                  <a:pt x="3486164" y="4138601"/>
                </a:moveTo>
                <a:lnTo>
                  <a:pt x="3545646" y="4166360"/>
                </a:lnTo>
                <a:lnTo>
                  <a:pt x="3504715" y="4148332"/>
                </a:lnTo>
                <a:close/>
                <a:moveTo>
                  <a:pt x="3483173" y="4137032"/>
                </a:moveTo>
                <a:lnTo>
                  <a:pt x="3486164" y="4138601"/>
                </a:lnTo>
                <a:lnTo>
                  <a:pt x="3485241" y="4138171"/>
                </a:lnTo>
                <a:close/>
                <a:moveTo>
                  <a:pt x="3485405" y="4127219"/>
                </a:moveTo>
                <a:lnTo>
                  <a:pt x="3541356" y="4154630"/>
                </a:lnTo>
                <a:lnTo>
                  <a:pt x="3504934" y="4137741"/>
                </a:lnTo>
                <a:close/>
                <a:moveTo>
                  <a:pt x="6089937" y="4107075"/>
                </a:moveTo>
                <a:cubicBezTo>
                  <a:pt x="6089937" y="4107075"/>
                  <a:pt x="6090107" y="4107075"/>
                  <a:pt x="6090107" y="4107075"/>
                </a:cubicBezTo>
                <a:cubicBezTo>
                  <a:pt x="6352077" y="4107075"/>
                  <a:pt x="6850583" y="4197799"/>
                  <a:pt x="7251083" y="4270691"/>
                </a:cubicBezTo>
                <a:cubicBezTo>
                  <a:pt x="7384442" y="4295017"/>
                  <a:pt x="7508730" y="4317655"/>
                  <a:pt x="7609766" y="4334211"/>
                </a:cubicBezTo>
                <a:lnTo>
                  <a:pt x="7631218" y="4337408"/>
                </a:lnTo>
                <a:lnTo>
                  <a:pt x="7590911" y="4333887"/>
                </a:lnTo>
                <a:cubicBezTo>
                  <a:pt x="7548576" y="4330121"/>
                  <a:pt x="7501863" y="4325922"/>
                  <a:pt x="7451673" y="4321420"/>
                </a:cubicBezTo>
                <a:cubicBezTo>
                  <a:pt x="7027095" y="4283157"/>
                  <a:pt x="6385650" y="4225502"/>
                  <a:pt x="6090277" y="4225502"/>
                </a:cubicBezTo>
                <a:cubicBezTo>
                  <a:pt x="5794904" y="4225502"/>
                  <a:pt x="5153290" y="4283157"/>
                  <a:pt x="4728882" y="4321420"/>
                </a:cubicBezTo>
                <a:cubicBezTo>
                  <a:pt x="4678692" y="4325965"/>
                  <a:pt x="4631979" y="4330186"/>
                  <a:pt x="4589644" y="4333959"/>
                </a:cubicBezTo>
                <a:lnTo>
                  <a:pt x="4545439" y="4337818"/>
                </a:lnTo>
                <a:lnTo>
                  <a:pt x="4568753" y="4334341"/>
                </a:lnTo>
                <a:cubicBezTo>
                  <a:pt x="4669281" y="4317871"/>
                  <a:pt x="4793059" y="4295363"/>
                  <a:pt x="4925910" y="4271210"/>
                </a:cubicBezTo>
                <a:cubicBezTo>
                  <a:pt x="5327598" y="4197972"/>
                  <a:pt x="5827459" y="4107075"/>
                  <a:pt x="6089937" y="4107075"/>
                </a:cubicBezTo>
                <a:close/>
                <a:moveTo>
                  <a:pt x="6089937" y="3979992"/>
                </a:moveTo>
                <a:cubicBezTo>
                  <a:pt x="6090107" y="3979992"/>
                  <a:pt x="6090107" y="3979992"/>
                  <a:pt x="6090107" y="3979992"/>
                </a:cubicBezTo>
                <a:cubicBezTo>
                  <a:pt x="6333934" y="3980165"/>
                  <a:pt x="6748508" y="4096341"/>
                  <a:pt x="7114418" y="4198838"/>
                </a:cubicBezTo>
                <a:cubicBezTo>
                  <a:pt x="7263461" y="4240565"/>
                  <a:pt x="7408350" y="4281166"/>
                  <a:pt x="7532849" y="4311335"/>
                </a:cubicBezTo>
                <a:lnTo>
                  <a:pt x="7552967" y="4315641"/>
                </a:lnTo>
                <a:lnTo>
                  <a:pt x="7443640" y="4296780"/>
                </a:lnTo>
                <a:cubicBezTo>
                  <a:pt x="7383361" y="4286035"/>
                  <a:pt x="7319035" y="4274327"/>
                  <a:pt x="7252440" y="4262207"/>
                </a:cubicBezTo>
                <a:cubicBezTo>
                  <a:pt x="6851600" y="4189315"/>
                  <a:pt x="6352585" y="4098418"/>
                  <a:pt x="6089937" y="4098418"/>
                </a:cubicBezTo>
                <a:cubicBezTo>
                  <a:pt x="6089768" y="4098418"/>
                  <a:pt x="6089768" y="4098418"/>
                  <a:pt x="6089768" y="4098418"/>
                </a:cubicBezTo>
                <a:cubicBezTo>
                  <a:pt x="5826612" y="4098418"/>
                  <a:pt x="5326410" y="4189315"/>
                  <a:pt x="4924383" y="4262553"/>
                </a:cubicBezTo>
                <a:cubicBezTo>
                  <a:pt x="4858085" y="4274630"/>
                  <a:pt x="4794045" y="4286295"/>
                  <a:pt x="4734043" y="4296999"/>
                </a:cubicBezTo>
                <a:lnTo>
                  <a:pt x="4627187" y="4315451"/>
                </a:lnTo>
                <a:lnTo>
                  <a:pt x="4645882" y="4311443"/>
                </a:lnTo>
                <a:cubicBezTo>
                  <a:pt x="4770000" y="4281339"/>
                  <a:pt x="4914550" y="4240825"/>
                  <a:pt x="5063254" y="4199185"/>
                </a:cubicBezTo>
                <a:cubicBezTo>
                  <a:pt x="5430010" y="4096514"/>
                  <a:pt x="5845771" y="3979992"/>
                  <a:pt x="6089937" y="3979992"/>
                </a:cubicBezTo>
                <a:close/>
                <a:moveTo>
                  <a:pt x="6089938" y="3852909"/>
                </a:moveTo>
                <a:cubicBezTo>
                  <a:pt x="6322574" y="3852909"/>
                  <a:pt x="6672376" y="3988303"/>
                  <a:pt x="7010478" y="4119195"/>
                </a:cubicBezTo>
                <a:cubicBezTo>
                  <a:pt x="7090892" y="4150317"/>
                  <a:pt x="7170193" y="4181005"/>
                  <a:pt x="7246927" y="4209533"/>
                </a:cubicBezTo>
                <a:lnTo>
                  <a:pt x="7452343" y="4281431"/>
                </a:lnTo>
                <a:lnTo>
                  <a:pt x="7334650" y="4250883"/>
                </a:lnTo>
                <a:cubicBezTo>
                  <a:pt x="7264373" y="4231778"/>
                  <a:pt x="7191017" y="4211218"/>
                  <a:pt x="7116622" y="4190355"/>
                </a:cubicBezTo>
                <a:cubicBezTo>
                  <a:pt x="6750373" y="4087684"/>
                  <a:pt x="6335121" y="3971335"/>
                  <a:pt x="6090107" y="3971335"/>
                </a:cubicBezTo>
                <a:cubicBezTo>
                  <a:pt x="6089937" y="3971335"/>
                  <a:pt x="6089937" y="3971335"/>
                  <a:pt x="6089937" y="3971335"/>
                </a:cubicBezTo>
                <a:cubicBezTo>
                  <a:pt x="5844584" y="3971335"/>
                  <a:pt x="5428315" y="4088030"/>
                  <a:pt x="5061049" y="4190874"/>
                </a:cubicBezTo>
                <a:cubicBezTo>
                  <a:pt x="4986824" y="4211651"/>
                  <a:pt x="4913640" y="4232146"/>
                  <a:pt x="4843535" y="4251202"/>
                </a:cubicBezTo>
                <a:lnTo>
                  <a:pt x="4728609" y="4281054"/>
                </a:lnTo>
                <a:lnTo>
                  <a:pt x="4932949" y="4209533"/>
                </a:lnTo>
                <a:cubicBezTo>
                  <a:pt x="5009683" y="4181005"/>
                  <a:pt x="5088985" y="4150317"/>
                  <a:pt x="5169398" y="4119195"/>
                </a:cubicBezTo>
                <a:cubicBezTo>
                  <a:pt x="5507671" y="3988303"/>
                  <a:pt x="5857302" y="3852909"/>
                  <a:pt x="6089938" y="3852909"/>
                </a:cubicBezTo>
                <a:close/>
                <a:moveTo>
                  <a:pt x="6090107" y="3727557"/>
                </a:moveTo>
                <a:cubicBezTo>
                  <a:pt x="6336986" y="3727557"/>
                  <a:pt x="6651689" y="3888229"/>
                  <a:pt x="6956219" y="4043534"/>
                </a:cubicBezTo>
                <a:cubicBezTo>
                  <a:pt x="7051861" y="4092337"/>
                  <a:pt x="7148530" y="4141665"/>
                  <a:pt x="7243877" y="4186423"/>
                </a:cubicBezTo>
                <a:lnTo>
                  <a:pt x="7380308" y="4247136"/>
                </a:lnTo>
                <a:lnTo>
                  <a:pt x="7249091" y="4201168"/>
                </a:lnTo>
                <a:cubicBezTo>
                  <a:pt x="7172556" y="4172706"/>
                  <a:pt x="7093436" y="4142093"/>
                  <a:pt x="7013191" y="4111058"/>
                </a:cubicBezTo>
                <a:cubicBezTo>
                  <a:pt x="6674410" y="3979819"/>
                  <a:pt x="6323930" y="3844252"/>
                  <a:pt x="6089768" y="3844252"/>
                </a:cubicBezTo>
                <a:cubicBezTo>
                  <a:pt x="5855608" y="3844252"/>
                  <a:pt x="5505295" y="3979819"/>
                  <a:pt x="5166345" y="4111058"/>
                </a:cubicBezTo>
                <a:cubicBezTo>
                  <a:pt x="5086144" y="4142093"/>
                  <a:pt x="5007046" y="4172706"/>
                  <a:pt x="4930517" y="4201168"/>
                </a:cubicBezTo>
                <a:lnTo>
                  <a:pt x="4797797" y="4247662"/>
                </a:lnTo>
                <a:lnTo>
                  <a:pt x="4934998" y="4186612"/>
                </a:lnTo>
                <a:cubicBezTo>
                  <a:pt x="5030265" y="4141902"/>
                  <a:pt x="5126881" y="4092629"/>
                  <a:pt x="5222472" y="4043880"/>
                </a:cubicBezTo>
                <a:cubicBezTo>
                  <a:pt x="5527678" y="3888402"/>
                  <a:pt x="5843059" y="3727557"/>
                  <a:pt x="6090107" y="3727557"/>
                </a:cubicBezTo>
                <a:close/>
                <a:moveTo>
                  <a:pt x="6089937" y="3600474"/>
                </a:moveTo>
                <a:cubicBezTo>
                  <a:pt x="6385989" y="3600474"/>
                  <a:pt x="6675766" y="3793350"/>
                  <a:pt x="6955880" y="3979819"/>
                </a:cubicBezTo>
                <a:cubicBezTo>
                  <a:pt x="7061558" y="4050135"/>
                  <a:pt x="7168595" y="4121352"/>
                  <a:pt x="7276920" y="4182906"/>
                </a:cubicBezTo>
                <a:lnTo>
                  <a:pt x="7364026" y="4229315"/>
                </a:lnTo>
                <a:lnTo>
                  <a:pt x="7189605" y="4150988"/>
                </a:lnTo>
                <a:cubicBezTo>
                  <a:pt x="7113210" y="4113980"/>
                  <a:pt x="7036251" y="4074699"/>
                  <a:pt x="6959949" y="4035743"/>
                </a:cubicBezTo>
                <a:cubicBezTo>
                  <a:pt x="6654741" y="3879918"/>
                  <a:pt x="6339021" y="3718900"/>
                  <a:pt x="6090107" y="3718900"/>
                </a:cubicBezTo>
                <a:cubicBezTo>
                  <a:pt x="5841024" y="3718900"/>
                  <a:pt x="5524626" y="3880265"/>
                  <a:pt x="5218740" y="4036262"/>
                </a:cubicBezTo>
                <a:cubicBezTo>
                  <a:pt x="5142440" y="4075132"/>
                  <a:pt x="5065501" y="4114337"/>
                  <a:pt x="4989155" y="4151280"/>
                </a:cubicBezTo>
                <a:lnTo>
                  <a:pt x="4823275" y="4225727"/>
                </a:lnTo>
                <a:lnTo>
                  <a:pt x="4956010" y="4151562"/>
                </a:lnTo>
                <a:cubicBezTo>
                  <a:pt x="5045842" y="4097876"/>
                  <a:pt x="5134798" y="4038708"/>
                  <a:pt x="5222811" y="3980166"/>
                </a:cubicBezTo>
                <a:cubicBezTo>
                  <a:pt x="5503430" y="3793523"/>
                  <a:pt x="5793717" y="3600474"/>
                  <a:pt x="6089937" y="3600474"/>
                </a:cubicBezTo>
                <a:close/>
                <a:moveTo>
                  <a:pt x="6088242" y="3473390"/>
                </a:moveTo>
                <a:cubicBezTo>
                  <a:pt x="6434483" y="3473390"/>
                  <a:pt x="6699166" y="3698469"/>
                  <a:pt x="6955031" y="3916277"/>
                </a:cubicBezTo>
                <a:cubicBezTo>
                  <a:pt x="7051426" y="3998345"/>
                  <a:pt x="7149061" y="4081435"/>
                  <a:pt x="7251870" y="4153240"/>
                </a:cubicBezTo>
                <a:lnTo>
                  <a:pt x="7330838" y="4201892"/>
                </a:lnTo>
                <a:lnTo>
                  <a:pt x="7280220" y="4174891"/>
                </a:lnTo>
                <a:cubicBezTo>
                  <a:pt x="7172387" y="4113561"/>
                  <a:pt x="7065755" y="4042604"/>
                  <a:pt x="6960458" y="3972548"/>
                </a:cubicBezTo>
                <a:cubicBezTo>
                  <a:pt x="6679328" y="3785385"/>
                  <a:pt x="6388532" y="3591817"/>
                  <a:pt x="6089937" y="3591817"/>
                </a:cubicBezTo>
                <a:cubicBezTo>
                  <a:pt x="5791173" y="3591817"/>
                  <a:pt x="5499869" y="3785559"/>
                  <a:pt x="5218231" y="3972894"/>
                </a:cubicBezTo>
                <a:cubicBezTo>
                  <a:pt x="5112998" y="4042885"/>
                  <a:pt x="5006406" y="4113777"/>
                  <a:pt x="4898651" y="4175052"/>
                </a:cubicBezTo>
                <a:lnTo>
                  <a:pt x="4827999" y="4212738"/>
                </a:lnTo>
                <a:lnTo>
                  <a:pt x="4924660" y="4153163"/>
                </a:lnTo>
                <a:cubicBezTo>
                  <a:pt x="5027447" y="4081353"/>
                  <a:pt x="5125059" y="3998279"/>
                  <a:pt x="5221454" y="3916277"/>
                </a:cubicBezTo>
                <a:cubicBezTo>
                  <a:pt x="5477319" y="3698469"/>
                  <a:pt x="5742001" y="3473390"/>
                  <a:pt x="6088242" y="3473390"/>
                </a:cubicBezTo>
                <a:close/>
                <a:moveTo>
                  <a:pt x="0" y="2450979"/>
                </a:moveTo>
                <a:lnTo>
                  <a:pt x="2404" y="2453434"/>
                </a:lnTo>
                <a:cubicBezTo>
                  <a:pt x="872924" y="2453434"/>
                  <a:pt x="1537599" y="2938047"/>
                  <a:pt x="2180232" y="3406559"/>
                </a:cubicBezTo>
                <a:cubicBezTo>
                  <a:pt x="2502139" y="3641248"/>
                  <a:pt x="2829518" y="3879918"/>
                  <a:pt x="3185593" y="4059917"/>
                </a:cubicBezTo>
                <a:lnTo>
                  <a:pt x="3455309" y="4181545"/>
                </a:lnTo>
                <a:lnTo>
                  <a:pt x="3374571" y="4153250"/>
                </a:lnTo>
                <a:cubicBezTo>
                  <a:pt x="3053055" y="4023829"/>
                  <a:pt x="2756624" y="3844420"/>
                  <a:pt x="2469608" y="3654696"/>
                </a:cubicBezTo>
                <a:lnTo>
                  <a:pt x="2267221" y="3518310"/>
                </a:lnTo>
                <a:lnTo>
                  <a:pt x="2175689" y="3455075"/>
                </a:lnTo>
                <a:cubicBezTo>
                  <a:pt x="1538986" y="3012135"/>
                  <a:pt x="902302" y="2569196"/>
                  <a:pt x="53970" y="2569196"/>
                </a:cubicBezTo>
                <a:lnTo>
                  <a:pt x="53970" y="2571463"/>
                </a:lnTo>
                <a:lnTo>
                  <a:pt x="0" y="2569711"/>
                </a:lnTo>
                <a:close/>
                <a:moveTo>
                  <a:pt x="0" y="2322164"/>
                </a:moveTo>
                <a:lnTo>
                  <a:pt x="2404" y="2324619"/>
                </a:lnTo>
                <a:cubicBezTo>
                  <a:pt x="872924" y="2324619"/>
                  <a:pt x="1537429" y="2841782"/>
                  <a:pt x="2180061" y="3341978"/>
                </a:cubicBezTo>
                <a:cubicBezTo>
                  <a:pt x="2501969" y="3592509"/>
                  <a:pt x="2829391" y="3847325"/>
                  <a:pt x="3185509" y="4039508"/>
                </a:cubicBezTo>
                <a:lnTo>
                  <a:pt x="3452829" y="4168204"/>
                </a:lnTo>
                <a:lnTo>
                  <a:pt x="3374708" y="4138873"/>
                </a:lnTo>
                <a:cubicBezTo>
                  <a:pt x="2946052" y="3954026"/>
                  <a:pt x="2561960" y="3673979"/>
                  <a:pt x="2185318" y="3399460"/>
                </a:cubicBezTo>
                <a:cubicBezTo>
                  <a:pt x="1541499" y="2930083"/>
                  <a:pt x="875807" y="2444777"/>
                  <a:pt x="2404" y="2444777"/>
                </a:cubicBezTo>
                <a:lnTo>
                  <a:pt x="0" y="2447232"/>
                </a:lnTo>
                <a:close/>
                <a:moveTo>
                  <a:pt x="0" y="2195081"/>
                </a:moveTo>
                <a:lnTo>
                  <a:pt x="2404" y="2197536"/>
                </a:lnTo>
                <a:cubicBezTo>
                  <a:pt x="872755" y="2197536"/>
                  <a:pt x="1537429" y="2747076"/>
                  <a:pt x="2180061" y="3278437"/>
                </a:cubicBezTo>
                <a:cubicBezTo>
                  <a:pt x="2542209" y="3577912"/>
                  <a:pt x="2911277" y="3883084"/>
                  <a:pt x="3320374" y="4092788"/>
                </a:cubicBezTo>
                <a:lnTo>
                  <a:pt x="3446374" y="4153303"/>
                </a:lnTo>
                <a:lnTo>
                  <a:pt x="3374792" y="4124612"/>
                </a:lnTo>
                <a:cubicBezTo>
                  <a:pt x="2946139" y="3927278"/>
                  <a:pt x="2562029" y="3628310"/>
                  <a:pt x="2185487" y="3335226"/>
                </a:cubicBezTo>
                <a:cubicBezTo>
                  <a:pt x="1541668" y="2834164"/>
                  <a:pt x="875807" y="2315962"/>
                  <a:pt x="2404" y="2315962"/>
                </a:cubicBezTo>
                <a:lnTo>
                  <a:pt x="0" y="2318417"/>
                </a:lnTo>
                <a:close/>
                <a:moveTo>
                  <a:pt x="0" y="2067999"/>
                </a:moveTo>
                <a:lnTo>
                  <a:pt x="2234" y="2070280"/>
                </a:lnTo>
                <a:cubicBezTo>
                  <a:pt x="872585" y="2070280"/>
                  <a:pt x="1537259" y="2652023"/>
                  <a:pt x="2179891" y="3214722"/>
                </a:cubicBezTo>
                <a:cubicBezTo>
                  <a:pt x="2582278" y="3567058"/>
                  <a:pt x="2993274" y="3926833"/>
                  <a:pt x="3458211" y="4147118"/>
                </a:cubicBezTo>
                <a:lnTo>
                  <a:pt x="3557483" y="4190551"/>
                </a:lnTo>
                <a:lnTo>
                  <a:pt x="3504760" y="4169769"/>
                </a:lnTo>
                <a:cubicBezTo>
                  <a:pt x="3023036" y="3964194"/>
                  <a:pt x="2599683" y="3614163"/>
                  <a:pt x="2185487" y="3271685"/>
                </a:cubicBezTo>
                <a:cubicBezTo>
                  <a:pt x="1541668" y="2739285"/>
                  <a:pt x="875976" y="2188879"/>
                  <a:pt x="2404" y="2188879"/>
                </a:cubicBezTo>
                <a:lnTo>
                  <a:pt x="0" y="2191334"/>
                </a:lnTo>
                <a:close/>
                <a:moveTo>
                  <a:pt x="0" y="1941089"/>
                </a:moveTo>
                <a:lnTo>
                  <a:pt x="2233" y="1943370"/>
                </a:lnTo>
                <a:cubicBezTo>
                  <a:pt x="872584" y="1943370"/>
                  <a:pt x="1537259" y="2557316"/>
                  <a:pt x="2179891" y="3151180"/>
                </a:cubicBezTo>
                <a:cubicBezTo>
                  <a:pt x="2582278" y="3522995"/>
                  <a:pt x="2993274" y="3902721"/>
                  <a:pt x="3458211" y="4135230"/>
                </a:cubicBezTo>
                <a:lnTo>
                  <a:pt x="3557357" y="4181016"/>
                </a:lnTo>
                <a:lnTo>
                  <a:pt x="3504715" y="4159046"/>
                </a:lnTo>
                <a:cubicBezTo>
                  <a:pt x="3023036" y="3941408"/>
                  <a:pt x="2599683" y="3570819"/>
                  <a:pt x="2185485" y="3208142"/>
                </a:cubicBezTo>
                <a:cubicBezTo>
                  <a:pt x="1541668" y="2644405"/>
                  <a:pt x="875806" y="2061623"/>
                  <a:pt x="2234" y="2061623"/>
                </a:cubicBezTo>
                <a:lnTo>
                  <a:pt x="0" y="2063904"/>
                </a:lnTo>
                <a:close/>
                <a:moveTo>
                  <a:pt x="0" y="1813832"/>
                </a:moveTo>
                <a:lnTo>
                  <a:pt x="2403" y="1816287"/>
                </a:lnTo>
                <a:cubicBezTo>
                  <a:pt x="872584" y="1816287"/>
                  <a:pt x="1537259" y="2462610"/>
                  <a:pt x="2179722" y="3087466"/>
                </a:cubicBezTo>
                <a:cubicBezTo>
                  <a:pt x="2501546" y="3400499"/>
                  <a:pt x="2834223" y="3724094"/>
                  <a:pt x="3188941" y="3962852"/>
                </a:cubicBezTo>
                <a:cubicBezTo>
                  <a:pt x="3238708" y="3996354"/>
                  <a:pt x="3288253" y="4027706"/>
                  <a:pt x="3337622" y="4056921"/>
                </a:cubicBezTo>
                <a:lnTo>
                  <a:pt x="3483173" y="4137032"/>
                </a:lnTo>
                <a:lnTo>
                  <a:pt x="3326722" y="4054964"/>
                </a:lnTo>
                <a:cubicBezTo>
                  <a:pt x="2917340" y="3820999"/>
                  <a:pt x="2547907" y="3479693"/>
                  <a:pt x="2185485" y="3144774"/>
                </a:cubicBezTo>
                <a:cubicBezTo>
                  <a:pt x="1541667" y="2549872"/>
                  <a:pt x="875806" y="1934713"/>
                  <a:pt x="2233" y="1934713"/>
                </a:cubicBezTo>
                <a:lnTo>
                  <a:pt x="0" y="1936994"/>
                </a:lnTo>
                <a:close/>
                <a:moveTo>
                  <a:pt x="0" y="1686750"/>
                </a:moveTo>
                <a:lnTo>
                  <a:pt x="2403" y="1689204"/>
                </a:lnTo>
                <a:cubicBezTo>
                  <a:pt x="872584" y="1689204"/>
                  <a:pt x="1537089" y="2367731"/>
                  <a:pt x="2179551" y="3023924"/>
                </a:cubicBezTo>
                <a:cubicBezTo>
                  <a:pt x="2501376" y="3352540"/>
                  <a:pt x="2834053" y="3692237"/>
                  <a:pt x="3188772" y="3942941"/>
                </a:cubicBezTo>
                <a:cubicBezTo>
                  <a:pt x="3238537" y="3978131"/>
                  <a:pt x="3288086" y="4011060"/>
                  <a:pt x="3337459" y="4041743"/>
                </a:cubicBezTo>
                <a:lnTo>
                  <a:pt x="3484714" y="4126846"/>
                </a:lnTo>
                <a:lnTo>
                  <a:pt x="3374989" y="4067721"/>
                </a:lnTo>
                <a:cubicBezTo>
                  <a:pt x="2946419" y="3821173"/>
                  <a:pt x="2562368" y="3447633"/>
                  <a:pt x="2185826" y="3081406"/>
                </a:cubicBezTo>
                <a:cubicBezTo>
                  <a:pt x="1864000" y="2768372"/>
                  <a:pt x="1531324" y="2444777"/>
                  <a:pt x="1176605" y="2206020"/>
                </a:cubicBezTo>
                <a:cubicBezTo>
                  <a:pt x="778478" y="1938003"/>
                  <a:pt x="394425" y="1807630"/>
                  <a:pt x="2403" y="1807630"/>
                </a:cubicBezTo>
                <a:lnTo>
                  <a:pt x="0" y="1810084"/>
                </a:lnTo>
                <a:close/>
                <a:moveTo>
                  <a:pt x="0" y="0"/>
                </a:moveTo>
                <a:lnTo>
                  <a:pt x="12176121" y="0"/>
                </a:lnTo>
                <a:lnTo>
                  <a:pt x="12176121" y="4348728"/>
                </a:lnTo>
                <a:lnTo>
                  <a:pt x="8700604" y="4348728"/>
                </a:lnTo>
                <a:lnTo>
                  <a:pt x="8700142" y="4348257"/>
                </a:lnTo>
                <a:lnTo>
                  <a:pt x="7790441" y="4348257"/>
                </a:lnTo>
                <a:lnTo>
                  <a:pt x="7703091" y="4338831"/>
                </a:lnTo>
                <a:lnTo>
                  <a:pt x="7702984" y="4338812"/>
                </a:lnTo>
                <a:lnTo>
                  <a:pt x="7621029" y="4321266"/>
                </a:lnTo>
                <a:lnTo>
                  <a:pt x="7608523" y="4318167"/>
                </a:lnTo>
                <a:lnTo>
                  <a:pt x="7571093" y="4307018"/>
                </a:lnTo>
                <a:lnTo>
                  <a:pt x="7497447" y="4281598"/>
                </a:lnTo>
                <a:lnTo>
                  <a:pt x="7462539" y="4265913"/>
                </a:lnTo>
                <a:lnTo>
                  <a:pt x="7400045" y="4235561"/>
                </a:lnTo>
                <a:cubicBezTo>
                  <a:pt x="7242948" y="4150100"/>
                  <a:pt x="7100384" y="4028812"/>
                  <a:pt x="6960457" y="3909698"/>
                </a:cubicBezTo>
                <a:cubicBezTo>
                  <a:pt x="6703405" y="3690851"/>
                  <a:pt x="6437705" y="3464733"/>
                  <a:pt x="6088242" y="3464733"/>
                </a:cubicBezTo>
                <a:cubicBezTo>
                  <a:pt x="5738781" y="3464733"/>
                  <a:pt x="5473079" y="3691024"/>
                  <a:pt x="5216028" y="3909698"/>
                </a:cubicBezTo>
                <a:cubicBezTo>
                  <a:pt x="5076100" y="4028812"/>
                  <a:pt x="4933537" y="4150100"/>
                  <a:pt x="4776438" y="4235561"/>
                </a:cubicBezTo>
                <a:lnTo>
                  <a:pt x="4681198" y="4281818"/>
                </a:lnTo>
                <a:lnTo>
                  <a:pt x="4607530" y="4307266"/>
                </a:lnTo>
                <a:lnTo>
                  <a:pt x="4570568" y="4318287"/>
                </a:lnTo>
                <a:lnTo>
                  <a:pt x="4556011" y="4321893"/>
                </a:lnTo>
                <a:lnTo>
                  <a:pt x="4479828" y="4338245"/>
                </a:lnTo>
                <a:lnTo>
                  <a:pt x="4474089" y="4339243"/>
                </a:lnTo>
                <a:lnTo>
                  <a:pt x="4390998" y="4348257"/>
                </a:lnTo>
                <a:lnTo>
                  <a:pt x="4273998" y="4348257"/>
                </a:lnTo>
                <a:lnTo>
                  <a:pt x="4202657" y="4344806"/>
                </a:lnTo>
                <a:lnTo>
                  <a:pt x="4175527" y="4340953"/>
                </a:lnTo>
                <a:lnTo>
                  <a:pt x="4227682" y="4340953"/>
                </a:lnTo>
                <a:lnTo>
                  <a:pt x="4297532" y="4340953"/>
                </a:lnTo>
                <a:cubicBezTo>
                  <a:pt x="4244507" y="4340953"/>
                  <a:pt x="4192307" y="4339223"/>
                  <a:pt x="4140884" y="4335871"/>
                </a:cubicBezTo>
                <a:lnTo>
                  <a:pt x="4137236" y="4335515"/>
                </a:lnTo>
                <a:lnTo>
                  <a:pt x="4056027" y="4323982"/>
                </a:lnTo>
                <a:cubicBezTo>
                  <a:pt x="3332517" y="4188583"/>
                  <a:pt x="2750808" y="3594597"/>
                  <a:pt x="2185995" y="3017864"/>
                </a:cubicBezTo>
                <a:cubicBezTo>
                  <a:pt x="1864170" y="2689248"/>
                  <a:pt x="1531494" y="2349552"/>
                  <a:pt x="1176774" y="2098848"/>
                </a:cubicBezTo>
                <a:cubicBezTo>
                  <a:pt x="778648" y="1817326"/>
                  <a:pt x="394425" y="1680547"/>
                  <a:pt x="2403" y="1680547"/>
                </a:cubicBezTo>
                <a:lnTo>
                  <a:pt x="0" y="1683001"/>
                </a:lnTo>
                <a:close/>
              </a:path>
            </a:pathLst>
          </a:custGeom>
          <a:solidFill>
            <a:schemeClr val="bg2"/>
          </a:solidFill>
        </p:spPr>
        <p:txBody>
          <a:bodyPr wrap="square" tIns="72000">
            <a:noAutofit/>
          </a:bodyPr>
          <a:lstStyle>
            <a:lvl1pPr marL="0" indent="0" algn="ctr">
              <a:buNone/>
              <a:defRPr/>
            </a:lvl1pPr>
          </a:lstStyle>
          <a:p>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Tree>
    <p:extLst>
      <p:ext uri="{BB962C8B-B14F-4D97-AF65-F5344CB8AC3E}">
        <p14:creationId xmlns:p14="http://schemas.microsoft.com/office/powerpoint/2010/main" val="25437007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graphic Cover White">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466F37-6FA9-F145-AD31-68850EA0AB03}"/>
              </a:ext>
            </a:extLst>
          </p:cNvPr>
          <p:cNvPicPr>
            <a:picLocks noChangeAspect="1"/>
          </p:cNvPicPr>
          <p:nvPr userDrawn="1"/>
        </p:nvPicPr>
        <p:blipFill>
          <a:blip r:embed="rId2"/>
          <a:stretch>
            <a:fillRect/>
          </a:stretch>
        </p:blipFill>
        <p:spPr>
          <a:xfrm>
            <a:off x="-1" y="1562100"/>
            <a:ext cx="12192000" cy="5295900"/>
          </a:xfrm>
          <a:prstGeom prst="rect">
            <a:avLst/>
          </a:prstGeom>
        </p:spPr>
      </p:pic>
      <p:pic>
        <p:nvPicPr>
          <p:cNvPr id="13" name="Picture 12">
            <a:extLst>
              <a:ext uri="{FF2B5EF4-FFF2-40B4-BE49-F238E27FC236}">
                <a16:creationId xmlns:a16="http://schemas.microsoft.com/office/drawing/2014/main" id="{4117C15C-1CA4-3447-B96C-74DD64F795F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5938" y="6063980"/>
            <a:ext cx="728340" cy="425720"/>
          </a:xfrm>
          <a:prstGeom prst="rect">
            <a:avLst/>
          </a:prstGeom>
        </p:spPr>
      </p:pic>
      <p:sp>
        <p:nvSpPr>
          <p:cNvPr id="6"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5862187"/>
            <a:ext cx="5832475" cy="525135"/>
          </a:xfrm>
          <a:prstGeom prst="rect">
            <a:avLst/>
          </a:prstGeom>
        </p:spPr>
        <p:txBody>
          <a:bodyPr wrap="square" lIns="0" tIns="0" rIns="0" bIns="0"/>
          <a:lstStyle>
            <a:lvl1pPr marL="0" indent="0" algn="ctr">
              <a:lnSpc>
                <a:spcPct val="100000"/>
              </a:lnSpc>
              <a:buNone/>
              <a:defRPr sz="1600" b="0" i="0">
                <a:solidFill>
                  <a:schemeClr val="tx1"/>
                </a:solidFill>
                <a:latin typeface="Arial" charset="0"/>
                <a:ea typeface="Arial" charset="0"/>
                <a:cs typeface="Arial" charset="0"/>
              </a:defRPr>
            </a:lvl1pPr>
          </a:lstStyle>
          <a:p>
            <a:pPr lvl="0"/>
            <a:r>
              <a:rPr lang="en-US"/>
              <a:t>Subhead Line 1</a:t>
            </a:r>
          </a:p>
        </p:txBody>
      </p:sp>
      <p:sp>
        <p:nvSpPr>
          <p:cNvPr id="2" name="Title 1"/>
          <p:cNvSpPr>
            <a:spLocks noGrp="1"/>
          </p:cNvSpPr>
          <p:nvPr>
            <p:ph type="title"/>
          </p:nvPr>
        </p:nvSpPr>
        <p:spPr>
          <a:xfrm>
            <a:off x="1552135" y="4737099"/>
            <a:ext cx="9087730" cy="1011487"/>
          </a:xfrm>
          <a:prstGeom prst="rect">
            <a:avLst/>
          </a:prstGeom>
        </p:spPr>
        <p:txBody>
          <a:bodyPr/>
          <a:lstStyle>
            <a:lvl1pPr algn="ctr">
              <a:defRPr sz="3200" b="0" i="0">
                <a:solidFill>
                  <a:schemeClr val="tx1"/>
                </a:solidFill>
                <a:latin typeface="Cambria" charset="0"/>
                <a:ea typeface="Cambria" charset="0"/>
                <a:cs typeface="Cambria" charset="0"/>
              </a:defRPr>
            </a:lvl1pPr>
          </a:lstStyle>
          <a:p>
            <a:r>
              <a:rPr lang="en-US"/>
              <a:t>Click to edit Master title style</a:t>
            </a:r>
          </a:p>
        </p:txBody>
      </p:sp>
      <p:sp>
        <p:nvSpPr>
          <p:cNvPr id="12"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14457" y="6222223"/>
            <a:ext cx="1727200" cy="260593"/>
          </a:xfrm>
          <a:prstGeom prst="rect">
            <a:avLst/>
          </a:prstGeom>
        </p:spPr>
        <p:txBody>
          <a:bodyPr vert="horz" lIns="0" tIns="0" rIns="0" bIns="0" rtlCol="0" anchor="ctr"/>
          <a:lstStyle>
            <a:lvl1pPr algn="r">
              <a:defRPr sz="1100" b="0" i="0">
                <a:solidFill>
                  <a:schemeClr val="tx1"/>
                </a:solidFill>
                <a:latin typeface="+mn-lt"/>
                <a:ea typeface="Cambria" charset="0"/>
                <a:cs typeface="Cambria" charset="0"/>
              </a:defRPr>
            </a:lvl1pPr>
          </a:lstStyle>
          <a:p>
            <a:r>
              <a:rPr lang="en-US"/>
              <a:t>Date</a:t>
            </a:r>
          </a:p>
        </p:txBody>
      </p:sp>
      <p:sp>
        <p:nvSpPr>
          <p:cNvPr id="9" name="Rectangle 8">
            <a:extLst>
              <a:ext uri="{FF2B5EF4-FFF2-40B4-BE49-F238E27FC236}">
                <a16:creationId xmlns:a16="http://schemas.microsoft.com/office/drawing/2014/main" id="{BB9968AB-77DC-3741-8F67-6C51E6D747F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48">
            <a:extLst>
              <a:ext uri="{FF2B5EF4-FFF2-40B4-BE49-F238E27FC236}">
                <a16:creationId xmlns:a16="http://schemas.microsoft.com/office/drawing/2014/main" id="{958852ED-3DA7-5650-50C5-B48862D1A22D}"/>
              </a:ext>
            </a:extLst>
          </p:cNvPr>
          <p:cNvSpPr>
            <a:spLocks noGrp="1"/>
          </p:cNvSpPr>
          <p:nvPr>
            <p:ph type="pic" sz="quarter" idx="10" hasCustomPrompt="1"/>
          </p:nvPr>
        </p:nvSpPr>
        <p:spPr>
          <a:xfrm>
            <a:off x="-2" y="0"/>
            <a:ext cx="12192000" cy="4401300"/>
          </a:xfrm>
          <a:custGeom>
            <a:avLst/>
            <a:gdLst>
              <a:gd name="connsiteX0" fmla="*/ 6090107 w 12176121"/>
              <a:gd name="connsiteY0" fmla="*/ 4234159 h 4348728"/>
              <a:gd name="connsiteX1" fmla="*/ 7450655 w 12176121"/>
              <a:gd name="connsiteY1" fmla="*/ 4330077 h 4348728"/>
              <a:gd name="connsiteX2" fmla="*/ 7590023 w 12176121"/>
              <a:gd name="connsiteY2" fmla="*/ 4342616 h 4348728"/>
              <a:gd name="connsiteX3" fmla="*/ 7654725 w 12176121"/>
              <a:gd name="connsiteY3" fmla="*/ 4348257 h 4348728"/>
              <a:gd name="connsiteX4" fmla="*/ 4524707 w 12176121"/>
              <a:gd name="connsiteY4" fmla="*/ 4348257 h 4348728"/>
              <a:gd name="connsiteX5" fmla="*/ 4590192 w 12176121"/>
              <a:gd name="connsiteY5" fmla="*/ 4342544 h 4348728"/>
              <a:gd name="connsiteX6" fmla="*/ 4729560 w 12176121"/>
              <a:gd name="connsiteY6" fmla="*/ 4330077 h 4348728"/>
              <a:gd name="connsiteX7" fmla="*/ 6090107 w 12176121"/>
              <a:gd name="connsiteY7" fmla="*/ 4234159 h 4348728"/>
              <a:gd name="connsiteX8" fmla="*/ 3486164 w 12176121"/>
              <a:gd name="connsiteY8" fmla="*/ 4138601 h 4348728"/>
              <a:gd name="connsiteX9" fmla="*/ 3545646 w 12176121"/>
              <a:gd name="connsiteY9" fmla="*/ 4166360 h 4348728"/>
              <a:gd name="connsiteX10" fmla="*/ 3504715 w 12176121"/>
              <a:gd name="connsiteY10" fmla="*/ 4148332 h 4348728"/>
              <a:gd name="connsiteX11" fmla="*/ 3483173 w 12176121"/>
              <a:gd name="connsiteY11" fmla="*/ 4137032 h 4348728"/>
              <a:gd name="connsiteX12" fmla="*/ 3486164 w 12176121"/>
              <a:gd name="connsiteY12" fmla="*/ 4138601 h 4348728"/>
              <a:gd name="connsiteX13" fmla="*/ 3485241 w 12176121"/>
              <a:gd name="connsiteY13" fmla="*/ 4138171 h 4348728"/>
              <a:gd name="connsiteX14" fmla="*/ 3485405 w 12176121"/>
              <a:gd name="connsiteY14" fmla="*/ 4127219 h 4348728"/>
              <a:gd name="connsiteX15" fmla="*/ 3541356 w 12176121"/>
              <a:gd name="connsiteY15" fmla="*/ 4154630 h 4348728"/>
              <a:gd name="connsiteX16" fmla="*/ 3504934 w 12176121"/>
              <a:gd name="connsiteY16" fmla="*/ 4137741 h 4348728"/>
              <a:gd name="connsiteX17" fmla="*/ 6089937 w 12176121"/>
              <a:gd name="connsiteY17" fmla="*/ 4107075 h 4348728"/>
              <a:gd name="connsiteX18" fmla="*/ 6090107 w 12176121"/>
              <a:gd name="connsiteY18" fmla="*/ 4107075 h 4348728"/>
              <a:gd name="connsiteX19" fmla="*/ 7251083 w 12176121"/>
              <a:gd name="connsiteY19" fmla="*/ 4270691 h 4348728"/>
              <a:gd name="connsiteX20" fmla="*/ 7609766 w 12176121"/>
              <a:gd name="connsiteY20" fmla="*/ 4334211 h 4348728"/>
              <a:gd name="connsiteX21" fmla="*/ 7631218 w 12176121"/>
              <a:gd name="connsiteY21" fmla="*/ 4337408 h 4348728"/>
              <a:gd name="connsiteX22" fmla="*/ 7590911 w 12176121"/>
              <a:gd name="connsiteY22" fmla="*/ 4333887 h 4348728"/>
              <a:gd name="connsiteX23" fmla="*/ 7451673 w 12176121"/>
              <a:gd name="connsiteY23" fmla="*/ 4321420 h 4348728"/>
              <a:gd name="connsiteX24" fmla="*/ 6090277 w 12176121"/>
              <a:gd name="connsiteY24" fmla="*/ 4225502 h 4348728"/>
              <a:gd name="connsiteX25" fmla="*/ 4728882 w 12176121"/>
              <a:gd name="connsiteY25" fmla="*/ 4321420 h 4348728"/>
              <a:gd name="connsiteX26" fmla="*/ 4589644 w 12176121"/>
              <a:gd name="connsiteY26" fmla="*/ 4333959 h 4348728"/>
              <a:gd name="connsiteX27" fmla="*/ 4545439 w 12176121"/>
              <a:gd name="connsiteY27" fmla="*/ 4337818 h 4348728"/>
              <a:gd name="connsiteX28" fmla="*/ 4568753 w 12176121"/>
              <a:gd name="connsiteY28" fmla="*/ 4334341 h 4348728"/>
              <a:gd name="connsiteX29" fmla="*/ 4925910 w 12176121"/>
              <a:gd name="connsiteY29" fmla="*/ 4271210 h 4348728"/>
              <a:gd name="connsiteX30" fmla="*/ 6089937 w 12176121"/>
              <a:gd name="connsiteY30" fmla="*/ 4107075 h 4348728"/>
              <a:gd name="connsiteX31" fmla="*/ 6089937 w 12176121"/>
              <a:gd name="connsiteY31" fmla="*/ 3979992 h 4348728"/>
              <a:gd name="connsiteX32" fmla="*/ 6090107 w 12176121"/>
              <a:gd name="connsiteY32" fmla="*/ 3979992 h 4348728"/>
              <a:gd name="connsiteX33" fmla="*/ 7114418 w 12176121"/>
              <a:gd name="connsiteY33" fmla="*/ 4198838 h 4348728"/>
              <a:gd name="connsiteX34" fmla="*/ 7532849 w 12176121"/>
              <a:gd name="connsiteY34" fmla="*/ 4311335 h 4348728"/>
              <a:gd name="connsiteX35" fmla="*/ 7552967 w 12176121"/>
              <a:gd name="connsiteY35" fmla="*/ 4315641 h 4348728"/>
              <a:gd name="connsiteX36" fmla="*/ 7443640 w 12176121"/>
              <a:gd name="connsiteY36" fmla="*/ 4296780 h 4348728"/>
              <a:gd name="connsiteX37" fmla="*/ 7252440 w 12176121"/>
              <a:gd name="connsiteY37" fmla="*/ 4262207 h 4348728"/>
              <a:gd name="connsiteX38" fmla="*/ 6089937 w 12176121"/>
              <a:gd name="connsiteY38" fmla="*/ 4098418 h 4348728"/>
              <a:gd name="connsiteX39" fmla="*/ 6089768 w 12176121"/>
              <a:gd name="connsiteY39" fmla="*/ 4098418 h 4348728"/>
              <a:gd name="connsiteX40" fmla="*/ 4924383 w 12176121"/>
              <a:gd name="connsiteY40" fmla="*/ 4262553 h 4348728"/>
              <a:gd name="connsiteX41" fmla="*/ 4734043 w 12176121"/>
              <a:gd name="connsiteY41" fmla="*/ 4296999 h 4348728"/>
              <a:gd name="connsiteX42" fmla="*/ 4627187 w 12176121"/>
              <a:gd name="connsiteY42" fmla="*/ 4315451 h 4348728"/>
              <a:gd name="connsiteX43" fmla="*/ 4645882 w 12176121"/>
              <a:gd name="connsiteY43" fmla="*/ 4311443 h 4348728"/>
              <a:gd name="connsiteX44" fmla="*/ 5063254 w 12176121"/>
              <a:gd name="connsiteY44" fmla="*/ 4199185 h 4348728"/>
              <a:gd name="connsiteX45" fmla="*/ 6089937 w 12176121"/>
              <a:gd name="connsiteY45" fmla="*/ 3979992 h 4348728"/>
              <a:gd name="connsiteX46" fmla="*/ 6089938 w 12176121"/>
              <a:gd name="connsiteY46" fmla="*/ 3852909 h 4348728"/>
              <a:gd name="connsiteX47" fmla="*/ 7010478 w 12176121"/>
              <a:gd name="connsiteY47" fmla="*/ 4119195 h 4348728"/>
              <a:gd name="connsiteX48" fmla="*/ 7246927 w 12176121"/>
              <a:gd name="connsiteY48" fmla="*/ 4209533 h 4348728"/>
              <a:gd name="connsiteX49" fmla="*/ 7452343 w 12176121"/>
              <a:gd name="connsiteY49" fmla="*/ 4281431 h 4348728"/>
              <a:gd name="connsiteX50" fmla="*/ 7334650 w 12176121"/>
              <a:gd name="connsiteY50" fmla="*/ 4250883 h 4348728"/>
              <a:gd name="connsiteX51" fmla="*/ 7116622 w 12176121"/>
              <a:gd name="connsiteY51" fmla="*/ 4190355 h 4348728"/>
              <a:gd name="connsiteX52" fmla="*/ 6090107 w 12176121"/>
              <a:gd name="connsiteY52" fmla="*/ 3971335 h 4348728"/>
              <a:gd name="connsiteX53" fmla="*/ 6089937 w 12176121"/>
              <a:gd name="connsiteY53" fmla="*/ 3971335 h 4348728"/>
              <a:gd name="connsiteX54" fmla="*/ 5061049 w 12176121"/>
              <a:gd name="connsiteY54" fmla="*/ 4190874 h 4348728"/>
              <a:gd name="connsiteX55" fmla="*/ 4843535 w 12176121"/>
              <a:gd name="connsiteY55" fmla="*/ 4251202 h 4348728"/>
              <a:gd name="connsiteX56" fmla="*/ 4728609 w 12176121"/>
              <a:gd name="connsiteY56" fmla="*/ 4281054 h 4348728"/>
              <a:gd name="connsiteX57" fmla="*/ 4932949 w 12176121"/>
              <a:gd name="connsiteY57" fmla="*/ 4209533 h 4348728"/>
              <a:gd name="connsiteX58" fmla="*/ 5169398 w 12176121"/>
              <a:gd name="connsiteY58" fmla="*/ 4119195 h 4348728"/>
              <a:gd name="connsiteX59" fmla="*/ 6089938 w 12176121"/>
              <a:gd name="connsiteY59" fmla="*/ 3852909 h 4348728"/>
              <a:gd name="connsiteX60" fmla="*/ 6090107 w 12176121"/>
              <a:gd name="connsiteY60" fmla="*/ 3727557 h 4348728"/>
              <a:gd name="connsiteX61" fmla="*/ 6956219 w 12176121"/>
              <a:gd name="connsiteY61" fmla="*/ 4043534 h 4348728"/>
              <a:gd name="connsiteX62" fmla="*/ 7243877 w 12176121"/>
              <a:gd name="connsiteY62" fmla="*/ 4186423 h 4348728"/>
              <a:gd name="connsiteX63" fmla="*/ 7380308 w 12176121"/>
              <a:gd name="connsiteY63" fmla="*/ 4247136 h 4348728"/>
              <a:gd name="connsiteX64" fmla="*/ 7249091 w 12176121"/>
              <a:gd name="connsiteY64" fmla="*/ 4201168 h 4348728"/>
              <a:gd name="connsiteX65" fmla="*/ 7013191 w 12176121"/>
              <a:gd name="connsiteY65" fmla="*/ 4111058 h 4348728"/>
              <a:gd name="connsiteX66" fmla="*/ 6089768 w 12176121"/>
              <a:gd name="connsiteY66" fmla="*/ 3844252 h 4348728"/>
              <a:gd name="connsiteX67" fmla="*/ 5166345 w 12176121"/>
              <a:gd name="connsiteY67" fmla="*/ 4111058 h 4348728"/>
              <a:gd name="connsiteX68" fmla="*/ 4930517 w 12176121"/>
              <a:gd name="connsiteY68" fmla="*/ 4201168 h 4348728"/>
              <a:gd name="connsiteX69" fmla="*/ 4797797 w 12176121"/>
              <a:gd name="connsiteY69" fmla="*/ 4247662 h 4348728"/>
              <a:gd name="connsiteX70" fmla="*/ 4934998 w 12176121"/>
              <a:gd name="connsiteY70" fmla="*/ 4186612 h 4348728"/>
              <a:gd name="connsiteX71" fmla="*/ 5222472 w 12176121"/>
              <a:gd name="connsiteY71" fmla="*/ 4043880 h 4348728"/>
              <a:gd name="connsiteX72" fmla="*/ 6090107 w 12176121"/>
              <a:gd name="connsiteY72" fmla="*/ 3727557 h 4348728"/>
              <a:gd name="connsiteX73" fmla="*/ 6089937 w 12176121"/>
              <a:gd name="connsiteY73" fmla="*/ 3600474 h 4348728"/>
              <a:gd name="connsiteX74" fmla="*/ 6955880 w 12176121"/>
              <a:gd name="connsiteY74" fmla="*/ 3979819 h 4348728"/>
              <a:gd name="connsiteX75" fmla="*/ 7276920 w 12176121"/>
              <a:gd name="connsiteY75" fmla="*/ 4182906 h 4348728"/>
              <a:gd name="connsiteX76" fmla="*/ 7364026 w 12176121"/>
              <a:gd name="connsiteY76" fmla="*/ 4229315 h 4348728"/>
              <a:gd name="connsiteX77" fmla="*/ 7189605 w 12176121"/>
              <a:gd name="connsiteY77" fmla="*/ 4150988 h 4348728"/>
              <a:gd name="connsiteX78" fmla="*/ 6959949 w 12176121"/>
              <a:gd name="connsiteY78" fmla="*/ 4035743 h 4348728"/>
              <a:gd name="connsiteX79" fmla="*/ 6090107 w 12176121"/>
              <a:gd name="connsiteY79" fmla="*/ 3718900 h 4348728"/>
              <a:gd name="connsiteX80" fmla="*/ 5218740 w 12176121"/>
              <a:gd name="connsiteY80" fmla="*/ 4036262 h 4348728"/>
              <a:gd name="connsiteX81" fmla="*/ 4989155 w 12176121"/>
              <a:gd name="connsiteY81" fmla="*/ 4151280 h 4348728"/>
              <a:gd name="connsiteX82" fmla="*/ 4823275 w 12176121"/>
              <a:gd name="connsiteY82" fmla="*/ 4225727 h 4348728"/>
              <a:gd name="connsiteX83" fmla="*/ 4956010 w 12176121"/>
              <a:gd name="connsiteY83" fmla="*/ 4151562 h 4348728"/>
              <a:gd name="connsiteX84" fmla="*/ 5222811 w 12176121"/>
              <a:gd name="connsiteY84" fmla="*/ 3980166 h 4348728"/>
              <a:gd name="connsiteX85" fmla="*/ 6089937 w 12176121"/>
              <a:gd name="connsiteY85" fmla="*/ 3600474 h 4348728"/>
              <a:gd name="connsiteX86" fmla="*/ 6088242 w 12176121"/>
              <a:gd name="connsiteY86" fmla="*/ 3473390 h 4348728"/>
              <a:gd name="connsiteX87" fmla="*/ 6955031 w 12176121"/>
              <a:gd name="connsiteY87" fmla="*/ 3916277 h 4348728"/>
              <a:gd name="connsiteX88" fmla="*/ 7251870 w 12176121"/>
              <a:gd name="connsiteY88" fmla="*/ 4153240 h 4348728"/>
              <a:gd name="connsiteX89" fmla="*/ 7330838 w 12176121"/>
              <a:gd name="connsiteY89" fmla="*/ 4201892 h 4348728"/>
              <a:gd name="connsiteX90" fmla="*/ 7280220 w 12176121"/>
              <a:gd name="connsiteY90" fmla="*/ 4174891 h 4348728"/>
              <a:gd name="connsiteX91" fmla="*/ 6960458 w 12176121"/>
              <a:gd name="connsiteY91" fmla="*/ 3972548 h 4348728"/>
              <a:gd name="connsiteX92" fmla="*/ 6089937 w 12176121"/>
              <a:gd name="connsiteY92" fmla="*/ 3591817 h 4348728"/>
              <a:gd name="connsiteX93" fmla="*/ 5218231 w 12176121"/>
              <a:gd name="connsiteY93" fmla="*/ 3972894 h 4348728"/>
              <a:gd name="connsiteX94" fmla="*/ 4898651 w 12176121"/>
              <a:gd name="connsiteY94" fmla="*/ 4175052 h 4348728"/>
              <a:gd name="connsiteX95" fmla="*/ 4827999 w 12176121"/>
              <a:gd name="connsiteY95" fmla="*/ 4212738 h 4348728"/>
              <a:gd name="connsiteX96" fmla="*/ 4924660 w 12176121"/>
              <a:gd name="connsiteY96" fmla="*/ 4153163 h 4348728"/>
              <a:gd name="connsiteX97" fmla="*/ 5221454 w 12176121"/>
              <a:gd name="connsiteY97" fmla="*/ 3916277 h 4348728"/>
              <a:gd name="connsiteX98" fmla="*/ 6088242 w 12176121"/>
              <a:gd name="connsiteY98" fmla="*/ 3473390 h 4348728"/>
              <a:gd name="connsiteX99" fmla="*/ 0 w 12176121"/>
              <a:gd name="connsiteY99" fmla="*/ 2450979 h 4348728"/>
              <a:gd name="connsiteX100" fmla="*/ 2404 w 12176121"/>
              <a:gd name="connsiteY100" fmla="*/ 2453434 h 4348728"/>
              <a:gd name="connsiteX101" fmla="*/ 2180232 w 12176121"/>
              <a:gd name="connsiteY101" fmla="*/ 3406559 h 4348728"/>
              <a:gd name="connsiteX102" fmla="*/ 3185593 w 12176121"/>
              <a:gd name="connsiteY102" fmla="*/ 4059917 h 4348728"/>
              <a:gd name="connsiteX103" fmla="*/ 3455309 w 12176121"/>
              <a:gd name="connsiteY103" fmla="*/ 4181545 h 4348728"/>
              <a:gd name="connsiteX104" fmla="*/ 3374571 w 12176121"/>
              <a:gd name="connsiteY104" fmla="*/ 4153250 h 4348728"/>
              <a:gd name="connsiteX105" fmla="*/ 2469608 w 12176121"/>
              <a:gd name="connsiteY105" fmla="*/ 3654696 h 4348728"/>
              <a:gd name="connsiteX106" fmla="*/ 2267221 w 12176121"/>
              <a:gd name="connsiteY106" fmla="*/ 3518310 h 4348728"/>
              <a:gd name="connsiteX107" fmla="*/ 2175689 w 12176121"/>
              <a:gd name="connsiteY107" fmla="*/ 3455075 h 4348728"/>
              <a:gd name="connsiteX108" fmla="*/ 53970 w 12176121"/>
              <a:gd name="connsiteY108" fmla="*/ 2569196 h 4348728"/>
              <a:gd name="connsiteX109" fmla="*/ 53970 w 12176121"/>
              <a:gd name="connsiteY109" fmla="*/ 2571463 h 4348728"/>
              <a:gd name="connsiteX110" fmla="*/ 0 w 12176121"/>
              <a:gd name="connsiteY110" fmla="*/ 2569711 h 4348728"/>
              <a:gd name="connsiteX111" fmla="*/ 0 w 12176121"/>
              <a:gd name="connsiteY111" fmla="*/ 2322164 h 4348728"/>
              <a:gd name="connsiteX112" fmla="*/ 2404 w 12176121"/>
              <a:gd name="connsiteY112" fmla="*/ 2324619 h 4348728"/>
              <a:gd name="connsiteX113" fmla="*/ 2180061 w 12176121"/>
              <a:gd name="connsiteY113" fmla="*/ 3341978 h 4348728"/>
              <a:gd name="connsiteX114" fmla="*/ 3185509 w 12176121"/>
              <a:gd name="connsiteY114" fmla="*/ 4039508 h 4348728"/>
              <a:gd name="connsiteX115" fmla="*/ 3452829 w 12176121"/>
              <a:gd name="connsiteY115" fmla="*/ 4168204 h 4348728"/>
              <a:gd name="connsiteX116" fmla="*/ 3374708 w 12176121"/>
              <a:gd name="connsiteY116" fmla="*/ 4138873 h 4348728"/>
              <a:gd name="connsiteX117" fmla="*/ 2185318 w 12176121"/>
              <a:gd name="connsiteY117" fmla="*/ 3399460 h 4348728"/>
              <a:gd name="connsiteX118" fmla="*/ 2404 w 12176121"/>
              <a:gd name="connsiteY118" fmla="*/ 2444777 h 4348728"/>
              <a:gd name="connsiteX119" fmla="*/ 0 w 12176121"/>
              <a:gd name="connsiteY119" fmla="*/ 2447232 h 4348728"/>
              <a:gd name="connsiteX120" fmla="*/ 0 w 12176121"/>
              <a:gd name="connsiteY120" fmla="*/ 2195081 h 4348728"/>
              <a:gd name="connsiteX121" fmla="*/ 2404 w 12176121"/>
              <a:gd name="connsiteY121" fmla="*/ 2197536 h 4348728"/>
              <a:gd name="connsiteX122" fmla="*/ 2180061 w 12176121"/>
              <a:gd name="connsiteY122" fmla="*/ 3278437 h 4348728"/>
              <a:gd name="connsiteX123" fmla="*/ 3320374 w 12176121"/>
              <a:gd name="connsiteY123" fmla="*/ 4092788 h 4348728"/>
              <a:gd name="connsiteX124" fmla="*/ 3446374 w 12176121"/>
              <a:gd name="connsiteY124" fmla="*/ 4153303 h 4348728"/>
              <a:gd name="connsiteX125" fmla="*/ 3374792 w 12176121"/>
              <a:gd name="connsiteY125" fmla="*/ 4124612 h 4348728"/>
              <a:gd name="connsiteX126" fmla="*/ 2185487 w 12176121"/>
              <a:gd name="connsiteY126" fmla="*/ 3335226 h 4348728"/>
              <a:gd name="connsiteX127" fmla="*/ 2404 w 12176121"/>
              <a:gd name="connsiteY127" fmla="*/ 2315962 h 4348728"/>
              <a:gd name="connsiteX128" fmla="*/ 0 w 12176121"/>
              <a:gd name="connsiteY128" fmla="*/ 2318417 h 4348728"/>
              <a:gd name="connsiteX129" fmla="*/ 0 w 12176121"/>
              <a:gd name="connsiteY129" fmla="*/ 2067999 h 4348728"/>
              <a:gd name="connsiteX130" fmla="*/ 2234 w 12176121"/>
              <a:gd name="connsiteY130" fmla="*/ 2070280 h 4348728"/>
              <a:gd name="connsiteX131" fmla="*/ 2179891 w 12176121"/>
              <a:gd name="connsiteY131" fmla="*/ 3214722 h 4348728"/>
              <a:gd name="connsiteX132" fmla="*/ 3458211 w 12176121"/>
              <a:gd name="connsiteY132" fmla="*/ 4147118 h 4348728"/>
              <a:gd name="connsiteX133" fmla="*/ 3557483 w 12176121"/>
              <a:gd name="connsiteY133" fmla="*/ 4190551 h 4348728"/>
              <a:gd name="connsiteX134" fmla="*/ 3504760 w 12176121"/>
              <a:gd name="connsiteY134" fmla="*/ 4169769 h 4348728"/>
              <a:gd name="connsiteX135" fmla="*/ 2185487 w 12176121"/>
              <a:gd name="connsiteY135" fmla="*/ 3271685 h 4348728"/>
              <a:gd name="connsiteX136" fmla="*/ 2404 w 12176121"/>
              <a:gd name="connsiteY136" fmla="*/ 2188879 h 4348728"/>
              <a:gd name="connsiteX137" fmla="*/ 0 w 12176121"/>
              <a:gd name="connsiteY137" fmla="*/ 2191334 h 4348728"/>
              <a:gd name="connsiteX138" fmla="*/ 0 w 12176121"/>
              <a:gd name="connsiteY138" fmla="*/ 1941089 h 4348728"/>
              <a:gd name="connsiteX139" fmla="*/ 2233 w 12176121"/>
              <a:gd name="connsiteY139" fmla="*/ 1943370 h 4348728"/>
              <a:gd name="connsiteX140" fmla="*/ 2179891 w 12176121"/>
              <a:gd name="connsiteY140" fmla="*/ 3151180 h 4348728"/>
              <a:gd name="connsiteX141" fmla="*/ 3458211 w 12176121"/>
              <a:gd name="connsiteY141" fmla="*/ 4135230 h 4348728"/>
              <a:gd name="connsiteX142" fmla="*/ 3557357 w 12176121"/>
              <a:gd name="connsiteY142" fmla="*/ 4181016 h 4348728"/>
              <a:gd name="connsiteX143" fmla="*/ 3504715 w 12176121"/>
              <a:gd name="connsiteY143" fmla="*/ 4159046 h 4348728"/>
              <a:gd name="connsiteX144" fmla="*/ 2185485 w 12176121"/>
              <a:gd name="connsiteY144" fmla="*/ 3208142 h 4348728"/>
              <a:gd name="connsiteX145" fmla="*/ 2234 w 12176121"/>
              <a:gd name="connsiteY145" fmla="*/ 2061623 h 4348728"/>
              <a:gd name="connsiteX146" fmla="*/ 0 w 12176121"/>
              <a:gd name="connsiteY146" fmla="*/ 2063904 h 4348728"/>
              <a:gd name="connsiteX147" fmla="*/ 0 w 12176121"/>
              <a:gd name="connsiteY147" fmla="*/ 1813832 h 4348728"/>
              <a:gd name="connsiteX148" fmla="*/ 2403 w 12176121"/>
              <a:gd name="connsiteY148" fmla="*/ 1816287 h 4348728"/>
              <a:gd name="connsiteX149" fmla="*/ 2179722 w 12176121"/>
              <a:gd name="connsiteY149" fmla="*/ 3087466 h 4348728"/>
              <a:gd name="connsiteX150" fmla="*/ 3188941 w 12176121"/>
              <a:gd name="connsiteY150" fmla="*/ 3962852 h 4348728"/>
              <a:gd name="connsiteX151" fmla="*/ 3337622 w 12176121"/>
              <a:gd name="connsiteY151" fmla="*/ 4056921 h 4348728"/>
              <a:gd name="connsiteX152" fmla="*/ 3483173 w 12176121"/>
              <a:gd name="connsiteY152" fmla="*/ 4137032 h 4348728"/>
              <a:gd name="connsiteX153" fmla="*/ 3326722 w 12176121"/>
              <a:gd name="connsiteY153" fmla="*/ 4054964 h 4348728"/>
              <a:gd name="connsiteX154" fmla="*/ 2185485 w 12176121"/>
              <a:gd name="connsiteY154" fmla="*/ 3144774 h 4348728"/>
              <a:gd name="connsiteX155" fmla="*/ 2233 w 12176121"/>
              <a:gd name="connsiteY155" fmla="*/ 1934713 h 4348728"/>
              <a:gd name="connsiteX156" fmla="*/ 0 w 12176121"/>
              <a:gd name="connsiteY156" fmla="*/ 1936994 h 4348728"/>
              <a:gd name="connsiteX157" fmla="*/ 0 w 12176121"/>
              <a:gd name="connsiteY157" fmla="*/ 1686750 h 4348728"/>
              <a:gd name="connsiteX158" fmla="*/ 2403 w 12176121"/>
              <a:gd name="connsiteY158" fmla="*/ 1689204 h 4348728"/>
              <a:gd name="connsiteX159" fmla="*/ 2179551 w 12176121"/>
              <a:gd name="connsiteY159" fmla="*/ 3023924 h 4348728"/>
              <a:gd name="connsiteX160" fmla="*/ 3188772 w 12176121"/>
              <a:gd name="connsiteY160" fmla="*/ 3942941 h 4348728"/>
              <a:gd name="connsiteX161" fmla="*/ 3337459 w 12176121"/>
              <a:gd name="connsiteY161" fmla="*/ 4041743 h 4348728"/>
              <a:gd name="connsiteX162" fmla="*/ 3484714 w 12176121"/>
              <a:gd name="connsiteY162" fmla="*/ 4126846 h 4348728"/>
              <a:gd name="connsiteX163" fmla="*/ 3374989 w 12176121"/>
              <a:gd name="connsiteY163" fmla="*/ 4067721 h 4348728"/>
              <a:gd name="connsiteX164" fmla="*/ 2185826 w 12176121"/>
              <a:gd name="connsiteY164" fmla="*/ 3081406 h 4348728"/>
              <a:gd name="connsiteX165" fmla="*/ 1176605 w 12176121"/>
              <a:gd name="connsiteY165" fmla="*/ 2206020 h 4348728"/>
              <a:gd name="connsiteX166" fmla="*/ 2403 w 12176121"/>
              <a:gd name="connsiteY166" fmla="*/ 1807630 h 4348728"/>
              <a:gd name="connsiteX167" fmla="*/ 0 w 12176121"/>
              <a:gd name="connsiteY167" fmla="*/ 1810084 h 4348728"/>
              <a:gd name="connsiteX168" fmla="*/ 0 w 12176121"/>
              <a:gd name="connsiteY168" fmla="*/ 0 h 4348728"/>
              <a:gd name="connsiteX169" fmla="*/ 12176121 w 12176121"/>
              <a:gd name="connsiteY169" fmla="*/ 0 h 4348728"/>
              <a:gd name="connsiteX170" fmla="*/ 12176121 w 12176121"/>
              <a:gd name="connsiteY170" fmla="*/ 4348728 h 4348728"/>
              <a:gd name="connsiteX171" fmla="*/ 8700604 w 12176121"/>
              <a:gd name="connsiteY171" fmla="*/ 4348728 h 4348728"/>
              <a:gd name="connsiteX172" fmla="*/ 8700142 w 12176121"/>
              <a:gd name="connsiteY172" fmla="*/ 4348257 h 4348728"/>
              <a:gd name="connsiteX173" fmla="*/ 7790441 w 12176121"/>
              <a:gd name="connsiteY173" fmla="*/ 4348257 h 4348728"/>
              <a:gd name="connsiteX174" fmla="*/ 7703091 w 12176121"/>
              <a:gd name="connsiteY174" fmla="*/ 4338831 h 4348728"/>
              <a:gd name="connsiteX175" fmla="*/ 7702984 w 12176121"/>
              <a:gd name="connsiteY175" fmla="*/ 4338812 h 4348728"/>
              <a:gd name="connsiteX176" fmla="*/ 7621029 w 12176121"/>
              <a:gd name="connsiteY176" fmla="*/ 4321266 h 4348728"/>
              <a:gd name="connsiteX177" fmla="*/ 7608523 w 12176121"/>
              <a:gd name="connsiteY177" fmla="*/ 4318167 h 4348728"/>
              <a:gd name="connsiteX178" fmla="*/ 7571093 w 12176121"/>
              <a:gd name="connsiteY178" fmla="*/ 4307018 h 4348728"/>
              <a:gd name="connsiteX179" fmla="*/ 7497447 w 12176121"/>
              <a:gd name="connsiteY179" fmla="*/ 4281598 h 4348728"/>
              <a:gd name="connsiteX180" fmla="*/ 7462539 w 12176121"/>
              <a:gd name="connsiteY180" fmla="*/ 4265913 h 4348728"/>
              <a:gd name="connsiteX181" fmla="*/ 7400045 w 12176121"/>
              <a:gd name="connsiteY181" fmla="*/ 4235561 h 4348728"/>
              <a:gd name="connsiteX182" fmla="*/ 6960457 w 12176121"/>
              <a:gd name="connsiteY182" fmla="*/ 3909698 h 4348728"/>
              <a:gd name="connsiteX183" fmla="*/ 6088242 w 12176121"/>
              <a:gd name="connsiteY183" fmla="*/ 3464733 h 4348728"/>
              <a:gd name="connsiteX184" fmla="*/ 5216028 w 12176121"/>
              <a:gd name="connsiteY184" fmla="*/ 3909698 h 4348728"/>
              <a:gd name="connsiteX185" fmla="*/ 4776438 w 12176121"/>
              <a:gd name="connsiteY185" fmla="*/ 4235561 h 4348728"/>
              <a:gd name="connsiteX186" fmla="*/ 4681198 w 12176121"/>
              <a:gd name="connsiteY186" fmla="*/ 4281818 h 4348728"/>
              <a:gd name="connsiteX187" fmla="*/ 4607530 w 12176121"/>
              <a:gd name="connsiteY187" fmla="*/ 4307266 h 4348728"/>
              <a:gd name="connsiteX188" fmla="*/ 4570568 w 12176121"/>
              <a:gd name="connsiteY188" fmla="*/ 4318287 h 4348728"/>
              <a:gd name="connsiteX189" fmla="*/ 4556011 w 12176121"/>
              <a:gd name="connsiteY189" fmla="*/ 4321893 h 4348728"/>
              <a:gd name="connsiteX190" fmla="*/ 4479828 w 12176121"/>
              <a:gd name="connsiteY190" fmla="*/ 4338245 h 4348728"/>
              <a:gd name="connsiteX191" fmla="*/ 4474089 w 12176121"/>
              <a:gd name="connsiteY191" fmla="*/ 4339243 h 4348728"/>
              <a:gd name="connsiteX192" fmla="*/ 4390998 w 12176121"/>
              <a:gd name="connsiteY192" fmla="*/ 4348257 h 4348728"/>
              <a:gd name="connsiteX193" fmla="*/ 4273998 w 12176121"/>
              <a:gd name="connsiteY193" fmla="*/ 4348257 h 4348728"/>
              <a:gd name="connsiteX194" fmla="*/ 4202657 w 12176121"/>
              <a:gd name="connsiteY194" fmla="*/ 4344806 h 4348728"/>
              <a:gd name="connsiteX195" fmla="*/ 4175527 w 12176121"/>
              <a:gd name="connsiteY195" fmla="*/ 4340953 h 4348728"/>
              <a:gd name="connsiteX196" fmla="*/ 4227682 w 12176121"/>
              <a:gd name="connsiteY196" fmla="*/ 4340953 h 4348728"/>
              <a:gd name="connsiteX197" fmla="*/ 4297532 w 12176121"/>
              <a:gd name="connsiteY197" fmla="*/ 4340953 h 4348728"/>
              <a:gd name="connsiteX198" fmla="*/ 4140884 w 12176121"/>
              <a:gd name="connsiteY198" fmla="*/ 4335871 h 4348728"/>
              <a:gd name="connsiteX199" fmla="*/ 4137236 w 12176121"/>
              <a:gd name="connsiteY199" fmla="*/ 4335515 h 4348728"/>
              <a:gd name="connsiteX200" fmla="*/ 4056027 w 12176121"/>
              <a:gd name="connsiteY200" fmla="*/ 4323982 h 4348728"/>
              <a:gd name="connsiteX201" fmla="*/ 2185995 w 12176121"/>
              <a:gd name="connsiteY201" fmla="*/ 3017864 h 4348728"/>
              <a:gd name="connsiteX202" fmla="*/ 1176774 w 12176121"/>
              <a:gd name="connsiteY202" fmla="*/ 2098848 h 4348728"/>
              <a:gd name="connsiteX203" fmla="*/ 2403 w 12176121"/>
              <a:gd name="connsiteY203" fmla="*/ 1680547 h 4348728"/>
              <a:gd name="connsiteX204" fmla="*/ 0 w 12176121"/>
              <a:gd name="connsiteY204" fmla="*/ 1683001 h 434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Lst>
            <a:rect l="l" t="t" r="r" b="b"/>
            <a:pathLst>
              <a:path w="12176121" h="4348728">
                <a:moveTo>
                  <a:pt x="6090107" y="4234159"/>
                </a:moveTo>
                <a:cubicBezTo>
                  <a:pt x="6385141" y="4234159"/>
                  <a:pt x="7026247" y="4291814"/>
                  <a:pt x="7450655" y="4330077"/>
                </a:cubicBezTo>
                <a:cubicBezTo>
                  <a:pt x="7500887" y="4334622"/>
                  <a:pt x="7547644" y="4338843"/>
                  <a:pt x="7590023" y="4342616"/>
                </a:cubicBezTo>
                <a:lnTo>
                  <a:pt x="7654725" y="4348257"/>
                </a:lnTo>
                <a:lnTo>
                  <a:pt x="4524707" y="4348257"/>
                </a:lnTo>
                <a:lnTo>
                  <a:pt x="4590192" y="4342544"/>
                </a:lnTo>
                <a:cubicBezTo>
                  <a:pt x="4632571" y="4338778"/>
                  <a:pt x="4679328" y="4334579"/>
                  <a:pt x="4729560" y="4330077"/>
                </a:cubicBezTo>
                <a:cubicBezTo>
                  <a:pt x="5153799" y="4291814"/>
                  <a:pt x="5795075" y="4234159"/>
                  <a:pt x="6090107" y="4234159"/>
                </a:cubicBezTo>
                <a:close/>
                <a:moveTo>
                  <a:pt x="3486164" y="4138601"/>
                </a:moveTo>
                <a:lnTo>
                  <a:pt x="3545646" y="4166360"/>
                </a:lnTo>
                <a:lnTo>
                  <a:pt x="3504715" y="4148332"/>
                </a:lnTo>
                <a:close/>
                <a:moveTo>
                  <a:pt x="3483173" y="4137032"/>
                </a:moveTo>
                <a:lnTo>
                  <a:pt x="3486164" y="4138601"/>
                </a:lnTo>
                <a:lnTo>
                  <a:pt x="3485241" y="4138171"/>
                </a:lnTo>
                <a:close/>
                <a:moveTo>
                  <a:pt x="3485405" y="4127219"/>
                </a:moveTo>
                <a:lnTo>
                  <a:pt x="3541356" y="4154630"/>
                </a:lnTo>
                <a:lnTo>
                  <a:pt x="3504934" y="4137741"/>
                </a:lnTo>
                <a:close/>
                <a:moveTo>
                  <a:pt x="6089937" y="4107075"/>
                </a:moveTo>
                <a:cubicBezTo>
                  <a:pt x="6089937" y="4107075"/>
                  <a:pt x="6090107" y="4107075"/>
                  <a:pt x="6090107" y="4107075"/>
                </a:cubicBezTo>
                <a:cubicBezTo>
                  <a:pt x="6352077" y="4107075"/>
                  <a:pt x="6850583" y="4197799"/>
                  <a:pt x="7251083" y="4270691"/>
                </a:cubicBezTo>
                <a:cubicBezTo>
                  <a:pt x="7384442" y="4295017"/>
                  <a:pt x="7508730" y="4317655"/>
                  <a:pt x="7609766" y="4334211"/>
                </a:cubicBezTo>
                <a:lnTo>
                  <a:pt x="7631218" y="4337408"/>
                </a:lnTo>
                <a:lnTo>
                  <a:pt x="7590911" y="4333887"/>
                </a:lnTo>
                <a:cubicBezTo>
                  <a:pt x="7548576" y="4330121"/>
                  <a:pt x="7501863" y="4325922"/>
                  <a:pt x="7451673" y="4321420"/>
                </a:cubicBezTo>
                <a:cubicBezTo>
                  <a:pt x="7027095" y="4283157"/>
                  <a:pt x="6385650" y="4225502"/>
                  <a:pt x="6090277" y="4225502"/>
                </a:cubicBezTo>
                <a:cubicBezTo>
                  <a:pt x="5794904" y="4225502"/>
                  <a:pt x="5153290" y="4283157"/>
                  <a:pt x="4728882" y="4321420"/>
                </a:cubicBezTo>
                <a:cubicBezTo>
                  <a:pt x="4678692" y="4325965"/>
                  <a:pt x="4631979" y="4330186"/>
                  <a:pt x="4589644" y="4333959"/>
                </a:cubicBezTo>
                <a:lnTo>
                  <a:pt x="4545439" y="4337818"/>
                </a:lnTo>
                <a:lnTo>
                  <a:pt x="4568753" y="4334341"/>
                </a:lnTo>
                <a:cubicBezTo>
                  <a:pt x="4669281" y="4317871"/>
                  <a:pt x="4793059" y="4295363"/>
                  <a:pt x="4925910" y="4271210"/>
                </a:cubicBezTo>
                <a:cubicBezTo>
                  <a:pt x="5327598" y="4197972"/>
                  <a:pt x="5827459" y="4107075"/>
                  <a:pt x="6089937" y="4107075"/>
                </a:cubicBezTo>
                <a:close/>
                <a:moveTo>
                  <a:pt x="6089937" y="3979992"/>
                </a:moveTo>
                <a:cubicBezTo>
                  <a:pt x="6090107" y="3979992"/>
                  <a:pt x="6090107" y="3979992"/>
                  <a:pt x="6090107" y="3979992"/>
                </a:cubicBezTo>
                <a:cubicBezTo>
                  <a:pt x="6333934" y="3980165"/>
                  <a:pt x="6748508" y="4096341"/>
                  <a:pt x="7114418" y="4198838"/>
                </a:cubicBezTo>
                <a:cubicBezTo>
                  <a:pt x="7263461" y="4240565"/>
                  <a:pt x="7408350" y="4281166"/>
                  <a:pt x="7532849" y="4311335"/>
                </a:cubicBezTo>
                <a:lnTo>
                  <a:pt x="7552967" y="4315641"/>
                </a:lnTo>
                <a:lnTo>
                  <a:pt x="7443640" y="4296780"/>
                </a:lnTo>
                <a:cubicBezTo>
                  <a:pt x="7383361" y="4286035"/>
                  <a:pt x="7319035" y="4274327"/>
                  <a:pt x="7252440" y="4262207"/>
                </a:cubicBezTo>
                <a:cubicBezTo>
                  <a:pt x="6851600" y="4189315"/>
                  <a:pt x="6352585" y="4098418"/>
                  <a:pt x="6089937" y="4098418"/>
                </a:cubicBezTo>
                <a:cubicBezTo>
                  <a:pt x="6089768" y="4098418"/>
                  <a:pt x="6089768" y="4098418"/>
                  <a:pt x="6089768" y="4098418"/>
                </a:cubicBezTo>
                <a:cubicBezTo>
                  <a:pt x="5826612" y="4098418"/>
                  <a:pt x="5326410" y="4189315"/>
                  <a:pt x="4924383" y="4262553"/>
                </a:cubicBezTo>
                <a:cubicBezTo>
                  <a:pt x="4858085" y="4274630"/>
                  <a:pt x="4794045" y="4286295"/>
                  <a:pt x="4734043" y="4296999"/>
                </a:cubicBezTo>
                <a:lnTo>
                  <a:pt x="4627187" y="4315451"/>
                </a:lnTo>
                <a:lnTo>
                  <a:pt x="4645882" y="4311443"/>
                </a:lnTo>
                <a:cubicBezTo>
                  <a:pt x="4770000" y="4281339"/>
                  <a:pt x="4914550" y="4240825"/>
                  <a:pt x="5063254" y="4199185"/>
                </a:cubicBezTo>
                <a:cubicBezTo>
                  <a:pt x="5430010" y="4096514"/>
                  <a:pt x="5845771" y="3979992"/>
                  <a:pt x="6089937" y="3979992"/>
                </a:cubicBezTo>
                <a:close/>
                <a:moveTo>
                  <a:pt x="6089938" y="3852909"/>
                </a:moveTo>
                <a:cubicBezTo>
                  <a:pt x="6322574" y="3852909"/>
                  <a:pt x="6672376" y="3988303"/>
                  <a:pt x="7010478" y="4119195"/>
                </a:cubicBezTo>
                <a:cubicBezTo>
                  <a:pt x="7090892" y="4150317"/>
                  <a:pt x="7170193" y="4181005"/>
                  <a:pt x="7246927" y="4209533"/>
                </a:cubicBezTo>
                <a:lnTo>
                  <a:pt x="7452343" y="4281431"/>
                </a:lnTo>
                <a:lnTo>
                  <a:pt x="7334650" y="4250883"/>
                </a:lnTo>
                <a:cubicBezTo>
                  <a:pt x="7264373" y="4231778"/>
                  <a:pt x="7191017" y="4211218"/>
                  <a:pt x="7116622" y="4190355"/>
                </a:cubicBezTo>
                <a:cubicBezTo>
                  <a:pt x="6750373" y="4087684"/>
                  <a:pt x="6335121" y="3971335"/>
                  <a:pt x="6090107" y="3971335"/>
                </a:cubicBezTo>
                <a:cubicBezTo>
                  <a:pt x="6089937" y="3971335"/>
                  <a:pt x="6089937" y="3971335"/>
                  <a:pt x="6089937" y="3971335"/>
                </a:cubicBezTo>
                <a:cubicBezTo>
                  <a:pt x="5844584" y="3971335"/>
                  <a:pt x="5428315" y="4088030"/>
                  <a:pt x="5061049" y="4190874"/>
                </a:cubicBezTo>
                <a:cubicBezTo>
                  <a:pt x="4986824" y="4211651"/>
                  <a:pt x="4913640" y="4232146"/>
                  <a:pt x="4843535" y="4251202"/>
                </a:cubicBezTo>
                <a:lnTo>
                  <a:pt x="4728609" y="4281054"/>
                </a:lnTo>
                <a:lnTo>
                  <a:pt x="4932949" y="4209533"/>
                </a:lnTo>
                <a:cubicBezTo>
                  <a:pt x="5009683" y="4181005"/>
                  <a:pt x="5088985" y="4150317"/>
                  <a:pt x="5169398" y="4119195"/>
                </a:cubicBezTo>
                <a:cubicBezTo>
                  <a:pt x="5507671" y="3988303"/>
                  <a:pt x="5857302" y="3852909"/>
                  <a:pt x="6089938" y="3852909"/>
                </a:cubicBezTo>
                <a:close/>
                <a:moveTo>
                  <a:pt x="6090107" y="3727557"/>
                </a:moveTo>
                <a:cubicBezTo>
                  <a:pt x="6336986" y="3727557"/>
                  <a:pt x="6651689" y="3888229"/>
                  <a:pt x="6956219" y="4043534"/>
                </a:cubicBezTo>
                <a:cubicBezTo>
                  <a:pt x="7051861" y="4092337"/>
                  <a:pt x="7148530" y="4141665"/>
                  <a:pt x="7243877" y="4186423"/>
                </a:cubicBezTo>
                <a:lnTo>
                  <a:pt x="7380308" y="4247136"/>
                </a:lnTo>
                <a:lnTo>
                  <a:pt x="7249091" y="4201168"/>
                </a:lnTo>
                <a:cubicBezTo>
                  <a:pt x="7172556" y="4172706"/>
                  <a:pt x="7093436" y="4142093"/>
                  <a:pt x="7013191" y="4111058"/>
                </a:cubicBezTo>
                <a:cubicBezTo>
                  <a:pt x="6674410" y="3979819"/>
                  <a:pt x="6323930" y="3844252"/>
                  <a:pt x="6089768" y="3844252"/>
                </a:cubicBezTo>
                <a:cubicBezTo>
                  <a:pt x="5855608" y="3844252"/>
                  <a:pt x="5505295" y="3979819"/>
                  <a:pt x="5166345" y="4111058"/>
                </a:cubicBezTo>
                <a:cubicBezTo>
                  <a:pt x="5086144" y="4142093"/>
                  <a:pt x="5007046" y="4172706"/>
                  <a:pt x="4930517" y="4201168"/>
                </a:cubicBezTo>
                <a:lnTo>
                  <a:pt x="4797797" y="4247662"/>
                </a:lnTo>
                <a:lnTo>
                  <a:pt x="4934998" y="4186612"/>
                </a:lnTo>
                <a:cubicBezTo>
                  <a:pt x="5030265" y="4141902"/>
                  <a:pt x="5126881" y="4092629"/>
                  <a:pt x="5222472" y="4043880"/>
                </a:cubicBezTo>
                <a:cubicBezTo>
                  <a:pt x="5527678" y="3888402"/>
                  <a:pt x="5843059" y="3727557"/>
                  <a:pt x="6090107" y="3727557"/>
                </a:cubicBezTo>
                <a:close/>
                <a:moveTo>
                  <a:pt x="6089937" y="3600474"/>
                </a:moveTo>
                <a:cubicBezTo>
                  <a:pt x="6385989" y="3600474"/>
                  <a:pt x="6675766" y="3793350"/>
                  <a:pt x="6955880" y="3979819"/>
                </a:cubicBezTo>
                <a:cubicBezTo>
                  <a:pt x="7061558" y="4050135"/>
                  <a:pt x="7168595" y="4121352"/>
                  <a:pt x="7276920" y="4182906"/>
                </a:cubicBezTo>
                <a:lnTo>
                  <a:pt x="7364026" y="4229315"/>
                </a:lnTo>
                <a:lnTo>
                  <a:pt x="7189605" y="4150988"/>
                </a:lnTo>
                <a:cubicBezTo>
                  <a:pt x="7113210" y="4113980"/>
                  <a:pt x="7036251" y="4074699"/>
                  <a:pt x="6959949" y="4035743"/>
                </a:cubicBezTo>
                <a:cubicBezTo>
                  <a:pt x="6654741" y="3879918"/>
                  <a:pt x="6339021" y="3718900"/>
                  <a:pt x="6090107" y="3718900"/>
                </a:cubicBezTo>
                <a:cubicBezTo>
                  <a:pt x="5841024" y="3718900"/>
                  <a:pt x="5524626" y="3880265"/>
                  <a:pt x="5218740" y="4036262"/>
                </a:cubicBezTo>
                <a:cubicBezTo>
                  <a:pt x="5142440" y="4075132"/>
                  <a:pt x="5065501" y="4114337"/>
                  <a:pt x="4989155" y="4151280"/>
                </a:cubicBezTo>
                <a:lnTo>
                  <a:pt x="4823275" y="4225727"/>
                </a:lnTo>
                <a:lnTo>
                  <a:pt x="4956010" y="4151562"/>
                </a:lnTo>
                <a:cubicBezTo>
                  <a:pt x="5045842" y="4097876"/>
                  <a:pt x="5134798" y="4038708"/>
                  <a:pt x="5222811" y="3980166"/>
                </a:cubicBezTo>
                <a:cubicBezTo>
                  <a:pt x="5503430" y="3793523"/>
                  <a:pt x="5793717" y="3600474"/>
                  <a:pt x="6089937" y="3600474"/>
                </a:cubicBezTo>
                <a:close/>
                <a:moveTo>
                  <a:pt x="6088242" y="3473390"/>
                </a:moveTo>
                <a:cubicBezTo>
                  <a:pt x="6434483" y="3473390"/>
                  <a:pt x="6699166" y="3698469"/>
                  <a:pt x="6955031" y="3916277"/>
                </a:cubicBezTo>
                <a:cubicBezTo>
                  <a:pt x="7051426" y="3998345"/>
                  <a:pt x="7149061" y="4081435"/>
                  <a:pt x="7251870" y="4153240"/>
                </a:cubicBezTo>
                <a:lnTo>
                  <a:pt x="7330838" y="4201892"/>
                </a:lnTo>
                <a:lnTo>
                  <a:pt x="7280220" y="4174891"/>
                </a:lnTo>
                <a:cubicBezTo>
                  <a:pt x="7172387" y="4113561"/>
                  <a:pt x="7065755" y="4042604"/>
                  <a:pt x="6960458" y="3972548"/>
                </a:cubicBezTo>
                <a:cubicBezTo>
                  <a:pt x="6679328" y="3785385"/>
                  <a:pt x="6388532" y="3591817"/>
                  <a:pt x="6089937" y="3591817"/>
                </a:cubicBezTo>
                <a:cubicBezTo>
                  <a:pt x="5791173" y="3591817"/>
                  <a:pt x="5499869" y="3785559"/>
                  <a:pt x="5218231" y="3972894"/>
                </a:cubicBezTo>
                <a:cubicBezTo>
                  <a:pt x="5112998" y="4042885"/>
                  <a:pt x="5006406" y="4113777"/>
                  <a:pt x="4898651" y="4175052"/>
                </a:cubicBezTo>
                <a:lnTo>
                  <a:pt x="4827999" y="4212738"/>
                </a:lnTo>
                <a:lnTo>
                  <a:pt x="4924660" y="4153163"/>
                </a:lnTo>
                <a:cubicBezTo>
                  <a:pt x="5027447" y="4081353"/>
                  <a:pt x="5125059" y="3998279"/>
                  <a:pt x="5221454" y="3916277"/>
                </a:cubicBezTo>
                <a:cubicBezTo>
                  <a:pt x="5477319" y="3698469"/>
                  <a:pt x="5742001" y="3473390"/>
                  <a:pt x="6088242" y="3473390"/>
                </a:cubicBezTo>
                <a:close/>
                <a:moveTo>
                  <a:pt x="0" y="2450979"/>
                </a:moveTo>
                <a:lnTo>
                  <a:pt x="2404" y="2453434"/>
                </a:lnTo>
                <a:cubicBezTo>
                  <a:pt x="872924" y="2453434"/>
                  <a:pt x="1537599" y="2938047"/>
                  <a:pt x="2180232" y="3406559"/>
                </a:cubicBezTo>
                <a:cubicBezTo>
                  <a:pt x="2502139" y="3641248"/>
                  <a:pt x="2829518" y="3879918"/>
                  <a:pt x="3185593" y="4059917"/>
                </a:cubicBezTo>
                <a:lnTo>
                  <a:pt x="3455309" y="4181545"/>
                </a:lnTo>
                <a:lnTo>
                  <a:pt x="3374571" y="4153250"/>
                </a:lnTo>
                <a:cubicBezTo>
                  <a:pt x="3053055" y="4023829"/>
                  <a:pt x="2756624" y="3844420"/>
                  <a:pt x="2469608" y="3654696"/>
                </a:cubicBezTo>
                <a:lnTo>
                  <a:pt x="2267221" y="3518310"/>
                </a:lnTo>
                <a:lnTo>
                  <a:pt x="2175689" y="3455075"/>
                </a:lnTo>
                <a:cubicBezTo>
                  <a:pt x="1538986" y="3012135"/>
                  <a:pt x="902302" y="2569196"/>
                  <a:pt x="53970" y="2569196"/>
                </a:cubicBezTo>
                <a:lnTo>
                  <a:pt x="53970" y="2571463"/>
                </a:lnTo>
                <a:lnTo>
                  <a:pt x="0" y="2569711"/>
                </a:lnTo>
                <a:close/>
                <a:moveTo>
                  <a:pt x="0" y="2322164"/>
                </a:moveTo>
                <a:lnTo>
                  <a:pt x="2404" y="2324619"/>
                </a:lnTo>
                <a:cubicBezTo>
                  <a:pt x="872924" y="2324619"/>
                  <a:pt x="1537429" y="2841782"/>
                  <a:pt x="2180061" y="3341978"/>
                </a:cubicBezTo>
                <a:cubicBezTo>
                  <a:pt x="2501969" y="3592509"/>
                  <a:pt x="2829391" y="3847325"/>
                  <a:pt x="3185509" y="4039508"/>
                </a:cubicBezTo>
                <a:lnTo>
                  <a:pt x="3452829" y="4168204"/>
                </a:lnTo>
                <a:lnTo>
                  <a:pt x="3374708" y="4138873"/>
                </a:lnTo>
                <a:cubicBezTo>
                  <a:pt x="2946052" y="3954026"/>
                  <a:pt x="2561960" y="3673979"/>
                  <a:pt x="2185318" y="3399460"/>
                </a:cubicBezTo>
                <a:cubicBezTo>
                  <a:pt x="1541499" y="2930083"/>
                  <a:pt x="875807" y="2444777"/>
                  <a:pt x="2404" y="2444777"/>
                </a:cubicBezTo>
                <a:lnTo>
                  <a:pt x="0" y="2447232"/>
                </a:lnTo>
                <a:close/>
                <a:moveTo>
                  <a:pt x="0" y="2195081"/>
                </a:moveTo>
                <a:lnTo>
                  <a:pt x="2404" y="2197536"/>
                </a:lnTo>
                <a:cubicBezTo>
                  <a:pt x="872755" y="2197536"/>
                  <a:pt x="1537429" y="2747076"/>
                  <a:pt x="2180061" y="3278437"/>
                </a:cubicBezTo>
                <a:cubicBezTo>
                  <a:pt x="2542209" y="3577912"/>
                  <a:pt x="2911277" y="3883084"/>
                  <a:pt x="3320374" y="4092788"/>
                </a:cubicBezTo>
                <a:lnTo>
                  <a:pt x="3446374" y="4153303"/>
                </a:lnTo>
                <a:lnTo>
                  <a:pt x="3374792" y="4124612"/>
                </a:lnTo>
                <a:cubicBezTo>
                  <a:pt x="2946139" y="3927278"/>
                  <a:pt x="2562029" y="3628310"/>
                  <a:pt x="2185487" y="3335226"/>
                </a:cubicBezTo>
                <a:cubicBezTo>
                  <a:pt x="1541668" y="2834164"/>
                  <a:pt x="875807" y="2315962"/>
                  <a:pt x="2404" y="2315962"/>
                </a:cubicBezTo>
                <a:lnTo>
                  <a:pt x="0" y="2318417"/>
                </a:lnTo>
                <a:close/>
                <a:moveTo>
                  <a:pt x="0" y="2067999"/>
                </a:moveTo>
                <a:lnTo>
                  <a:pt x="2234" y="2070280"/>
                </a:lnTo>
                <a:cubicBezTo>
                  <a:pt x="872585" y="2070280"/>
                  <a:pt x="1537259" y="2652023"/>
                  <a:pt x="2179891" y="3214722"/>
                </a:cubicBezTo>
                <a:cubicBezTo>
                  <a:pt x="2582278" y="3567058"/>
                  <a:pt x="2993274" y="3926833"/>
                  <a:pt x="3458211" y="4147118"/>
                </a:cubicBezTo>
                <a:lnTo>
                  <a:pt x="3557483" y="4190551"/>
                </a:lnTo>
                <a:lnTo>
                  <a:pt x="3504760" y="4169769"/>
                </a:lnTo>
                <a:cubicBezTo>
                  <a:pt x="3023036" y="3964194"/>
                  <a:pt x="2599683" y="3614163"/>
                  <a:pt x="2185487" y="3271685"/>
                </a:cubicBezTo>
                <a:cubicBezTo>
                  <a:pt x="1541668" y="2739285"/>
                  <a:pt x="875976" y="2188879"/>
                  <a:pt x="2404" y="2188879"/>
                </a:cubicBezTo>
                <a:lnTo>
                  <a:pt x="0" y="2191334"/>
                </a:lnTo>
                <a:close/>
                <a:moveTo>
                  <a:pt x="0" y="1941089"/>
                </a:moveTo>
                <a:lnTo>
                  <a:pt x="2233" y="1943370"/>
                </a:lnTo>
                <a:cubicBezTo>
                  <a:pt x="872584" y="1943370"/>
                  <a:pt x="1537259" y="2557316"/>
                  <a:pt x="2179891" y="3151180"/>
                </a:cubicBezTo>
                <a:cubicBezTo>
                  <a:pt x="2582278" y="3522995"/>
                  <a:pt x="2993274" y="3902721"/>
                  <a:pt x="3458211" y="4135230"/>
                </a:cubicBezTo>
                <a:lnTo>
                  <a:pt x="3557357" y="4181016"/>
                </a:lnTo>
                <a:lnTo>
                  <a:pt x="3504715" y="4159046"/>
                </a:lnTo>
                <a:cubicBezTo>
                  <a:pt x="3023036" y="3941408"/>
                  <a:pt x="2599683" y="3570819"/>
                  <a:pt x="2185485" y="3208142"/>
                </a:cubicBezTo>
                <a:cubicBezTo>
                  <a:pt x="1541668" y="2644405"/>
                  <a:pt x="875806" y="2061623"/>
                  <a:pt x="2234" y="2061623"/>
                </a:cubicBezTo>
                <a:lnTo>
                  <a:pt x="0" y="2063904"/>
                </a:lnTo>
                <a:close/>
                <a:moveTo>
                  <a:pt x="0" y="1813832"/>
                </a:moveTo>
                <a:lnTo>
                  <a:pt x="2403" y="1816287"/>
                </a:lnTo>
                <a:cubicBezTo>
                  <a:pt x="872584" y="1816287"/>
                  <a:pt x="1537259" y="2462610"/>
                  <a:pt x="2179722" y="3087466"/>
                </a:cubicBezTo>
                <a:cubicBezTo>
                  <a:pt x="2501546" y="3400499"/>
                  <a:pt x="2834223" y="3724094"/>
                  <a:pt x="3188941" y="3962852"/>
                </a:cubicBezTo>
                <a:cubicBezTo>
                  <a:pt x="3238708" y="3996354"/>
                  <a:pt x="3288253" y="4027706"/>
                  <a:pt x="3337622" y="4056921"/>
                </a:cubicBezTo>
                <a:lnTo>
                  <a:pt x="3483173" y="4137032"/>
                </a:lnTo>
                <a:lnTo>
                  <a:pt x="3326722" y="4054964"/>
                </a:lnTo>
                <a:cubicBezTo>
                  <a:pt x="2917340" y="3820999"/>
                  <a:pt x="2547907" y="3479693"/>
                  <a:pt x="2185485" y="3144774"/>
                </a:cubicBezTo>
                <a:cubicBezTo>
                  <a:pt x="1541667" y="2549872"/>
                  <a:pt x="875806" y="1934713"/>
                  <a:pt x="2233" y="1934713"/>
                </a:cubicBezTo>
                <a:lnTo>
                  <a:pt x="0" y="1936994"/>
                </a:lnTo>
                <a:close/>
                <a:moveTo>
                  <a:pt x="0" y="1686750"/>
                </a:moveTo>
                <a:lnTo>
                  <a:pt x="2403" y="1689204"/>
                </a:lnTo>
                <a:cubicBezTo>
                  <a:pt x="872584" y="1689204"/>
                  <a:pt x="1537089" y="2367731"/>
                  <a:pt x="2179551" y="3023924"/>
                </a:cubicBezTo>
                <a:cubicBezTo>
                  <a:pt x="2501376" y="3352540"/>
                  <a:pt x="2834053" y="3692237"/>
                  <a:pt x="3188772" y="3942941"/>
                </a:cubicBezTo>
                <a:cubicBezTo>
                  <a:pt x="3238537" y="3978131"/>
                  <a:pt x="3288086" y="4011060"/>
                  <a:pt x="3337459" y="4041743"/>
                </a:cubicBezTo>
                <a:lnTo>
                  <a:pt x="3484714" y="4126846"/>
                </a:lnTo>
                <a:lnTo>
                  <a:pt x="3374989" y="4067721"/>
                </a:lnTo>
                <a:cubicBezTo>
                  <a:pt x="2946419" y="3821173"/>
                  <a:pt x="2562368" y="3447633"/>
                  <a:pt x="2185826" y="3081406"/>
                </a:cubicBezTo>
                <a:cubicBezTo>
                  <a:pt x="1864000" y="2768372"/>
                  <a:pt x="1531324" y="2444777"/>
                  <a:pt x="1176605" y="2206020"/>
                </a:cubicBezTo>
                <a:cubicBezTo>
                  <a:pt x="778478" y="1938003"/>
                  <a:pt x="394425" y="1807630"/>
                  <a:pt x="2403" y="1807630"/>
                </a:cubicBezTo>
                <a:lnTo>
                  <a:pt x="0" y="1810084"/>
                </a:lnTo>
                <a:close/>
                <a:moveTo>
                  <a:pt x="0" y="0"/>
                </a:moveTo>
                <a:lnTo>
                  <a:pt x="12176121" y="0"/>
                </a:lnTo>
                <a:lnTo>
                  <a:pt x="12176121" y="4348728"/>
                </a:lnTo>
                <a:lnTo>
                  <a:pt x="8700604" y="4348728"/>
                </a:lnTo>
                <a:lnTo>
                  <a:pt x="8700142" y="4348257"/>
                </a:lnTo>
                <a:lnTo>
                  <a:pt x="7790441" y="4348257"/>
                </a:lnTo>
                <a:lnTo>
                  <a:pt x="7703091" y="4338831"/>
                </a:lnTo>
                <a:lnTo>
                  <a:pt x="7702984" y="4338812"/>
                </a:lnTo>
                <a:lnTo>
                  <a:pt x="7621029" y="4321266"/>
                </a:lnTo>
                <a:lnTo>
                  <a:pt x="7608523" y="4318167"/>
                </a:lnTo>
                <a:lnTo>
                  <a:pt x="7571093" y="4307018"/>
                </a:lnTo>
                <a:lnTo>
                  <a:pt x="7497447" y="4281598"/>
                </a:lnTo>
                <a:lnTo>
                  <a:pt x="7462539" y="4265913"/>
                </a:lnTo>
                <a:lnTo>
                  <a:pt x="7400045" y="4235561"/>
                </a:lnTo>
                <a:cubicBezTo>
                  <a:pt x="7242948" y="4150100"/>
                  <a:pt x="7100384" y="4028812"/>
                  <a:pt x="6960457" y="3909698"/>
                </a:cubicBezTo>
                <a:cubicBezTo>
                  <a:pt x="6703405" y="3690851"/>
                  <a:pt x="6437705" y="3464733"/>
                  <a:pt x="6088242" y="3464733"/>
                </a:cubicBezTo>
                <a:cubicBezTo>
                  <a:pt x="5738781" y="3464733"/>
                  <a:pt x="5473079" y="3691024"/>
                  <a:pt x="5216028" y="3909698"/>
                </a:cubicBezTo>
                <a:cubicBezTo>
                  <a:pt x="5076100" y="4028812"/>
                  <a:pt x="4933537" y="4150100"/>
                  <a:pt x="4776438" y="4235561"/>
                </a:cubicBezTo>
                <a:lnTo>
                  <a:pt x="4681198" y="4281818"/>
                </a:lnTo>
                <a:lnTo>
                  <a:pt x="4607530" y="4307266"/>
                </a:lnTo>
                <a:lnTo>
                  <a:pt x="4570568" y="4318287"/>
                </a:lnTo>
                <a:lnTo>
                  <a:pt x="4556011" y="4321893"/>
                </a:lnTo>
                <a:lnTo>
                  <a:pt x="4479828" y="4338245"/>
                </a:lnTo>
                <a:lnTo>
                  <a:pt x="4474089" y="4339243"/>
                </a:lnTo>
                <a:lnTo>
                  <a:pt x="4390998" y="4348257"/>
                </a:lnTo>
                <a:lnTo>
                  <a:pt x="4273998" y="4348257"/>
                </a:lnTo>
                <a:lnTo>
                  <a:pt x="4202657" y="4344806"/>
                </a:lnTo>
                <a:lnTo>
                  <a:pt x="4175527" y="4340953"/>
                </a:lnTo>
                <a:lnTo>
                  <a:pt x="4227682" y="4340953"/>
                </a:lnTo>
                <a:lnTo>
                  <a:pt x="4297532" y="4340953"/>
                </a:lnTo>
                <a:cubicBezTo>
                  <a:pt x="4244507" y="4340953"/>
                  <a:pt x="4192307" y="4339223"/>
                  <a:pt x="4140884" y="4335871"/>
                </a:cubicBezTo>
                <a:lnTo>
                  <a:pt x="4137236" y="4335515"/>
                </a:lnTo>
                <a:lnTo>
                  <a:pt x="4056027" y="4323982"/>
                </a:lnTo>
                <a:cubicBezTo>
                  <a:pt x="3332517" y="4188583"/>
                  <a:pt x="2750808" y="3594597"/>
                  <a:pt x="2185995" y="3017864"/>
                </a:cubicBezTo>
                <a:cubicBezTo>
                  <a:pt x="1864170" y="2689248"/>
                  <a:pt x="1531494" y="2349552"/>
                  <a:pt x="1176774" y="2098848"/>
                </a:cubicBezTo>
                <a:cubicBezTo>
                  <a:pt x="778648" y="1817326"/>
                  <a:pt x="394425" y="1680547"/>
                  <a:pt x="2403" y="1680547"/>
                </a:cubicBezTo>
                <a:lnTo>
                  <a:pt x="0" y="1683001"/>
                </a:lnTo>
                <a:close/>
              </a:path>
            </a:pathLst>
          </a:custGeom>
          <a:solidFill>
            <a:schemeClr val="bg2"/>
          </a:solidFill>
        </p:spPr>
        <p:txBody>
          <a:bodyPr wrap="square" tIns="72000">
            <a:noAutofit/>
          </a:bodyPr>
          <a:lstStyle>
            <a:lvl1pPr marL="0" indent="0" algn="ctr">
              <a:buNone/>
              <a:defRPr/>
            </a:lvl1pPr>
          </a:lstStyle>
          <a:p>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Tree>
    <p:extLst>
      <p:ext uri="{BB962C8B-B14F-4D97-AF65-F5344CB8AC3E}">
        <p14:creationId xmlns:p14="http://schemas.microsoft.com/office/powerpoint/2010/main" val="880254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orus Cover Image">
    <p:bg>
      <p:bgPr>
        <a:gradFill>
          <a:gsLst>
            <a:gs pos="65000">
              <a:schemeClr val="tx1"/>
            </a:gs>
            <a:gs pos="99000">
              <a:schemeClr val="accent6"/>
            </a:gs>
          </a:gsLst>
          <a:lin ang="5400000" scaled="1"/>
        </a:gradFill>
        <a:effectLst/>
      </p:bgPr>
    </p:bg>
    <p:spTree>
      <p:nvGrpSpPr>
        <p:cNvPr id="1" name=""/>
        <p:cNvGrpSpPr/>
        <p:nvPr/>
      </p:nvGrpSpPr>
      <p:grpSpPr>
        <a:xfrm>
          <a:off x="0" y="0"/>
          <a:ext cx="0" cy="0"/>
          <a:chOff x="0" y="0"/>
          <a:chExt cx="0" cy="0"/>
        </a:xfrm>
      </p:grpSpPr>
      <p:pic>
        <p:nvPicPr>
          <p:cNvPr id="8" name="Picture 7" descr="A picture containing mammal, domestic cat&#10;&#10;Description automatically generated">
            <a:extLst>
              <a:ext uri="{FF2B5EF4-FFF2-40B4-BE49-F238E27FC236}">
                <a16:creationId xmlns:a16="http://schemas.microsoft.com/office/drawing/2014/main" id="{FBDE7B39-AF8C-D655-FEFC-62095B424D3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BBD8046-27FF-441C-4918-79054865289E}"/>
              </a:ext>
            </a:extLst>
          </p:cNvPr>
          <p:cNvSpPr/>
          <p:nvPr userDrawn="1"/>
        </p:nvSpPr>
        <p:spPr>
          <a:xfrm>
            <a:off x="0" y="0"/>
            <a:ext cx="12192000" cy="2628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1659265"/>
            <a:ext cx="5832475" cy="525135"/>
          </a:xfrm>
          <a:prstGeom prst="rect">
            <a:avLst/>
          </a:prstGeom>
        </p:spPr>
        <p:txBody>
          <a:bodyPr wrap="square" lIns="0" tIns="0" rIns="0" bIns="0"/>
          <a:lstStyle>
            <a:lvl1pPr marL="0" indent="0" algn="ctr">
              <a:lnSpc>
                <a:spcPct val="100000"/>
              </a:lnSpc>
              <a:buNone/>
              <a:defRPr sz="1600" b="0" i="0">
                <a:solidFill>
                  <a:schemeClr val="tx2"/>
                </a:solidFill>
                <a:latin typeface="Arial" charset="0"/>
                <a:ea typeface="Arial" charset="0"/>
                <a:cs typeface="Arial" charset="0"/>
              </a:defRPr>
            </a:lvl1pPr>
          </a:lstStyle>
          <a:p>
            <a:pPr lvl="0"/>
            <a:r>
              <a:rPr lang="en-US"/>
              <a:t>Subhead Line 1</a:t>
            </a:r>
          </a:p>
        </p:txBody>
      </p:sp>
      <p:sp>
        <p:nvSpPr>
          <p:cNvPr id="2" name="Title 1"/>
          <p:cNvSpPr>
            <a:spLocks noGrp="1"/>
          </p:cNvSpPr>
          <p:nvPr>
            <p:ph type="title"/>
          </p:nvPr>
        </p:nvSpPr>
        <p:spPr>
          <a:xfrm>
            <a:off x="1552135" y="647777"/>
            <a:ext cx="9087730" cy="1011487"/>
          </a:xfrm>
          <a:prstGeom prst="rect">
            <a:avLst/>
          </a:prstGeom>
        </p:spPr>
        <p:txBody>
          <a:bodyPr anchor="ctr"/>
          <a:lstStyle>
            <a:lvl1pPr algn="ctr">
              <a:defRPr sz="3200" b="0" i="0">
                <a:solidFill>
                  <a:schemeClr val="tx1"/>
                </a:solidFill>
                <a:latin typeface="Cambria" charset="0"/>
                <a:ea typeface="Cambria" charset="0"/>
                <a:cs typeface="Cambria" charset="0"/>
              </a:defRPr>
            </a:lvl1pPr>
          </a:lstStyle>
          <a:p>
            <a:r>
              <a:rPr lang="en-US" dirty="0"/>
              <a:t>Click to edit Master title style</a:t>
            </a:r>
          </a:p>
        </p:txBody>
      </p:sp>
      <p:sp>
        <p:nvSpPr>
          <p:cNvPr id="12"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5232400" y="2184400"/>
            <a:ext cx="1727200" cy="260593"/>
          </a:xfrm>
          <a:prstGeom prst="rect">
            <a:avLst/>
          </a:prstGeom>
        </p:spPr>
        <p:txBody>
          <a:bodyPr vert="horz" lIns="0" tIns="0" rIns="0" bIns="0" rtlCol="0" anchor="ctr"/>
          <a:lstStyle>
            <a:lvl1pPr algn="ctr">
              <a:defRPr sz="1400" b="0" i="0">
                <a:solidFill>
                  <a:schemeClr val="tx2"/>
                </a:solidFill>
                <a:latin typeface="+mn-lt"/>
                <a:ea typeface="Cambria" charset="0"/>
                <a:cs typeface="Cambria" charset="0"/>
              </a:defRPr>
            </a:lvl1pPr>
          </a:lstStyle>
          <a:p>
            <a:r>
              <a:rPr lang="en-US"/>
              <a:t>Date</a:t>
            </a:r>
          </a:p>
        </p:txBody>
      </p:sp>
      <p:sp>
        <p:nvSpPr>
          <p:cNvPr id="14" name="Rectangle 13"/>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B32BFDD-2311-EB51-D3CC-61E84BCEA6F4}"/>
              </a:ext>
            </a:extLst>
          </p:cNvPr>
          <p:cNvPicPr>
            <a:picLocks noChangeAspect="1"/>
          </p:cNvPicPr>
          <p:nvPr userDrawn="1"/>
        </p:nvPicPr>
        <p:blipFill>
          <a:blip r:embed="rId3"/>
          <a:stretch>
            <a:fillRect/>
          </a:stretch>
        </p:blipFill>
        <p:spPr>
          <a:xfrm>
            <a:off x="515938" y="6063980"/>
            <a:ext cx="729303" cy="429768"/>
          </a:xfrm>
          <a:prstGeom prst="rect">
            <a:avLst/>
          </a:prstGeom>
        </p:spPr>
      </p:pic>
    </p:spTree>
    <p:extLst>
      <p:ext uri="{BB962C8B-B14F-4D97-AF65-F5344CB8AC3E}">
        <p14:creationId xmlns:p14="http://schemas.microsoft.com/office/powerpoint/2010/main" val="6585109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orus Cover Simpl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0E2BC5-2AFD-4EC2-EFB1-9936C982E4F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4" y="-1"/>
            <a:ext cx="12191996" cy="6857997"/>
          </a:xfrm>
          <a:prstGeom prst="rect">
            <a:avLst/>
          </a:prstGeom>
        </p:spPr>
      </p:pic>
      <p:pic>
        <p:nvPicPr>
          <p:cNvPr id="7" name="Picture 6">
            <a:extLst>
              <a:ext uri="{FF2B5EF4-FFF2-40B4-BE49-F238E27FC236}">
                <a16:creationId xmlns:a16="http://schemas.microsoft.com/office/drawing/2014/main" id="{EB8FD065-C61D-900A-CFA8-C6D5C231D10D}"/>
              </a:ext>
            </a:extLst>
          </p:cNvPr>
          <p:cNvPicPr>
            <a:picLocks noChangeAspect="1"/>
          </p:cNvPicPr>
          <p:nvPr userDrawn="1"/>
        </p:nvPicPr>
        <p:blipFill>
          <a:blip r:embed="rId3"/>
          <a:stretch>
            <a:fillRect/>
          </a:stretch>
        </p:blipFill>
        <p:spPr>
          <a:xfrm>
            <a:off x="515941" y="6063977"/>
            <a:ext cx="729303" cy="429768"/>
          </a:xfrm>
          <a:prstGeom prst="rect">
            <a:avLst/>
          </a:prstGeom>
        </p:spPr>
      </p:pic>
      <p:sp>
        <p:nvSpPr>
          <p:cNvPr id="6"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1659265"/>
            <a:ext cx="5832475" cy="525135"/>
          </a:xfrm>
          <a:prstGeom prst="rect">
            <a:avLst/>
          </a:prstGeom>
        </p:spPr>
        <p:txBody>
          <a:bodyPr wrap="square" lIns="0" tIns="0" rIns="0" bIns="0"/>
          <a:lstStyle>
            <a:lvl1pPr marL="0" indent="0" algn="ctr">
              <a:lnSpc>
                <a:spcPct val="100000"/>
              </a:lnSpc>
              <a:buNone/>
              <a:defRPr sz="1600" b="0" i="0">
                <a:solidFill>
                  <a:schemeClr val="tx2"/>
                </a:solidFill>
                <a:latin typeface="Arial" charset="0"/>
                <a:ea typeface="Arial" charset="0"/>
                <a:cs typeface="Arial" charset="0"/>
              </a:defRPr>
            </a:lvl1pPr>
          </a:lstStyle>
          <a:p>
            <a:pPr lvl="0"/>
            <a:r>
              <a:rPr lang="en-US"/>
              <a:t>Subhead Line 1</a:t>
            </a:r>
          </a:p>
        </p:txBody>
      </p:sp>
      <p:sp>
        <p:nvSpPr>
          <p:cNvPr id="2" name="Title 1"/>
          <p:cNvSpPr>
            <a:spLocks noGrp="1"/>
          </p:cNvSpPr>
          <p:nvPr>
            <p:ph type="title"/>
          </p:nvPr>
        </p:nvSpPr>
        <p:spPr>
          <a:xfrm>
            <a:off x="1552135" y="647777"/>
            <a:ext cx="9087730" cy="1011487"/>
          </a:xfrm>
          <a:prstGeom prst="rect">
            <a:avLst/>
          </a:prstGeom>
        </p:spPr>
        <p:txBody>
          <a:bodyPr anchor="ctr"/>
          <a:lstStyle>
            <a:lvl1pPr algn="ctr">
              <a:defRPr sz="3200" b="0" i="0">
                <a:solidFill>
                  <a:schemeClr val="tx1"/>
                </a:solidFill>
                <a:latin typeface="Cambria" charset="0"/>
                <a:ea typeface="Cambria" charset="0"/>
                <a:cs typeface="Cambria" charset="0"/>
              </a:defRPr>
            </a:lvl1pPr>
          </a:lstStyle>
          <a:p>
            <a:r>
              <a:rPr lang="en-US"/>
              <a:t>Click to edit Master title style</a:t>
            </a:r>
          </a:p>
        </p:txBody>
      </p:sp>
      <p:sp>
        <p:nvSpPr>
          <p:cNvPr id="12"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5232400" y="2184400"/>
            <a:ext cx="1727200" cy="260593"/>
          </a:xfrm>
          <a:prstGeom prst="rect">
            <a:avLst/>
          </a:prstGeom>
        </p:spPr>
        <p:txBody>
          <a:bodyPr vert="horz" lIns="0" tIns="0" rIns="0" bIns="0" rtlCol="0" anchor="ctr"/>
          <a:lstStyle>
            <a:lvl1pPr algn="ctr">
              <a:defRPr sz="1400" b="0" i="0">
                <a:solidFill>
                  <a:schemeClr val="tx2"/>
                </a:solidFill>
                <a:latin typeface="+mn-lt"/>
                <a:ea typeface="Cambria" charset="0"/>
                <a:cs typeface="Cambria" charset="0"/>
              </a:defRPr>
            </a:lvl1pPr>
          </a:lstStyle>
          <a:p>
            <a:r>
              <a:rPr lang="en-US"/>
              <a:t>Date</a:t>
            </a:r>
          </a:p>
        </p:txBody>
      </p:sp>
      <p:sp>
        <p:nvSpPr>
          <p:cNvPr id="14" name="Rectangle 13"/>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B32BFDD-2311-EB51-D3CC-61E84BCEA6F4}"/>
              </a:ext>
            </a:extLst>
          </p:cNvPr>
          <p:cNvPicPr>
            <a:picLocks noChangeAspect="1"/>
          </p:cNvPicPr>
          <p:nvPr userDrawn="1"/>
        </p:nvPicPr>
        <p:blipFill>
          <a:blip r:embed="rId3"/>
          <a:stretch>
            <a:fillRect/>
          </a:stretch>
        </p:blipFill>
        <p:spPr>
          <a:xfrm>
            <a:off x="515938" y="6063980"/>
            <a:ext cx="729303" cy="429768"/>
          </a:xfrm>
          <a:prstGeom prst="rect">
            <a:avLst/>
          </a:prstGeom>
        </p:spPr>
      </p:pic>
    </p:spTree>
    <p:extLst>
      <p:ext uri="{BB962C8B-B14F-4D97-AF65-F5344CB8AC3E}">
        <p14:creationId xmlns:p14="http://schemas.microsoft.com/office/powerpoint/2010/main" val="660662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orus Cover String - Blue">
    <p:bg>
      <p:bgPr>
        <a:gradFill>
          <a:gsLst>
            <a:gs pos="65000">
              <a:schemeClr val="tx1"/>
            </a:gs>
            <a:gs pos="99000">
              <a:schemeClr val="accent6"/>
            </a:gs>
          </a:gsLst>
          <a:lin ang="5400000" scaled="1"/>
        </a:gradFill>
        <a:effectLst/>
      </p:bgPr>
    </p:bg>
    <p:spTree>
      <p:nvGrpSpPr>
        <p:cNvPr id="1" name=""/>
        <p:cNvGrpSpPr/>
        <p:nvPr/>
      </p:nvGrpSpPr>
      <p:grpSpPr>
        <a:xfrm>
          <a:off x="0" y="0"/>
          <a:ext cx="0" cy="0"/>
          <a:chOff x="0" y="0"/>
          <a:chExt cx="0" cy="0"/>
        </a:xfrm>
      </p:grpSpPr>
      <p:pic>
        <p:nvPicPr>
          <p:cNvPr id="7" name="Picture 6" descr="Shape&#10;&#10;Description automatically generated with medium confidence">
            <a:extLst>
              <a:ext uri="{FF2B5EF4-FFF2-40B4-BE49-F238E27FC236}">
                <a16:creationId xmlns:a16="http://schemas.microsoft.com/office/drawing/2014/main" id="{C907EE41-6036-9913-54A4-E5CD24F5ADD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 y="5321301"/>
            <a:ext cx="12192000" cy="1536700"/>
          </a:xfrm>
          <a:prstGeom prst="rect">
            <a:avLst/>
          </a:prstGeom>
        </p:spPr>
      </p:pic>
      <p:sp>
        <p:nvSpPr>
          <p:cNvPr id="5" name="Rectangle 4">
            <a:extLst>
              <a:ext uri="{FF2B5EF4-FFF2-40B4-BE49-F238E27FC236}">
                <a16:creationId xmlns:a16="http://schemas.microsoft.com/office/drawing/2014/main" id="{FBBD8046-27FF-441C-4918-79054865289E}"/>
              </a:ext>
            </a:extLst>
          </p:cNvPr>
          <p:cNvSpPr/>
          <p:nvPr userDrawn="1"/>
        </p:nvSpPr>
        <p:spPr>
          <a:xfrm>
            <a:off x="0" y="0"/>
            <a:ext cx="12192000" cy="2628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1659265"/>
            <a:ext cx="5832475" cy="525135"/>
          </a:xfrm>
          <a:prstGeom prst="rect">
            <a:avLst/>
          </a:prstGeom>
        </p:spPr>
        <p:txBody>
          <a:bodyPr wrap="square" lIns="0" tIns="0" rIns="0" bIns="0"/>
          <a:lstStyle>
            <a:lvl1pPr marL="0" indent="0" algn="ctr">
              <a:lnSpc>
                <a:spcPct val="100000"/>
              </a:lnSpc>
              <a:buNone/>
              <a:defRPr sz="1600" b="0" i="0">
                <a:solidFill>
                  <a:schemeClr val="tx2"/>
                </a:solidFill>
                <a:latin typeface="Arial" charset="0"/>
                <a:ea typeface="Arial" charset="0"/>
                <a:cs typeface="Arial" charset="0"/>
              </a:defRPr>
            </a:lvl1pPr>
          </a:lstStyle>
          <a:p>
            <a:pPr lvl="0"/>
            <a:r>
              <a:rPr lang="en-US"/>
              <a:t>Subhead Line 1</a:t>
            </a:r>
          </a:p>
        </p:txBody>
      </p:sp>
      <p:sp>
        <p:nvSpPr>
          <p:cNvPr id="2" name="Title 1"/>
          <p:cNvSpPr>
            <a:spLocks noGrp="1"/>
          </p:cNvSpPr>
          <p:nvPr>
            <p:ph type="title"/>
          </p:nvPr>
        </p:nvSpPr>
        <p:spPr>
          <a:xfrm>
            <a:off x="1552135" y="647778"/>
            <a:ext cx="9087730" cy="1011487"/>
          </a:xfrm>
          <a:prstGeom prst="rect">
            <a:avLst/>
          </a:prstGeom>
        </p:spPr>
        <p:txBody>
          <a:bodyPr anchor="ctr"/>
          <a:lstStyle>
            <a:lvl1pPr algn="ctr">
              <a:defRPr sz="3200" b="0" i="0">
                <a:solidFill>
                  <a:schemeClr val="tx1"/>
                </a:solidFill>
                <a:latin typeface="Cambria" charset="0"/>
                <a:ea typeface="Cambria" charset="0"/>
                <a:cs typeface="Cambria" charset="0"/>
              </a:defRPr>
            </a:lvl1pPr>
          </a:lstStyle>
          <a:p>
            <a:r>
              <a:rPr lang="en-US"/>
              <a:t>Click to edit Master title style</a:t>
            </a:r>
          </a:p>
        </p:txBody>
      </p:sp>
      <p:sp>
        <p:nvSpPr>
          <p:cNvPr id="12"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5232400" y="2184400"/>
            <a:ext cx="1727200" cy="260593"/>
          </a:xfrm>
          <a:prstGeom prst="rect">
            <a:avLst/>
          </a:prstGeom>
        </p:spPr>
        <p:txBody>
          <a:bodyPr vert="horz" lIns="0" tIns="0" rIns="0" bIns="0" rtlCol="0" anchor="ctr"/>
          <a:lstStyle>
            <a:lvl1pPr algn="ctr">
              <a:defRPr sz="1400" b="0" i="0">
                <a:solidFill>
                  <a:schemeClr val="tx2"/>
                </a:solidFill>
                <a:latin typeface="+mn-lt"/>
                <a:ea typeface="Cambria" charset="0"/>
                <a:cs typeface="Cambria" charset="0"/>
              </a:defRPr>
            </a:lvl1pPr>
          </a:lstStyle>
          <a:p>
            <a:r>
              <a:rPr lang="en-US"/>
              <a:t>Date</a:t>
            </a:r>
          </a:p>
        </p:txBody>
      </p:sp>
      <p:sp>
        <p:nvSpPr>
          <p:cNvPr id="14" name="Rectangle 13"/>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B32BFDD-2311-EB51-D3CC-61E84BCEA6F4}"/>
              </a:ext>
            </a:extLst>
          </p:cNvPr>
          <p:cNvPicPr>
            <a:picLocks noChangeAspect="1"/>
          </p:cNvPicPr>
          <p:nvPr userDrawn="1"/>
        </p:nvPicPr>
        <p:blipFill>
          <a:blip r:embed="rId3"/>
          <a:stretch>
            <a:fillRect/>
          </a:stretch>
        </p:blipFill>
        <p:spPr>
          <a:xfrm>
            <a:off x="515938" y="6063980"/>
            <a:ext cx="729303" cy="429768"/>
          </a:xfrm>
          <a:prstGeom prst="rect">
            <a:avLst/>
          </a:prstGeom>
        </p:spPr>
      </p:pic>
    </p:spTree>
    <p:extLst>
      <p:ext uri="{BB962C8B-B14F-4D97-AF65-F5344CB8AC3E}">
        <p14:creationId xmlns:p14="http://schemas.microsoft.com/office/powerpoint/2010/main" val="4096209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orus Cover String - Gray">
    <p:bg>
      <p:bgPr>
        <a:gradFill>
          <a:gsLst>
            <a:gs pos="71000">
              <a:schemeClr val="bg2"/>
            </a:gs>
            <a:gs pos="99000">
              <a:schemeClr val="tx2"/>
            </a:gs>
          </a:gsLst>
          <a:lin ang="5400000" scaled="1"/>
        </a:gradFill>
        <a:effectLst/>
      </p:bgPr>
    </p:bg>
    <p:spTree>
      <p:nvGrpSpPr>
        <p:cNvPr id="1" name=""/>
        <p:cNvGrpSpPr/>
        <p:nvPr/>
      </p:nvGrpSpPr>
      <p:grpSpPr>
        <a:xfrm>
          <a:off x="0" y="0"/>
          <a:ext cx="0" cy="0"/>
          <a:chOff x="0" y="0"/>
          <a:chExt cx="0" cy="0"/>
        </a:xfrm>
      </p:grpSpPr>
      <p:pic>
        <p:nvPicPr>
          <p:cNvPr id="7" name="Picture 6" descr="Shape&#10;&#10;Description automatically generated with medium confidence">
            <a:extLst>
              <a:ext uri="{FF2B5EF4-FFF2-40B4-BE49-F238E27FC236}">
                <a16:creationId xmlns:a16="http://schemas.microsoft.com/office/drawing/2014/main" id="{C907EE41-6036-9913-54A4-E5CD24F5ADD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 y="5321301"/>
            <a:ext cx="12192000" cy="1536700"/>
          </a:xfrm>
          <a:prstGeom prst="rect">
            <a:avLst/>
          </a:prstGeom>
        </p:spPr>
      </p:pic>
      <p:sp>
        <p:nvSpPr>
          <p:cNvPr id="5" name="Rectangle 4">
            <a:extLst>
              <a:ext uri="{FF2B5EF4-FFF2-40B4-BE49-F238E27FC236}">
                <a16:creationId xmlns:a16="http://schemas.microsoft.com/office/drawing/2014/main" id="{FBBD8046-27FF-441C-4918-79054865289E}"/>
              </a:ext>
            </a:extLst>
          </p:cNvPr>
          <p:cNvSpPr/>
          <p:nvPr userDrawn="1"/>
        </p:nvSpPr>
        <p:spPr>
          <a:xfrm>
            <a:off x="0" y="0"/>
            <a:ext cx="12192000" cy="2628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F8E9120-7FF1-4744-A198-62808AD32342}"/>
              </a:ext>
            </a:extLst>
          </p:cNvPr>
          <p:cNvSpPr>
            <a:spLocks noGrp="1"/>
          </p:cNvSpPr>
          <p:nvPr>
            <p:ph type="body" sz="quarter" idx="13" hasCustomPrompt="1"/>
          </p:nvPr>
        </p:nvSpPr>
        <p:spPr>
          <a:xfrm>
            <a:off x="3179763" y="1659265"/>
            <a:ext cx="5832475" cy="525135"/>
          </a:xfrm>
          <a:prstGeom prst="rect">
            <a:avLst/>
          </a:prstGeom>
        </p:spPr>
        <p:txBody>
          <a:bodyPr wrap="square" lIns="0" tIns="0" rIns="0" bIns="0"/>
          <a:lstStyle>
            <a:lvl1pPr marL="0" indent="0" algn="ctr">
              <a:lnSpc>
                <a:spcPct val="100000"/>
              </a:lnSpc>
              <a:buNone/>
              <a:defRPr sz="1600" b="0" i="0">
                <a:solidFill>
                  <a:schemeClr val="tx2"/>
                </a:solidFill>
                <a:latin typeface="Arial" charset="0"/>
                <a:ea typeface="Arial" charset="0"/>
                <a:cs typeface="Arial" charset="0"/>
              </a:defRPr>
            </a:lvl1pPr>
          </a:lstStyle>
          <a:p>
            <a:pPr lvl="0"/>
            <a:r>
              <a:rPr lang="en-US"/>
              <a:t>Subhead Line 1</a:t>
            </a:r>
          </a:p>
        </p:txBody>
      </p:sp>
      <p:sp>
        <p:nvSpPr>
          <p:cNvPr id="2" name="Title 1"/>
          <p:cNvSpPr>
            <a:spLocks noGrp="1"/>
          </p:cNvSpPr>
          <p:nvPr>
            <p:ph type="title"/>
          </p:nvPr>
        </p:nvSpPr>
        <p:spPr>
          <a:xfrm>
            <a:off x="1552135" y="647778"/>
            <a:ext cx="9087730" cy="1011487"/>
          </a:xfrm>
          <a:prstGeom prst="rect">
            <a:avLst/>
          </a:prstGeom>
        </p:spPr>
        <p:txBody>
          <a:bodyPr anchor="ctr"/>
          <a:lstStyle>
            <a:lvl1pPr algn="ctr">
              <a:defRPr sz="3200" b="0" i="0">
                <a:solidFill>
                  <a:schemeClr val="tx1"/>
                </a:solidFill>
                <a:latin typeface="Cambria" charset="0"/>
                <a:ea typeface="Cambria" charset="0"/>
                <a:cs typeface="Cambria" charset="0"/>
              </a:defRPr>
            </a:lvl1pPr>
          </a:lstStyle>
          <a:p>
            <a:r>
              <a:rPr lang="en-US"/>
              <a:t>Click to edit Master title style</a:t>
            </a:r>
          </a:p>
        </p:txBody>
      </p:sp>
      <p:sp>
        <p:nvSpPr>
          <p:cNvPr id="12"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5232400" y="2184400"/>
            <a:ext cx="1727200" cy="260593"/>
          </a:xfrm>
          <a:prstGeom prst="rect">
            <a:avLst/>
          </a:prstGeom>
        </p:spPr>
        <p:txBody>
          <a:bodyPr vert="horz" lIns="0" tIns="0" rIns="0" bIns="0" rtlCol="0" anchor="ctr"/>
          <a:lstStyle>
            <a:lvl1pPr algn="ctr">
              <a:defRPr sz="1400" b="0" i="0">
                <a:solidFill>
                  <a:schemeClr val="tx2"/>
                </a:solidFill>
                <a:latin typeface="+mn-lt"/>
                <a:ea typeface="Cambria" charset="0"/>
                <a:cs typeface="Cambria" charset="0"/>
              </a:defRPr>
            </a:lvl1pPr>
          </a:lstStyle>
          <a:p>
            <a:r>
              <a:rPr lang="en-US"/>
              <a:t>Date</a:t>
            </a:r>
          </a:p>
        </p:txBody>
      </p:sp>
      <p:sp>
        <p:nvSpPr>
          <p:cNvPr id="14" name="Rectangle 13"/>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B32BFDD-2311-EB51-D3CC-61E84BCEA6F4}"/>
              </a:ext>
            </a:extLst>
          </p:cNvPr>
          <p:cNvPicPr>
            <a:picLocks noChangeAspect="1"/>
          </p:cNvPicPr>
          <p:nvPr userDrawn="1"/>
        </p:nvPicPr>
        <p:blipFill>
          <a:blip r:embed="rId3"/>
          <a:stretch>
            <a:fillRect/>
          </a:stretch>
        </p:blipFill>
        <p:spPr>
          <a:xfrm>
            <a:off x="515938" y="6063980"/>
            <a:ext cx="729303" cy="429768"/>
          </a:xfrm>
          <a:prstGeom prst="rect">
            <a:avLst/>
          </a:prstGeom>
        </p:spPr>
      </p:pic>
    </p:spTree>
    <p:extLst>
      <p:ext uri="{BB962C8B-B14F-4D97-AF65-F5344CB8AC3E}">
        <p14:creationId xmlns:p14="http://schemas.microsoft.com/office/powerpoint/2010/main" val="1836085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Layout w/string blue">
    <p:spTree>
      <p:nvGrpSpPr>
        <p:cNvPr id="1" name=""/>
        <p:cNvGrpSpPr/>
        <p:nvPr/>
      </p:nvGrpSpPr>
      <p:grpSpPr>
        <a:xfrm>
          <a:off x="0" y="0"/>
          <a:ext cx="0" cy="0"/>
          <a:chOff x="0" y="0"/>
          <a:chExt cx="0" cy="0"/>
        </a:xfrm>
      </p:grpSpPr>
      <p:grpSp>
        <p:nvGrpSpPr>
          <p:cNvPr id="3" name="Content Placeholder 2">
            <a:extLst>
              <a:ext uri="{FF2B5EF4-FFF2-40B4-BE49-F238E27FC236}">
                <a16:creationId xmlns:a16="http://schemas.microsoft.com/office/drawing/2014/main" id="{D7FB411B-CC86-99BB-F5B1-7EC52E2177FC}"/>
              </a:ext>
            </a:extLst>
          </p:cNvPr>
          <p:cNvGrpSpPr/>
          <p:nvPr userDrawn="1"/>
        </p:nvGrpSpPr>
        <p:grpSpPr>
          <a:xfrm>
            <a:off x="6979533" y="-3"/>
            <a:ext cx="5212464" cy="1153274"/>
            <a:chOff x="6503736" y="1431820"/>
            <a:chExt cx="2335463" cy="516729"/>
          </a:xfrm>
          <a:noFill/>
        </p:grpSpPr>
        <p:sp>
          <p:nvSpPr>
            <p:cNvPr id="5" name="Freeform 2">
              <a:extLst>
                <a:ext uri="{FF2B5EF4-FFF2-40B4-BE49-F238E27FC236}">
                  <a16:creationId xmlns:a16="http://schemas.microsoft.com/office/drawing/2014/main" id="{BBC6559D-0F0D-DD50-E262-45478596B795}"/>
                </a:ext>
              </a:extLst>
            </p:cNvPr>
            <p:cNvSpPr/>
            <p:nvPr/>
          </p:nvSpPr>
          <p:spPr>
            <a:xfrm>
              <a:off x="6871325" y="1431924"/>
              <a:ext cx="1967874" cy="503051"/>
            </a:xfrm>
            <a:custGeom>
              <a:avLst/>
              <a:gdLst>
                <a:gd name="connsiteX0" fmla="*/ 1967875 w 1967874"/>
                <a:gd name="connsiteY0" fmla="*/ 371350 h 503051"/>
                <a:gd name="connsiteX1" fmla="*/ 1726187 w 1967874"/>
                <a:gd name="connsiteY1" fmla="*/ 362717 h 503051"/>
                <a:gd name="connsiteX2" fmla="*/ 1371172 w 1967874"/>
                <a:gd name="connsiteY2" fmla="*/ 245329 h 503051"/>
                <a:gd name="connsiteX3" fmla="*/ 964092 w 1967874"/>
                <a:gd name="connsiteY3" fmla="*/ 146583 h 503051"/>
                <a:gd name="connsiteX4" fmla="*/ 659940 w 1967874"/>
                <a:gd name="connsiteY4" fmla="*/ 496151 h 503051"/>
                <a:gd name="connsiteX5" fmla="*/ 557499 w 1967874"/>
                <a:gd name="connsiteY5" fmla="*/ 432140 h 503051"/>
                <a:gd name="connsiteX6" fmla="*/ 418710 w 1967874"/>
                <a:gd name="connsiteY6" fmla="*/ 130164 h 503051"/>
                <a:gd name="connsiteX7" fmla="*/ 315211 w 1967874"/>
                <a:gd name="connsiteY7" fmla="*/ 80038 h 503051"/>
                <a:gd name="connsiteX8" fmla="*/ 228200 w 1967874"/>
                <a:gd name="connsiteY8" fmla="*/ 137989 h 503051"/>
                <a:gd name="connsiteX9" fmla="*/ 159734 w 1967874"/>
                <a:gd name="connsiteY9" fmla="*/ 141450 h 503051"/>
                <a:gd name="connsiteX10" fmla="*/ 27718 w 1967874"/>
                <a:gd name="connsiteY10" fmla="*/ 23509 h 503051"/>
                <a:gd name="connsiteX11" fmla="*/ 0 w 1967874"/>
                <a:gd name="connsiteY11" fmla="*/ 0 h 50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74" h="503051">
                  <a:moveTo>
                    <a:pt x="1967875" y="371350"/>
                  </a:moveTo>
                  <a:cubicBezTo>
                    <a:pt x="1889551" y="380403"/>
                    <a:pt x="1814370" y="379591"/>
                    <a:pt x="1726187" y="362717"/>
                  </a:cubicBezTo>
                  <a:cubicBezTo>
                    <a:pt x="1617945" y="341206"/>
                    <a:pt x="1471241" y="289068"/>
                    <a:pt x="1371172" y="245329"/>
                  </a:cubicBezTo>
                  <a:cubicBezTo>
                    <a:pt x="1192749" y="168107"/>
                    <a:pt x="1094566" y="68025"/>
                    <a:pt x="964092" y="146583"/>
                  </a:cubicBezTo>
                  <a:cubicBezTo>
                    <a:pt x="819417" y="233679"/>
                    <a:pt x="745407" y="451246"/>
                    <a:pt x="659940" y="496151"/>
                  </a:cubicBezTo>
                  <a:cubicBezTo>
                    <a:pt x="612905" y="519971"/>
                    <a:pt x="583530" y="478080"/>
                    <a:pt x="557499" y="432140"/>
                  </a:cubicBezTo>
                  <a:cubicBezTo>
                    <a:pt x="508864" y="343632"/>
                    <a:pt x="465630" y="210167"/>
                    <a:pt x="418710" y="130164"/>
                  </a:cubicBezTo>
                  <a:cubicBezTo>
                    <a:pt x="391106" y="84506"/>
                    <a:pt x="363674" y="57111"/>
                    <a:pt x="315211" y="80038"/>
                  </a:cubicBezTo>
                  <a:cubicBezTo>
                    <a:pt x="286093" y="94118"/>
                    <a:pt x="258032" y="121530"/>
                    <a:pt x="228200" y="137989"/>
                  </a:cubicBezTo>
                  <a:cubicBezTo>
                    <a:pt x="204883" y="150322"/>
                    <a:pt x="186109" y="153204"/>
                    <a:pt x="159734" y="141450"/>
                  </a:cubicBezTo>
                  <a:cubicBezTo>
                    <a:pt x="114757" y="120765"/>
                    <a:pt x="72809" y="66128"/>
                    <a:pt x="27718" y="23509"/>
                  </a:cubicBezTo>
                  <a:cubicBezTo>
                    <a:pt x="18202" y="14656"/>
                    <a:pt x="9001" y="6905"/>
                    <a:pt x="0" y="0"/>
                  </a:cubicBezTo>
                </a:path>
              </a:pathLst>
            </a:custGeom>
            <a:noFill/>
            <a:ln w="6350" cap="rnd">
              <a:solidFill>
                <a:schemeClr val="accent6"/>
              </a:solidFill>
              <a:prstDash val="solid"/>
              <a:round/>
            </a:ln>
          </p:spPr>
          <p:txBody>
            <a:bodyPr rtlCol="0" anchor="ctr"/>
            <a:lstStyle/>
            <a:p>
              <a:endParaRPr lang="en-US"/>
            </a:p>
          </p:txBody>
        </p:sp>
        <p:grpSp>
          <p:nvGrpSpPr>
            <p:cNvPr id="6" name="Content Placeholder 2">
              <a:extLst>
                <a:ext uri="{FF2B5EF4-FFF2-40B4-BE49-F238E27FC236}">
                  <a16:creationId xmlns:a16="http://schemas.microsoft.com/office/drawing/2014/main" id="{2B221175-A36A-88C1-BC41-4FCAAF2EE024}"/>
                </a:ext>
              </a:extLst>
            </p:cNvPr>
            <p:cNvGrpSpPr/>
            <p:nvPr/>
          </p:nvGrpSpPr>
          <p:grpSpPr>
            <a:xfrm>
              <a:off x="7228398" y="1431924"/>
              <a:ext cx="1610801" cy="93657"/>
              <a:chOff x="7228398" y="1431924"/>
              <a:chExt cx="1610801" cy="93657"/>
            </a:xfrm>
            <a:noFill/>
          </p:grpSpPr>
          <p:sp>
            <p:nvSpPr>
              <p:cNvPr id="22" name="Freeform 14">
                <a:extLst>
                  <a:ext uri="{FF2B5EF4-FFF2-40B4-BE49-F238E27FC236}">
                    <a16:creationId xmlns:a16="http://schemas.microsoft.com/office/drawing/2014/main" id="{26BA5387-CBC4-4240-B26D-3CCB445B369A}"/>
                  </a:ext>
                </a:extLst>
              </p:cNvPr>
              <p:cNvSpPr/>
              <p:nvPr/>
            </p:nvSpPr>
            <p:spPr>
              <a:xfrm>
                <a:off x="7228398" y="1431924"/>
                <a:ext cx="386391" cy="93657"/>
              </a:xfrm>
              <a:custGeom>
                <a:avLst/>
                <a:gdLst>
                  <a:gd name="connsiteX0" fmla="*/ 386391 w 386391"/>
                  <a:gd name="connsiteY0" fmla="*/ 0 h 93657"/>
                  <a:gd name="connsiteX1" fmla="*/ 62922 w 386391"/>
                  <a:gd name="connsiteY1" fmla="*/ 55677 h 93657"/>
                  <a:gd name="connsiteX2" fmla="*/ 0 w 386391"/>
                  <a:gd name="connsiteY2" fmla="*/ 0 h 93657"/>
                </a:gdLst>
                <a:ahLst/>
                <a:cxnLst>
                  <a:cxn ang="0">
                    <a:pos x="connsiteX0" y="connsiteY0"/>
                  </a:cxn>
                  <a:cxn ang="0">
                    <a:pos x="connsiteX1" y="connsiteY1"/>
                  </a:cxn>
                  <a:cxn ang="0">
                    <a:pos x="connsiteX2" y="connsiteY2"/>
                  </a:cxn>
                </a:cxnLst>
                <a:rect l="l" t="t" r="r" b="b"/>
                <a:pathLst>
                  <a:path w="386391" h="93657">
                    <a:moveTo>
                      <a:pt x="386391" y="0"/>
                    </a:moveTo>
                    <a:cubicBezTo>
                      <a:pt x="243973" y="55862"/>
                      <a:pt x="177908" y="145104"/>
                      <a:pt x="62922" y="55677"/>
                    </a:cubicBezTo>
                    <a:cubicBezTo>
                      <a:pt x="42205" y="39454"/>
                      <a:pt x="20945" y="19349"/>
                      <a:pt x="0" y="0"/>
                    </a:cubicBezTo>
                  </a:path>
                </a:pathLst>
              </a:custGeom>
              <a:noFill/>
              <a:ln w="6350" cap="rnd">
                <a:solidFill>
                  <a:schemeClr val="accent6"/>
                </a:solidFill>
                <a:prstDash val="solid"/>
                <a:round/>
              </a:ln>
            </p:spPr>
            <p:txBody>
              <a:bodyPr rtlCol="0" anchor="ctr"/>
              <a:lstStyle/>
              <a:p>
                <a:endParaRPr lang="en-US"/>
              </a:p>
            </p:txBody>
          </p:sp>
          <p:sp>
            <p:nvSpPr>
              <p:cNvPr id="23" name="Freeform 15">
                <a:extLst>
                  <a:ext uri="{FF2B5EF4-FFF2-40B4-BE49-F238E27FC236}">
                    <a16:creationId xmlns:a16="http://schemas.microsoft.com/office/drawing/2014/main" id="{84FDAACA-C5B2-E116-4898-ADF2B51BB300}"/>
                  </a:ext>
                </a:extLst>
              </p:cNvPr>
              <p:cNvSpPr/>
              <p:nvPr/>
            </p:nvSpPr>
            <p:spPr>
              <a:xfrm>
                <a:off x="8011982" y="1431925"/>
                <a:ext cx="827217" cy="90287"/>
              </a:xfrm>
              <a:custGeom>
                <a:avLst/>
                <a:gdLst>
                  <a:gd name="connsiteX0" fmla="*/ 827218 w 827217"/>
                  <a:gd name="connsiteY0" fmla="*/ 86817 h 90287"/>
                  <a:gd name="connsiteX1" fmla="*/ 399479 w 827217"/>
                  <a:gd name="connsiteY1" fmla="*/ 71443 h 90287"/>
                  <a:gd name="connsiteX2" fmla="*/ 0 w 827217"/>
                  <a:gd name="connsiteY2" fmla="*/ 0 h 90287"/>
                </a:gdLst>
                <a:ahLst/>
                <a:cxnLst>
                  <a:cxn ang="0">
                    <a:pos x="connsiteX0" y="connsiteY0"/>
                  </a:cxn>
                  <a:cxn ang="0">
                    <a:pos x="connsiteX1" y="connsiteY1"/>
                  </a:cxn>
                  <a:cxn ang="0">
                    <a:pos x="connsiteX2" y="connsiteY2"/>
                  </a:cxn>
                </a:cxnLst>
                <a:rect l="l" t="t" r="r" b="b"/>
                <a:pathLst>
                  <a:path w="827217" h="90287">
                    <a:moveTo>
                      <a:pt x="827218" y="86817"/>
                    </a:moveTo>
                    <a:cubicBezTo>
                      <a:pt x="680028" y="92938"/>
                      <a:pt x="566614" y="92734"/>
                      <a:pt x="399479" y="71443"/>
                    </a:cubicBezTo>
                    <a:cubicBezTo>
                      <a:pt x="216456" y="46962"/>
                      <a:pt x="93126" y="20498"/>
                      <a:pt x="0" y="0"/>
                    </a:cubicBezTo>
                  </a:path>
                </a:pathLst>
              </a:custGeom>
              <a:noFill/>
              <a:ln w="6350" cap="rnd">
                <a:solidFill>
                  <a:schemeClr val="accent6"/>
                </a:solidFill>
                <a:prstDash val="solid"/>
                <a:round/>
              </a:ln>
            </p:spPr>
            <p:txBody>
              <a:bodyPr rtlCol="0" anchor="ctr"/>
              <a:lstStyle/>
              <a:p>
                <a:endParaRPr lang="en-US"/>
              </a:p>
            </p:txBody>
          </p:sp>
        </p:grpSp>
        <p:sp>
          <p:nvSpPr>
            <p:cNvPr id="7" name="Freeform 6">
              <a:extLst>
                <a:ext uri="{FF2B5EF4-FFF2-40B4-BE49-F238E27FC236}">
                  <a16:creationId xmlns:a16="http://schemas.microsoft.com/office/drawing/2014/main" id="{CDC3E059-290E-BB4A-0646-4FE352CFF0B5}"/>
                </a:ext>
              </a:extLst>
            </p:cNvPr>
            <p:cNvSpPr/>
            <p:nvPr/>
          </p:nvSpPr>
          <p:spPr>
            <a:xfrm>
              <a:off x="6706219" y="1431923"/>
              <a:ext cx="2132980" cy="438165"/>
            </a:xfrm>
            <a:custGeom>
              <a:avLst/>
              <a:gdLst>
                <a:gd name="connsiteX0" fmla="*/ 2132981 w 2132980"/>
                <a:gd name="connsiteY0" fmla="*/ 305154 h 438165"/>
                <a:gd name="connsiteX1" fmla="*/ 1455696 w 2132980"/>
                <a:gd name="connsiteY1" fmla="*/ 255462 h 438165"/>
                <a:gd name="connsiteX2" fmla="*/ 1175004 w 2132980"/>
                <a:gd name="connsiteY2" fmla="*/ 138039 h 438165"/>
                <a:gd name="connsiteX3" fmla="*/ 913657 w 2132980"/>
                <a:gd name="connsiteY3" fmla="*/ 139628 h 438165"/>
                <a:gd name="connsiteX4" fmla="*/ 621506 w 2132980"/>
                <a:gd name="connsiteY4" fmla="*/ 437290 h 438165"/>
                <a:gd name="connsiteX5" fmla="*/ 548240 w 2132980"/>
                <a:gd name="connsiteY5" fmla="*/ 394570 h 438165"/>
                <a:gd name="connsiteX6" fmla="*/ 477917 w 2132980"/>
                <a:gd name="connsiteY6" fmla="*/ 264056 h 438165"/>
                <a:gd name="connsiteX7" fmla="*/ 292094 w 2132980"/>
                <a:gd name="connsiteY7" fmla="*/ 59925 h 438165"/>
                <a:gd name="connsiteX8" fmla="*/ 227771 w 2132980"/>
                <a:gd name="connsiteY8" fmla="*/ 98631 h 438165"/>
                <a:gd name="connsiteX9" fmla="*/ 81724 w 2132980"/>
                <a:gd name="connsiteY9" fmla="*/ 73986 h 438165"/>
                <a:gd name="connsiteX10" fmla="*/ 6829 w 2132980"/>
                <a:gd name="connsiteY10" fmla="*/ 5652 h 438165"/>
                <a:gd name="connsiteX11" fmla="*/ 0 w 2132980"/>
                <a:gd name="connsiteY11" fmla="*/ 0 h 4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980" h="438165">
                  <a:moveTo>
                    <a:pt x="2132981" y="305154"/>
                  </a:moveTo>
                  <a:cubicBezTo>
                    <a:pt x="1850517" y="357066"/>
                    <a:pt x="1727559" y="347970"/>
                    <a:pt x="1455696" y="255462"/>
                  </a:cubicBezTo>
                  <a:cubicBezTo>
                    <a:pt x="1305334" y="204996"/>
                    <a:pt x="1230697" y="163197"/>
                    <a:pt x="1175004" y="138039"/>
                  </a:cubicBezTo>
                  <a:cubicBezTo>
                    <a:pt x="1074934" y="92854"/>
                    <a:pt x="1004811" y="79566"/>
                    <a:pt x="913657" y="139628"/>
                  </a:cubicBezTo>
                  <a:cubicBezTo>
                    <a:pt x="773154" y="234388"/>
                    <a:pt x="707688" y="419268"/>
                    <a:pt x="621506" y="437290"/>
                  </a:cubicBezTo>
                  <a:cubicBezTo>
                    <a:pt x="589645" y="442876"/>
                    <a:pt x="567242" y="420902"/>
                    <a:pt x="548240" y="394570"/>
                  </a:cubicBezTo>
                  <a:cubicBezTo>
                    <a:pt x="523437" y="360206"/>
                    <a:pt x="496405" y="304005"/>
                    <a:pt x="477917" y="264056"/>
                  </a:cubicBezTo>
                  <a:cubicBezTo>
                    <a:pt x="403364" y="105152"/>
                    <a:pt x="370132" y="26849"/>
                    <a:pt x="292094" y="59925"/>
                  </a:cubicBezTo>
                  <a:cubicBezTo>
                    <a:pt x="270834" y="69374"/>
                    <a:pt x="254889" y="81580"/>
                    <a:pt x="227771" y="98631"/>
                  </a:cubicBezTo>
                  <a:cubicBezTo>
                    <a:pt x="179736" y="127446"/>
                    <a:pt x="149819" y="131822"/>
                    <a:pt x="81724" y="73986"/>
                  </a:cubicBezTo>
                  <a:cubicBezTo>
                    <a:pt x="54064" y="49727"/>
                    <a:pt x="30318" y="25538"/>
                    <a:pt x="6829" y="5652"/>
                  </a:cubicBezTo>
                  <a:cubicBezTo>
                    <a:pt x="4572" y="3712"/>
                    <a:pt x="2286" y="1829"/>
                    <a:pt x="0" y="0"/>
                  </a:cubicBezTo>
                </a:path>
              </a:pathLst>
            </a:custGeom>
            <a:noFill/>
            <a:ln w="6350" cap="rnd">
              <a:solidFill>
                <a:schemeClr val="accent6"/>
              </a:solidFill>
              <a:prstDash val="solid"/>
              <a:round/>
            </a:ln>
          </p:spPr>
          <p:txBody>
            <a:bodyPr rtlCol="0" anchor="ctr"/>
            <a:lstStyle/>
            <a:p>
              <a:endParaRPr lang="en-US"/>
            </a:p>
          </p:txBody>
        </p:sp>
        <p:sp>
          <p:nvSpPr>
            <p:cNvPr id="8" name="Freeform 7">
              <a:extLst>
                <a:ext uri="{FF2B5EF4-FFF2-40B4-BE49-F238E27FC236}">
                  <a16:creationId xmlns:a16="http://schemas.microsoft.com/office/drawing/2014/main" id="{C8B697D0-3D5D-7062-D5F7-65150835912C}"/>
                </a:ext>
              </a:extLst>
            </p:cNvPr>
            <p:cNvSpPr/>
            <p:nvPr/>
          </p:nvSpPr>
          <p:spPr>
            <a:xfrm>
              <a:off x="6727764" y="1431925"/>
              <a:ext cx="2111435" cy="312352"/>
            </a:xfrm>
            <a:custGeom>
              <a:avLst/>
              <a:gdLst>
                <a:gd name="connsiteX0" fmla="*/ 2111436 w 2111435"/>
                <a:gd name="connsiteY0" fmla="*/ 222181 h 312352"/>
                <a:gd name="connsiteX1" fmla="*/ 1602601 w 2111435"/>
                <a:gd name="connsiteY1" fmla="*/ 227823 h 312352"/>
                <a:gd name="connsiteX2" fmla="*/ 1290276 w 2111435"/>
                <a:gd name="connsiteY2" fmla="*/ 146080 h 312352"/>
                <a:gd name="connsiteX3" fmla="*/ 848306 w 2111435"/>
                <a:gd name="connsiteY3" fmla="*/ 88146 h 312352"/>
                <a:gd name="connsiteX4" fmla="*/ 654396 w 2111435"/>
                <a:gd name="connsiteY4" fmla="*/ 258504 h 312352"/>
                <a:gd name="connsiteX5" fmla="*/ 473488 w 2111435"/>
                <a:gd name="connsiteY5" fmla="*/ 251716 h 312352"/>
                <a:gd name="connsiteX6" fmla="*/ 341986 w 2111435"/>
                <a:gd name="connsiteY6" fmla="*/ 47434 h 312352"/>
                <a:gd name="connsiteX7" fmla="*/ 226743 w 2111435"/>
                <a:gd name="connsiteY7" fmla="*/ 16469 h 312352"/>
                <a:gd name="connsiteX8" fmla="*/ 126645 w 2111435"/>
                <a:gd name="connsiteY8" fmla="*/ 56797 h 312352"/>
                <a:gd name="connsiteX9" fmla="*/ 0 w 2111435"/>
                <a:gd name="connsiteY9" fmla="*/ 0 h 31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435" h="312352">
                  <a:moveTo>
                    <a:pt x="2111436" y="222181"/>
                  </a:moveTo>
                  <a:cubicBezTo>
                    <a:pt x="1920183" y="248042"/>
                    <a:pt x="1785023" y="262246"/>
                    <a:pt x="1602601" y="227823"/>
                  </a:cubicBezTo>
                  <a:cubicBezTo>
                    <a:pt x="1524848" y="213060"/>
                    <a:pt x="1403833" y="182520"/>
                    <a:pt x="1290276" y="146080"/>
                  </a:cubicBezTo>
                  <a:cubicBezTo>
                    <a:pt x="1096480" y="82441"/>
                    <a:pt x="995982" y="5297"/>
                    <a:pt x="848306" y="88146"/>
                  </a:cubicBezTo>
                  <a:cubicBezTo>
                    <a:pt x="759666" y="138335"/>
                    <a:pt x="707888" y="207879"/>
                    <a:pt x="654396" y="258504"/>
                  </a:cubicBezTo>
                  <a:cubicBezTo>
                    <a:pt x="569586" y="338765"/>
                    <a:pt x="526894" y="323292"/>
                    <a:pt x="473488" y="251716"/>
                  </a:cubicBezTo>
                  <a:cubicBezTo>
                    <a:pt x="430082" y="192610"/>
                    <a:pt x="386163" y="100272"/>
                    <a:pt x="341986" y="47434"/>
                  </a:cubicBezTo>
                  <a:cubicBezTo>
                    <a:pt x="307210" y="6545"/>
                    <a:pt x="277006" y="-3634"/>
                    <a:pt x="226743" y="16469"/>
                  </a:cubicBezTo>
                  <a:cubicBezTo>
                    <a:pt x="189252" y="32094"/>
                    <a:pt x="160935" y="52842"/>
                    <a:pt x="126645" y="56797"/>
                  </a:cubicBezTo>
                  <a:cubicBezTo>
                    <a:pt x="82782" y="60557"/>
                    <a:pt x="41691" y="31305"/>
                    <a:pt x="0" y="0"/>
                  </a:cubicBezTo>
                </a:path>
              </a:pathLst>
            </a:custGeom>
            <a:noFill/>
            <a:ln w="6350" cap="rnd">
              <a:solidFill>
                <a:schemeClr val="accent6"/>
              </a:solidFill>
              <a:prstDash val="solid"/>
              <a:round/>
            </a:ln>
          </p:spPr>
          <p:txBody>
            <a:bodyPr rtlCol="0" anchor="ctr"/>
            <a:lstStyle/>
            <a:p>
              <a:endParaRPr lang="en-US"/>
            </a:p>
          </p:txBody>
        </p:sp>
        <p:grpSp>
          <p:nvGrpSpPr>
            <p:cNvPr id="9" name="Content Placeholder 2">
              <a:extLst>
                <a:ext uri="{FF2B5EF4-FFF2-40B4-BE49-F238E27FC236}">
                  <a16:creationId xmlns:a16="http://schemas.microsoft.com/office/drawing/2014/main" id="{9F374B74-8212-17AF-248C-6A19E6C6B889}"/>
                </a:ext>
              </a:extLst>
            </p:cNvPr>
            <p:cNvGrpSpPr/>
            <p:nvPr/>
          </p:nvGrpSpPr>
          <p:grpSpPr>
            <a:xfrm>
              <a:off x="6704561" y="1431820"/>
              <a:ext cx="2134638" cy="256374"/>
              <a:chOff x="6704561" y="1431820"/>
              <a:chExt cx="2134638" cy="256374"/>
            </a:xfrm>
            <a:noFill/>
          </p:grpSpPr>
          <p:sp>
            <p:nvSpPr>
              <p:cNvPr id="20" name="Freeform 12">
                <a:extLst>
                  <a:ext uri="{FF2B5EF4-FFF2-40B4-BE49-F238E27FC236}">
                    <a16:creationId xmlns:a16="http://schemas.microsoft.com/office/drawing/2014/main" id="{C1CF993C-78C6-3242-CF5F-44FA9BB340A5}"/>
                  </a:ext>
                </a:extLst>
              </p:cNvPr>
              <p:cNvSpPr/>
              <p:nvPr/>
            </p:nvSpPr>
            <p:spPr>
              <a:xfrm>
                <a:off x="6704561" y="1431820"/>
                <a:ext cx="161591" cy="25847"/>
              </a:xfrm>
              <a:custGeom>
                <a:avLst/>
                <a:gdLst>
                  <a:gd name="connsiteX0" fmla="*/ 161592 w 161591"/>
                  <a:gd name="connsiteY0" fmla="*/ 0 h 25847"/>
                  <a:gd name="connsiteX1" fmla="*/ 87411 w 161591"/>
                  <a:gd name="connsiteY1" fmla="*/ 25419 h 25847"/>
                  <a:gd name="connsiteX2" fmla="*/ 0 w 161591"/>
                  <a:gd name="connsiteY2" fmla="*/ 105 h 25847"/>
                </a:gdLst>
                <a:ahLst/>
                <a:cxnLst>
                  <a:cxn ang="0">
                    <a:pos x="connsiteX0" y="connsiteY0"/>
                  </a:cxn>
                  <a:cxn ang="0">
                    <a:pos x="connsiteX1" y="connsiteY1"/>
                  </a:cxn>
                  <a:cxn ang="0">
                    <a:pos x="connsiteX2" y="connsiteY2"/>
                  </a:cxn>
                </a:cxnLst>
                <a:rect l="l" t="t" r="r" b="b"/>
                <a:pathLst>
                  <a:path w="161591" h="25847">
                    <a:moveTo>
                      <a:pt x="161592" y="0"/>
                    </a:moveTo>
                    <a:cubicBezTo>
                      <a:pt x="136617" y="10879"/>
                      <a:pt x="112643" y="22700"/>
                      <a:pt x="87411" y="25419"/>
                    </a:cubicBezTo>
                    <a:cubicBezTo>
                      <a:pt x="57893" y="28258"/>
                      <a:pt x="28747" y="16673"/>
                      <a:pt x="0" y="105"/>
                    </a:cubicBezTo>
                  </a:path>
                </a:pathLst>
              </a:custGeom>
              <a:noFill/>
              <a:ln w="6350" cap="rnd">
                <a:solidFill>
                  <a:schemeClr val="accent6"/>
                </a:solidFill>
                <a:prstDash val="solid"/>
                <a:round/>
              </a:ln>
            </p:spPr>
            <p:txBody>
              <a:bodyPr rtlCol="0" anchor="ctr"/>
              <a:lstStyle/>
              <a:p>
                <a:endParaRPr lang="en-US"/>
              </a:p>
            </p:txBody>
          </p:sp>
          <p:sp>
            <p:nvSpPr>
              <p:cNvPr id="21" name="Freeform 13">
                <a:extLst>
                  <a:ext uri="{FF2B5EF4-FFF2-40B4-BE49-F238E27FC236}">
                    <a16:creationId xmlns:a16="http://schemas.microsoft.com/office/drawing/2014/main" id="{7BF755AE-3CD3-30E9-13C4-96D091216416}"/>
                  </a:ext>
                </a:extLst>
              </p:cNvPr>
              <p:cNvSpPr/>
              <p:nvPr/>
            </p:nvSpPr>
            <p:spPr>
              <a:xfrm>
                <a:off x="6984854" y="1431922"/>
                <a:ext cx="1854345" cy="256272"/>
              </a:xfrm>
              <a:custGeom>
                <a:avLst/>
                <a:gdLst>
                  <a:gd name="connsiteX0" fmla="*/ 1854346 w 1854345"/>
                  <a:gd name="connsiteY0" fmla="*/ 179020 h 256272"/>
                  <a:gd name="connsiteX1" fmla="*/ 1282446 w 1854345"/>
                  <a:gd name="connsiteY1" fmla="*/ 188703 h 256272"/>
                  <a:gd name="connsiteX2" fmla="*/ 969693 w 1854345"/>
                  <a:gd name="connsiteY2" fmla="*/ 113748 h 256272"/>
                  <a:gd name="connsiteX3" fmla="*/ 527123 w 1854345"/>
                  <a:gd name="connsiteY3" fmla="*/ 57687 h 256272"/>
                  <a:gd name="connsiteX4" fmla="*/ 247031 w 1854345"/>
                  <a:gd name="connsiteY4" fmla="*/ 255616 h 256272"/>
                  <a:gd name="connsiteX5" fmla="*/ 152247 w 1854345"/>
                  <a:gd name="connsiteY5" fmla="*/ 202631 h 256272"/>
                  <a:gd name="connsiteX6" fmla="*/ 21088 w 1854345"/>
                  <a:gd name="connsiteY6" fmla="*/ 19516 h 256272"/>
                  <a:gd name="connsiteX7" fmla="*/ 0 w 1854345"/>
                  <a:gd name="connsiteY7" fmla="*/ 0 h 25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345" h="256272">
                    <a:moveTo>
                      <a:pt x="1854346" y="179020"/>
                    </a:moveTo>
                    <a:cubicBezTo>
                      <a:pt x="1626717" y="205251"/>
                      <a:pt x="1489072" y="223790"/>
                      <a:pt x="1282446" y="188703"/>
                    </a:cubicBezTo>
                    <a:cubicBezTo>
                      <a:pt x="1188720" y="172194"/>
                      <a:pt x="1054989" y="139207"/>
                      <a:pt x="969693" y="113748"/>
                    </a:cubicBezTo>
                    <a:cubicBezTo>
                      <a:pt x="774154" y="56835"/>
                      <a:pt x="680085" y="-15149"/>
                      <a:pt x="527123" y="57687"/>
                    </a:cubicBezTo>
                    <a:cubicBezTo>
                      <a:pt x="389591" y="126449"/>
                      <a:pt x="330841" y="242662"/>
                      <a:pt x="247031" y="255616"/>
                    </a:cubicBezTo>
                    <a:cubicBezTo>
                      <a:pt x="206911" y="260721"/>
                      <a:pt x="179308" y="235434"/>
                      <a:pt x="152247" y="202631"/>
                    </a:cubicBezTo>
                    <a:cubicBezTo>
                      <a:pt x="110242" y="151674"/>
                      <a:pt x="63693" y="65476"/>
                      <a:pt x="21088" y="19516"/>
                    </a:cubicBezTo>
                    <a:cubicBezTo>
                      <a:pt x="13916" y="11787"/>
                      <a:pt x="6944" y="5299"/>
                      <a:pt x="0" y="0"/>
                    </a:cubicBezTo>
                  </a:path>
                </a:pathLst>
              </a:custGeom>
              <a:noFill/>
              <a:ln w="6350" cap="rnd">
                <a:solidFill>
                  <a:schemeClr val="accent6"/>
                </a:solidFill>
                <a:prstDash val="solid"/>
                <a:round/>
              </a:ln>
            </p:spPr>
            <p:txBody>
              <a:bodyPr rtlCol="0" anchor="ctr"/>
              <a:lstStyle/>
              <a:p>
                <a:endParaRPr lang="en-US"/>
              </a:p>
            </p:txBody>
          </p:sp>
        </p:grpSp>
        <p:sp>
          <p:nvSpPr>
            <p:cNvPr id="13" name="Freeform 9">
              <a:extLst>
                <a:ext uri="{FF2B5EF4-FFF2-40B4-BE49-F238E27FC236}">
                  <a16:creationId xmlns:a16="http://schemas.microsoft.com/office/drawing/2014/main" id="{A1E98C9B-6977-ADFC-AF08-36A5DB5BED3B}"/>
                </a:ext>
              </a:extLst>
            </p:cNvPr>
            <p:cNvSpPr/>
            <p:nvPr/>
          </p:nvSpPr>
          <p:spPr>
            <a:xfrm>
              <a:off x="6511709" y="1431924"/>
              <a:ext cx="2327490" cy="516625"/>
            </a:xfrm>
            <a:custGeom>
              <a:avLst/>
              <a:gdLst>
                <a:gd name="connsiteX0" fmla="*/ 2327491 w 2327490"/>
                <a:gd name="connsiteY0" fmla="*/ 326356 h 516625"/>
                <a:gd name="connsiteX1" fmla="*/ 1701956 w 2327490"/>
                <a:gd name="connsiteY1" fmla="*/ 377951 h 516625"/>
                <a:gd name="connsiteX2" fmla="*/ 1316907 w 2327490"/>
                <a:gd name="connsiteY2" fmla="*/ 236652 h 516625"/>
                <a:gd name="connsiteX3" fmla="*/ 855021 w 2327490"/>
                <a:gd name="connsiteY3" fmla="*/ 271144 h 516625"/>
                <a:gd name="connsiteX4" fmla="*/ 586645 w 2327490"/>
                <a:gd name="connsiteY4" fmla="*/ 477009 h 516625"/>
                <a:gd name="connsiteX5" fmla="*/ 426882 w 2327490"/>
                <a:gd name="connsiteY5" fmla="*/ 139293 h 516625"/>
                <a:gd name="connsiteX6" fmla="*/ 334927 w 2327490"/>
                <a:gd name="connsiteY6" fmla="*/ 89685 h 516625"/>
                <a:gd name="connsiteX7" fmla="*/ 269405 w 2327490"/>
                <a:gd name="connsiteY7" fmla="*/ 131919 h 516625"/>
                <a:gd name="connsiteX8" fmla="*/ 123987 w 2327490"/>
                <a:gd name="connsiteY8" fmla="*/ 117440 h 516625"/>
                <a:gd name="connsiteX9" fmla="*/ 0 w 2327490"/>
                <a:gd name="connsiteY9" fmla="*/ 0 h 51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490" h="516625">
                  <a:moveTo>
                    <a:pt x="2327491" y="326356"/>
                  </a:moveTo>
                  <a:cubicBezTo>
                    <a:pt x="2072431" y="381057"/>
                    <a:pt x="1910524" y="427483"/>
                    <a:pt x="1701956" y="377951"/>
                  </a:cubicBezTo>
                  <a:cubicBezTo>
                    <a:pt x="1604143" y="355191"/>
                    <a:pt x="1438094" y="296292"/>
                    <a:pt x="1316907" y="236652"/>
                  </a:cubicBezTo>
                  <a:cubicBezTo>
                    <a:pt x="1139514" y="147956"/>
                    <a:pt x="1032815" y="46694"/>
                    <a:pt x="855021" y="271144"/>
                  </a:cubicBezTo>
                  <a:cubicBezTo>
                    <a:pt x="751894" y="400859"/>
                    <a:pt x="675056" y="602602"/>
                    <a:pt x="586645" y="477009"/>
                  </a:cubicBezTo>
                  <a:cubicBezTo>
                    <a:pt x="532324" y="398813"/>
                    <a:pt x="481746" y="231121"/>
                    <a:pt x="426882" y="139293"/>
                  </a:cubicBezTo>
                  <a:cubicBezTo>
                    <a:pt x="403279" y="100993"/>
                    <a:pt x="377762" y="73791"/>
                    <a:pt x="334927" y="89685"/>
                  </a:cubicBezTo>
                  <a:cubicBezTo>
                    <a:pt x="312325" y="98539"/>
                    <a:pt x="291465" y="115675"/>
                    <a:pt x="269405" y="131919"/>
                  </a:cubicBezTo>
                  <a:cubicBezTo>
                    <a:pt x="216913" y="170100"/>
                    <a:pt x="187080" y="175495"/>
                    <a:pt x="123987" y="117440"/>
                  </a:cubicBezTo>
                  <a:cubicBezTo>
                    <a:pt x="76352" y="73021"/>
                    <a:pt x="52207" y="36032"/>
                    <a:pt x="0" y="0"/>
                  </a:cubicBezTo>
                </a:path>
              </a:pathLst>
            </a:custGeom>
            <a:noFill/>
            <a:ln w="6350" cap="rnd">
              <a:solidFill>
                <a:schemeClr val="accent6"/>
              </a:solidFill>
              <a:prstDash val="solid"/>
              <a:round/>
            </a:ln>
          </p:spPr>
          <p:txBody>
            <a:bodyPr rtlCol="0" anchor="ctr"/>
            <a:lstStyle/>
            <a:p>
              <a:endParaRPr lang="en-US"/>
            </a:p>
          </p:txBody>
        </p:sp>
        <p:sp>
          <p:nvSpPr>
            <p:cNvPr id="16" name="Freeform 10">
              <a:extLst>
                <a:ext uri="{FF2B5EF4-FFF2-40B4-BE49-F238E27FC236}">
                  <a16:creationId xmlns:a16="http://schemas.microsoft.com/office/drawing/2014/main" id="{95279E25-5FD9-7413-ADE9-1FEB2612971D}"/>
                </a:ext>
              </a:extLst>
            </p:cNvPr>
            <p:cNvSpPr/>
            <p:nvPr/>
          </p:nvSpPr>
          <p:spPr>
            <a:xfrm>
              <a:off x="6503736" y="1431924"/>
              <a:ext cx="2335463" cy="451595"/>
            </a:xfrm>
            <a:custGeom>
              <a:avLst/>
              <a:gdLst>
                <a:gd name="connsiteX0" fmla="*/ 2335464 w 2335463"/>
                <a:gd name="connsiteY0" fmla="*/ 284675 h 451595"/>
                <a:gd name="connsiteX1" fmla="*/ 1676181 w 2335463"/>
                <a:gd name="connsiteY1" fmla="*/ 333408 h 451595"/>
                <a:gd name="connsiteX2" fmla="*/ 1291105 w 2335463"/>
                <a:gd name="connsiteY2" fmla="*/ 203931 h 451595"/>
                <a:gd name="connsiteX3" fmla="*/ 927402 w 2335463"/>
                <a:gd name="connsiteY3" fmla="*/ 145629 h 451595"/>
                <a:gd name="connsiteX4" fmla="*/ 638566 w 2335463"/>
                <a:gd name="connsiteY4" fmla="*/ 447722 h 451595"/>
                <a:gd name="connsiteX5" fmla="*/ 561128 w 2335463"/>
                <a:gd name="connsiteY5" fmla="*/ 415387 h 451595"/>
                <a:gd name="connsiteX6" fmla="*/ 401622 w 2335463"/>
                <a:gd name="connsiteY6" fmla="*/ 110886 h 451595"/>
                <a:gd name="connsiteX7" fmla="*/ 309810 w 2335463"/>
                <a:gd name="connsiteY7" fmla="*/ 65743 h 451595"/>
                <a:gd name="connsiteX8" fmla="*/ 244373 w 2335463"/>
                <a:gd name="connsiteY8" fmla="*/ 103278 h 451595"/>
                <a:gd name="connsiteX9" fmla="*/ 99155 w 2335463"/>
                <a:gd name="connsiteY9" fmla="*/ 89384 h 451595"/>
                <a:gd name="connsiteX10" fmla="*/ 0 w 2335463"/>
                <a:gd name="connsiteY10" fmla="*/ 0 h 45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463" h="451595">
                  <a:moveTo>
                    <a:pt x="2335464" y="284675"/>
                  </a:moveTo>
                  <a:cubicBezTo>
                    <a:pt x="2057972" y="335134"/>
                    <a:pt x="1900381" y="381048"/>
                    <a:pt x="1676181" y="333408"/>
                  </a:cubicBezTo>
                  <a:cubicBezTo>
                    <a:pt x="1578998" y="312148"/>
                    <a:pt x="1420092" y="261372"/>
                    <a:pt x="1291105" y="203931"/>
                  </a:cubicBezTo>
                  <a:cubicBezTo>
                    <a:pt x="1143429" y="137027"/>
                    <a:pt x="1054446" y="67448"/>
                    <a:pt x="927402" y="145629"/>
                  </a:cubicBezTo>
                  <a:cubicBezTo>
                    <a:pt x="791156" y="230413"/>
                    <a:pt x="721862" y="415430"/>
                    <a:pt x="638566" y="447722"/>
                  </a:cubicBezTo>
                  <a:cubicBezTo>
                    <a:pt x="605562" y="459604"/>
                    <a:pt x="582816" y="442833"/>
                    <a:pt x="561128" y="415387"/>
                  </a:cubicBezTo>
                  <a:cubicBezTo>
                    <a:pt x="507006" y="345290"/>
                    <a:pt x="455229" y="191297"/>
                    <a:pt x="401622" y="110886"/>
                  </a:cubicBezTo>
                  <a:cubicBezTo>
                    <a:pt x="376647" y="74105"/>
                    <a:pt x="351644" y="52510"/>
                    <a:pt x="309810" y="65743"/>
                  </a:cubicBezTo>
                  <a:cubicBezTo>
                    <a:pt x="287693" y="73500"/>
                    <a:pt x="269234" y="86912"/>
                    <a:pt x="244373" y="103278"/>
                  </a:cubicBezTo>
                  <a:cubicBezTo>
                    <a:pt x="192139" y="137190"/>
                    <a:pt x="162878" y="142083"/>
                    <a:pt x="99155" y="89384"/>
                  </a:cubicBezTo>
                  <a:cubicBezTo>
                    <a:pt x="60951" y="56862"/>
                    <a:pt x="35233" y="26732"/>
                    <a:pt x="0" y="0"/>
                  </a:cubicBezTo>
                </a:path>
              </a:pathLst>
            </a:custGeom>
            <a:noFill/>
            <a:ln w="6350" cap="rnd">
              <a:solidFill>
                <a:schemeClr val="accent6"/>
              </a:solidFill>
              <a:prstDash val="solid"/>
              <a:round/>
            </a:ln>
          </p:spPr>
          <p:txBody>
            <a:bodyPr rtlCol="0" anchor="ctr"/>
            <a:lstStyle/>
            <a:p>
              <a:endParaRPr lang="en-US"/>
            </a:p>
          </p:txBody>
        </p:sp>
        <p:sp>
          <p:nvSpPr>
            <p:cNvPr id="18" name="Freeform 11">
              <a:extLst>
                <a:ext uri="{FF2B5EF4-FFF2-40B4-BE49-F238E27FC236}">
                  <a16:creationId xmlns:a16="http://schemas.microsoft.com/office/drawing/2014/main" id="{88BFD6E8-5AFE-8DEB-D145-23F8FC95A814}"/>
                </a:ext>
              </a:extLst>
            </p:cNvPr>
            <p:cNvSpPr/>
            <p:nvPr/>
          </p:nvSpPr>
          <p:spPr>
            <a:xfrm>
              <a:off x="6708104" y="1431924"/>
              <a:ext cx="2131095" cy="201454"/>
            </a:xfrm>
            <a:custGeom>
              <a:avLst/>
              <a:gdLst>
                <a:gd name="connsiteX0" fmla="*/ 2131095 w 2131095"/>
                <a:gd name="connsiteY0" fmla="*/ 133966 h 201454"/>
                <a:gd name="connsiteX1" fmla="*/ 1741246 w 2131095"/>
                <a:gd name="connsiteY1" fmla="*/ 163625 h 201454"/>
                <a:gd name="connsiteX2" fmla="*/ 1055875 w 2131095"/>
                <a:gd name="connsiteY2" fmla="*/ 118014 h 201454"/>
                <a:gd name="connsiteX3" fmla="*/ 774754 w 2131095"/>
                <a:gd name="connsiteY3" fmla="*/ 39966 h 201454"/>
                <a:gd name="connsiteX4" fmla="*/ 512893 w 2131095"/>
                <a:gd name="connsiteY4" fmla="*/ 29065 h 201454"/>
                <a:gd name="connsiteX5" fmla="*/ 224914 w 2131095"/>
                <a:gd name="connsiteY5" fmla="*/ 200275 h 201454"/>
                <a:gd name="connsiteX6" fmla="*/ 149304 w 2131095"/>
                <a:gd name="connsiteY6" fmla="*/ 176817 h 201454"/>
                <a:gd name="connsiteX7" fmla="*/ 0 w 2131095"/>
                <a:gd name="connsiteY7" fmla="*/ 0 h 20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095" h="201454">
                  <a:moveTo>
                    <a:pt x="2131095" y="133966"/>
                  </a:moveTo>
                  <a:cubicBezTo>
                    <a:pt x="1999250" y="141712"/>
                    <a:pt x="1876406" y="152016"/>
                    <a:pt x="1741246" y="163625"/>
                  </a:cubicBezTo>
                  <a:cubicBezTo>
                    <a:pt x="1450096" y="186988"/>
                    <a:pt x="1340053" y="183139"/>
                    <a:pt x="1055875" y="118014"/>
                  </a:cubicBezTo>
                  <a:cubicBezTo>
                    <a:pt x="906542" y="83791"/>
                    <a:pt x="839562" y="59986"/>
                    <a:pt x="774754" y="39966"/>
                  </a:cubicBezTo>
                  <a:cubicBezTo>
                    <a:pt x="680771" y="11687"/>
                    <a:pt x="606476" y="-4584"/>
                    <a:pt x="512893" y="29065"/>
                  </a:cubicBezTo>
                  <a:cubicBezTo>
                    <a:pt x="374133" y="78957"/>
                    <a:pt x="309125" y="185958"/>
                    <a:pt x="224914" y="200275"/>
                  </a:cubicBezTo>
                  <a:cubicBezTo>
                    <a:pt x="195024" y="204827"/>
                    <a:pt x="172936" y="196037"/>
                    <a:pt x="149304" y="176817"/>
                  </a:cubicBezTo>
                  <a:cubicBezTo>
                    <a:pt x="97355" y="133683"/>
                    <a:pt x="49092" y="48125"/>
                    <a:pt x="0" y="0"/>
                  </a:cubicBezTo>
                </a:path>
              </a:pathLst>
            </a:custGeom>
            <a:noFill/>
            <a:ln w="6350" cap="rnd">
              <a:solidFill>
                <a:schemeClr val="accent6"/>
              </a:solidFill>
              <a:prstDash val="solid"/>
              <a:round/>
            </a:ln>
          </p:spPr>
          <p:txBody>
            <a:bodyPr rtlCol="0" anchor="ctr"/>
            <a:lstStyle/>
            <a:p>
              <a:endParaRPr lang="en-US"/>
            </a:p>
          </p:txBody>
        </p:sp>
      </p:gr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6662290"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6664791"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11160125" cy="4876524"/>
          </a:xfrm>
        </p:spPr>
        <p:txBody>
          <a:bodyPr vert="horz" lIns="0" tIns="0" rIns="0" bIns="0" numCol="1" spcCol="137160" rtlCol="0">
            <a:noAutofit/>
          </a:bodyPr>
          <a:lstStyle>
            <a:lvl1pPr marL="0" indent="0">
              <a:spcBef>
                <a:spcPts val="1000"/>
              </a:spcBef>
              <a:buNone/>
              <a:defRPr lang="en-US" noProof="0" dirty="0"/>
            </a:lvl1pPr>
            <a:lvl2pPr>
              <a:spcBef>
                <a:spcPts val="1000"/>
              </a:spcBef>
              <a:defRPr lang="en-US" noProof="0" dirty="0" smtClean="0"/>
            </a:lvl2pPr>
            <a:lvl3pPr>
              <a:spcBef>
                <a:spcPts val="1000"/>
              </a:spcBef>
              <a:defRPr lang="en-US" noProof="0" dirty="0" smtClean="0"/>
            </a:lvl3pPr>
            <a:lvl4pPr>
              <a:spcBef>
                <a:spcPts val="1000"/>
              </a:spcBef>
              <a:defRPr lang="en-US" noProof="0" dirty="0" smtClean="0"/>
            </a:lvl4pPr>
            <a:lvl5pPr>
              <a:spcBef>
                <a:spcPts val="1000"/>
              </a:spcBef>
              <a:defRPr lang="en-US" noProof="0" dirty="0" smtClean="0"/>
            </a:lvl5pPr>
          </a:lstStyle>
          <a:p>
            <a:pPr lvl="0">
              <a:lnSpc>
                <a:spcPct val="100000"/>
              </a:lnSpc>
            </a:pPr>
            <a:r>
              <a:rPr lang="en-US"/>
              <a:t>Click to edit Master text styles</a:t>
            </a:r>
          </a:p>
          <a:p>
            <a:pPr lvl="1">
              <a:lnSpc>
                <a:spcPct val="100000"/>
              </a:lnSpc>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Second level</a:t>
            </a:r>
          </a:p>
          <a:p>
            <a:pPr lvl="2">
              <a:lnSpc>
                <a:spcPct val="100000"/>
              </a:lnSpc>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Third level</a:t>
            </a:r>
          </a:p>
          <a:p>
            <a:pPr lvl="3">
              <a:lnSpc>
                <a:spcPct val="100000"/>
              </a:lnSpc>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Fourth level</a:t>
            </a:r>
          </a:p>
          <a:p>
            <a:pPr lvl="4">
              <a:lnSpc>
                <a:spcPct val="100000"/>
              </a:lnSpc>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Fifth level</a:t>
            </a:r>
          </a:p>
          <a:p>
            <a:pPr lvl="0">
              <a:lnSpc>
                <a:spcPct val="100000"/>
              </a:lnSpc>
            </a:pPr>
            <a:endParaRPr kumimoji="0" lang="en-US" sz="1100" b="0" i="0" u="none" strike="noStrike" kern="1200" cap="none" spc="0" normalizeH="0" baseline="0" noProof="0">
              <a:ln>
                <a:noFill/>
              </a:ln>
              <a:solidFill>
                <a:srgbClr val="18244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421120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Layout w/string darkblue">
    <p:spTree>
      <p:nvGrpSpPr>
        <p:cNvPr id="1" name=""/>
        <p:cNvGrpSpPr/>
        <p:nvPr/>
      </p:nvGrpSpPr>
      <p:grpSpPr>
        <a:xfrm>
          <a:off x="0" y="0"/>
          <a:ext cx="0" cy="0"/>
          <a:chOff x="0" y="0"/>
          <a:chExt cx="0" cy="0"/>
        </a:xfrm>
      </p:grpSpPr>
      <p:grpSp>
        <p:nvGrpSpPr>
          <p:cNvPr id="3" name="Content Placeholder 2">
            <a:extLst>
              <a:ext uri="{FF2B5EF4-FFF2-40B4-BE49-F238E27FC236}">
                <a16:creationId xmlns:a16="http://schemas.microsoft.com/office/drawing/2014/main" id="{D7FB411B-CC86-99BB-F5B1-7EC52E2177FC}"/>
              </a:ext>
            </a:extLst>
          </p:cNvPr>
          <p:cNvGrpSpPr/>
          <p:nvPr userDrawn="1"/>
        </p:nvGrpSpPr>
        <p:grpSpPr>
          <a:xfrm>
            <a:off x="6979533" y="-3"/>
            <a:ext cx="5212464" cy="1153274"/>
            <a:chOff x="6503736" y="1431820"/>
            <a:chExt cx="2335463" cy="516729"/>
          </a:xfrm>
          <a:noFill/>
        </p:grpSpPr>
        <p:sp>
          <p:nvSpPr>
            <p:cNvPr id="5" name="Freeform 2">
              <a:extLst>
                <a:ext uri="{FF2B5EF4-FFF2-40B4-BE49-F238E27FC236}">
                  <a16:creationId xmlns:a16="http://schemas.microsoft.com/office/drawing/2014/main" id="{BBC6559D-0F0D-DD50-E262-45478596B795}"/>
                </a:ext>
              </a:extLst>
            </p:cNvPr>
            <p:cNvSpPr/>
            <p:nvPr/>
          </p:nvSpPr>
          <p:spPr>
            <a:xfrm>
              <a:off x="6871325" y="1431924"/>
              <a:ext cx="1967874" cy="503051"/>
            </a:xfrm>
            <a:custGeom>
              <a:avLst/>
              <a:gdLst>
                <a:gd name="connsiteX0" fmla="*/ 1967875 w 1967874"/>
                <a:gd name="connsiteY0" fmla="*/ 371350 h 503051"/>
                <a:gd name="connsiteX1" fmla="*/ 1726187 w 1967874"/>
                <a:gd name="connsiteY1" fmla="*/ 362717 h 503051"/>
                <a:gd name="connsiteX2" fmla="*/ 1371172 w 1967874"/>
                <a:gd name="connsiteY2" fmla="*/ 245329 h 503051"/>
                <a:gd name="connsiteX3" fmla="*/ 964092 w 1967874"/>
                <a:gd name="connsiteY3" fmla="*/ 146583 h 503051"/>
                <a:gd name="connsiteX4" fmla="*/ 659940 w 1967874"/>
                <a:gd name="connsiteY4" fmla="*/ 496151 h 503051"/>
                <a:gd name="connsiteX5" fmla="*/ 557499 w 1967874"/>
                <a:gd name="connsiteY5" fmla="*/ 432140 h 503051"/>
                <a:gd name="connsiteX6" fmla="*/ 418710 w 1967874"/>
                <a:gd name="connsiteY6" fmla="*/ 130164 h 503051"/>
                <a:gd name="connsiteX7" fmla="*/ 315211 w 1967874"/>
                <a:gd name="connsiteY7" fmla="*/ 80038 h 503051"/>
                <a:gd name="connsiteX8" fmla="*/ 228200 w 1967874"/>
                <a:gd name="connsiteY8" fmla="*/ 137989 h 503051"/>
                <a:gd name="connsiteX9" fmla="*/ 159734 w 1967874"/>
                <a:gd name="connsiteY9" fmla="*/ 141450 h 503051"/>
                <a:gd name="connsiteX10" fmla="*/ 27718 w 1967874"/>
                <a:gd name="connsiteY10" fmla="*/ 23509 h 503051"/>
                <a:gd name="connsiteX11" fmla="*/ 0 w 1967874"/>
                <a:gd name="connsiteY11" fmla="*/ 0 h 50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74" h="503051">
                  <a:moveTo>
                    <a:pt x="1967875" y="371350"/>
                  </a:moveTo>
                  <a:cubicBezTo>
                    <a:pt x="1889551" y="380403"/>
                    <a:pt x="1814370" y="379591"/>
                    <a:pt x="1726187" y="362717"/>
                  </a:cubicBezTo>
                  <a:cubicBezTo>
                    <a:pt x="1617945" y="341206"/>
                    <a:pt x="1471241" y="289068"/>
                    <a:pt x="1371172" y="245329"/>
                  </a:cubicBezTo>
                  <a:cubicBezTo>
                    <a:pt x="1192749" y="168107"/>
                    <a:pt x="1094566" y="68025"/>
                    <a:pt x="964092" y="146583"/>
                  </a:cubicBezTo>
                  <a:cubicBezTo>
                    <a:pt x="819417" y="233679"/>
                    <a:pt x="745407" y="451246"/>
                    <a:pt x="659940" y="496151"/>
                  </a:cubicBezTo>
                  <a:cubicBezTo>
                    <a:pt x="612905" y="519971"/>
                    <a:pt x="583530" y="478080"/>
                    <a:pt x="557499" y="432140"/>
                  </a:cubicBezTo>
                  <a:cubicBezTo>
                    <a:pt x="508864" y="343632"/>
                    <a:pt x="465630" y="210167"/>
                    <a:pt x="418710" y="130164"/>
                  </a:cubicBezTo>
                  <a:cubicBezTo>
                    <a:pt x="391106" y="84506"/>
                    <a:pt x="363674" y="57111"/>
                    <a:pt x="315211" y="80038"/>
                  </a:cubicBezTo>
                  <a:cubicBezTo>
                    <a:pt x="286093" y="94118"/>
                    <a:pt x="258032" y="121530"/>
                    <a:pt x="228200" y="137989"/>
                  </a:cubicBezTo>
                  <a:cubicBezTo>
                    <a:pt x="204883" y="150322"/>
                    <a:pt x="186109" y="153204"/>
                    <a:pt x="159734" y="141450"/>
                  </a:cubicBezTo>
                  <a:cubicBezTo>
                    <a:pt x="114757" y="120765"/>
                    <a:pt x="72809" y="66128"/>
                    <a:pt x="27718" y="23509"/>
                  </a:cubicBezTo>
                  <a:cubicBezTo>
                    <a:pt x="18202" y="14656"/>
                    <a:pt x="9001" y="6905"/>
                    <a:pt x="0" y="0"/>
                  </a:cubicBezTo>
                </a:path>
              </a:pathLst>
            </a:custGeom>
            <a:noFill/>
            <a:ln w="6350" cap="rnd">
              <a:solidFill>
                <a:schemeClr val="tx1"/>
              </a:solidFill>
              <a:prstDash val="solid"/>
              <a:round/>
            </a:ln>
          </p:spPr>
          <p:txBody>
            <a:bodyPr rtlCol="0" anchor="ctr"/>
            <a:lstStyle/>
            <a:p>
              <a:endParaRPr lang="en-US"/>
            </a:p>
          </p:txBody>
        </p:sp>
        <p:grpSp>
          <p:nvGrpSpPr>
            <p:cNvPr id="6" name="Content Placeholder 2">
              <a:extLst>
                <a:ext uri="{FF2B5EF4-FFF2-40B4-BE49-F238E27FC236}">
                  <a16:creationId xmlns:a16="http://schemas.microsoft.com/office/drawing/2014/main" id="{2B221175-A36A-88C1-BC41-4FCAAF2EE024}"/>
                </a:ext>
              </a:extLst>
            </p:cNvPr>
            <p:cNvGrpSpPr/>
            <p:nvPr/>
          </p:nvGrpSpPr>
          <p:grpSpPr>
            <a:xfrm>
              <a:off x="7228398" y="1431924"/>
              <a:ext cx="1610801" cy="93657"/>
              <a:chOff x="7228398" y="1431924"/>
              <a:chExt cx="1610801" cy="93657"/>
            </a:xfrm>
            <a:noFill/>
          </p:grpSpPr>
          <p:sp>
            <p:nvSpPr>
              <p:cNvPr id="22" name="Freeform 14">
                <a:extLst>
                  <a:ext uri="{FF2B5EF4-FFF2-40B4-BE49-F238E27FC236}">
                    <a16:creationId xmlns:a16="http://schemas.microsoft.com/office/drawing/2014/main" id="{26BA5387-CBC4-4240-B26D-3CCB445B369A}"/>
                  </a:ext>
                </a:extLst>
              </p:cNvPr>
              <p:cNvSpPr/>
              <p:nvPr/>
            </p:nvSpPr>
            <p:spPr>
              <a:xfrm>
                <a:off x="7228398" y="1431924"/>
                <a:ext cx="386391" cy="93657"/>
              </a:xfrm>
              <a:custGeom>
                <a:avLst/>
                <a:gdLst>
                  <a:gd name="connsiteX0" fmla="*/ 386391 w 386391"/>
                  <a:gd name="connsiteY0" fmla="*/ 0 h 93657"/>
                  <a:gd name="connsiteX1" fmla="*/ 62922 w 386391"/>
                  <a:gd name="connsiteY1" fmla="*/ 55677 h 93657"/>
                  <a:gd name="connsiteX2" fmla="*/ 0 w 386391"/>
                  <a:gd name="connsiteY2" fmla="*/ 0 h 93657"/>
                </a:gdLst>
                <a:ahLst/>
                <a:cxnLst>
                  <a:cxn ang="0">
                    <a:pos x="connsiteX0" y="connsiteY0"/>
                  </a:cxn>
                  <a:cxn ang="0">
                    <a:pos x="connsiteX1" y="connsiteY1"/>
                  </a:cxn>
                  <a:cxn ang="0">
                    <a:pos x="connsiteX2" y="connsiteY2"/>
                  </a:cxn>
                </a:cxnLst>
                <a:rect l="l" t="t" r="r" b="b"/>
                <a:pathLst>
                  <a:path w="386391" h="93657">
                    <a:moveTo>
                      <a:pt x="386391" y="0"/>
                    </a:moveTo>
                    <a:cubicBezTo>
                      <a:pt x="243973" y="55862"/>
                      <a:pt x="177908" y="145104"/>
                      <a:pt x="62922" y="55677"/>
                    </a:cubicBezTo>
                    <a:cubicBezTo>
                      <a:pt x="42205" y="39454"/>
                      <a:pt x="20945" y="19349"/>
                      <a:pt x="0" y="0"/>
                    </a:cubicBezTo>
                  </a:path>
                </a:pathLst>
              </a:custGeom>
              <a:noFill/>
              <a:ln w="6350" cap="rnd">
                <a:solidFill>
                  <a:schemeClr val="tx1"/>
                </a:solidFill>
                <a:prstDash val="solid"/>
                <a:round/>
              </a:ln>
            </p:spPr>
            <p:txBody>
              <a:bodyPr rtlCol="0" anchor="ctr"/>
              <a:lstStyle/>
              <a:p>
                <a:endParaRPr lang="en-US"/>
              </a:p>
            </p:txBody>
          </p:sp>
          <p:sp>
            <p:nvSpPr>
              <p:cNvPr id="23" name="Freeform 15">
                <a:extLst>
                  <a:ext uri="{FF2B5EF4-FFF2-40B4-BE49-F238E27FC236}">
                    <a16:creationId xmlns:a16="http://schemas.microsoft.com/office/drawing/2014/main" id="{84FDAACA-C5B2-E116-4898-ADF2B51BB300}"/>
                  </a:ext>
                </a:extLst>
              </p:cNvPr>
              <p:cNvSpPr/>
              <p:nvPr/>
            </p:nvSpPr>
            <p:spPr>
              <a:xfrm>
                <a:off x="8011982" y="1431925"/>
                <a:ext cx="827217" cy="90287"/>
              </a:xfrm>
              <a:custGeom>
                <a:avLst/>
                <a:gdLst>
                  <a:gd name="connsiteX0" fmla="*/ 827218 w 827217"/>
                  <a:gd name="connsiteY0" fmla="*/ 86817 h 90287"/>
                  <a:gd name="connsiteX1" fmla="*/ 399479 w 827217"/>
                  <a:gd name="connsiteY1" fmla="*/ 71443 h 90287"/>
                  <a:gd name="connsiteX2" fmla="*/ 0 w 827217"/>
                  <a:gd name="connsiteY2" fmla="*/ 0 h 90287"/>
                </a:gdLst>
                <a:ahLst/>
                <a:cxnLst>
                  <a:cxn ang="0">
                    <a:pos x="connsiteX0" y="connsiteY0"/>
                  </a:cxn>
                  <a:cxn ang="0">
                    <a:pos x="connsiteX1" y="connsiteY1"/>
                  </a:cxn>
                  <a:cxn ang="0">
                    <a:pos x="connsiteX2" y="connsiteY2"/>
                  </a:cxn>
                </a:cxnLst>
                <a:rect l="l" t="t" r="r" b="b"/>
                <a:pathLst>
                  <a:path w="827217" h="90287">
                    <a:moveTo>
                      <a:pt x="827218" y="86817"/>
                    </a:moveTo>
                    <a:cubicBezTo>
                      <a:pt x="680028" y="92938"/>
                      <a:pt x="566614" y="92734"/>
                      <a:pt x="399479" y="71443"/>
                    </a:cubicBezTo>
                    <a:cubicBezTo>
                      <a:pt x="216456" y="46962"/>
                      <a:pt x="93126" y="20498"/>
                      <a:pt x="0" y="0"/>
                    </a:cubicBezTo>
                  </a:path>
                </a:pathLst>
              </a:custGeom>
              <a:noFill/>
              <a:ln w="6350" cap="rnd">
                <a:solidFill>
                  <a:schemeClr val="tx1"/>
                </a:solidFill>
                <a:prstDash val="solid"/>
                <a:round/>
              </a:ln>
            </p:spPr>
            <p:txBody>
              <a:bodyPr rtlCol="0" anchor="ctr"/>
              <a:lstStyle/>
              <a:p>
                <a:endParaRPr lang="en-US"/>
              </a:p>
            </p:txBody>
          </p:sp>
        </p:grpSp>
        <p:sp>
          <p:nvSpPr>
            <p:cNvPr id="7" name="Freeform 6">
              <a:extLst>
                <a:ext uri="{FF2B5EF4-FFF2-40B4-BE49-F238E27FC236}">
                  <a16:creationId xmlns:a16="http://schemas.microsoft.com/office/drawing/2014/main" id="{CDC3E059-290E-BB4A-0646-4FE352CFF0B5}"/>
                </a:ext>
              </a:extLst>
            </p:cNvPr>
            <p:cNvSpPr/>
            <p:nvPr/>
          </p:nvSpPr>
          <p:spPr>
            <a:xfrm>
              <a:off x="6706219" y="1431923"/>
              <a:ext cx="2132980" cy="438165"/>
            </a:xfrm>
            <a:custGeom>
              <a:avLst/>
              <a:gdLst>
                <a:gd name="connsiteX0" fmla="*/ 2132981 w 2132980"/>
                <a:gd name="connsiteY0" fmla="*/ 305154 h 438165"/>
                <a:gd name="connsiteX1" fmla="*/ 1455696 w 2132980"/>
                <a:gd name="connsiteY1" fmla="*/ 255462 h 438165"/>
                <a:gd name="connsiteX2" fmla="*/ 1175004 w 2132980"/>
                <a:gd name="connsiteY2" fmla="*/ 138039 h 438165"/>
                <a:gd name="connsiteX3" fmla="*/ 913657 w 2132980"/>
                <a:gd name="connsiteY3" fmla="*/ 139628 h 438165"/>
                <a:gd name="connsiteX4" fmla="*/ 621506 w 2132980"/>
                <a:gd name="connsiteY4" fmla="*/ 437290 h 438165"/>
                <a:gd name="connsiteX5" fmla="*/ 548240 w 2132980"/>
                <a:gd name="connsiteY5" fmla="*/ 394570 h 438165"/>
                <a:gd name="connsiteX6" fmla="*/ 477917 w 2132980"/>
                <a:gd name="connsiteY6" fmla="*/ 264056 h 438165"/>
                <a:gd name="connsiteX7" fmla="*/ 292094 w 2132980"/>
                <a:gd name="connsiteY7" fmla="*/ 59925 h 438165"/>
                <a:gd name="connsiteX8" fmla="*/ 227771 w 2132980"/>
                <a:gd name="connsiteY8" fmla="*/ 98631 h 438165"/>
                <a:gd name="connsiteX9" fmla="*/ 81724 w 2132980"/>
                <a:gd name="connsiteY9" fmla="*/ 73986 h 438165"/>
                <a:gd name="connsiteX10" fmla="*/ 6829 w 2132980"/>
                <a:gd name="connsiteY10" fmla="*/ 5652 h 438165"/>
                <a:gd name="connsiteX11" fmla="*/ 0 w 2132980"/>
                <a:gd name="connsiteY11" fmla="*/ 0 h 4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980" h="438165">
                  <a:moveTo>
                    <a:pt x="2132981" y="305154"/>
                  </a:moveTo>
                  <a:cubicBezTo>
                    <a:pt x="1850517" y="357066"/>
                    <a:pt x="1727559" y="347970"/>
                    <a:pt x="1455696" y="255462"/>
                  </a:cubicBezTo>
                  <a:cubicBezTo>
                    <a:pt x="1305334" y="204996"/>
                    <a:pt x="1230697" y="163197"/>
                    <a:pt x="1175004" y="138039"/>
                  </a:cubicBezTo>
                  <a:cubicBezTo>
                    <a:pt x="1074934" y="92854"/>
                    <a:pt x="1004811" y="79566"/>
                    <a:pt x="913657" y="139628"/>
                  </a:cubicBezTo>
                  <a:cubicBezTo>
                    <a:pt x="773154" y="234388"/>
                    <a:pt x="707688" y="419268"/>
                    <a:pt x="621506" y="437290"/>
                  </a:cubicBezTo>
                  <a:cubicBezTo>
                    <a:pt x="589645" y="442876"/>
                    <a:pt x="567242" y="420902"/>
                    <a:pt x="548240" y="394570"/>
                  </a:cubicBezTo>
                  <a:cubicBezTo>
                    <a:pt x="523437" y="360206"/>
                    <a:pt x="496405" y="304005"/>
                    <a:pt x="477917" y="264056"/>
                  </a:cubicBezTo>
                  <a:cubicBezTo>
                    <a:pt x="403364" y="105152"/>
                    <a:pt x="370132" y="26849"/>
                    <a:pt x="292094" y="59925"/>
                  </a:cubicBezTo>
                  <a:cubicBezTo>
                    <a:pt x="270834" y="69374"/>
                    <a:pt x="254889" y="81580"/>
                    <a:pt x="227771" y="98631"/>
                  </a:cubicBezTo>
                  <a:cubicBezTo>
                    <a:pt x="179736" y="127446"/>
                    <a:pt x="149819" y="131822"/>
                    <a:pt x="81724" y="73986"/>
                  </a:cubicBezTo>
                  <a:cubicBezTo>
                    <a:pt x="54064" y="49727"/>
                    <a:pt x="30318" y="25538"/>
                    <a:pt x="6829" y="5652"/>
                  </a:cubicBezTo>
                  <a:cubicBezTo>
                    <a:pt x="4572" y="3712"/>
                    <a:pt x="2286" y="1829"/>
                    <a:pt x="0" y="0"/>
                  </a:cubicBezTo>
                </a:path>
              </a:pathLst>
            </a:custGeom>
            <a:noFill/>
            <a:ln w="6350" cap="rnd">
              <a:solidFill>
                <a:schemeClr val="tx1"/>
              </a:solidFill>
              <a:prstDash val="solid"/>
              <a:round/>
            </a:ln>
          </p:spPr>
          <p:txBody>
            <a:bodyPr rtlCol="0" anchor="ctr"/>
            <a:lstStyle/>
            <a:p>
              <a:endParaRPr lang="en-US"/>
            </a:p>
          </p:txBody>
        </p:sp>
        <p:sp>
          <p:nvSpPr>
            <p:cNvPr id="8" name="Freeform 7">
              <a:extLst>
                <a:ext uri="{FF2B5EF4-FFF2-40B4-BE49-F238E27FC236}">
                  <a16:creationId xmlns:a16="http://schemas.microsoft.com/office/drawing/2014/main" id="{C8B697D0-3D5D-7062-D5F7-65150835912C}"/>
                </a:ext>
              </a:extLst>
            </p:cNvPr>
            <p:cNvSpPr/>
            <p:nvPr/>
          </p:nvSpPr>
          <p:spPr>
            <a:xfrm>
              <a:off x="6727764" y="1431925"/>
              <a:ext cx="2111435" cy="312352"/>
            </a:xfrm>
            <a:custGeom>
              <a:avLst/>
              <a:gdLst>
                <a:gd name="connsiteX0" fmla="*/ 2111436 w 2111435"/>
                <a:gd name="connsiteY0" fmla="*/ 222181 h 312352"/>
                <a:gd name="connsiteX1" fmla="*/ 1602601 w 2111435"/>
                <a:gd name="connsiteY1" fmla="*/ 227823 h 312352"/>
                <a:gd name="connsiteX2" fmla="*/ 1290276 w 2111435"/>
                <a:gd name="connsiteY2" fmla="*/ 146080 h 312352"/>
                <a:gd name="connsiteX3" fmla="*/ 848306 w 2111435"/>
                <a:gd name="connsiteY3" fmla="*/ 88146 h 312352"/>
                <a:gd name="connsiteX4" fmla="*/ 654396 w 2111435"/>
                <a:gd name="connsiteY4" fmla="*/ 258504 h 312352"/>
                <a:gd name="connsiteX5" fmla="*/ 473488 w 2111435"/>
                <a:gd name="connsiteY5" fmla="*/ 251716 h 312352"/>
                <a:gd name="connsiteX6" fmla="*/ 341986 w 2111435"/>
                <a:gd name="connsiteY6" fmla="*/ 47434 h 312352"/>
                <a:gd name="connsiteX7" fmla="*/ 226743 w 2111435"/>
                <a:gd name="connsiteY7" fmla="*/ 16469 h 312352"/>
                <a:gd name="connsiteX8" fmla="*/ 126645 w 2111435"/>
                <a:gd name="connsiteY8" fmla="*/ 56797 h 312352"/>
                <a:gd name="connsiteX9" fmla="*/ 0 w 2111435"/>
                <a:gd name="connsiteY9" fmla="*/ 0 h 31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435" h="312352">
                  <a:moveTo>
                    <a:pt x="2111436" y="222181"/>
                  </a:moveTo>
                  <a:cubicBezTo>
                    <a:pt x="1920183" y="248042"/>
                    <a:pt x="1785023" y="262246"/>
                    <a:pt x="1602601" y="227823"/>
                  </a:cubicBezTo>
                  <a:cubicBezTo>
                    <a:pt x="1524848" y="213060"/>
                    <a:pt x="1403833" y="182520"/>
                    <a:pt x="1290276" y="146080"/>
                  </a:cubicBezTo>
                  <a:cubicBezTo>
                    <a:pt x="1096480" y="82441"/>
                    <a:pt x="995982" y="5297"/>
                    <a:pt x="848306" y="88146"/>
                  </a:cubicBezTo>
                  <a:cubicBezTo>
                    <a:pt x="759666" y="138335"/>
                    <a:pt x="707888" y="207879"/>
                    <a:pt x="654396" y="258504"/>
                  </a:cubicBezTo>
                  <a:cubicBezTo>
                    <a:pt x="569586" y="338765"/>
                    <a:pt x="526894" y="323292"/>
                    <a:pt x="473488" y="251716"/>
                  </a:cubicBezTo>
                  <a:cubicBezTo>
                    <a:pt x="430082" y="192610"/>
                    <a:pt x="386163" y="100272"/>
                    <a:pt x="341986" y="47434"/>
                  </a:cubicBezTo>
                  <a:cubicBezTo>
                    <a:pt x="307210" y="6545"/>
                    <a:pt x="277006" y="-3634"/>
                    <a:pt x="226743" y="16469"/>
                  </a:cubicBezTo>
                  <a:cubicBezTo>
                    <a:pt x="189252" y="32094"/>
                    <a:pt x="160935" y="52842"/>
                    <a:pt x="126645" y="56797"/>
                  </a:cubicBezTo>
                  <a:cubicBezTo>
                    <a:pt x="82782" y="60557"/>
                    <a:pt x="41691" y="31305"/>
                    <a:pt x="0" y="0"/>
                  </a:cubicBezTo>
                </a:path>
              </a:pathLst>
            </a:custGeom>
            <a:noFill/>
            <a:ln w="6350" cap="rnd">
              <a:solidFill>
                <a:schemeClr val="tx1"/>
              </a:solidFill>
              <a:prstDash val="solid"/>
              <a:round/>
            </a:ln>
          </p:spPr>
          <p:txBody>
            <a:bodyPr rtlCol="0" anchor="ctr"/>
            <a:lstStyle/>
            <a:p>
              <a:endParaRPr lang="en-US"/>
            </a:p>
          </p:txBody>
        </p:sp>
        <p:grpSp>
          <p:nvGrpSpPr>
            <p:cNvPr id="9" name="Content Placeholder 2">
              <a:extLst>
                <a:ext uri="{FF2B5EF4-FFF2-40B4-BE49-F238E27FC236}">
                  <a16:creationId xmlns:a16="http://schemas.microsoft.com/office/drawing/2014/main" id="{9F374B74-8212-17AF-248C-6A19E6C6B889}"/>
                </a:ext>
              </a:extLst>
            </p:cNvPr>
            <p:cNvGrpSpPr/>
            <p:nvPr/>
          </p:nvGrpSpPr>
          <p:grpSpPr>
            <a:xfrm>
              <a:off x="6704561" y="1431820"/>
              <a:ext cx="2134638" cy="256374"/>
              <a:chOff x="6704561" y="1431820"/>
              <a:chExt cx="2134638" cy="256374"/>
            </a:xfrm>
            <a:noFill/>
          </p:grpSpPr>
          <p:sp>
            <p:nvSpPr>
              <p:cNvPr id="20" name="Freeform 12">
                <a:extLst>
                  <a:ext uri="{FF2B5EF4-FFF2-40B4-BE49-F238E27FC236}">
                    <a16:creationId xmlns:a16="http://schemas.microsoft.com/office/drawing/2014/main" id="{C1CF993C-78C6-3242-CF5F-44FA9BB340A5}"/>
                  </a:ext>
                </a:extLst>
              </p:cNvPr>
              <p:cNvSpPr/>
              <p:nvPr/>
            </p:nvSpPr>
            <p:spPr>
              <a:xfrm>
                <a:off x="6704561" y="1431820"/>
                <a:ext cx="161591" cy="25847"/>
              </a:xfrm>
              <a:custGeom>
                <a:avLst/>
                <a:gdLst>
                  <a:gd name="connsiteX0" fmla="*/ 161592 w 161591"/>
                  <a:gd name="connsiteY0" fmla="*/ 0 h 25847"/>
                  <a:gd name="connsiteX1" fmla="*/ 87411 w 161591"/>
                  <a:gd name="connsiteY1" fmla="*/ 25419 h 25847"/>
                  <a:gd name="connsiteX2" fmla="*/ 0 w 161591"/>
                  <a:gd name="connsiteY2" fmla="*/ 105 h 25847"/>
                </a:gdLst>
                <a:ahLst/>
                <a:cxnLst>
                  <a:cxn ang="0">
                    <a:pos x="connsiteX0" y="connsiteY0"/>
                  </a:cxn>
                  <a:cxn ang="0">
                    <a:pos x="connsiteX1" y="connsiteY1"/>
                  </a:cxn>
                  <a:cxn ang="0">
                    <a:pos x="connsiteX2" y="connsiteY2"/>
                  </a:cxn>
                </a:cxnLst>
                <a:rect l="l" t="t" r="r" b="b"/>
                <a:pathLst>
                  <a:path w="161591" h="25847">
                    <a:moveTo>
                      <a:pt x="161592" y="0"/>
                    </a:moveTo>
                    <a:cubicBezTo>
                      <a:pt x="136617" y="10879"/>
                      <a:pt x="112643" y="22700"/>
                      <a:pt x="87411" y="25419"/>
                    </a:cubicBezTo>
                    <a:cubicBezTo>
                      <a:pt x="57893" y="28258"/>
                      <a:pt x="28747" y="16673"/>
                      <a:pt x="0" y="105"/>
                    </a:cubicBezTo>
                  </a:path>
                </a:pathLst>
              </a:custGeom>
              <a:noFill/>
              <a:ln w="6350" cap="rnd">
                <a:solidFill>
                  <a:schemeClr val="tx1"/>
                </a:solidFill>
                <a:prstDash val="solid"/>
                <a:round/>
              </a:ln>
            </p:spPr>
            <p:txBody>
              <a:bodyPr rtlCol="0" anchor="ctr"/>
              <a:lstStyle/>
              <a:p>
                <a:endParaRPr lang="en-US"/>
              </a:p>
            </p:txBody>
          </p:sp>
          <p:sp>
            <p:nvSpPr>
              <p:cNvPr id="21" name="Freeform 13">
                <a:extLst>
                  <a:ext uri="{FF2B5EF4-FFF2-40B4-BE49-F238E27FC236}">
                    <a16:creationId xmlns:a16="http://schemas.microsoft.com/office/drawing/2014/main" id="{7BF755AE-3CD3-30E9-13C4-96D091216416}"/>
                  </a:ext>
                </a:extLst>
              </p:cNvPr>
              <p:cNvSpPr/>
              <p:nvPr/>
            </p:nvSpPr>
            <p:spPr>
              <a:xfrm>
                <a:off x="6984854" y="1431922"/>
                <a:ext cx="1854345" cy="256272"/>
              </a:xfrm>
              <a:custGeom>
                <a:avLst/>
                <a:gdLst>
                  <a:gd name="connsiteX0" fmla="*/ 1854346 w 1854345"/>
                  <a:gd name="connsiteY0" fmla="*/ 179020 h 256272"/>
                  <a:gd name="connsiteX1" fmla="*/ 1282446 w 1854345"/>
                  <a:gd name="connsiteY1" fmla="*/ 188703 h 256272"/>
                  <a:gd name="connsiteX2" fmla="*/ 969693 w 1854345"/>
                  <a:gd name="connsiteY2" fmla="*/ 113748 h 256272"/>
                  <a:gd name="connsiteX3" fmla="*/ 527123 w 1854345"/>
                  <a:gd name="connsiteY3" fmla="*/ 57687 h 256272"/>
                  <a:gd name="connsiteX4" fmla="*/ 247031 w 1854345"/>
                  <a:gd name="connsiteY4" fmla="*/ 255616 h 256272"/>
                  <a:gd name="connsiteX5" fmla="*/ 152247 w 1854345"/>
                  <a:gd name="connsiteY5" fmla="*/ 202631 h 256272"/>
                  <a:gd name="connsiteX6" fmla="*/ 21088 w 1854345"/>
                  <a:gd name="connsiteY6" fmla="*/ 19516 h 256272"/>
                  <a:gd name="connsiteX7" fmla="*/ 0 w 1854345"/>
                  <a:gd name="connsiteY7" fmla="*/ 0 h 25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345" h="256272">
                    <a:moveTo>
                      <a:pt x="1854346" y="179020"/>
                    </a:moveTo>
                    <a:cubicBezTo>
                      <a:pt x="1626717" y="205251"/>
                      <a:pt x="1489072" y="223790"/>
                      <a:pt x="1282446" y="188703"/>
                    </a:cubicBezTo>
                    <a:cubicBezTo>
                      <a:pt x="1188720" y="172194"/>
                      <a:pt x="1054989" y="139207"/>
                      <a:pt x="969693" y="113748"/>
                    </a:cubicBezTo>
                    <a:cubicBezTo>
                      <a:pt x="774154" y="56835"/>
                      <a:pt x="680085" y="-15149"/>
                      <a:pt x="527123" y="57687"/>
                    </a:cubicBezTo>
                    <a:cubicBezTo>
                      <a:pt x="389591" y="126449"/>
                      <a:pt x="330841" y="242662"/>
                      <a:pt x="247031" y="255616"/>
                    </a:cubicBezTo>
                    <a:cubicBezTo>
                      <a:pt x="206911" y="260721"/>
                      <a:pt x="179308" y="235434"/>
                      <a:pt x="152247" y="202631"/>
                    </a:cubicBezTo>
                    <a:cubicBezTo>
                      <a:pt x="110242" y="151674"/>
                      <a:pt x="63693" y="65476"/>
                      <a:pt x="21088" y="19516"/>
                    </a:cubicBezTo>
                    <a:cubicBezTo>
                      <a:pt x="13916" y="11787"/>
                      <a:pt x="6944" y="5299"/>
                      <a:pt x="0" y="0"/>
                    </a:cubicBezTo>
                  </a:path>
                </a:pathLst>
              </a:custGeom>
              <a:noFill/>
              <a:ln w="6350" cap="rnd">
                <a:solidFill>
                  <a:schemeClr val="tx1"/>
                </a:solidFill>
                <a:prstDash val="solid"/>
                <a:round/>
              </a:ln>
            </p:spPr>
            <p:txBody>
              <a:bodyPr rtlCol="0" anchor="ctr"/>
              <a:lstStyle/>
              <a:p>
                <a:endParaRPr lang="en-US"/>
              </a:p>
            </p:txBody>
          </p:sp>
        </p:grpSp>
        <p:sp>
          <p:nvSpPr>
            <p:cNvPr id="13" name="Freeform 9">
              <a:extLst>
                <a:ext uri="{FF2B5EF4-FFF2-40B4-BE49-F238E27FC236}">
                  <a16:creationId xmlns:a16="http://schemas.microsoft.com/office/drawing/2014/main" id="{A1E98C9B-6977-ADFC-AF08-36A5DB5BED3B}"/>
                </a:ext>
              </a:extLst>
            </p:cNvPr>
            <p:cNvSpPr/>
            <p:nvPr/>
          </p:nvSpPr>
          <p:spPr>
            <a:xfrm>
              <a:off x="6511709" y="1431924"/>
              <a:ext cx="2327490" cy="516625"/>
            </a:xfrm>
            <a:custGeom>
              <a:avLst/>
              <a:gdLst>
                <a:gd name="connsiteX0" fmla="*/ 2327491 w 2327490"/>
                <a:gd name="connsiteY0" fmla="*/ 326356 h 516625"/>
                <a:gd name="connsiteX1" fmla="*/ 1701956 w 2327490"/>
                <a:gd name="connsiteY1" fmla="*/ 377951 h 516625"/>
                <a:gd name="connsiteX2" fmla="*/ 1316907 w 2327490"/>
                <a:gd name="connsiteY2" fmla="*/ 236652 h 516625"/>
                <a:gd name="connsiteX3" fmla="*/ 855021 w 2327490"/>
                <a:gd name="connsiteY3" fmla="*/ 271144 h 516625"/>
                <a:gd name="connsiteX4" fmla="*/ 586645 w 2327490"/>
                <a:gd name="connsiteY4" fmla="*/ 477009 h 516625"/>
                <a:gd name="connsiteX5" fmla="*/ 426882 w 2327490"/>
                <a:gd name="connsiteY5" fmla="*/ 139293 h 516625"/>
                <a:gd name="connsiteX6" fmla="*/ 334927 w 2327490"/>
                <a:gd name="connsiteY6" fmla="*/ 89685 h 516625"/>
                <a:gd name="connsiteX7" fmla="*/ 269405 w 2327490"/>
                <a:gd name="connsiteY7" fmla="*/ 131919 h 516625"/>
                <a:gd name="connsiteX8" fmla="*/ 123987 w 2327490"/>
                <a:gd name="connsiteY8" fmla="*/ 117440 h 516625"/>
                <a:gd name="connsiteX9" fmla="*/ 0 w 2327490"/>
                <a:gd name="connsiteY9" fmla="*/ 0 h 51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490" h="516625">
                  <a:moveTo>
                    <a:pt x="2327491" y="326356"/>
                  </a:moveTo>
                  <a:cubicBezTo>
                    <a:pt x="2072431" y="381057"/>
                    <a:pt x="1910524" y="427483"/>
                    <a:pt x="1701956" y="377951"/>
                  </a:cubicBezTo>
                  <a:cubicBezTo>
                    <a:pt x="1604143" y="355191"/>
                    <a:pt x="1438094" y="296292"/>
                    <a:pt x="1316907" y="236652"/>
                  </a:cubicBezTo>
                  <a:cubicBezTo>
                    <a:pt x="1139514" y="147956"/>
                    <a:pt x="1032815" y="46694"/>
                    <a:pt x="855021" y="271144"/>
                  </a:cubicBezTo>
                  <a:cubicBezTo>
                    <a:pt x="751894" y="400859"/>
                    <a:pt x="675056" y="602602"/>
                    <a:pt x="586645" y="477009"/>
                  </a:cubicBezTo>
                  <a:cubicBezTo>
                    <a:pt x="532324" y="398813"/>
                    <a:pt x="481746" y="231121"/>
                    <a:pt x="426882" y="139293"/>
                  </a:cubicBezTo>
                  <a:cubicBezTo>
                    <a:pt x="403279" y="100993"/>
                    <a:pt x="377762" y="73791"/>
                    <a:pt x="334927" y="89685"/>
                  </a:cubicBezTo>
                  <a:cubicBezTo>
                    <a:pt x="312325" y="98539"/>
                    <a:pt x="291465" y="115675"/>
                    <a:pt x="269405" y="131919"/>
                  </a:cubicBezTo>
                  <a:cubicBezTo>
                    <a:pt x="216913" y="170100"/>
                    <a:pt x="187080" y="175495"/>
                    <a:pt x="123987" y="117440"/>
                  </a:cubicBezTo>
                  <a:cubicBezTo>
                    <a:pt x="76352" y="73021"/>
                    <a:pt x="52207" y="36032"/>
                    <a:pt x="0" y="0"/>
                  </a:cubicBezTo>
                </a:path>
              </a:pathLst>
            </a:custGeom>
            <a:noFill/>
            <a:ln w="6350" cap="rnd">
              <a:solidFill>
                <a:schemeClr val="tx1"/>
              </a:solidFill>
              <a:prstDash val="solid"/>
              <a:round/>
            </a:ln>
          </p:spPr>
          <p:txBody>
            <a:bodyPr rtlCol="0" anchor="ctr"/>
            <a:lstStyle/>
            <a:p>
              <a:endParaRPr lang="en-US"/>
            </a:p>
          </p:txBody>
        </p:sp>
        <p:sp>
          <p:nvSpPr>
            <p:cNvPr id="16" name="Freeform 10">
              <a:extLst>
                <a:ext uri="{FF2B5EF4-FFF2-40B4-BE49-F238E27FC236}">
                  <a16:creationId xmlns:a16="http://schemas.microsoft.com/office/drawing/2014/main" id="{95279E25-5FD9-7413-ADE9-1FEB2612971D}"/>
                </a:ext>
              </a:extLst>
            </p:cNvPr>
            <p:cNvSpPr/>
            <p:nvPr/>
          </p:nvSpPr>
          <p:spPr>
            <a:xfrm>
              <a:off x="6503736" y="1431924"/>
              <a:ext cx="2335463" cy="451595"/>
            </a:xfrm>
            <a:custGeom>
              <a:avLst/>
              <a:gdLst>
                <a:gd name="connsiteX0" fmla="*/ 2335464 w 2335463"/>
                <a:gd name="connsiteY0" fmla="*/ 284675 h 451595"/>
                <a:gd name="connsiteX1" fmla="*/ 1676181 w 2335463"/>
                <a:gd name="connsiteY1" fmla="*/ 333408 h 451595"/>
                <a:gd name="connsiteX2" fmla="*/ 1291105 w 2335463"/>
                <a:gd name="connsiteY2" fmla="*/ 203931 h 451595"/>
                <a:gd name="connsiteX3" fmla="*/ 927402 w 2335463"/>
                <a:gd name="connsiteY3" fmla="*/ 145629 h 451595"/>
                <a:gd name="connsiteX4" fmla="*/ 638566 w 2335463"/>
                <a:gd name="connsiteY4" fmla="*/ 447722 h 451595"/>
                <a:gd name="connsiteX5" fmla="*/ 561128 w 2335463"/>
                <a:gd name="connsiteY5" fmla="*/ 415387 h 451595"/>
                <a:gd name="connsiteX6" fmla="*/ 401622 w 2335463"/>
                <a:gd name="connsiteY6" fmla="*/ 110886 h 451595"/>
                <a:gd name="connsiteX7" fmla="*/ 309810 w 2335463"/>
                <a:gd name="connsiteY7" fmla="*/ 65743 h 451595"/>
                <a:gd name="connsiteX8" fmla="*/ 244373 w 2335463"/>
                <a:gd name="connsiteY8" fmla="*/ 103278 h 451595"/>
                <a:gd name="connsiteX9" fmla="*/ 99155 w 2335463"/>
                <a:gd name="connsiteY9" fmla="*/ 89384 h 451595"/>
                <a:gd name="connsiteX10" fmla="*/ 0 w 2335463"/>
                <a:gd name="connsiteY10" fmla="*/ 0 h 45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463" h="451595">
                  <a:moveTo>
                    <a:pt x="2335464" y="284675"/>
                  </a:moveTo>
                  <a:cubicBezTo>
                    <a:pt x="2057972" y="335134"/>
                    <a:pt x="1900381" y="381048"/>
                    <a:pt x="1676181" y="333408"/>
                  </a:cubicBezTo>
                  <a:cubicBezTo>
                    <a:pt x="1578998" y="312148"/>
                    <a:pt x="1420092" y="261372"/>
                    <a:pt x="1291105" y="203931"/>
                  </a:cubicBezTo>
                  <a:cubicBezTo>
                    <a:pt x="1143429" y="137027"/>
                    <a:pt x="1054446" y="67448"/>
                    <a:pt x="927402" y="145629"/>
                  </a:cubicBezTo>
                  <a:cubicBezTo>
                    <a:pt x="791156" y="230413"/>
                    <a:pt x="721862" y="415430"/>
                    <a:pt x="638566" y="447722"/>
                  </a:cubicBezTo>
                  <a:cubicBezTo>
                    <a:pt x="605562" y="459604"/>
                    <a:pt x="582816" y="442833"/>
                    <a:pt x="561128" y="415387"/>
                  </a:cubicBezTo>
                  <a:cubicBezTo>
                    <a:pt x="507006" y="345290"/>
                    <a:pt x="455229" y="191297"/>
                    <a:pt x="401622" y="110886"/>
                  </a:cubicBezTo>
                  <a:cubicBezTo>
                    <a:pt x="376647" y="74105"/>
                    <a:pt x="351644" y="52510"/>
                    <a:pt x="309810" y="65743"/>
                  </a:cubicBezTo>
                  <a:cubicBezTo>
                    <a:pt x="287693" y="73500"/>
                    <a:pt x="269234" y="86912"/>
                    <a:pt x="244373" y="103278"/>
                  </a:cubicBezTo>
                  <a:cubicBezTo>
                    <a:pt x="192139" y="137190"/>
                    <a:pt x="162878" y="142083"/>
                    <a:pt x="99155" y="89384"/>
                  </a:cubicBezTo>
                  <a:cubicBezTo>
                    <a:pt x="60951" y="56862"/>
                    <a:pt x="35233" y="26732"/>
                    <a:pt x="0" y="0"/>
                  </a:cubicBezTo>
                </a:path>
              </a:pathLst>
            </a:custGeom>
            <a:noFill/>
            <a:ln w="6350" cap="rnd">
              <a:solidFill>
                <a:schemeClr val="tx1"/>
              </a:solidFill>
              <a:prstDash val="solid"/>
              <a:round/>
            </a:ln>
          </p:spPr>
          <p:txBody>
            <a:bodyPr rtlCol="0" anchor="ctr"/>
            <a:lstStyle/>
            <a:p>
              <a:endParaRPr lang="en-US"/>
            </a:p>
          </p:txBody>
        </p:sp>
        <p:sp>
          <p:nvSpPr>
            <p:cNvPr id="18" name="Freeform 11">
              <a:extLst>
                <a:ext uri="{FF2B5EF4-FFF2-40B4-BE49-F238E27FC236}">
                  <a16:creationId xmlns:a16="http://schemas.microsoft.com/office/drawing/2014/main" id="{88BFD6E8-5AFE-8DEB-D145-23F8FC95A814}"/>
                </a:ext>
              </a:extLst>
            </p:cNvPr>
            <p:cNvSpPr/>
            <p:nvPr/>
          </p:nvSpPr>
          <p:spPr>
            <a:xfrm>
              <a:off x="6708104" y="1431924"/>
              <a:ext cx="2131095" cy="201454"/>
            </a:xfrm>
            <a:custGeom>
              <a:avLst/>
              <a:gdLst>
                <a:gd name="connsiteX0" fmla="*/ 2131095 w 2131095"/>
                <a:gd name="connsiteY0" fmla="*/ 133966 h 201454"/>
                <a:gd name="connsiteX1" fmla="*/ 1741246 w 2131095"/>
                <a:gd name="connsiteY1" fmla="*/ 163625 h 201454"/>
                <a:gd name="connsiteX2" fmla="*/ 1055875 w 2131095"/>
                <a:gd name="connsiteY2" fmla="*/ 118014 h 201454"/>
                <a:gd name="connsiteX3" fmla="*/ 774754 w 2131095"/>
                <a:gd name="connsiteY3" fmla="*/ 39966 h 201454"/>
                <a:gd name="connsiteX4" fmla="*/ 512893 w 2131095"/>
                <a:gd name="connsiteY4" fmla="*/ 29065 h 201454"/>
                <a:gd name="connsiteX5" fmla="*/ 224914 w 2131095"/>
                <a:gd name="connsiteY5" fmla="*/ 200275 h 201454"/>
                <a:gd name="connsiteX6" fmla="*/ 149304 w 2131095"/>
                <a:gd name="connsiteY6" fmla="*/ 176817 h 201454"/>
                <a:gd name="connsiteX7" fmla="*/ 0 w 2131095"/>
                <a:gd name="connsiteY7" fmla="*/ 0 h 20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095" h="201454">
                  <a:moveTo>
                    <a:pt x="2131095" y="133966"/>
                  </a:moveTo>
                  <a:cubicBezTo>
                    <a:pt x="1999250" y="141712"/>
                    <a:pt x="1876406" y="152016"/>
                    <a:pt x="1741246" y="163625"/>
                  </a:cubicBezTo>
                  <a:cubicBezTo>
                    <a:pt x="1450096" y="186988"/>
                    <a:pt x="1340053" y="183139"/>
                    <a:pt x="1055875" y="118014"/>
                  </a:cubicBezTo>
                  <a:cubicBezTo>
                    <a:pt x="906542" y="83791"/>
                    <a:pt x="839562" y="59986"/>
                    <a:pt x="774754" y="39966"/>
                  </a:cubicBezTo>
                  <a:cubicBezTo>
                    <a:pt x="680771" y="11687"/>
                    <a:pt x="606476" y="-4584"/>
                    <a:pt x="512893" y="29065"/>
                  </a:cubicBezTo>
                  <a:cubicBezTo>
                    <a:pt x="374133" y="78957"/>
                    <a:pt x="309125" y="185958"/>
                    <a:pt x="224914" y="200275"/>
                  </a:cubicBezTo>
                  <a:cubicBezTo>
                    <a:pt x="195024" y="204827"/>
                    <a:pt x="172936" y="196037"/>
                    <a:pt x="149304" y="176817"/>
                  </a:cubicBezTo>
                  <a:cubicBezTo>
                    <a:pt x="97355" y="133683"/>
                    <a:pt x="49092" y="48125"/>
                    <a:pt x="0" y="0"/>
                  </a:cubicBezTo>
                </a:path>
              </a:pathLst>
            </a:custGeom>
            <a:noFill/>
            <a:ln w="6350" cap="rnd">
              <a:solidFill>
                <a:schemeClr val="tx1"/>
              </a:solidFill>
              <a:prstDash val="solid"/>
              <a:round/>
            </a:ln>
          </p:spPr>
          <p:txBody>
            <a:bodyPr rtlCol="0" anchor="ctr"/>
            <a:lstStyle/>
            <a:p>
              <a:endParaRPr lang="en-US"/>
            </a:p>
          </p:txBody>
        </p:sp>
      </p:gr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6662290"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6664791"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0"/>
            <a:ext cx="11160125" cy="4869431"/>
          </a:xfrm>
        </p:spPr>
        <p:txBody>
          <a:bodyPr vert="horz" lIns="0" tIns="0" rIns="0" bIns="0" numCol="1" spcCol="137160" rtlCol="0">
            <a:noAutofit/>
          </a:bodyPr>
          <a:lstStyle>
            <a:lvl1pPr marL="0" indent="0">
              <a:buNone/>
              <a:defRPr lang="en-US" dirty="0" smtClean="0"/>
            </a:lvl1pPr>
            <a:lvl2pPr>
              <a:defRPr kumimoji="0" lang="en-US" b="0" i="0" u="none" strike="noStrike" cap="none" spc="0" normalizeH="0" baseline="0" noProof="0" dirty="0" smtClean="0">
                <a:ln>
                  <a:noFill/>
                </a:ln>
                <a:solidFill>
                  <a:srgbClr val="182440"/>
                </a:solidFill>
                <a:effectLst/>
                <a:uLnTx/>
                <a:uFillTx/>
                <a:latin typeface="Arial" panose="020B0604020202020204"/>
              </a:defRPr>
            </a:lvl2pPr>
            <a:lvl3pPr>
              <a:defRPr kumimoji="0" lang="en-US" b="0" i="0" u="none" strike="noStrike" cap="none" spc="0" normalizeH="0" baseline="0" noProof="0" dirty="0" smtClean="0">
                <a:ln>
                  <a:noFill/>
                </a:ln>
                <a:solidFill>
                  <a:srgbClr val="182440"/>
                </a:solidFill>
                <a:effectLst/>
                <a:uLnTx/>
                <a:uFillTx/>
                <a:latin typeface="Arial" panose="020B0604020202020204"/>
              </a:defRPr>
            </a:lvl3pPr>
            <a:lvl4pPr>
              <a:defRPr kumimoji="0" lang="en-US" b="0" i="0" u="none" strike="noStrike" cap="none" spc="0" normalizeH="0" baseline="0" noProof="0" dirty="0" smtClean="0">
                <a:ln>
                  <a:noFill/>
                </a:ln>
                <a:solidFill>
                  <a:srgbClr val="182440"/>
                </a:solidFill>
                <a:effectLst/>
                <a:uLnTx/>
                <a:uFillTx/>
                <a:latin typeface="Arial" panose="020B0604020202020204"/>
              </a:defRPr>
            </a:lvl4pPr>
            <a:lvl5pPr>
              <a:defRPr kumimoji="0" lang="en-US" b="0" i="0" u="none" strike="noStrike" cap="none" spc="0" normalizeH="0" baseline="0" noProof="0" dirty="0">
                <a:ln>
                  <a:noFill/>
                </a:ln>
                <a:solidFill>
                  <a:srgbClr val="182440"/>
                </a:solidFill>
                <a:effectLst/>
                <a:uLnTx/>
                <a:uFillTx/>
                <a:latin typeface="Arial" panose="020B0604020202020204"/>
              </a:defRPr>
            </a:lvl5pPr>
          </a:lstStyle>
          <a:p>
            <a:pPr lvl="0">
              <a:lnSpc>
                <a:spcPct val="100000"/>
              </a:lnSpc>
            </a:pPr>
            <a:r>
              <a:rPr lang="en-US" dirty="0"/>
              <a:t>Click to edit Master text styles</a:t>
            </a:r>
          </a:p>
          <a:p>
            <a:pPr lvl="1">
              <a:lnSpc>
                <a:spcPct val="100000"/>
              </a:lnSpc>
              <a:spcBef>
                <a:spcPts val="1000"/>
              </a:spcBef>
            </a:pPr>
            <a:r>
              <a:rPr kumimoji="0" lang="en-US" sz="1100" b="0" i="0" u="none" strike="noStrike" kern="1200" cap="none" spc="0" normalizeH="0" baseline="0" noProof="0" dirty="0">
                <a:ln>
                  <a:noFill/>
                </a:ln>
                <a:solidFill>
                  <a:srgbClr val="182440"/>
                </a:solidFill>
                <a:effectLst/>
                <a:uLnTx/>
                <a:uFillTx/>
                <a:latin typeface="Arial" panose="020B0604020202020204"/>
                <a:ea typeface="+mn-ea"/>
                <a:cs typeface="+mn-cs"/>
              </a:rPr>
              <a:t>Second level</a:t>
            </a:r>
          </a:p>
          <a:p>
            <a:pPr lvl="2">
              <a:lnSpc>
                <a:spcPct val="100000"/>
              </a:lnSpc>
              <a:spcBef>
                <a:spcPts val="1000"/>
              </a:spcBef>
            </a:pPr>
            <a:r>
              <a:rPr kumimoji="0" lang="en-US" sz="1100" b="0" i="0" u="none" strike="noStrike" kern="1200" cap="none" spc="0" normalizeH="0" baseline="0" noProof="0" dirty="0">
                <a:ln>
                  <a:noFill/>
                </a:ln>
                <a:solidFill>
                  <a:srgbClr val="182440"/>
                </a:solidFill>
                <a:effectLst/>
                <a:uLnTx/>
                <a:uFillTx/>
                <a:latin typeface="Arial" panose="020B0604020202020204"/>
                <a:ea typeface="+mn-ea"/>
                <a:cs typeface="+mn-cs"/>
              </a:rPr>
              <a:t>Third level</a:t>
            </a:r>
          </a:p>
          <a:p>
            <a:pPr lvl="3">
              <a:lnSpc>
                <a:spcPct val="100000"/>
              </a:lnSpc>
              <a:spcBef>
                <a:spcPts val="1000"/>
              </a:spcBef>
            </a:pPr>
            <a:r>
              <a:rPr kumimoji="0" lang="en-US" sz="1100" b="0" i="0" u="none" strike="noStrike" kern="1200" cap="none" spc="0" normalizeH="0" baseline="0" noProof="0" dirty="0">
                <a:ln>
                  <a:noFill/>
                </a:ln>
                <a:solidFill>
                  <a:srgbClr val="182440"/>
                </a:solidFill>
                <a:effectLst/>
                <a:uLnTx/>
                <a:uFillTx/>
                <a:latin typeface="Arial" panose="020B0604020202020204"/>
                <a:ea typeface="+mn-ea"/>
                <a:cs typeface="+mn-cs"/>
              </a:rPr>
              <a:t>Fourth level</a:t>
            </a:r>
          </a:p>
          <a:p>
            <a:pPr lvl="4">
              <a:lnSpc>
                <a:spcPct val="100000"/>
              </a:lnSpc>
              <a:spcBef>
                <a:spcPts val="1000"/>
              </a:spcBef>
            </a:pPr>
            <a:r>
              <a:rPr kumimoji="0" lang="en-US" sz="1100" b="0" i="0" u="none" strike="noStrike" kern="1200" cap="none" spc="0" normalizeH="0" baseline="0" noProof="0" dirty="0">
                <a:ln>
                  <a:noFill/>
                </a:ln>
                <a:solidFill>
                  <a:srgbClr val="182440"/>
                </a:solidFill>
                <a:effectLst/>
                <a:uLnTx/>
                <a:uFillTx/>
                <a:latin typeface="Arial" panose="020B0604020202020204"/>
                <a:ea typeface="+mn-ea"/>
                <a:cs typeface="+mn-cs"/>
              </a:rPr>
              <a:t>Fifth level</a:t>
            </a:r>
          </a:p>
        </p:txBody>
      </p:sp>
    </p:spTree>
    <p:extLst>
      <p:ext uri="{BB962C8B-B14F-4D97-AF65-F5344CB8AC3E}">
        <p14:creationId xmlns:p14="http://schemas.microsoft.com/office/powerpoint/2010/main" val="73858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Full_Image_Logo_Bottom">
    <p:bg>
      <p:bgPr>
        <a:solidFill>
          <a:schemeClr val="bg1"/>
        </a:solidFill>
        <a:effectLst/>
      </p:bgPr>
    </p:bg>
    <p:spTree>
      <p:nvGrpSpPr>
        <p:cNvPr id="1" name=""/>
        <p:cNvGrpSpPr/>
        <p:nvPr/>
      </p:nvGrpSpPr>
      <p:grpSpPr>
        <a:xfrm>
          <a:off x="0" y="0"/>
          <a:ext cx="0" cy="0"/>
          <a:chOff x="0" y="0"/>
          <a:chExt cx="0" cy="0"/>
        </a:xfrm>
      </p:grpSpPr>
      <p:sp>
        <p:nvSpPr>
          <p:cNvPr id="9" name="Graphic 7">
            <a:extLst>
              <a:ext uri="{FF2B5EF4-FFF2-40B4-BE49-F238E27FC236}">
                <a16:creationId xmlns:a16="http://schemas.microsoft.com/office/drawing/2014/main" id="{F4336614-6C28-7D57-98B7-893CCA1B1262}"/>
              </a:ext>
            </a:extLst>
          </p:cNvPr>
          <p:cNvSpPr/>
          <p:nvPr/>
        </p:nvSpPr>
        <p:spPr>
          <a:xfrm>
            <a:off x="0" y="5310239"/>
            <a:ext cx="3870542" cy="1547761"/>
          </a:xfrm>
          <a:custGeom>
            <a:avLst/>
            <a:gdLst>
              <a:gd name="connsiteX0" fmla="*/ 1395744 w 1395743"/>
              <a:gd name="connsiteY0" fmla="*/ 558133 h 558133"/>
              <a:gd name="connsiteX1" fmla="*/ 0 w 1395743"/>
              <a:gd name="connsiteY1" fmla="*/ 0 h 558133"/>
              <a:gd name="connsiteX2" fmla="*/ 0 w 1395743"/>
              <a:gd name="connsiteY2" fmla="*/ 558128 h 558133"/>
              <a:gd name="connsiteX3" fmla="*/ 1395744 w 1395743"/>
              <a:gd name="connsiteY3" fmla="*/ 558133 h 558133"/>
            </a:gdLst>
            <a:ahLst/>
            <a:cxnLst>
              <a:cxn ang="0">
                <a:pos x="connsiteX0" y="connsiteY0"/>
              </a:cxn>
              <a:cxn ang="0">
                <a:pos x="connsiteX1" y="connsiteY1"/>
              </a:cxn>
              <a:cxn ang="0">
                <a:pos x="connsiteX2" y="connsiteY2"/>
              </a:cxn>
              <a:cxn ang="0">
                <a:pos x="connsiteX3" y="connsiteY3"/>
              </a:cxn>
            </a:cxnLst>
            <a:rect l="l" t="t" r="r" b="b"/>
            <a:pathLst>
              <a:path w="1395743" h="558133">
                <a:moveTo>
                  <a:pt x="1395744" y="558133"/>
                </a:moveTo>
                <a:cubicBezTo>
                  <a:pt x="837450" y="558133"/>
                  <a:pt x="558299" y="0"/>
                  <a:pt x="0" y="0"/>
                </a:cubicBezTo>
                <a:lnTo>
                  <a:pt x="0" y="558128"/>
                </a:lnTo>
                <a:lnTo>
                  <a:pt x="1395744" y="558133"/>
                </a:lnTo>
                <a:close/>
              </a:path>
            </a:pathLst>
          </a:custGeom>
          <a:solidFill>
            <a:schemeClr val="bg1"/>
          </a:solidFill>
          <a:ln w="503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CE2F9AD-B486-F470-EFE4-9BF1C9A2C5B4}"/>
              </a:ext>
            </a:extLst>
          </p:cNvPr>
          <p:cNvSpPr>
            <a:spLocks noGrp="1"/>
          </p:cNvSpPr>
          <p:nvPr>
            <p:ph type="title"/>
          </p:nvPr>
        </p:nvSpPr>
        <p:spPr>
          <a:xfrm>
            <a:off x="515939" y="2494328"/>
            <a:ext cx="3694111" cy="577153"/>
          </a:xfrm>
        </p:spPr>
        <p:txBody>
          <a:bodyPr anchor="b"/>
          <a:lstStyle>
            <a:lvl1pPr>
              <a:defRPr sz="3200">
                <a:solidFill>
                  <a:schemeClr val="tx1"/>
                </a:solidFill>
              </a:defRPr>
            </a:lvl1pPr>
          </a:lstStyle>
          <a:p>
            <a:endParaRPr lang="en-US" dirty="0"/>
          </a:p>
        </p:txBody>
      </p:sp>
      <p:sp>
        <p:nvSpPr>
          <p:cNvPr id="3" name="Date Placeholder 2">
            <a:extLst>
              <a:ext uri="{FF2B5EF4-FFF2-40B4-BE49-F238E27FC236}">
                <a16:creationId xmlns:a16="http://schemas.microsoft.com/office/drawing/2014/main" id="{8F1A13A8-1E83-55BA-7FE2-6288A13C57EC}"/>
              </a:ext>
            </a:extLst>
          </p:cNvPr>
          <p:cNvSpPr>
            <a:spLocks noGrp="1"/>
          </p:cNvSpPr>
          <p:nvPr>
            <p:ph type="dt" sz="half" idx="10"/>
          </p:nvPr>
        </p:nvSpPr>
        <p:spPr>
          <a:xfrm>
            <a:off x="515939" y="3681657"/>
            <a:ext cx="1727200" cy="260593"/>
          </a:xfrm>
        </p:spPr>
        <p:txBody>
          <a:bodyPr/>
          <a:lstStyle>
            <a:lvl1pPr algn="l">
              <a:defRPr>
                <a:solidFill>
                  <a:schemeClr val="tx1"/>
                </a:solidFill>
              </a:defRPr>
            </a:lvl1pPr>
          </a:lstStyle>
          <a:p>
            <a:r>
              <a:rPr lang="en-US" sz="1050"/>
              <a:t>Date</a:t>
            </a:r>
            <a:endParaRPr lang="en-US"/>
          </a:p>
        </p:txBody>
      </p:sp>
      <p:sp>
        <p:nvSpPr>
          <p:cNvPr id="10" name="Text Placeholder 7">
            <a:extLst>
              <a:ext uri="{FF2B5EF4-FFF2-40B4-BE49-F238E27FC236}">
                <a16:creationId xmlns:a16="http://schemas.microsoft.com/office/drawing/2014/main" id="{A905021F-6FC3-5A7A-2D8E-E0389A820A58}"/>
              </a:ext>
            </a:extLst>
          </p:cNvPr>
          <p:cNvSpPr>
            <a:spLocks noGrp="1"/>
          </p:cNvSpPr>
          <p:nvPr>
            <p:ph type="body" sz="quarter" idx="13" hasCustomPrompt="1"/>
          </p:nvPr>
        </p:nvSpPr>
        <p:spPr>
          <a:xfrm>
            <a:off x="515939" y="3133375"/>
            <a:ext cx="3694111" cy="525135"/>
          </a:xfrm>
          <a:prstGeom prst="rect">
            <a:avLst/>
          </a:prstGeom>
        </p:spPr>
        <p:txBody>
          <a:bodyPr wrap="square" lIns="0" tIns="0" rIns="0" bIns="0"/>
          <a:lstStyle>
            <a:lvl1pPr marL="0" indent="0" algn="l">
              <a:lnSpc>
                <a:spcPct val="100000"/>
              </a:lnSpc>
              <a:buNone/>
              <a:defRPr sz="1600" b="0" i="0">
                <a:solidFill>
                  <a:schemeClr val="tx1"/>
                </a:solidFill>
                <a:latin typeface="Arial" charset="0"/>
                <a:ea typeface="Arial" charset="0"/>
                <a:cs typeface="Arial" charset="0"/>
              </a:defRPr>
            </a:lvl1pPr>
          </a:lstStyle>
          <a:p>
            <a:pPr lvl="0"/>
            <a:r>
              <a:rPr lang="en-US" dirty="0"/>
              <a:t>Subhead Line 1</a:t>
            </a:r>
          </a:p>
        </p:txBody>
      </p:sp>
      <p:pic>
        <p:nvPicPr>
          <p:cNvPr id="7" name="Graphic 6">
            <a:extLst>
              <a:ext uri="{FF2B5EF4-FFF2-40B4-BE49-F238E27FC236}">
                <a16:creationId xmlns:a16="http://schemas.microsoft.com/office/drawing/2014/main" id="{AF37F1E0-4FAE-BA8A-49B0-66EB87F3F03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5939" y="5997302"/>
            <a:ext cx="752094" cy="429768"/>
          </a:xfrm>
          <a:prstGeom prst="rect">
            <a:avLst/>
          </a:prstGeom>
        </p:spPr>
      </p:pic>
    </p:spTree>
    <p:extLst>
      <p:ext uri="{BB962C8B-B14F-4D97-AF65-F5344CB8AC3E}">
        <p14:creationId xmlns:p14="http://schemas.microsoft.com/office/powerpoint/2010/main" val="4101936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Layout w/string lightgray">
    <p:spTree>
      <p:nvGrpSpPr>
        <p:cNvPr id="1" name=""/>
        <p:cNvGrpSpPr/>
        <p:nvPr/>
      </p:nvGrpSpPr>
      <p:grpSpPr>
        <a:xfrm>
          <a:off x="0" y="0"/>
          <a:ext cx="0" cy="0"/>
          <a:chOff x="0" y="0"/>
          <a:chExt cx="0" cy="0"/>
        </a:xfrm>
      </p:grpSpPr>
      <p:grpSp>
        <p:nvGrpSpPr>
          <p:cNvPr id="3" name="Content Placeholder 2">
            <a:extLst>
              <a:ext uri="{FF2B5EF4-FFF2-40B4-BE49-F238E27FC236}">
                <a16:creationId xmlns:a16="http://schemas.microsoft.com/office/drawing/2014/main" id="{D7FB411B-CC86-99BB-F5B1-7EC52E2177FC}"/>
              </a:ext>
            </a:extLst>
          </p:cNvPr>
          <p:cNvGrpSpPr/>
          <p:nvPr userDrawn="1"/>
        </p:nvGrpSpPr>
        <p:grpSpPr>
          <a:xfrm>
            <a:off x="6979533" y="-3"/>
            <a:ext cx="5212464" cy="1153274"/>
            <a:chOff x="6503736" y="1431820"/>
            <a:chExt cx="2335463" cy="516729"/>
          </a:xfrm>
          <a:noFill/>
        </p:grpSpPr>
        <p:sp>
          <p:nvSpPr>
            <p:cNvPr id="5" name="Freeform 2">
              <a:extLst>
                <a:ext uri="{FF2B5EF4-FFF2-40B4-BE49-F238E27FC236}">
                  <a16:creationId xmlns:a16="http://schemas.microsoft.com/office/drawing/2014/main" id="{BBC6559D-0F0D-DD50-E262-45478596B795}"/>
                </a:ext>
              </a:extLst>
            </p:cNvPr>
            <p:cNvSpPr/>
            <p:nvPr/>
          </p:nvSpPr>
          <p:spPr>
            <a:xfrm>
              <a:off x="6871325" y="1431924"/>
              <a:ext cx="1967874" cy="503051"/>
            </a:xfrm>
            <a:custGeom>
              <a:avLst/>
              <a:gdLst>
                <a:gd name="connsiteX0" fmla="*/ 1967875 w 1967874"/>
                <a:gd name="connsiteY0" fmla="*/ 371350 h 503051"/>
                <a:gd name="connsiteX1" fmla="*/ 1726187 w 1967874"/>
                <a:gd name="connsiteY1" fmla="*/ 362717 h 503051"/>
                <a:gd name="connsiteX2" fmla="*/ 1371172 w 1967874"/>
                <a:gd name="connsiteY2" fmla="*/ 245329 h 503051"/>
                <a:gd name="connsiteX3" fmla="*/ 964092 w 1967874"/>
                <a:gd name="connsiteY3" fmla="*/ 146583 h 503051"/>
                <a:gd name="connsiteX4" fmla="*/ 659940 w 1967874"/>
                <a:gd name="connsiteY4" fmla="*/ 496151 h 503051"/>
                <a:gd name="connsiteX5" fmla="*/ 557499 w 1967874"/>
                <a:gd name="connsiteY5" fmla="*/ 432140 h 503051"/>
                <a:gd name="connsiteX6" fmla="*/ 418710 w 1967874"/>
                <a:gd name="connsiteY6" fmla="*/ 130164 h 503051"/>
                <a:gd name="connsiteX7" fmla="*/ 315211 w 1967874"/>
                <a:gd name="connsiteY7" fmla="*/ 80038 h 503051"/>
                <a:gd name="connsiteX8" fmla="*/ 228200 w 1967874"/>
                <a:gd name="connsiteY8" fmla="*/ 137989 h 503051"/>
                <a:gd name="connsiteX9" fmla="*/ 159734 w 1967874"/>
                <a:gd name="connsiteY9" fmla="*/ 141450 h 503051"/>
                <a:gd name="connsiteX10" fmla="*/ 27718 w 1967874"/>
                <a:gd name="connsiteY10" fmla="*/ 23509 h 503051"/>
                <a:gd name="connsiteX11" fmla="*/ 0 w 1967874"/>
                <a:gd name="connsiteY11" fmla="*/ 0 h 50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74" h="503051">
                  <a:moveTo>
                    <a:pt x="1967875" y="371350"/>
                  </a:moveTo>
                  <a:cubicBezTo>
                    <a:pt x="1889551" y="380403"/>
                    <a:pt x="1814370" y="379591"/>
                    <a:pt x="1726187" y="362717"/>
                  </a:cubicBezTo>
                  <a:cubicBezTo>
                    <a:pt x="1617945" y="341206"/>
                    <a:pt x="1471241" y="289068"/>
                    <a:pt x="1371172" y="245329"/>
                  </a:cubicBezTo>
                  <a:cubicBezTo>
                    <a:pt x="1192749" y="168107"/>
                    <a:pt x="1094566" y="68025"/>
                    <a:pt x="964092" y="146583"/>
                  </a:cubicBezTo>
                  <a:cubicBezTo>
                    <a:pt x="819417" y="233679"/>
                    <a:pt x="745407" y="451246"/>
                    <a:pt x="659940" y="496151"/>
                  </a:cubicBezTo>
                  <a:cubicBezTo>
                    <a:pt x="612905" y="519971"/>
                    <a:pt x="583530" y="478080"/>
                    <a:pt x="557499" y="432140"/>
                  </a:cubicBezTo>
                  <a:cubicBezTo>
                    <a:pt x="508864" y="343632"/>
                    <a:pt x="465630" y="210167"/>
                    <a:pt x="418710" y="130164"/>
                  </a:cubicBezTo>
                  <a:cubicBezTo>
                    <a:pt x="391106" y="84506"/>
                    <a:pt x="363674" y="57111"/>
                    <a:pt x="315211" y="80038"/>
                  </a:cubicBezTo>
                  <a:cubicBezTo>
                    <a:pt x="286093" y="94118"/>
                    <a:pt x="258032" y="121530"/>
                    <a:pt x="228200" y="137989"/>
                  </a:cubicBezTo>
                  <a:cubicBezTo>
                    <a:pt x="204883" y="150322"/>
                    <a:pt x="186109" y="153204"/>
                    <a:pt x="159734" y="141450"/>
                  </a:cubicBezTo>
                  <a:cubicBezTo>
                    <a:pt x="114757" y="120765"/>
                    <a:pt x="72809" y="66128"/>
                    <a:pt x="27718" y="23509"/>
                  </a:cubicBezTo>
                  <a:cubicBezTo>
                    <a:pt x="18202" y="14656"/>
                    <a:pt x="9001" y="6905"/>
                    <a:pt x="0" y="0"/>
                  </a:cubicBezTo>
                </a:path>
              </a:pathLst>
            </a:custGeom>
            <a:noFill/>
            <a:ln w="6350" cap="rnd">
              <a:solidFill>
                <a:schemeClr val="bg2"/>
              </a:solidFill>
              <a:prstDash val="solid"/>
              <a:round/>
            </a:ln>
          </p:spPr>
          <p:txBody>
            <a:bodyPr rtlCol="0" anchor="ctr"/>
            <a:lstStyle/>
            <a:p>
              <a:endParaRPr lang="en-US"/>
            </a:p>
          </p:txBody>
        </p:sp>
        <p:grpSp>
          <p:nvGrpSpPr>
            <p:cNvPr id="6" name="Content Placeholder 2">
              <a:extLst>
                <a:ext uri="{FF2B5EF4-FFF2-40B4-BE49-F238E27FC236}">
                  <a16:creationId xmlns:a16="http://schemas.microsoft.com/office/drawing/2014/main" id="{2B221175-A36A-88C1-BC41-4FCAAF2EE024}"/>
                </a:ext>
              </a:extLst>
            </p:cNvPr>
            <p:cNvGrpSpPr/>
            <p:nvPr/>
          </p:nvGrpSpPr>
          <p:grpSpPr>
            <a:xfrm>
              <a:off x="7228398" y="1431924"/>
              <a:ext cx="1610801" cy="93657"/>
              <a:chOff x="7228398" y="1431924"/>
              <a:chExt cx="1610801" cy="93657"/>
            </a:xfrm>
            <a:noFill/>
          </p:grpSpPr>
          <p:sp>
            <p:nvSpPr>
              <p:cNvPr id="22" name="Freeform 14">
                <a:extLst>
                  <a:ext uri="{FF2B5EF4-FFF2-40B4-BE49-F238E27FC236}">
                    <a16:creationId xmlns:a16="http://schemas.microsoft.com/office/drawing/2014/main" id="{26BA5387-CBC4-4240-B26D-3CCB445B369A}"/>
                  </a:ext>
                </a:extLst>
              </p:cNvPr>
              <p:cNvSpPr/>
              <p:nvPr/>
            </p:nvSpPr>
            <p:spPr>
              <a:xfrm>
                <a:off x="7228398" y="1431924"/>
                <a:ext cx="386391" cy="93657"/>
              </a:xfrm>
              <a:custGeom>
                <a:avLst/>
                <a:gdLst>
                  <a:gd name="connsiteX0" fmla="*/ 386391 w 386391"/>
                  <a:gd name="connsiteY0" fmla="*/ 0 h 93657"/>
                  <a:gd name="connsiteX1" fmla="*/ 62922 w 386391"/>
                  <a:gd name="connsiteY1" fmla="*/ 55677 h 93657"/>
                  <a:gd name="connsiteX2" fmla="*/ 0 w 386391"/>
                  <a:gd name="connsiteY2" fmla="*/ 0 h 93657"/>
                </a:gdLst>
                <a:ahLst/>
                <a:cxnLst>
                  <a:cxn ang="0">
                    <a:pos x="connsiteX0" y="connsiteY0"/>
                  </a:cxn>
                  <a:cxn ang="0">
                    <a:pos x="connsiteX1" y="connsiteY1"/>
                  </a:cxn>
                  <a:cxn ang="0">
                    <a:pos x="connsiteX2" y="connsiteY2"/>
                  </a:cxn>
                </a:cxnLst>
                <a:rect l="l" t="t" r="r" b="b"/>
                <a:pathLst>
                  <a:path w="386391" h="93657">
                    <a:moveTo>
                      <a:pt x="386391" y="0"/>
                    </a:moveTo>
                    <a:cubicBezTo>
                      <a:pt x="243973" y="55862"/>
                      <a:pt x="177908" y="145104"/>
                      <a:pt x="62922" y="55677"/>
                    </a:cubicBezTo>
                    <a:cubicBezTo>
                      <a:pt x="42205" y="39454"/>
                      <a:pt x="20945" y="19349"/>
                      <a:pt x="0" y="0"/>
                    </a:cubicBezTo>
                  </a:path>
                </a:pathLst>
              </a:custGeom>
              <a:noFill/>
              <a:ln w="6350" cap="rnd">
                <a:solidFill>
                  <a:schemeClr val="bg2"/>
                </a:solidFill>
                <a:prstDash val="solid"/>
                <a:round/>
              </a:ln>
            </p:spPr>
            <p:txBody>
              <a:bodyPr rtlCol="0" anchor="ctr"/>
              <a:lstStyle/>
              <a:p>
                <a:endParaRPr lang="en-US"/>
              </a:p>
            </p:txBody>
          </p:sp>
          <p:sp>
            <p:nvSpPr>
              <p:cNvPr id="23" name="Freeform 15">
                <a:extLst>
                  <a:ext uri="{FF2B5EF4-FFF2-40B4-BE49-F238E27FC236}">
                    <a16:creationId xmlns:a16="http://schemas.microsoft.com/office/drawing/2014/main" id="{84FDAACA-C5B2-E116-4898-ADF2B51BB300}"/>
                  </a:ext>
                </a:extLst>
              </p:cNvPr>
              <p:cNvSpPr/>
              <p:nvPr/>
            </p:nvSpPr>
            <p:spPr>
              <a:xfrm>
                <a:off x="8011982" y="1431925"/>
                <a:ext cx="827217" cy="90287"/>
              </a:xfrm>
              <a:custGeom>
                <a:avLst/>
                <a:gdLst>
                  <a:gd name="connsiteX0" fmla="*/ 827218 w 827217"/>
                  <a:gd name="connsiteY0" fmla="*/ 86817 h 90287"/>
                  <a:gd name="connsiteX1" fmla="*/ 399479 w 827217"/>
                  <a:gd name="connsiteY1" fmla="*/ 71443 h 90287"/>
                  <a:gd name="connsiteX2" fmla="*/ 0 w 827217"/>
                  <a:gd name="connsiteY2" fmla="*/ 0 h 90287"/>
                </a:gdLst>
                <a:ahLst/>
                <a:cxnLst>
                  <a:cxn ang="0">
                    <a:pos x="connsiteX0" y="connsiteY0"/>
                  </a:cxn>
                  <a:cxn ang="0">
                    <a:pos x="connsiteX1" y="connsiteY1"/>
                  </a:cxn>
                  <a:cxn ang="0">
                    <a:pos x="connsiteX2" y="connsiteY2"/>
                  </a:cxn>
                </a:cxnLst>
                <a:rect l="l" t="t" r="r" b="b"/>
                <a:pathLst>
                  <a:path w="827217" h="90287">
                    <a:moveTo>
                      <a:pt x="827218" y="86817"/>
                    </a:moveTo>
                    <a:cubicBezTo>
                      <a:pt x="680028" y="92938"/>
                      <a:pt x="566614" y="92734"/>
                      <a:pt x="399479" y="71443"/>
                    </a:cubicBezTo>
                    <a:cubicBezTo>
                      <a:pt x="216456" y="46962"/>
                      <a:pt x="93126" y="20498"/>
                      <a:pt x="0" y="0"/>
                    </a:cubicBezTo>
                  </a:path>
                </a:pathLst>
              </a:custGeom>
              <a:noFill/>
              <a:ln w="6350" cap="rnd">
                <a:solidFill>
                  <a:schemeClr val="bg2"/>
                </a:solidFill>
                <a:prstDash val="solid"/>
                <a:round/>
              </a:ln>
            </p:spPr>
            <p:txBody>
              <a:bodyPr rtlCol="0" anchor="ctr"/>
              <a:lstStyle/>
              <a:p>
                <a:endParaRPr lang="en-US"/>
              </a:p>
            </p:txBody>
          </p:sp>
        </p:grpSp>
        <p:sp>
          <p:nvSpPr>
            <p:cNvPr id="7" name="Freeform 6">
              <a:extLst>
                <a:ext uri="{FF2B5EF4-FFF2-40B4-BE49-F238E27FC236}">
                  <a16:creationId xmlns:a16="http://schemas.microsoft.com/office/drawing/2014/main" id="{CDC3E059-290E-BB4A-0646-4FE352CFF0B5}"/>
                </a:ext>
              </a:extLst>
            </p:cNvPr>
            <p:cNvSpPr/>
            <p:nvPr/>
          </p:nvSpPr>
          <p:spPr>
            <a:xfrm>
              <a:off x="6706219" y="1431923"/>
              <a:ext cx="2132980" cy="438165"/>
            </a:xfrm>
            <a:custGeom>
              <a:avLst/>
              <a:gdLst>
                <a:gd name="connsiteX0" fmla="*/ 2132981 w 2132980"/>
                <a:gd name="connsiteY0" fmla="*/ 305154 h 438165"/>
                <a:gd name="connsiteX1" fmla="*/ 1455696 w 2132980"/>
                <a:gd name="connsiteY1" fmla="*/ 255462 h 438165"/>
                <a:gd name="connsiteX2" fmla="*/ 1175004 w 2132980"/>
                <a:gd name="connsiteY2" fmla="*/ 138039 h 438165"/>
                <a:gd name="connsiteX3" fmla="*/ 913657 w 2132980"/>
                <a:gd name="connsiteY3" fmla="*/ 139628 h 438165"/>
                <a:gd name="connsiteX4" fmla="*/ 621506 w 2132980"/>
                <a:gd name="connsiteY4" fmla="*/ 437290 h 438165"/>
                <a:gd name="connsiteX5" fmla="*/ 548240 w 2132980"/>
                <a:gd name="connsiteY5" fmla="*/ 394570 h 438165"/>
                <a:gd name="connsiteX6" fmla="*/ 477917 w 2132980"/>
                <a:gd name="connsiteY6" fmla="*/ 264056 h 438165"/>
                <a:gd name="connsiteX7" fmla="*/ 292094 w 2132980"/>
                <a:gd name="connsiteY7" fmla="*/ 59925 h 438165"/>
                <a:gd name="connsiteX8" fmla="*/ 227771 w 2132980"/>
                <a:gd name="connsiteY8" fmla="*/ 98631 h 438165"/>
                <a:gd name="connsiteX9" fmla="*/ 81724 w 2132980"/>
                <a:gd name="connsiteY9" fmla="*/ 73986 h 438165"/>
                <a:gd name="connsiteX10" fmla="*/ 6829 w 2132980"/>
                <a:gd name="connsiteY10" fmla="*/ 5652 h 438165"/>
                <a:gd name="connsiteX11" fmla="*/ 0 w 2132980"/>
                <a:gd name="connsiteY11" fmla="*/ 0 h 4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980" h="438165">
                  <a:moveTo>
                    <a:pt x="2132981" y="305154"/>
                  </a:moveTo>
                  <a:cubicBezTo>
                    <a:pt x="1850517" y="357066"/>
                    <a:pt x="1727559" y="347970"/>
                    <a:pt x="1455696" y="255462"/>
                  </a:cubicBezTo>
                  <a:cubicBezTo>
                    <a:pt x="1305334" y="204996"/>
                    <a:pt x="1230697" y="163197"/>
                    <a:pt x="1175004" y="138039"/>
                  </a:cubicBezTo>
                  <a:cubicBezTo>
                    <a:pt x="1074934" y="92854"/>
                    <a:pt x="1004811" y="79566"/>
                    <a:pt x="913657" y="139628"/>
                  </a:cubicBezTo>
                  <a:cubicBezTo>
                    <a:pt x="773154" y="234388"/>
                    <a:pt x="707688" y="419268"/>
                    <a:pt x="621506" y="437290"/>
                  </a:cubicBezTo>
                  <a:cubicBezTo>
                    <a:pt x="589645" y="442876"/>
                    <a:pt x="567242" y="420902"/>
                    <a:pt x="548240" y="394570"/>
                  </a:cubicBezTo>
                  <a:cubicBezTo>
                    <a:pt x="523437" y="360206"/>
                    <a:pt x="496405" y="304005"/>
                    <a:pt x="477917" y="264056"/>
                  </a:cubicBezTo>
                  <a:cubicBezTo>
                    <a:pt x="403364" y="105152"/>
                    <a:pt x="370132" y="26849"/>
                    <a:pt x="292094" y="59925"/>
                  </a:cubicBezTo>
                  <a:cubicBezTo>
                    <a:pt x="270834" y="69374"/>
                    <a:pt x="254889" y="81580"/>
                    <a:pt x="227771" y="98631"/>
                  </a:cubicBezTo>
                  <a:cubicBezTo>
                    <a:pt x="179736" y="127446"/>
                    <a:pt x="149819" y="131822"/>
                    <a:pt x="81724" y="73986"/>
                  </a:cubicBezTo>
                  <a:cubicBezTo>
                    <a:pt x="54064" y="49727"/>
                    <a:pt x="30318" y="25538"/>
                    <a:pt x="6829" y="5652"/>
                  </a:cubicBezTo>
                  <a:cubicBezTo>
                    <a:pt x="4572" y="3712"/>
                    <a:pt x="2286" y="1829"/>
                    <a:pt x="0" y="0"/>
                  </a:cubicBezTo>
                </a:path>
              </a:pathLst>
            </a:custGeom>
            <a:noFill/>
            <a:ln w="6350" cap="rnd">
              <a:solidFill>
                <a:schemeClr val="bg2"/>
              </a:solidFill>
              <a:prstDash val="solid"/>
              <a:round/>
            </a:ln>
          </p:spPr>
          <p:txBody>
            <a:bodyPr rtlCol="0" anchor="ctr"/>
            <a:lstStyle/>
            <a:p>
              <a:endParaRPr lang="en-US"/>
            </a:p>
          </p:txBody>
        </p:sp>
        <p:sp>
          <p:nvSpPr>
            <p:cNvPr id="8" name="Freeform 7">
              <a:extLst>
                <a:ext uri="{FF2B5EF4-FFF2-40B4-BE49-F238E27FC236}">
                  <a16:creationId xmlns:a16="http://schemas.microsoft.com/office/drawing/2014/main" id="{C8B697D0-3D5D-7062-D5F7-65150835912C}"/>
                </a:ext>
              </a:extLst>
            </p:cNvPr>
            <p:cNvSpPr/>
            <p:nvPr/>
          </p:nvSpPr>
          <p:spPr>
            <a:xfrm>
              <a:off x="6727764" y="1431925"/>
              <a:ext cx="2111435" cy="312352"/>
            </a:xfrm>
            <a:custGeom>
              <a:avLst/>
              <a:gdLst>
                <a:gd name="connsiteX0" fmla="*/ 2111436 w 2111435"/>
                <a:gd name="connsiteY0" fmla="*/ 222181 h 312352"/>
                <a:gd name="connsiteX1" fmla="*/ 1602601 w 2111435"/>
                <a:gd name="connsiteY1" fmla="*/ 227823 h 312352"/>
                <a:gd name="connsiteX2" fmla="*/ 1290276 w 2111435"/>
                <a:gd name="connsiteY2" fmla="*/ 146080 h 312352"/>
                <a:gd name="connsiteX3" fmla="*/ 848306 w 2111435"/>
                <a:gd name="connsiteY3" fmla="*/ 88146 h 312352"/>
                <a:gd name="connsiteX4" fmla="*/ 654396 w 2111435"/>
                <a:gd name="connsiteY4" fmla="*/ 258504 h 312352"/>
                <a:gd name="connsiteX5" fmla="*/ 473488 w 2111435"/>
                <a:gd name="connsiteY5" fmla="*/ 251716 h 312352"/>
                <a:gd name="connsiteX6" fmla="*/ 341986 w 2111435"/>
                <a:gd name="connsiteY6" fmla="*/ 47434 h 312352"/>
                <a:gd name="connsiteX7" fmla="*/ 226743 w 2111435"/>
                <a:gd name="connsiteY7" fmla="*/ 16469 h 312352"/>
                <a:gd name="connsiteX8" fmla="*/ 126645 w 2111435"/>
                <a:gd name="connsiteY8" fmla="*/ 56797 h 312352"/>
                <a:gd name="connsiteX9" fmla="*/ 0 w 2111435"/>
                <a:gd name="connsiteY9" fmla="*/ 0 h 31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435" h="312352">
                  <a:moveTo>
                    <a:pt x="2111436" y="222181"/>
                  </a:moveTo>
                  <a:cubicBezTo>
                    <a:pt x="1920183" y="248042"/>
                    <a:pt x="1785023" y="262246"/>
                    <a:pt x="1602601" y="227823"/>
                  </a:cubicBezTo>
                  <a:cubicBezTo>
                    <a:pt x="1524848" y="213060"/>
                    <a:pt x="1403833" y="182520"/>
                    <a:pt x="1290276" y="146080"/>
                  </a:cubicBezTo>
                  <a:cubicBezTo>
                    <a:pt x="1096480" y="82441"/>
                    <a:pt x="995982" y="5297"/>
                    <a:pt x="848306" y="88146"/>
                  </a:cubicBezTo>
                  <a:cubicBezTo>
                    <a:pt x="759666" y="138335"/>
                    <a:pt x="707888" y="207879"/>
                    <a:pt x="654396" y="258504"/>
                  </a:cubicBezTo>
                  <a:cubicBezTo>
                    <a:pt x="569586" y="338765"/>
                    <a:pt x="526894" y="323292"/>
                    <a:pt x="473488" y="251716"/>
                  </a:cubicBezTo>
                  <a:cubicBezTo>
                    <a:pt x="430082" y="192610"/>
                    <a:pt x="386163" y="100272"/>
                    <a:pt x="341986" y="47434"/>
                  </a:cubicBezTo>
                  <a:cubicBezTo>
                    <a:pt x="307210" y="6545"/>
                    <a:pt x="277006" y="-3634"/>
                    <a:pt x="226743" y="16469"/>
                  </a:cubicBezTo>
                  <a:cubicBezTo>
                    <a:pt x="189252" y="32094"/>
                    <a:pt x="160935" y="52842"/>
                    <a:pt x="126645" y="56797"/>
                  </a:cubicBezTo>
                  <a:cubicBezTo>
                    <a:pt x="82782" y="60557"/>
                    <a:pt x="41691" y="31305"/>
                    <a:pt x="0" y="0"/>
                  </a:cubicBezTo>
                </a:path>
              </a:pathLst>
            </a:custGeom>
            <a:noFill/>
            <a:ln w="6350" cap="rnd">
              <a:solidFill>
                <a:schemeClr val="bg2"/>
              </a:solidFill>
              <a:prstDash val="solid"/>
              <a:round/>
            </a:ln>
          </p:spPr>
          <p:txBody>
            <a:bodyPr rtlCol="0" anchor="ctr"/>
            <a:lstStyle/>
            <a:p>
              <a:endParaRPr lang="en-US"/>
            </a:p>
          </p:txBody>
        </p:sp>
        <p:grpSp>
          <p:nvGrpSpPr>
            <p:cNvPr id="9" name="Content Placeholder 2">
              <a:extLst>
                <a:ext uri="{FF2B5EF4-FFF2-40B4-BE49-F238E27FC236}">
                  <a16:creationId xmlns:a16="http://schemas.microsoft.com/office/drawing/2014/main" id="{9F374B74-8212-17AF-248C-6A19E6C6B889}"/>
                </a:ext>
              </a:extLst>
            </p:cNvPr>
            <p:cNvGrpSpPr/>
            <p:nvPr/>
          </p:nvGrpSpPr>
          <p:grpSpPr>
            <a:xfrm>
              <a:off x="6704561" y="1431820"/>
              <a:ext cx="2134638" cy="256374"/>
              <a:chOff x="6704561" y="1431820"/>
              <a:chExt cx="2134638" cy="256374"/>
            </a:xfrm>
            <a:noFill/>
          </p:grpSpPr>
          <p:sp>
            <p:nvSpPr>
              <p:cNvPr id="20" name="Freeform 12">
                <a:extLst>
                  <a:ext uri="{FF2B5EF4-FFF2-40B4-BE49-F238E27FC236}">
                    <a16:creationId xmlns:a16="http://schemas.microsoft.com/office/drawing/2014/main" id="{C1CF993C-78C6-3242-CF5F-44FA9BB340A5}"/>
                  </a:ext>
                </a:extLst>
              </p:cNvPr>
              <p:cNvSpPr/>
              <p:nvPr/>
            </p:nvSpPr>
            <p:spPr>
              <a:xfrm>
                <a:off x="6704561" y="1431820"/>
                <a:ext cx="161591" cy="25847"/>
              </a:xfrm>
              <a:custGeom>
                <a:avLst/>
                <a:gdLst>
                  <a:gd name="connsiteX0" fmla="*/ 161592 w 161591"/>
                  <a:gd name="connsiteY0" fmla="*/ 0 h 25847"/>
                  <a:gd name="connsiteX1" fmla="*/ 87411 w 161591"/>
                  <a:gd name="connsiteY1" fmla="*/ 25419 h 25847"/>
                  <a:gd name="connsiteX2" fmla="*/ 0 w 161591"/>
                  <a:gd name="connsiteY2" fmla="*/ 105 h 25847"/>
                </a:gdLst>
                <a:ahLst/>
                <a:cxnLst>
                  <a:cxn ang="0">
                    <a:pos x="connsiteX0" y="connsiteY0"/>
                  </a:cxn>
                  <a:cxn ang="0">
                    <a:pos x="connsiteX1" y="connsiteY1"/>
                  </a:cxn>
                  <a:cxn ang="0">
                    <a:pos x="connsiteX2" y="connsiteY2"/>
                  </a:cxn>
                </a:cxnLst>
                <a:rect l="l" t="t" r="r" b="b"/>
                <a:pathLst>
                  <a:path w="161591" h="25847">
                    <a:moveTo>
                      <a:pt x="161592" y="0"/>
                    </a:moveTo>
                    <a:cubicBezTo>
                      <a:pt x="136617" y="10879"/>
                      <a:pt x="112643" y="22700"/>
                      <a:pt x="87411" y="25419"/>
                    </a:cubicBezTo>
                    <a:cubicBezTo>
                      <a:pt x="57893" y="28258"/>
                      <a:pt x="28747" y="16673"/>
                      <a:pt x="0" y="105"/>
                    </a:cubicBezTo>
                  </a:path>
                </a:pathLst>
              </a:custGeom>
              <a:noFill/>
              <a:ln w="6350" cap="rnd">
                <a:solidFill>
                  <a:schemeClr val="bg2"/>
                </a:solidFill>
                <a:prstDash val="solid"/>
                <a:round/>
              </a:ln>
            </p:spPr>
            <p:txBody>
              <a:bodyPr rtlCol="0" anchor="ctr"/>
              <a:lstStyle/>
              <a:p>
                <a:endParaRPr lang="en-US"/>
              </a:p>
            </p:txBody>
          </p:sp>
          <p:sp>
            <p:nvSpPr>
              <p:cNvPr id="21" name="Freeform 13">
                <a:extLst>
                  <a:ext uri="{FF2B5EF4-FFF2-40B4-BE49-F238E27FC236}">
                    <a16:creationId xmlns:a16="http://schemas.microsoft.com/office/drawing/2014/main" id="{7BF755AE-3CD3-30E9-13C4-96D091216416}"/>
                  </a:ext>
                </a:extLst>
              </p:cNvPr>
              <p:cNvSpPr/>
              <p:nvPr/>
            </p:nvSpPr>
            <p:spPr>
              <a:xfrm>
                <a:off x="6984854" y="1431922"/>
                <a:ext cx="1854345" cy="256272"/>
              </a:xfrm>
              <a:custGeom>
                <a:avLst/>
                <a:gdLst>
                  <a:gd name="connsiteX0" fmla="*/ 1854346 w 1854345"/>
                  <a:gd name="connsiteY0" fmla="*/ 179020 h 256272"/>
                  <a:gd name="connsiteX1" fmla="*/ 1282446 w 1854345"/>
                  <a:gd name="connsiteY1" fmla="*/ 188703 h 256272"/>
                  <a:gd name="connsiteX2" fmla="*/ 969693 w 1854345"/>
                  <a:gd name="connsiteY2" fmla="*/ 113748 h 256272"/>
                  <a:gd name="connsiteX3" fmla="*/ 527123 w 1854345"/>
                  <a:gd name="connsiteY3" fmla="*/ 57687 h 256272"/>
                  <a:gd name="connsiteX4" fmla="*/ 247031 w 1854345"/>
                  <a:gd name="connsiteY4" fmla="*/ 255616 h 256272"/>
                  <a:gd name="connsiteX5" fmla="*/ 152247 w 1854345"/>
                  <a:gd name="connsiteY5" fmla="*/ 202631 h 256272"/>
                  <a:gd name="connsiteX6" fmla="*/ 21088 w 1854345"/>
                  <a:gd name="connsiteY6" fmla="*/ 19516 h 256272"/>
                  <a:gd name="connsiteX7" fmla="*/ 0 w 1854345"/>
                  <a:gd name="connsiteY7" fmla="*/ 0 h 25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345" h="256272">
                    <a:moveTo>
                      <a:pt x="1854346" y="179020"/>
                    </a:moveTo>
                    <a:cubicBezTo>
                      <a:pt x="1626717" y="205251"/>
                      <a:pt x="1489072" y="223790"/>
                      <a:pt x="1282446" y="188703"/>
                    </a:cubicBezTo>
                    <a:cubicBezTo>
                      <a:pt x="1188720" y="172194"/>
                      <a:pt x="1054989" y="139207"/>
                      <a:pt x="969693" y="113748"/>
                    </a:cubicBezTo>
                    <a:cubicBezTo>
                      <a:pt x="774154" y="56835"/>
                      <a:pt x="680085" y="-15149"/>
                      <a:pt x="527123" y="57687"/>
                    </a:cubicBezTo>
                    <a:cubicBezTo>
                      <a:pt x="389591" y="126449"/>
                      <a:pt x="330841" y="242662"/>
                      <a:pt x="247031" y="255616"/>
                    </a:cubicBezTo>
                    <a:cubicBezTo>
                      <a:pt x="206911" y="260721"/>
                      <a:pt x="179308" y="235434"/>
                      <a:pt x="152247" y="202631"/>
                    </a:cubicBezTo>
                    <a:cubicBezTo>
                      <a:pt x="110242" y="151674"/>
                      <a:pt x="63693" y="65476"/>
                      <a:pt x="21088" y="19516"/>
                    </a:cubicBezTo>
                    <a:cubicBezTo>
                      <a:pt x="13916" y="11787"/>
                      <a:pt x="6944" y="5299"/>
                      <a:pt x="0" y="0"/>
                    </a:cubicBezTo>
                  </a:path>
                </a:pathLst>
              </a:custGeom>
              <a:noFill/>
              <a:ln w="6350" cap="rnd">
                <a:solidFill>
                  <a:schemeClr val="bg2"/>
                </a:solidFill>
                <a:prstDash val="solid"/>
                <a:round/>
              </a:ln>
            </p:spPr>
            <p:txBody>
              <a:bodyPr rtlCol="0" anchor="ctr"/>
              <a:lstStyle/>
              <a:p>
                <a:endParaRPr lang="en-US"/>
              </a:p>
            </p:txBody>
          </p:sp>
        </p:grpSp>
        <p:sp>
          <p:nvSpPr>
            <p:cNvPr id="13" name="Freeform 9">
              <a:extLst>
                <a:ext uri="{FF2B5EF4-FFF2-40B4-BE49-F238E27FC236}">
                  <a16:creationId xmlns:a16="http://schemas.microsoft.com/office/drawing/2014/main" id="{A1E98C9B-6977-ADFC-AF08-36A5DB5BED3B}"/>
                </a:ext>
              </a:extLst>
            </p:cNvPr>
            <p:cNvSpPr/>
            <p:nvPr/>
          </p:nvSpPr>
          <p:spPr>
            <a:xfrm>
              <a:off x="6511709" y="1431924"/>
              <a:ext cx="2327490" cy="516625"/>
            </a:xfrm>
            <a:custGeom>
              <a:avLst/>
              <a:gdLst>
                <a:gd name="connsiteX0" fmla="*/ 2327491 w 2327490"/>
                <a:gd name="connsiteY0" fmla="*/ 326356 h 516625"/>
                <a:gd name="connsiteX1" fmla="*/ 1701956 w 2327490"/>
                <a:gd name="connsiteY1" fmla="*/ 377951 h 516625"/>
                <a:gd name="connsiteX2" fmla="*/ 1316907 w 2327490"/>
                <a:gd name="connsiteY2" fmla="*/ 236652 h 516625"/>
                <a:gd name="connsiteX3" fmla="*/ 855021 w 2327490"/>
                <a:gd name="connsiteY3" fmla="*/ 271144 h 516625"/>
                <a:gd name="connsiteX4" fmla="*/ 586645 w 2327490"/>
                <a:gd name="connsiteY4" fmla="*/ 477009 h 516625"/>
                <a:gd name="connsiteX5" fmla="*/ 426882 w 2327490"/>
                <a:gd name="connsiteY5" fmla="*/ 139293 h 516625"/>
                <a:gd name="connsiteX6" fmla="*/ 334927 w 2327490"/>
                <a:gd name="connsiteY6" fmla="*/ 89685 h 516625"/>
                <a:gd name="connsiteX7" fmla="*/ 269405 w 2327490"/>
                <a:gd name="connsiteY7" fmla="*/ 131919 h 516625"/>
                <a:gd name="connsiteX8" fmla="*/ 123987 w 2327490"/>
                <a:gd name="connsiteY8" fmla="*/ 117440 h 516625"/>
                <a:gd name="connsiteX9" fmla="*/ 0 w 2327490"/>
                <a:gd name="connsiteY9" fmla="*/ 0 h 51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490" h="516625">
                  <a:moveTo>
                    <a:pt x="2327491" y="326356"/>
                  </a:moveTo>
                  <a:cubicBezTo>
                    <a:pt x="2072431" y="381057"/>
                    <a:pt x="1910524" y="427483"/>
                    <a:pt x="1701956" y="377951"/>
                  </a:cubicBezTo>
                  <a:cubicBezTo>
                    <a:pt x="1604143" y="355191"/>
                    <a:pt x="1438094" y="296292"/>
                    <a:pt x="1316907" y="236652"/>
                  </a:cubicBezTo>
                  <a:cubicBezTo>
                    <a:pt x="1139514" y="147956"/>
                    <a:pt x="1032815" y="46694"/>
                    <a:pt x="855021" y="271144"/>
                  </a:cubicBezTo>
                  <a:cubicBezTo>
                    <a:pt x="751894" y="400859"/>
                    <a:pt x="675056" y="602602"/>
                    <a:pt x="586645" y="477009"/>
                  </a:cubicBezTo>
                  <a:cubicBezTo>
                    <a:pt x="532324" y="398813"/>
                    <a:pt x="481746" y="231121"/>
                    <a:pt x="426882" y="139293"/>
                  </a:cubicBezTo>
                  <a:cubicBezTo>
                    <a:pt x="403279" y="100993"/>
                    <a:pt x="377762" y="73791"/>
                    <a:pt x="334927" y="89685"/>
                  </a:cubicBezTo>
                  <a:cubicBezTo>
                    <a:pt x="312325" y="98539"/>
                    <a:pt x="291465" y="115675"/>
                    <a:pt x="269405" y="131919"/>
                  </a:cubicBezTo>
                  <a:cubicBezTo>
                    <a:pt x="216913" y="170100"/>
                    <a:pt x="187080" y="175495"/>
                    <a:pt x="123987" y="117440"/>
                  </a:cubicBezTo>
                  <a:cubicBezTo>
                    <a:pt x="76352" y="73021"/>
                    <a:pt x="52207" y="36032"/>
                    <a:pt x="0" y="0"/>
                  </a:cubicBezTo>
                </a:path>
              </a:pathLst>
            </a:custGeom>
            <a:noFill/>
            <a:ln w="6350" cap="rnd">
              <a:solidFill>
                <a:schemeClr val="bg2"/>
              </a:solidFill>
              <a:prstDash val="solid"/>
              <a:round/>
            </a:ln>
          </p:spPr>
          <p:txBody>
            <a:bodyPr rtlCol="0" anchor="ctr"/>
            <a:lstStyle/>
            <a:p>
              <a:endParaRPr lang="en-US"/>
            </a:p>
          </p:txBody>
        </p:sp>
        <p:sp>
          <p:nvSpPr>
            <p:cNvPr id="16" name="Freeform 10">
              <a:extLst>
                <a:ext uri="{FF2B5EF4-FFF2-40B4-BE49-F238E27FC236}">
                  <a16:creationId xmlns:a16="http://schemas.microsoft.com/office/drawing/2014/main" id="{95279E25-5FD9-7413-ADE9-1FEB2612971D}"/>
                </a:ext>
              </a:extLst>
            </p:cNvPr>
            <p:cNvSpPr/>
            <p:nvPr/>
          </p:nvSpPr>
          <p:spPr>
            <a:xfrm>
              <a:off x="6503736" y="1431924"/>
              <a:ext cx="2335463" cy="451595"/>
            </a:xfrm>
            <a:custGeom>
              <a:avLst/>
              <a:gdLst>
                <a:gd name="connsiteX0" fmla="*/ 2335464 w 2335463"/>
                <a:gd name="connsiteY0" fmla="*/ 284675 h 451595"/>
                <a:gd name="connsiteX1" fmla="*/ 1676181 w 2335463"/>
                <a:gd name="connsiteY1" fmla="*/ 333408 h 451595"/>
                <a:gd name="connsiteX2" fmla="*/ 1291105 w 2335463"/>
                <a:gd name="connsiteY2" fmla="*/ 203931 h 451595"/>
                <a:gd name="connsiteX3" fmla="*/ 927402 w 2335463"/>
                <a:gd name="connsiteY3" fmla="*/ 145629 h 451595"/>
                <a:gd name="connsiteX4" fmla="*/ 638566 w 2335463"/>
                <a:gd name="connsiteY4" fmla="*/ 447722 h 451595"/>
                <a:gd name="connsiteX5" fmla="*/ 561128 w 2335463"/>
                <a:gd name="connsiteY5" fmla="*/ 415387 h 451595"/>
                <a:gd name="connsiteX6" fmla="*/ 401622 w 2335463"/>
                <a:gd name="connsiteY6" fmla="*/ 110886 h 451595"/>
                <a:gd name="connsiteX7" fmla="*/ 309810 w 2335463"/>
                <a:gd name="connsiteY7" fmla="*/ 65743 h 451595"/>
                <a:gd name="connsiteX8" fmla="*/ 244373 w 2335463"/>
                <a:gd name="connsiteY8" fmla="*/ 103278 h 451595"/>
                <a:gd name="connsiteX9" fmla="*/ 99155 w 2335463"/>
                <a:gd name="connsiteY9" fmla="*/ 89384 h 451595"/>
                <a:gd name="connsiteX10" fmla="*/ 0 w 2335463"/>
                <a:gd name="connsiteY10" fmla="*/ 0 h 45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463" h="451595">
                  <a:moveTo>
                    <a:pt x="2335464" y="284675"/>
                  </a:moveTo>
                  <a:cubicBezTo>
                    <a:pt x="2057972" y="335134"/>
                    <a:pt x="1900381" y="381048"/>
                    <a:pt x="1676181" y="333408"/>
                  </a:cubicBezTo>
                  <a:cubicBezTo>
                    <a:pt x="1578998" y="312148"/>
                    <a:pt x="1420092" y="261372"/>
                    <a:pt x="1291105" y="203931"/>
                  </a:cubicBezTo>
                  <a:cubicBezTo>
                    <a:pt x="1143429" y="137027"/>
                    <a:pt x="1054446" y="67448"/>
                    <a:pt x="927402" y="145629"/>
                  </a:cubicBezTo>
                  <a:cubicBezTo>
                    <a:pt x="791156" y="230413"/>
                    <a:pt x="721862" y="415430"/>
                    <a:pt x="638566" y="447722"/>
                  </a:cubicBezTo>
                  <a:cubicBezTo>
                    <a:pt x="605562" y="459604"/>
                    <a:pt x="582816" y="442833"/>
                    <a:pt x="561128" y="415387"/>
                  </a:cubicBezTo>
                  <a:cubicBezTo>
                    <a:pt x="507006" y="345290"/>
                    <a:pt x="455229" y="191297"/>
                    <a:pt x="401622" y="110886"/>
                  </a:cubicBezTo>
                  <a:cubicBezTo>
                    <a:pt x="376647" y="74105"/>
                    <a:pt x="351644" y="52510"/>
                    <a:pt x="309810" y="65743"/>
                  </a:cubicBezTo>
                  <a:cubicBezTo>
                    <a:pt x="287693" y="73500"/>
                    <a:pt x="269234" y="86912"/>
                    <a:pt x="244373" y="103278"/>
                  </a:cubicBezTo>
                  <a:cubicBezTo>
                    <a:pt x="192139" y="137190"/>
                    <a:pt x="162878" y="142083"/>
                    <a:pt x="99155" y="89384"/>
                  </a:cubicBezTo>
                  <a:cubicBezTo>
                    <a:pt x="60951" y="56862"/>
                    <a:pt x="35233" y="26732"/>
                    <a:pt x="0" y="0"/>
                  </a:cubicBezTo>
                </a:path>
              </a:pathLst>
            </a:custGeom>
            <a:noFill/>
            <a:ln w="6350" cap="rnd">
              <a:solidFill>
                <a:schemeClr val="bg2"/>
              </a:solidFill>
              <a:prstDash val="solid"/>
              <a:round/>
            </a:ln>
          </p:spPr>
          <p:txBody>
            <a:bodyPr rtlCol="0" anchor="ctr"/>
            <a:lstStyle/>
            <a:p>
              <a:endParaRPr lang="en-US"/>
            </a:p>
          </p:txBody>
        </p:sp>
        <p:sp>
          <p:nvSpPr>
            <p:cNvPr id="18" name="Freeform 11">
              <a:extLst>
                <a:ext uri="{FF2B5EF4-FFF2-40B4-BE49-F238E27FC236}">
                  <a16:creationId xmlns:a16="http://schemas.microsoft.com/office/drawing/2014/main" id="{88BFD6E8-5AFE-8DEB-D145-23F8FC95A814}"/>
                </a:ext>
              </a:extLst>
            </p:cNvPr>
            <p:cNvSpPr/>
            <p:nvPr/>
          </p:nvSpPr>
          <p:spPr>
            <a:xfrm>
              <a:off x="6708104" y="1431924"/>
              <a:ext cx="2131095" cy="201454"/>
            </a:xfrm>
            <a:custGeom>
              <a:avLst/>
              <a:gdLst>
                <a:gd name="connsiteX0" fmla="*/ 2131095 w 2131095"/>
                <a:gd name="connsiteY0" fmla="*/ 133966 h 201454"/>
                <a:gd name="connsiteX1" fmla="*/ 1741246 w 2131095"/>
                <a:gd name="connsiteY1" fmla="*/ 163625 h 201454"/>
                <a:gd name="connsiteX2" fmla="*/ 1055875 w 2131095"/>
                <a:gd name="connsiteY2" fmla="*/ 118014 h 201454"/>
                <a:gd name="connsiteX3" fmla="*/ 774754 w 2131095"/>
                <a:gd name="connsiteY3" fmla="*/ 39966 h 201454"/>
                <a:gd name="connsiteX4" fmla="*/ 512893 w 2131095"/>
                <a:gd name="connsiteY4" fmla="*/ 29065 h 201454"/>
                <a:gd name="connsiteX5" fmla="*/ 224914 w 2131095"/>
                <a:gd name="connsiteY5" fmla="*/ 200275 h 201454"/>
                <a:gd name="connsiteX6" fmla="*/ 149304 w 2131095"/>
                <a:gd name="connsiteY6" fmla="*/ 176817 h 201454"/>
                <a:gd name="connsiteX7" fmla="*/ 0 w 2131095"/>
                <a:gd name="connsiteY7" fmla="*/ 0 h 20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095" h="201454">
                  <a:moveTo>
                    <a:pt x="2131095" y="133966"/>
                  </a:moveTo>
                  <a:cubicBezTo>
                    <a:pt x="1999250" y="141712"/>
                    <a:pt x="1876406" y="152016"/>
                    <a:pt x="1741246" y="163625"/>
                  </a:cubicBezTo>
                  <a:cubicBezTo>
                    <a:pt x="1450096" y="186988"/>
                    <a:pt x="1340053" y="183139"/>
                    <a:pt x="1055875" y="118014"/>
                  </a:cubicBezTo>
                  <a:cubicBezTo>
                    <a:pt x="906542" y="83791"/>
                    <a:pt x="839562" y="59986"/>
                    <a:pt x="774754" y="39966"/>
                  </a:cubicBezTo>
                  <a:cubicBezTo>
                    <a:pt x="680771" y="11687"/>
                    <a:pt x="606476" y="-4584"/>
                    <a:pt x="512893" y="29065"/>
                  </a:cubicBezTo>
                  <a:cubicBezTo>
                    <a:pt x="374133" y="78957"/>
                    <a:pt x="309125" y="185958"/>
                    <a:pt x="224914" y="200275"/>
                  </a:cubicBezTo>
                  <a:cubicBezTo>
                    <a:pt x="195024" y="204827"/>
                    <a:pt x="172936" y="196037"/>
                    <a:pt x="149304" y="176817"/>
                  </a:cubicBezTo>
                  <a:cubicBezTo>
                    <a:pt x="97355" y="133683"/>
                    <a:pt x="49092" y="48125"/>
                    <a:pt x="0" y="0"/>
                  </a:cubicBezTo>
                </a:path>
              </a:pathLst>
            </a:custGeom>
            <a:noFill/>
            <a:ln w="6350" cap="rnd">
              <a:solidFill>
                <a:schemeClr val="bg2"/>
              </a:solidFill>
              <a:prstDash val="solid"/>
              <a:round/>
            </a:ln>
          </p:spPr>
          <p:txBody>
            <a:bodyPr rtlCol="0" anchor="ctr"/>
            <a:lstStyle/>
            <a:p>
              <a:endParaRPr lang="en-US"/>
            </a:p>
          </p:txBody>
        </p:sp>
      </p:gr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6662290"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6664791"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0"/>
            <a:ext cx="11160125" cy="4869431"/>
          </a:xfrm>
        </p:spPr>
        <p:txBody>
          <a:bodyPr vert="horz" lIns="0" tIns="0" rIns="0" bIns="0" numCol="1" spcCol="137160" rtlCol="0">
            <a:noAutofit/>
          </a:bodyPr>
          <a:lstStyle>
            <a:lvl1pPr marL="0" indent="0">
              <a:buNone/>
              <a:defRPr lang="en-US" dirty="0" smtClean="0"/>
            </a:lvl1pPr>
            <a:lvl2pPr>
              <a:defRPr kumimoji="0" lang="en-US" b="0" i="0" u="none" strike="noStrike" cap="none" spc="0" normalizeH="0" baseline="0" noProof="0" dirty="0" smtClean="0">
                <a:ln>
                  <a:noFill/>
                </a:ln>
                <a:solidFill>
                  <a:srgbClr val="182440"/>
                </a:solidFill>
                <a:effectLst/>
                <a:uLnTx/>
                <a:uFillTx/>
                <a:latin typeface="Arial" panose="020B0604020202020204"/>
              </a:defRPr>
            </a:lvl2pPr>
            <a:lvl3pPr>
              <a:defRPr kumimoji="0" lang="en-US" b="0" i="0" u="none" strike="noStrike" cap="none" spc="0" normalizeH="0" baseline="0" noProof="0" dirty="0" smtClean="0">
                <a:ln>
                  <a:noFill/>
                </a:ln>
                <a:solidFill>
                  <a:srgbClr val="182440"/>
                </a:solidFill>
                <a:effectLst/>
                <a:uLnTx/>
                <a:uFillTx/>
                <a:latin typeface="Arial" panose="020B0604020202020204"/>
              </a:defRPr>
            </a:lvl3pPr>
            <a:lvl4pPr>
              <a:defRPr kumimoji="0" lang="en-US" b="0" i="0" u="none" strike="noStrike" cap="none" spc="0" normalizeH="0" baseline="0" noProof="0" dirty="0" smtClean="0">
                <a:ln>
                  <a:noFill/>
                </a:ln>
                <a:solidFill>
                  <a:srgbClr val="182440"/>
                </a:solidFill>
                <a:effectLst/>
                <a:uLnTx/>
                <a:uFillTx/>
                <a:latin typeface="Arial" panose="020B0604020202020204"/>
              </a:defRPr>
            </a:lvl4pPr>
            <a:lvl5pPr>
              <a:defRPr kumimoji="0" lang="en-US" b="0" i="0" u="none" strike="noStrike" cap="none" spc="0" normalizeH="0" baseline="0" noProof="0" dirty="0">
                <a:ln>
                  <a:noFill/>
                </a:ln>
                <a:solidFill>
                  <a:srgbClr val="182440"/>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Second level</a:t>
            </a:r>
          </a:p>
          <a:p>
            <a:pPr lvl="2">
              <a:lnSpc>
                <a:spcPct val="100000"/>
              </a:lnSpc>
              <a:spcBef>
                <a:spcPts val="1000"/>
              </a:spcBef>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Third level</a:t>
            </a:r>
          </a:p>
          <a:p>
            <a:pPr lvl="3">
              <a:lnSpc>
                <a:spcPct val="100000"/>
              </a:lnSpc>
              <a:spcBef>
                <a:spcPts val="1000"/>
              </a:spcBef>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Fourth level</a:t>
            </a:r>
          </a:p>
          <a:p>
            <a:pPr lvl="4">
              <a:lnSpc>
                <a:spcPct val="100000"/>
              </a:lnSpc>
              <a:spcBef>
                <a:spcPts val="1000"/>
              </a:spcBef>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Fifth level</a:t>
            </a:r>
          </a:p>
        </p:txBody>
      </p:sp>
    </p:spTree>
    <p:extLst>
      <p:ext uri="{BB962C8B-B14F-4D97-AF65-F5344CB8AC3E}">
        <p14:creationId xmlns:p14="http://schemas.microsoft.com/office/powerpoint/2010/main" val="3742236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Layout w/string darkgray">
    <p:spTree>
      <p:nvGrpSpPr>
        <p:cNvPr id="1" name=""/>
        <p:cNvGrpSpPr/>
        <p:nvPr/>
      </p:nvGrpSpPr>
      <p:grpSpPr>
        <a:xfrm>
          <a:off x="0" y="0"/>
          <a:ext cx="0" cy="0"/>
          <a:chOff x="0" y="0"/>
          <a:chExt cx="0" cy="0"/>
        </a:xfrm>
      </p:grpSpPr>
      <p:grpSp>
        <p:nvGrpSpPr>
          <p:cNvPr id="3" name="Content Placeholder 2">
            <a:extLst>
              <a:ext uri="{FF2B5EF4-FFF2-40B4-BE49-F238E27FC236}">
                <a16:creationId xmlns:a16="http://schemas.microsoft.com/office/drawing/2014/main" id="{D7FB411B-CC86-99BB-F5B1-7EC52E2177FC}"/>
              </a:ext>
            </a:extLst>
          </p:cNvPr>
          <p:cNvGrpSpPr/>
          <p:nvPr userDrawn="1"/>
        </p:nvGrpSpPr>
        <p:grpSpPr>
          <a:xfrm>
            <a:off x="6979533" y="-3"/>
            <a:ext cx="5212464" cy="1153274"/>
            <a:chOff x="6503736" y="1431820"/>
            <a:chExt cx="2335463" cy="516729"/>
          </a:xfrm>
          <a:noFill/>
        </p:grpSpPr>
        <p:sp>
          <p:nvSpPr>
            <p:cNvPr id="5" name="Freeform 2">
              <a:extLst>
                <a:ext uri="{FF2B5EF4-FFF2-40B4-BE49-F238E27FC236}">
                  <a16:creationId xmlns:a16="http://schemas.microsoft.com/office/drawing/2014/main" id="{BBC6559D-0F0D-DD50-E262-45478596B795}"/>
                </a:ext>
              </a:extLst>
            </p:cNvPr>
            <p:cNvSpPr/>
            <p:nvPr/>
          </p:nvSpPr>
          <p:spPr>
            <a:xfrm>
              <a:off x="6871325" y="1431924"/>
              <a:ext cx="1967874" cy="503051"/>
            </a:xfrm>
            <a:custGeom>
              <a:avLst/>
              <a:gdLst>
                <a:gd name="connsiteX0" fmla="*/ 1967875 w 1967874"/>
                <a:gd name="connsiteY0" fmla="*/ 371350 h 503051"/>
                <a:gd name="connsiteX1" fmla="*/ 1726187 w 1967874"/>
                <a:gd name="connsiteY1" fmla="*/ 362717 h 503051"/>
                <a:gd name="connsiteX2" fmla="*/ 1371172 w 1967874"/>
                <a:gd name="connsiteY2" fmla="*/ 245329 h 503051"/>
                <a:gd name="connsiteX3" fmla="*/ 964092 w 1967874"/>
                <a:gd name="connsiteY3" fmla="*/ 146583 h 503051"/>
                <a:gd name="connsiteX4" fmla="*/ 659940 w 1967874"/>
                <a:gd name="connsiteY4" fmla="*/ 496151 h 503051"/>
                <a:gd name="connsiteX5" fmla="*/ 557499 w 1967874"/>
                <a:gd name="connsiteY5" fmla="*/ 432140 h 503051"/>
                <a:gd name="connsiteX6" fmla="*/ 418710 w 1967874"/>
                <a:gd name="connsiteY6" fmla="*/ 130164 h 503051"/>
                <a:gd name="connsiteX7" fmla="*/ 315211 w 1967874"/>
                <a:gd name="connsiteY7" fmla="*/ 80038 h 503051"/>
                <a:gd name="connsiteX8" fmla="*/ 228200 w 1967874"/>
                <a:gd name="connsiteY8" fmla="*/ 137989 h 503051"/>
                <a:gd name="connsiteX9" fmla="*/ 159734 w 1967874"/>
                <a:gd name="connsiteY9" fmla="*/ 141450 h 503051"/>
                <a:gd name="connsiteX10" fmla="*/ 27718 w 1967874"/>
                <a:gd name="connsiteY10" fmla="*/ 23509 h 503051"/>
                <a:gd name="connsiteX11" fmla="*/ 0 w 1967874"/>
                <a:gd name="connsiteY11" fmla="*/ 0 h 50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74" h="503051">
                  <a:moveTo>
                    <a:pt x="1967875" y="371350"/>
                  </a:moveTo>
                  <a:cubicBezTo>
                    <a:pt x="1889551" y="380403"/>
                    <a:pt x="1814370" y="379591"/>
                    <a:pt x="1726187" y="362717"/>
                  </a:cubicBezTo>
                  <a:cubicBezTo>
                    <a:pt x="1617945" y="341206"/>
                    <a:pt x="1471241" y="289068"/>
                    <a:pt x="1371172" y="245329"/>
                  </a:cubicBezTo>
                  <a:cubicBezTo>
                    <a:pt x="1192749" y="168107"/>
                    <a:pt x="1094566" y="68025"/>
                    <a:pt x="964092" y="146583"/>
                  </a:cubicBezTo>
                  <a:cubicBezTo>
                    <a:pt x="819417" y="233679"/>
                    <a:pt x="745407" y="451246"/>
                    <a:pt x="659940" y="496151"/>
                  </a:cubicBezTo>
                  <a:cubicBezTo>
                    <a:pt x="612905" y="519971"/>
                    <a:pt x="583530" y="478080"/>
                    <a:pt x="557499" y="432140"/>
                  </a:cubicBezTo>
                  <a:cubicBezTo>
                    <a:pt x="508864" y="343632"/>
                    <a:pt x="465630" y="210167"/>
                    <a:pt x="418710" y="130164"/>
                  </a:cubicBezTo>
                  <a:cubicBezTo>
                    <a:pt x="391106" y="84506"/>
                    <a:pt x="363674" y="57111"/>
                    <a:pt x="315211" y="80038"/>
                  </a:cubicBezTo>
                  <a:cubicBezTo>
                    <a:pt x="286093" y="94118"/>
                    <a:pt x="258032" y="121530"/>
                    <a:pt x="228200" y="137989"/>
                  </a:cubicBezTo>
                  <a:cubicBezTo>
                    <a:pt x="204883" y="150322"/>
                    <a:pt x="186109" y="153204"/>
                    <a:pt x="159734" y="141450"/>
                  </a:cubicBezTo>
                  <a:cubicBezTo>
                    <a:pt x="114757" y="120765"/>
                    <a:pt x="72809" y="66128"/>
                    <a:pt x="27718" y="23509"/>
                  </a:cubicBezTo>
                  <a:cubicBezTo>
                    <a:pt x="18202" y="14656"/>
                    <a:pt x="9001" y="6905"/>
                    <a:pt x="0" y="0"/>
                  </a:cubicBezTo>
                </a:path>
              </a:pathLst>
            </a:custGeom>
            <a:noFill/>
            <a:ln w="6350" cap="rnd">
              <a:solidFill>
                <a:schemeClr val="tx2"/>
              </a:solidFill>
              <a:prstDash val="solid"/>
              <a:round/>
            </a:ln>
          </p:spPr>
          <p:txBody>
            <a:bodyPr rtlCol="0" anchor="ctr"/>
            <a:lstStyle/>
            <a:p>
              <a:endParaRPr lang="en-US"/>
            </a:p>
          </p:txBody>
        </p:sp>
        <p:grpSp>
          <p:nvGrpSpPr>
            <p:cNvPr id="6" name="Content Placeholder 2">
              <a:extLst>
                <a:ext uri="{FF2B5EF4-FFF2-40B4-BE49-F238E27FC236}">
                  <a16:creationId xmlns:a16="http://schemas.microsoft.com/office/drawing/2014/main" id="{2B221175-A36A-88C1-BC41-4FCAAF2EE024}"/>
                </a:ext>
              </a:extLst>
            </p:cNvPr>
            <p:cNvGrpSpPr/>
            <p:nvPr/>
          </p:nvGrpSpPr>
          <p:grpSpPr>
            <a:xfrm>
              <a:off x="7228398" y="1431924"/>
              <a:ext cx="1610801" cy="93657"/>
              <a:chOff x="7228398" y="1431924"/>
              <a:chExt cx="1610801" cy="93657"/>
            </a:xfrm>
            <a:noFill/>
          </p:grpSpPr>
          <p:sp>
            <p:nvSpPr>
              <p:cNvPr id="22" name="Freeform 14">
                <a:extLst>
                  <a:ext uri="{FF2B5EF4-FFF2-40B4-BE49-F238E27FC236}">
                    <a16:creationId xmlns:a16="http://schemas.microsoft.com/office/drawing/2014/main" id="{26BA5387-CBC4-4240-B26D-3CCB445B369A}"/>
                  </a:ext>
                </a:extLst>
              </p:cNvPr>
              <p:cNvSpPr/>
              <p:nvPr/>
            </p:nvSpPr>
            <p:spPr>
              <a:xfrm>
                <a:off x="7228398" y="1431924"/>
                <a:ext cx="386391" cy="93657"/>
              </a:xfrm>
              <a:custGeom>
                <a:avLst/>
                <a:gdLst>
                  <a:gd name="connsiteX0" fmla="*/ 386391 w 386391"/>
                  <a:gd name="connsiteY0" fmla="*/ 0 h 93657"/>
                  <a:gd name="connsiteX1" fmla="*/ 62922 w 386391"/>
                  <a:gd name="connsiteY1" fmla="*/ 55677 h 93657"/>
                  <a:gd name="connsiteX2" fmla="*/ 0 w 386391"/>
                  <a:gd name="connsiteY2" fmla="*/ 0 h 93657"/>
                </a:gdLst>
                <a:ahLst/>
                <a:cxnLst>
                  <a:cxn ang="0">
                    <a:pos x="connsiteX0" y="connsiteY0"/>
                  </a:cxn>
                  <a:cxn ang="0">
                    <a:pos x="connsiteX1" y="connsiteY1"/>
                  </a:cxn>
                  <a:cxn ang="0">
                    <a:pos x="connsiteX2" y="connsiteY2"/>
                  </a:cxn>
                </a:cxnLst>
                <a:rect l="l" t="t" r="r" b="b"/>
                <a:pathLst>
                  <a:path w="386391" h="93657">
                    <a:moveTo>
                      <a:pt x="386391" y="0"/>
                    </a:moveTo>
                    <a:cubicBezTo>
                      <a:pt x="243973" y="55862"/>
                      <a:pt x="177908" y="145104"/>
                      <a:pt x="62922" y="55677"/>
                    </a:cubicBezTo>
                    <a:cubicBezTo>
                      <a:pt x="42205" y="39454"/>
                      <a:pt x="20945" y="19349"/>
                      <a:pt x="0" y="0"/>
                    </a:cubicBezTo>
                  </a:path>
                </a:pathLst>
              </a:custGeom>
              <a:noFill/>
              <a:ln w="6350" cap="rnd">
                <a:solidFill>
                  <a:schemeClr val="tx2"/>
                </a:solidFill>
                <a:prstDash val="solid"/>
                <a:round/>
              </a:ln>
            </p:spPr>
            <p:txBody>
              <a:bodyPr rtlCol="0" anchor="ctr"/>
              <a:lstStyle/>
              <a:p>
                <a:endParaRPr lang="en-US"/>
              </a:p>
            </p:txBody>
          </p:sp>
          <p:sp>
            <p:nvSpPr>
              <p:cNvPr id="23" name="Freeform 15">
                <a:extLst>
                  <a:ext uri="{FF2B5EF4-FFF2-40B4-BE49-F238E27FC236}">
                    <a16:creationId xmlns:a16="http://schemas.microsoft.com/office/drawing/2014/main" id="{84FDAACA-C5B2-E116-4898-ADF2B51BB300}"/>
                  </a:ext>
                </a:extLst>
              </p:cNvPr>
              <p:cNvSpPr/>
              <p:nvPr/>
            </p:nvSpPr>
            <p:spPr>
              <a:xfrm>
                <a:off x="8011982" y="1431925"/>
                <a:ext cx="827217" cy="90287"/>
              </a:xfrm>
              <a:custGeom>
                <a:avLst/>
                <a:gdLst>
                  <a:gd name="connsiteX0" fmla="*/ 827218 w 827217"/>
                  <a:gd name="connsiteY0" fmla="*/ 86817 h 90287"/>
                  <a:gd name="connsiteX1" fmla="*/ 399479 w 827217"/>
                  <a:gd name="connsiteY1" fmla="*/ 71443 h 90287"/>
                  <a:gd name="connsiteX2" fmla="*/ 0 w 827217"/>
                  <a:gd name="connsiteY2" fmla="*/ 0 h 90287"/>
                </a:gdLst>
                <a:ahLst/>
                <a:cxnLst>
                  <a:cxn ang="0">
                    <a:pos x="connsiteX0" y="connsiteY0"/>
                  </a:cxn>
                  <a:cxn ang="0">
                    <a:pos x="connsiteX1" y="connsiteY1"/>
                  </a:cxn>
                  <a:cxn ang="0">
                    <a:pos x="connsiteX2" y="connsiteY2"/>
                  </a:cxn>
                </a:cxnLst>
                <a:rect l="l" t="t" r="r" b="b"/>
                <a:pathLst>
                  <a:path w="827217" h="90287">
                    <a:moveTo>
                      <a:pt x="827218" y="86817"/>
                    </a:moveTo>
                    <a:cubicBezTo>
                      <a:pt x="680028" y="92938"/>
                      <a:pt x="566614" y="92734"/>
                      <a:pt x="399479" y="71443"/>
                    </a:cubicBezTo>
                    <a:cubicBezTo>
                      <a:pt x="216456" y="46962"/>
                      <a:pt x="93126" y="20498"/>
                      <a:pt x="0" y="0"/>
                    </a:cubicBezTo>
                  </a:path>
                </a:pathLst>
              </a:custGeom>
              <a:noFill/>
              <a:ln w="6350" cap="rnd">
                <a:solidFill>
                  <a:schemeClr val="tx2"/>
                </a:solidFill>
                <a:prstDash val="solid"/>
                <a:round/>
              </a:ln>
            </p:spPr>
            <p:txBody>
              <a:bodyPr rtlCol="0" anchor="ctr"/>
              <a:lstStyle/>
              <a:p>
                <a:endParaRPr lang="en-US"/>
              </a:p>
            </p:txBody>
          </p:sp>
        </p:grpSp>
        <p:sp>
          <p:nvSpPr>
            <p:cNvPr id="7" name="Freeform 6">
              <a:extLst>
                <a:ext uri="{FF2B5EF4-FFF2-40B4-BE49-F238E27FC236}">
                  <a16:creationId xmlns:a16="http://schemas.microsoft.com/office/drawing/2014/main" id="{CDC3E059-290E-BB4A-0646-4FE352CFF0B5}"/>
                </a:ext>
              </a:extLst>
            </p:cNvPr>
            <p:cNvSpPr/>
            <p:nvPr/>
          </p:nvSpPr>
          <p:spPr>
            <a:xfrm>
              <a:off x="6706219" y="1431923"/>
              <a:ext cx="2132980" cy="438165"/>
            </a:xfrm>
            <a:custGeom>
              <a:avLst/>
              <a:gdLst>
                <a:gd name="connsiteX0" fmla="*/ 2132981 w 2132980"/>
                <a:gd name="connsiteY0" fmla="*/ 305154 h 438165"/>
                <a:gd name="connsiteX1" fmla="*/ 1455696 w 2132980"/>
                <a:gd name="connsiteY1" fmla="*/ 255462 h 438165"/>
                <a:gd name="connsiteX2" fmla="*/ 1175004 w 2132980"/>
                <a:gd name="connsiteY2" fmla="*/ 138039 h 438165"/>
                <a:gd name="connsiteX3" fmla="*/ 913657 w 2132980"/>
                <a:gd name="connsiteY3" fmla="*/ 139628 h 438165"/>
                <a:gd name="connsiteX4" fmla="*/ 621506 w 2132980"/>
                <a:gd name="connsiteY4" fmla="*/ 437290 h 438165"/>
                <a:gd name="connsiteX5" fmla="*/ 548240 w 2132980"/>
                <a:gd name="connsiteY5" fmla="*/ 394570 h 438165"/>
                <a:gd name="connsiteX6" fmla="*/ 477917 w 2132980"/>
                <a:gd name="connsiteY6" fmla="*/ 264056 h 438165"/>
                <a:gd name="connsiteX7" fmla="*/ 292094 w 2132980"/>
                <a:gd name="connsiteY7" fmla="*/ 59925 h 438165"/>
                <a:gd name="connsiteX8" fmla="*/ 227771 w 2132980"/>
                <a:gd name="connsiteY8" fmla="*/ 98631 h 438165"/>
                <a:gd name="connsiteX9" fmla="*/ 81724 w 2132980"/>
                <a:gd name="connsiteY9" fmla="*/ 73986 h 438165"/>
                <a:gd name="connsiteX10" fmla="*/ 6829 w 2132980"/>
                <a:gd name="connsiteY10" fmla="*/ 5652 h 438165"/>
                <a:gd name="connsiteX11" fmla="*/ 0 w 2132980"/>
                <a:gd name="connsiteY11" fmla="*/ 0 h 4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980" h="438165">
                  <a:moveTo>
                    <a:pt x="2132981" y="305154"/>
                  </a:moveTo>
                  <a:cubicBezTo>
                    <a:pt x="1850517" y="357066"/>
                    <a:pt x="1727559" y="347970"/>
                    <a:pt x="1455696" y="255462"/>
                  </a:cubicBezTo>
                  <a:cubicBezTo>
                    <a:pt x="1305334" y="204996"/>
                    <a:pt x="1230697" y="163197"/>
                    <a:pt x="1175004" y="138039"/>
                  </a:cubicBezTo>
                  <a:cubicBezTo>
                    <a:pt x="1074934" y="92854"/>
                    <a:pt x="1004811" y="79566"/>
                    <a:pt x="913657" y="139628"/>
                  </a:cubicBezTo>
                  <a:cubicBezTo>
                    <a:pt x="773154" y="234388"/>
                    <a:pt x="707688" y="419268"/>
                    <a:pt x="621506" y="437290"/>
                  </a:cubicBezTo>
                  <a:cubicBezTo>
                    <a:pt x="589645" y="442876"/>
                    <a:pt x="567242" y="420902"/>
                    <a:pt x="548240" y="394570"/>
                  </a:cubicBezTo>
                  <a:cubicBezTo>
                    <a:pt x="523437" y="360206"/>
                    <a:pt x="496405" y="304005"/>
                    <a:pt x="477917" y="264056"/>
                  </a:cubicBezTo>
                  <a:cubicBezTo>
                    <a:pt x="403364" y="105152"/>
                    <a:pt x="370132" y="26849"/>
                    <a:pt x="292094" y="59925"/>
                  </a:cubicBezTo>
                  <a:cubicBezTo>
                    <a:pt x="270834" y="69374"/>
                    <a:pt x="254889" y="81580"/>
                    <a:pt x="227771" y="98631"/>
                  </a:cubicBezTo>
                  <a:cubicBezTo>
                    <a:pt x="179736" y="127446"/>
                    <a:pt x="149819" y="131822"/>
                    <a:pt x="81724" y="73986"/>
                  </a:cubicBezTo>
                  <a:cubicBezTo>
                    <a:pt x="54064" y="49727"/>
                    <a:pt x="30318" y="25538"/>
                    <a:pt x="6829" y="5652"/>
                  </a:cubicBezTo>
                  <a:cubicBezTo>
                    <a:pt x="4572" y="3712"/>
                    <a:pt x="2286" y="1829"/>
                    <a:pt x="0" y="0"/>
                  </a:cubicBezTo>
                </a:path>
              </a:pathLst>
            </a:custGeom>
            <a:noFill/>
            <a:ln w="6350" cap="rnd">
              <a:solidFill>
                <a:schemeClr val="tx2"/>
              </a:solidFill>
              <a:prstDash val="solid"/>
              <a:round/>
            </a:ln>
          </p:spPr>
          <p:txBody>
            <a:bodyPr rtlCol="0" anchor="ctr"/>
            <a:lstStyle/>
            <a:p>
              <a:endParaRPr lang="en-US"/>
            </a:p>
          </p:txBody>
        </p:sp>
        <p:sp>
          <p:nvSpPr>
            <p:cNvPr id="8" name="Freeform 7">
              <a:extLst>
                <a:ext uri="{FF2B5EF4-FFF2-40B4-BE49-F238E27FC236}">
                  <a16:creationId xmlns:a16="http://schemas.microsoft.com/office/drawing/2014/main" id="{C8B697D0-3D5D-7062-D5F7-65150835912C}"/>
                </a:ext>
              </a:extLst>
            </p:cNvPr>
            <p:cNvSpPr/>
            <p:nvPr/>
          </p:nvSpPr>
          <p:spPr>
            <a:xfrm>
              <a:off x="6727764" y="1431925"/>
              <a:ext cx="2111435" cy="312352"/>
            </a:xfrm>
            <a:custGeom>
              <a:avLst/>
              <a:gdLst>
                <a:gd name="connsiteX0" fmla="*/ 2111436 w 2111435"/>
                <a:gd name="connsiteY0" fmla="*/ 222181 h 312352"/>
                <a:gd name="connsiteX1" fmla="*/ 1602601 w 2111435"/>
                <a:gd name="connsiteY1" fmla="*/ 227823 h 312352"/>
                <a:gd name="connsiteX2" fmla="*/ 1290276 w 2111435"/>
                <a:gd name="connsiteY2" fmla="*/ 146080 h 312352"/>
                <a:gd name="connsiteX3" fmla="*/ 848306 w 2111435"/>
                <a:gd name="connsiteY3" fmla="*/ 88146 h 312352"/>
                <a:gd name="connsiteX4" fmla="*/ 654396 w 2111435"/>
                <a:gd name="connsiteY4" fmla="*/ 258504 h 312352"/>
                <a:gd name="connsiteX5" fmla="*/ 473488 w 2111435"/>
                <a:gd name="connsiteY5" fmla="*/ 251716 h 312352"/>
                <a:gd name="connsiteX6" fmla="*/ 341986 w 2111435"/>
                <a:gd name="connsiteY6" fmla="*/ 47434 h 312352"/>
                <a:gd name="connsiteX7" fmla="*/ 226743 w 2111435"/>
                <a:gd name="connsiteY7" fmla="*/ 16469 h 312352"/>
                <a:gd name="connsiteX8" fmla="*/ 126645 w 2111435"/>
                <a:gd name="connsiteY8" fmla="*/ 56797 h 312352"/>
                <a:gd name="connsiteX9" fmla="*/ 0 w 2111435"/>
                <a:gd name="connsiteY9" fmla="*/ 0 h 31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435" h="312352">
                  <a:moveTo>
                    <a:pt x="2111436" y="222181"/>
                  </a:moveTo>
                  <a:cubicBezTo>
                    <a:pt x="1920183" y="248042"/>
                    <a:pt x="1785023" y="262246"/>
                    <a:pt x="1602601" y="227823"/>
                  </a:cubicBezTo>
                  <a:cubicBezTo>
                    <a:pt x="1524848" y="213060"/>
                    <a:pt x="1403833" y="182520"/>
                    <a:pt x="1290276" y="146080"/>
                  </a:cubicBezTo>
                  <a:cubicBezTo>
                    <a:pt x="1096480" y="82441"/>
                    <a:pt x="995982" y="5297"/>
                    <a:pt x="848306" y="88146"/>
                  </a:cubicBezTo>
                  <a:cubicBezTo>
                    <a:pt x="759666" y="138335"/>
                    <a:pt x="707888" y="207879"/>
                    <a:pt x="654396" y="258504"/>
                  </a:cubicBezTo>
                  <a:cubicBezTo>
                    <a:pt x="569586" y="338765"/>
                    <a:pt x="526894" y="323292"/>
                    <a:pt x="473488" y="251716"/>
                  </a:cubicBezTo>
                  <a:cubicBezTo>
                    <a:pt x="430082" y="192610"/>
                    <a:pt x="386163" y="100272"/>
                    <a:pt x="341986" y="47434"/>
                  </a:cubicBezTo>
                  <a:cubicBezTo>
                    <a:pt x="307210" y="6545"/>
                    <a:pt x="277006" y="-3634"/>
                    <a:pt x="226743" y="16469"/>
                  </a:cubicBezTo>
                  <a:cubicBezTo>
                    <a:pt x="189252" y="32094"/>
                    <a:pt x="160935" y="52842"/>
                    <a:pt x="126645" y="56797"/>
                  </a:cubicBezTo>
                  <a:cubicBezTo>
                    <a:pt x="82782" y="60557"/>
                    <a:pt x="41691" y="31305"/>
                    <a:pt x="0" y="0"/>
                  </a:cubicBezTo>
                </a:path>
              </a:pathLst>
            </a:custGeom>
            <a:noFill/>
            <a:ln w="6350" cap="rnd">
              <a:solidFill>
                <a:schemeClr val="tx2"/>
              </a:solidFill>
              <a:prstDash val="solid"/>
              <a:round/>
            </a:ln>
          </p:spPr>
          <p:txBody>
            <a:bodyPr rtlCol="0" anchor="ctr"/>
            <a:lstStyle/>
            <a:p>
              <a:endParaRPr lang="en-US"/>
            </a:p>
          </p:txBody>
        </p:sp>
        <p:grpSp>
          <p:nvGrpSpPr>
            <p:cNvPr id="9" name="Content Placeholder 2">
              <a:extLst>
                <a:ext uri="{FF2B5EF4-FFF2-40B4-BE49-F238E27FC236}">
                  <a16:creationId xmlns:a16="http://schemas.microsoft.com/office/drawing/2014/main" id="{9F374B74-8212-17AF-248C-6A19E6C6B889}"/>
                </a:ext>
              </a:extLst>
            </p:cNvPr>
            <p:cNvGrpSpPr/>
            <p:nvPr/>
          </p:nvGrpSpPr>
          <p:grpSpPr>
            <a:xfrm>
              <a:off x="6704561" y="1431820"/>
              <a:ext cx="2134638" cy="256374"/>
              <a:chOff x="6704561" y="1431820"/>
              <a:chExt cx="2134638" cy="256374"/>
            </a:xfrm>
            <a:noFill/>
          </p:grpSpPr>
          <p:sp>
            <p:nvSpPr>
              <p:cNvPr id="20" name="Freeform 12">
                <a:extLst>
                  <a:ext uri="{FF2B5EF4-FFF2-40B4-BE49-F238E27FC236}">
                    <a16:creationId xmlns:a16="http://schemas.microsoft.com/office/drawing/2014/main" id="{C1CF993C-78C6-3242-CF5F-44FA9BB340A5}"/>
                  </a:ext>
                </a:extLst>
              </p:cNvPr>
              <p:cNvSpPr/>
              <p:nvPr/>
            </p:nvSpPr>
            <p:spPr>
              <a:xfrm>
                <a:off x="6704561" y="1431820"/>
                <a:ext cx="161591" cy="25847"/>
              </a:xfrm>
              <a:custGeom>
                <a:avLst/>
                <a:gdLst>
                  <a:gd name="connsiteX0" fmla="*/ 161592 w 161591"/>
                  <a:gd name="connsiteY0" fmla="*/ 0 h 25847"/>
                  <a:gd name="connsiteX1" fmla="*/ 87411 w 161591"/>
                  <a:gd name="connsiteY1" fmla="*/ 25419 h 25847"/>
                  <a:gd name="connsiteX2" fmla="*/ 0 w 161591"/>
                  <a:gd name="connsiteY2" fmla="*/ 105 h 25847"/>
                </a:gdLst>
                <a:ahLst/>
                <a:cxnLst>
                  <a:cxn ang="0">
                    <a:pos x="connsiteX0" y="connsiteY0"/>
                  </a:cxn>
                  <a:cxn ang="0">
                    <a:pos x="connsiteX1" y="connsiteY1"/>
                  </a:cxn>
                  <a:cxn ang="0">
                    <a:pos x="connsiteX2" y="connsiteY2"/>
                  </a:cxn>
                </a:cxnLst>
                <a:rect l="l" t="t" r="r" b="b"/>
                <a:pathLst>
                  <a:path w="161591" h="25847">
                    <a:moveTo>
                      <a:pt x="161592" y="0"/>
                    </a:moveTo>
                    <a:cubicBezTo>
                      <a:pt x="136617" y="10879"/>
                      <a:pt x="112643" y="22700"/>
                      <a:pt x="87411" y="25419"/>
                    </a:cubicBezTo>
                    <a:cubicBezTo>
                      <a:pt x="57893" y="28258"/>
                      <a:pt x="28747" y="16673"/>
                      <a:pt x="0" y="105"/>
                    </a:cubicBezTo>
                  </a:path>
                </a:pathLst>
              </a:custGeom>
              <a:noFill/>
              <a:ln w="6350" cap="rnd">
                <a:solidFill>
                  <a:schemeClr val="tx2"/>
                </a:solidFill>
                <a:prstDash val="solid"/>
                <a:round/>
              </a:ln>
            </p:spPr>
            <p:txBody>
              <a:bodyPr rtlCol="0" anchor="ctr"/>
              <a:lstStyle/>
              <a:p>
                <a:endParaRPr lang="en-US"/>
              </a:p>
            </p:txBody>
          </p:sp>
          <p:sp>
            <p:nvSpPr>
              <p:cNvPr id="21" name="Freeform 13">
                <a:extLst>
                  <a:ext uri="{FF2B5EF4-FFF2-40B4-BE49-F238E27FC236}">
                    <a16:creationId xmlns:a16="http://schemas.microsoft.com/office/drawing/2014/main" id="{7BF755AE-3CD3-30E9-13C4-96D091216416}"/>
                  </a:ext>
                </a:extLst>
              </p:cNvPr>
              <p:cNvSpPr/>
              <p:nvPr/>
            </p:nvSpPr>
            <p:spPr>
              <a:xfrm>
                <a:off x="6984854" y="1431922"/>
                <a:ext cx="1854345" cy="256272"/>
              </a:xfrm>
              <a:custGeom>
                <a:avLst/>
                <a:gdLst>
                  <a:gd name="connsiteX0" fmla="*/ 1854346 w 1854345"/>
                  <a:gd name="connsiteY0" fmla="*/ 179020 h 256272"/>
                  <a:gd name="connsiteX1" fmla="*/ 1282446 w 1854345"/>
                  <a:gd name="connsiteY1" fmla="*/ 188703 h 256272"/>
                  <a:gd name="connsiteX2" fmla="*/ 969693 w 1854345"/>
                  <a:gd name="connsiteY2" fmla="*/ 113748 h 256272"/>
                  <a:gd name="connsiteX3" fmla="*/ 527123 w 1854345"/>
                  <a:gd name="connsiteY3" fmla="*/ 57687 h 256272"/>
                  <a:gd name="connsiteX4" fmla="*/ 247031 w 1854345"/>
                  <a:gd name="connsiteY4" fmla="*/ 255616 h 256272"/>
                  <a:gd name="connsiteX5" fmla="*/ 152247 w 1854345"/>
                  <a:gd name="connsiteY5" fmla="*/ 202631 h 256272"/>
                  <a:gd name="connsiteX6" fmla="*/ 21088 w 1854345"/>
                  <a:gd name="connsiteY6" fmla="*/ 19516 h 256272"/>
                  <a:gd name="connsiteX7" fmla="*/ 0 w 1854345"/>
                  <a:gd name="connsiteY7" fmla="*/ 0 h 25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345" h="256272">
                    <a:moveTo>
                      <a:pt x="1854346" y="179020"/>
                    </a:moveTo>
                    <a:cubicBezTo>
                      <a:pt x="1626717" y="205251"/>
                      <a:pt x="1489072" y="223790"/>
                      <a:pt x="1282446" y="188703"/>
                    </a:cubicBezTo>
                    <a:cubicBezTo>
                      <a:pt x="1188720" y="172194"/>
                      <a:pt x="1054989" y="139207"/>
                      <a:pt x="969693" y="113748"/>
                    </a:cubicBezTo>
                    <a:cubicBezTo>
                      <a:pt x="774154" y="56835"/>
                      <a:pt x="680085" y="-15149"/>
                      <a:pt x="527123" y="57687"/>
                    </a:cubicBezTo>
                    <a:cubicBezTo>
                      <a:pt x="389591" y="126449"/>
                      <a:pt x="330841" y="242662"/>
                      <a:pt x="247031" y="255616"/>
                    </a:cubicBezTo>
                    <a:cubicBezTo>
                      <a:pt x="206911" y="260721"/>
                      <a:pt x="179308" y="235434"/>
                      <a:pt x="152247" y="202631"/>
                    </a:cubicBezTo>
                    <a:cubicBezTo>
                      <a:pt x="110242" y="151674"/>
                      <a:pt x="63693" y="65476"/>
                      <a:pt x="21088" y="19516"/>
                    </a:cubicBezTo>
                    <a:cubicBezTo>
                      <a:pt x="13916" y="11787"/>
                      <a:pt x="6944" y="5299"/>
                      <a:pt x="0" y="0"/>
                    </a:cubicBezTo>
                  </a:path>
                </a:pathLst>
              </a:custGeom>
              <a:noFill/>
              <a:ln w="6350" cap="rnd">
                <a:solidFill>
                  <a:schemeClr val="tx2"/>
                </a:solidFill>
                <a:prstDash val="solid"/>
                <a:round/>
              </a:ln>
            </p:spPr>
            <p:txBody>
              <a:bodyPr rtlCol="0" anchor="ctr"/>
              <a:lstStyle/>
              <a:p>
                <a:endParaRPr lang="en-US"/>
              </a:p>
            </p:txBody>
          </p:sp>
        </p:grpSp>
        <p:sp>
          <p:nvSpPr>
            <p:cNvPr id="13" name="Freeform 9">
              <a:extLst>
                <a:ext uri="{FF2B5EF4-FFF2-40B4-BE49-F238E27FC236}">
                  <a16:creationId xmlns:a16="http://schemas.microsoft.com/office/drawing/2014/main" id="{A1E98C9B-6977-ADFC-AF08-36A5DB5BED3B}"/>
                </a:ext>
              </a:extLst>
            </p:cNvPr>
            <p:cNvSpPr/>
            <p:nvPr/>
          </p:nvSpPr>
          <p:spPr>
            <a:xfrm>
              <a:off x="6511709" y="1431924"/>
              <a:ext cx="2327490" cy="516625"/>
            </a:xfrm>
            <a:custGeom>
              <a:avLst/>
              <a:gdLst>
                <a:gd name="connsiteX0" fmla="*/ 2327491 w 2327490"/>
                <a:gd name="connsiteY0" fmla="*/ 326356 h 516625"/>
                <a:gd name="connsiteX1" fmla="*/ 1701956 w 2327490"/>
                <a:gd name="connsiteY1" fmla="*/ 377951 h 516625"/>
                <a:gd name="connsiteX2" fmla="*/ 1316907 w 2327490"/>
                <a:gd name="connsiteY2" fmla="*/ 236652 h 516625"/>
                <a:gd name="connsiteX3" fmla="*/ 855021 w 2327490"/>
                <a:gd name="connsiteY3" fmla="*/ 271144 h 516625"/>
                <a:gd name="connsiteX4" fmla="*/ 586645 w 2327490"/>
                <a:gd name="connsiteY4" fmla="*/ 477009 h 516625"/>
                <a:gd name="connsiteX5" fmla="*/ 426882 w 2327490"/>
                <a:gd name="connsiteY5" fmla="*/ 139293 h 516625"/>
                <a:gd name="connsiteX6" fmla="*/ 334927 w 2327490"/>
                <a:gd name="connsiteY6" fmla="*/ 89685 h 516625"/>
                <a:gd name="connsiteX7" fmla="*/ 269405 w 2327490"/>
                <a:gd name="connsiteY7" fmla="*/ 131919 h 516625"/>
                <a:gd name="connsiteX8" fmla="*/ 123987 w 2327490"/>
                <a:gd name="connsiteY8" fmla="*/ 117440 h 516625"/>
                <a:gd name="connsiteX9" fmla="*/ 0 w 2327490"/>
                <a:gd name="connsiteY9" fmla="*/ 0 h 51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490" h="516625">
                  <a:moveTo>
                    <a:pt x="2327491" y="326356"/>
                  </a:moveTo>
                  <a:cubicBezTo>
                    <a:pt x="2072431" y="381057"/>
                    <a:pt x="1910524" y="427483"/>
                    <a:pt x="1701956" y="377951"/>
                  </a:cubicBezTo>
                  <a:cubicBezTo>
                    <a:pt x="1604143" y="355191"/>
                    <a:pt x="1438094" y="296292"/>
                    <a:pt x="1316907" y="236652"/>
                  </a:cubicBezTo>
                  <a:cubicBezTo>
                    <a:pt x="1139514" y="147956"/>
                    <a:pt x="1032815" y="46694"/>
                    <a:pt x="855021" y="271144"/>
                  </a:cubicBezTo>
                  <a:cubicBezTo>
                    <a:pt x="751894" y="400859"/>
                    <a:pt x="675056" y="602602"/>
                    <a:pt x="586645" y="477009"/>
                  </a:cubicBezTo>
                  <a:cubicBezTo>
                    <a:pt x="532324" y="398813"/>
                    <a:pt x="481746" y="231121"/>
                    <a:pt x="426882" y="139293"/>
                  </a:cubicBezTo>
                  <a:cubicBezTo>
                    <a:pt x="403279" y="100993"/>
                    <a:pt x="377762" y="73791"/>
                    <a:pt x="334927" y="89685"/>
                  </a:cubicBezTo>
                  <a:cubicBezTo>
                    <a:pt x="312325" y="98539"/>
                    <a:pt x="291465" y="115675"/>
                    <a:pt x="269405" y="131919"/>
                  </a:cubicBezTo>
                  <a:cubicBezTo>
                    <a:pt x="216913" y="170100"/>
                    <a:pt x="187080" y="175495"/>
                    <a:pt x="123987" y="117440"/>
                  </a:cubicBezTo>
                  <a:cubicBezTo>
                    <a:pt x="76352" y="73021"/>
                    <a:pt x="52207" y="36032"/>
                    <a:pt x="0" y="0"/>
                  </a:cubicBezTo>
                </a:path>
              </a:pathLst>
            </a:custGeom>
            <a:noFill/>
            <a:ln w="6350" cap="rnd">
              <a:solidFill>
                <a:schemeClr val="tx2"/>
              </a:solidFill>
              <a:prstDash val="solid"/>
              <a:round/>
            </a:ln>
          </p:spPr>
          <p:txBody>
            <a:bodyPr rtlCol="0" anchor="ctr"/>
            <a:lstStyle/>
            <a:p>
              <a:endParaRPr lang="en-US"/>
            </a:p>
          </p:txBody>
        </p:sp>
        <p:sp>
          <p:nvSpPr>
            <p:cNvPr id="16" name="Freeform 10">
              <a:extLst>
                <a:ext uri="{FF2B5EF4-FFF2-40B4-BE49-F238E27FC236}">
                  <a16:creationId xmlns:a16="http://schemas.microsoft.com/office/drawing/2014/main" id="{95279E25-5FD9-7413-ADE9-1FEB2612971D}"/>
                </a:ext>
              </a:extLst>
            </p:cNvPr>
            <p:cNvSpPr/>
            <p:nvPr/>
          </p:nvSpPr>
          <p:spPr>
            <a:xfrm>
              <a:off x="6503736" y="1431924"/>
              <a:ext cx="2335463" cy="451595"/>
            </a:xfrm>
            <a:custGeom>
              <a:avLst/>
              <a:gdLst>
                <a:gd name="connsiteX0" fmla="*/ 2335464 w 2335463"/>
                <a:gd name="connsiteY0" fmla="*/ 284675 h 451595"/>
                <a:gd name="connsiteX1" fmla="*/ 1676181 w 2335463"/>
                <a:gd name="connsiteY1" fmla="*/ 333408 h 451595"/>
                <a:gd name="connsiteX2" fmla="*/ 1291105 w 2335463"/>
                <a:gd name="connsiteY2" fmla="*/ 203931 h 451595"/>
                <a:gd name="connsiteX3" fmla="*/ 927402 w 2335463"/>
                <a:gd name="connsiteY3" fmla="*/ 145629 h 451595"/>
                <a:gd name="connsiteX4" fmla="*/ 638566 w 2335463"/>
                <a:gd name="connsiteY4" fmla="*/ 447722 h 451595"/>
                <a:gd name="connsiteX5" fmla="*/ 561128 w 2335463"/>
                <a:gd name="connsiteY5" fmla="*/ 415387 h 451595"/>
                <a:gd name="connsiteX6" fmla="*/ 401622 w 2335463"/>
                <a:gd name="connsiteY6" fmla="*/ 110886 h 451595"/>
                <a:gd name="connsiteX7" fmla="*/ 309810 w 2335463"/>
                <a:gd name="connsiteY7" fmla="*/ 65743 h 451595"/>
                <a:gd name="connsiteX8" fmla="*/ 244373 w 2335463"/>
                <a:gd name="connsiteY8" fmla="*/ 103278 h 451595"/>
                <a:gd name="connsiteX9" fmla="*/ 99155 w 2335463"/>
                <a:gd name="connsiteY9" fmla="*/ 89384 h 451595"/>
                <a:gd name="connsiteX10" fmla="*/ 0 w 2335463"/>
                <a:gd name="connsiteY10" fmla="*/ 0 h 45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463" h="451595">
                  <a:moveTo>
                    <a:pt x="2335464" y="284675"/>
                  </a:moveTo>
                  <a:cubicBezTo>
                    <a:pt x="2057972" y="335134"/>
                    <a:pt x="1900381" y="381048"/>
                    <a:pt x="1676181" y="333408"/>
                  </a:cubicBezTo>
                  <a:cubicBezTo>
                    <a:pt x="1578998" y="312148"/>
                    <a:pt x="1420092" y="261372"/>
                    <a:pt x="1291105" y="203931"/>
                  </a:cubicBezTo>
                  <a:cubicBezTo>
                    <a:pt x="1143429" y="137027"/>
                    <a:pt x="1054446" y="67448"/>
                    <a:pt x="927402" y="145629"/>
                  </a:cubicBezTo>
                  <a:cubicBezTo>
                    <a:pt x="791156" y="230413"/>
                    <a:pt x="721862" y="415430"/>
                    <a:pt x="638566" y="447722"/>
                  </a:cubicBezTo>
                  <a:cubicBezTo>
                    <a:pt x="605562" y="459604"/>
                    <a:pt x="582816" y="442833"/>
                    <a:pt x="561128" y="415387"/>
                  </a:cubicBezTo>
                  <a:cubicBezTo>
                    <a:pt x="507006" y="345290"/>
                    <a:pt x="455229" y="191297"/>
                    <a:pt x="401622" y="110886"/>
                  </a:cubicBezTo>
                  <a:cubicBezTo>
                    <a:pt x="376647" y="74105"/>
                    <a:pt x="351644" y="52510"/>
                    <a:pt x="309810" y="65743"/>
                  </a:cubicBezTo>
                  <a:cubicBezTo>
                    <a:pt x="287693" y="73500"/>
                    <a:pt x="269234" y="86912"/>
                    <a:pt x="244373" y="103278"/>
                  </a:cubicBezTo>
                  <a:cubicBezTo>
                    <a:pt x="192139" y="137190"/>
                    <a:pt x="162878" y="142083"/>
                    <a:pt x="99155" y="89384"/>
                  </a:cubicBezTo>
                  <a:cubicBezTo>
                    <a:pt x="60951" y="56862"/>
                    <a:pt x="35233" y="26732"/>
                    <a:pt x="0" y="0"/>
                  </a:cubicBezTo>
                </a:path>
              </a:pathLst>
            </a:custGeom>
            <a:noFill/>
            <a:ln w="6350" cap="rnd">
              <a:solidFill>
                <a:schemeClr val="tx2"/>
              </a:solidFill>
              <a:prstDash val="solid"/>
              <a:round/>
            </a:ln>
          </p:spPr>
          <p:txBody>
            <a:bodyPr rtlCol="0" anchor="ctr"/>
            <a:lstStyle/>
            <a:p>
              <a:endParaRPr lang="en-US"/>
            </a:p>
          </p:txBody>
        </p:sp>
        <p:sp>
          <p:nvSpPr>
            <p:cNvPr id="18" name="Freeform 11">
              <a:extLst>
                <a:ext uri="{FF2B5EF4-FFF2-40B4-BE49-F238E27FC236}">
                  <a16:creationId xmlns:a16="http://schemas.microsoft.com/office/drawing/2014/main" id="{88BFD6E8-5AFE-8DEB-D145-23F8FC95A814}"/>
                </a:ext>
              </a:extLst>
            </p:cNvPr>
            <p:cNvSpPr/>
            <p:nvPr/>
          </p:nvSpPr>
          <p:spPr>
            <a:xfrm>
              <a:off x="6708104" y="1431924"/>
              <a:ext cx="2131095" cy="201454"/>
            </a:xfrm>
            <a:custGeom>
              <a:avLst/>
              <a:gdLst>
                <a:gd name="connsiteX0" fmla="*/ 2131095 w 2131095"/>
                <a:gd name="connsiteY0" fmla="*/ 133966 h 201454"/>
                <a:gd name="connsiteX1" fmla="*/ 1741246 w 2131095"/>
                <a:gd name="connsiteY1" fmla="*/ 163625 h 201454"/>
                <a:gd name="connsiteX2" fmla="*/ 1055875 w 2131095"/>
                <a:gd name="connsiteY2" fmla="*/ 118014 h 201454"/>
                <a:gd name="connsiteX3" fmla="*/ 774754 w 2131095"/>
                <a:gd name="connsiteY3" fmla="*/ 39966 h 201454"/>
                <a:gd name="connsiteX4" fmla="*/ 512893 w 2131095"/>
                <a:gd name="connsiteY4" fmla="*/ 29065 h 201454"/>
                <a:gd name="connsiteX5" fmla="*/ 224914 w 2131095"/>
                <a:gd name="connsiteY5" fmla="*/ 200275 h 201454"/>
                <a:gd name="connsiteX6" fmla="*/ 149304 w 2131095"/>
                <a:gd name="connsiteY6" fmla="*/ 176817 h 201454"/>
                <a:gd name="connsiteX7" fmla="*/ 0 w 2131095"/>
                <a:gd name="connsiteY7" fmla="*/ 0 h 20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095" h="201454">
                  <a:moveTo>
                    <a:pt x="2131095" y="133966"/>
                  </a:moveTo>
                  <a:cubicBezTo>
                    <a:pt x="1999250" y="141712"/>
                    <a:pt x="1876406" y="152016"/>
                    <a:pt x="1741246" y="163625"/>
                  </a:cubicBezTo>
                  <a:cubicBezTo>
                    <a:pt x="1450096" y="186988"/>
                    <a:pt x="1340053" y="183139"/>
                    <a:pt x="1055875" y="118014"/>
                  </a:cubicBezTo>
                  <a:cubicBezTo>
                    <a:pt x="906542" y="83791"/>
                    <a:pt x="839562" y="59986"/>
                    <a:pt x="774754" y="39966"/>
                  </a:cubicBezTo>
                  <a:cubicBezTo>
                    <a:pt x="680771" y="11687"/>
                    <a:pt x="606476" y="-4584"/>
                    <a:pt x="512893" y="29065"/>
                  </a:cubicBezTo>
                  <a:cubicBezTo>
                    <a:pt x="374133" y="78957"/>
                    <a:pt x="309125" y="185958"/>
                    <a:pt x="224914" y="200275"/>
                  </a:cubicBezTo>
                  <a:cubicBezTo>
                    <a:pt x="195024" y="204827"/>
                    <a:pt x="172936" y="196037"/>
                    <a:pt x="149304" y="176817"/>
                  </a:cubicBezTo>
                  <a:cubicBezTo>
                    <a:pt x="97355" y="133683"/>
                    <a:pt x="49092" y="48125"/>
                    <a:pt x="0" y="0"/>
                  </a:cubicBezTo>
                </a:path>
              </a:pathLst>
            </a:custGeom>
            <a:noFill/>
            <a:ln w="6350" cap="rnd">
              <a:solidFill>
                <a:schemeClr val="tx2"/>
              </a:solidFill>
              <a:prstDash val="solid"/>
              <a:round/>
            </a:ln>
          </p:spPr>
          <p:txBody>
            <a:bodyPr rtlCol="0" anchor="ctr"/>
            <a:lstStyle/>
            <a:p>
              <a:endParaRPr lang="en-US"/>
            </a:p>
          </p:txBody>
        </p:sp>
      </p:gr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6662290"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6664791"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11160125" cy="4876524"/>
          </a:xfrm>
        </p:spPr>
        <p:txBody>
          <a:bodyPr vert="horz" lIns="0" tIns="0" rIns="0" bIns="0" numCol="1" spcCol="137160" rtlCol="0">
            <a:noAutofit/>
          </a:bodyPr>
          <a:lstStyle>
            <a:lvl1pPr marL="0" indent="0">
              <a:buNone/>
              <a:defRPr lang="en-US" dirty="0" smtClean="0"/>
            </a:lvl1pPr>
            <a:lvl2pPr>
              <a:defRPr kumimoji="0" lang="en-US" b="0" i="0" u="none" strike="noStrike" cap="none" spc="0" normalizeH="0" baseline="0" noProof="0" dirty="0" smtClean="0">
                <a:ln>
                  <a:noFill/>
                </a:ln>
                <a:solidFill>
                  <a:srgbClr val="182440"/>
                </a:solidFill>
                <a:effectLst/>
                <a:uLnTx/>
                <a:uFillTx/>
                <a:latin typeface="Arial" panose="020B0604020202020204"/>
              </a:defRPr>
            </a:lvl2pPr>
            <a:lvl3pPr>
              <a:defRPr kumimoji="0" lang="en-US" b="0" i="0" u="none" strike="noStrike" cap="none" spc="0" normalizeH="0" baseline="0" noProof="0" dirty="0" smtClean="0">
                <a:ln>
                  <a:noFill/>
                </a:ln>
                <a:solidFill>
                  <a:srgbClr val="182440"/>
                </a:solidFill>
                <a:effectLst/>
                <a:uLnTx/>
                <a:uFillTx/>
                <a:latin typeface="Arial" panose="020B0604020202020204"/>
              </a:defRPr>
            </a:lvl3pPr>
            <a:lvl4pPr>
              <a:defRPr kumimoji="0" lang="en-US" b="0" i="0" u="none" strike="noStrike" cap="none" spc="0" normalizeH="0" baseline="0" noProof="0" dirty="0" smtClean="0">
                <a:ln>
                  <a:noFill/>
                </a:ln>
                <a:solidFill>
                  <a:srgbClr val="182440"/>
                </a:solidFill>
                <a:effectLst/>
                <a:uLnTx/>
                <a:uFillTx/>
                <a:latin typeface="Arial" panose="020B0604020202020204"/>
              </a:defRPr>
            </a:lvl4pPr>
            <a:lvl5pPr>
              <a:defRPr kumimoji="0" lang="en-US" b="0" i="0" u="none" strike="noStrike" cap="none" spc="0" normalizeH="0" baseline="0" noProof="0" dirty="0" smtClean="0">
                <a:ln>
                  <a:noFill/>
                </a:ln>
                <a:solidFill>
                  <a:srgbClr val="182440"/>
                </a:solidFill>
                <a:effectLst/>
                <a:uLnTx/>
                <a:uFillTx/>
                <a:latin typeface="Arial" panose="020B0604020202020204"/>
              </a:defRPr>
            </a:lvl5pPr>
          </a:lstStyle>
          <a:p>
            <a:pPr lvl="0">
              <a:lnSpc>
                <a:spcPct val="100000"/>
              </a:lnSpc>
            </a:pPr>
            <a:r>
              <a:rPr lang="en-US" dirty="0"/>
              <a:t>Click to edit Master text styles</a:t>
            </a:r>
          </a:p>
          <a:p>
            <a:pPr lvl="1">
              <a:lnSpc>
                <a:spcPct val="100000"/>
              </a:lnSpc>
              <a:spcBef>
                <a:spcPts val="1000"/>
              </a:spcBef>
            </a:pPr>
            <a:r>
              <a:rPr kumimoji="0" lang="en-US" sz="1100" b="0" i="0" u="none" strike="noStrike" kern="1200" cap="none" spc="0" normalizeH="0" baseline="0" noProof="0" dirty="0">
                <a:ln>
                  <a:noFill/>
                </a:ln>
                <a:solidFill>
                  <a:srgbClr val="182440"/>
                </a:solidFill>
                <a:effectLst/>
                <a:uLnTx/>
                <a:uFillTx/>
                <a:latin typeface="Arial" panose="020B0604020202020204"/>
                <a:ea typeface="+mn-ea"/>
                <a:cs typeface="+mn-cs"/>
              </a:rPr>
              <a:t>Second level</a:t>
            </a:r>
          </a:p>
          <a:p>
            <a:pPr lvl="2">
              <a:lnSpc>
                <a:spcPct val="100000"/>
              </a:lnSpc>
              <a:spcBef>
                <a:spcPts val="1000"/>
              </a:spcBef>
            </a:pPr>
            <a:r>
              <a:rPr kumimoji="0" lang="en-US" sz="1100" b="0" i="0" u="none" strike="noStrike" kern="1200" cap="none" spc="0" normalizeH="0" baseline="0" noProof="0" dirty="0">
                <a:ln>
                  <a:noFill/>
                </a:ln>
                <a:solidFill>
                  <a:srgbClr val="182440"/>
                </a:solidFill>
                <a:effectLst/>
                <a:uLnTx/>
                <a:uFillTx/>
                <a:latin typeface="Arial" panose="020B0604020202020204"/>
                <a:ea typeface="+mn-ea"/>
                <a:cs typeface="+mn-cs"/>
              </a:rPr>
              <a:t>Third level</a:t>
            </a:r>
          </a:p>
          <a:p>
            <a:pPr lvl="3">
              <a:lnSpc>
                <a:spcPct val="100000"/>
              </a:lnSpc>
              <a:spcBef>
                <a:spcPts val="1000"/>
              </a:spcBef>
            </a:pPr>
            <a:r>
              <a:rPr kumimoji="0" lang="en-US" sz="1100" b="0" i="0" u="none" strike="noStrike" kern="1200" cap="none" spc="0" normalizeH="0" baseline="0" noProof="0" dirty="0">
                <a:ln>
                  <a:noFill/>
                </a:ln>
                <a:solidFill>
                  <a:srgbClr val="182440"/>
                </a:solidFill>
                <a:effectLst/>
                <a:uLnTx/>
                <a:uFillTx/>
                <a:latin typeface="Arial" panose="020B0604020202020204"/>
                <a:ea typeface="+mn-ea"/>
                <a:cs typeface="+mn-cs"/>
              </a:rPr>
              <a:t>Fourth level</a:t>
            </a:r>
          </a:p>
          <a:p>
            <a:pPr lvl="4">
              <a:lnSpc>
                <a:spcPct val="100000"/>
              </a:lnSpc>
              <a:spcBef>
                <a:spcPts val="1000"/>
              </a:spcBef>
            </a:pPr>
            <a:r>
              <a:rPr kumimoji="0" lang="en-US" sz="1100" b="0" i="0" u="none" strike="noStrike" kern="1200" cap="none" spc="0" normalizeH="0" baseline="0" noProof="0" dirty="0">
                <a:ln>
                  <a:noFill/>
                </a:ln>
                <a:solidFill>
                  <a:srgbClr val="182440"/>
                </a:solidFill>
                <a:effectLst/>
                <a:uLnTx/>
                <a:uFillTx/>
                <a:latin typeface="Arial" panose="020B0604020202020204"/>
                <a:ea typeface="+mn-ea"/>
                <a:cs typeface="+mn-cs"/>
              </a:rPr>
              <a:t>Fifth level</a:t>
            </a:r>
          </a:p>
        </p:txBody>
      </p:sp>
    </p:spTree>
    <p:extLst>
      <p:ext uri="{BB962C8B-B14F-4D97-AF65-F5344CB8AC3E}">
        <p14:creationId xmlns:p14="http://schemas.microsoft.com/office/powerpoint/2010/main" val="5706915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Layout w/string green">
    <p:spTree>
      <p:nvGrpSpPr>
        <p:cNvPr id="1" name=""/>
        <p:cNvGrpSpPr/>
        <p:nvPr/>
      </p:nvGrpSpPr>
      <p:grpSpPr>
        <a:xfrm>
          <a:off x="0" y="0"/>
          <a:ext cx="0" cy="0"/>
          <a:chOff x="0" y="0"/>
          <a:chExt cx="0" cy="0"/>
        </a:xfrm>
      </p:grpSpPr>
      <p:grpSp>
        <p:nvGrpSpPr>
          <p:cNvPr id="3" name="Content Placeholder 2">
            <a:extLst>
              <a:ext uri="{FF2B5EF4-FFF2-40B4-BE49-F238E27FC236}">
                <a16:creationId xmlns:a16="http://schemas.microsoft.com/office/drawing/2014/main" id="{D7FB411B-CC86-99BB-F5B1-7EC52E2177FC}"/>
              </a:ext>
            </a:extLst>
          </p:cNvPr>
          <p:cNvGrpSpPr/>
          <p:nvPr userDrawn="1"/>
        </p:nvGrpSpPr>
        <p:grpSpPr>
          <a:xfrm>
            <a:off x="6979533" y="-3"/>
            <a:ext cx="5212464" cy="1153274"/>
            <a:chOff x="6503736" y="1431820"/>
            <a:chExt cx="2335463" cy="516729"/>
          </a:xfrm>
          <a:noFill/>
        </p:grpSpPr>
        <p:sp>
          <p:nvSpPr>
            <p:cNvPr id="5" name="Freeform 2">
              <a:extLst>
                <a:ext uri="{FF2B5EF4-FFF2-40B4-BE49-F238E27FC236}">
                  <a16:creationId xmlns:a16="http://schemas.microsoft.com/office/drawing/2014/main" id="{BBC6559D-0F0D-DD50-E262-45478596B795}"/>
                </a:ext>
              </a:extLst>
            </p:cNvPr>
            <p:cNvSpPr/>
            <p:nvPr/>
          </p:nvSpPr>
          <p:spPr>
            <a:xfrm>
              <a:off x="6871325" y="1431924"/>
              <a:ext cx="1967874" cy="503051"/>
            </a:xfrm>
            <a:custGeom>
              <a:avLst/>
              <a:gdLst>
                <a:gd name="connsiteX0" fmla="*/ 1967875 w 1967874"/>
                <a:gd name="connsiteY0" fmla="*/ 371350 h 503051"/>
                <a:gd name="connsiteX1" fmla="*/ 1726187 w 1967874"/>
                <a:gd name="connsiteY1" fmla="*/ 362717 h 503051"/>
                <a:gd name="connsiteX2" fmla="*/ 1371172 w 1967874"/>
                <a:gd name="connsiteY2" fmla="*/ 245329 h 503051"/>
                <a:gd name="connsiteX3" fmla="*/ 964092 w 1967874"/>
                <a:gd name="connsiteY3" fmla="*/ 146583 h 503051"/>
                <a:gd name="connsiteX4" fmla="*/ 659940 w 1967874"/>
                <a:gd name="connsiteY4" fmla="*/ 496151 h 503051"/>
                <a:gd name="connsiteX5" fmla="*/ 557499 w 1967874"/>
                <a:gd name="connsiteY5" fmla="*/ 432140 h 503051"/>
                <a:gd name="connsiteX6" fmla="*/ 418710 w 1967874"/>
                <a:gd name="connsiteY6" fmla="*/ 130164 h 503051"/>
                <a:gd name="connsiteX7" fmla="*/ 315211 w 1967874"/>
                <a:gd name="connsiteY7" fmla="*/ 80038 h 503051"/>
                <a:gd name="connsiteX8" fmla="*/ 228200 w 1967874"/>
                <a:gd name="connsiteY8" fmla="*/ 137989 h 503051"/>
                <a:gd name="connsiteX9" fmla="*/ 159734 w 1967874"/>
                <a:gd name="connsiteY9" fmla="*/ 141450 h 503051"/>
                <a:gd name="connsiteX10" fmla="*/ 27718 w 1967874"/>
                <a:gd name="connsiteY10" fmla="*/ 23509 h 503051"/>
                <a:gd name="connsiteX11" fmla="*/ 0 w 1967874"/>
                <a:gd name="connsiteY11" fmla="*/ 0 h 50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74" h="503051">
                  <a:moveTo>
                    <a:pt x="1967875" y="371350"/>
                  </a:moveTo>
                  <a:cubicBezTo>
                    <a:pt x="1889551" y="380403"/>
                    <a:pt x="1814370" y="379591"/>
                    <a:pt x="1726187" y="362717"/>
                  </a:cubicBezTo>
                  <a:cubicBezTo>
                    <a:pt x="1617945" y="341206"/>
                    <a:pt x="1471241" y="289068"/>
                    <a:pt x="1371172" y="245329"/>
                  </a:cubicBezTo>
                  <a:cubicBezTo>
                    <a:pt x="1192749" y="168107"/>
                    <a:pt x="1094566" y="68025"/>
                    <a:pt x="964092" y="146583"/>
                  </a:cubicBezTo>
                  <a:cubicBezTo>
                    <a:pt x="819417" y="233679"/>
                    <a:pt x="745407" y="451246"/>
                    <a:pt x="659940" y="496151"/>
                  </a:cubicBezTo>
                  <a:cubicBezTo>
                    <a:pt x="612905" y="519971"/>
                    <a:pt x="583530" y="478080"/>
                    <a:pt x="557499" y="432140"/>
                  </a:cubicBezTo>
                  <a:cubicBezTo>
                    <a:pt x="508864" y="343632"/>
                    <a:pt x="465630" y="210167"/>
                    <a:pt x="418710" y="130164"/>
                  </a:cubicBezTo>
                  <a:cubicBezTo>
                    <a:pt x="391106" y="84506"/>
                    <a:pt x="363674" y="57111"/>
                    <a:pt x="315211" y="80038"/>
                  </a:cubicBezTo>
                  <a:cubicBezTo>
                    <a:pt x="286093" y="94118"/>
                    <a:pt x="258032" y="121530"/>
                    <a:pt x="228200" y="137989"/>
                  </a:cubicBezTo>
                  <a:cubicBezTo>
                    <a:pt x="204883" y="150322"/>
                    <a:pt x="186109" y="153204"/>
                    <a:pt x="159734" y="141450"/>
                  </a:cubicBezTo>
                  <a:cubicBezTo>
                    <a:pt x="114757" y="120765"/>
                    <a:pt x="72809" y="66128"/>
                    <a:pt x="27718" y="23509"/>
                  </a:cubicBezTo>
                  <a:cubicBezTo>
                    <a:pt x="18202" y="14656"/>
                    <a:pt x="9001" y="6905"/>
                    <a:pt x="0" y="0"/>
                  </a:cubicBezTo>
                </a:path>
              </a:pathLst>
            </a:custGeom>
            <a:noFill/>
            <a:ln w="6350" cap="rnd">
              <a:solidFill>
                <a:schemeClr val="accent3"/>
              </a:solidFill>
              <a:prstDash val="solid"/>
              <a:round/>
            </a:ln>
          </p:spPr>
          <p:txBody>
            <a:bodyPr rtlCol="0" anchor="ctr"/>
            <a:lstStyle/>
            <a:p>
              <a:endParaRPr lang="en-US"/>
            </a:p>
          </p:txBody>
        </p:sp>
        <p:grpSp>
          <p:nvGrpSpPr>
            <p:cNvPr id="6" name="Content Placeholder 2">
              <a:extLst>
                <a:ext uri="{FF2B5EF4-FFF2-40B4-BE49-F238E27FC236}">
                  <a16:creationId xmlns:a16="http://schemas.microsoft.com/office/drawing/2014/main" id="{2B221175-A36A-88C1-BC41-4FCAAF2EE024}"/>
                </a:ext>
              </a:extLst>
            </p:cNvPr>
            <p:cNvGrpSpPr/>
            <p:nvPr/>
          </p:nvGrpSpPr>
          <p:grpSpPr>
            <a:xfrm>
              <a:off x="7228398" y="1431924"/>
              <a:ext cx="1610801" cy="93657"/>
              <a:chOff x="7228398" y="1431924"/>
              <a:chExt cx="1610801" cy="93657"/>
            </a:xfrm>
            <a:noFill/>
          </p:grpSpPr>
          <p:sp>
            <p:nvSpPr>
              <p:cNvPr id="22" name="Freeform 14">
                <a:extLst>
                  <a:ext uri="{FF2B5EF4-FFF2-40B4-BE49-F238E27FC236}">
                    <a16:creationId xmlns:a16="http://schemas.microsoft.com/office/drawing/2014/main" id="{26BA5387-CBC4-4240-B26D-3CCB445B369A}"/>
                  </a:ext>
                </a:extLst>
              </p:cNvPr>
              <p:cNvSpPr/>
              <p:nvPr/>
            </p:nvSpPr>
            <p:spPr>
              <a:xfrm>
                <a:off x="7228398" y="1431924"/>
                <a:ext cx="386391" cy="93657"/>
              </a:xfrm>
              <a:custGeom>
                <a:avLst/>
                <a:gdLst>
                  <a:gd name="connsiteX0" fmla="*/ 386391 w 386391"/>
                  <a:gd name="connsiteY0" fmla="*/ 0 h 93657"/>
                  <a:gd name="connsiteX1" fmla="*/ 62922 w 386391"/>
                  <a:gd name="connsiteY1" fmla="*/ 55677 h 93657"/>
                  <a:gd name="connsiteX2" fmla="*/ 0 w 386391"/>
                  <a:gd name="connsiteY2" fmla="*/ 0 h 93657"/>
                </a:gdLst>
                <a:ahLst/>
                <a:cxnLst>
                  <a:cxn ang="0">
                    <a:pos x="connsiteX0" y="connsiteY0"/>
                  </a:cxn>
                  <a:cxn ang="0">
                    <a:pos x="connsiteX1" y="connsiteY1"/>
                  </a:cxn>
                  <a:cxn ang="0">
                    <a:pos x="connsiteX2" y="connsiteY2"/>
                  </a:cxn>
                </a:cxnLst>
                <a:rect l="l" t="t" r="r" b="b"/>
                <a:pathLst>
                  <a:path w="386391" h="93657">
                    <a:moveTo>
                      <a:pt x="386391" y="0"/>
                    </a:moveTo>
                    <a:cubicBezTo>
                      <a:pt x="243973" y="55862"/>
                      <a:pt x="177908" y="145104"/>
                      <a:pt x="62922" y="55677"/>
                    </a:cubicBezTo>
                    <a:cubicBezTo>
                      <a:pt x="42205" y="39454"/>
                      <a:pt x="20945" y="19349"/>
                      <a:pt x="0" y="0"/>
                    </a:cubicBezTo>
                  </a:path>
                </a:pathLst>
              </a:custGeom>
              <a:noFill/>
              <a:ln w="6350" cap="rnd">
                <a:solidFill>
                  <a:schemeClr val="accent3"/>
                </a:solidFill>
                <a:prstDash val="solid"/>
                <a:round/>
              </a:ln>
            </p:spPr>
            <p:txBody>
              <a:bodyPr rtlCol="0" anchor="ctr"/>
              <a:lstStyle/>
              <a:p>
                <a:endParaRPr lang="en-US"/>
              </a:p>
            </p:txBody>
          </p:sp>
          <p:sp>
            <p:nvSpPr>
              <p:cNvPr id="23" name="Freeform 15">
                <a:extLst>
                  <a:ext uri="{FF2B5EF4-FFF2-40B4-BE49-F238E27FC236}">
                    <a16:creationId xmlns:a16="http://schemas.microsoft.com/office/drawing/2014/main" id="{84FDAACA-C5B2-E116-4898-ADF2B51BB300}"/>
                  </a:ext>
                </a:extLst>
              </p:cNvPr>
              <p:cNvSpPr/>
              <p:nvPr/>
            </p:nvSpPr>
            <p:spPr>
              <a:xfrm>
                <a:off x="8011982" y="1431925"/>
                <a:ext cx="827217" cy="90287"/>
              </a:xfrm>
              <a:custGeom>
                <a:avLst/>
                <a:gdLst>
                  <a:gd name="connsiteX0" fmla="*/ 827218 w 827217"/>
                  <a:gd name="connsiteY0" fmla="*/ 86817 h 90287"/>
                  <a:gd name="connsiteX1" fmla="*/ 399479 w 827217"/>
                  <a:gd name="connsiteY1" fmla="*/ 71443 h 90287"/>
                  <a:gd name="connsiteX2" fmla="*/ 0 w 827217"/>
                  <a:gd name="connsiteY2" fmla="*/ 0 h 90287"/>
                </a:gdLst>
                <a:ahLst/>
                <a:cxnLst>
                  <a:cxn ang="0">
                    <a:pos x="connsiteX0" y="connsiteY0"/>
                  </a:cxn>
                  <a:cxn ang="0">
                    <a:pos x="connsiteX1" y="connsiteY1"/>
                  </a:cxn>
                  <a:cxn ang="0">
                    <a:pos x="connsiteX2" y="connsiteY2"/>
                  </a:cxn>
                </a:cxnLst>
                <a:rect l="l" t="t" r="r" b="b"/>
                <a:pathLst>
                  <a:path w="827217" h="90287">
                    <a:moveTo>
                      <a:pt x="827218" y="86817"/>
                    </a:moveTo>
                    <a:cubicBezTo>
                      <a:pt x="680028" y="92938"/>
                      <a:pt x="566614" y="92734"/>
                      <a:pt x="399479" y="71443"/>
                    </a:cubicBezTo>
                    <a:cubicBezTo>
                      <a:pt x="216456" y="46962"/>
                      <a:pt x="93126" y="20498"/>
                      <a:pt x="0" y="0"/>
                    </a:cubicBezTo>
                  </a:path>
                </a:pathLst>
              </a:custGeom>
              <a:noFill/>
              <a:ln w="6350" cap="rnd">
                <a:solidFill>
                  <a:schemeClr val="accent3"/>
                </a:solidFill>
                <a:prstDash val="solid"/>
                <a:round/>
              </a:ln>
            </p:spPr>
            <p:txBody>
              <a:bodyPr rtlCol="0" anchor="ctr"/>
              <a:lstStyle/>
              <a:p>
                <a:endParaRPr lang="en-US"/>
              </a:p>
            </p:txBody>
          </p:sp>
        </p:grpSp>
        <p:sp>
          <p:nvSpPr>
            <p:cNvPr id="7" name="Freeform 6">
              <a:extLst>
                <a:ext uri="{FF2B5EF4-FFF2-40B4-BE49-F238E27FC236}">
                  <a16:creationId xmlns:a16="http://schemas.microsoft.com/office/drawing/2014/main" id="{CDC3E059-290E-BB4A-0646-4FE352CFF0B5}"/>
                </a:ext>
              </a:extLst>
            </p:cNvPr>
            <p:cNvSpPr/>
            <p:nvPr/>
          </p:nvSpPr>
          <p:spPr>
            <a:xfrm>
              <a:off x="6706219" y="1431923"/>
              <a:ext cx="2132980" cy="438165"/>
            </a:xfrm>
            <a:custGeom>
              <a:avLst/>
              <a:gdLst>
                <a:gd name="connsiteX0" fmla="*/ 2132981 w 2132980"/>
                <a:gd name="connsiteY0" fmla="*/ 305154 h 438165"/>
                <a:gd name="connsiteX1" fmla="*/ 1455696 w 2132980"/>
                <a:gd name="connsiteY1" fmla="*/ 255462 h 438165"/>
                <a:gd name="connsiteX2" fmla="*/ 1175004 w 2132980"/>
                <a:gd name="connsiteY2" fmla="*/ 138039 h 438165"/>
                <a:gd name="connsiteX3" fmla="*/ 913657 w 2132980"/>
                <a:gd name="connsiteY3" fmla="*/ 139628 h 438165"/>
                <a:gd name="connsiteX4" fmla="*/ 621506 w 2132980"/>
                <a:gd name="connsiteY4" fmla="*/ 437290 h 438165"/>
                <a:gd name="connsiteX5" fmla="*/ 548240 w 2132980"/>
                <a:gd name="connsiteY5" fmla="*/ 394570 h 438165"/>
                <a:gd name="connsiteX6" fmla="*/ 477917 w 2132980"/>
                <a:gd name="connsiteY6" fmla="*/ 264056 h 438165"/>
                <a:gd name="connsiteX7" fmla="*/ 292094 w 2132980"/>
                <a:gd name="connsiteY7" fmla="*/ 59925 h 438165"/>
                <a:gd name="connsiteX8" fmla="*/ 227771 w 2132980"/>
                <a:gd name="connsiteY8" fmla="*/ 98631 h 438165"/>
                <a:gd name="connsiteX9" fmla="*/ 81724 w 2132980"/>
                <a:gd name="connsiteY9" fmla="*/ 73986 h 438165"/>
                <a:gd name="connsiteX10" fmla="*/ 6829 w 2132980"/>
                <a:gd name="connsiteY10" fmla="*/ 5652 h 438165"/>
                <a:gd name="connsiteX11" fmla="*/ 0 w 2132980"/>
                <a:gd name="connsiteY11" fmla="*/ 0 h 4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980" h="438165">
                  <a:moveTo>
                    <a:pt x="2132981" y="305154"/>
                  </a:moveTo>
                  <a:cubicBezTo>
                    <a:pt x="1850517" y="357066"/>
                    <a:pt x="1727559" y="347970"/>
                    <a:pt x="1455696" y="255462"/>
                  </a:cubicBezTo>
                  <a:cubicBezTo>
                    <a:pt x="1305334" y="204996"/>
                    <a:pt x="1230697" y="163197"/>
                    <a:pt x="1175004" y="138039"/>
                  </a:cubicBezTo>
                  <a:cubicBezTo>
                    <a:pt x="1074934" y="92854"/>
                    <a:pt x="1004811" y="79566"/>
                    <a:pt x="913657" y="139628"/>
                  </a:cubicBezTo>
                  <a:cubicBezTo>
                    <a:pt x="773154" y="234388"/>
                    <a:pt x="707688" y="419268"/>
                    <a:pt x="621506" y="437290"/>
                  </a:cubicBezTo>
                  <a:cubicBezTo>
                    <a:pt x="589645" y="442876"/>
                    <a:pt x="567242" y="420902"/>
                    <a:pt x="548240" y="394570"/>
                  </a:cubicBezTo>
                  <a:cubicBezTo>
                    <a:pt x="523437" y="360206"/>
                    <a:pt x="496405" y="304005"/>
                    <a:pt x="477917" y="264056"/>
                  </a:cubicBezTo>
                  <a:cubicBezTo>
                    <a:pt x="403364" y="105152"/>
                    <a:pt x="370132" y="26849"/>
                    <a:pt x="292094" y="59925"/>
                  </a:cubicBezTo>
                  <a:cubicBezTo>
                    <a:pt x="270834" y="69374"/>
                    <a:pt x="254889" y="81580"/>
                    <a:pt x="227771" y="98631"/>
                  </a:cubicBezTo>
                  <a:cubicBezTo>
                    <a:pt x="179736" y="127446"/>
                    <a:pt x="149819" y="131822"/>
                    <a:pt x="81724" y="73986"/>
                  </a:cubicBezTo>
                  <a:cubicBezTo>
                    <a:pt x="54064" y="49727"/>
                    <a:pt x="30318" y="25538"/>
                    <a:pt x="6829" y="5652"/>
                  </a:cubicBezTo>
                  <a:cubicBezTo>
                    <a:pt x="4572" y="3712"/>
                    <a:pt x="2286" y="1829"/>
                    <a:pt x="0" y="0"/>
                  </a:cubicBezTo>
                </a:path>
              </a:pathLst>
            </a:custGeom>
            <a:noFill/>
            <a:ln w="6350" cap="rnd">
              <a:solidFill>
                <a:schemeClr val="accent3"/>
              </a:solidFill>
              <a:prstDash val="solid"/>
              <a:round/>
            </a:ln>
          </p:spPr>
          <p:txBody>
            <a:bodyPr rtlCol="0" anchor="ctr"/>
            <a:lstStyle/>
            <a:p>
              <a:endParaRPr lang="en-US"/>
            </a:p>
          </p:txBody>
        </p:sp>
        <p:sp>
          <p:nvSpPr>
            <p:cNvPr id="8" name="Freeform 7">
              <a:extLst>
                <a:ext uri="{FF2B5EF4-FFF2-40B4-BE49-F238E27FC236}">
                  <a16:creationId xmlns:a16="http://schemas.microsoft.com/office/drawing/2014/main" id="{C8B697D0-3D5D-7062-D5F7-65150835912C}"/>
                </a:ext>
              </a:extLst>
            </p:cNvPr>
            <p:cNvSpPr/>
            <p:nvPr/>
          </p:nvSpPr>
          <p:spPr>
            <a:xfrm>
              <a:off x="6727764" y="1431925"/>
              <a:ext cx="2111435" cy="312352"/>
            </a:xfrm>
            <a:custGeom>
              <a:avLst/>
              <a:gdLst>
                <a:gd name="connsiteX0" fmla="*/ 2111436 w 2111435"/>
                <a:gd name="connsiteY0" fmla="*/ 222181 h 312352"/>
                <a:gd name="connsiteX1" fmla="*/ 1602601 w 2111435"/>
                <a:gd name="connsiteY1" fmla="*/ 227823 h 312352"/>
                <a:gd name="connsiteX2" fmla="*/ 1290276 w 2111435"/>
                <a:gd name="connsiteY2" fmla="*/ 146080 h 312352"/>
                <a:gd name="connsiteX3" fmla="*/ 848306 w 2111435"/>
                <a:gd name="connsiteY3" fmla="*/ 88146 h 312352"/>
                <a:gd name="connsiteX4" fmla="*/ 654396 w 2111435"/>
                <a:gd name="connsiteY4" fmla="*/ 258504 h 312352"/>
                <a:gd name="connsiteX5" fmla="*/ 473488 w 2111435"/>
                <a:gd name="connsiteY5" fmla="*/ 251716 h 312352"/>
                <a:gd name="connsiteX6" fmla="*/ 341986 w 2111435"/>
                <a:gd name="connsiteY6" fmla="*/ 47434 h 312352"/>
                <a:gd name="connsiteX7" fmla="*/ 226743 w 2111435"/>
                <a:gd name="connsiteY7" fmla="*/ 16469 h 312352"/>
                <a:gd name="connsiteX8" fmla="*/ 126645 w 2111435"/>
                <a:gd name="connsiteY8" fmla="*/ 56797 h 312352"/>
                <a:gd name="connsiteX9" fmla="*/ 0 w 2111435"/>
                <a:gd name="connsiteY9" fmla="*/ 0 h 31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435" h="312352">
                  <a:moveTo>
                    <a:pt x="2111436" y="222181"/>
                  </a:moveTo>
                  <a:cubicBezTo>
                    <a:pt x="1920183" y="248042"/>
                    <a:pt x="1785023" y="262246"/>
                    <a:pt x="1602601" y="227823"/>
                  </a:cubicBezTo>
                  <a:cubicBezTo>
                    <a:pt x="1524848" y="213060"/>
                    <a:pt x="1403833" y="182520"/>
                    <a:pt x="1290276" y="146080"/>
                  </a:cubicBezTo>
                  <a:cubicBezTo>
                    <a:pt x="1096480" y="82441"/>
                    <a:pt x="995982" y="5297"/>
                    <a:pt x="848306" y="88146"/>
                  </a:cubicBezTo>
                  <a:cubicBezTo>
                    <a:pt x="759666" y="138335"/>
                    <a:pt x="707888" y="207879"/>
                    <a:pt x="654396" y="258504"/>
                  </a:cubicBezTo>
                  <a:cubicBezTo>
                    <a:pt x="569586" y="338765"/>
                    <a:pt x="526894" y="323292"/>
                    <a:pt x="473488" y="251716"/>
                  </a:cubicBezTo>
                  <a:cubicBezTo>
                    <a:pt x="430082" y="192610"/>
                    <a:pt x="386163" y="100272"/>
                    <a:pt x="341986" y="47434"/>
                  </a:cubicBezTo>
                  <a:cubicBezTo>
                    <a:pt x="307210" y="6545"/>
                    <a:pt x="277006" y="-3634"/>
                    <a:pt x="226743" y="16469"/>
                  </a:cubicBezTo>
                  <a:cubicBezTo>
                    <a:pt x="189252" y="32094"/>
                    <a:pt x="160935" y="52842"/>
                    <a:pt x="126645" y="56797"/>
                  </a:cubicBezTo>
                  <a:cubicBezTo>
                    <a:pt x="82782" y="60557"/>
                    <a:pt x="41691" y="31305"/>
                    <a:pt x="0" y="0"/>
                  </a:cubicBezTo>
                </a:path>
              </a:pathLst>
            </a:custGeom>
            <a:noFill/>
            <a:ln w="6350" cap="rnd">
              <a:solidFill>
                <a:schemeClr val="accent3"/>
              </a:solidFill>
              <a:prstDash val="solid"/>
              <a:round/>
            </a:ln>
          </p:spPr>
          <p:txBody>
            <a:bodyPr rtlCol="0" anchor="ctr"/>
            <a:lstStyle/>
            <a:p>
              <a:endParaRPr lang="en-US"/>
            </a:p>
          </p:txBody>
        </p:sp>
        <p:grpSp>
          <p:nvGrpSpPr>
            <p:cNvPr id="9" name="Content Placeholder 2">
              <a:extLst>
                <a:ext uri="{FF2B5EF4-FFF2-40B4-BE49-F238E27FC236}">
                  <a16:creationId xmlns:a16="http://schemas.microsoft.com/office/drawing/2014/main" id="{9F374B74-8212-17AF-248C-6A19E6C6B889}"/>
                </a:ext>
              </a:extLst>
            </p:cNvPr>
            <p:cNvGrpSpPr/>
            <p:nvPr/>
          </p:nvGrpSpPr>
          <p:grpSpPr>
            <a:xfrm>
              <a:off x="6704561" y="1431820"/>
              <a:ext cx="2134638" cy="256374"/>
              <a:chOff x="6704561" y="1431820"/>
              <a:chExt cx="2134638" cy="256374"/>
            </a:xfrm>
            <a:noFill/>
          </p:grpSpPr>
          <p:sp>
            <p:nvSpPr>
              <p:cNvPr id="20" name="Freeform 12">
                <a:extLst>
                  <a:ext uri="{FF2B5EF4-FFF2-40B4-BE49-F238E27FC236}">
                    <a16:creationId xmlns:a16="http://schemas.microsoft.com/office/drawing/2014/main" id="{C1CF993C-78C6-3242-CF5F-44FA9BB340A5}"/>
                  </a:ext>
                </a:extLst>
              </p:cNvPr>
              <p:cNvSpPr/>
              <p:nvPr/>
            </p:nvSpPr>
            <p:spPr>
              <a:xfrm>
                <a:off x="6704561" y="1431820"/>
                <a:ext cx="161591" cy="25847"/>
              </a:xfrm>
              <a:custGeom>
                <a:avLst/>
                <a:gdLst>
                  <a:gd name="connsiteX0" fmla="*/ 161592 w 161591"/>
                  <a:gd name="connsiteY0" fmla="*/ 0 h 25847"/>
                  <a:gd name="connsiteX1" fmla="*/ 87411 w 161591"/>
                  <a:gd name="connsiteY1" fmla="*/ 25419 h 25847"/>
                  <a:gd name="connsiteX2" fmla="*/ 0 w 161591"/>
                  <a:gd name="connsiteY2" fmla="*/ 105 h 25847"/>
                </a:gdLst>
                <a:ahLst/>
                <a:cxnLst>
                  <a:cxn ang="0">
                    <a:pos x="connsiteX0" y="connsiteY0"/>
                  </a:cxn>
                  <a:cxn ang="0">
                    <a:pos x="connsiteX1" y="connsiteY1"/>
                  </a:cxn>
                  <a:cxn ang="0">
                    <a:pos x="connsiteX2" y="connsiteY2"/>
                  </a:cxn>
                </a:cxnLst>
                <a:rect l="l" t="t" r="r" b="b"/>
                <a:pathLst>
                  <a:path w="161591" h="25847">
                    <a:moveTo>
                      <a:pt x="161592" y="0"/>
                    </a:moveTo>
                    <a:cubicBezTo>
                      <a:pt x="136617" y="10879"/>
                      <a:pt x="112643" y="22700"/>
                      <a:pt x="87411" y="25419"/>
                    </a:cubicBezTo>
                    <a:cubicBezTo>
                      <a:pt x="57893" y="28258"/>
                      <a:pt x="28747" y="16673"/>
                      <a:pt x="0" y="105"/>
                    </a:cubicBezTo>
                  </a:path>
                </a:pathLst>
              </a:custGeom>
              <a:noFill/>
              <a:ln w="6350" cap="rnd">
                <a:solidFill>
                  <a:schemeClr val="accent3"/>
                </a:solidFill>
                <a:prstDash val="solid"/>
                <a:round/>
              </a:ln>
            </p:spPr>
            <p:txBody>
              <a:bodyPr rtlCol="0" anchor="ctr"/>
              <a:lstStyle/>
              <a:p>
                <a:endParaRPr lang="en-US"/>
              </a:p>
            </p:txBody>
          </p:sp>
          <p:sp>
            <p:nvSpPr>
              <p:cNvPr id="21" name="Freeform 13">
                <a:extLst>
                  <a:ext uri="{FF2B5EF4-FFF2-40B4-BE49-F238E27FC236}">
                    <a16:creationId xmlns:a16="http://schemas.microsoft.com/office/drawing/2014/main" id="{7BF755AE-3CD3-30E9-13C4-96D091216416}"/>
                  </a:ext>
                </a:extLst>
              </p:cNvPr>
              <p:cNvSpPr/>
              <p:nvPr/>
            </p:nvSpPr>
            <p:spPr>
              <a:xfrm>
                <a:off x="6984854" y="1431922"/>
                <a:ext cx="1854345" cy="256272"/>
              </a:xfrm>
              <a:custGeom>
                <a:avLst/>
                <a:gdLst>
                  <a:gd name="connsiteX0" fmla="*/ 1854346 w 1854345"/>
                  <a:gd name="connsiteY0" fmla="*/ 179020 h 256272"/>
                  <a:gd name="connsiteX1" fmla="*/ 1282446 w 1854345"/>
                  <a:gd name="connsiteY1" fmla="*/ 188703 h 256272"/>
                  <a:gd name="connsiteX2" fmla="*/ 969693 w 1854345"/>
                  <a:gd name="connsiteY2" fmla="*/ 113748 h 256272"/>
                  <a:gd name="connsiteX3" fmla="*/ 527123 w 1854345"/>
                  <a:gd name="connsiteY3" fmla="*/ 57687 h 256272"/>
                  <a:gd name="connsiteX4" fmla="*/ 247031 w 1854345"/>
                  <a:gd name="connsiteY4" fmla="*/ 255616 h 256272"/>
                  <a:gd name="connsiteX5" fmla="*/ 152247 w 1854345"/>
                  <a:gd name="connsiteY5" fmla="*/ 202631 h 256272"/>
                  <a:gd name="connsiteX6" fmla="*/ 21088 w 1854345"/>
                  <a:gd name="connsiteY6" fmla="*/ 19516 h 256272"/>
                  <a:gd name="connsiteX7" fmla="*/ 0 w 1854345"/>
                  <a:gd name="connsiteY7" fmla="*/ 0 h 25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345" h="256272">
                    <a:moveTo>
                      <a:pt x="1854346" y="179020"/>
                    </a:moveTo>
                    <a:cubicBezTo>
                      <a:pt x="1626717" y="205251"/>
                      <a:pt x="1489072" y="223790"/>
                      <a:pt x="1282446" y="188703"/>
                    </a:cubicBezTo>
                    <a:cubicBezTo>
                      <a:pt x="1188720" y="172194"/>
                      <a:pt x="1054989" y="139207"/>
                      <a:pt x="969693" y="113748"/>
                    </a:cubicBezTo>
                    <a:cubicBezTo>
                      <a:pt x="774154" y="56835"/>
                      <a:pt x="680085" y="-15149"/>
                      <a:pt x="527123" y="57687"/>
                    </a:cubicBezTo>
                    <a:cubicBezTo>
                      <a:pt x="389591" y="126449"/>
                      <a:pt x="330841" y="242662"/>
                      <a:pt x="247031" y="255616"/>
                    </a:cubicBezTo>
                    <a:cubicBezTo>
                      <a:pt x="206911" y="260721"/>
                      <a:pt x="179308" y="235434"/>
                      <a:pt x="152247" y="202631"/>
                    </a:cubicBezTo>
                    <a:cubicBezTo>
                      <a:pt x="110242" y="151674"/>
                      <a:pt x="63693" y="65476"/>
                      <a:pt x="21088" y="19516"/>
                    </a:cubicBezTo>
                    <a:cubicBezTo>
                      <a:pt x="13916" y="11787"/>
                      <a:pt x="6944" y="5299"/>
                      <a:pt x="0" y="0"/>
                    </a:cubicBezTo>
                  </a:path>
                </a:pathLst>
              </a:custGeom>
              <a:noFill/>
              <a:ln w="6350" cap="rnd">
                <a:solidFill>
                  <a:schemeClr val="accent3"/>
                </a:solidFill>
                <a:prstDash val="solid"/>
                <a:round/>
              </a:ln>
            </p:spPr>
            <p:txBody>
              <a:bodyPr rtlCol="0" anchor="ctr"/>
              <a:lstStyle/>
              <a:p>
                <a:endParaRPr lang="en-US"/>
              </a:p>
            </p:txBody>
          </p:sp>
        </p:grpSp>
        <p:sp>
          <p:nvSpPr>
            <p:cNvPr id="13" name="Freeform 9">
              <a:extLst>
                <a:ext uri="{FF2B5EF4-FFF2-40B4-BE49-F238E27FC236}">
                  <a16:creationId xmlns:a16="http://schemas.microsoft.com/office/drawing/2014/main" id="{A1E98C9B-6977-ADFC-AF08-36A5DB5BED3B}"/>
                </a:ext>
              </a:extLst>
            </p:cNvPr>
            <p:cNvSpPr/>
            <p:nvPr/>
          </p:nvSpPr>
          <p:spPr>
            <a:xfrm>
              <a:off x="6511709" y="1431924"/>
              <a:ext cx="2327490" cy="516625"/>
            </a:xfrm>
            <a:custGeom>
              <a:avLst/>
              <a:gdLst>
                <a:gd name="connsiteX0" fmla="*/ 2327491 w 2327490"/>
                <a:gd name="connsiteY0" fmla="*/ 326356 h 516625"/>
                <a:gd name="connsiteX1" fmla="*/ 1701956 w 2327490"/>
                <a:gd name="connsiteY1" fmla="*/ 377951 h 516625"/>
                <a:gd name="connsiteX2" fmla="*/ 1316907 w 2327490"/>
                <a:gd name="connsiteY2" fmla="*/ 236652 h 516625"/>
                <a:gd name="connsiteX3" fmla="*/ 855021 w 2327490"/>
                <a:gd name="connsiteY3" fmla="*/ 271144 h 516625"/>
                <a:gd name="connsiteX4" fmla="*/ 586645 w 2327490"/>
                <a:gd name="connsiteY4" fmla="*/ 477009 h 516625"/>
                <a:gd name="connsiteX5" fmla="*/ 426882 w 2327490"/>
                <a:gd name="connsiteY5" fmla="*/ 139293 h 516625"/>
                <a:gd name="connsiteX6" fmla="*/ 334927 w 2327490"/>
                <a:gd name="connsiteY6" fmla="*/ 89685 h 516625"/>
                <a:gd name="connsiteX7" fmla="*/ 269405 w 2327490"/>
                <a:gd name="connsiteY7" fmla="*/ 131919 h 516625"/>
                <a:gd name="connsiteX8" fmla="*/ 123987 w 2327490"/>
                <a:gd name="connsiteY8" fmla="*/ 117440 h 516625"/>
                <a:gd name="connsiteX9" fmla="*/ 0 w 2327490"/>
                <a:gd name="connsiteY9" fmla="*/ 0 h 51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490" h="516625">
                  <a:moveTo>
                    <a:pt x="2327491" y="326356"/>
                  </a:moveTo>
                  <a:cubicBezTo>
                    <a:pt x="2072431" y="381057"/>
                    <a:pt x="1910524" y="427483"/>
                    <a:pt x="1701956" y="377951"/>
                  </a:cubicBezTo>
                  <a:cubicBezTo>
                    <a:pt x="1604143" y="355191"/>
                    <a:pt x="1438094" y="296292"/>
                    <a:pt x="1316907" y="236652"/>
                  </a:cubicBezTo>
                  <a:cubicBezTo>
                    <a:pt x="1139514" y="147956"/>
                    <a:pt x="1032815" y="46694"/>
                    <a:pt x="855021" y="271144"/>
                  </a:cubicBezTo>
                  <a:cubicBezTo>
                    <a:pt x="751894" y="400859"/>
                    <a:pt x="675056" y="602602"/>
                    <a:pt x="586645" y="477009"/>
                  </a:cubicBezTo>
                  <a:cubicBezTo>
                    <a:pt x="532324" y="398813"/>
                    <a:pt x="481746" y="231121"/>
                    <a:pt x="426882" y="139293"/>
                  </a:cubicBezTo>
                  <a:cubicBezTo>
                    <a:pt x="403279" y="100993"/>
                    <a:pt x="377762" y="73791"/>
                    <a:pt x="334927" y="89685"/>
                  </a:cubicBezTo>
                  <a:cubicBezTo>
                    <a:pt x="312325" y="98539"/>
                    <a:pt x="291465" y="115675"/>
                    <a:pt x="269405" y="131919"/>
                  </a:cubicBezTo>
                  <a:cubicBezTo>
                    <a:pt x="216913" y="170100"/>
                    <a:pt x="187080" y="175495"/>
                    <a:pt x="123987" y="117440"/>
                  </a:cubicBezTo>
                  <a:cubicBezTo>
                    <a:pt x="76352" y="73021"/>
                    <a:pt x="52207" y="36032"/>
                    <a:pt x="0" y="0"/>
                  </a:cubicBezTo>
                </a:path>
              </a:pathLst>
            </a:custGeom>
            <a:noFill/>
            <a:ln w="6350" cap="rnd">
              <a:solidFill>
                <a:schemeClr val="accent3"/>
              </a:solidFill>
              <a:prstDash val="solid"/>
              <a:round/>
            </a:ln>
          </p:spPr>
          <p:txBody>
            <a:bodyPr rtlCol="0" anchor="ctr"/>
            <a:lstStyle/>
            <a:p>
              <a:endParaRPr lang="en-US"/>
            </a:p>
          </p:txBody>
        </p:sp>
        <p:sp>
          <p:nvSpPr>
            <p:cNvPr id="16" name="Freeform 10">
              <a:extLst>
                <a:ext uri="{FF2B5EF4-FFF2-40B4-BE49-F238E27FC236}">
                  <a16:creationId xmlns:a16="http://schemas.microsoft.com/office/drawing/2014/main" id="{95279E25-5FD9-7413-ADE9-1FEB2612971D}"/>
                </a:ext>
              </a:extLst>
            </p:cNvPr>
            <p:cNvSpPr/>
            <p:nvPr/>
          </p:nvSpPr>
          <p:spPr>
            <a:xfrm>
              <a:off x="6503736" y="1431924"/>
              <a:ext cx="2335463" cy="451595"/>
            </a:xfrm>
            <a:custGeom>
              <a:avLst/>
              <a:gdLst>
                <a:gd name="connsiteX0" fmla="*/ 2335464 w 2335463"/>
                <a:gd name="connsiteY0" fmla="*/ 284675 h 451595"/>
                <a:gd name="connsiteX1" fmla="*/ 1676181 w 2335463"/>
                <a:gd name="connsiteY1" fmla="*/ 333408 h 451595"/>
                <a:gd name="connsiteX2" fmla="*/ 1291105 w 2335463"/>
                <a:gd name="connsiteY2" fmla="*/ 203931 h 451595"/>
                <a:gd name="connsiteX3" fmla="*/ 927402 w 2335463"/>
                <a:gd name="connsiteY3" fmla="*/ 145629 h 451595"/>
                <a:gd name="connsiteX4" fmla="*/ 638566 w 2335463"/>
                <a:gd name="connsiteY4" fmla="*/ 447722 h 451595"/>
                <a:gd name="connsiteX5" fmla="*/ 561128 w 2335463"/>
                <a:gd name="connsiteY5" fmla="*/ 415387 h 451595"/>
                <a:gd name="connsiteX6" fmla="*/ 401622 w 2335463"/>
                <a:gd name="connsiteY6" fmla="*/ 110886 h 451595"/>
                <a:gd name="connsiteX7" fmla="*/ 309810 w 2335463"/>
                <a:gd name="connsiteY7" fmla="*/ 65743 h 451595"/>
                <a:gd name="connsiteX8" fmla="*/ 244373 w 2335463"/>
                <a:gd name="connsiteY8" fmla="*/ 103278 h 451595"/>
                <a:gd name="connsiteX9" fmla="*/ 99155 w 2335463"/>
                <a:gd name="connsiteY9" fmla="*/ 89384 h 451595"/>
                <a:gd name="connsiteX10" fmla="*/ 0 w 2335463"/>
                <a:gd name="connsiteY10" fmla="*/ 0 h 45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463" h="451595">
                  <a:moveTo>
                    <a:pt x="2335464" y="284675"/>
                  </a:moveTo>
                  <a:cubicBezTo>
                    <a:pt x="2057972" y="335134"/>
                    <a:pt x="1900381" y="381048"/>
                    <a:pt x="1676181" y="333408"/>
                  </a:cubicBezTo>
                  <a:cubicBezTo>
                    <a:pt x="1578998" y="312148"/>
                    <a:pt x="1420092" y="261372"/>
                    <a:pt x="1291105" y="203931"/>
                  </a:cubicBezTo>
                  <a:cubicBezTo>
                    <a:pt x="1143429" y="137027"/>
                    <a:pt x="1054446" y="67448"/>
                    <a:pt x="927402" y="145629"/>
                  </a:cubicBezTo>
                  <a:cubicBezTo>
                    <a:pt x="791156" y="230413"/>
                    <a:pt x="721862" y="415430"/>
                    <a:pt x="638566" y="447722"/>
                  </a:cubicBezTo>
                  <a:cubicBezTo>
                    <a:pt x="605562" y="459604"/>
                    <a:pt x="582816" y="442833"/>
                    <a:pt x="561128" y="415387"/>
                  </a:cubicBezTo>
                  <a:cubicBezTo>
                    <a:pt x="507006" y="345290"/>
                    <a:pt x="455229" y="191297"/>
                    <a:pt x="401622" y="110886"/>
                  </a:cubicBezTo>
                  <a:cubicBezTo>
                    <a:pt x="376647" y="74105"/>
                    <a:pt x="351644" y="52510"/>
                    <a:pt x="309810" y="65743"/>
                  </a:cubicBezTo>
                  <a:cubicBezTo>
                    <a:pt x="287693" y="73500"/>
                    <a:pt x="269234" y="86912"/>
                    <a:pt x="244373" y="103278"/>
                  </a:cubicBezTo>
                  <a:cubicBezTo>
                    <a:pt x="192139" y="137190"/>
                    <a:pt x="162878" y="142083"/>
                    <a:pt x="99155" y="89384"/>
                  </a:cubicBezTo>
                  <a:cubicBezTo>
                    <a:pt x="60951" y="56862"/>
                    <a:pt x="35233" y="26732"/>
                    <a:pt x="0" y="0"/>
                  </a:cubicBezTo>
                </a:path>
              </a:pathLst>
            </a:custGeom>
            <a:noFill/>
            <a:ln w="6350" cap="rnd">
              <a:solidFill>
                <a:schemeClr val="accent3"/>
              </a:solidFill>
              <a:prstDash val="solid"/>
              <a:round/>
            </a:ln>
          </p:spPr>
          <p:txBody>
            <a:bodyPr rtlCol="0" anchor="ctr"/>
            <a:lstStyle/>
            <a:p>
              <a:endParaRPr lang="en-US"/>
            </a:p>
          </p:txBody>
        </p:sp>
        <p:sp>
          <p:nvSpPr>
            <p:cNvPr id="18" name="Freeform 11">
              <a:extLst>
                <a:ext uri="{FF2B5EF4-FFF2-40B4-BE49-F238E27FC236}">
                  <a16:creationId xmlns:a16="http://schemas.microsoft.com/office/drawing/2014/main" id="{88BFD6E8-5AFE-8DEB-D145-23F8FC95A814}"/>
                </a:ext>
              </a:extLst>
            </p:cNvPr>
            <p:cNvSpPr/>
            <p:nvPr/>
          </p:nvSpPr>
          <p:spPr>
            <a:xfrm>
              <a:off x="6708104" y="1431924"/>
              <a:ext cx="2131095" cy="201454"/>
            </a:xfrm>
            <a:custGeom>
              <a:avLst/>
              <a:gdLst>
                <a:gd name="connsiteX0" fmla="*/ 2131095 w 2131095"/>
                <a:gd name="connsiteY0" fmla="*/ 133966 h 201454"/>
                <a:gd name="connsiteX1" fmla="*/ 1741246 w 2131095"/>
                <a:gd name="connsiteY1" fmla="*/ 163625 h 201454"/>
                <a:gd name="connsiteX2" fmla="*/ 1055875 w 2131095"/>
                <a:gd name="connsiteY2" fmla="*/ 118014 h 201454"/>
                <a:gd name="connsiteX3" fmla="*/ 774754 w 2131095"/>
                <a:gd name="connsiteY3" fmla="*/ 39966 h 201454"/>
                <a:gd name="connsiteX4" fmla="*/ 512893 w 2131095"/>
                <a:gd name="connsiteY4" fmla="*/ 29065 h 201454"/>
                <a:gd name="connsiteX5" fmla="*/ 224914 w 2131095"/>
                <a:gd name="connsiteY5" fmla="*/ 200275 h 201454"/>
                <a:gd name="connsiteX6" fmla="*/ 149304 w 2131095"/>
                <a:gd name="connsiteY6" fmla="*/ 176817 h 201454"/>
                <a:gd name="connsiteX7" fmla="*/ 0 w 2131095"/>
                <a:gd name="connsiteY7" fmla="*/ 0 h 20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095" h="201454">
                  <a:moveTo>
                    <a:pt x="2131095" y="133966"/>
                  </a:moveTo>
                  <a:cubicBezTo>
                    <a:pt x="1999250" y="141712"/>
                    <a:pt x="1876406" y="152016"/>
                    <a:pt x="1741246" y="163625"/>
                  </a:cubicBezTo>
                  <a:cubicBezTo>
                    <a:pt x="1450096" y="186988"/>
                    <a:pt x="1340053" y="183139"/>
                    <a:pt x="1055875" y="118014"/>
                  </a:cubicBezTo>
                  <a:cubicBezTo>
                    <a:pt x="906542" y="83791"/>
                    <a:pt x="839562" y="59986"/>
                    <a:pt x="774754" y="39966"/>
                  </a:cubicBezTo>
                  <a:cubicBezTo>
                    <a:pt x="680771" y="11687"/>
                    <a:pt x="606476" y="-4584"/>
                    <a:pt x="512893" y="29065"/>
                  </a:cubicBezTo>
                  <a:cubicBezTo>
                    <a:pt x="374133" y="78957"/>
                    <a:pt x="309125" y="185958"/>
                    <a:pt x="224914" y="200275"/>
                  </a:cubicBezTo>
                  <a:cubicBezTo>
                    <a:pt x="195024" y="204827"/>
                    <a:pt x="172936" y="196037"/>
                    <a:pt x="149304" y="176817"/>
                  </a:cubicBezTo>
                  <a:cubicBezTo>
                    <a:pt x="97355" y="133683"/>
                    <a:pt x="49092" y="48125"/>
                    <a:pt x="0" y="0"/>
                  </a:cubicBezTo>
                </a:path>
              </a:pathLst>
            </a:custGeom>
            <a:noFill/>
            <a:ln w="6350" cap="rnd">
              <a:solidFill>
                <a:schemeClr val="accent3"/>
              </a:solidFill>
              <a:prstDash val="solid"/>
              <a:round/>
            </a:ln>
          </p:spPr>
          <p:txBody>
            <a:bodyPr rtlCol="0" anchor="ctr"/>
            <a:lstStyle/>
            <a:p>
              <a:endParaRPr lang="en-US"/>
            </a:p>
          </p:txBody>
        </p:sp>
      </p:gr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6662290"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6664791"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0"/>
            <a:ext cx="11160125" cy="4869431"/>
          </a:xfrm>
        </p:spPr>
        <p:txBody>
          <a:bodyPr vert="horz" lIns="0" tIns="0" rIns="0" bIns="0" numCol="1" spcCol="137160" rtlCol="0">
            <a:noAutofit/>
          </a:bodyPr>
          <a:lstStyle>
            <a:lvl1pPr marL="0" indent="0">
              <a:buNone/>
              <a:defRPr lang="en-US" dirty="0"/>
            </a:lvl1pPr>
            <a:lvl2pPr>
              <a:defRPr kumimoji="0" lang="en-US" b="0" i="0" u="none" strike="noStrike" cap="none" spc="0" normalizeH="0" baseline="0" dirty="0">
                <a:ln>
                  <a:noFill/>
                </a:ln>
                <a:solidFill>
                  <a:srgbClr val="182440"/>
                </a:solidFill>
                <a:effectLst/>
                <a:uLnTx/>
                <a:uFillTx/>
                <a:latin typeface="Arial" panose="020B0604020202020204"/>
              </a:defRPr>
            </a:lvl2pPr>
            <a:lvl3pPr>
              <a:defRPr kumimoji="0" lang="en-US" b="0" i="0" u="none" strike="noStrike" cap="none" spc="0" normalizeH="0" baseline="0" dirty="0">
                <a:ln>
                  <a:noFill/>
                </a:ln>
                <a:solidFill>
                  <a:srgbClr val="182440"/>
                </a:solidFill>
                <a:effectLst/>
                <a:uLnTx/>
                <a:uFillTx/>
                <a:latin typeface="Arial" panose="020B0604020202020204"/>
              </a:defRPr>
            </a:lvl3pPr>
            <a:lvl4pPr>
              <a:defRPr kumimoji="0" lang="en-US" b="0" i="0" u="none" strike="noStrike" cap="none" spc="0" normalizeH="0" baseline="0" dirty="0">
                <a:ln>
                  <a:noFill/>
                </a:ln>
                <a:solidFill>
                  <a:srgbClr val="182440"/>
                </a:solidFill>
                <a:effectLst/>
                <a:uLnTx/>
                <a:uFillTx/>
                <a:latin typeface="Arial" panose="020B0604020202020204"/>
              </a:defRPr>
            </a:lvl4pPr>
            <a:lvl5pPr>
              <a:defRPr kumimoji="0" lang="en-US" b="0" i="0" u="none" strike="noStrike" cap="none" spc="0" normalizeH="0" baseline="0" dirty="0">
                <a:ln>
                  <a:noFill/>
                </a:ln>
                <a:solidFill>
                  <a:srgbClr val="182440"/>
                </a:solidFill>
                <a:effectLst/>
                <a:uLnTx/>
                <a:uFillTx/>
                <a:latin typeface="Arial" panose="020B0604020202020204"/>
              </a:defRPr>
            </a:lvl5pPr>
          </a:lstStyle>
          <a:p>
            <a:pPr lvl="0">
              <a:lnSpc>
                <a:spcPct val="100000"/>
              </a:lnSpc>
            </a:pPr>
            <a:r>
              <a:rPr lang="en-US" dirty="0"/>
              <a:t>Click to edit Master text styles</a:t>
            </a:r>
          </a:p>
          <a:p>
            <a:pPr lvl="1">
              <a:lnSpc>
                <a:spcPct val="100000"/>
              </a:lnSpc>
              <a:spcBef>
                <a:spcPts val="1000"/>
              </a:spcBef>
            </a:pPr>
            <a:r>
              <a:rPr lang="en-US" dirty="0"/>
              <a:t>Second level</a:t>
            </a:r>
          </a:p>
          <a:p>
            <a:pPr lvl="2">
              <a:lnSpc>
                <a:spcPct val="100000"/>
              </a:lnSpc>
              <a:spcBef>
                <a:spcPts val="1000"/>
              </a:spcBef>
            </a:pPr>
            <a:r>
              <a:rPr lang="en-US" dirty="0"/>
              <a:t>Third level</a:t>
            </a:r>
          </a:p>
          <a:p>
            <a:pPr lvl="3">
              <a:lnSpc>
                <a:spcPct val="100000"/>
              </a:lnSpc>
              <a:spcBef>
                <a:spcPts val="1000"/>
              </a:spcBef>
            </a:pPr>
            <a:r>
              <a:rPr lang="en-US" dirty="0"/>
              <a:t>Fourth level</a:t>
            </a:r>
          </a:p>
          <a:p>
            <a:pPr lvl="4">
              <a:lnSpc>
                <a:spcPct val="100000"/>
              </a:lnSpc>
              <a:spcBef>
                <a:spcPts val="1000"/>
              </a:spcBef>
            </a:pPr>
            <a:r>
              <a:rPr lang="en-US" dirty="0"/>
              <a:t>Fifth level</a:t>
            </a:r>
          </a:p>
        </p:txBody>
      </p:sp>
    </p:spTree>
    <p:extLst>
      <p:ext uri="{BB962C8B-B14F-4D97-AF65-F5344CB8AC3E}">
        <p14:creationId xmlns:p14="http://schemas.microsoft.com/office/powerpoint/2010/main" val="2797157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Layout w/string red">
    <p:spTree>
      <p:nvGrpSpPr>
        <p:cNvPr id="1" name=""/>
        <p:cNvGrpSpPr/>
        <p:nvPr/>
      </p:nvGrpSpPr>
      <p:grpSpPr>
        <a:xfrm>
          <a:off x="0" y="0"/>
          <a:ext cx="0" cy="0"/>
          <a:chOff x="0" y="0"/>
          <a:chExt cx="0" cy="0"/>
        </a:xfrm>
      </p:grpSpPr>
      <p:grpSp>
        <p:nvGrpSpPr>
          <p:cNvPr id="3" name="Content Placeholder 2">
            <a:extLst>
              <a:ext uri="{FF2B5EF4-FFF2-40B4-BE49-F238E27FC236}">
                <a16:creationId xmlns:a16="http://schemas.microsoft.com/office/drawing/2014/main" id="{D7FB411B-CC86-99BB-F5B1-7EC52E2177FC}"/>
              </a:ext>
            </a:extLst>
          </p:cNvPr>
          <p:cNvGrpSpPr/>
          <p:nvPr userDrawn="1"/>
        </p:nvGrpSpPr>
        <p:grpSpPr>
          <a:xfrm>
            <a:off x="6979533" y="-3"/>
            <a:ext cx="5212464" cy="1153274"/>
            <a:chOff x="6503736" y="1431820"/>
            <a:chExt cx="2335463" cy="516729"/>
          </a:xfrm>
          <a:noFill/>
        </p:grpSpPr>
        <p:sp>
          <p:nvSpPr>
            <p:cNvPr id="5" name="Freeform 2">
              <a:extLst>
                <a:ext uri="{FF2B5EF4-FFF2-40B4-BE49-F238E27FC236}">
                  <a16:creationId xmlns:a16="http://schemas.microsoft.com/office/drawing/2014/main" id="{BBC6559D-0F0D-DD50-E262-45478596B795}"/>
                </a:ext>
              </a:extLst>
            </p:cNvPr>
            <p:cNvSpPr/>
            <p:nvPr/>
          </p:nvSpPr>
          <p:spPr>
            <a:xfrm>
              <a:off x="6871325" y="1431924"/>
              <a:ext cx="1967874" cy="503051"/>
            </a:xfrm>
            <a:custGeom>
              <a:avLst/>
              <a:gdLst>
                <a:gd name="connsiteX0" fmla="*/ 1967875 w 1967874"/>
                <a:gd name="connsiteY0" fmla="*/ 371350 h 503051"/>
                <a:gd name="connsiteX1" fmla="*/ 1726187 w 1967874"/>
                <a:gd name="connsiteY1" fmla="*/ 362717 h 503051"/>
                <a:gd name="connsiteX2" fmla="*/ 1371172 w 1967874"/>
                <a:gd name="connsiteY2" fmla="*/ 245329 h 503051"/>
                <a:gd name="connsiteX3" fmla="*/ 964092 w 1967874"/>
                <a:gd name="connsiteY3" fmla="*/ 146583 h 503051"/>
                <a:gd name="connsiteX4" fmla="*/ 659940 w 1967874"/>
                <a:gd name="connsiteY4" fmla="*/ 496151 h 503051"/>
                <a:gd name="connsiteX5" fmla="*/ 557499 w 1967874"/>
                <a:gd name="connsiteY5" fmla="*/ 432140 h 503051"/>
                <a:gd name="connsiteX6" fmla="*/ 418710 w 1967874"/>
                <a:gd name="connsiteY6" fmla="*/ 130164 h 503051"/>
                <a:gd name="connsiteX7" fmla="*/ 315211 w 1967874"/>
                <a:gd name="connsiteY7" fmla="*/ 80038 h 503051"/>
                <a:gd name="connsiteX8" fmla="*/ 228200 w 1967874"/>
                <a:gd name="connsiteY8" fmla="*/ 137989 h 503051"/>
                <a:gd name="connsiteX9" fmla="*/ 159734 w 1967874"/>
                <a:gd name="connsiteY9" fmla="*/ 141450 h 503051"/>
                <a:gd name="connsiteX10" fmla="*/ 27718 w 1967874"/>
                <a:gd name="connsiteY10" fmla="*/ 23509 h 503051"/>
                <a:gd name="connsiteX11" fmla="*/ 0 w 1967874"/>
                <a:gd name="connsiteY11" fmla="*/ 0 h 50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74" h="503051">
                  <a:moveTo>
                    <a:pt x="1967875" y="371350"/>
                  </a:moveTo>
                  <a:cubicBezTo>
                    <a:pt x="1889551" y="380403"/>
                    <a:pt x="1814370" y="379591"/>
                    <a:pt x="1726187" y="362717"/>
                  </a:cubicBezTo>
                  <a:cubicBezTo>
                    <a:pt x="1617945" y="341206"/>
                    <a:pt x="1471241" y="289068"/>
                    <a:pt x="1371172" y="245329"/>
                  </a:cubicBezTo>
                  <a:cubicBezTo>
                    <a:pt x="1192749" y="168107"/>
                    <a:pt x="1094566" y="68025"/>
                    <a:pt x="964092" y="146583"/>
                  </a:cubicBezTo>
                  <a:cubicBezTo>
                    <a:pt x="819417" y="233679"/>
                    <a:pt x="745407" y="451246"/>
                    <a:pt x="659940" y="496151"/>
                  </a:cubicBezTo>
                  <a:cubicBezTo>
                    <a:pt x="612905" y="519971"/>
                    <a:pt x="583530" y="478080"/>
                    <a:pt x="557499" y="432140"/>
                  </a:cubicBezTo>
                  <a:cubicBezTo>
                    <a:pt x="508864" y="343632"/>
                    <a:pt x="465630" y="210167"/>
                    <a:pt x="418710" y="130164"/>
                  </a:cubicBezTo>
                  <a:cubicBezTo>
                    <a:pt x="391106" y="84506"/>
                    <a:pt x="363674" y="57111"/>
                    <a:pt x="315211" y="80038"/>
                  </a:cubicBezTo>
                  <a:cubicBezTo>
                    <a:pt x="286093" y="94118"/>
                    <a:pt x="258032" y="121530"/>
                    <a:pt x="228200" y="137989"/>
                  </a:cubicBezTo>
                  <a:cubicBezTo>
                    <a:pt x="204883" y="150322"/>
                    <a:pt x="186109" y="153204"/>
                    <a:pt x="159734" y="141450"/>
                  </a:cubicBezTo>
                  <a:cubicBezTo>
                    <a:pt x="114757" y="120765"/>
                    <a:pt x="72809" y="66128"/>
                    <a:pt x="27718" y="23509"/>
                  </a:cubicBezTo>
                  <a:cubicBezTo>
                    <a:pt x="18202" y="14656"/>
                    <a:pt x="9001" y="6905"/>
                    <a:pt x="0" y="0"/>
                  </a:cubicBezTo>
                </a:path>
              </a:pathLst>
            </a:custGeom>
            <a:noFill/>
            <a:ln w="6350" cap="rnd">
              <a:solidFill>
                <a:schemeClr val="accent1"/>
              </a:solidFill>
              <a:prstDash val="solid"/>
              <a:round/>
            </a:ln>
          </p:spPr>
          <p:txBody>
            <a:bodyPr rtlCol="0" anchor="ctr"/>
            <a:lstStyle/>
            <a:p>
              <a:endParaRPr lang="en-US"/>
            </a:p>
          </p:txBody>
        </p:sp>
        <p:grpSp>
          <p:nvGrpSpPr>
            <p:cNvPr id="6" name="Content Placeholder 2">
              <a:extLst>
                <a:ext uri="{FF2B5EF4-FFF2-40B4-BE49-F238E27FC236}">
                  <a16:creationId xmlns:a16="http://schemas.microsoft.com/office/drawing/2014/main" id="{2B221175-A36A-88C1-BC41-4FCAAF2EE024}"/>
                </a:ext>
              </a:extLst>
            </p:cNvPr>
            <p:cNvGrpSpPr/>
            <p:nvPr/>
          </p:nvGrpSpPr>
          <p:grpSpPr>
            <a:xfrm>
              <a:off x="7228398" y="1431924"/>
              <a:ext cx="1610801" cy="93657"/>
              <a:chOff x="7228398" y="1431924"/>
              <a:chExt cx="1610801" cy="93657"/>
            </a:xfrm>
            <a:noFill/>
          </p:grpSpPr>
          <p:sp>
            <p:nvSpPr>
              <p:cNvPr id="22" name="Freeform 14">
                <a:extLst>
                  <a:ext uri="{FF2B5EF4-FFF2-40B4-BE49-F238E27FC236}">
                    <a16:creationId xmlns:a16="http://schemas.microsoft.com/office/drawing/2014/main" id="{26BA5387-CBC4-4240-B26D-3CCB445B369A}"/>
                  </a:ext>
                </a:extLst>
              </p:cNvPr>
              <p:cNvSpPr/>
              <p:nvPr/>
            </p:nvSpPr>
            <p:spPr>
              <a:xfrm>
                <a:off x="7228398" y="1431924"/>
                <a:ext cx="386391" cy="93657"/>
              </a:xfrm>
              <a:custGeom>
                <a:avLst/>
                <a:gdLst>
                  <a:gd name="connsiteX0" fmla="*/ 386391 w 386391"/>
                  <a:gd name="connsiteY0" fmla="*/ 0 h 93657"/>
                  <a:gd name="connsiteX1" fmla="*/ 62922 w 386391"/>
                  <a:gd name="connsiteY1" fmla="*/ 55677 h 93657"/>
                  <a:gd name="connsiteX2" fmla="*/ 0 w 386391"/>
                  <a:gd name="connsiteY2" fmla="*/ 0 h 93657"/>
                </a:gdLst>
                <a:ahLst/>
                <a:cxnLst>
                  <a:cxn ang="0">
                    <a:pos x="connsiteX0" y="connsiteY0"/>
                  </a:cxn>
                  <a:cxn ang="0">
                    <a:pos x="connsiteX1" y="connsiteY1"/>
                  </a:cxn>
                  <a:cxn ang="0">
                    <a:pos x="connsiteX2" y="connsiteY2"/>
                  </a:cxn>
                </a:cxnLst>
                <a:rect l="l" t="t" r="r" b="b"/>
                <a:pathLst>
                  <a:path w="386391" h="93657">
                    <a:moveTo>
                      <a:pt x="386391" y="0"/>
                    </a:moveTo>
                    <a:cubicBezTo>
                      <a:pt x="243973" y="55862"/>
                      <a:pt x="177908" y="145104"/>
                      <a:pt x="62922" y="55677"/>
                    </a:cubicBezTo>
                    <a:cubicBezTo>
                      <a:pt x="42205" y="39454"/>
                      <a:pt x="20945" y="19349"/>
                      <a:pt x="0" y="0"/>
                    </a:cubicBezTo>
                  </a:path>
                </a:pathLst>
              </a:custGeom>
              <a:noFill/>
              <a:ln w="6350" cap="rnd">
                <a:solidFill>
                  <a:schemeClr val="accent1"/>
                </a:solidFill>
                <a:prstDash val="solid"/>
                <a:round/>
              </a:ln>
            </p:spPr>
            <p:txBody>
              <a:bodyPr rtlCol="0" anchor="ctr"/>
              <a:lstStyle/>
              <a:p>
                <a:endParaRPr lang="en-US"/>
              </a:p>
            </p:txBody>
          </p:sp>
          <p:sp>
            <p:nvSpPr>
              <p:cNvPr id="23" name="Freeform 15">
                <a:extLst>
                  <a:ext uri="{FF2B5EF4-FFF2-40B4-BE49-F238E27FC236}">
                    <a16:creationId xmlns:a16="http://schemas.microsoft.com/office/drawing/2014/main" id="{84FDAACA-C5B2-E116-4898-ADF2B51BB300}"/>
                  </a:ext>
                </a:extLst>
              </p:cNvPr>
              <p:cNvSpPr/>
              <p:nvPr/>
            </p:nvSpPr>
            <p:spPr>
              <a:xfrm>
                <a:off x="8011982" y="1431925"/>
                <a:ext cx="827217" cy="90287"/>
              </a:xfrm>
              <a:custGeom>
                <a:avLst/>
                <a:gdLst>
                  <a:gd name="connsiteX0" fmla="*/ 827218 w 827217"/>
                  <a:gd name="connsiteY0" fmla="*/ 86817 h 90287"/>
                  <a:gd name="connsiteX1" fmla="*/ 399479 w 827217"/>
                  <a:gd name="connsiteY1" fmla="*/ 71443 h 90287"/>
                  <a:gd name="connsiteX2" fmla="*/ 0 w 827217"/>
                  <a:gd name="connsiteY2" fmla="*/ 0 h 90287"/>
                </a:gdLst>
                <a:ahLst/>
                <a:cxnLst>
                  <a:cxn ang="0">
                    <a:pos x="connsiteX0" y="connsiteY0"/>
                  </a:cxn>
                  <a:cxn ang="0">
                    <a:pos x="connsiteX1" y="connsiteY1"/>
                  </a:cxn>
                  <a:cxn ang="0">
                    <a:pos x="connsiteX2" y="connsiteY2"/>
                  </a:cxn>
                </a:cxnLst>
                <a:rect l="l" t="t" r="r" b="b"/>
                <a:pathLst>
                  <a:path w="827217" h="90287">
                    <a:moveTo>
                      <a:pt x="827218" y="86817"/>
                    </a:moveTo>
                    <a:cubicBezTo>
                      <a:pt x="680028" y="92938"/>
                      <a:pt x="566614" y="92734"/>
                      <a:pt x="399479" y="71443"/>
                    </a:cubicBezTo>
                    <a:cubicBezTo>
                      <a:pt x="216456" y="46962"/>
                      <a:pt x="93126" y="20498"/>
                      <a:pt x="0" y="0"/>
                    </a:cubicBezTo>
                  </a:path>
                </a:pathLst>
              </a:custGeom>
              <a:noFill/>
              <a:ln w="6350" cap="rnd">
                <a:solidFill>
                  <a:schemeClr val="accent1"/>
                </a:solidFill>
                <a:prstDash val="solid"/>
                <a:round/>
              </a:ln>
            </p:spPr>
            <p:txBody>
              <a:bodyPr rtlCol="0" anchor="ctr"/>
              <a:lstStyle/>
              <a:p>
                <a:endParaRPr lang="en-US"/>
              </a:p>
            </p:txBody>
          </p:sp>
        </p:grpSp>
        <p:sp>
          <p:nvSpPr>
            <p:cNvPr id="7" name="Freeform 6">
              <a:extLst>
                <a:ext uri="{FF2B5EF4-FFF2-40B4-BE49-F238E27FC236}">
                  <a16:creationId xmlns:a16="http://schemas.microsoft.com/office/drawing/2014/main" id="{CDC3E059-290E-BB4A-0646-4FE352CFF0B5}"/>
                </a:ext>
              </a:extLst>
            </p:cNvPr>
            <p:cNvSpPr/>
            <p:nvPr/>
          </p:nvSpPr>
          <p:spPr>
            <a:xfrm>
              <a:off x="6706219" y="1431923"/>
              <a:ext cx="2132980" cy="438165"/>
            </a:xfrm>
            <a:custGeom>
              <a:avLst/>
              <a:gdLst>
                <a:gd name="connsiteX0" fmla="*/ 2132981 w 2132980"/>
                <a:gd name="connsiteY0" fmla="*/ 305154 h 438165"/>
                <a:gd name="connsiteX1" fmla="*/ 1455696 w 2132980"/>
                <a:gd name="connsiteY1" fmla="*/ 255462 h 438165"/>
                <a:gd name="connsiteX2" fmla="*/ 1175004 w 2132980"/>
                <a:gd name="connsiteY2" fmla="*/ 138039 h 438165"/>
                <a:gd name="connsiteX3" fmla="*/ 913657 w 2132980"/>
                <a:gd name="connsiteY3" fmla="*/ 139628 h 438165"/>
                <a:gd name="connsiteX4" fmla="*/ 621506 w 2132980"/>
                <a:gd name="connsiteY4" fmla="*/ 437290 h 438165"/>
                <a:gd name="connsiteX5" fmla="*/ 548240 w 2132980"/>
                <a:gd name="connsiteY5" fmla="*/ 394570 h 438165"/>
                <a:gd name="connsiteX6" fmla="*/ 477917 w 2132980"/>
                <a:gd name="connsiteY6" fmla="*/ 264056 h 438165"/>
                <a:gd name="connsiteX7" fmla="*/ 292094 w 2132980"/>
                <a:gd name="connsiteY7" fmla="*/ 59925 h 438165"/>
                <a:gd name="connsiteX8" fmla="*/ 227771 w 2132980"/>
                <a:gd name="connsiteY8" fmla="*/ 98631 h 438165"/>
                <a:gd name="connsiteX9" fmla="*/ 81724 w 2132980"/>
                <a:gd name="connsiteY9" fmla="*/ 73986 h 438165"/>
                <a:gd name="connsiteX10" fmla="*/ 6829 w 2132980"/>
                <a:gd name="connsiteY10" fmla="*/ 5652 h 438165"/>
                <a:gd name="connsiteX11" fmla="*/ 0 w 2132980"/>
                <a:gd name="connsiteY11" fmla="*/ 0 h 4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980" h="438165">
                  <a:moveTo>
                    <a:pt x="2132981" y="305154"/>
                  </a:moveTo>
                  <a:cubicBezTo>
                    <a:pt x="1850517" y="357066"/>
                    <a:pt x="1727559" y="347970"/>
                    <a:pt x="1455696" y="255462"/>
                  </a:cubicBezTo>
                  <a:cubicBezTo>
                    <a:pt x="1305334" y="204996"/>
                    <a:pt x="1230697" y="163197"/>
                    <a:pt x="1175004" y="138039"/>
                  </a:cubicBezTo>
                  <a:cubicBezTo>
                    <a:pt x="1074934" y="92854"/>
                    <a:pt x="1004811" y="79566"/>
                    <a:pt x="913657" y="139628"/>
                  </a:cubicBezTo>
                  <a:cubicBezTo>
                    <a:pt x="773154" y="234388"/>
                    <a:pt x="707688" y="419268"/>
                    <a:pt x="621506" y="437290"/>
                  </a:cubicBezTo>
                  <a:cubicBezTo>
                    <a:pt x="589645" y="442876"/>
                    <a:pt x="567242" y="420902"/>
                    <a:pt x="548240" y="394570"/>
                  </a:cubicBezTo>
                  <a:cubicBezTo>
                    <a:pt x="523437" y="360206"/>
                    <a:pt x="496405" y="304005"/>
                    <a:pt x="477917" y="264056"/>
                  </a:cubicBezTo>
                  <a:cubicBezTo>
                    <a:pt x="403364" y="105152"/>
                    <a:pt x="370132" y="26849"/>
                    <a:pt x="292094" y="59925"/>
                  </a:cubicBezTo>
                  <a:cubicBezTo>
                    <a:pt x="270834" y="69374"/>
                    <a:pt x="254889" y="81580"/>
                    <a:pt x="227771" y="98631"/>
                  </a:cubicBezTo>
                  <a:cubicBezTo>
                    <a:pt x="179736" y="127446"/>
                    <a:pt x="149819" y="131822"/>
                    <a:pt x="81724" y="73986"/>
                  </a:cubicBezTo>
                  <a:cubicBezTo>
                    <a:pt x="54064" y="49727"/>
                    <a:pt x="30318" y="25538"/>
                    <a:pt x="6829" y="5652"/>
                  </a:cubicBezTo>
                  <a:cubicBezTo>
                    <a:pt x="4572" y="3712"/>
                    <a:pt x="2286" y="1829"/>
                    <a:pt x="0" y="0"/>
                  </a:cubicBezTo>
                </a:path>
              </a:pathLst>
            </a:custGeom>
            <a:noFill/>
            <a:ln w="6350" cap="rnd">
              <a:solidFill>
                <a:schemeClr val="accent1"/>
              </a:solidFill>
              <a:prstDash val="solid"/>
              <a:round/>
            </a:ln>
          </p:spPr>
          <p:txBody>
            <a:bodyPr rtlCol="0" anchor="ctr"/>
            <a:lstStyle/>
            <a:p>
              <a:endParaRPr lang="en-US"/>
            </a:p>
          </p:txBody>
        </p:sp>
        <p:sp>
          <p:nvSpPr>
            <p:cNvPr id="8" name="Freeform 7">
              <a:extLst>
                <a:ext uri="{FF2B5EF4-FFF2-40B4-BE49-F238E27FC236}">
                  <a16:creationId xmlns:a16="http://schemas.microsoft.com/office/drawing/2014/main" id="{C8B697D0-3D5D-7062-D5F7-65150835912C}"/>
                </a:ext>
              </a:extLst>
            </p:cNvPr>
            <p:cNvSpPr/>
            <p:nvPr/>
          </p:nvSpPr>
          <p:spPr>
            <a:xfrm>
              <a:off x="6727764" y="1431925"/>
              <a:ext cx="2111435" cy="312352"/>
            </a:xfrm>
            <a:custGeom>
              <a:avLst/>
              <a:gdLst>
                <a:gd name="connsiteX0" fmla="*/ 2111436 w 2111435"/>
                <a:gd name="connsiteY0" fmla="*/ 222181 h 312352"/>
                <a:gd name="connsiteX1" fmla="*/ 1602601 w 2111435"/>
                <a:gd name="connsiteY1" fmla="*/ 227823 h 312352"/>
                <a:gd name="connsiteX2" fmla="*/ 1290276 w 2111435"/>
                <a:gd name="connsiteY2" fmla="*/ 146080 h 312352"/>
                <a:gd name="connsiteX3" fmla="*/ 848306 w 2111435"/>
                <a:gd name="connsiteY3" fmla="*/ 88146 h 312352"/>
                <a:gd name="connsiteX4" fmla="*/ 654396 w 2111435"/>
                <a:gd name="connsiteY4" fmla="*/ 258504 h 312352"/>
                <a:gd name="connsiteX5" fmla="*/ 473488 w 2111435"/>
                <a:gd name="connsiteY5" fmla="*/ 251716 h 312352"/>
                <a:gd name="connsiteX6" fmla="*/ 341986 w 2111435"/>
                <a:gd name="connsiteY6" fmla="*/ 47434 h 312352"/>
                <a:gd name="connsiteX7" fmla="*/ 226743 w 2111435"/>
                <a:gd name="connsiteY7" fmla="*/ 16469 h 312352"/>
                <a:gd name="connsiteX8" fmla="*/ 126645 w 2111435"/>
                <a:gd name="connsiteY8" fmla="*/ 56797 h 312352"/>
                <a:gd name="connsiteX9" fmla="*/ 0 w 2111435"/>
                <a:gd name="connsiteY9" fmla="*/ 0 h 31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435" h="312352">
                  <a:moveTo>
                    <a:pt x="2111436" y="222181"/>
                  </a:moveTo>
                  <a:cubicBezTo>
                    <a:pt x="1920183" y="248042"/>
                    <a:pt x="1785023" y="262246"/>
                    <a:pt x="1602601" y="227823"/>
                  </a:cubicBezTo>
                  <a:cubicBezTo>
                    <a:pt x="1524848" y="213060"/>
                    <a:pt x="1403833" y="182520"/>
                    <a:pt x="1290276" y="146080"/>
                  </a:cubicBezTo>
                  <a:cubicBezTo>
                    <a:pt x="1096480" y="82441"/>
                    <a:pt x="995982" y="5297"/>
                    <a:pt x="848306" y="88146"/>
                  </a:cubicBezTo>
                  <a:cubicBezTo>
                    <a:pt x="759666" y="138335"/>
                    <a:pt x="707888" y="207879"/>
                    <a:pt x="654396" y="258504"/>
                  </a:cubicBezTo>
                  <a:cubicBezTo>
                    <a:pt x="569586" y="338765"/>
                    <a:pt x="526894" y="323292"/>
                    <a:pt x="473488" y="251716"/>
                  </a:cubicBezTo>
                  <a:cubicBezTo>
                    <a:pt x="430082" y="192610"/>
                    <a:pt x="386163" y="100272"/>
                    <a:pt x="341986" y="47434"/>
                  </a:cubicBezTo>
                  <a:cubicBezTo>
                    <a:pt x="307210" y="6545"/>
                    <a:pt x="277006" y="-3634"/>
                    <a:pt x="226743" y="16469"/>
                  </a:cubicBezTo>
                  <a:cubicBezTo>
                    <a:pt x="189252" y="32094"/>
                    <a:pt x="160935" y="52842"/>
                    <a:pt x="126645" y="56797"/>
                  </a:cubicBezTo>
                  <a:cubicBezTo>
                    <a:pt x="82782" y="60557"/>
                    <a:pt x="41691" y="31305"/>
                    <a:pt x="0" y="0"/>
                  </a:cubicBezTo>
                </a:path>
              </a:pathLst>
            </a:custGeom>
            <a:noFill/>
            <a:ln w="6350" cap="rnd">
              <a:solidFill>
                <a:schemeClr val="accent1"/>
              </a:solidFill>
              <a:prstDash val="solid"/>
              <a:round/>
            </a:ln>
          </p:spPr>
          <p:txBody>
            <a:bodyPr rtlCol="0" anchor="ctr"/>
            <a:lstStyle/>
            <a:p>
              <a:endParaRPr lang="en-US"/>
            </a:p>
          </p:txBody>
        </p:sp>
        <p:grpSp>
          <p:nvGrpSpPr>
            <p:cNvPr id="9" name="Content Placeholder 2">
              <a:extLst>
                <a:ext uri="{FF2B5EF4-FFF2-40B4-BE49-F238E27FC236}">
                  <a16:creationId xmlns:a16="http://schemas.microsoft.com/office/drawing/2014/main" id="{9F374B74-8212-17AF-248C-6A19E6C6B889}"/>
                </a:ext>
              </a:extLst>
            </p:cNvPr>
            <p:cNvGrpSpPr/>
            <p:nvPr/>
          </p:nvGrpSpPr>
          <p:grpSpPr>
            <a:xfrm>
              <a:off x="6704561" y="1431820"/>
              <a:ext cx="2134638" cy="256374"/>
              <a:chOff x="6704561" y="1431820"/>
              <a:chExt cx="2134638" cy="256374"/>
            </a:xfrm>
            <a:noFill/>
          </p:grpSpPr>
          <p:sp>
            <p:nvSpPr>
              <p:cNvPr id="20" name="Freeform 12">
                <a:extLst>
                  <a:ext uri="{FF2B5EF4-FFF2-40B4-BE49-F238E27FC236}">
                    <a16:creationId xmlns:a16="http://schemas.microsoft.com/office/drawing/2014/main" id="{C1CF993C-78C6-3242-CF5F-44FA9BB340A5}"/>
                  </a:ext>
                </a:extLst>
              </p:cNvPr>
              <p:cNvSpPr/>
              <p:nvPr/>
            </p:nvSpPr>
            <p:spPr>
              <a:xfrm>
                <a:off x="6704561" y="1431820"/>
                <a:ext cx="161591" cy="25847"/>
              </a:xfrm>
              <a:custGeom>
                <a:avLst/>
                <a:gdLst>
                  <a:gd name="connsiteX0" fmla="*/ 161592 w 161591"/>
                  <a:gd name="connsiteY0" fmla="*/ 0 h 25847"/>
                  <a:gd name="connsiteX1" fmla="*/ 87411 w 161591"/>
                  <a:gd name="connsiteY1" fmla="*/ 25419 h 25847"/>
                  <a:gd name="connsiteX2" fmla="*/ 0 w 161591"/>
                  <a:gd name="connsiteY2" fmla="*/ 105 h 25847"/>
                </a:gdLst>
                <a:ahLst/>
                <a:cxnLst>
                  <a:cxn ang="0">
                    <a:pos x="connsiteX0" y="connsiteY0"/>
                  </a:cxn>
                  <a:cxn ang="0">
                    <a:pos x="connsiteX1" y="connsiteY1"/>
                  </a:cxn>
                  <a:cxn ang="0">
                    <a:pos x="connsiteX2" y="connsiteY2"/>
                  </a:cxn>
                </a:cxnLst>
                <a:rect l="l" t="t" r="r" b="b"/>
                <a:pathLst>
                  <a:path w="161591" h="25847">
                    <a:moveTo>
                      <a:pt x="161592" y="0"/>
                    </a:moveTo>
                    <a:cubicBezTo>
                      <a:pt x="136617" y="10879"/>
                      <a:pt x="112643" y="22700"/>
                      <a:pt x="87411" y="25419"/>
                    </a:cubicBezTo>
                    <a:cubicBezTo>
                      <a:pt x="57893" y="28258"/>
                      <a:pt x="28747" y="16673"/>
                      <a:pt x="0" y="105"/>
                    </a:cubicBezTo>
                  </a:path>
                </a:pathLst>
              </a:custGeom>
              <a:noFill/>
              <a:ln w="6350" cap="rnd">
                <a:solidFill>
                  <a:schemeClr val="accent1"/>
                </a:solidFill>
                <a:prstDash val="solid"/>
                <a:round/>
              </a:ln>
            </p:spPr>
            <p:txBody>
              <a:bodyPr rtlCol="0" anchor="ctr"/>
              <a:lstStyle/>
              <a:p>
                <a:endParaRPr lang="en-US"/>
              </a:p>
            </p:txBody>
          </p:sp>
          <p:sp>
            <p:nvSpPr>
              <p:cNvPr id="21" name="Freeform 13">
                <a:extLst>
                  <a:ext uri="{FF2B5EF4-FFF2-40B4-BE49-F238E27FC236}">
                    <a16:creationId xmlns:a16="http://schemas.microsoft.com/office/drawing/2014/main" id="{7BF755AE-3CD3-30E9-13C4-96D091216416}"/>
                  </a:ext>
                </a:extLst>
              </p:cNvPr>
              <p:cNvSpPr/>
              <p:nvPr/>
            </p:nvSpPr>
            <p:spPr>
              <a:xfrm>
                <a:off x="6984854" y="1431922"/>
                <a:ext cx="1854345" cy="256272"/>
              </a:xfrm>
              <a:custGeom>
                <a:avLst/>
                <a:gdLst>
                  <a:gd name="connsiteX0" fmla="*/ 1854346 w 1854345"/>
                  <a:gd name="connsiteY0" fmla="*/ 179020 h 256272"/>
                  <a:gd name="connsiteX1" fmla="*/ 1282446 w 1854345"/>
                  <a:gd name="connsiteY1" fmla="*/ 188703 h 256272"/>
                  <a:gd name="connsiteX2" fmla="*/ 969693 w 1854345"/>
                  <a:gd name="connsiteY2" fmla="*/ 113748 h 256272"/>
                  <a:gd name="connsiteX3" fmla="*/ 527123 w 1854345"/>
                  <a:gd name="connsiteY3" fmla="*/ 57687 h 256272"/>
                  <a:gd name="connsiteX4" fmla="*/ 247031 w 1854345"/>
                  <a:gd name="connsiteY4" fmla="*/ 255616 h 256272"/>
                  <a:gd name="connsiteX5" fmla="*/ 152247 w 1854345"/>
                  <a:gd name="connsiteY5" fmla="*/ 202631 h 256272"/>
                  <a:gd name="connsiteX6" fmla="*/ 21088 w 1854345"/>
                  <a:gd name="connsiteY6" fmla="*/ 19516 h 256272"/>
                  <a:gd name="connsiteX7" fmla="*/ 0 w 1854345"/>
                  <a:gd name="connsiteY7" fmla="*/ 0 h 25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345" h="256272">
                    <a:moveTo>
                      <a:pt x="1854346" y="179020"/>
                    </a:moveTo>
                    <a:cubicBezTo>
                      <a:pt x="1626717" y="205251"/>
                      <a:pt x="1489072" y="223790"/>
                      <a:pt x="1282446" y="188703"/>
                    </a:cubicBezTo>
                    <a:cubicBezTo>
                      <a:pt x="1188720" y="172194"/>
                      <a:pt x="1054989" y="139207"/>
                      <a:pt x="969693" y="113748"/>
                    </a:cubicBezTo>
                    <a:cubicBezTo>
                      <a:pt x="774154" y="56835"/>
                      <a:pt x="680085" y="-15149"/>
                      <a:pt x="527123" y="57687"/>
                    </a:cubicBezTo>
                    <a:cubicBezTo>
                      <a:pt x="389591" y="126449"/>
                      <a:pt x="330841" y="242662"/>
                      <a:pt x="247031" y="255616"/>
                    </a:cubicBezTo>
                    <a:cubicBezTo>
                      <a:pt x="206911" y="260721"/>
                      <a:pt x="179308" y="235434"/>
                      <a:pt x="152247" y="202631"/>
                    </a:cubicBezTo>
                    <a:cubicBezTo>
                      <a:pt x="110242" y="151674"/>
                      <a:pt x="63693" y="65476"/>
                      <a:pt x="21088" y="19516"/>
                    </a:cubicBezTo>
                    <a:cubicBezTo>
                      <a:pt x="13916" y="11787"/>
                      <a:pt x="6944" y="5299"/>
                      <a:pt x="0" y="0"/>
                    </a:cubicBezTo>
                  </a:path>
                </a:pathLst>
              </a:custGeom>
              <a:noFill/>
              <a:ln w="6350" cap="rnd">
                <a:solidFill>
                  <a:schemeClr val="accent1"/>
                </a:solidFill>
                <a:prstDash val="solid"/>
                <a:round/>
              </a:ln>
            </p:spPr>
            <p:txBody>
              <a:bodyPr rtlCol="0" anchor="ctr"/>
              <a:lstStyle/>
              <a:p>
                <a:endParaRPr lang="en-US"/>
              </a:p>
            </p:txBody>
          </p:sp>
        </p:grpSp>
        <p:sp>
          <p:nvSpPr>
            <p:cNvPr id="13" name="Freeform 9">
              <a:extLst>
                <a:ext uri="{FF2B5EF4-FFF2-40B4-BE49-F238E27FC236}">
                  <a16:creationId xmlns:a16="http://schemas.microsoft.com/office/drawing/2014/main" id="{A1E98C9B-6977-ADFC-AF08-36A5DB5BED3B}"/>
                </a:ext>
              </a:extLst>
            </p:cNvPr>
            <p:cNvSpPr/>
            <p:nvPr/>
          </p:nvSpPr>
          <p:spPr>
            <a:xfrm>
              <a:off x="6511709" y="1431924"/>
              <a:ext cx="2327490" cy="516625"/>
            </a:xfrm>
            <a:custGeom>
              <a:avLst/>
              <a:gdLst>
                <a:gd name="connsiteX0" fmla="*/ 2327491 w 2327490"/>
                <a:gd name="connsiteY0" fmla="*/ 326356 h 516625"/>
                <a:gd name="connsiteX1" fmla="*/ 1701956 w 2327490"/>
                <a:gd name="connsiteY1" fmla="*/ 377951 h 516625"/>
                <a:gd name="connsiteX2" fmla="*/ 1316907 w 2327490"/>
                <a:gd name="connsiteY2" fmla="*/ 236652 h 516625"/>
                <a:gd name="connsiteX3" fmla="*/ 855021 w 2327490"/>
                <a:gd name="connsiteY3" fmla="*/ 271144 h 516625"/>
                <a:gd name="connsiteX4" fmla="*/ 586645 w 2327490"/>
                <a:gd name="connsiteY4" fmla="*/ 477009 h 516625"/>
                <a:gd name="connsiteX5" fmla="*/ 426882 w 2327490"/>
                <a:gd name="connsiteY5" fmla="*/ 139293 h 516625"/>
                <a:gd name="connsiteX6" fmla="*/ 334927 w 2327490"/>
                <a:gd name="connsiteY6" fmla="*/ 89685 h 516625"/>
                <a:gd name="connsiteX7" fmla="*/ 269405 w 2327490"/>
                <a:gd name="connsiteY7" fmla="*/ 131919 h 516625"/>
                <a:gd name="connsiteX8" fmla="*/ 123987 w 2327490"/>
                <a:gd name="connsiteY8" fmla="*/ 117440 h 516625"/>
                <a:gd name="connsiteX9" fmla="*/ 0 w 2327490"/>
                <a:gd name="connsiteY9" fmla="*/ 0 h 51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490" h="516625">
                  <a:moveTo>
                    <a:pt x="2327491" y="326356"/>
                  </a:moveTo>
                  <a:cubicBezTo>
                    <a:pt x="2072431" y="381057"/>
                    <a:pt x="1910524" y="427483"/>
                    <a:pt x="1701956" y="377951"/>
                  </a:cubicBezTo>
                  <a:cubicBezTo>
                    <a:pt x="1604143" y="355191"/>
                    <a:pt x="1438094" y="296292"/>
                    <a:pt x="1316907" y="236652"/>
                  </a:cubicBezTo>
                  <a:cubicBezTo>
                    <a:pt x="1139514" y="147956"/>
                    <a:pt x="1032815" y="46694"/>
                    <a:pt x="855021" y="271144"/>
                  </a:cubicBezTo>
                  <a:cubicBezTo>
                    <a:pt x="751894" y="400859"/>
                    <a:pt x="675056" y="602602"/>
                    <a:pt x="586645" y="477009"/>
                  </a:cubicBezTo>
                  <a:cubicBezTo>
                    <a:pt x="532324" y="398813"/>
                    <a:pt x="481746" y="231121"/>
                    <a:pt x="426882" y="139293"/>
                  </a:cubicBezTo>
                  <a:cubicBezTo>
                    <a:pt x="403279" y="100993"/>
                    <a:pt x="377762" y="73791"/>
                    <a:pt x="334927" y="89685"/>
                  </a:cubicBezTo>
                  <a:cubicBezTo>
                    <a:pt x="312325" y="98539"/>
                    <a:pt x="291465" y="115675"/>
                    <a:pt x="269405" y="131919"/>
                  </a:cubicBezTo>
                  <a:cubicBezTo>
                    <a:pt x="216913" y="170100"/>
                    <a:pt x="187080" y="175495"/>
                    <a:pt x="123987" y="117440"/>
                  </a:cubicBezTo>
                  <a:cubicBezTo>
                    <a:pt x="76352" y="73021"/>
                    <a:pt x="52207" y="36032"/>
                    <a:pt x="0" y="0"/>
                  </a:cubicBezTo>
                </a:path>
              </a:pathLst>
            </a:custGeom>
            <a:noFill/>
            <a:ln w="6350" cap="rnd">
              <a:solidFill>
                <a:schemeClr val="accent1"/>
              </a:solidFill>
              <a:prstDash val="solid"/>
              <a:round/>
            </a:ln>
          </p:spPr>
          <p:txBody>
            <a:bodyPr rtlCol="0" anchor="ctr"/>
            <a:lstStyle/>
            <a:p>
              <a:endParaRPr lang="en-US"/>
            </a:p>
          </p:txBody>
        </p:sp>
        <p:sp>
          <p:nvSpPr>
            <p:cNvPr id="16" name="Freeform 10">
              <a:extLst>
                <a:ext uri="{FF2B5EF4-FFF2-40B4-BE49-F238E27FC236}">
                  <a16:creationId xmlns:a16="http://schemas.microsoft.com/office/drawing/2014/main" id="{95279E25-5FD9-7413-ADE9-1FEB2612971D}"/>
                </a:ext>
              </a:extLst>
            </p:cNvPr>
            <p:cNvSpPr/>
            <p:nvPr/>
          </p:nvSpPr>
          <p:spPr>
            <a:xfrm>
              <a:off x="6503736" y="1431924"/>
              <a:ext cx="2335463" cy="451595"/>
            </a:xfrm>
            <a:custGeom>
              <a:avLst/>
              <a:gdLst>
                <a:gd name="connsiteX0" fmla="*/ 2335464 w 2335463"/>
                <a:gd name="connsiteY0" fmla="*/ 284675 h 451595"/>
                <a:gd name="connsiteX1" fmla="*/ 1676181 w 2335463"/>
                <a:gd name="connsiteY1" fmla="*/ 333408 h 451595"/>
                <a:gd name="connsiteX2" fmla="*/ 1291105 w 2335463"/>
                <a:gd name="connsiteY2" fmla="*/ 203931 h 451595"/>
                <a:gd name="connsiteX3" fmla="*/ 927402 w 2335463"/>
                <a:gd name="connsiteY3" fmla="*/ 145629 h 451595"/>
                <a:gd name="connsiteX4" fmla="*/ 638566 w 2335463"/>
                <a:gd name="connsiteY4" fmla="*/ 447722 h 451595"/>
                <a:gd name="connsiteX5" fmla="*/ 561128 w 2335463"/>
                <a:gd name="connsiteY5" fmla="*/ 415387 h 451595"/>
                <a:gd name="connsiteX6" fmla="*/ 401622 w 2335463"/>
                <a:gd name="connsiteY6" fmla="*/ 110886 h 451595"/>
                <a:gd name="connsiteX7" fmla="*/ 309810 w 2335463"/>
                <a:gd name="connsiteY7" fmla="*/ 65743 h 451595"/>
                <a:gd name="connsiteX8" fmla="*/ 244373 w 2335463"/>
                <a:gd name="connsiteY8" fmla="*/ 103278 h 451595"/>
                <a:gd name="connsiteX9" fmla="*/ 99155 w 2335463"/>
                <a:gd name="connsiteY9" fmla="*/ 89384 h 451595"/>
                <a:gd name="connsiteX10" fmla="*/ 0 w 2335463"/>
                <a:gd name="connsiteY10" fmla="*/ 0 h 45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463" h="451595">
                  <a:moveTo>
                    <a:pt x="2335464" y="284675"/>
                  </a:moveTo>
                  <a:cubicBezTo>
                    <a:pt x="2057972" y="335134"/>
                    <a:pt x="1900381" y="381048"/>
                    <a:pt x="1676181" y="333408"/>
                  </a:cubicBezTo>
                  <a:cubicBezTo>
                    <a:pt x="1578998" y="312148"/>
                    <a:pt x="1420092" y="261372"/>
                    <a:pt x="1291105" y="203931"/>
                  </a:cubicBezTo>
                  <a:cubicBezTo>
                    <a:pt x="1143429" y="137027"/>
                    <a:pt x="1054446" y="67448"/>
                    <a:pt x="927402" y="145629"/>
                  </a:cubicBezTo>
                  <a:cubicBezTo>
                    <a:pt x="791156" y="230413"/>
                    <a:pt x="721862" y="415430"/>
                    <a:pt x="638566" y="447722"/>
                  </a:cubicBezTo>
                  <a:cubicBezTo>
                    <a:pt x="605562" y="459604"/>
                    <a:pt x="582816" y="442833"/>
                    <a:pt x="561128" y="415387"/>
                  </a:cubicBezTo>
                  <a:cubicBezTo>
                    <a:pt x="507006" y="345290"/>
                    <a:pt x="455229" y="191297"/>
                    <a:pt x="401622" y="110886"/>
                  </a:cubicBezTo>
                  <a:cubicBezTo>
                    <a:pt x="376647" y="74105"/>
                    <a:pt x="351644" y="52510"/>
                    <a:pt x="309810" y="65743"/>
                  </a:cubicBezTo>
                  <a:cubicBezTo>
                    <a:pt x="287693" y="73500"/>
                    <a:pt x="269234" y="86912"/>
                    <a:pt x="244373" y="103278"/>
                  </a:cubicBezTo>
                  <a:cubicBezTo>
                    <a:pt x="192139" y="137190"/>
                    <a:pt x="162878" y="142083"/>
                    <a:pt x="99155" y="89384"/>
                  </a:cubicBezTo>
                  <a:cubicBezTo>
                    <a:pt x="60951" y="56862"/>
                    <a:pt x="35233" y="26732"/>
                    <a:pt x="0" y="0"/>
                  </a:cubicBezTo>
                </a:path>
              </a:pathLst>
            </a:custGeom>
            <a:noFill/>
            <a:ln w="6350" cap="rnd">
              <a:solidFill>
                <a:schemeClr val="accent1"/>
              </a:solidFill>
              <a:prstDash val="solid"/>
              <a:round/>
            </a:ln>
          </p:spPr>
          <p:txBody>
            <a:bodyPr rtlCol="0" anchor="ctr"/>
            <a:lstStyle/>
            <a:p>
              <a:endParaRPr lang="en-US"/>
            </a:p>
          </p:txBody>
        </p:sp>
        <p:sp>
          <p:nvSpPr>
            <p:cNvPr id="18" name="Freeform 11">
              <a:extLst>
                <a:ext uri="{FF2B5EF4-FFF2-40B4-BE49-F238E27FC236}">
                  <a16:creationId xmlns:a16="http://schemas.microsoft.com/office/drawing/2014/main" id="{88BFD6E8-5AFE-8DEB-D145-23F8FC95A814}"/>
                </a:ext>
              </a:extLst>
            </p:cNvPr>
            <p:cNvSpPr/>
            <p:nvPr/>
          </p:nvSpPr>
          <p:spPr>
            <a:xfrm>
              <a:off x="6708104" y="1431924"/>
              <a:ext cx="2131095" cy="201454"/>
            </a:xfrm>
            <a:custGeom>
              <a:avLst/>
              <a:gdLst>
                <a:gd name="connsiteX0" fmla="*/ 2131095 w 2131095"/>
                <a:gd name="connsiteY0" fmla="*/ 133966 h 201454"/>
                <a:gd name="connsiteX1" fmla="*/ 1741246 w 2131095"/>
                <a:gd name="connsiteY1" fmla="*/ 163625 h 201454"/>
                <a:gd name="connsiteX2" fmla="*/ 1055875 w 2131095"/>
                <a:gd name="connsiteY2" fmla="*/ 118014 h 201454"/>
                <a:gd name="connsiteX3" fmla="*/ 774754 w 2131095"/>
                <a:gd name="connsiteY3" fmla="*/ 39966 h 201454"/>
                <a:gd name="connsiteX4" fmla="*/ 512893 w 2131095"/>
                <a:gd name="connsiteY4" fmla="*/ 29065 h 201454"/>
                <a:gd name="connsiteX5" fmla="*/ 224914 w 2131095"/>
                <a:gd name="connsiteY5" fmla="*/ 200275 h 201454"/>
                <a:gd name="connsiteX6" fmla="*/ 149304 w 2131095"/>
                <a:gd name="connsiteY6" fmla="*/ 176817 h 201454"/>
                <a:gd name="connsiteX7" fmla="*/ 0 w 2131095"/>
                <a:gd name="connsiteY7" fmla="*/ 0 h 20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095" h="201454">
                  <a:moveTo>
                    <a:pt x="2131095" y="133966"/>
                  </a:moveTo>
                  <a:cubicBezTo>
                    <a:pt x="1999250" y="141712"/>
                    <a:pt x="1876406" y="152016"/>
                    <a:pt x="1741246" y="163625"/>
                  </a:cubicBezTo>
                  <a:cubicBezTo>
                    <a:pt x="1450096" y="186988"/>
                    <a:pt x="1340053" y="183139"/>
                    <a:pt x="1055875" y="118014"/>
                  </a:cubicBezTo>
                  <a:cubicBezTo>
                    <a:pt x="906542" y="83791"/>
                    <a:pt x="839562" y="59986"/>
                    <a:pt x="774754" y="39966"/>
                  </a:cubicBezTo>
                  <a:cubicBezTo>
                    <a:pt x="680771" y="11687"/>
                    <a:pt x="606476" y="-4584"/>
                    <a:pt x="512893" y="29065"/>
                  </a:cubicBezTo>
                  <a:cubicBezTo>
                    <a:pt x="374133" y="78957"/>
                    <a:pt x="309125" y="185958"/>
                    <a:pt x="224914" y="200275"/>
                  </a:cubicBezTo>
                  <a:cubicBezTo>
                    <a:pt x="195024" y="204827"/>
                    <a:pt x="172936" y="196037"/>
                    <a:pt x="149304" y="176817"/>
                  </a:cubicBezTo>
                  <a:cubicBezTo>
                    <a:pt x="97355" y="133683"/>
                    <a:pt x="49092" y="48125"/>
                    <a:pt x="0" y="0"/>
                  </a:cubicBezTo>
                </a:path>
              </a:pathLst>
            </a:custGeom>
            <a:noFill/>
            <a:ln w="6350" cap="rnd">
              <a:solidFill>
                <a:schemeClr val="accent1"/>
              </a:solidFill>
              <a:prstDash val="solid"/>
              <a:round/>
            </a:ln>
          </p:spPr>
          <p:txBody>
            <a:bodyPr rtlCol="0" anchor="ctr"/>
            <a:lstStyle/>
            <a:p>
              <a:endParaRPr lang="en-US"/>
            </a:p>
          </p:txBody>
        </p:sp>
      </p:gr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6662290"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6664791"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0"/>
            <a:ext cx="11160125" cy="4869431"/>
          </a:xfrm>
        </p:spPr>
        <p:txBody>
          <a:bodyPr vert="horz" lIns="0" tIns="0" rIns="0" bIns="0" numCol="1" spcCol="137160" rtlCol="0">
            <a:noAutofit/>
          </a:bodyPr>
          <a:lstStyle>
            <a:lvl1pPr marL="0" indent="0">
              <a:buNone/>
              <a:defRPr lang="en-US" dirty="0"/>
            </a:lvl1pPr>
            <a:lvl2pPr>
              <a:defRPr kumimoji="0" lang="en-US" b="0" i="0" u="none" strike="noStrike" cap="none" spc="0" normalizeH="0" baseline="0" dirty="0">
                <a:ln>
                  <a:noFill/>
                </a:ln>
                <a:solidFill>
                  <a:srgbClr val="182440"/>
                </a:solidFill>
                <a:effectLst/>
                <a:uLnTx/>
                <a:uFillTx/>
                <a:latin typeface="Arial" panose="020B0604020202020204"/>
              </a:defRPr>
            </a:lvl2pPr>
            <a:lvl3pPr>
              <a:defRPr kumimoji="0" lang="en-US" b="0" i="0" u="none" strike="noStrike" cap="none" spc="0" normalizeH="0" baseline="0" dirty="0">
                <a:ln>
                  <a:noFill/>
                </a:ln>
                <a:solidFill>
                  <a:srgbClr val="182440"/>
                </a:solidFill>
                <a:effectLst/>
                <a:uLnTx/>
                <a:uFillTx/>
                <a:latin typeface="Arial" panose="020B0604020202020204"/>
              </a:defRPr>
            </a:lvl3pPr>
            <a:lvl4pPr>
              <a:defRPr kumimoji="0" lang="en-US" b="0" i="0" u="none" strike="noStrike" cap="none" spc="0" normalizeH="0" baseline="0" dirty="0">
                <a:ln>
                  <a:noFill/>
                </a:ln>
                <a:solidFill>
                  <a:srgbClr val="182440"/>
                </a:solidFill>
                <a:effectLst/>
                <a:uLnTx/>
                <a:uFillTx/>
                <a:latin typeface="Arial" panose="020B0604020202020204"/>
              </a:defRPr>
            </a:lvl4pPr>
            <a:lvl5pPr>
              <a:defRPr kumimoji="0" lang="en-US" b="0" i="0" u="none" strike="noStrike" cap="none" spc="0" normalizeH="0" baseline="0" dirty="0">
                <a:ln>
                  <a:noFill/>
                </a:ln>
                <a:solidFill>
                  <a:srgbClr val="182440"/>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35476609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Layout w/string yellow">
    <p:spTree>
      <p:nvGrpSpPr>
        <p:cNvPr id="1" name=""/>
        <p:cNvGrpSpPr/>
        <p:nvPr/>
      </p:nvGrpSpPr>
      <p:grpSpPr>
        <a:xfrm>
          <a:off x="0" y="0"/>
          <a:ext cx="0" cy="0"/>
          <a:chOff x="0" y="0"/>
          <a:chExt cx="0" cy="0"/>
        </a:xfrm>
      </p:grpSpPr>
      <p:grpSp>
        <p:nvGrpSpPr>
          <p:cNvPr id="3" name="Content Placeholder 2">
            <a:extLst>
              <a:ext uri="{FF2B5EF4-FFF2-40B4-BE49-F238E27FC236}">
                <a16:creationId xmlns:a16="http://schemas.microsoft.com/office/drawing/2014/main" id="{D7FB411B-CC86-99BB-F5B1-7EC52E2177FC}"/>
              </a:ext>
            </a:extLst>
          </p:cNvPr>
          <p:cNvGrpSpPr/>
          <p:nvPr userDrawn="1"/>
        </p:nvGrpSpPr>
        <p:grpSpPr>
          <a:xfrm>
            <a:off x="6979533" y="-3"/>
            <a:ext cx="5212464" cy="1153274"/>
            <a:chOff x="6503736" y="1431820"/>
            <a:chExt cx="2335463" cy="516729"/>
          </a:xfrm>
          <a:noFill/>
        </p:grpSpPr>
        <p:sp>
          <p:nvSpPr>
            <p:cNvPr id="5" name="Freeform 2">
              <a:extLst>
                <a:ext uri="{FF2B5EF4-FFF2-40B4-BE49-F238E27FC236}">
                  <a16:creationId xmlns:a16="http://schemas.microsoft.com/office/drawing/2014/main" id="{BBC6559D-0F0D-DD50-E262-45478596B795}"/>
                </a:ext>
              </a:extLst>
            </p:cNvPr>
            <p:cNvSpPr/>
            <p:nvPr/>
          </p:nvSpPr>
          <p:spPr>
            <a:xfrm>
              <a:off x="6871325" y="1431924"/>
              <a:ext cx="1967874" cy="503051"/>
            </a:xfrm>
            <a:custGeom>
              <a:avLst/>
              <a:gdLst>
                <a:gd name="connsiteX0" fmla="*/ 1967875 w 1967874"/>
                <a:gd name="connsiteY0" fmla="*/ 371350 h 503051"/>
                <a:gd name="connsiteX1" fmla="*/ 1726187 w 1967874"/>
                <a:gd name="connsiteY1" fmla="*/ 362717 h 503051"/>
                <a:gd name="connsiteX2" fmla="*/ 1371172 w 1967874"/>
                <a:gd name="connsiteY2" fmla="*/ 245329 h 503051"/>
                <a:gd name="connsiteX3" fmla="*/ 964092 w 1967874"/>
                <a:gd name="connsiteY3" fmla="*/ 146583 h 503051"/>
                <a:gd name="connsiteX4" fmla="*/ 659940 w 1967874"/>
                <a:gd name="connsiteY4" fmla="*/ 496151 h 503051"/>
                <a:gd name="connsiteX5" fmla="*/ 557499 w 1967874"/>
                <a:gd name="connsiteY5" fmla="*/ 432140 h 503051"/>
                <a:gd name="connsiteX6" fmla="*/ 418710 w 1967874"/>
                <a:gd name="connsiteY6" fmla="*/ 130164 h 503051"/>
                <a:gd name="connsiteX7" fmla="*/ 315211 w 1967874"/>
                <a:gd name="connsiteY7" fmla="*/ 80038 h 503051"/>
                <a:gd name="connsiteX8" fmla="*/ 228200 w 1967874"/>
                <a:gd name="connsiteY8" fmla="*/ 137989 h 503051"/>
                <a:gd name="connsiteX9" fmla="*/ 159734 w 1967874"/>
                <a:gd name="connsiteY9" fmla="*/ 141450 h 503051"/>
                <a:gd name="connsiteX10" fmla="*/ 27718 w 1967874"/>
                <a:gd name="connsiteY10" fmla="*/ 23509 h 503051"/>
                <a:gd name="connsiteX11" fmla="*/ 0 w 1967874"/>
                <a:gd name="connsiteY11" fmla="*/ 0 h 50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74" h="503051">
                  <a:moveTo>
                    <a:pt x="1967875" y="371350"/>
                  </a:moveTo>
                  <a:cubicBezTo>
                    <a:pt x="1889551" y="380403"/>
                    <a:pt x="1814370" y="379591"/>
                    <a:pt x="1726187" y="362717"/>
                  </a:cubicBezTo>
                  <a:cubicBezTo>
                    <a:pt x="1617945" y="341206"/>
                    <a:pt x="1471241" y="289068"/>
                    <a:pt x="1371172" y="245329"/>
                  </a:cubicBezTo>
                  <a:cubicBezTo>
                    <a:pt x="1192749" y="168107"/>
                    <a:pt x="1094566" y="68025"/>
                    <a:pt x="964092" y="146583"/>
                  </a:cubicBezTo>
                  <a:cubicBezTo>
                    <a:pt x="819417" y="233679"/>
                    <a:pt x="745407" y="451246"/>
                    <a:pt x="659940" y="496151"/>
                  </a:cubicBezTo>
                  <a:cubicBezTo>
                    <a:pt x="612905" y="519971"/>
                    <a:pt x="583530" y="478080"/>
                    <a:pt x="557499" y="432140"/>
                  </a:cubicBezTo>
                  <a:cubicBezTo>
                    <a:pt x="508864" y="343632"/>
                    <a:pt x="465630" y="210167"/>
                    <a:pt x="418710" y="130164"/>
                  </a:cubicBezTo>
                  <a:cubicBezTo>
                    <a:pt x="391106" y="84506"/>
                    <a:pt x="363674" y="57111"/>
                    <a:pt x="315211" y="80038"/>
                  </a:cubicBezTo>
                  <a:cubicBezTo>
                    <a:pt x="286093" y="94118"/>
                    <a:pt x="258032" y="121530"/>
                    <a:pt x="228200" y="137989"/>
                  </a:cubicBezTo>
                  <a:cubicBezTo>
                    <a:pt x="204883" y="150322"/>
                    <a:pt x="186109" y="153204"/>
                    <a:pt x="159734" y="141450"/>
                  </a:cubicBezTo>
                  <a:cubicBezTo>
                    <a:pt x="114757" y="120765"/>
                    <a:pt x="72809" y="66128"/>
                    <a:pt x="27718" y="23509"/>
                  </a:cubicBezTo>
                  <a:cubicBezTo>
                    <a:pt x="18202" y="14656"/>
                    <a:pt x="9001" y="6905"/>
                    <a:pt x="0" y="0"/>
                  </a:cubicBezTo>
                </a:path>
              </a:pathLst>
            </a:custGeom>
            <a:noFill/>
            <a:ln w="6350" cap="rnd">
              <a:solidFill>
                <a:schemeClr val="accent2"/>
              </a:solidFill>
              <a:prstDash val="solid"/>
              <a:round/>
            </a:ln>
          </p:spPr>
          <p:txBody>
            <a:bodyPr rtlCol="0" anchor="ctr"/>
            <a:lstStyle/>
            <a:p>
              <a:endParaRPr lang="en-US"/>
            </a:p>
          </p:txBody>
        </p:sp>
        <p:grpSp>
          <p:nvGrpSpPr>
            <p:cNvPr id="6" name="Content Placeholder 2">
              <a:extLst>
                <a:ext uri="{FF2B5EF4-FFF2-40B4-BE49-F238E27FC236}">
                  <a16:creationId xmlns:a16="http://schemas.microsoft.com/office/drawing/2014/main" id="{2B221175-A36A-88C1-BC41-4FCAAF2EE024}"/>
                </a:ext>
              </a:extLst>
            </p:cNvPr>
            <p:cNvGrpSpPr/>
            <p:nvPr/>
          </p:nvGrpSpPr>
          <p:grpSpPr>
            <a:xfrm>
              <a:off x="7228398" y="1431924"/>
              <a:ext cx="1610801" cy="93657"/>
              <a:chOff x="7228398" y="1431924"/>
              <a:chExt cx="1610801" cy="93657"/>
            </a:xfrm>
            <a:noFill/>
          </p:grpSpPr>
          <p:sp>
            <p:nvSpPr>
              <p:cNvPr id="22" name="Freeform 14">
                <a:extLst>
                  <a:ext uri="{FF2B5EF4-FFF2-40B4-BE49-F238E27FC236}">
                    <a16:creationId xmlns:a16="http://schemas.microsoft.com/office/drawing/2014/main" id="{26BA5387-CBC4-4240-B26D-3CCB445B369A}"/>
                  </a:ext>
                </a:extLst>
              </p:cNvPr>
              <p:cNvSpPr/>
              <p:nvPr/>
            </p:nvSpPr>
            <p:spPr>
              <a:xfrm>
                <a:off x="7228398" y="1431924"/>
                <a:ext cx="386391" cy="93657"/>
              </a:xfrm>
              <a:custGeom>
                <a:avLst/>
                <a:gdLst>
                  <a:gd name="connsiteX0" fmla="*/ 386391 w 386391"/>
                  <a:gd name="connsiteY0" fmla="*/ 0 h 93657"/>
                  <a:gd name="connsiteX1" fmla="*/ 62922 w 386391"/>
                  <a:gd name="connsiteY1" fmla="*/ 55677 h 93657"/>
                  <a:gd name="connsiteX2" fmla="*/ 0 w 386391"/>
                  <a:gd name="connsiteY2" fmla="*/ 0 h 93657"/>
                </a:gdLst>
                <a:ahLst/>
                <a:cxnLst>
                  <a:cxn ang="0">
                    <a:pos x="connsiteX0" y="connsiteY0"/>
                  </a:cxn>
                  <a:cxn ang="0">
                    <a:pos x="connsiteX1" y="connsiteY1"/>
                  </a:cxn>
                  <a:cxn ang="0">
                    <a:pos x="connsiteX2" y="connsiteY2"/>
                  </a:cxn>
                </a:cxnLst>
                <a:rect l="l" t="t" r="r" b="b"/>
                <a:pathLst>
                  <a:path w="386391" h="93657">
                    <a:moveTo>
                      <a:pt x="386391" y="0"/>
                    </a:moveTo>
                    <a:cubicBezTo>
                      <a:pt x="243973" y="55862"/>
                      <a:pt x="177908" y="145104"/>
                      <a:pt x="62922" y="55677"/>
                    </a:cubicBezTo>
                    <a:cubicBezTo>
                      <a:pt x="42205" y="39454"/>
                      <a:pt x="20945" y="19349"/>
                      <a:pt x="0" y="0"/>
                    </a:cubicBezTo>
                  </a:path>
                </a:pathLst>
              </a:custGeom>
              <a:noFill/>
              <a:ln w="6350" cap="rnd">
                <a:solidFill>
                  <a:schemeClr val="accent2"/>
                </a:solidFill>
                <a:prstDash val="solid"/>
                <a:round/>
              </a:ln>
            </p:spPr>
            <p:txBody>
              <a:bodyPr rtlCol="0" anchor="ctr"/>
              <a:lstStyle/>
              <a:p>
                <a:endParaRPr lang="en-US"/>
              </a:p>
            </p:txBody>
          </p:sp>
          <p:sp>
            <p:nvSpPr>
              <p:cNvPr id="23" name="Freeform 15">
                <a:extLst>
                  <a:ext uri="{FF2B5EF4-FFF2-40B4-BE49-F238E27FC236}">
                    <a16:creationId xmlns:a16="http://schemas.microsoft.com/office/drawing/2014/main" id="{84FDAACA-C5B2-E116-4898-ADF2B51BB300}"/>
                  </a:ext>
                </a:extLst>
              </p:cNvPr>
              <p:cNvSpPr/>
              <p:nvPr/>
            </p:nvSpPr>
            <p:spPr>
              <a:xfrm>
                <a:off x="8011982" y="1431925"/>
                <a:ext cx="827217" cy="90287"/>
              </a:xfrm>
              <a:custGeom>
                <a:avLst/>
                <a:gdLst>
                  <a:gd name="connsiteX0" fmla="*/ 827218 w 827217"/>
                  <a:gd name="connsiteY0" fmla="*/ 86817 h 90287"/>
                  <a:gd name="connsiteX1" fmla="*/ 399479 w 827217"/>
                  <a:gd name="connsiteY1" fmla="*/ 71443 h 90287"/>
                  <a:gd name="connsiteX2" fmla="*/ 0 w 827217"/>
                  <a:gd name="connsiteY2" fmla="*/ 0 h 90287"/>
                </a:gdLst>
                <a:ahLst/>
                <a:cxnLst>
                  <a:cxn ang="0">
                    <a:pos x="connsiteX0" y="connsiteY0"/>
                  </a:cxn>
                  <a:cxn ang="0">
                    <a:pos x="connsiteX1" y="connsiteY1"/>
                  </a:cxn>
                  <a:cxn ang="0">
                    <a:pos x="connsiteX2" y="connsiteY2"/>
                  </a:cxn>
                </a:cxnLst>
                <a:rect l="l" t="t" r="r" b="b"/>
                <a:pathLst>
                  <a:path w="827217" h="90287">
                    <a:moveTo>
                      <a:pt x="827218" y="86817"/>
                    </a:moveTo>
                    <a:cubicBezTo>
                      <a:pt x="680028" y="92938"/>
                      <a:pt x="566614" y="92734"/>
                      <a:pt x="399479" y="71443"/>
                    </a:cubicBezTo>
                    <a:cubicBezTo>
                      <a:pt x="216456" y="46962"/>
                      <a:pt x="93126" y="20498"/>
                      <a:pt x="0" y="0"/>
                    </a:cubicBezTo>
                  </a:path>
                </a:pathLst>
              </a:custGeom>
              <a:noFill/>
              <a:ln w="6350" cap="rnd">
                <a:solidFill>
                  <a:schemeClr val="accent2"/>
                </a:solidFill>
                <a:prstDash val="solid"/>
                <a:round/>
              </a:ln>
            </p:spPr>
            <p:txBody>
              <a:bodyPr rtlCol="0" anchor="ctr"/>
              <a:lstStyle/>
              <a:p>
                <a:endParaRPr lang="en-US"/>
              </a:p>
            </p:txBody>
          </p:sp>
        </p:grpSp>
        <p:sp>
          <p:nvSpPr>
            <p:cNvPr id="7" name="Freeform 6">
              <a:extLst>
                <a:ext uri="{FF2B5EF4-FFF2-40B4-BE49-F238E27FC236}">
                  <a16:creationId xmlns:a16="http://schemas.microsoft.com/office/drawing/2014/main" id="{CDC3E059-290E-BB4A-0646-4FE352CFF0B5}"/>
                </a:ext>
              </a:extLst>
            </p:cNvPr>
            <p:cNvSpPr/>
            <p:nvPr/>
          </p:nvSpPr>
          <p:spPr>
            <a:xfrm>
              <a:off x="6706219" y="1431923"/>
              <a:ext cx="2132980" cy="438165"/>
            </a:xfrm>
            <a:custGeom>
              <a:avLst/>
              <a:gdLst>
                <a:gd name="connsiteX0" fmla="*/ 2132981 w 2132980"/>
                <a:gd name="connsiteY0" fmla="*/ 305154 h 438165"/>
                <a:gd name="connsiteX1" fmla="*/ 1455696 w 2132980"/>
                <a:gd name="connsiteY1" fmla="*/ 255462 h 438165"/>
                <a:gd name="connsiteX2" fmla="*/ 1175004 w 2132980"/>
                <a:gd name="connsiteY2" fmla="*/ 138039 h 438165"/>
                <a:gd name="connsiteX3" fmla="*/ 913657 w 2132980"/>
                <a:gd name="connsiteY3" fmla="*/ 139628 h 438165"/>
                <a:gd name="connsiteX4" fmla="*/ 621506 w 2132980"/>
                <a:gd name="connsiteY4" fmla="*/ 437290 h 438165"/>
                <a:gd name="connsiteX5" fmla="*/ 548240 w 2132980"/>
                <a:gd name="connsiteY5" fmla="*/ 394570 h 438165"/>
                <a:gd name="connsiteX6" fmla="*/ 477917 w 2132980"/>
                <a:gd name="connsiteY6" fmla="*/ 264056 h 438165"/>
                <a:gd name="connsiteX7" fmla="*/ 292094 w 2132980"/>
                <a:gd name="connsiteY7" fmla="*/ 59925 h 438165"/>
                <a:gd name="connsiteX8" fmla="*/ 227771 w 2132980"/>
                <a:gd name="connsiteY8" fmla="*/ 98631 h 438165"/>
                <a:gd name="connsiteX9" fmla="*/ 81724 w 2132980"/>
                <a:gd name="connsiteY9" fmla="*/ 73986 h 438165"/>
                <a:gd name="connsiteX10" fmla="*/ 6829 w 2132980"/>
                <a:gd name="connsiteY10" fmla="*/ 5652 h 438165"/>
                <a:gd name="connsiteX11" fmla="*/ 0 w 2132980"/>
                <a:gd name="connsiteY11" fmla="*/ 0 h 4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980" h="438165">
                  <a:moveTo>
                    <a:pt x="2132981" y="305154"/>
                  </a:moveTo>
                  <a:cubicBezTo>
                    <a:pt x="1850517" y="357066"/>
                    <a:pt x="1727559" y="347970"/>
                    <a:pt x="1455696" y="255462"/>
                  </a:cubicBezTo>
                  <a:cubicBezTo>
                    <a:pt x="1305334" y="204996"/>
                    <a:pt x="1230697" y="163197"/>
                    <a:pt x="1175004" y="138039"/>
                  </a:cubicBezTo>
                  <a:cubicBezTo>
                    <a:pt x="1074934" y="92854"/>
                    <a:pt x="1004811" y="79566"/>
                    <a:pt x="913657" y="139628"/>
                  </a:cubicBezTo>
                  <a:cubicBezTo>
                    <a:pt x="773154" y="234388"/>
                    <a:pt x="707688" y="419268"/>
                    <a:pt x="621506" y="437290"/>
                  </a:cubicBezTo>
                  <a:cubicBezTo>
                    <a:pt x="589645" y="442876"/>
                    <a:pt x="567242" y="420902"/>
                    <a:pt x="548240" y="394570"/>
                  </a:cubicBezTo>
                  <a:cubicBezTo>
                    <a:pt x="523437" y="360206"/>
                    <a:pt x="496405" y="304005"/>
                    <a:pt x="477917" y="264056"/>
                  </a:cubicBezTo>
                  <a:cubicBezTo>
                    <a:pt x="403364" y="105152"/>
                    <a:pt x="370132" y="26849"/>
                    <a:pt x="292094" y="59925"/>
                  </a:cubicBezTo>
                  <a:cubicBezTo>
                    <a:pt x="270834" y="69374"/>
                    <a:pt x="254889" y="81580"/>
                    <a:pt x="227771" y="98631"/>
                  </a:cubicBezTo>
                  <a:cubicBezTo>
                    <a:pt x="179736" y="127446"/>
                    <a:pt x="149819" y="131822"/>
                    <a:pt x="81724" y="73986"/>
                  </a:cubicBezTo>
                  <a:cubicBezTo>
                    <a:pt x="54064" y="49727"/>
                    <a:pt x="30318" y="25538"/>
                    <a:pt x="6829" y="5652"/>
                  </a:cubicBezTo>
                  <a:cubicBezTo>
                    <a:pt x="4572" y="3712"/>
                    <a:pt x="2286" y="1829"/>
                    <a:pt x="0" y="0"/>
                  </a:cubicBezTo>
                </a:path>
              </a:pathLst>
            </a:custGeom>
            <a:noFill/>
            <a:ln w="6350" cap="rnd">
              <a:solidFill>
                <a:schemeClr val="accent2"/>
              </a:solidFill>
              <a:prstDash val="solid"/>
              <a:round/>
            </a:ln>
          </p:spPr>
          <p:txBody>
            <a:bodyPr rtlCol="0" anchor="ctr"/>
            <a:lstStyle/>
            <a:p>
              <a:endParaRPr lang="en-US"/>
            </a:p>
          </p:txBody>
        </p:sp>
        <p:sp>
          <p:nvSpPr>
            <p:cNvPr id="8" name="Freeform 7">
              <a:extLst>
                <a:ext uri="{FF2B5EF4-FFF2-40B4-BE49-F238E27FC236}">
                  <a16:creationId xmlns:a16="http://schemas.microsoft.com/office/drawing/2014/main" id="{C8B697D0-3D5D-7062-D5F7-65150835912C}"/>
                </a:ext>
              </a:extLst>
            </p:cNvPr>
            <p:cNvSpPr/>
            <p:nvPr/>
          </p:nvSpPr>
          <p:spPr>
            <a:xfrm>
              <a:off x="6727764" y="1431925"/>
              <a:ext cx="2111435" cy="312352"/>
            </a:xfrm>
            <a:custGeom>
              <a:avLst/>
              <a:gdLst>
                <a:gd name="connsiteX0" fmla="*/ 2111436 w 2111435"/>
                <a:gd name="connsiteY0" fmla="*/ 222181 h 312352"/>
                <a:gd name="connsiteX1" fmla="*/ 1602601 w 2111435"/>
                <a:gd name="connsiteY1" fmla="*/ 227823 h 312352"/>
                <a:gd name="connsiteX2" fmla="*/ 1290276 w 2111435"/>
                <a:gd name="connsiteY2" fmla="*/ 146080 h 312352"/>
                <a:gd name="connsiteX3" fmla="*/ 848306 w 2111435"/>
                <a:gd name="connsiteY3" fmla="*/ 88146 h 312352"/>
                <a:gd name="connsiteX4" fmla="*/ 654396 w 2111435"/>
                <a:gd name="connsiteY4" fmla="*/ 258504 h 312352"/>
                <a:gd name="connsiteX5" fmla="*/ 473488 w 2111435"/>
                <a:gd name="connsiteY5" fmla="*/ 251716 h 312352"/>
                <a:gd name="connsiteX6" fmla="*/ 341986 w 2111435"/>
                <a:gd name="connsiteY6" fmla="*/ 47434 h 312352"/>
                <a:gd name="connsiteX7" fmla="*/ 226743 w 2111435"/>
                <a:gd name="connsiteY7" fmla="*/ 16469 h 312352"/>
                <a:gd name="connsiteX8" fmla="*/ 126645 w 2111435"/>
                <a:gd name="connsiteY8" fmla="*/ 56797 h 312352"/>
                <a:gd name="connsiteX9" fmla="*/ 0 w 2111435"/>
                <a:gd name="connsiteY9" fmla="*/ 0 h 31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435" h="312352">
                  <a:moveTo>
                    <a:pt x="2111436" y="222181"/>
                  </a:moveTo>
                  <a:cubicBezTo>
                    <a:pt x="1920183" y="248042"/>
                    <a:pt x="1785023" y="262246"/>
                    <a:pt x="1602601" y="227823"/>
                  </a:cubicBezTo>
                  <a:cubicBezTo>
                    <a:pt x="1524848" y="213060"/>
                    <a:pt x="1403833" y="182520"/>
                    <a:pt x="1290276" y="146080"/>
                  </a:cubicBezTo>
                  <a:cubicBezTo>
                    <a:pt x="1096480" y="82441"/>
                    <a:pt x="995982" y="5297"/>
                    <a:pt x="848306" y="88146"/>
                  </a:cubicBezTo>
                  <a:cubicBezTo>
                    <a:pt x="759666" y="138335"/>
                    <a:pt x="707888" y="207879"/>
                    <a:pt x="654396" y="258504"/>
                  </a:cubicBezTo>
                  <a:cubicBezTo>
                    <a:pt x="569586" y="338765"/>
                    <a:pt x="526894" y="323292"/>
                    <a:pt x="473488" y="251716"/>
                  </a:cubicBezTo>
                  <a:cubicBezTo>
                    <a:pt x="430082" y="192610"/>
                    <a:pt x="386163" y="100272"/>
                    <a:pt x="341986" y="47434"/>
                  </a:cubicBezTo>
                  <a:cubicBezTo>
                    <a:pt x="307210" y="6545"/>
                    <a:pt x="277006" y="-3634"/>
                    <a:pt x="226743" y="16469"/>
                  </a:cubicBezTo>
                  <a:cubicBezTo>
                    <a:pt x="189252" y="32094"/>
                    <a:pt x="160935" y="52842"/>
                    <a:pt x="126645" y="56797"/>
                  </a:cubicBezTo>
                  <a:cubicBezTo>
                    <a:pt x="82782" y="60557"/>
                    <a:pt x="41691" y="31305"/>
                    <a:pt x="0" y="0"/>
                  </a:cubicBezTo>
                </a:path>
              </a:pathLst>
            </a:custGeom>
            <a:noFill/>
            <a:ln w="6350" cap="rnd">
              <a:solidFill>
                <a:schemeClr val="accent2"/>
              </a:solidFill>
              <a:prstDash val="solid"/>
              <a:round/>
            </a:ln>
          </p:spPr>
          <p:txBody>
            <a:bodyPr rtlCol="0" anchor="ctr"/>
            <a:lstStyle/>
            <a:p>
              <a:endParaRPr lang="en-US"/>
            </a:p>
          </p:txBody>
        </p:sp>
        <p:grpSp>
          <p:nvGrpSpPr>
            <p:cNvPr id="9" name="Content Placeholder 2">
              <a:extLst>
                <a:ext uri="{FF2B5EF4-FFF2-40B4-BE49-F238E27FC236}">
                  <a16:creationId xmlns:a16="http://schemas.microsoft.com/office/drawing/2014/main" id="{9F374B74-8212-17AF-248C-6A19E6C6B889}"/>
                </a:ext>
              </a:extLst>
            </p:cNvPr>
            <p:cNvGrpSpPr/>
            <p:nvPr/>
          </p:nvGrpSpPr>
          <p:grpSpPr>
            <a:xfrm>
              <a:off x="6704561" y="1431820"/>
              <a:ext cx="2134638" cy="256374"/>
              <a:chOff x="6704561" y="1431820"/>
              <a:chExt cx="2134638" cy="256374"/>
            </a:xfrm>
            <a:noFill/>
          </p:grpSpPr>
          <p:sp>
            <p:nvSpPr>
              <p:cNvPr id="20" name="Freeform 12">
                <a:extLst>
                  <a:ext uri="{FF2B5EF4-FFF2-40B4-BE49-F238E27FC236}">
                    <a16:creationId xmlns:a16="http://schemas.microsoft.com/office/drawing/2014/main" id="{C1CF993C-78C6-3242-CF5F-44FA9BB340A5}"/>
                  </a:ext>
                </a:extLst>
              </p:cNvPr>
              <p:cNvSpPr/>
              <p:nvPr/>
            </p:nvSpPr>
            <p:spPr>
              <a:xfrm>
                <a:off x="6704561" y="1431820"/>
                <a:ext cx="161591" cy="25847"/>
              </a:xfrm>
              <a:custGeom>
                <a:avLst/>
                <a:gdLst>
                  <a:gd name="connsiteX0" fmla="*/ 161592 w 161591"/>
                  <a:gd name="connsiteY0" fmla="*/ 0 h 25847"/>
                  <a:gd name="connsiteX1" fmla="*/ 87411 w 161591"/>
                  <a:gd name="connsiteY1" fmla="*/ 25419 h 25847"/>
                  <a:gd name="connsiteX2" fmla="*/ 0 w 161591"/>
                  <a:gd name="connsiteY2" fmla="*/ 105 h 25847"/>
                </a:gdLst>
                <a:ahLst/>
                <a:cxnLst>
                  <a:cxn ang="0">
                    <a:pos x="connsiteX0" y="connsiteY0"/>
                  </a:cxn>
                  <a:cxn ang="0">
                    <a:pos x="connsiteX1" y="connsiteY1"/>
                  </a:cxn>
                  <a:cxn ang="0">
                    <a:pos x="connsiteX2" y="connsiteY2"/>
                  </a:cxn>
                </a:cxnLst>
                <a:rect l="l" t="t" r="r" b="b"/>
                <a:pathLst>
                  <a:path w="161591" h="25847">
                    <a:moveTo>
                      <a:pt x="161592" y="0"/>
                    </a:moveTo>
                    <a:cubicBezTo>
                      <a:pt x="136617" y="10879"/>
                      <a:pt x="112643" y="22700"/>
                      <a:pt x="87411" y="25419"/>
                    </a:cubicBezTo>
                    <a:cubicBezTo>
                      <a:pt x="57893" y="28258"/>
                      <a:pt x="28747" y="16673"/>
                      <a:pt x="0" y="105"/>
                    </a:cubicBezTo>
                  </a:path>
                </a:pathLst>
              </a:custGeom>
              <a:noFill/>
              <a:ln w="6350" cap="rnd">
                <a:solidFill>
                  <a:schemeClr val="accent2"/>
                </a:solidFill>
                <a:prstDash val="solid"/>
                <a:round/>
              </a:ln>
            </p:spPr>
            <p:txBody>
              <a:bodyPr rtlCol="0" anchor="ctr"/>
              <a:lstStyle/>
              <a:p>
                <a:endParaRPr lang="en-US"/>
              </a:p>
            </p:txBody>
          </p:sp>
          <p:sp>
            <p:nvSpPr>
              <p:cNvPr id="21" name="Freeform 13">
                <a:extLst>
                  <a:ext uri="{FF2B5EF4-FFF2-40B4-BE49-F238E27FC236}">
                    <a16:creationId xmlns:a16="http://schemas.microsoft.com/office/drawing/2014/main" id="{7BF755AE-3CD3-30E9-13C4-96D091216416}"/>
                  </a:ext>
                </a:extLst>
              </p:cNvPr>
              <p:cNvSpPr/>
              <p:nvPr/>
            </p:nvSpPr>
            <p:spPr>
              <a:xfrm>
                <a:off x="6984854" y="1431922"/>
                <a:ext cx="1854345" cy="256272"/>
              </a:xfrm>
              <a:custGeom>
                <a:avLst/>
                <a:gdLst>
                  <a:gd name="connsiteX0" fmla="*/ 1854346 w 1854345"/>
                  <a:gd name="connsiteY0" fmla="*/ 179020 h 256272"/>
                  <a:gd name="connsiteX1" fmla="*/ 1282446 w 1854345"/>
                  <a:gd name="connsiteY1" fmla="*/ 188703 h 256272"/>
                  <a:gd name="connsiteX2" fmla="*/ 969693 w 1854345"/>
                  <a:gd name="connsiteY2" fmla="*/ 113748 h 256272"/>
                  <a:gd name="connsiteX3" fmla="*/ 527123 w 1854345"/>
                  <a:gd name="connsiteY3" fmla="*/ 57687 h 256272"/>
                  <a:gd name="connsiteX4" fmla="*/ 247031 w 1854345"/>
                  <a:gd name="connsiteY4" fmla="*/ 255616 h 256272"/>
                  <a:gd name="connsiteX5" fmla="*/ 152247 w 1854345"/>
                  <a:gd name="connsiteY5" fmla="*/ 202631 h 256272"/>
                  <a:gd name="connsiteX6" fmla="*/ 21088 w 1854345"/>
                  <a:gd name="connsiteY6" fmla="*/ 19516 h 256272"/>
                  <a:gd name="connsiteX7" fmla="*/ 0 w 1854345"/>
                  <a:gd name="connsiteY7" fmla="*/ 0 h 25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345" h="256272">
                    <a:moveTo>
                      <a:pt x="1854346" y="179020"/>
                    </a:moveTo>
                    <a:cubicBezTo>
                      <a:pt x="1626717" y="205251"/>
                      <a:pt x="1489072" y="223790"/>
                      <a:pt x="1282446" y="188703"/>
                    </a:cubicBezTo>
                    <a:cubicBezTo>
                      <a:pt x="1188720" y="172194"/>
                      <a:pt x="1054989" y="139207"/>
                      <a:pt x="969693" y="113748"/>
                    </a:cubicBezTo>
                    <a:cubicBezTo>
                      <a:pt x="774154" y="56835"/>
                      <a:pt x="680085" y="-15149"/>
                      <a:pt x="527123" y="57687"/>
                    </a:cubicBezTo>
                    <a:cubicBezTo>
                      <a:pt x="389591" y="126449"/>
                      <a:pt x="330841" y="242662"/>
                      <a:pt x="247031" y="255616"/>
                    </a:cubicBezTo>
                    <a:cubicBezTo>
                      <a:pt x="206911" y="260721"/>
                      <a:pt x="179308" y="235434"/>
                      <a:pt x="152247" y="202631"/>
                    </a:cubicBezTo>
                    <a:cubicBezTo>
                      <a:pt x="110242" y="151674"/>
                      <a:pt x="63693" y="65476"/>
                      <a:pt x="21088" y="19516"/>
                    </a:cubicBezTo>
                    <a:cubicBezTo>
                      <a:pt x="13916" y="11787"/>
                      <a:pt x="6944" y="5299"/>
                      <a:pt x="0" y="0"/>
                    </a:cubicBezTo>
                  </a:path>
                </a:pathLst>
              </a:custGeom>
              <a:noFill/>
              <a:ln w="6350" cap="rnd">
                <a:solidFill>
                  <a:schemeClr val="accent2"/>
                </a:solidFill>
                <a:prstDash val="solid"/>
                <a:round/>
              </a:ln>
            </p:spPr>
            <p:txBody>
              <a:bodyPr rtlCol="0" anchor="ctr"/>
              <a:lstStyle/>
              <a:p>
                <a:endParaRPr lang="en-US"/>
              </a:p>
            </p:txBody>
          </p:sp>
        </p:grpSp>
        <p:sp>
          <p:nvSpPr>
            <p:cNvPr id="13" name="Freeform 9">
              <a:extLst>
                <a:ext uri="{FF2B5EF4-FFF2-40B4-BE49-F238E27FC236}">
                  <a16:creationId xmlns:a16="http://schemas.microsoft.com/office/drawing/2014/main" id="{A1E98C9B-6977-ADFC-AF08-36A5DB5BED3B}"/>
                </a:ext>
              </a:extLst>
            </p:cNvPr>
            <p:cNvSpPr/>
            <p:nvPr/>
          </p:nvSpPr>
          <p:spPr>
            <a:xfrm>
              <a:off x="6511709" y="1431924"/>
              <a:ext cx="2327490" cy="516625"/>
            </a:xfrm>
            <a:custGeom>
              <a:avLst/>
              <a:gdLst>
                <a:gd name="connsiteX0" fmla="*/ 2327491 w 2327490"/>
                <a:gd name="connsiteY0" fmla="*/ 326356 h 516625"/>
                <a:gd name="connsiteX1" fmla="*/ 1701956 w 2327490"/>
                <a:gd name="connsiteY1" fmla="*/ 377951 h 516625"/>
                <a:gd name="connsiteX2" fmla="*/ 1316907 w 2327490"/>
                <a:gd name="connsiteY2" fmla="*/ 236652 h 516625"/>
                <a:gd name="connsiteX3" fmla="*/ 855021 w 2327490"/>
                <a:gd name="connsiteY3" fmla="*/ 271144 h 516625"/>
                <a:gd name="connsiteX4" fmla="*/ 586645 w 2327490"/>
                <a:gd name="connsiteY4" fmla="*/ 477009 h 516625"/>
                <a:gd name="connsiteX5" fmla="*/ 426882 w 2327490"/>
                <a:gd name="connsiteY5" fmla="*/ 139293 h 516625"/>
                <a:gd name="connsiteX6" fmla="*/ 334927 w 2327490"/>
                <a:gd name="connsiteY6" fmla="*/ 89685 h 516625"/>
                <a:gd name="connsiteX7" fmla="*/ 269405 w 2327490"/>
                <a:gd name="connsiteY7" fmla="*/ 131919 h 516625"/>
                <a:gd name="connsiteX8" fmla="*/ 123987 w 2327490"/>
                <a:gd name="connsiteY8" fmla="*/ 117440 h 516625"/>
                <a:gd name="connsiteX9" fmla="*/ 0 w 2327490"/>
                <a:gd name="connsiteY9" fmla="*/ 0 h 51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490" h="516625">
                  <a:moveTo>
                    <a:pt x="2327491" y="326356"/>
                  </a:moveTo>
                  <a:cubicBezTo>
                    <a:pt x="2072431" y="381057"/>
                    <a:pt x="1910524" y="427483"/>
                    <a:pt x="1701956" y="377951"/>
                  </a:cubicBezTo>
                  <a:cubicBezTo>
                    <a:pt x="1604143" y="355191"/>
                    <a:pt x="1438094" y="296292"/>
                    <a:pt x="1316907" y="236652"/>
                  </a:cubicBezTo>
                  <a:cubicBezTo>
                    <a:pt x="1139514" y="147956"/>
                    <a:pt x="1032815" y="46694"/>
                    <a:pt x="855021" y="271144"/>
                  </a:cubicBezTo>
                  <a:cubicBezTo>
                    <a:pt x="751894" y="400859"/>
                    <a:pt x="675056" y="602602"/>
                    <a:pt x="586645" y="477009"/>
                  </a:cubicBezTo>
                  <a:cubicBezTo>
                    <a:pt x="532324" y="398813"/>
                    <a:pt x="481746" y="231121"/>
                    <a:pt x="426882" y="139293"/>
                  </a:cubicBezTo>
                  <a:cubicBezTo>
                    <a:pt x="403279" y="100993"/>
                    <a:pt x="377762" y="73791"/>
                    <a:pt x="334927" y="89685"/>
                  </a:cubicBezTo>
                  <a:cubicBezTo>
                    <a:pt x="312325" y="98539"/>
                    <a:pt x="291465" y="115675"/>
                    <a:pt x="269405" y="131919"/>
                  </a:cubicBezTo>
                  <a:cubicBezTo>
                    <a:pt x="216913" y="170100"/>
                    <a:pt x="187080" y="175495"/>
                    <a:pt x="123987" y="117440"/>
                  </a:cubicBezTo>
                  <a:cubicBezTo>
                    <a:pt x="76352" y="73021"/>
                    <a:pt x="52207" y="36032"/>
                    <a:pt x="0" y="0"/>
                  </a:cubicBezTo>
                </a:path>
              </a:pathLst>
            </a:custGeom>
            <a:noFill/>
            <a:ln w="6350" cap="rnd">
              <a:solidFill>
                <a:schemeClr val="accent2"/>
              </a:solidFill>
              <a:prstDash val="solid"/>
              <a:round/>
            </a:ln>
          </p:spPr>
          <p:txBody>
            <a:bodyPr rtlCol="0" anchor="ctr"/>
            <a:lstStyle/>
            <a:p>
              <a:endParaRPr lang="en-US"/>
            </a:p>
          </p:txBody>
        </p:sp>
        <p:sp>
          <p:nvSpPr>
            <p:cNvPr id="16" name="Freeform 10">
              <a:extLst>
                <a:ext uri="{FF2B5EF4-FFF2-40B4-BE49-F238E27FC236}">
                  <a16:creationId xmlns:a16="http://schemas.microsoft.com/office/drawing/2014/main" id="{95279E25-5FD9-7413-ADE9-1FEB2612971D}"/>
                </a:ext>
              </a:extLst>
            </p:cNvPr>
            <p:cNvSpPr/>
            <p:nvPr/>
          </p:nvSpPr>
          <p:spPr>
            <a:xfrm>
              <a:off x="6503736" y="1431924"/>
              <a:ext cx="2335463" cy="451595"/>
            </a:xfrm>
            <a:custGeom>
              <a:avLst/>
              <a:gdLst>
                <a:gd name="connsiteX0" fmla="*/ 2335464 w 2335463"/>
                <a:gd name="connsiteY0" fmla="*/ 284675 h 451595"/>
                <a:gd name="connsiteX1" fmla="*/ 1676181 w 2335463"/>
                <a:gd name="connsiteY1" fmla="*/ 333408 h 451595"/>
                <a:gd name="connsiteX2" fmla="*/ 1291105 w 2335463"/>
                <a:gd name="connsiteY2" fmla="*/ 203931 h 451595"/>
                <a:gd name="connsiteX3" fmla="*/ 927402 w 2335463"/>
                <a:gd name="connsiteY3" fmla="*/ 145629 h 451595"/>
                <a:gd name="connsiteX4" fmla="*/ 638566 w 2335463"/>
                <a:gd name="connsiteY4" fmla="*/ 447722 h 451595"/>
                <a:gd name="connsiteX5" fmla="*/ 561128 w 2335463"/>
                <a:gd name="connsiteY5" fmla="*/ 415387 h 451595"/>
                <a:gd name="connsiteX6" fmla="*/ 401622 w 2335463"/>
                <a:gd name="connsiteY6" fmla="*/ 110886 h 451595"/>
                <a:gd name="connsiteX7" fmla="*/ 309810 w 2335463"/>
                <a:gd name="connsiteY7" fmla="*/ 65743 h 451595"/>
                <a:gd name="connsiteX8" fmla="*/ 244373 w 2335463"/>
                <a:gd name="connsiteY8" fmla="*/ 103278 h 451595"/>
                <a:gd name="connsiteX9" fmla="*/ 99155 w 2335463"/>
                <a:gd name="connsiteY9" fmla="*/ 89384 h 451595"/>
                <a:gd name="connsiteX10" fmla="*/ 0 w 2335463"/>
                <a:gd name="connsiteY10" fmla="*/ 0 h 45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463" h="451595">
                  <a:moveTo>
                    <a:pt x="2335464" y="284675"/>
                  </a:moveTo>
                  <a:cubicBezTo>
                    <a:pt x="2057972" y="335134"/>
                    <a:pt x="1900381" y="381048"/>
                    <a:pt x="1676181" y="333408"/>
                  </a:cubicBezTo>
                  <a:cubicBezTo>
                    <a:pt x="1578998" y="312148"/>
                    <a:pt x="1420092" y="261372"/>
                    <a:pt x="1291105" y="203931"/>
                  </a:cubicBezTo>
                  <a:cubicBezTo>
                    <a:pt x="1143429" y="137027"/>
                    <a:pt x="1054446" y="67448"/>
                    <a:pt x="927402" y="145629"/>
                  </a:cubicBezTo>
                  <a:cubicBezTo>
                    <a:pt x="791156" y="230413"/>
                    <a:pt x="721862" y="415430"/>
                    <a:pt x="638566" y="447722"/>
                  </a:cubicBezTo>
                  <a:cubicBezTo>
                    <a:pt x="605562" y="459604"/>
                    <a:pt x="582816" y="442833"/>
                    <a:pt x="561128" y="415387"/>
                  </a:cubicBezTo>
                  <a:cubicBezTo>
                    <a:pt x="507006" y="345290"/>
                    <a:pt x="455229" y="191297"/>
                    <a:pt x="401622" y="110886"/>
                  </a:cubicBezTo>
                  <a:cubicBezTo>
                    <a:pt x="376647" y="74105"/>
                    <a:pt x="351644" y="52510"/>
                    <a:pt x="309810" y="65743"/>
                  </a:cubicBezTo>
                  <a:cubicBezTo>
                    <a:pt x="287693" y="73500"/>
                    <a:pt x="269234" y="86912"/>
                    <a:pt x="244373" y="103278"/>
                  </a:cubicBezTo>
                  <a:cubicBezTo>
                    <a:pt x="192139" y="137190"/>
                    <a:pt x="162878" y="142083"/>
                    <a:pt x="99155" y="89384"/>
                  </a:cubicBezTo>
                  <a:cubicBezTo>
                    <a:pt x="60951" y="56862"/>
                    <a:pt x="35233" y="26732"/>
                    <a:pt x="0" y="0"/>
                  </a:cubicBezTo>
                </a:path>
              </a:pathLst>
            </a:custGeom>
            <a:noFill/>
            <a:ln w="6350" cap="rnd">
              <a:solidFill>
                <a:schemeClr val="accent2"/>
              </a:solidFill>
              <a:prstDash val="solid"/>
              <a:round/>
            </a:ln>
          </p:spPr>
          <p:txBody>
            <a:bodyPr rtlCol="0" anchor="ctr"/>
            <a:lstStyle/>
            <a:p>
              <a:endParaRPr lang="en-US"/>
            </a:p>
          </p:txBody>
        </p:sp>
        <p:sp>
          <p:nvSpPr>
            <p:cNvPr id="18" name="Freeform 11">
              <a:extLst>
                <a:ext uri="{FF2B5EF4-FFF2-40B4-BE49-F238E27FC236}">
                  <a16:creationId xmlns:a16="http://schemas.microsoft.com/office/drawing/2014/main" id="{88BFD6E8-5AFE-8DEB-D145-23F8FC95A814}"/>
                </a:ext>
              </a:extLst>
            </p:cNvPr>
            <p:cNvSpPr/>
            <p:nvPr/>
          </p:nvSpPr>
          <p:spPr>
            <a:xfrm>
              <a:off x="6708104" y="1431924"/>
              <a:ext cx="2131095" cy="201454"/>
            </a:xfrm>
            <a:custGeom>
              <a:avLst/>
              <a:gdLst>
                <a:gd name="connsiteX0" fmla="*/ 2131095 w 2131095"/>
                <a:gd name="connsiteY0" fmla="*/ 133966 h 201454"/>
                <a:gd name="connsiteX1" fmla="*/ 1741246 w 2131095"/>
                <a:gd name="connsiteY1" fmla="*/ 163625 h 201454"/>
                <a:gd name="connsiteX2" fmla="*/ 1055875 w 2131095"/>
                <a:gd name="connsiteY2" fmla="*/ 118014 h 201454"/>
                <a:gd name="connsiteX3" fmla="*/ 774754 w 2131095"/>
                <a:gd name="connsiteY3" fmla="*/ 39966 h 201454"/>
                <a:gd name="connsiteX4" fmla="*/ 512893 w 2131095"/>
                <a:gd name="connsiteY4" fmla="*/ 29065 h 201454"/>
                <a:gd name="connsiteX5" fmla="*/ 224914 w 2131095"/>
                <a:gd name="connsiteY5" fmla="*/ 200275 h 201454"/>
                <a:gd name="connsiteX6" fmla="*/ 149304 w 2131095"/>
                <a:gd name="connsiteY6" fmla="*/ 176817 h 201454"/>
                <a:gd name="connsiteX7" fmla="*/ 0 w 2131095"/>
                <a:gd name="connsiteY7" fmla="*/ 0 h 20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095" h="201454">
                  <a:moveTo>
                    <a:pt x="2131095" y="133966"/>
                  </a:moveTo>
                  <a:cubicBezTo>
                    <a:pt x="1999250" y="141712"/>
                    <a:pt x="1876406" y="152016"/>
                    <a:pt x="1741246" y="163625"/>
                  </a:cubicBezTo>
                  <a:cubicBezTo>
                    <a:pt x="1450096" y="186988"/>
                    <a:pt x="1340053" y="183139"/>
                    <a:pt x="1055875" y="118014"/>
                  </a:cubicBezTo>
                  <a:cubicBezTo>
                    <a:pt x="906542" y="83791"/>
                    <a:pt x="839562" y="59986"/>
                    <a:pt x="774754" y="39966"/>
                  </a:cubicBezTo>
                  <a:cubicBezTo>
                    <a:pt x="680771" y="11687"/>
                    <a:pt x="606476" y="-4584"/>
                    <a:pt x="512893" y="29065"/>
                  </a:cubicBezTo>
                  <a:cubicBezTo>
                    <a:pt x="374133" y="78957"/>
                    <a:pt x="309125" y="185958"/>
                    <a:pt x="224914" y="200275"/>
                  </a:cubicBezTo>
                  <a:cubicBezTo>
                    <a:pt x="195024" y="204827"/>
                    <a:pt x="172936" y="196037"/>
                    <a:pt x="149304" y="176817"/>
                  </a:cubicBezTo>
                  <a:cubicBezTo>
                    <a:pt x="97355" y="133683"/>
                    <a:pt x="49092" y="48125"/>
                    <a:pt x="0" y="0"/>
                  </a:cubicBezTo>
                </a:path>
              </a:pathLst>
            </a:custGeom>
            <a:noFill/>
            <a:ln w="6350" cap="rnd">
              <a:solidFill>
                <a:schemeClr val="accent2"/>
              </a:solidFill>
              <a:prstDash val="solid"/>
              <a:round/>
            </a:ln>
          </p:spPr>
          <p:txBody>
            <a:bodyPr rtlCol="0" anchor="ctr"/>
            <a:lstStyle/>
            <a:p>
              <a:endParaRPr lang="en-US"/>
            </a:p>
          </p:txBody>
        </p:sp>
      </p:gr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6662290"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6664791"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0"/>
            <a:ext cx="11160125" cy="4869431"/>
          </a:xfrm>
        </p:spPr>
        <p:txBody>
          <a:bodyPr vert="horz" lIns="0" tIns="0" rIns="0" bIns="0" numCol="1" spcCol="137160" rtlCol="0">
            <a:noAutofit/>
          </a:bodyPr>
          <a:lstStyle>
            <a:lvl1pPr marL="0" indent="0">
              <a:buNone/>
              <a:defRPr lang="en-US" dirty="0"/>
            </a:lvl1pPr>
            <a:lvl2pPr>
              <a:defRPr kumimoji="0" lang="en-US" b="0" i="0" u="none" strike="noStrike" cap="none" spc="0" normalizeH="0" baseline="0" noProof="0" dirty="0" smtClean="0">
                <a:ln>
                  <a:noFill/>
                </a:ln>
                <a:solidFill>
                  <a:srgbClr val="182440"/>
                </a:solidFill>
                <a:effectLst/>
                <a:uLnTx/>
                <a:uFillTx/>
                <a:latin typeface="Arial" panose="020B0604020202020204"/>
              </a:defRPr>
            </a:lvl2pPr>
            <a:lvl3pPr>
              <a:defRPr kumimoji="0" lang="en-US" b="0" i="0" u="none" strike="noStrike" cap="none" spc="0" normalizeH="0" baseline="0" noProof="0" dirty="0" smtClean="0">
                <a:ln>
                  <a:noFill/>
                </a:ln>
                <a:solidFill>
                  <a:srgbClr val="182440"/>
                </a:solidFill>
                <a:effectLst/>
                <a:uLnTx/>
                <a:uFillTx/>
                <a:latin typeface="Arial" panose="020B0604020202020204"/>
              </a:defRPr>
            </a:lvl3pPr>
            <a:lvl4pPr>
              <a:defRPr kumimoji="0" lang="en-US" b="0" i="0" u="none" strike="noStrike" cap="none" spc="0" normalizeH="0" baseline="0" noProof="0" dirty="0" smtClean="0">
                <a:ln>
                  <a:noFill/>
                </a:ln>
                <a:solidFill>
                  <a:srgbClr val="182440"/>
                </a:solidFill>
                <a:effectLst/>
                <a:uLnTx/>
                <a:uFillTx/>
                <a:latin typeface="Arial" panose="020B0604020202020204"/>
              </a:defRPr>
            </a:lvl4pPr>
            <a:lvl5pPr>
              <a:defRPr kumimoji="0" lang="en-US" b="0" i="0" u="none" strike="noStrike" cap="none" spc="0" normalizeH="0" baseline="0" noProof="0" dirty="0">
                <a:ln>
                  <a:noFill/>
                </a:ln>
                <a:solidFill>
                  <a:srgbClr val="182440"/>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Second level</a:t>
            </a:r>
          </a:p>
          <a:p>
            <a:pPr lvl="2">
              <a:lnSpc>
                <a:spcPct val="100000"/>
              </a:lnSpc>
              <a:spcBef>
                <a:spcPts val="1000"/>
              </a:spcBef>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Third level</a:t>
            </a:r>
          </a:p>
          <a:p>
            <a:pPr lvl="3">
              <a:lnSpc>
                <a:spcPct val="100000"/>
              </a:lnSpc>
              <a:spcBef>
                <a:spcPts val="1000"/>
              </a:spcBef>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Fourth level</a:t>
            </a:r>
          </a:p>
          <a:p>
            <a:pPr lvl="4">
              <a:lnSpc>
                <a:spcPct val="100000"/>
              </a:lnSpc>
              <a:spcBef>
                <a:spcPts val="1000"/>
              </a:spcBef>
            </a:pPr>
            <a:r>
              <a:rPr kumimoji="0" lang="en-US" sz="1100" b="0" i="0" u="none" strike="noStrike" kern="1200" cap="none" spc="0" normalizeH="0" baseline="0" noProof="0">
                <a:ln>
                  <a:noFill/>
                </a:ln>
                <a:solidFill>
                  <a:srgbClr val="182440"/>
                </a:solidFill>
                <a:effectLst/>
                <a:uLnTx/>
                <a:uFillTx/>
                <a:latin typeface="Arial" panose="020B0604020202020204"/>
                <a:ea typeface="+mn-ea"/>
                <a:cs typeface="+mn-cs"/>
              </a:rPr>
              <a:t>Fifth level</a:t>
            </a:r>
          </a:p>
        </p:txBody>
      </p:sp>
    </p:spTree>
    <p:extLst>
      <p:ext uri="{BB962C8B-B14F-4D97-AF65-F5344CB8AC3E}">
        <p14:creationId xmlns:p14="http://schemas.microsoft.com/office/powerpoint/2010/main" val="38673702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Layout Blue w/string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8" name="TextBox 7">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grpSp>
        <p:nvGrpSpPr>
          <p:cNvPr id="3" name="Content Placeholder 2">
            <a:extLst>
              <a:ext uri="{FF2B5EF4-FFF2-40B4-BE49-F238E27FC236}">
                <a16:creationId xmlns:a16="http://schemas.microsoft.com/office/drawing/2014/main" id="{79307197-66A3-8DB2-F8F8-DF321B16D65A}"/>
              </a:ext>
            </a:extLst>
          </p:cNvPr>
          <p:cNvGrpSpPr/>
          <p:nvPr userDrawn="1"/>
        </p:nvGrpSpPr>
        <p:grpSpPr>
          <a:xfrm>
            <a:off x="6979533" y="-3"/>
            <a:ext cx="5212464" cy="1153274"/>
            <a:chOff x="6503736" y="1431820"/>
            <a:chExt cx="2335463" cy="516729"/>
          </a:xfrm>
          <a:noFill/>
        </p:grpSpPr>
        <p:sp>
          <p:nvSpPr>
            <p:cNvPr id="5" name="Freeform 2">
              <a:extLst>
                <a:ext uri="{FF2B5EF4-FFF2-40B4-BE49-F238E27FC236}">
                  <a16:creationId xmlns:a16="http://schemas.microsoft.com/office/drawing/2014/main" id="{314901F2-D0AE-D335-023A-2BB1BD60A70D}"/>
                </a:ext>
              </a:extLst>
            </p:cNvPr>
            <p:cNvSpPr/>
            <p:nvPr/>
          </p:nvSpPr>
          <p:spPr>
            <a:xfrm>
              <a:off x="6871325" y="1431924"/>
              <a:ext cx="1967874" cy="503051"/>
            </a:xfrm>
            <a:custGeom>
              <a:avLst/>
              <a:gdLst>
                <a:gd name="connsiteX0" fmla="*/ 1967875 w 1967874"/>
                <a:gd name="connsiteY0" fmla="*/ 371350 h 503051"/>
                <a:gd name="connsiteX1" fmla="*/ 1726187 w 1967874"/>
                <a:gd name="connsiteY1" fmla="*/ 362717 h 503051"/>
                <a:gd name="connsiteX2" fmla="*/ 1371172 w 1967874"/>
                <a:gd name="connsiteY2" fmla="*/ 245329 h 503051"/>
                <a:gd name="connsiteX3" fmla="*/ 964092 w 1967874"/>
                <a:gd name="connsiteY3" fmla="*/ 146583 h 503051"/>
                <a:gd name="connsiteX4" fmla="*/ 659940 w 1967874"/>
                <a:gd name="connsiteY4" fmla="*/ 496151 h 503051"/>
                <a:gd name="connsiteX5" fmla="*/ 557499 w 1967874"/>
                <a:gd name="connsiteY5" fmla="*/ 432140 h 503051"/>
                <a:gd name="connsiteX6" fmla="*/ 418710 w 1967874"/>
                <a:gd name="connsiteY6" fmla="*/ 130164 h 503051"/>
                <a:gd name="connsiteX7" fmla="*/ 315211 w 1967874"/>
                <a:gd name="connsiteY7" fmla="*/ 80038 h 503051"/>
                <a:gd name="connsiteX8" fmla="*/ 228200 w 1967874"/>
                <a:gd name="connsiteY8" fmla="*/ 137989 h 503051"/>
                <a:gd name="connsiteX9" fmla="*/ 159734 w 1967874"/>
                <a:gd name="connsiteY9" fmla="*/ 141450 h 503051"/>
                <a:gd name="connsiteX10" fmla="*/ 27718 w 1967874"/>
                <a:gd name="connsiteY10" fmla="*/ 23509 h 503051"/>
                <a:gd name="connsiteX11" fmla="*/ 0 w 1967874"/>
                <a:gd name="connsiteY11" fmla="*/ 0 h 50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74" h="503051">
                  <a:moveTo>
                    <a:pt x="1967875" y="371350"/>
                  </a:moveTo>
                  <a:cubicBezTo>
                    <a:pt x="1889551" y="380403"/>
                    <a:pt x="1814370" y="379591"/>
                    <a:pt x="1726187" y="362717"/>
                  </a:cubicBezTo>
                  <a:cubicBezTo>
                    <a:pt x="1617945" y="341206"/>
                    <a:pt x="1471241" y="289068"/>
                    <a:pt x="1371172" y="245329"/>
                  </a:cubicBezTo>
                  <a:cubicBezTo>
                    <a:pt x="1192749" y="168107"/>
                    <a:pt x="1094566" y="68025"/>
                    <a:pt x="964092" y="146583"/>
                  </a:cubicBezTo>
                  <a:cubicBezTo>
                    <a:pt x="819417" y="233679"/>
                    <a:pt x="745407" y="451246"/>
                    <a:pt x="659940" y="496151"/>
                  </a:cubicBezTo>
                  <a:cubicBezTo>
                    <a:pt x="612905" y="519971"/>
                    <a:pt x="583530" y="478080"/>
                    <a:pt x="557499" y="432140"/>
                  </a:cubicBezTo>
                  <a:cubicBezTo>
                    <a:pt x="508864" y="343632"/>
                    <a:pt x="465630" y="210167"/>
                    <a:pt x="418710" y="130164"/>
                  </a:cubicBezTo>
                  <a:cubicBezTo>
                    <a:pt x="391106" y="84506"/>
                    <a:pt x="363674" y="57111"/>
                    <a:pt x="315211" y="80038"/>
                  </a:cubicBezTo>
                  <a:cubicBezTo>
                    <a:pt x="286093" y="94118"/>
                    <a:pt x="258032" y="121530"/>
                    <a:pt x="228200" y="137989"/>
                  </a:cubicBezTo>
                  <a:cubicBezTo>
                    <a:pt x="204883" y="150322"/>
                    <a:pt x="186109" y="153204"/>
                    <a:pt x="159734" y="141450"/>
                  </a:cubicBezTo>
                  <a:cubicBezTo>
                    <a:pt x="114757" y="120765"/>
                    <a:pt x="72809" y="66128"/>
                    <a:pt x="27718" y="23509"/>
                  </a:cubicBezTo>
                  <a:cubicBezTo>
                    <a:pt x="18202" y="14656"/>
                    <a:pt x="9001" y="6905"/>
                    <a:pt x="0" y="0"/>
                  </a:cubicBezTo>
                </a:path>
              </a:pathLst>
            </a:custGeom>
            <a:noFill/>
            <a:ln w="6350" cap="rnd">
              <a:solidFill>
                <a:schemeClr val="accent3"/>
              </a:solidFill>
              <a:prstDash val="solid"/>
              <a:round/>
            </a:ln>
          </p:spPr>
          <p:txBody>
            <a:bodyPr rtlCol="0" anchor="ctr"/>
            <a:lstStyle/>
            <a:p>
              <a:endParaRPr lang="en-US"/>
            </a:p>
          </p:txBody>
        </p:sp>
        <p:grpSp>
          <p:nvGrpSpPr>
            <p:cNvPr id="6" name="Content Placeholder 2">
              <a:extLst>
                <a:ext uri="{FF2B5EF4-FFF2-40B4-BE49-F238E27FC236}">
                  <a16:creationId xmlns:a16="http://schemas.microsoft.com/office/drawing/2014/main" id="{38ECD4DF-687B-A36A-7AFE-D8C01387B66F}"/>
                </a:ext>
              </a:extLst>
            </p:cNvPr>
            <p:cNvGrpSpPr/>
            <p:nvPr/>
          </p:nvGrpSpPr>
          <p:grpSpPr>
            <a:xfrm>
              <a:off x="7228398" y="1431924"/>
              <a:ext cx="1610801" cy="93657"/>
              <a:chOff x="7228398" y="1431924"/>
              <a:chExt cx="1610801" cy="93657"/>
            </a:xfrm>
            <a:noFill/>
          </p:grpSpPr>
          <p:sp>
            <p:nvSpPr>
              <p:cNvPr id="20" name="Freeform 14">
                <a:extLst>
                  <a:ext uri="{FF2B5EF4-FFF2-40B4-BE49-F238E27FC236}">
                    <a16:creationId xmlns:a16="http://schemas.microsoft.com/office/drawing/2014/main" id="{458ACB94-C3E4-DA5B-4C3D-12782942D2E1}"/>
                  </a:ext>
                </a:extLst>
              </p:cNvPr>
              <p:cNvSpPr/>
              <p:nvPr/>
            </p:nvSpPr>
            <p:spPr>
              <a:xfrm>
                <a:off x="7228398" y="1431924"/>
                <a:ext cx="386391" cy="93657"/>
              </a:xfrm>
              <a:custGeom>
                <a:avLst/>
                <a:gdLst>
                  <a:gd name="connsiteX0" fmla="*/ 386391 w 386391"/>
                  <a:gd name="connsiteY0" fmla="*/ 0 h 93657"/>
                  <a:gd name="connsiteX1" fmla="*/ 62922 w 386391"/>
                  <a:gd name="connsiteY1" fmla="*/ 55677 h 93657"/>
                  <a:gd name="connsiteX2" fmla="*/ 0 w 386391"/>
                  <a:gd name="connsiteY2" fmla="*/ 0 h 93657"/>
                </a:gdLst>
                <a:ahLst/>
                <a:cxnLst>
                  <a:cxn ang="0">
                    <a:pos x="connsiteX0" y="connsiteY0"/>
                  </a:cxn>
                  <a:cxn ang="0">
                    <a:pos x="connsiteX1" y="connsiteY1"/>
                  </a:cxn>
                  <a:cxn ang="0">
                    <a:pos x="connsiteX2" y="connsiteY2"/>
                  </a:cxn>
                </a:cxnLst>
                <a:rect l="l" t="t" r="r" b="b"/>
                <a:pathLst>
                  <a:path w="386391" h="93657">
                    <a:moveTo>
                      <a:pt x="386391" y="0"/>
                    </a:moveTo>
                    <a:cubicBezTo>
                      <a:pt x="243973" y="55862"/>
                      <a:pt x="177908" y="145104"/>
                      <a:pt x="62922" y="55677"/>
                    </a:cubicBezTo>
                    <a:cubicBezTo>
                      <a:pt x="42205" y="39454"/>
                      <a:pt x="20945" y="19349"/>
                      <a:pt x="0" y="0"/>
                    </a:cubicBezTo>
                  </a:path>
                </a:pathLst>
              </a:custGeom>
              <a:noFill/>
              <a:ln w="6350" cap="rnd">
                <a:solidFill>
                  <a:schemeClr val="accent3"/>
                </a:solidFill>
                <a:prstDash val="solid"/>
                <a:round/>
              </a:ln>
            </p:spPr>
            <p:txBody>
              <a:bodyPr rtlCol="0" anchor="ctr"/>
              <a:lstStyle/>
              <a:p>
                <a:endParaRPr lang="en-US"/>
              </a:p>
            </p:txBody>
          </p:sp>
          <p:sp>
            <p:nvSpPr>
              <p:cNvPr id="21" name="Freeform 15">
                <a:extLst>
                  <a:ext uri="{FF2B5EF4-FFF2-40B4-BE49-F238E27FC236}">
                    <a16:creationId xmlns:a16="http://schemas.microsoft.com/office/drawing/2014/main" id="{2AD6A412-7EAC-D62F-4F1A-20F296F0EFE9}"/>
                  </a:ext>
                </a:extLst>
              </p:cNvPr>
              <p:cNvSpPr/>
              <p:nvPr/>
            </p:nvSpPr>
            <p:spPr>
              <a:xfrm>
                <a:off x="8011982" y="1431925"/>
                <a:ext cx="827217" cy="90287"/>
              </a:xfrm>
              <a:custGeom>
                <a:avLst/>
                <a:gdLst>
                  <a:gd name="connsiteX0" fmla="*/ 827218 w 827217"/>
                  <a:gd name="connsiteY0" fmla="*/ 86817 h 90287"/>
                  <a:gd name="connsiteX1" fmla="*/ 399479 w 827217"/>
                  <a:gd name="connsiteY1" fmla="*/ 71443 h 90287"/>
                  <a:gd name="connsiteX2" fmla="*/ 0 w 827217"/>
                  <a:gd name="connsiteY2" fmla="*/ 0 h 90287"/>
                </a:gdLst>
                <a:ahLst/>
                <a:cxnLst>
                  <a:cxn ang="0">
                    <a:pos x="connsiteX0" y="connsiteY0"/>
                  </a:cxn>
                  <a:cxn ang="0">
                    <a:pos x="connsiteX1" y="connsiteY1"/>
                  </a:cxn>
                  <a:cxn ang="0">
                    <a:pos x="connsiteX2" y="connsiteY2"/>
                  </a:cxn>
                </a:cxnLst>
                <a:rect l="l" t="t" r="r" b="b"/>
                <a:pathLst>
                  <a:path w="827217" h="90287">
                    <a:moveTo>
                      <a:pt x="827218" y="86817"/>
                    </a:moveTo>
                    <a:cubicBezTo>
                      <a:pt x="680028" y="92938"/>
                      <a:pt x="566614" y="92734"/>
                      <a:pt x="399479" y="71443"/>
                    </a:cubicBezTo>
                    <a:cubicBezTo>
                      <a:pt x="216456" y="46962"/>
                      <a:pt x="93126" y="20498"/>
                      <a:pt x="0" y="0"/>
                    </a:cubicBezTo>
                  </a:path>
                </a:pathLst>
              </a:custGeom>
              <a:noFill/>
              <a:ln w="6350" cap="rnd">
                <a:solidFill>
                  <a:schemeClr val="accent3"/>
                </a:solidFill>
                <a:prstDash val="solid"/>
                <a:round/>
              </a:ln>
            </p:spPr>
            <p:txBody>
              <a:bodyPr rtlCol="0" anchor="ctr"/>
              <a:lstStyle/>
              <a:p>
                <a:endParaRPr lang="en-US"/>
              </a:p>
            </p:txBody>
          </p:sp>
        </p:grpSp>
        <p:sp>
          <p:nvSpPr>
            <p:cNvPr id="7" name="Freeform 6">
              <a:extLst>
                <a:ext uri="{FF2B5EF4-FFF2-40B4-BE49-F238E27FC236}">
                  <a16:creationId xmlns:a16="http://schemas.microsoft.com/office/drawing/2014/main" id="{DF489AC8-469E-FAA8-9BD9-E4313E47F6DA}"/>
                </a:ext>
              </a:extLst>
            </p:cNvPr>
            <p:cNvSpPr/>
            <p:nvPr/>
          </p:nvSpPr>
          <p:spPr>
            <a:xfrm>
              <a:off x="6706219" y="1431923"/>
              <a:ext cx="2132980" cy="438165"/>
            </a:xfrm>
            <a:custGeom>
              <a:avLst/>
              <a:gdLst>
                <a:gd name="connsiteX0" fmla="*/ 2132981 w 2132980"/>
                <a:gd name="connsiteY0" fmla="*/ 305154 h 438165"/>
                <a:gd name="connsiteX1" fmla="*/ 1455696 w 2132980"/>
                <a:gd name="connsiteY1" fmla="*/ 255462 h 438165"/>
                <a:gd name="connsiteX2" fmla="*/ 1175004 w 2132980"/>
                <a:gd name="connsiteY2" fmla="*/ 138039 h 438165"/>
                <a:gd name="connsiteX3" fmla="*/ 913657 w 2132980"/>
                <a:gd name="connsiteY3" fmla="*/ 139628 h 438165"/>
                <a:gd name="connsiteX4" fmla="*/ 621506 w 2132980"/>
                <a:gd name="connsiteY4" fmla="*/ 437290 h 438165"/>
                <a:gd name="connsiteX5" fmla="*/ 548240 w 2132980"/>
                <a:gd name="connsiteY5" fmla="*/ 394570 h 438165"/>
                <a:gd name="connsiteX6" fmla="*/ 477917 w 2132980"/>
                <a:gd name="connsiteY6" fmla="*/ 264056 h 438165"/>
                <a:gd name="connsiteX7" fmla="*/ 292094 w 2132980"/>
                <a:gd name="connsiteY7" fmla="*/ 59925 h 438165"/>
                <a:gd name="connsiteX8" fmla="*/ 227771 w 2132980"/>
                <a:gd name="connsiteY8" fmla="*/ 98631 h 438165"/>
                <a:gd name="connsiteX9" fmla="*/ 81724 w 2132980"/>
                <a:gd name="connsiteY9" fmla="*/ 73986 h 438165"/>
                <a:gd name="connsiteX10" fmla="*/ 6829 w 2132980"/>
                <a:gd name="connsiteY10" fmla="*/ 5652 h 438165"/>
                <a:gd name="connsiteX11" fmla="*/ 0 w 2132980"/>
                <a:gd name="connsiteY11" fmla="*/ 0 h 4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980" h="438165">
                  <a:moveTo>
                    <a:pt x="2132981" y="305154"/>
                  </a:moveTo>
                  <a:cubicBezTo>
                    <a:pt x="1850517" y="357066"/>
                    <a:pt x="1727559" y="347970"/>
                    <a:pt x="1455696" y="255462"/>
                  </a:cubicBezTo>
                  <a:cubicBezTo>
                    <a:pt x="1305334" y="204996"/>
                    <a:pt x="1230697" y="163197"/>
                    <a:pt x="1175004" y="138039"/>
                  </a:cubicBezTo>
                  <a:cubicBezTo>
                    <a:pt x="1074934" y="92854"/>
                    <a:pt x="1004811" y="79566"/>
                    <a:pt x="913657" y="139628"/>
                  </a:cubicBezTo>
                  <a:cubicBezTo>
                    <a:pt x="773154" y="234388"/>
                    <a:pt x="707688" y="419268"/>
                    <a:pt x="621506" y="437290"/>
                  </a:cubicBezTo>
                  <a:cubicBezTo>
                    <a:pt x="589645" y="442876"/>
                    <a:pt x="567242" y="420902"/>
                    <a:pt x="548240" y="394570"/>
                  </a:cubicBezTo>
                  <a:cubicBezTo>
                    <a:pt x="523437" y="360206"/>
                    <a:pt x="496405" y="304005"/>
                    <a:pt x="477917" y="264056"/>
                  </a:cubicBezTo>
                  <a:cubicBezTo>
                    <a:pt x="403364" y="105152"/>
                    <a:pt x="370132" y="26849"/>
                    <a:pt x="292094" y="59925"/>
                  </a:cubicBezTo>
                  <a:cubicBezTo>
                    <a:pt x="270834" y="69374"/>
                    <a:pt x="254889" y="81580"/>
                    <a:pt x="227771" y="98631"/>
                  </a:cubicBezTo>
                  <a:cubicBezTo>
                    <a:pt x="179736" y="127446"/>
                    <a:pt x="149819" y="131822"/>
                    <a:pt x="81724" y="73986"/>
                  </a:cubicBezTo>
                  <a:cubicBezTo>
                    <a:pt x="54064" y="49727"/>
                    <a:pt x="30318" y="25538"/>
                    <a:pt x="6829" y="5652"/>
                  </a:cubicBezTo>
                  <a:cubicBezTo>
                    <a:pt x="4572" y="3712"/>
                    <a:pt x="2286" y="1829"/>
                    <a:pt x="0" y="0"/>
                  </a:cubicBezTo>
                </a:path>
              </a:pathLst>
            </a:custGeom>
            <a:noFill/>
            <a:ln w="6350" cap="rnd">
              <a:solidFill>
                <a:schemeClr val="accent3"/>
              </a:solidFill>
              <a:prstDash val="solid"/>
              <a:round/>
            </a:ln>
          </p:spPr>
          <p:txBody>
            <a:bodyPr rtlCol="0" anchor="ctr"/>
            <a:lstStyle/>
            <a:p>
              <a:endParaRPr lang="en-US"/>
            </a:p>
          </p:txBody>
        </p:sp>
        <p:sp>
          <p:nvSpPr>
            <p:cNvPr id="9" name="Freeform 7">
              <a:extLst>
                <a:ext uri="{FF2B5EF4-FFF2-40B4-BE49-F238E27FC236}">
                  <a16:creationId xmlns:a16="http://schemas.microsoft.com/office/drawing/2014/main" id="{AA75DD85-34FD-7B92-735D-EBCBF7AB3840}"/>
                </a:ext>
              </a:extLst>
            </p:cNvPr>
            <p:cNvSpPr/>
            <p:nvPr/>
          </p:nvSpPr>
          <p:spPr>
            <a:xfrm>
              <a:off x="6727764" y="1431925"/>
              <a:ext cx="2111435" cy="312352"/>
            </a:xfrm>
            <a:custGeom>
              <a:avLst/>
              <a:gdLst>
                <a:gd name="connsiteX0" fmla="*/ 2111436 w 2111435"/>
                <a:gd name="connsiteY0" fmla="*/ 222181 h 312352"/>
                <a:gd name="connsiteX1" fmla="*/ 1602601 w 2111435"/>
                <a:gd name="connsiteY1" fmla="*/ 227823 h 312352"/>
                <a:gd name="connsiteX2" fmla="*/ 1290276 w 2111435"/>
                <a:gd name="connsiteY2" fmla="*/ 146080 h 312352"/>
                <a:gd name="connsiteX3" fmla="*/ 848306 w 2111435"/>
                <a:gd name="connsiteY3" fmla="*/ 88146 h 312352"/>
                <a:gd name="connsiteX4" fmla="*/ 654396 w 2111435"/>
                <a:gd name="connsiteY4" fmla="*/ 258504 h 312352"/>
                <a:gd name="connsiteX5" fmla="*/ 473488 w 2111435"/>
                <a:gd name="connsiteY5" fmla="*/ 251716 h 312352"/>
                <a:gd name="connsiteX6" fmla="*/ 341986 w 2111435"/>
                <a:gd name="connsiteY6" fmla="*/ 47434 h 312352"/>
                <a:gd name="connsiteX7" fmla="*/ 226743 w 2111435"/>
                <a:gd name="connsiteY7" fmla="*/ 16469 h 312352"/>
                <a:gd name="connsiteX8" fmla="*/ 126645 w 2111435"/>
                <a:gd name="connsiteY8" fmla="*/ 56797 h 312352"/>
                <a:gd name="connsiteX9" fmla="*/ 0 w 2111435"/>
                <a:gd name="connsiteY9" fmla="*/ 0 h 31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435" h="312352">
                  <a:moveTo>
                    <a:pt x="2111436" y="222181"/>
                  </a:moveTo>
                  <a:cubicBezTo>
                    <a:pt x="1920183" y="248042"/>
                    <a:pt x="1785023" y="262246"/>
                    <a:pt x="1602601" y="227823"/>
                  </a:cubicBezTo>
                  <a:cubicBezTo>
                    <a:pt x="1524848" y="213060"/>
                    <a:pt x="1403833" y="182520"/>
                    <a:pt x="1290276" y="146080"/>
                  </a:cubicBezTo>
                  <a:cubicBezTo>
                    <a:pt x="1096480" y="82441"/>
                    <a:pt x="995982" y="5297"/>
                    <a:pt x="848306" y="88146"/>
                  </a:cubicBezTo>
                  <a:cubicBezTo>
                    <a:pt x="759666" y="138335"/>
                    <a:pt x="707888" y="207879"/>
                    <a:pt x="654396" y="258504"/>
                  </a:cubicBezTo>
                  <a:cubicBezTo>
                    <a:pt x="569586" y="338765"/>
                    <a:pt x="526894" y="323292"/>
                    <a:pt x="473488" y="251716"/>
                  </a:cubicBezTo>
                  <a:cubicBezTo>
                    <a:pt x="430082" y="192610"/>
                    <a:pt x="386163" y="100272"/>
                    <a:pt x="341986" y="47434"/>
                  </a:cubicBezTo>
                  <a:cubicBezTo>
                    <a:pt x="307210" y="6545"/>
                    <a:pt x="277006" y="-3634"/>
                    <a:pt x="226743" y="16469"/>
                  </a:cubicBezTo>
                  <a:cubicBezTo>
                    <a:pt x="189252" y="32094"/>
                    <a:pt x="160935" y="52842"/>
                    <a:pt x="126645" y="56797"/>
                  </a:cubicBezTo>
                  <a:cubicBezTo>
                    <a:pt x="82782" y="60557"/>
                    <a:pt x="41691" y="31305"/>
                    <a:pt x="0" y="0"/>
                  </a:cubicBezTo>
                </a:path>
              </a:pathLst>
            </a:custGeom>
            <a:noFill/>
            <a:ln w="6350" cap="rnd">
              <a:solidFill>
                <a:schemeClr val="accent3"/>
              </a:solidFill>
              <a:prstDash val="solid"/>
              <a:round/>
            </a:ln>
          </p:spPr>
          <p:txBody>
            <a:bodyPr rtlCol="0" anchor="ctr"/>
            <a:lstStyle/>
            <a:p>
              <a:endParaRPr lang="en-US"/>
            </a:p>
          </p:txBody>
        </p:sp>
        <p:grpSp>
          <p:nvGrpSpPr>
            <p:cNvPr id="10" name="Content Placeholder 2">
              <a:extLst>
                <a:ext uri="{FF2B5EF4-FFF2-40B4-BE49-F238E27FC236}">
                  <a16:creationId xmlns:a16="http://schemas.microsoft.com/office/drawing/2014/main" id="{57CDD577-DE42-6637-5A6E-7248EF9F5C96}"/>
                </a:ext>
              </a:extLst>
            </p:cNvPr>
            <p:cNvGrpSpPr/>
            <p:nvPr/>
          </p:nvGrpSpPr>
          <p:grpSpPr>
            <a:xfrm>
              <a:off x="6704561" y="1431820"/>
              <a:ext cx="2134638" cy="256374"/>
              <a:chOff x="6704561" y="1431820"/>
              <a:chExt cx="2134638" cy="256374"/>
            </a:xfrm>
            <a:noFill/>
          </p:grpSpPr>
          <p:sp>
            <p:nvSpPr>
              <p:cNvPr id="18" name="Freeform 12">
                <a:extLst>
                  <a:ext uri="{FF2B5EF4-FFF2-40B4-BE49-F238E27FC236}">
                    <a16:creationId xmlns:a16="http://schemas.microsoft.com/office/drawing/2014/main" id="{182E7C60-994E-2CBE-0570-57553FF3AAFF}"/>
                  </a:ext>
                </a:extLst>
              </p:cNvPr>
              <p:cNvSpPr/>
              <p:nvPr/>
            </p:nvSpPr>
            <p:spPr>
              <a:xfrm>
                <a:off x="6704561" y="1431820"/>
                <a:ext cx="161591" cy="25847"/>
              </a:xfrm>
              <a:custGeom>
                <a:avLst/>
                <a:gdLst>
                  <a:gd name="connsiteX0" fmla="*/ 161592 w 161591"/>
                  <a:gd name="connsiteY0" fmla="*/ 0 h 25847"/>
                  <a:gd name="connsiteX1" fmla="*/ 87411 w 161591"/>
                  <a:gd name="connsiteY1" fmla="*/ 25419 h 25847"/>
                  <a:gd name="connsiteX2" fmla="*/ 0 w 161591"/>
                  <a:gd name="connsiteY2" fmla="*/ 105 h 25847"/>
                </a:gdLst>
                <a:ahLst/>
                <a:cxnLst>
                  <a:cxn ang="0">
                    <a:pos x="connsiteX0" y="connsiteY0"/>
                  </a:cxn>
                  <a:cxn ang="0">
                    <a:pos x="connsiteX1" y="connsiteY1"/>
                  </a:cxn>
                  <a:cxn ang="0">
                    <a:pos x="connsiteX2" y="connsiteY2"/>
                  </a:cxn>
                </a:cxnLst>
                <a:rect l="l" t="t" r="r" b="b"/>
                <a:pathLst>
                  <a:path w="161591" h="25847">
                    <a:moveTo>
                      <a:pt x="161592" y="0"/>
                    </a:moveTo>
                    <a:cubicBezTo>
                      <a:pt x="136617" y="10879"/>
                      <a:pt x="112643" y="22700"/>
                      <a:pt x="87411" y="25419"/>
                    </a:cubicBezTo>
                    <a:cubicBezTo>
                      <a:pt x="57893" y="28258"/>
                      <a:pt x="28747" y="16673"/>
                      <a:pt x="0" y="105"/>
                    </a:cubicBezTo>
                  </a:path>
                </a:pathLst>
              </a:custGeom>
              <a:noFill/>
              <a:ln w="6350" cap="rnd">
                <a:solidFill>
                  <a:schemeClr val="accent3"/>
                </a:solidFill>
                <a:prstDash val="solid"/>
                <a:round/>
              </a:ln>
            </p:spPr>
            <p:txBody>
              <a:bodyPr rtlCol="0" anchor="ctr"/>
              <a:lstStyle/>
              <a:p>
                <a:endParaRPr lang="en-US"/>
              </a:p>
            </p:txBody>
          </p:sp>
          <p:sp>
            <p:nvSpPr>
              <p:cNvPr id="19" name="Freeform 13">
                <a:extLst>
                  <a:ext uri="{FF2B5EF4-FFF2-40B4-BE49-F238E27FC236}">
                    <a16:creationId xmlns:a16="http://schemas.microsoft.com/office/drawing/2014/main" id="{11EDD2C2-1D94-C546-4D1A-08CACACBFBC9}"/>
                  </a:ext>
                </a:extLst>
              </p:cNvPr>
              <p:cNvSpPr/>
              <p:nvPr/>
            </p:nvSpPr>
            <p:spPr>
              <a:xfrm>
                <a:off x="6984854" y="1431922"/>
                <a:ext cx="1854345" cy="256272"/>
              </a:xfrm>
              <a:custGeom>
                <a:avLst/>
                <a:gdLst>
                  <a:gd name="connsiteX0" fmla="*/ 1854346 w 1854345"/>
                  <a:gd name="connsiteY0" fmla="*/ 179020 h 256272"/>
                  <a:gd name="connsiteX1" fmla="*/ 1282446 w 1854345"/>
                  <a:gd name="connsiteY1" fmla="*/ 188703 h 256272"/>
                  <a:gd name="connsiteX2" fmla="*/ 969693 w 1854345"/>
                  <a:gd name="connsiteY2" fmla="*/ 113748 h 256272"/>
                  <a:gd name="connsiteX3" fmla="*/ 527123 w 1854345"/>
                  <a:gd name="connsiteY3" fmla="*/ 57687 h 256272"/>
                  <a:gd name="connsiteX4" fmla="*/ 247031 w 1854345"/>
                  <a:gd name="connsiteY4" fmla="*/ 255616 h 256272"/>
                  <a:gd name="connsiteX5" fmla="*/ 152247 w 1854345"/>
                  <a:gd name="connsiteY5" fmla="*/ 202631 h 256272"/>
                  <a:gd name="connsiteX6" fmla="*/ 21088 w 1854345"/>
                  <a:gd name="connsiteY6" fmla="*/ 19516 h 256272"/>
                  <a:gd name="connsiteX7" fmla="*/ 0 w 1854345"/>
                  <a:gd name="connsiteY7" fmla="*/ 0 h 25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345" h="256272">
                    <a:moveTo>
                      <a:pt x="1854346" y="179020"/>
                    </a:moveTo>
                    <a:cubicBezTo>
                      <a:pt x="1626717" y="205251"/>
                      <a:pt x="1489072" y="223790"/>
                      <a:pt x="1282446" y="188703"/>
                    </a:cubicBezTo>
                    <a:cubicBezTo>
                      <a:pt x="1188720" y="172194"/>
                      <a:pt x="1054989" y="139207"/>
                      <a:pt x="969693" y="113748"/>
                    </a:cubicBezTo>
                    <a:cubicBezTo>
                      <a:pt x="774154" y="56835"/>
                      <a:pt x="680085" y="-15149"/>
                      <a:pt x="527123" y="57687"/>
                    </a:cubicBezTo>
                    <a:cubicBezTo>
                      <a:pt x="389591" y="126449"/>
                      <a:pt x="330841" y="242662"/>
                      <a:pt x="247031" y="255616"/>
                    </a:cubicBezTo>
                    <a:cubicBezTo>
                      <a:pt x="206911" y="260721"/>
                      <a:pt x="179308" y="235434"/>
                      <a:pt x="152247" y="202631"/>
                    </a:cubicBezTo>
                    <a:cubicBezTo>
                      <a:pt x="110242" y="151674"/>
                      <a:pt x="63693" y="65476"/>
                      <a:pt x="21088" y="19516"/>
                    </a:cubicBezTo>
                    <a:cubicBezTo>
                      <a:pt x="13916" y="11787"/>
                      <a:pt x="6944" y="5299"/>
                      <a:pt x="0" y="0"/>
                    </a:cubicBezTo>
                  </a:path>
                </a:pathLst>
              </a:custGeom>
              <a:noFill/>
              <a:ln w="6350" cap="rnd">
                <a:solidFill>
                  <a:schemeClr val="accent3"/>
                </a:solidFill>
                <a:prstDash val="solid"/>
                <a:round/>
              </a:ln>
            </p:spPr>
            <p:txBody>
              <a:bodyPr rtlCol="0" anchor="ctr"/>
              <a:lstStyle/>
              <a:p>
                <a:endParaRPr lang="en-US"/>
              </a:p>
            </p:txBody>
          </p:sp>
        </p:grpSp>
        <p:sp>
          <p:nvSpPr>
            <p:cNvPr id="12" name="Freeform 9">
              <a:extLst>
                <a:ext uri="{FF2B5EF4-FFF2-40B4-BE49-F238E27FC236}">
                  <a16:creationId xmlns:a16="http://schemas.microsoft.com/office/drawing/2014/main" id="{6EC47E00-6847-0620-E128-ED685E032456}"/>
                </a:ext>
              </a:extLst>
            </p:cNvPr>
            <p:cNvSpPr/>
            <p:nvPr/>
          </p:nvSpPr>
          <p:spPr>
            <a:xfrm>
              <a:off x="6511709" y="1431924"/>
              <a:ext cx="2327490" cy="516625"/>
            </a:xfrm>
            <a:custGeom>
              <a:avLst/>
              <a:gdLst>
                <a:gd name="connsiteX0" fmla="*/ 2327491 w 2327490"/>
                <a:gd name="connsiteY0" fmla="*/ 326356 h 516625"/>
                <a:gd name="connsiteX1" fmla="*/ 1701956 w 2327490"/>
                <a:gd name="connsiteY1" fmla="*/ 377951 h 516625"/>
                <a:gd name="connsiteX2" fmla="*/ 1316907 w 2327490"/>
                <a:gd name="connsiteY2" fmla="*/ 236652 h 516625"/>
                <a:gd name="connsiteX3" fmla="*/ 855021 w 2327490"/>
                <a:gd name="connsiteY3" fmla="*/ 271144 h 516625"/>
                <a:gd name="connsiteX4" fmla="*/ 586645 w 2327490"/>
                <a:gd name="connsiteY4" fmla="*/ 477009 h 516625"/>
                <a:gd name="connsiteX5" fmla="*/ 426882 w 2327490"/>
                <a:gd name="connsiteY5" fmla="*/ 139293 h 516625"/>
                <a:gd name="connsiteX6" fmla="*/ 334927 w 2327490"/>
                <a:gd name="connsiteY6" fmla="*/ 89685 h 516625"/>
                <a:gd name="connsiteX7" fmla="*/ 269405 w 2327490"/>
                <a:gd name="connsiteY7" fmla="*/ 131919 h 516625"/>
                <a:gd name="connsiteX8" fmla="*/ 123987 w 2327490"/>
                <a:gd name="connsiteY8" fmla="*/ 117440 h 516625"/>
                <a:gd name="connsiteX9" fmla="*/ 0 w 2327490"/>
                <a:gd name="connsiteY9" fmla="*/ 0 h 51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490" h="516625">
                  <a:moveTo>
                    <a:pt x="2327491" y="326356"/>
                  </a:moveTo>
                  <a:cubicBezTo>
                    <a:pt x="2072431" y="381057"/>
                    <a:pt x="1910524" y="427483"/>
                    <a:pt x="1701956" y="377951"/>
                  </a:cubicBezTo>
                  <a:cubicBezTo>
                    <a:pt x="1604143" y="355191"/>
                    <a:pt x="1438094" y="296292"/>
                    <a:pt x="1316907" y="236652"/>
                  </a:cubicBezTo>
                  <a:cubicBezTo>
                    <a:pt x="1139514" y="147956"/>
                    <a:pt x="1032815" y="46694"/>
                    <a:pt x="855021" y="271144"/>
                  </a:cubicBezTo>
                  <a:cubicBezTo>
                    <a:pt x="751894" y="400859"/>
                    <a:pt x="675056" y="602602"/>
                    <a:pt x="586645" y="477009"/>
                  </a:cubicBezTo>
                  <a:cubicBezTo>
                    <a:pt x="532324" y="398813"/>
                    <a:pt x="481746" y="231121"/>
                    <a:pt x="426882" y="139293"/>
                  </a:cubicBezTo>
                  <a:cubicBezTo>
                    <a:pt x="403279" y="100993"/>
                    <a:pt x="377762" y="73791"/>
                    <a:pt x="334927" y="89685"/>
                  </a:cubicBezTo>
                  <a:cubicBezTo>
                    <a:pt x="312325" y="98539"/>
                    <a:pt x="291465" y="115675"/>
                    <a:pt x="269405" y="131919"/>
                  </a:cubicBezTo>
                  <a:cubicBezTo>
                    <a:pt x="216913" y="170100"/>
                    <a:pt x="187080" y="175495"/>
                    <a:pt x="123987" y="117440"/>
                  </a:cubicBezTo>
                  <a:cubicBezTo>
                    <a:pt x="76352" y="73021"/>
                    <a:pt x="52207" y="36032"/>
                    <a:pt x="0" y="0"/>
                  </a:cubicBezTo>
                </a:path>
              </a:pathLst>
            </a:custGeom>
            <a:noFill/>
            <a:ln w="6350" cap="rnd">
              <a:solidFill>
                <a:schemeClr val="accent3"/>
              </a:solidFill>
              <a:prstDash val="solid"/>
              <a:round/>
            </a:ln>
          </p:spPr>
          <p:txBody>
            <a:bodyPr rtlCol="0" anchor="ctr"/>
            <a:lstStyle/>
            <a:p>
              <a:endParaRPr lang="en-US"/>
            </a:p>
          </p:txBody>
        </p:sp>
        <p:sp>
          <p:nvSpPr>
            <p:cNvPr id="13" name="Freeform 10">
              <a:extLst>
                <a:ext uri="{FF2B5EF4-FFF2-40B4-BE49-F238E27FC236}">
                  <a16:creationId xmlns:a16="http://schemas.microsoft.com/office/drawing/2014/main" id="{454B90B5-9364-8470-B89E-0A73AEB73F71}"/>
                </a:ext>
              </a:extLst>
            </p:cNvPr>
            <p:cNvSpPr/>
            <p:nvPr/>
          </p:nvSpPr>
          <p:spPr>
            <a:xfrm>
              <a:off x="6503736" y="1431924"/>
              <a:ext cx="2335463" cy="451595"/>
            </a:xfrm>
            <a:custGeom>
              <a:avLst/>
              <a:gdLst>
                <a:gd name="connsiteX0" fmla="*/ 2335464 w 2335463"/>
                <a:gd name="connsiteY0" fmla="*/ 284675 h 451595"/>
                <a:gd name="connsiteX1" fmla="*/ 1676181 w 2335463"/>
                <a:gd name="connsiteY1" fmla="*/ 333408 h 451595"/>
                <a:gd name="connsiteX2" fmla="*/ 1291105 w 2335463"/>
                <a:gd name="connsiteY2" fmla="*/ 203931 h 451595"/>
                <a:gd name="connsiteX3" fmla="*/ 927402 w 2335463"/>
                <a:gd name="connsiteY3" fmla="*/ 145629 h 451595"/>
                <a:gd name="connsiteX4" fmla="*/ 638566 w 2335463"/>
                <a:gd name="connsiteY4" fmla="*/ 447722 h 451595"/>
                <a:gd name="connsiteX5" fmla="*/ 561128 w 2335463"/>
                <a:gd name="connsiteY5" fmla="*/ 415387 h 451595"/>
                <a:gd name="connsiteX6" fmla="*/ 401622 w 2335463"/>
                <a:gd name="connsiteY6" fmla="*/ 110886 h 451595"/>
                <a:gd name="connsiteX7" fmla="*/ 309810 w 2335463"/>
                <a:gd name="connsiteY7" fmla="*/ 65743 h 451595"/>
                <a:gd name="connsiteX8" fmla="*/ 244373 w 2335463"/>
                <a:gd name="connsiteY8" fmla="*/ 103278 h 451595"/>
                <a:gd name="connsiteX9" fmla="*/ 99155 w 2335463"/>
                <a:gd name="connsiteY9" fmla="*/ 89384 h 451595"/>
                <a:gd name="connsiteX10" fmla="*/ 0 w 2335463"/>
                <a:gd name="connsiteY10" fmla="*/ 0 h 45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463" h="451595">
                  <a:moveTo>
                    <a:pt x="2335464" y="284675"/>
                  </a:moveTo>
                  <a:cubicBezTo>
                    <a:pt x="2057972" y="335134"/>
                    <a:pt x="1900381" y="381048"/>
                    <a:pt x="1676181" y="333408"/>
                  </a:cubicBezTo>
                  <a:cubicBezTo>
                    <a:pt x="1578998" y="312148"/>
                    <a:pt x="1420092" y="261372"/>
                    <a:pt x="1291105" y="203931"/>
                  </a:cubicBezTo>
                  <a:cubicBezTo>
                    <a:pt x="1143429" y="137027"/>
                    <a:pt x="1054446" y="67448"/>
                    <a:pt x="927402" y="145629"/>
                  </a:cubicBezTo>
                  <a:cubicBezTo>
                    <a:pt x="791156" y="230413"/>
                    <a:pt x="721862" y="415430"/>
                    <a:pt x="638566" y="447722"/>
                  </a:cubicBezTo>
                  <a:cubicBezTo>
                    <a:pt x="605562" y="459604"/>
                    <a:pt x="582816" y="442833"/>
                    <a:pt x="561128" y="415387"/>
                  </a:cubicBezTo>
                  <a:cubicBezTo>
                    <a:pt x="507006" y="345290"/>
                    <a:pt x="455229" y="191297"/>
                    <a:pt x="401622" y="110886"/>
                  </a:cubicBezTo>
                  <a:cubicBezTo>
                    <a:pt x="376647" y="74105"/>
                    <a:pt x="351644" y="52510"/>
                    <a:pt x="309810" y="65743"/>
                  </a:cubicBezTo>
                  <a:cubicBezTo>
                    <a:pt x="287693" y="73500"/>
                    <a:pt x="269234" y="86912"/>
                    <a:pt x="244373" y="103278"/>
                  </a:cubicBezTo>
                  <a:cubicBezTo>
                    <a:pt x="192139" y="137190"/>
                    <a:pt x="162878" y="142083"/>
                    <a:pt x="99155" y="89384"/>
                  </a:cubicBezTo>
                  <a:cubicBezTo>
                    <a:pt x="60951" y="56862"/>
                    <a:pt x="35233" y="26732"/>
                    <a:pt x="0" y="0"/>
                  </a:cubicBezTo>
                </a:path>
              </a:pathLst>
            </a:custGeom>
            <a:noFill/>
            <a:ln w="6350" cap="rnd">
              <a:solidFill>
                <a:schemeClr val="accent3"/>
              </a:solidFill>
              <a:prstDash val="solid"/>
              <a:round/>
            </a:ln>
          </p:spPr>
          <p:txBody>
            <a:bodyPr rtlCol="0" anchor="ctr"/>
            <a:lstStyle/>
            <a:p>
              <a:endParaRPr lang="en-US"/>
            </a:p>
          </p:txBody>
        </p:sp>
        <p:sp>
          <p:nvSpPr>
            <p:cNvPr id="16" name="Freeform 11">
              <a:extLst>
                <a:ext uri="{FF2B5EF4-FFF2-40B4-BE49-F238E27FC236}">
                  <a16:creationId xmlns:a16="http://schemas.microsoft.com/office/drawing/2014/main" id="{4E7FAE93-8FC7-7067-81C1-581082DA07C0}"/>
                </a:ext>
              </a:extLst>
            </p:cNvPr>
            <p:cNvSpPr/>
            <p:nvPr/>
          </p:nvSpPr>
          <p:spPr>
            <a:xfrm>
              <a:off x="6708104" y="1431924"/>
              <a:ext cx="2131095" cy="201454"/>
            </a:xfrm>
            <a:custGeom>
              <a:avLst/>
              <a:gdLst>
                <a:gd name="connsiteX0" fmla="*/ 2131095 w 2131095"/>
                <a:gd name="connsiteY0" fmla="*/ 133966 h 201454"/>
                <a:gd name="connsiteX1" fmla="*/ 1741246 w 2131095"/>
                <a:gd name="connsiteY1" fmla="*/ 163625 h 201454"/>
                <a:gd name="connsiteX2" fmla="*/ 1055875 w 2131095"/>
                <a:gd name="connsiteY2" fmla="*/ 118014 h 201454"/>
                <a:gd name="connsiteX3" fmla="*/ 774754 w 2131095"/>
                <a:gd name="connsiteY3" fmla="*/ 39966 h 201454"/>
                <a:gd name="connsiteX4" fmla="*/ 512893 w 2131095"/>
                <a:gd name="connsiteY4" fmla="*/ 29065 h 201454"/>
                <a:gd name="connsiteX5" fmla="*/ 224914 w 2131095"/>
                <a:gd name="connsiteY5" fmla="*/ 200275 h 201454"/>
                <a:gd name="connsiteX6" fmla="*/ 149304 w 2131095"/>
                <a:gd name="connsiteY6" fmla="*/ 176817 h 201454"/>
                <a:gd name="connsiteX7" fmla="*/ 0 w 2131095"/>
                <a:gd name="connsiteY7" fmla="*/ 0 h 20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095" h="201454">
                  <a:moveTo>
                    <a:pt x="2131095" y="133966"/>
                  </a:moveTo>
                  <a:cubicBezTo>
                    <a:pt x="1999250" y="141712"/>
                    <a:pt x="1876406" y="152016"/>
                    <a:pt x="1741246" y="163625"/>
                  </a:cubicBezTo>
                  <a:cubicBezTo>
                    <a:pt x="1450096" y="186988"/>
                    <a:pt x="1340053" y="183139"/>
                    <a:pt x="1055875" y="118014"/>
                  </a:cubicBezTo>
                  <a:cubicBezTo>
                    <a:pt x="906542" y="83791"/>
                    <a:pt x="839562" y="59986"/>
                    <a:pt x="774754" y="39966"/>
                  </a:cubicBezTo>
                  <a:cubicBezTo>
                    <a:pt x="680771" y="11687"/>
                    <a:pt x="606476" y="-4584"/>
                    <a:pt x="512893" y="29065"/>
                  </a:cubicBezTo>
                  <a:cubicBezTo>
                    <a:pt x="374133" y="78957"/>
                    <a:pt x="309125" y="185958"/>
                    <a:pt x="224914" y="200275"/>
                  </a:cubicBezTo>
                  <a:cubicBezTo>
                    <a:pt x="195024" y="204827"/>
                    <a:pt x="172936" y="196037"/>
                    <a:pt x="149304" y="176817"/>
                  </a:cubicBezTo>
                  <a:cubicBezTo>
                    <a:pt x="97355" y="133683"/>
                    <a:pt x="49092" y="48125"/>
                    <a:pt x="0" y="0"/>
                  </a:cubicBezTo>
                </a:path>
              </a:pathLst>
            </a:custGeom>
            <a:noFill/>
            <a:ln w="6350" cap="rnd">
              <a:solidFill>
                <a:schemeClr val="accent3"/>
              </a:solidFill>
              <a:prstDash val="solid"/>
              <a:round/>
            </a:ln>
          </p:spPr>
          <p:txBody>
            <a:bodyPr rtlCol="0" anchor="ctr"/>
            <a:lstStyle/>
            <a:p>
              <a:endParaRPr lang="en-US"/>
            </a:p>
          </p:txBody>
        </p:sp>
      </p:grpSp>
      <p:sp>
        <p:nvSpPr>
          <p:cNvPr id="22" name="Content Placeholder 8">
            <a:extLst>
              <a:ext uri="{FF2B5EF4-FFF2-40B4-BE49-F238E27FC236}">
                <a16:creationId xmlns:a16="http://schemas.microsoft.com/office/drawing/2014/main" id="{F6C075BD-1A71-C88A-DE27-091C18F78608}"/>
              </a:ext>
            </a:extLst>
          </p:cNvPr>
          <p:cNvSpPr>
            <a:spLocks noGrp="1"/>
          </p:cNvSpPr>
          <p:nvPr>
            <p:ph sz="quarter" idx="18"/>
          </p:nvPr>
        </p:nvSpPr>
        <p:spPr>
          <a:xfrm>
            <a:off x="515938" y="1432200"/>
            <a:ext cx="11160125" cy="4869431"/>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2376408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Layout Blue w/string yellow">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8" name="TextBox 7">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2" name="Content Placeholder 8">
            <a:extLst>
              <a:ext uri="{FF2B5EF4-FFF2-40B4-BE49-F238E27FC236}">
                <a16:creationId xmlns:a16="http://schemas.microsoft.com/office/drawing/2014/main" id="{F6C075BD-1A71-C88A-DE27-091C18F78608}"/>
              </a:ext>
            </a:extLst>
          </p:cNvPr>
          <p:cNvSpPr>
            <a:spLocks noGrp="1"/>
          </p:cNvSpPr>
          <p:nvPr>
            <p:ph sz="quarter" idx="18"/>
          </p:nvPr>
        </p:nvSpPr>
        <p:spPr>
          <a:xfrm>
            <a:off x="515938" y="1432200"/>
            <a:ext cx="11160125" cy="4869431"/>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grpSp>
        <p:nvGrpSpPr>
          <p:cNvPr id="23" name="Content Placeholder 2">
            <a:extLst>
              <a:ext uri="{FF2B5EF4-FFF2-40B4-BE49-F238E27FC236}">
                <a16:creationId xmlns:a16="http://schemas.microsoft.com/office/drawing/2014/main" id="{F88A5C5B-264C-011B-5CA3-F0551B171456}"/>
              </a:ext>
            </a:extLst>
          </p:cNvPr>
          <p:cNvGrpSpPr/>
          <p:nvPr userDrawn="1"/>
        </p:nvGrpSpPr>
        <p:grpSpPr>
          <a:xfrm>
            <a:off x="6979533" y="-3"/>
            <a:ext cx="5212464" cy="1153274"/>
            <a:chOff x="6503736" y="1431820"/>
            <a:chExt cx="2335463" cy="516729"/>
          </a:xfrm>
          <a:noFill/>
        </p:grpSpPr>
        <p:sp>
          <p:nvSpPr>
            <p:cNvPr id="24" name="Freeform 2">
              <a:extLst>
                <a:ext uri="{FF2B5EF4-FFF2-40B4-BE49-F238E27FC236}">
                  <a16:creationId xmlns:a16="http://schemas.microsoft.com/office/drawing/2014/main" id="{2E12B6B6-1481-B0E8-3744-6273D15D0959}"/>
                </a:ext>
              </a:extLst>
            </p:cNvPr>
            <p:cNvSpPr/>
            <p:nvPr/>
          </p:nvSpPr>
          <p:spPr>
            <a:xfrm>
              <a:off x="6871325" y="1431924"/>
              <a:ext cx="1967874" cy="503051"/>
            </a:xfrm>
            <a:custGeom>
              <a:avLst/>
              <a:gdLst>
                <a:gd name="connsiteX0" fmla="*/ 1967875 w 1967874"/>
                <a:gd name="connsiteY0" fmla="*/ 371350 h 503051"/>
                <a:gd name="connsiteX1" fmla="*/ 1726187 w 1967874"/>
                <a:gd name="connsiteY1" fmla="*/ 362717 h 503051"/>
                <a:gd name="connsiteX2" fmla="*/ 1371172 w 1967874"/>
                <a:gd name="connsiteY2" fmla="*/ 245329 h 503051"/>
                <a:gd name="connsiteX3" fmla="*/ 964092 w 1967874"/>
                <a:gd name="connsiteY3" fmla="*/ 146583 h 503051"/>
                <a:gd name="connsiteX4" fmla="*/ 659940 w 1967874"/>
                <a:gd name="connsiteY4" fmla="*/ 496151 h 503051"/>
                <a:gd name="connsiteX5" fmla="*/ 557499 w 1967874"/>
                <a:gd name="connsiteY5" fmla="*/ 432140 h 503051"/>
                <a:gd name="connsiteX6" fmla="*/ 418710 w 1967874"/>
                <a:gd name="connsiteY6" fmla="*/ 130164 h 503051"/>
                <a:gd name="connsiteX7" fmla="*/ 315211 w 1967874"/>
                <a:gd name="connsiteY7" fmla="*/ 80038 h 503051"/>
                <a:gd name="connsiteX8" fmla="*/ 228200 w 1967874"/>
                <a:gd name="connsiteY8" fmla="*/ 137989 h 503051"/>
                <a:gd name="connsiteX9" fmla="*/ 159734 w 1967874"/>
                <a:gd name="connsiteY9" fmla="*/ 141450 h 503051"/>
                <a:gd name="connsiteX10" fmla="*/ 27718 w 1967874"/>
                <a:gd name="connsiteY10" fmla="*/ 23509 h 503051"/>
                <a:gd name="connsiteX11" fmla="*/ 0 w 1967874"/>
                <a:gd name="connsiteY11" fmla="*/ 0 h 50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74" h="503051">
                  <a:moveTo>
                    <a:pt x="1967875" y="371350"/>
                  </a:moveTo>
                  <a:cubicBezTo>
                    <a:pt x="1889551" y="380403"/>
                    <a:pt x="1814370" y="379591"/>
                    <a:pt x="1726187" y="362717"/>
                  </a:cubicBezTo>
                  <a:cubicBezTo>
                    <a:pt x="1617945" y="341206"/>
                    <a:pt x="1471241" y="289068"/>
                    <a:pt x="1371172" y="245329"/>
                  </a:cubicBezTo>
                  <a:cubicBezTo>
                    <a:pt x="1192749" y="168107"/>
                    <a:pt x="1094566" y="68025"/>
                    <a:pt x="964092" y="146583"/>
                  </a:cubicBezTo>
                  <a:cubicBezTo>
                    <a:pt x="819417" y="233679"/>
                    <a:pt x="745407" y="451246"/>
                    <a:pt x="659940" y="496151"/>
                  </a:cubicBezTo>
                  <a:cubicBezTo>
                    <a:pt x="612905" y="519971"/>
                    <a:pt x="583530" y="478080"/>
                    <a:pt x="557499" y="432140"/>
                  </a:cubicBezTo>
                  <a:cubicBezTo>
                    <a:pt x="508864" y="343632"/>
                    <a:pt x="465630" y="210167"/>
                    <a:pt x="418710" y="130164"/>
                  </a:cubicBezTo>
                  <a:cubicBezTo>
                    <a:pt x="391106" y="84506"/>
                    <a:pt x="363674" y="57111"/>
                    <a:pt x="315211" y="80038"/>
                  </a:cubicBezTo>
                  <a:cubicBezTo>
                    <a:pt x="286093" y="94118"/>
                    <a:pt x="258032" y="121530"/>
                    <a:pt x="228200" y="137989"/>
                  </a:cubicBezTo>
                  <a:cubicBezTo>
                    <a:pt x="204883" y="150322"/>
                    <a:pt x="186109" y="153204"/>
                    <a:pt x="159734" y="141450"/>
                  </a:cubicBezTo>
                  <a:cubicBezTo>
                    <a:pt x="114757" y="120765"/>
                    <a:pt x="72809" y="66128"/>
                    <a:pt x="27718" y="23509"/>
                  </a:cubicBezTo>
                  <a:cubicBezTo>
                    <a:pt x="18202" y="14656"/>
                    <a:pt x="9001" y="6905"/>
                    <a:pt x="0" y="0"/>
                  </a:cubicBezTo>
                </a:path>
              </a:pathLst>
            </a:custGeom>
            <a:noFill/>
            <a:ln w="6350" cap="rnd">
              <a:solidFill>
                <a:schemeClr val="accent2"/>
              </a:solidFill>
              <a:prstDash val="solid"/>
              <a:round/>
            </a:ln>
          </p:spPr>
          <p:txBody>
            <a:bodyPr rtlCol="0" anchor="ctr"/>
            <a:lstStyle/>
            <a:p>
              <a:endParaRPr lang="en-US"/>
            </a:p>
          </p:txBody>
        </p:sp>
        <p:grpSp>
          <p:nvGrpSpPr>
            <p:cNvPr id="25" name="Content Placeholder 2">
              <a:extLst>
                <a:ext uri="{FF2B5EF4-FFF2-40B4-BE49-F238E27FC236}">
                  <a16:creationId xmlns:a16="http://schemas.microsoft.com/office/drawing/2014/main" id="{3D3882EF-F56A-1AC4-627F-2936355839F0}"/>
                </a:ext>
              </a:extLst>
            </p:cNvPr>
            <p:cNvGrpSpPr/>
            <p:nvPr/>
          </p:nvGrpSpPr>
          <p:grpSpPr>
            <a:xfrm>
              <a:off x="7228398" y="1431924"/>
              <a:ext cx="1610801" cy="93657"/>
              <a:chOff x="7228398" y="1431924"/>
              <a:chExt cx="1610801" cy="93657"/>
            </a:xfrm>
            <a:noFill/>
          </p:grpSpPr>
          <p:sp>
            <p:nvSpPr>
              <p:cNvPr id="34" name="Freeform 14">
                <a:extLst>
                  <a:ext uri="{FF2B5EF4-FFF2-40B4-BE49-F238E27FC236}">
                    <a16:creationId xmlns:a16="http://schemas.microsoft.com/office/drawing/2014/main" id="{2C41D3DA-DAE8-18A2-B394-F78DD16F35EC}"/>
                  </a:ext>
                </a:extLst>
              </p:cNvPr>
              <p:cNvSpPr/>
              <p:nvPr/>
            </p:nvSpPr>
            <p:spPr>
              <a:xfrm>
                <a:off x="7228398" y="1431924"/>
                <a:ext cx="386391" cy="93657"/>
              </a:xfrm>
              <a:custGeom>
                <a:avLst/>
                <a:gdLst>
                  <a:gd name="connsiteX0" fmla="*/ 386391 w 386391"/>
                  <a:gd name="connsiteY0" fmla="*/ 0 h 93657"/>
                  <a:gd name="connsiteX1" fmla="*/ 62922 w 386391"/>
                  <a:gd name="connsiteY1" fmla="*/ 55677 h 93657"/>
                  <a:gd name="connsiteX2" fmla="*/ 0 w 386391"/>
                  <a:gd name="connsiteY2" fmla="*/ 0 h 93657"/>
                </a:gdLst>
                <a:ahLst/>
                <a:cxnLst>
                  <a:cxn ang="0">
                    <a:pos x="connsiteX0" y="connsiteY0"/>
                  </a:cxn>
                  <a:cxn ang="0">
                    <a:pos x="connsiteX1" y="connsiteY1"/>
                  </a:cxn>
                  <a:cxn ang="0">
                    <a:pos x="connsiteX2" y="connsiteY2"/>
                  </a:cxn>
                </a:cxnLst>
                <a:rect l="l" t="t" r="r" b="b"/>
                <a:pathLst>
                  <a:path w="386391" h="93657">
                    <a:moveTo>
                      <a:pt x="386391" y="0"/>
                    </a:moveTo>
                    <a:cubicBezTo>
                      <a:pt x="243973" y="55862"/>
                      <a:pt x="177908" y="145104"/>
                      <a:pt x="62922" y="55677"/>
                    </a:cubicBezTo>
                    <a:cubicBezTo>
                      <a:pt x="42205" y="39454"/>
                      <a:pt x="20945" y="19349"/>
                      <a:pt x="0" y="0"/>
                    </a:cubicBezTo>
                  </a:path>
                </a:pathLst>
              </a:custGeom>
              <a:noFill/>
              <a:ln w="6350" cap="rnd">
                <a:solidFill>
                  <a:schemeClr val="accent2"/>
                </a:solidFill>
                <a:prstDash val="solid"/>
                <a:round/>
              </a:ln>
            </p:spPr>
            <p:txBody>
              <a:bodyPr rtlCol="0" anchor="ctr"/>
              <a:lstStyle/>
              <a:p>
                <a:endParaRPr lang="en-US"/>
              </a:p>
            </p:txBody>
          </p:sp>
          <p:sp>
            <p:nvSpPr>
              <p:cNvPr id="35" name="Freeform 15">
                <a:extLst>
                  <a:ext uri="{FF2B5EF4-FFF2-40B4-BE49-F238E27FC236}">
                    <a16:creationId xmlns:a16="http://schemas.microsoft.com/office/drawing/2014/main" id="{D4545A26-EE5C-ED0A-B4F4-E2E1E7BA313F}"/>
                  </a:ext>
                </a:extLst>
              </p:cNvPr>
              <p:cNvSpPr/>
              <p:nvPr/>
            </p:nvSpPr>
            <p:spPr>
              <a:xfrm>
                <a:off x="8011982" y="1431925"/>
                <a:ext cx="827217" cy="90287"/>
              </a:xfrm>
              <a:custGeom>
                <a:avLst/>
                <a:gdLst>
                  <a:gd name="connsiteX0" fmla="*/ 827218 w 827217"/>
                  <a:gd name="connsiteY0" fmla="*/ 86817 h 90287"/>
                  <a:gd name="connsiteX1" fmla="*/ 399479 w 827217"/>
                  <a:gd name="connsiteY1" fmla="*/ 71443 h 90287"/>
                  <a:gd name="connsiteX2" fmla="*/ 0 w 827217"/>
                  <a:gd name="connsiteY2" fmla="*/ 0 h 90287"/>
                </a:gdLst>
                <a:ahLst/>
                <a:cxnLst>
                  <a:cxn ang="0">
                    <a:pos x="connsiteX0" y="connsiteY0"/>
                  </a:cxn>
                  <a:cxn ang="0">
                    <a:pos x="connsiteX1" y="connsiteY1"/>
                  </a:cxn>
                  <a:cxn ang="0">
                    <a:pos x="connsiteX2" y="connsiteY2"/>
                  </a:cxn>
                </a:cxnLst>
                <a:rect l="l" t="t" r="r" b="b"/>
                <a:pathLst>
                  <a:path w="827217" h="90287">
                    <a:moveTo>
                      <a:pt x="827218" y="86817"/>
                    </a:moveTo>
                    <a:cubicBezTo>
                      <a:pt x="680028" y="92938"/>
                      <a:pt x="566614" y="92734"/>
                      <a:pt x="399479" y="71443"/>
                    </a:cubicBezTo>
                    <a:cubicBezTo>
                      <a:pt x="216456" y="46962"/>
                      <a:pt x="93126" y="20498"/>
                      <a:pt x="0" y="0"/>
                    </a:cubicBezTo>
                  </a:path>
                </a:pathLst>
              </a:custGeom>
              <a:noFill/>
              <a:ln w="6350" cap="rnd">
                <a:solidFill>
                  <a:schemeClr val="accent2"/>
                </a:solidFill>
                <a:prstDash val="solid"/>
                <a:round/>
              </a:ln>
            </p:spPr>
            <p:txBody>
              <a:bodyPr rtlCol="0" anchor="ctr"/>
              <a:lstStyle/>
              <a:p>
                <a:endParaRPr lang="en-US"/>
              </a:p>
            </p:txBody>
          </p:sp>
        </p:grpSp>
        <p:sp>
          <p:nvSpPr>
            <p:cNvPr id="26" name="Freeform 6">
              <a:extLst>
                <a:ext uri="{FF2B5EF4-FFF2-40B4-BE49-F238E27FC236}">
                  <a16:creationId xmlns:a16="http://schemas.microsoft.com/office/drawing/2014/main" id="{AADFC87D-76C2-2753-0F3A-1B47D8CE054A}"/>
                </a:ext>
              </a:extLst>
            </p:cNvPr>
            <p:cNvSpPr/>
            <p:nvPr/>
          </p:nvSpPr>
          <p:spPr>
            <a:xfrm>
              <a:off x="6706219" y="1431923"/>
              <a:ext cx="2132980" cy="438165"/>
            </a:xfrm>
            <a:custGeom>
              <a:avLst/>
              <a:gdLst>
                <a:gd name="connsiteX0" fmla="*/ 2132981 w 2132980"/>
                <a:gd name="connsiteY0" fmla="*/ 305154 h 438165"/>
                <a:gd name="connsiteX1" fmla="*/ 1455696 w 2132980"/>
                <a:gd name="connsiteY1" fmla="*/ 255462 h 438165"/>
                <a:gd name="connsiteX2" fmla="*/ 1175004 w 2132980"/>
                <a:gd name="connsiteY2" fmla="*/ 138039 h 438165"/>
                <a:gd name="connsiteX3" fmla="*/ 913657 w 2132980"/>
                <a:gd name="connsiteY3" fmla="*/ 139628 h 438165"/>
                <a:gd name="connsiteX4" fmla="*/ 621506 w 2132980"/>
                <a:gd name="connsiteY4" fmla="*/ 437290 h 438165"/>
                <a:gd name="connsiteX5" fmla="*/ 548240 w 2132980"/>
                <a:gd name="connsiteY5" fmla="*/ 394570 h 438165"/>
                <a:gd name="connsiteX6" fmla="*/ 477917 w 2132980"/>
                <a:gd name="connsiteY6" fmla="*/ 264056 h 438165"/>
                <a:gd name="connsiteX7" fmla="*/ 292094 w 2132980"/>
                <a:gd name="connsiteY7" fmla="*/ 59925 h 438165"/>
                <a:gd name="connsiteX8" fmla="*/ 227771 w 2132980"/>
                <a:gd name="connsiteY8" fmla="*/ 98631 h 438165"/>
                <a:gd name="connsiteX9" fmla="*/ 81724 w 2132980"/>
                <a:gd name="connsiteY9" fmla="*/ 73986 h 438165"/>
                <a:gd name="connsiteX10" fmla="*/ 6829 w 2132980"/>
                <a:gd name="connsiteY10" fmla="*/ 5652 h 438165"/>
                <a:gd name="connsiteX11" fmla="*/ 0 w 2132980"/>
                <a:gd name="connsiteY11" fmla="*/ 0 h 4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980" h="438165">
                  <a:moveTo>
                    <a:pt x="2132981" y="305154"/>
                  </a:moveTo>
                  <a:cubicBezTo>
                    <a:pt x="1850517" y="357066"/>
                    <a:pt x="1727559" y="347970"/>
                    <a:pt x="1455696" y="255462"/>
                  </a:cubicBezTo>
                  <a:cubicBezTo>
                    <a:pt x="1305334" y="204996"/>
                    <a:pt x="1230697" y="163197"/>
                    <a:pt x="1175004" y="138039"/>
                  </a:cubicBezTo>
                  <a:cubicBezTo>
                    <a:pt x="1074934" y="92854"/>
                    <a:pt x="1004811" y="79566"/>
                    <a:pt x="913657" y="139628"/>
                  </a:cubicBezTo>
                  <a:cubicBezTo>
                    <a:pt x="773154" y="234388"/>
                    <a:pt x="707688" y="419268"/>
                    <a:pt x="621506" y="437290"/>
                  </a:cubicBezTo>
                  <a:cubicBezTo>
                    <a:pt x="589645" y="442876"/>
                    <a:pt x="567242" y="420902"/>
                    <a:pt x="548240" y="394570"/>
                  </a:cubicBezTo>
                  <a:cubicBezTo>
                    <a:pt x="523437" y="360206"/>
                    <a:pt x="496405" y="304005"/>
                    <a:pt x="477917" y="264056"/>
                  </a:cubicBezTo>
                  <a:cubicBezTo>
                    <a:pt x="403364" y="105152"/>
                    <a:pt x="370132" y="26849"/>
                    <a:pt x="292094" y="59925"/>
                  </a:cubicBezTo>
                  <a:cubicBezTo>
                    <a:pt x="270834" y="69374"/>
                    <a:pt x="254889" y="81580"/>
                    <a:pt x="227771" y="98631"/>
                  </a:cubicBezTo>
                  <a:cubicBezTo>
                    <a:pt x="179736" y="127446"/>
                    <a:pt x="149819" y="131822"/>
                    <a:pt x="81724" y="73986"/>
                  </a:cubicBezTo>
                  <a:cubicBezTo>
                    <a:pt x="54064" y="49727"/>
                    <a:pt x="30318" y="25538"/>
                    <a:pt x="6829" y="5652"/>
                  </a:cubicBezTo>
                  <a:cubicBezTo>
                    <a:pt x="4572" y="3712"/>
                    <a:pt x="2286" y="1829"/>
                    <a:pt x="0" y="0"/>
                  </a:cubicBezTo>
                </a:path>
              </a:pathLst>
            </a:custGeom>
            <a:noFill/>
            <a:ln w="6350" cap="rnd">
              <a:solidFill>
                <a:schemeClr val="accent2"/>
              </a:solidFill>
              <a:prstDash val="solid"/>
              <a:round/>
            </a:ln>
          </p:spPr>
          <p:txBody>
            <a:bodyPr rtlCol="0" anchor="ctr"/>
            <a:lstStyle/>
            <a:p>
              <a:endParaRPr lang="en-US"/>
            </a:p>
          </p:txBody>
        </p:sp>
        <p:sp>
          <p:nvSpPr>
            <p:cNvPr id="27" name="Freeform 7">
              <a:extLst>
                <a:ext uri="{FF2B5EF4-FFF2-40B4-BE49-F238E27FC236}">
                  <a16:creationId xmlns:a16="http://schemas.microsoft.com/office/drawing/2014/main" id="{600C110B-CD9C-3926-60EF-1E70CB7D9D67}"/>
                </a:ext>
              </a:extLst>
            </p:cNvPr>
            <p:cNvSpPr/>
            <p:nvPr/>
          </p:nvSpPr>
          <p:spPr>
            <a:xfrm>
              <a:off x="6727764" y="1431925"/>
              <a:ext cx="2111435" cy="312352"/>
            </a:xfrm>
            <a:custGeom>
              <a:avLst/>
              <a:gdLst>
                <a:gd name="connsiteX0" fmla="*/ 2111436 w 2111435"/>
                <a:gd name="connsiteY0" fmla="*/ 222181 h 312352"/>
                <a:gd name="connsiteX1" fmla="*/ 1602601 w 2111435"/>
                <a:gd name="connsiteY1" fmla="*/ 227823 h 312352"/>
                <a:gd name="connsiteX2" fmla="*/ 1290276 w 2111435"/>
                <a:gd name="connsiteY2" fmla="*/ 146080 h 312352"/>
                <a:gd name="connsiteX3" fmla="*/ 848306 w 2111435"/>
                <a:gd name="connsiteY3" fmla="*/ 88146 h 312352"/>
                <a:gd name="connsiteX4" fmla="*/ 654396 w 2111435"/>
                <a:gd name="connsiteY4" fmla="*/ 258504 h 312352"/>
                <a:gd name="connsiteX5" fmla="*/ 473488 w 2111435"/>
                <a:gd name="connsiteY5" fmla="*/ 251716 h 312352"/>
                <a:gd name="connsiteX6" fmla="*/ 341986 w 2111435"/>
                <a:gd name="connsiteY6" fmla="*/ 47434 h 312352"/>
                <a:gd name="connsiteX7" fmla="*/ 226743 w 2111435"/>
                <a:gd name="connsiteY7" fmla="*/ 16469 h 312352"/>
                <a:gd name="connsiteX8" fmla="*/ 126645 w 2111435"/>
                <a:gd name="connsiteY8" fmla="*/ 56797 h 312352"/>
                <a:gd name="connsiteX9" fmla="*/ 0 w 2111435"/>
                <a:gd name="connsiteY9" fmla="*/ 0 h 31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435" h="312352">
                  <a:moveTo>
                    <a:pt x="2111436" y="222181"/>
                  </a:moveTo>
                  <a:cubicBezTo>
                    <a:pt x="1920183" y="248042"/>
                    <a:pt x="1785023" y="262246"/>
                    <a:pt x="1602601" y="227823"/>
                  </a:cubicBezTo>
                  <a:cubicBezTo>
                    <a:pt x="1524848" y="213060"/>
                    <a:pt x="1403833" y="182520"/>
                    <a:pt x="1290276" y="146080"/>
                  </a:cubicBezTo>
                  <a:cubicBezTo>
                    <a:pt x="1096480" y="82441"/>
                    <a:pt x="995982" y="5297"/>
                    <a:pt x="848306" y="88146"/>
                  </a:cubicBezTo>
                  <a:cubicBezTo>
                    <a:pt x="759666" y="138335"/>
                    <a:pt x="707888" y="207879"/>
                    <a:pt x="654396" y="258504"/>
                  </a:cubicBezTo>
                  <a:cubicBezTo>
                    <a:pt x="569586" y="338765"/>
                    <a:pt x="526894" y="323292"/>
                    <a:pt x="473488" y="251716"/>
                  </a:cubicBezTo>
                  <a:cubicBezTo>
                    <a:pt x="430082" y="192610"/>
                    <a:pt x="386163" y="100272"/>
                    <a:pt x="341986" y="47434"/>
                  </a:cubicBezTo>
                  <a:cubicBezTo>
                    <a:pt x="307210" y="6545"/>
                    <a:pt x="277006" y="-3634"/>
                    <a:pt x="226743" y="16469"/>
                  </a:cubicBezTo>
                  <a:cubicBezTo>
                    <a:pt x="189252" y="32094"/>
                    <a:pt x="160935" y="52842"/>
                    <a:pt x="126645" y="56797"/>
                  </a:cubicBezTo>
                  <a:cubicBezTo>
                    <a:pt x="82782" y="60557"/>
                    <a:pt x="41691" y="31305"/>
                    <a:pt x="0" y="0"/>
                  </a:cubicBezTo>
                </a:path>
              </a:pathLst>
            </a:custGeom>
            <a:noFill/>
            <a:ln w="6350" cap="rnd">
              <a:solidFill>
                <a:schemeClr val="accent2"/>
              </a:solidFill>
              <a:prstDash val="solid"/>
              <a:round/>
            </a:ln>
          </p:spPr>
          <p:txBody>
            <a:bodyPr rtlCol="0" anchor="ctr"/>
            <a:lstStyle/>
            <a:p>
              <a:endParaRPr lang="en-US"/>
            </a:p>
          </p:txBody>
        </p:sp>
        <p:grpSp>
          <p:nvGrpSpPr>
            <p:cNvPr id="28" name="Content Placeholder 2">
              <a:extLst>
                <a:ext uri="{FF2B5EF4-FFF2-40B4-BE49-F238E27FC236}">
                  <a16:creationId xmlns:a16="http://schemas.microsoft.com/office/drawing/2014/main" id="{39A62F0C-0FBF-8FE2-8F7E-C1E86918817A}"/>
                </a:ext>
              </a:extLst>
            </p:cNvPr>
            <p:cNvGrpSpPr/>
            <p:nvPr/>
          </p:nvGrpSpPr>
          <p:grpSpPr>
            <a:xfrm>
              <a:off x="6704561" y="1431820"/>
              <a:ext cx="2134638" cy="256374"/>
              <a:chOff x="6704561" y="1431820"/>
              <a:chExt cx="2134638" cy="256374"/>
            </a:xfrm>
            <a:noFill/>
          </p:grpSpPr>
          <p:sp>
            <p:nvSpPr>
              <p:cNvPr id="32" name="Freeform 12">
                <a:extLst>
                  <a:ext uri="{FF2B5EF4-FFF2-40B4-BE49-F238E27FC236}">
                    <a16:creationId xmlns:a16="http://schemas.microsoft.com/office/drawing/2014/main" id="{5ECFFAE2-BF21-56EE-9504-2B463E50033E}"/>
                  </a:ext>
                </a:extLst>
              </p:cNvPr>
              <p:cNvSpPr/>
              <p:nvPr/>
            </p:nvSpPr>
            <p:spPr>
              <a:xfrm>
                <a:off x="6704561" y="1431820"/>
                <a:ext cx="161591" cy="25847"/>
              </a:xfrm>
              <a:custGeom>
                <a:avLst/>
                <a:gdLst>
                  <a:gd name="connsiteX0" fmla="*/ 161592 w 161591"/>
                  <a:gd name="connsiteY0" fmla="*/ 0 h 25847"/>
                  <a:gd name="connsiteX1" fmla="*/ 87411 w 161591"/>
                  <a:gd name="connsiteY1" fmla="*/ 25419 h 25847"/>
                  <a:gd name="connsiteX2" fmla="*/ 0 w 161591"/>
                  <a:gd name="connsiteY2" fmla="*/ 105 h 25847"/>
                </a:gdLst>
                <a:ahLst/>
                <a:cxnLst>
                  <a:cxn ang="0">
                    <a:pos x="connsiteX0" y="connsiteY0"/>
                  </a:cxn>
                  <a:cxn ang="0">
                    <a:pos x="connsiteX1" y="connsiteY1"/>
                  </a:cxn>
                  <a:cxn ang="0">
                    <a:pos x="connsiteX2" y="connsiteY2"/>
                  </a:cxn>
                </a:cxnLst>
                <a:rect l="l" t="t" r="r" b="b"/>
                <a:pathLst>
                  <a:path w="161591" h="25847">
                    <a:moveTo>
                      <a:pt x="161592" y="0"/>
                    </a:moveTo>
                    <a:cubicBezTo>
                      <a:pt x="136617" y="10879"/>
                      <a:pt x="112643" y="22700"/>
                      <a:pt x="87411" y="25419"/>
                    </a:cubicBezTo>
                    <a:cubicBezTo>
                      <a:pt x="57893" y="28258"/>
                      <a:pt x="28747" y="16673"/>
                      <a:pt x="0" y="105"/>
                    </a:cubicBezTo>
                  </a:path>
                </a:pathLst>
              </a:custGeom>
              <a:noFill/>
              <a:ln w="6350" cap="rnd">
                <a:solidFill>
                  <a:schemeClr val="accent2"/>
                </a:solidFill>
                <a:prstDash val="solid"/>
                <a:round/>
              </a:ln>
            </p:spPr>
            <p:txBody>
              <a:bodyPr rtlCol="0" anchor="ctr"/>
              <a:lstStyle/>
              <a:p>
                <a:endParaRPr lang="en-US"/>
              </a:p>
            </p:txBody>
          </p:sp>
          <p:sp>
            <p:nvSpPr>
              <p:cNvPr id="33" name="Freeform 13">
                <a:extLst>
                  <a:ext uri="{FF2B5EF4-FFF2-40B4-BE49-F238E27FC236}">
                    <a16:creationId xmlns:a16="http://schemas.microsoft.com/office/drawing/2014/main" id="{00811149-D456-FD72-8E66-A25DB80F25AF}"/>
                  </a:ext>
                </a:extLst>
              </p:cNvPr>
              <p:cNvSpPr/>
              <p:nvPr/>
            </p:nvSpPr>
            <p:spPr>
              <a:xfrm>
                <a:off x="6984854" y="1431922"/>
                <a:ext cx="1854345" cy="256272"/>
              </a:xfrm>
              <a:custGeom>
                <a:avLst/>
                <a:gdLst>
                  <a:gd name="connsiteX0" fmla="*/ 1854346 w 1854345"/>
                  <a:gd name="connsiteY0" fmla="*/ 179020 h 256272"/>
                  <a:gd name="connsiteX1" fmla="*/ 1282446 w 1854345"/>
                  <a:gd name="connsiteY1" fmla="*/ 188703 h 256272"/>
                  <a:gd name="connsiteX2" fmla="*/ 969693 w 1854345"/>
                  <a:gd name="connsiteY2" fmla="*/ 113748 h 256272"/>
                  <a:gd name="connsiteX3" fmla="*/ 527123 w 1854345"/>
                  <a:gd name="connsiteY3" fmla="*/ 57687 h 256272"/>
                  <a:gd name="connsiteX4" fmla="*/ 247031 w 1854345"/>
                  <a:gd name="connsiteY4" fmla="*/ 255616 h 256272"/>
                  <a:gd name="connsiteX5" fmla="*/ 152247 w 1854345"/>
                  <a:gd name="connsiteY5" fmla="*/ 202631 h 256272"/>
                  <a:gd name="connsiteX6" fmla="*/ 21088 w 1854345"/>
                  <a:gd name="connsiteY6" fmla="*/ 19516 h 256272"/>
                  <a:gd name="connsiteX7" fmla="*/ 0 w 1854345"/>
                  <a:gd name="connsiteY7" fmla="*/ 0 h 25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345" h="256272">
                    <a:moveTo>
                      <a:pt x="1854346" y="179020"/>
                    </a:moveTo>
                    <a:cubicBezTo>
                      <a:pt x="1626717" y="205251"/>
                      <a:pt x="1489072" y="223790"/>
                      <a:pt x="1282446" y="188703"/>
                    </a:cubicBezTo>
                    <a:cubicBezTo>
                      <a:pt x="1188720" y="172194"/>
                      <a:pt x="1054989" y="139207"/>
                      <a:pt x="969693" y="113748"/>
                    </a:cubicBezTo>
                    <a:cubicBezTo>
                      <a:pt x="774154" y="56835"/>
                      <a:pt x="680085" y="-15149"/>
                      <a:pt x="527123" y="57687"/>
                    </a:cubicBezTo>
                    <a:cubicBezTo>
                      <a:pt x="389591" y="126449"/>
                      <a:pt x="330841" y="242662"/>
                      <a:pt x="247031" y="255616"/>
                    </a:cubicBezTo>
                    <a:cubicBezTo>
                      <a:pt x="206911" y="260721"/>
                      <a:pt x="179308" y="235434"/>
                      <a:pt x="152247" y="202631"/>
                    </a:cubicBezTo>
                    <a:cubicBezTo>
                      <a:pt x="110242" y="151674"/>
                      <a:pt x="63693" y="65476"/>
                      <a:pt x="21088" y="19516"/>
                    </a:cubicBezTo>
                    <a:cubicBezTo>
                      <a:pt x="13916" y="11787"/>
                      <a:pt x="6944" y="5299"/>
                      <a:pt x="0" y="0"/>
                    </a:cubicBezTo>
                  </a:path>
                </a:pathLst>
              </a:custGeom>
              <a:noFill/>
              <a:ln w="6350" cap="rnd">
                <a:solidFill>
                  <a:schemeClr val="accent2"/>
                </a:solidFill>
                <a:prstDash val="solid"/>
                <a:round/>
              </a:ln>
            </p:spPr>
            <p:txBody>
              <a:bodyPr rtlCol="0" anchor="ctr"/>
              <a:lstStyle/>
              <a:p>
                <a:endParaRPr lang="en-US"/>
              </a:p>
            </p:txBody>
          </p:sp>
        </p:grpSp>
        <p:sp>
          <p:nvSpPr>
            <p:cNvPr id="29" name="Freeform 9">
              <a:extLst>
                <a:ext uri="{FF2B5EF4-FFF2-40B4-BE49-F238E27FC236}">
                  <a16:creationId xmlns:a16="http://schemas.microsoft.com/office/drawing/2014/main" id="{845E9F55-5F8B-A867-A403-284A8EBF8FB1}"/>
                </a:ext>
              </a:extLst>
            </p:cNvPr>
            <p:cNvSpPr/>
            <p:nvPr/>
          </p:nvSpPr>
          <p:spPr>
            <a:xfrm>
              <a:off x="6511709" y="1431924"/>
              <a:ext cx="2327490" cy="516625"/>
            </a:xfrm>
            <a:custGeom>
              <a:avLst/>
              <a:gdLst>
                <a:gd name="connsiteX0" fmla="*/ 2327491 w 2327490"/>
                <a:gd name="connsiteY0" fmla="*/ 326356 h 516625"/>
                <a:gd name="connsiteX1" fmla="*/ 1701956 w 2327490"/>
                <a:gd name="connsiteY1" fmla="*/ 377951 h 516625"/>
                <a:gd name="connsiteX2" fmla="*/ 1316907 w 2327490"/>
                <a:gd name="connsiteY2" fmla="*/ 236652 h 516625"/>
                <a:gd name="connsiteX3" fmla="*/ 855021 w 2327490"/>
                <a:gd name="connsiteY3" fmla="*/ 271144 h 516625"/>
                <a:gd name="connsiteX4" fmla="*/ 586645 w 2327490"/>
                <a:gd name="connsiteY4" fmla="*/ 477009 h 516625"/>
                <a:gd name="connsiteX5" fmla="*/ 426882 w 2327490"/>
                <a:gd name="connsiteY5" fmla="*/ 139293 h 516625"/>
                <a:gd name="connsiteX6" fmla="*/ 334927 w 2327490"/>
                <a:gd name="connsiteY6" fmla="*/ 89685 h 516625"/>
                <a:gd name="connsiteX7" fmla="*/ 269405 w 2327490"/>
                <a:gd name="connsiteY7" fmla="*/ 131919 h 516625"/>
                <a:gd name="connsiteX8" fmla="*/ 123987 w 2327490"/>
                <a:gd name="connsiteY8" fmla="*/ 117440 h 516625"/>
                <a:gd name="connsiteX9" fmla="*/ 0 w 2327490"/>
                <a:gd name="connsiteY9" fmla="*/ 0 h 51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490" h="516625">
                  <a:moveTo>
                    <a:pt x="2327491" y="326356"/>
                  </a:moveTo>
                  <a:cubicBezTo>
                    <a:pt x="2072431" y="381057"/>
                    <a:pt x="1910524" y="427483"/>
                    <a:pt x="1701956" y="377951"/>
                  </a:cubicBezTo>
                  <a:cubicBezTo>
                    <a:pt x="1604143" y="355191"/>
                    <a:pt x="1438094" y="296292"/>
                    <a:pt x="1316907" y="236652"/>
                  </a:cubicBezTo>
                  <a:cubicBezTo>
                    <a:pt x="1139514" y="147956"/>
                    <a:pt x="1032815" y="46694"/>
                    <a:pt x="855021" y="271144"/>
                  </a:cubicBezTo>
                  <a:cubicBezTo>
                    <a:pt x="751894" y="400859"/>
                    <a:pt x="675056" y="602602"/>
                    <a:pt x="586645" y="477009"/>
                  </a:cubicBezTo>
                  <a:cubicBezTo>
                    <a:pt x="532324" y="398813"/>
                    <a:pt x="481746" y="231121"/>
                    <a:pt x="426882" y="139293"/>
                  </a:cubicBezTo>
                  <a:cubicBezTo>
                    <a:pt x="403279" y="100993"/>
                    <a:pt x="377762" y="73791"/>
                    <a:pt x="334927" y="89685"/>
                  </a:cubicBezTo>
                  <a:cubicBezTo>
                    <a:pt x="312325" y="98539"/>
                    <a:pt x="291465" y="115675"/>
                    <a:pt x="269405" y="131919"/>
                  </a:cubicBezTo>
                  <a:cubicBezTo>
                    <a:pt x="216913" y="170100"/>
                    <a:pt x="187080" y="175495"/>
                    <a:pt x="123987" y="117440"/>
                  </a:cubicBezTo>
                  <a:cubicBezTo>
                    <a:pt x="76352" y="73021"/>
                    <a:pt x="52207" y="36032"/>
                    <a:pt x="0" y="0"/>
                  </a:cubicBezTo>
                </a:path>
              </a:pathLst>
            </a:custGeom>
            <a:noFill/>
            <a:ln w="6350" cap="rnd">
              <a:solidFill>
                <a:schemeClr val="accent2"/>
              </a:solidFill>
              <a:prstDash val="solid"/>
              <a:round/>
            </a:ln>
          </p:spPr>
          <p:txBody>
            <a:bodyPr rtlCol="0" anchor="ctr"/>
            <a:lstStyle/>
            <a:p>
              <a:endParaRPr lang="en-US"/>
            </a:p>
          </p:txBody>
        </p:sp>
        <p:sp>
          <p:nvSpPr>
            <p:cNvPr id="30" name="Freeform 10">
              <a:extLst>
                <a:ext uri="{FF2B5EF4-FFF2-40B4-BE49-F238E27FC236}">
                  <a16:creationId xmlns:a16="http://schemas.microsoft.com/office/drawing/2014/main" id="{C60C826B-0AD4-C81C-4DA3-C9E6F78D77ED}"/>
                </a:ext>
              </a:extLst>
            </p:cNvPr>
            <p:cNvSpPr/>
            <p:nvPr/>
          </p:nvSpPr>
          <p:spPr>
            <a:xfrm>
              <a:off x="6503736" y="1431924"/>
              <a:ext cx="2335463" cy="451595"/>
            </a:xfrm>
            <a:custGeom>
              <a:avLst/>
              <a:gdLst>
                <a:gd name="connsiteX0" fmla="*/ 2335464 w 2335463"/>
                <a:gd name="connsiteY0" fmla="*/ 284675 h 451595"/>
                <a:gd name="connsiteX1" fmla="*/ 1676181 w 2335463"/>
                <a:gd name="connsiteY1" fmla="*/ 333408 h 451595"/>
                <a:gd name="connsiteX2" fmla="*/ 1291105 w 2335463"/>
                <a:gd name="connsiteY2" fmla="*/ 203931 h 451595"/>
                <a:gd name="connsiteX3" fmla="*/ 927402 w 2335463"/>
                <a:gd name="connsiteY3" fmla="*/ 145629 h 451595"/>
                <a:gd name="connsiteX4" fmla="*/ 638566 w 2335463"/>
                <a:gd name="connsiteY4" fmla="*/ 447722 h 451595"/>
                <a:gd name="connsiteX5" fmla="*/ 561128 w 2335463"/>
                <a:gd name="connsiteY5" fmla="*/ 415387 h 451595"/>
                <a:gd name="connsiteX6" fmla="*/ 401622 w 2335463"/>
                <a:gd name="connsiteY6" fmla="*/ 110886 h 451595"/>
                <a:gd name="connsiteX7" fmla="*/ 309810 w 2335463"/>
                <a:gd name="connsiteY7" fmla="*/ 65743 h 451595"/>
                <a:gd name="connsiteX8" fmla="*/ 244373 w 2335463"/>
                <a:gd name="connsiteY8" fmla="*/ 103278 h 451595"/>
                <a:gd name="connsiteX9" fmla="*/ 99155 w 2335463"/>
                <a:gd name="connsiteY9" fmla="*/ 89384 h 451595"/>
                <a:gd name="connsiteX10" fmla="*/ 0 w 2335463"/>
                <a:gd name="connsiteY10" fmla="*/ 0 h 45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463" h="451595">
                  <a:moveTo>
                    <a:pt x="2335464" y="284675"/>
                  </a:moveTo>
                  <a:cubicBezTo>
                    <a:pt x="2057972" y="335134"/>
                    <a:pt x="1900381" y="381048"/>
                    <a:pt x="1676181" y="333408"/>
                  </a:cubicBezTo>
                  <a:cubicBezTo>
                    <a:pt x="1578998" y="312148"/>
                    <a:pt x="1420092" y="261372"/>
                    <a:pt x="1291105" y="203931"/>
                  </a:cubicBezTo>
                  <a:cubicBezTo>
                    <a:pt x="1143429" y="137027"/>
                    <a:pt x="1054446" y="67448"/>
                    <a:pt x="927402" y="145629"/>
                  </a:cubicBezTo>
                  <a:cubicBezTo>
                    <a:pt x="791156" y="230413"/>
                    <a:pt x="721862" y="415430"/>
                    <a:pt x="638566" y="447722"/>
                  </a:cubicBezTo>
                  <a:cubicBezTo>
                    <a:pt x="605562" y="459604"/>
                    <a:pt x="582816" y="442833"/>
                    <a:pt x="561128" y="415387"/>
                  </a:cubicBezTo>
                  <a:cubicBezTo>
                    <a:pt x="507006" y="345290"/>
                    <a:pt x="455229" y="191297"/>
                    <a:pt x="401622" y="110886"/>
                  </a:cubicBezTo>
                  <a:cubicBezTo>
                    <a:pt x="376647" y="74105"/>
                    <a:pt x="351644" y="52510"/>
                    <a:pt x="309810" y="65743"/>
                  </a:cubicBezTo>
                  <a:cubicBezTo>
                    <a:pt x="287693" y="73500"/>
                    <a:pt x="269234" y="86912"/>
                    <a:pt x="244373" y="103278"/>
                  </a:cubicBezTo>
                  <a:cubicBezTo>
                    <a:pt x="192139" y="137190"/>
                    <a:pt x="162878" y="142083"/>
                    <a:pt x="99155" y="89384"/>
                  </a:cubicBezTo>
                  <a:cubicBezTo>
                    <a:pt x="60951" y="56862"/>
                    <a:pt x="35233" y="26732"/>
                    <a:pt x="0" y="0"/>
                  </a:cubicBezTo>
                </a:path>
              </a:pathLst>
            </a:custGeom>
            <a:noFill/>
            <a:ln w="6350" cap="rnd">
              <a:solidFill>
                <a:schemeClr val="accent2"/>
              </a:solidFill>
              <a:prstDash val="solid"/>
              <a:round/>
            </a:ln>
          </p:spPr>
          <p:txBody>
            <a:bodyPr rtlCol="0" anchor="ctr"/>
            <a:lstStyle/>
            <a:p>
              <a:endParaRPr lang="en-US"/>
            </a:p>
          </p:txBody>
        </p:sp>
        <p:sp>
          <p:nvSpPr>
            <p:cNvPr id="31" name="Freeform 11">
              <a:extLst>
                <a:ext uri="{FF2B5EF4-FFF2-40B4-BE49-F238E27FC236}">
                  <a16:creationId xmlns:a16="http://schemas.microsoft.com/office/drawing/2014/main" id="{7A189686-3A0B-F820-BE7F-09A7E4F2B9AC}"/>
                </a:ext>
              </a:extLst>
            </p:cNvPr>
            <p:cNvSpPr/>
            <p:nvPr/>
          </p:nvSpPr>
          <p:spPr>
            <a:xfrm>
              <a:off x="6708104" y="1431924"/>
              <a:ext cx="2131095" cy="201454"/>
            </a:xfrm>
            <a:custGeom>
              <a:avLst/>
              <a:gdLst>
                <a:gd name="connsiteX0" fmla="*/ 2131095 w 2131095"/>
                <a:gd name="connsiteY0" fmla="*/ 133966 h 201454"/>
                <a:gd name="connsiteX1" fmla="*/ 1741246 w 2131095"/>
                <a:gd name="connsiteY1" fmla="*/ 163625 h 201454"/>
                <a:gd name="connsiteX2" fmla="*/ 1055875 w 2131095"/>
                <a:gd name="connsiteY2" fmla="*/ 118014 h 201454"/>
                <a:gd name="connsiteX3" fmla="*/ 774754 w 2131095"/>
                <a:gd name="connsiteY3" fmla="*/ 39966 h 201454"/>
                <a:gd name="connsiteX4" fmla="*/ 512893 w 2131095"/>
                <a:gd name="connsiteY4" fmla="*/ 29065 h 201454"/>
                <a:gd name="connsiteX5" fmla="*/ 224914 w 2131095"/>
                <a:gd name="connsiteY5" fmla="*/ 200275 h 201454"/>
                <a:gd name="connsiteX6" fmla="*/ 149304 w 2131095"/>
                <a:gd name="connsiteY6" fmla="*/ 176817 h 201454"/>
                <a:gd name="connsiteX7" fmla="*/ 0 w 2131095"/>
                <a:gd name="connsiteY7" fmla="*/ 0 h 20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095" h="201454">
                  <a:moveTo>
                    <a:pt x="2131095" y="133966"/>
                  </a:moveTo>
                  <a:cubicBezTo>
                    <a:pt x="1999250" y="141712"/>
                    <a:pt x="1876406" y="152016"/>
                    <a:pt x="1741246" y="163625"/>
                  </a:cubicBezTo>
                  <a:cubicBezTo>
                    <a:pt x="1450096" y="186988"/>
                    <a:pt x="1340053" y="183139"/>
                    <a:pt x="1055875" y="118014"/>
                  </a:cubicBezTo>
                  <a:cubicBezTo>
                    <a:pt x="906542" y="83791"/>
                    <a:pt x="839562" y="59986"/>
                    <a:pt x="774754" y="39966"/>
                  </a:cubicBezTo>
                  <a:cubicBezTo>
                    <a:pt x="680771" y="11687"/>
                    <a:pt x="606476" y="-4584"/>
                    <a:pt x="512893" y="29065"/>
                  </a:cubicBezTo>
                  <a:cubicBezTo>
                    <a:pt x="374133" y="78957"/>
                    <a:pt x="309125" y="185958"/>
                    <a:pt x="224914" y="200275"/>
                  </a:cubicBezTo>
                  <a:cubicBezTo>
                    <a:pt x="195024" y="204827"/>
                    <a:pt x="172936" y="196037"/>
                    <a:pt x="149304" y="176817"/>
                  </a:cubicBezTo>
                  <a:cubicBezTo>
                    <a:pt x="97355" y="133683"/>
                    <a:pt x="49092" y="48125"/>
                    <a:pt x="0" y="0"/>
                  </a:cubicBezTo>
                </a:path>
              </a:pathLst>
            </a:custGeom>
            <a:noFill/>
            <a:ln w="6350" cap="rnd">
              <a:solidFill>
                <a:schemeClr val="accent2"/>
              </a:solidFill>
              <a:prstDash val="solid"/>
              <a:round/>
            </a:ln>
          </p:spPr>
          <p:txBody>
            <a:bodyPr rtlCol="0" anchor="ctr"/>
            <a:lstStyle/>
            <a:p>
              <a:endParaRPr lang="en-US"/>
            </a:p>
          </p:txBody>
        </p:sp>
      </p:grpSp>
    </p:spTree>
    <p:extLst>
      <p:ext uri="{BB962C8B-B14F-4D97-AF65-F5344CB8AC3E}">
        <p14:creationId xmlns:p14="http://schemas.microsoft.com/office/powerpoint/2010/main" val="3089616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ctice capability layout - White w/blue wave">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E34EACE-1A01-3EEA-4C68-8049BAFBF76C}"/>
              </a:ext>
            </a:extLst>
          </p:cNvPr>
          <p:cNvSpPr>
            <a:spLocks noChangeAspect="1"/>
          </p:cNvSpPr>
          <p:nvPr userDrawn="1"/>
        </p:nvSpPr>
        <p:spPr>
          <a:xfrm flipH="1">
            <a:off x="8534400" y="5122012"/>
            <a:ext cx="3657600" cy="1594721"/>
          </a:xfrm>
          <a:custGeom>
            <a:avLst/>
            <a:gdLst>
              <a:gd name="connsiteX0" fmla="*/ 1395743 w 1395743"/>
              <a:gd name="connsiteY0" fmla="*/ 558132 h 608547"/>
              <a:gd name="connsiteX1" fmla="*/ 0 w 1395743"/>
              <a:gd name="connsiteY1" fmla="*/ 0 h 608547"/>
              <a:gd name="connsiteX2" fmla="*/ 0 w 1395743"/>
              <a:gd name="connsiteY2" fmla="*/ 608548 h 608547"/>
              <a:gd name="connsiteX3" fmla="*/ 1395743 w 1395743"/>
              <a:gd name="connsiteY3" fmla="*/ 608548 h 608547"/>
              <a:gd name="connsiteX4" fmla="*/ 1395743 w 1395743"/>
              <a:gd name="connsiteY4" fmla="*/ 558127 h 608547"/>
              <a:gd name="connsiteX5" fmla="*/ 1395743 w 1395743"/>
              <a:gd name="connsiteY5" fmla="*/ 558132 h 608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5743" h="608547">
                <a:moveTo>
                  <a:pt x="1395743" y="558132"/>
                </a:moveTo>
                <a:cubicBezTo>
                  <a:pt x="837446" y="558132"/>
                  <a:pt x="558297" y="0"/>
                  <a:pt x="0" y="0"/>
                </a:cubicBezTo>
                <a:lnTo>
                  <a:pt x="0" y="608548"/>
                </a:lnTo>
                <a:lnTo>
                  <a:pt x="1395743" y="608548"/>
                </a:lnTo>
                <a:lnTo>
                  <a:pt x="1395743" y="558127"/>
                </a:lnTo>
                <a:lnTo>
                  <a:pt x="1395743" y="558132"/>
                </a:lnTo>
                <a:close/>
              </a:path>
            </a:pathLst>
          </a:custGeom>
          <a:solidFill>
            <a:schemeClr val="tx1"/>
          </a:solidFill>
          <a:ln w="503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380287" cy="4876524"/>
          </a:xfrm>
        </p:spPr>
        <p:txBody>
          <a:bodyPr vert="horz" lIns="0" tIns="0" rIns="0" bIns="0" numCol="1" spcCol="137160" rtlCol="0">
            <a:noAutofit/>
          </a:bodyPr>
          <a:lstStyle>
            <a:lvl1pPr marL="0" indent="0">
              <a:buNone/>
              <a:defRPr lang="en-US" dirty="0"/>
            </a:lvl1pPr>
            <a:lvl2pPr>
              <a:defRPr kumimoji="0" lang="en-US" b="0" i="0" u="none" strike="noStrike" cap="none" spc="0" normalizeH="0" baseline="0" dirty="0">
                <a:ln>
                  <a:noFill/>
                </a:ln>
                <a:solidFill>
                  <a:srgbClr val="182440"/>
                </a:solidFill>
                <a:effectLst/>
                <a:uLnTx/>
                <a:uFillTx/>
                <a:latin typeface="Arial" panose="020B0604020202020204"/>
              </a:defRPr>
            </a:lvl2pPr>
            <a:lvl3pPr>
              <a:defRPr kumimoji="0" lang="en-US" b="0" i="0" u="none" strike="noStrike" cap="none" spc="0" normalizeH="0" baseline="0" dirty="0">
                <a:ln>
                  <a:noFill/>
                </a:ln>
                <a:solidFill>
                  <a:srgbClr val="182440"/>
                </a:solidFill>
                <a:effectLst/>
                <a:uLnTx/>
                <a:uFillTx/>
                <a:latin typeface="Arial" panose="020B0604020202020204"/>
              </a:defRPr>
            </a:lvl3pPr>
            <a:lvl4pPr>
              <a:defRPr kumimoji="0" lang="en-US" b="0" i="0" u="none" strike="noStrike" cap="none" spc="0" normalizeH="0" baseline="0" dirty="0">
                <a:ln>
                  <a:noFill/>
                </a:ln>
                <a:solidFill>
                  <a:srgbClr val="182440"/>
                </a:solidFill>
                <a:effectLst/>
                <a:uLnTx/>
                <a:uFillTx/>
                <a:latin typeface="Arial" panose="020B0604020202020204"/>
              </a:defRPr>
            </a:lvl4pPr>
            <a:lvl5pPr>
              <a:defRPr kumimoji="0" lang="en-US" b="0" i="0" u="none" strike="noStrike" cap="none" spc="0" normalizeH="0" baseline="0" dirty="0">
                <a:ln>
                  <a:noFill/>
                </a:ln>
                <a:solidFill>
                  <a:srgbClr val="182440"/>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
        <p:nvSpPr>
          <p:cNvPr id="20" name="Content Placeholder 8">
            <a:extLst>
              <a:ext uri="{FF2B5EF4-FFF2-40B4-BE49-F238E27FC236}">
                <a16:creationId xmlns:a16="http://schemas.microsoft.com/office/drawing/2014/main" id="{898B748E-7B1B-AC7F-6A3E-077C0D4C3972}"/>
              </a:ext>
            </a:extLst>
          </p:cNvPr>
          <p:cNvSpPr>
            <a:spLocks noGrp="1"/>
          </p:cNvSpPr>
          <p:nvPr>
            <p:ph sz="quarter" idx="22"/>
          </p:nvPr>
        </p:nvSpPr>
        <p:spPr>
          <a:xfrm>
            <a:off x="9020003" y="1432201"/>
            <a:ext cx="2617168" cy="571247"/>
          </a:xfrm>
        </p:spPr>
        <p:txBody>
          <a:bodyPr wrap="square">
            <a:spAutoFit/>
          </a:bodyPr>
          <a:lstStyle>
            <a:lvl1pPr marL="0" indent="0" algn="l" defTabSz="914400" rtl="0" eaLnBrk="1" latinLnBrk="0" hangingPunct="1">
              <a:lnSpc>
                <a:spcPct val="120000"/>
              </a:lnSpc>
              <a:buNone/>
              <a:defRPr lang="en-US" sz="1400" b="0" i="0" kern="1200" dirty="0">
                <a:solidFill>
                  <a:schemeClr val="accent6"/>
                </a:solidFill>
                <a:latin typeface="Cambria" panose="02040503050406030204" pitchFamily="18" charset="0"/>
                <a:ea typeface="+mn-ea"/>
                <a:cs typeface="+mn-cs"/>
              </a:defRPr>
            </a:lvl1pPr>
            <a:lvl2pPr marL="11113" indent="0">
              <a:lnSpc>
                <a:spcPct val="120000"/>
              </a:lnSpc>
              <a:spcAft>
                <a:spcPts val="600"/>
              </a:spcAft>
              <a:buNone/>
              <a:tabLst/>
              <a:defRPr sz="1100" i="1"/>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cxnSp>
        <p:nvCxnSpPr>
          <p:cNvPr id="3" name="Straight Connector 2">
            <a:extLst>
              <a:ext uri="{FF2B5EF4-FFF2-40B4-BE49-F238E27FC236}">
                <a16:creationId xmlns:a16="http://schemas.microsoft.com/office/drawing/2014/main" id="{38507620-98D7-7B37-C17B-0A66D0CA792E}"/>
              </a:ext>
            </a:extLst>
          </p:cNvPr>
          <p:cNvCxnSpPr>
            <a:cxnSpLocks/>
          </p:cNvCxnSpPr>
          <p:nvPr userDrawn="1"/>
        </p:nvCxnSpPr>
        <p:spPr>
          <a:xfrm>
            <a:off x="8583704" y="1432201"/>
            <a:ext cx="0" cy="367889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28664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actice capability layout - Text Layout Blue w/white wave">
    <p:bg>
      <p:bgPr>
        <a:solidFill>
          <a:schemeClr val="tx1"/>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E34EACE-1A01-3EEA-4C68-8049BAFBF76C}"/>
              </a:ext>
            </a:extLst>
          </p:cNvPr>
          <p:cNvSpPr>
            <a:spLocks noChangeAspect="1"/>
          </p:cNvSpPr>
          <p:nvPr userDrawn="1"/>
        </p:nvSpPr>
        <p:spPr>
          <a:xfrm flipH="1">
            <a:off x="8534400" y="5122012"/>
            <a:ext cx="3657600" cy="1594721"/>
          </a:xfrm>
          <a:custGeom>
            <a:avLst/>
            <a:gdLst>
              <a:gd name="connsiteX0" fmla="*/ 1395743 w 1395743"/>
              <a:gd name="connsiteY0" fmla="*/ 558132 h 608547"/>
              <a:gd name="connsiteX1" fmla="*/ 0 w 1395743"/>
              <a:gd name="connsiteY1" fmla="*/ 0 h 608547"/>
              <a:gd name="connsiteX2" fmla="*/ 0 w 1395743"/>
              <a:gd name="connsiteY2" fmla="*/ 608548 h 608547"/>
              <a:gd name="connsiteX3" fmla="*/ 1395743 w 1395743"/>
              <a:gd name="connsiteY3" fmla="*/ 608548 h 608547"/>
              <a:gd name="connsiteX4" fmla="*/ 1395743 w 1395743"/>
              <a:gd name="connsiteY4" fmla="*/ 558127 h 608547"/>
              <a:gd name="connsiteX5" fmla="*/ 1395743 w 1395743"/>
              <a:gd name="connsiteY5" fmla="*/ 558132 h 608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5743" h="608547">
                <a:moveTo>
                  <a:pt x="1395743" y="558132"/>
                </a:moveTo>
                <a:cubicBezTo>
                  <a:pt x="837446" y="558132"/>
                  <a:pt x="558297" y="0"/>
                  <a:pt x="0" y="0"/>
                </a:cubicBezTo>
                <a:lnTo>
                  <a:pt x="0" y="608548"/>
                </a:lnTo>
                <a:lnTo>
                  <a:pt x="1395743" y="608548"/>
                </a:lnTo>
                <a:lnTo>
                  <a:pt x="1395743" y="558127"/>
                </a:lnTo>
                <a:lnTo>
                  <a:pt x="1395743" y="558132"/>
                </a:lnTo>
                <a:close/>
              </a:path>
            </a:pathLst>
          </a:custGeom>
          <a:solidFill>
            <a:schemeClr val="bg1"/>
          </a:solidFill>
          <a:ln w="503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8" y="368300"/>
            <a:ext cx="7380366"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380287" cy="4876524"/>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
        <p:nvSpPr>
          <p:cNvPr id="20" name="Content Placeholder 8">
            <a:extLst>
              <a:ext uri="{FF2B5EF4-FFF2-40B4-BE49-F238E27FC236}">
                <a16:creationId xmlns:a16="http://schemas.microsoft.com/office/drawing/2014/main" id="{898B748E-7B1B-AC7F-6A3E-077C0D4C3972}"/>
              </a:ext>
            </a:extLst>
          </p:cNvPr>
          <p:cNvSpPr>
            <a:spLocks noGrp="1"/>
          </p:cNvSpPr>
          <p:nvPr>
            <p:ph sz="quarter" idx="22"/>
          </p:nvPr>
        </p:nvSpPr>
        <p:spPr>
          <a:xfrm>
            <a:off x="9020003" y="1432201"/>
            <a:ext cx="2617168" cy="571247"/>
          </a:xfrm>
        </p:spPr>
        <p:txBody>
          <a:bodyPr wrap="square">
            <a:spAutoFit/>
          </a:bodyPr>
          <a:lstStyle>
            <a:lvl1pPr marL="0" indent="0" algn="l" defTabSz="914400" rtl="0" eaLnBrk="1" latinLnBrk="0" hangingPunct="1">
              <a:lnSpc>
                <a:spcPct val="120000"/>
              </a:lnSpc>
              <a:buNone/>
              <a:defRPr lang="en-US" sz="1400" b="0" i="0" kern="1200" dirty="0">
                <a:solidFill>
                  <a:schemeClr val="bg1"/>
                </a:solidFill>
                <a:latin typeface="Cambria" panose="02040503050406030204" pitchFamily="18" charset="0"/>
                <a:ea typeface="+mn-ea"/>
                <a:cs typeface="+mn-cs"/>
              </a:defRPr>
            </a:lvl1pPr>
            <a:lvl2pPr marL="11113" indent="0">
              <a:lnSpc>
                <a:spcPct val="120000"/>
              </a:lnSpc>
              <a:spcAft>
                <a:spcPts val="600"/>
              </a:spcAft>
              <a:buNone/>
              <a:tabLst/>
              <a:defRPr sz="1100">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cxnSp>
        <p:nvCxnSpPr>
          <p:cNvPr id="3" name="Straight Connector 2">
            <a:extLst>
              <a:ext uri="{FF2B5EF4-FFF2-40B4-BE49-F238E27FC236}">
                <a16:creationId xmlns:a16="http://schemas.microsoft.com/office/drawing/2014/main" id="{38507620-98D7-7B37-C17B-0A66D0CA792E}"/>
              </a:ext>
            </a:extLst>
          </p:cNvPr>
          <p:cNvCxnSpPr>
            <a:cxnSpLocks/>
          </p:cNvCxnSpPr>
          <p:nvPr userDrawn="1"/>
        </p:nvCxnSpPr>
        <p:spPr>
          <a:xfrm>
            <a:off x="8583704" y="1432201"/>
            <a:ext cx="0" cy="3678897"/>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07427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actice capability layout - Text Layout White w/blue wave footer and sidebar">
    <p:spTree>
      <p:nvGrpSpPr>
        <p:cNvPr id="1" name=""/>
        <p:cNvGrpSpPr/>
        <p:nvPr/>
      </p:nvGrpSpPr>
      <p:grpSpPr>
        <a:xfrm>
          <a:off x="0" y="0"/>
          <a:ext cx="0" cy="0"/>
          <a:chOff x="0" y="0"/>
          <a:chExt cx="0" cy="0"/>
        </a:xfrm>
      </p:grpSpPr>
      <p:sp>
        <p:nvSpPr>
          <p:cNvPr id="9" name="Freeform: Shape 12">
            <a:extLst>
              <a:ext uri="{FF2B5EF4-FFF2-40B4-BE49-F238E27FC236}">
                <a16:creationId xmlns:a16="http://schemas.microsoft.com/office/drawing/2014/main" id="{C6D2BA72-84F6-CBBA-C6A6-1FA07EFD6945}"/>
              </a:ext>
            </a:extLst>
          </p:cNvPr>
          <p:cNvSpPr/>
          <p:nvPr userDrawn="1"/>
        </p:nvSpPr>
        <p:spPr>
          <a:xfrm>
            <a:off x="0" y="5113213"/>
            <a:ext cx="12195351" cy="1744786"/>
          </a:xfrm>
          <a:custGeom>
            <a:avLst/>
            <a:gdLst>
              <a:gd name="connsiteX0" fmla="*/ 3648075 w 12195351"/>
              <a:gd name="connsiteY0" fmla="*/ 0 h 1744786"/>
              <a:gd name="connsiteX1" fmla="*/ 3657600 w 12195351"/>
              <a:gd name="connsiteY1" fmla="*/ 0 h 1744786"/>
              <a:gd name="connsiteX2" fmla="*/ 12195351 w 12195351"/>
              <a:gd name="connsiteY2" fmla="*/ 0 h 1744786"/>
              <a:gd name="connsiteX3" fmla="*/ 12195351 w 12195351"/>
              <a:gd name="connsiteY3" fmla="*/ 1594721 h 1744786"/>
              <a:gd name="connsiteX4" fmla="*/ 12191999 w 12195351"/>
              <a:gd name="connsiteY4" fmla="*/ 1594721 h 1744786"/>
              <a:gd name="connsiteX5" fmla="*/ 12191999 w 12195351"/>
              <a:gd name="connsiteY5" fmla="*/ 1744786 h 1744786"/>
              <a:gd name="connsiteX6" fmla="*/ 0 w 12195351"/>
              <a:gd name="connsiteY6" fmla="*/ 1744786 h 1744786"/>
              <a:gd name="connsiteX7" fmla="*/ 0 w 12195351"/>
              <a:gd name="connsiteY7" fmla="*/ 1594724 h 1744786"/>
              <a:gd name="connsiteX8" fmla="*/ 0 w 12195351"/>
              <a:gd name="connsiteY8" fmla="*/ 1469213 h 1744786"/>
              <a:gd name="connsiteX9" fmla="*/ 0 w 12195351"/>
              <a:gd name="connsiteY9" fmla="*/ 1462607 h 1744786"/>
              <a:gd name="connsiteX10" fmla="*/ 3522539 w 12195351"/>
              <a:gd name="connsiteY10" fmla="*/ 4196 h 1744786"/>
              <a:gd name="connsiteX11" fmla="*/ 3648075 w 12195351"/>
              <a:gd name="connsiteY11" fmla="*/ 296 h 174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5351" h="1744786">
                <a:moveTo>
                  <a:pt x="3648075" y="0"/>
                </a:moveTo>
                <a:lnTo>
                  <a:pt x="3657600" y="0"/>
                </a:lnTo>
                <a:lnTo>
                  <a:pt x="12195351" y="0"/>
                </a:lnTo>
                <a:lnTo>
                  <a:pt x="12195351" y="1594721"/>
                </a:lnTo>
                <a:lnTo>
                  <a:pt x="12191999" y="1594721"/>
                </a:lnTo>
                <a:lnTo>
                  <a:pt x="12191999" y="1744786"/>
                </a:lnTo>
                <a:lnTo>
                  <a:pt x="0" y="1744786"/>
                </a:lnTo>
                <a:lnTo>
                  <a:pt x="0" y="1594724"/>
                </a:lnTo>
                <a:lnTo>
                  <a:pt x="0" y="1469213"/>
                </a:lnTo>
                <a:lnTo>
                  <a:pt x="0" y="1462607"/>
                </a:lnTo>
                <a:cubicBezTo>
                  <a:pt x="1417320" y="1462607"/>
                  <a:pt x="2148126" y="89985"/>
                  <a:pt x="3522539" y="4196"/>
                </a:cubicBezTo>
                <a:lnTo>
                  <a:pt x="3648075" y="296"/>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380287" cy="3086012"/>
          </a:xfrm>
        </p:spPr>
        <p:txBody>
          <a:bodyPr vert="horz" lIns="0" tIns="0" rIns="0" bIns="0" numCol="1" spcCol="137160" rtlCol="0">
            <a:noAutofit/>
          </a:bodyPr>
          <a:lstStyle>
            <a:lvl1pPr marL="0" indent="0">
              <a:buNone/>
              <a:defRPr lang="en-US" dirty="0"/>
            </a:lvl1pPr>
            <a:lvl2pPr>
              <a:defRPr kumimoji="0" lang="en-US" b="0" i="0" u="none" strike="noStrike" cap="none" spc="0" normalizeH="0" baseline="0" dirty="0">
                <a:ln>
                  <a:noFill/>
                </a:ln>
                <a:effectLst/>
                <a:uLnTx/>
                <a:uFillTx/>
                <a:latin typeface="Arial" panose="020B0604020202020204"/>
              </a:defRPr>
            </a:lvl2pPr>
            <a:lvl3pPr>
              <a:defRPr kumimoji="0" lang="en-US" b="0" i="0" u="none" strike="noStrike" cap="none" spc="0" normalizeH="0" baseline="0" dirty="0">
                <a:ln>
                  <a:noFill/>
                </a:ln>
                <a:effectLst/>
                <a:uLnTx/>
                <a:uFillTx/>
                <a:latin typeface="Arial" panose="020B0604020202020204"/>
              </a:defRPr>
            </a:lvl3pPr>
            <a:lvl4pPr>
              <a:defRPr kumimoji="0" lang="en-US" b="0" i="0" u="none" strike="noStrike" cap="none" spc="0" normalizeH="0" baseline="0" dirty="0">
                <a:ln>
                  <a:noFill/>
                </a:ln>
                <a:effectLst/>
                <a:uLnTx/>
                <a:uFillTx/>
                <a:latin typeface="Arial" panose="020B0604020202020204"/>
              </a:defRPr>
            </a:lvl4pPr>
            <a:lvl5pPr>
              <a:defRPr kumimoji="0" lang="en-US" b="0" i="0" u="none" strike="noStrike" cap="none" spc="0" normalizeH="0" baseline="0" dirty="0">
                <a:ln>
                  <a:noFill/>
                </a:ln>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cxnSp>
        <p:nvCxnSpPr>
          <p:cNvPr id="3" name="Straight Connector 2">
            <a:extLst>
              <a:ext uri="{FF2B5EF4-FFF2-40B4-BE49-F238E27FC236}">
                <a16:creationId xmlns:a16="http://schemas.microsoft.com/office/drawing/2014/main" id="{38507620-98D7-7B37-C17B-0A66D0CA792E}"/>
              </a:ext>
            </a:extLst>
          </p:cNvPr>
          <p:cNvCxnSpPr>
            <a:cxnSpLocks/>
          </p:cNvCxnSpPr>
          <p:nvPr userDrawn="1"/>
        </p:nvCxnSpPr>
        <p:spPr>
          <a:xfrm>
            <a:off x="8583704" y="1432201"/>
            <a:ext cx="0" cy="30852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8">
            <a:extLst>
              <a:ext uri="{FF2B5EF4-FFF2-40B4-BE49-F238E27FC236}">
                <a16:creationId xmlns:a16="http://schemas.microsoft.com/office/drawing/2014/main" id="{EA85719B-1601-5CCE-45BC-0D1C1C74048B}"/>
              </a:ext>
            </a:extLst>
          </p:cNvPr>
          <p:cNvSpPr>
            <a:spLocks noGrp="1"/>
          </p:cNvSpPr>
          <p:nvPr>
            <p:ph sz="quarter" idx="22"/>
          </p:nvPr>
        </p:nvSpPr>
        <p:spPr>
          <a:xfrm>
            <a:off x="9020003" y="1432201"/>
            <a:ext cx="2617168" cy="571247"/>
          </a:xfrm>
        </p:spPr>
        <p:txBody>
          <a:bodyPr wrap="square">
            <a:spAutoFit/>
          </a:bodyPr>
          <a:lstStyle>
            <a:lvl1pPr marL="0" indent="0" algn="l" defTabSz="914400" rtl="0" eaLnBrk="1" latinLnBrk="0" hangingPunct="1">
              <a:lnSpc>
                <a:spcPct val="120000"/>
              </a:lnSpc>
              <a:buNone/>
              <a:defRPr lang="en-US" sz="1400" b="0" i="0" kern="1200" dirty="0">
                <a:solidFill>
                  <a:schemeClr val="accent6"/>
                </a:solidFill>
                <a:latin typeface="Cambria" panose="02040503050406030204" pitchFamily="18" charset="0"/>
                <a:ea typeface="+mn-ea"/>
                <a:cs typeface="+mn-cs"/>
              </a:defRPr>
            </a:lvl1pPr>
            <a:lvl2pPr marL="11113" indent="0">
              <a:lnSpc>
                <a:spcPct val="120000"/>
              </a:lnSpc>
              <a:spcAft>
                <a:spcPts val="600"/>
              </a:spcAft>
              <a:buNone/>
              <a:tabLst/>
              <a:defRPr sz="1100" i="1"/>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64338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Full_Image_Logo_Top">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2F9AD-B486-F470-EFE4-9BF1C9A2C5B4}"/>
              </a:ext>
            </a:extLst>
          </p:cNvPr>
          <p:cNvSpPr>
            <a:spLocks noGrp="1"/>
          </p:cNvSpPr>
          <p:nvPr>
            <p:ph type="title"/>
          </p:nvPr>
        </p:nvSpPr>
        <p:spPr>
          <a:xfrm>
            <a:off x="515939" y="3429000"/>
            <a:ext cx="3694111" cy="577153"/>
          </a:xfrm>
        </p:spPr>
        <p:txBody>
          <a:bodyPr anchor="b"/>
          <a:lstStyle>
            <a:lvl1pPr>
              <a:defRPr sz="3200">
                <a:solidFill>
                  <a:schemeClr val="tx1"/>
                </a:solidFill>
              </a:defRPr>
            </a:lvl1pPr>
          </a:lstStyle>
          <a:p>
            <a:endParaRPr lang="en-US" dirty="0"/>
          </a:p>
        </p:txBody>
      </p:sp>
      <p:sp>
        <p:nvSpPr>
          <p:cNvPr id="3" name="Date Placeholder 2">
            <a:extLst>
              <a:ext uri="{FF2B5EF4-FFF2-40B4-BE49-F238E27FC236}">
                <a16:creationId xmlns:a16="http://schemas.microsoft.com/office/drawing/2014/main" id="{8F1A13A8-1E83-55BA-7FE2-6288A13C57EC}"/>
              </a:ext>
            </a:extLst>
          </p:cNvPr>
          <p:cNvSpPr>
            <a:spLocks noGrp="1"/>
          </p:cNvSpPr>
          <p:nvPr>
            <p:ph type="dt" sz="half" idx="10"/>
          </p:nvPr>
        </p:nvSpPr>
        <p:spPr>
          <a:xfrm>
            <a:off x="515939" y="4616329"/>
            <a:ext cx="1727200" cy="260593"/>
          </a:xfrm>
        </p:spPr>
        <p:txBody>
          <a:bodyPr/>
          <a:lstStyle>
            <a:lvl1pPr algn="l">
              <a:defRPr>
                <a:solidFill>
                  <a:schemeClr val="tx1"/>
                </a:solidFill>
              </a:defRPr>
            </a:lvl1pPr>
          </a:lstStyle>
          <a:p>
            <a:r>
              <a:rPr lang="en-US" sz="1050"/>
              <a:t>Date</a:t>
            </a:r>
            <a:endParaRPr lang="en-US"/>
          </a:p>
        </p:txBody>
      </p:sp>
      <p:sp>
        <p:nvSpPr>
          <p:cNvPr id="10" name="Text Placeholder 7">
            <a:extLst>
              <a:ext uri="{FF2B5EF4-FFF2-40B4-BE49-F238E27FC236}">
                <a16:creationId xmlns:a16="http://schemas.microsoft.com/office/drawing/2014/main" id="{A905021F-6FC3-5A7A-2D8E-E0389A820A58}"/>
              </a:ext>
            </a:extLst>
          </p:cNvPr>
          <p:cNvSpPr>
            <a:spLocks noGrp="1"/>
          </p:cNvSpPr>
          <p:nvPr>
            <p:ph type="body" sz="quarter" idx="13" hasCustomPrompt="1"/>
          </p:nvPr>
        </p:nvSpPr>
        <p:spPr>
          <a:xfrm>
            <a:off x="515939" y="4068047"/>
            <a:ext cx="3694111" cy="525135"/>
          </a:xfrm>
          <a:prstGeom prst="rect">
            <a:avLst/>
          </a:prstGeom>
        </p:spPr>
        <p:txBody>
          <a:bodyPr wrap="square" lIns="0" tIns="0" rIns="0" bIns="0"/>
          <a:lstStyle>
            <a:lvl1pPr marL="0" indent="0" algn="l">
              <a:lnSpc>
                <a:spcPct val="100000"/>
              </a:lnSpc>
              <a:buNone/>
              <a:defRPr sz="1600" b="0" i="0">
                <a:solidFill>
                  <a:schemeClr val="tx1"/>
                </a:solidFill>
                <a:latin typeface="Arial" charset="0"/>
                <a:ea typeface="Arial" charset="0"/>
                <a:cs typeface="Arial" charset="0"/>
              </a:defRPr>
            </a:lvl1pPr>
          </a:lstStyle>
          <a:p>
            <a:pPr lvl="0"/>
            <a:r>
              <a:rPr lang="en-US" dirty="0"/>
              <a:t>Subhead Line 1</a:t>
            </a:r>
          </a:p>
        </p:txBody>
      </p:sp>
      <p:sp>
        <p:nvSpPr>
          <p:cNvPr id="4" name="Graphic 7">
            <a:extLst>
              <a:ext uri="{FF2B5EF4-FFF2-40B4-BE49-F238E27FC236}">
                <a16:creationId xmlns:a16="http://schemas.microsoft.com/office/drawing/2014/main" id="{88EF0443-4EB9-5A13-423C-F23B8AAD323B}"/>
              </a:ext>
            </a:extLst>
          </p:cNvPr>
          <p:cNvSpPr/>
          <p:nvPr userDrawn="1"/>
        </p:nvSpPr>
        <p:spPr>
          <a:xfrm flipV="1">
            <a:off x="0" y="0"/>
            <a:ext cx="3870542" cy="1547761"/>
          </a:xfrm>
          <a:custGeom>
            <a:avLst/>
            <a:gdLst>
              <a:gd name="connsiteX0" fmla="*/ 1395744 w 1395743"/>
              <a:gd name="connsiteY0" fmla="*/ 558133 h 558133"/>
              <a:gd name="connsiteX1" fmla="*/ 0 w 1395743"/>
              <a:gd name="connsiteY1" fmla="*/ 0 h 558133"/>
              <a:gd name="connsiteX2" fmla="*/ 0 w 1395743"/>
              <a:gd name="connsiteY2" fmla="*/ 558128 h 558133"/>
              <a:gd name="connsiteX3" fmla="*/ 1395744 w 1395743"/>
              <a:gd name="connsiteY3" fmla="*/ 558133 h 558133"/>
            </a:gdLst>
            <a:ahLst/>
            <a:cxnLst>
              <a:cxn ang="0">
                <a:pos x="connsiteX0" y="connsiteY0"/>
              </a:cxn>
              <a:cxn ang="0">
                <a:pos x="connsiteX1" y="connsiteY1"/>
              </a:cxn>
              <a:cxn ang="0">
                <a:pos x="connsiteX2" y="connsiteY2"/>
              </a:cxn>
              <a:cxn ang="0">
                <a:pos x="connsiteX3" y="connsiteY3"/>
              </a:cxn>
            </a:cxnLst>
            <a:rect l="l" t="t" r="r" b="b"/>
            <a:pathLst>
              <a:path w="1395743" h="558133">
                <a:moveTo>
                  <a:pt x="1395744" y="558133"/>
                </a:moveTo>
                <a:cubicBezTo>
                  <a:pt x="837450" y="558133"/>
                  <a:pt x="558299" y="0"/>
                  <a:pt x="0" y="0"/>
                </a:cubicBezTo>
                <a:lnTo>
                  <a:pt x="0" y="558128"/>
                </a:lnTo>
                <a:lnTo>
                  <a:pt x="1395744" y="558133"/>
                </a:lnTo>
                <a:close/>
              </a:path>
            </a:pathLst>
          </a:custGeom>
          <a:solidFill>
            <a:schemeClr val="bg1"/>
          </a:solidFill>
          <a:ln w="5030" cap="flat">
            <a:noFill/>
            <a:prstDash val="solid"/>
            <a:miter/>
          </a:ln>
        </p:spPr>
        <p:txBody>
          <a:bodyPr rtlCol="0" anchor="ctr"/>
          <a:lstStyle/>
          <a:p>
            <a:endParaRPr lang="en-US"/>
          </a:p>
        </p:txBody>
      </p:sp>
      <p:pic>
        <p:nvPicPr>
          <p:cNvPr id="5" name="Graphic 4">
            <a:extLst>
              <a:ext uri="{FF2B5EF4-FFF2-40B4-BE49-F238E27FC236}">
                <a16:creationId xmlns:a16="http://schemas.microsoft.com/office/drawing/2014/main" id="{877A1D5C-07B6-4B36-D074-560E3CCA270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5939" y="453099"/>
            <a:ext cx="752094" cy="429768"/>
          </a:xfrm>
          <a:prstGeom prst="rect">
            <a:avLst/>
          </a:prstGeom>
        </p:spPr>
      </p:pic>
    </p:spTree>
    <p:extLst>
      <p:ext uri="{BB962C8B-B14F-4D97-AF65-F5344CB8AC3E}">
        <p14:creationId xmlns:p14="http://schemas.microsoft.com/office/powerpoint/2010/main" val="25560111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actice capability - Text Layout Blue w/white wave footer and sidebar">
    <p:bg>
      <p:bgPr>
        <a:solidFill>
          <a:schemeClr val="tx1"/>
        </a:solidFill>
        <a:effectLst/>
      </p:bgPr>
    </p:bg>
    <p:spTree>
      <p:nvGrpSpPr>
        <p:cNvPr id="1" name=""/>
        <p:cNvGrpSpPr/>
        <p:nvPr/>
      </p:nvGrpSpPr>
      <p:grpSpPr>
        <a:xfrm>
          <a:off x="0" y="0"/>
          <a:ext cx="0" cy="0"/>
          <a:chOff x="0" y="0"/>
          <a:chExt cx="0" cy="0"/>
        </a:xfrm>
      </p:grpSpPr>
      <p:sp>
        <p:nvSpPr>
          <p:cNvPr id="9" name="Freeform: Shape 12">
            <a:extLst>
              <a:ext uri="{FF2B5EF4-FFF2-40B4-BE49-F238E27FC236}">
                <a16:creationId xmlns:a16="http://schemas.microsoft.com/office/drawing/2014/main" id="{0D1C2D9E-89E7-7C07-C6A5-CACB3CF660E5}"/>
              </a:ext>
            </a:extLst>
          </p:cNvPr>
          <p:cNvSpPr/>
          <p:nvPr userDrawn="1"/>
        </p:nvSpPr>
        <p:spPr>
          <a:xfrm>
            <a:off x="0" y="5113213"/>
            <a:ext cx="12195351" cy="1744786"/>
          </a:xfrm>
          <a:custGeom>
            <a:avLst/>
            <a:gdLst>
              <a:gd name="connsiteX0" fmla="*/ 3648075 w 12195351"/>
              <a:gd name="connsiteY0" fmla="*/ 0 h 1744786"/>
              <a:gd name="connsiteX1" fmla="*/ 3657600 w 12195351"/>
              <a:gd name="connsiteY1" fmla="*/ 0 h 1744786"/>
              <a:gd name="connsiteX2" fmla="*/ 12195351 w 12195351"/>
              <a:gd name="connsiteY2" fmla="*/ 0 h 1744786"/>
              <a:gd name="connsiteX3" fmla="*/ 12195351 w 12195351"/>
              <a:gd name="connsiteY3" fmla="*/ 1594721 h 1744786"/>
              <a:gd name="connsiteX4" fmla="*/ 12191999 w 12195351"/>
              <a:gd name="connsiteY4" fmla="*/ 1594721 h 1744786"/>
              <a:gd name="connsiteX5" fmla="*/ 12191999 w 12195351"/>
              <a:gd name="connsiteY5" fmla="*/ 1744786 h 1744786"/>
              <a:gd name="connsiteX6" fmla="*/ 0 w 12195351"/>
              <a:gd name="connsiteY6" fmla="*/ 1744786 h 1744786"/>
              <a:gd name="connsiteX7" fmla="*/ 0 w 12195351"/>
              <a:gd name="connsiteY7" fmla="*/ 1594724 h 1744786"/>
              <a:gd name="connsiteX8" fmla="*/ 0 w 12195351"/>
              <a:gd name="connsiteY8" fmla="*/ 1469213 h 1744786"/>
              <a:gd name="connsiteX9" fmla="*/ 0 w 12195351"/>
              <a:gd name="connsiteY9" fmla="*/ 1462607 h 1744786"/>
              <a:gd name="connsiteX10" fmla="*/ 3522539 w 12195351"/>
              <a:gd name="connsiteY10" fmla="*/ 4196 h 1744786"/>
              <a:gd name="connsiteX11" fmla="*/ 3648075 w 12195351"/>
              <a:gd name="connsiteY11" fmla="*/ 296 h 174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5351" h="1744786">
                <a:moveTo>
                  <a:pt x="3648075" y="0"/>
                </a:moveTo>
                <a:lnTo>
                  <a:pt x="3657600" y="0"/>
                </a:lnTo>
                <a:lnTo>
                  <a:pt x="12195351" y="0"/>
                </a:lnTo>
                <a:lnTo>
                  <a:pt x="12195351" y="1594721"/>
                </a:lnTo>
                <a:lnTo>
                  <a:pt x="12191999" y="1594721"/>
                </a:lnTo>
                <a:lnTo>
                  <a:pt x="12191999" y="1744786"/>
                </a:lnTo>
                <a:lnTo>
                  <a:pt x="0" y="1744786"/>
                </a:lnTo>
                <a:lnTo>
                  <a:pt x="0" y="1594724"/>
                </a:lnTo>
                <a:lnTo>
                  <a:pt x="0" y="1469213"/>
                </a:lnTo>
                <a:lnTo>
                  <a:pt x="0" y="1462607"/>
                </a:lnTo>
                <a:cubicBezTo>
                  <a:pt x="1417320" y="1462607"/>
                  <a:pt x="2148126" y="89985"/>
                  <a:pt x="3522539" y="4196"/>
                </a:cubicBezTo>
                <a:lnTo>
                  <a:pt x="3648075" y="29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83945" cy="237308"/>
          </a:xfrm>
          <a:prstGeom prst="rect">
            <a:avLst/>
          </a:prstGeom>
        </p:spPr>
        <p:txBody>
          <a:bodyPr rtlCol="0"/>
          <a:lstStyle>
            <a:lvl1pPr marL="0" indent="0">
              <a:lnSpc>
                <a:spcPct val="100000"/>
              </a:lnSpc>
              <a:buNone/>
              <a:defRPr sz="14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8" y="368300"/>
            <a:ext cx="7386716"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386637" cy="3086012"/>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
        <p:nvSpPr>
          <p:cNvPr id="5" name="Content Placeholder 8">
            <a:extLst>
              <a:ext uri="{FF2B5EF4-FFF2-40B4-BE49-F238E27FC236}">
                <a16:creationId xmlns:a16="http://schemas.microsoft.com/office/drawing/2014/main" id="{7ED6ED90-2E1C-B398-F6A0-A9103D9A9167}"/>
              </a:ext>
            </a:extLst>
          </p:cNvPr>
          <p:cNvSpPr>
            <a:spLocks noGrp="1"/>
          </p:cNvSpPr>
          <p:nvPr>
            <p:ph sz="quarter" idx="22"/>
          </p:nvPr>
        </p:nvSpPr>
        <p:spPr>
          <a:xfrm>
            <a:off x="9020003" y="1432201"/>
            <a:ext cx="2617168" cy="571247"/>
          </a:xfrm>
        </p:spPr>
        <p:txBody>
          <a:bodyPr wrap="square">
            <a:spAutoFit/>
          </a:bodyPr>
          <a:lstStyle>
            <a:lvl1pPr marL="0" indent="0" algn="l" defTabSz="914400" rtl="0" eaLnBrk="1" latinLnBrk="0" hangingPunct="1">
              <a:lnSpc>
                <a:spcPct val="120000"/>
              </a:lnSpc>
              <a:buNone/>
              <a:defRPr lang="en-US" sz="1400" b="0" i="0" kern="1200" dirty="0">
                <a:solidFill>
                  <a:schemeClr val="bg1"/>
                </a:solidFill>
                <a:latin typeface="Cambria" panose="02040503050406030204" pitchFamily="18" charset="0"/>
                <a:ea typeface="+mn-ea"/>
                <a:cs typeface="+mn-cs"/>
              </a:defRPr>
            </a:lvl1pPr>
            <a:lvl2pPr marL="11113" indent="0">
              <a:lnSpc>
                <a:spcPct val="120000"/>
              </a:lnSpc>
              <a:spcAft>
                <a:spcPts val="600"/>
              </a:spcAft>
              <a:buNone/>
              <a:tabLst/>
              <a:defRPr sz="1100" i="1">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cxnSp>
        <p:nvCxnSpPr>
          <p:cNvPr id="6" name="Straight Connector 5">
            <a:extLst>
              <a:ext uri="{FF2B5EF4-FFF2-40B4-BE49-F238E27FC236}">
                <a16:creationId xmlns:a16="http://schemas.microsoft.com/office/drawing/2014/main" id="{6DED848A-8447-EFAC-F755-649A7AA0CAC5}"/>
              </a:ext>
            </a:extLst>
          </p:cNvPr>
          <p:cNvCxnSpPr>
            <a:cxnSpLocks/>
          </p:cNvCxnSpPr>
          <p:nvPr userDrawn="1"/>
        </p:nvCxnSpPr>
        <p:spPr>
          <a:xfrm>
            <a:off x="8583704" y="1432201"/>
            <a:ext cx="0" cy="3086012"/>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2389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Layout White w/blue wave">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E34EACE-1A01-3EEA-4C68-8049BAFBF76C}"/>
              </a:ext>
            </a:extLst>
          </p:cNvPr>
          <p:cNvSpPr>
            <a:spLocks noChangeAspect="1"/>
          </p:cNvSpPr>
          <p:nvPr userDrawn="1"/>
        </p:nvSpPr>
        <p:spPr>
          <a:xfrm flipH="1">
            <a:off x="8534400" y="5122012"/>
            <a:ext cx="3657600" cy="1594721"/>
          </a:xfrm>
          <a:custGeom>
            <a:avLst/>
            <a:gdLst>
              <a:gd name="connsiteX0" fmla="*/ 1395743 w 1395743"/>
              <a:gd name="connsiteY0" fmla="*/ 558132 h 608547"/>
              <a:gd name="connsiteX1" fmla="*/ 0 w 1395743"/>
              <a:gd name="connsiteY1" fmla="*/ 0 h 608547"/>
              <a:gd name="connsiteX2" fmla="*/ 0 w 1395743"/>
              <a:gd name="connsiteY2" fmla="*/ 608548 h 608547"/>
              <a:gd name="connsiteX3" fmla="*/ 1395743 w 1395743"/>
              <a:gd name="connsiteY3" fmla="*/ 608548 h 608547"/>
              <a:gd name="connsiteX4" fmla="*/ 1395743 w 1395743"/>
              <a:gd name="connsiteY4" fmla="*/ 558127 h 608547"/>
              <a:gd name="connsiteX5" fmla="*/ 1395743 w 1395743"/>
              <a:gd name="connsiteY5" fmla="*/ 558132 h 608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5743" h="608547">
                <a:moveTo>
                  <a:pt x="1395743" y="558132"/>
                </a:moveTo>
                <a:cubicBezTo>
                  <a:pt x="837446" y="558132"/>
                  <a:pt x="558297" y="0"/>
                  <a:pt x="0" y="0"/>
                </a:cubicBezTo>
                <a:lnTo>
                  <a:pt x="0" y="608548"/>
                </a:lnTo>
                <a:lnTo>
                  <a:pt x="1395743" y="608548"/>
                </a:lnTo>
                <a:lnTo>
                  <a:pt x="1395743" y="558127"/>
                </a:lnTo>
                <a:lnTo>
                  <a:pt x="1395743" y="558132"/>
                </a:lnTo>
                <a:close/>
              </a:path>
            </a:pathLst>
          </a:custGeom>
          <a:solidFill>
            <a:schemeClr val="tx1"/>
          </a:solidFill>
          <a:ln w="503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11160125" cy="3689811"/>
          </a:xfrm>
        </p:spPr>
        <p:txBody>
          <a:bodyPr vert="horz" lIns="0" tIns="0" rIns="0" bIns="0" numCol="1" spcCol="137160" rtlCol="0">
            <a:noAutofit/>
          </a:bodyPr>
          <a:lstStyle>
            <a:lvl1pPr marL="0" indent="0">
              <a:buNone/>
              <a:defRPr lang="en-US" dirty="0"/>
            </a:lvl1pPr>
            <a:lvl2pPr>
              <a:defRPr kumimoji="0" lang="en-US" b="0" i="0" u="none" strike="noStrike" cap="none" spc="0" normalizeH="0" baseline="0" dirty="0">
                <a:ln>
                  <a:noFill/>
                </a:ln>
                <a:solidFill>
                  <a:srgbClr val="182440"/>
                </a:solidFill>
                <a:effectLst/>
                <a:uLnTx/>
                <a:uFillTx/>
                <a:latin typeface="Arial" panose="020B0604020202020204"/>
              </a:defRPr>
            </a:lvl2pPr>
            <a:lvl3pPr>
              <a:defRPr kumimoji="0" lang="en-US" b="0" i="0" u="none" strike="noStrike" cap="none" spc="0" normalizeH="0" baseline="0" dirty="0">
                <a:ln>
                  <a:noFill/>
                </a:ln>
                <a:solidFill>
                  <a:srgbClr val="182440"/>
                </a:solidFill>
                <a:effectLst/>
                <a:uLnTx/>
                <a:uFillTx/>
                <a:latin typeface="Arial" panose="020B0604020202020204"/>
              </a:defRPr>
            </a:lvl3pPr>
            <a:lvl4pPr>
              <a:defRPr kumimoji="0" lang="en-US" b="0" i="0" u="none" strike="noStrike" cap="none" spc="0" normalizeH="0" baseline="0" dirty="0">
                <a:ln>
                  <a:noFill/>
                </a:ln>
                <a:solidFill>
                  <a:srgbClr val="182440"/>
                </a:solidFill>
                <a:effectLst/>
                <a:uLnTx/>
                <a:uFillTx/>
                <a:latin typeface="Arial" panose="020B0604020202020204"/>
              </a:defRPr>
            </a:lvl4pPr>
            <a:lvl5pPr>
              <a:defRPr kumimoji="0" lang="en-US" b="0" i="0" u="none" strike="noStrike" cap="none" spc="0" normalizeH="0" baseline="0" dirty="0">
                <a:ln>
                  <a:noFill/>
                </a:ln>
                <a:solidFill>
                  <a:srgbClr val="182440"/>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22961473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Layout Blue w/white wave">
    <p:bg>
      <p:bgPr>
        <a:solidFill>
          <a:schemeClr val="tx1"/>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E34EACE-1A01-3EEA-4C68-8049BAFBF76C}"/>
              </a:ext>
            </a:extLst>
          </p:cNvPr>
          <p:cNvSpPr>
            <a:spLocks noChangeAspect="1"/>
          </p:cNvSpPr>
          <p:nvPr userDrawn="1"/>
        </p:nvSpPr>
        <p:spPr>
          <a:xfrm flipH="1">
            <a:off x="8534400" y="5122012"/>
            <a:ext cx="3657600" cy="1594721"/>
          </a:xfrm>
          <a:custGeom>
            <a:avLst/>
            <a:gdLst>
              <a:gd name="connsiteX0" fmla="*/ 1395743 w 1395743"/>
              <a:gd name="connsiteY0" fmla="*/ 558132 h 608547"/>
              <a:gd name="connsiteX1" fmla="*/ 0 w 1395743"/>
              <a:gd name="connsiteY1" fmla="*/ 0 h 608547"/>
              <a:gd name="connsiteX2" fmla="*/ 0 w 1395743"/>
              <a:gd name="connsiteY2" fmla="*/ 608548 h 608547"/>
              <a:gd name="connsiteX3" fmla="*/ 1395743 w 1395743"/>
              <a:gd name="connsiteY3" fmla="*/ 608548 h 608547"/>
              <a:gd name="connsiteX4" fmla="*/ 1395743 w 1395743"/>
              <a:gd name="connsiteY4" fmla="*/ 558127 h 608547"/>
              <a:gd name="connsiteX5" fmla="*/ 1395743 w 1395743"/>
              <a:gd name="connsiteY5" fmla="*/ 558132 h 608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5743" h="608547">
                <a:moveTo>
                  <a:pt x="1395743" y="558132"/>
                </a:moveTo>
                <a:cubicBezTo>
                  <a:pt x="837446" y="558132"/>
                  <a:pt x="558297" y="0"/>
                  <a:pt x="0" y="0"/>
                </a:cubicBezTo>
                <a:lnTo>
                  <a:pt x="0" y="608548"/>
                </a:lnTo>
                <a:lnTo>
                  <a:pt x="1395743" y="608548"/>
                </a:lnTo>
                <a:lnTo>
                  <a:pt x="1395743" y="558127"/>
                </a:lnTo>
                <a:lnTo>
                  <a:pt x="1395743" y="558132"/>
                </a:lnTo>
                <a:close/>
              </a:path>
            </a:pathLst>
          </a:custGeom>
          <a:solidFill>
            <a:schemeClr val="bg1"/>
          </a:solidFill>
          <a:ln w="503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8" y="368300"/>
            <a:ext cx="7380366"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11160126" cy="3674830"/>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21423242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Layout White w/Image Sidebar">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E1F9F6C-D022-FA43-C28D-36001101FFD8}"/>
              </a:ext>
            </a:extLst>
          </p:cNvPr>
          <p:cNvSpPr/>
          <p:nvPr userDrawn="1"/>
        </p:nvSpPr>
        <p:spPr>
          <a:xfrm>
            <a:off x="8543730" y="0"/>
            <a:ext cx="3648267" cy="6599219"/>
          </a:xfrm>
          <a:prstGeom prst="rect">
            <a:avLst/>
          </a:prstGeom>
          <a:solidFill>
            <a:srgbClr val="1625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9">
            <a:extLst>
              <a:ext uri="{FF2B5EF4-FFF2-40B4-BE49-F238E27FC236}">
                <a16:creationId xmlns:a16="http://schemas.microsoft.com/office/drawing/2014/main" id="{65D0081A-5448-AC8A-DC02-26BE45781833}"/>
              </a:ext>
            </a:extLst>
          </p:cNvPr>
          <p:cNvSpPr>
            <a:spLocks noGrp="1"/>
          </p:cNvSpPr>
          <p:nvPr>
            <p:ph type="pic" sz="quarter" idx="27" hasCustomPrompt="1"/>
          </p:nvPr>
        </p:nvSpPr>
        <p:spPr>
          <a:xfrm>
            <a:off x="8534400" y="1"/>
            <a:ext cx="3657600" cy="6582426"/>
          </a:xfrm>
          <a:custGeom>
            <a:avLst/>
            <a:gdLst>
              <a:gd name="connsiteX0" fmla="*/ 0 w 3657600"/>
              <a:gd name="connsiteY0" fmla="*/ 0 h 6582426"/>
              <a:gd name="connsiteX1" fmla="*/ 3657600 w 3657600"/>
              <a:gd name="connsiteY1" fmla="*/ 0 h 6582426"/>
              <a:gd name="connsiteX2" fmla="*/ 3657600 w 3657600"/>
              <a:gd name="connsiteY2" fmla="*/ 5120099 h 6582426"/>
              <a:gd name="connsiteX3" fmla="*/ 3399972 w 3657600"/>
              <a:gd name="connsiteY3" fmla="*/ 5136001 h 6582426"/>
              <a:gd name="connsiteX4" fmla="*/ 266768 w 3657600"/>
              <a:gd name="connsiteY4" fmla="*/ 6569330 h 6582426"/>
              <a:gd name="connsiteX5" fmla="*/ 54610 w 3657600"/>
              <a:gd name="connsiteY5" fmla="*/ 6582426 h 6582426"/>
              <a:gd name="connsiteX6" fmla="*/ 0 w 3657600"/>
              <a:gd name="connsiteY6" fmla="*/ 6582426 h 658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7600" h="6582426">
                <a:moveTo>
                  <a:pt x="0" y="0"/>
                </a:moveTo>
                <a:lnTo>
                  <a:pt x="3657600" y="0"/>
                </a:lnTo>
                <a:lnTo>
                  <a:pt x="3657600" y="5120099"/>
                </a:lnTo>
                <a:lnTo>
                  <a:pt x="3399972" y="5136001"/>
                </a:lnTo>
                <a:cubicBezTo>
                  <a:pt x="2191809" y="5286350"/>
                  <a:pt x="1474931" y="6418981"/>
                  <a:pt x="266768" y="6569330"/>
                </a:cubicBezTo>
                <a:lnTo>
                  <a:pt x="54610" y="6582426"/>
                </a:lnTo>
                <a:lnTo>
                  <a:pt x="0" y="6582426"/>
                </a:lnTo>
                <a:close/>
              </a:path>
            </a:pathLst>
          </a:custGeom>
          <a:solidFill>
            <a:schemeClr val="tx2"/>
          </a:solidFill>
        </p:spPr>
        <p:txBody>
          <a:bodyPr wrap="square">
            <a:noAutofit/>
          </a:bodyPr>
          <a:lstStyle>
            <a:lvl1pPr marL="176213" indent="0">
              <a:buNone/>
              <a:tabLst/>
              <a:defRPr/>
            </a:lvl1pPr>
          </a:lstStyle>
          <a:p>
            <a:pPr marL="176213"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pPr lvl="0"/>
            <a:endParaRPr lang="en-US" dirty="0"/>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dirty="0"/>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380287" cy="4876524"/>
          </a:xfrm>
        </p:spPr>
        <p:txBody>
          <a:bodyPr vert="horz" lIns="0" tIns="0" rIns="0" bIns="0" numCol="1" spcCol="137160" rtlCol="0">
            <a:noAutofit/>
          </a:bodyPr>
          <a:lstStyle>
            <a:lvl1pPr marL="0" indent="0">
              <a:buNone/>
              <a:defRPr lang="en-US" dirty="0">
                <a:solidFill>
                  <a:schemeClr val="tx1"/>
                </a:solidFill>
              </a:defRPr>
            </a:lvl1pPr>
            <a:lvl2pPr>
              <a:defRPr kumimoji="0" lang="en-US" b="0" i="0" u="none" strike="noStrike" cap="none" spc="0" normalizeH="0" baseline="0" dirty="0">
                <a:ln>
                  <a:noFill/>
                </a:ln>
                <a:solidFill>
                  <a:schemeClr val="tx1"/>
                </a:solidFill>
                <a:effectLst/>
                <a:uLnTx/>
                <a:uFillTx/>
                <a:latin typeface="Arial" panose="020B0604020202020204"/>
              </a:defRPr>
            </a:lvl2pPr>
            <a:lvl3pPr>
              <a:defRPr kumimoji="0" lang="en-US" b="0" i="0" u="none" strike="noStrike" cap="none" spc="0" normalizeH="0" baseline="0" dirty="0">
                <a:ln>
                  <a:noFill/>
                </a:ln>
                <a:solidFill>
                  <a:schemeClr val="tx1"/>
                </a:solidFill>
                <a:effectLst/>
                <a:uLnTx/>
                <a:uFillTx/>
                <a:latin typeface="Arial" panose="020B0604020202020204"/>
              </a:defRPr>
            </a:lvl3pPr>
            <a:lvl4pPr>
              <a:defRPr kumimoji="0" lang="en-US" b="0" i="0" u="none" strike="noStrike" cap="none" spc="0" normalizeH="0" baseline="0" dirty="0">
                <a:ln>
                  <a:noFill/>
                </a:ln>
                <a:solidFill>
                  <a:schemeClr val="tx1"/>
                </a:solidFill>
                <a:effectLst/>
                <a:uLnTx/>
                <a:uFillTx/>
                <a:latin typeface="Arial" panose="020B0604020202020204"/>
              </a:defRPr>
            </a:lvl4pPr>
            <a:lvl5pPr>
              <a:defRPr kumimoji="0" lang="en-US" b="0" i="0" u="none" strike="noStrike" cap="none" spc="0" normalizeH="0" baseline="0" dirty="0">
                <a:ln>
                  <a:noFill/>
                </a:ln>
                <a:solidFill>
                  <a:schemeClr val="tx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
        <p:nvSpPr>
          <p:cNvPr id="20" name="Content Placeholder 8">
            <a:extLst>
              <a:ext uri="{FF2B5EF4-FFF2-40B4-BE49-F238E27FC236}">
                <a16:creationId xmlns:a16="http://schemas.microsoft.com/office/drawing/2014/main" id="{898B748E-7B1B-AC7F-6A3E-077C0D4C3972}"/>
              </a:ext>
            </a:extLst>
          </p:cNvPr>
          <p:cNvSpPr>
            <a:spLocks noGrp="1"/>
          </p:cNvSpPr>
          <p:nvPr>
            <p:ph sz="quarter" idx="22"/>
          </p:nvPr>
        </p:nvSpPr>
        <p:spPr>
          <a:xfrm>
            <a:off x="9020003" y="1432201"/>
            <a:ext cx="2617168" cy="571247"/>
          </a:xfrm>
        </p:spPr>
        <p:txBody>
          <a:bodyPr wrap="square">
            <a:spAutoFit/>
          </a:bodyPr>
          <a:lstStyle>
            <a:lvl1pPr marL="0" indent="0" algn="l" defTabSz="914400" rtl="0" eaLnBrk="1" latinLnBrk="0" hangingPunct="1">
              <a:lnSpc>
                <a:spcPct val="120000"/>
              </a:lnSpc>
              <a:buNone/>
              <a:defRPr lang="en-US" sz="1400" b="0" i="0" kern="1200" dirty="0">
                <a:solidFill>
                  <a:schemeClr val="bg1"/>
                </a:solidFill>
                <a:latin typeface="Cambria" panose="02040503050406030204" pitchFamily="18" charset="0"/>
                <a:ea typeface="+mn-ea"/>
                <a:cs typeface="+mn-cs"/>
              </a:defRPr>
            </a:lvl1pPr>
            <a:lvl2pPr marL="11113" indent="0">
              <a:lnSpc>
                <a:spcPct val="120000"/>
              </a:lnSpc>
              <a:spcAft>
                <a:spcPts val="600"/>
              </a:spcAft>
              <a:buNone/>
              <a:tabLst/>
              <a:defRPr sz="1100" i="1">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747695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Layout Blue w/Image Sidebar">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D0594E-B99E-CE58-E3AF-D887D588040C}"/>
              </a:ext>
            </a:extLst>
          </p:cNvPr>
          <p:cNvSpPr/>
          <p:nvPr userDrawn="1"/>
        </p:nvSpPr>
        <p:spPr>
          <a:xfrm>
            <a:off x="8543730" y="0"/>
            <a:ext cx="3648267" cy="65992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29">
            <a:extLst>
              <a:ext uri="{FF2B5EF4-FFF2-40B4-BE49-F238E27FC236}">
                <a16:creationId xmlns:a16="http://schemas.microsoft.com/office/drawing/2014/main" id="{206C64B4-8D53-2054-E3CD-37900D47C953}"/>
              </a:ext>
            </a:extLst>
          </p:cNvPr>
          <p:cNvSpPr>
            <a:spLocks noGrp="1"/>
          </p:cNvSpPr>
          <p:nvPr>
            <p:ph type="pic" sz="quarter" idx="27" hasCustomPrompt="1"/>
          </p:nvPr>
        </p:nvSpPr>
        <p:spPr>
          <a:xfrm>
            <a:off x="8534400" y="1"/>
            <a:ext cx="3657600" cy="6582426"/>
          </a:xfrm>
          <a:custGeom>
            <a:avLst/>
            <a:gdLst>
              <a:gd name="connsiteX0" fmla="*/ 0 w 3657600"/>
              <a:gd name="connsiteY0" fmla="*/ 0 h 6582426"/>
              <a:gd name="connsiteX1" fmla="*/ 3657600 w 3657600"/>
              <a:gd name="connsiteY1" fmla="*/ 0 h 6582426"/>
              <a:gd name="connsiteX2" fmla="*/ 3657600 w 3657600"/>
              <a:gd name="connsiteY2" fmla="*/ 5120099 h 6582426"/>
              <a:gd name="connsiteX3" fmla="*/ 3399972 w 3657600"/>
              <a:gd name="connsiteY3" fmla="*/ 5136001 h 6582426"/>
              <a:gd name="connsiteX4" fmla="*/ 266768 w 3657600"/>
              <a:gd name="connsiteY4" fmla="*/ 6569330 h 6582426"/>
              <a:gd name="connsiteX5" fmla="*/ 54610 w 3657600"/>
              <a:gd name="connsiteY5" fmla="*/ 6582426 h 6582426"/>
              <a:gd name="connsiteX6" fmla="*/ 0 w 3657600"/>
              <a:gd name="connsiteY6" fmla="*/ 6582426 h 658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7600" h="6582426">
                <a:moveTo>
                  <a:pt x="0" y="0"/>
                </a:moveTo>
                <a:lnTo>
                  <a:pt x="3657600" y="0"/>
                </a:lnTo>
                <a:lnTo>
                  <a:pt x="3657600" y="5120099"/>
                </a:lnTo>
                <a:lnTo>
                  <a:pt x="3399972" y="5136001"/>
                </a:lnTo>
                <a:cubicBezTo>
                  <a:pt x="2191809" y="5286350"/>
                  <a:pt x="1474931" y="6418981"/>
                  <a:pt x="266768" y="6569330"/>
                </a:cubicBezTo>
                <a:lnTo>
                  <a:pt x="54610" y="6582426"/>
                </a:lnTo>
                <a:lnTo>
                  <a:pt x="0" y="6582426"/>
                </a:lnTo>
                <a:close/>
              </a:path>
            </a:pathLst>
          </a:custGeom>
          <a:solidFill>
            <a:schemeClr val="tx2"/>
          </a:solidFill>
        </p:spPr>
        <p:txBody>
          <a:bodyPr wrap="square">
            <a:noAutofit/>
          </a:bodyPr>
          <a:lstStyle>
            <a:lvl1pPr marL="176213" indent="0">
              <a:buNone/>
              <a:tabLst/>
              <a:defRPr/>
            </a:lvl1pPr>
          </a:lstStyle>
          <a:p>
            <a:pPr marL="176213"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pPr lvl="0"/>
            <a:endParaRPr lang="en-US" dirty="0"/>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8" y="368300"/>
            <a:ext cx="7380366"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380287" cy="4876524"/>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
        <p:nvSpPr>
          <p:cNvPr id="20" name="Content Placeholder 8">
            <a:extLst>
              <a:ext uri="{FF2B5EF4-FFF2-40B4-BE49-F238E27FC236}">
                <a16:creationId xmlns:a16="http://schemas.microsoft.com/office/drawing/2014/main" id="{898B748E-7B1B-AC7F-6A3E-077C0D4C3972}"/>
              </a:ext>
            </a:extLst>
          </p:cNvPr>
          <p:cNvSpPr>
            <a:spLocks noGrp="1"/>
          </p:cNvSpPr>
          <p:nvPr>
            <p:ph sz="quarter" idx="22"/>
          </p:nvPr>
        </p:nvSpPr>
        <p:spPr>
          <a:xfrm>
            <a:off x="9020003" y="1432201"/>
            <a:ext cx="2617168" cy="571247"/>
          </a:xfrm>
        </p:spPr>
        <p:txBody>
          <a:bodyPr wrap="square">
            <a:spAutoFit/>
          </a:bodyPr>
          <a:lstStyle>
            <a:lvl1pPr marL="0" indent="0" algn="l" defTabSz="914400" rtl="0" eaLnBrk="1" latinLnBrk="0" hangingPunct="1">
              <a:lnSpc>
                <a:spcPct val="120000"/>
              </a:lnSpc>
              <a:buNone/>
              <a:defRPr lang="en-US" sz="1400" b="0" i="0" kern="1200" dirty="0">
                <a:solidFill>
                  <a:schemeClr val="bg1"/>
                </a:solidFill>
                <a:latin typeface="Cambria" panose="02040503050406030204" pitchFamily="18" charset="0"/>
                <a:ea typeface="+mn-ea"/>
                <a:cs typeface="+mn-cs"/>
              </a:defRPr>
            </a:lvl1pPr>
            <a:lvl2pPr marL="11113" indent="0">
              <a:lnSpc>
                <a:spcPct val="120000"/>
              </a:lnSpc>
              <a:spcAft>
                <a:spcPts val="600"/>
              </a:spcAft>
              <a:buNone/>
              <a:tabLst/>
              <a:defRPr sz="1100" i="1">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3816237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Layout Blue w Large Image Sidebar">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D0594E-B99E-CE58-E3AF-D887D588040C}"/>
              </a:ext>
            </a:extLst>
          </p:cNvPr>
          <p:cNvSpPr/>
          <p:nvPr userDrawn="1"/>
        </p:nvSpPr>
        <p:spPr>
          <a:xfrm>
            <a:off x="8543730" y="0"/>
            <a:ext cx="3648267" cy="65992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a:extLst>
              <a:ext uri="{FF2B5EF4-FFF2-40B4-BE49-F238E27FC236}">
                <a16:creationId xmlns:a16="http://schemas.microsoft.com/office/drawing/2014/main" id="{378C3B97-1F2E-C847-A7E2-AFC0F070B77C}"/>
              </a:ext>
            </a:extLst>
          </p:cNvPr>
          <p:cNvSpPr>
            <a:spLocks noGrp="1"/>
          </p:cNvSpPr>
          <p:nvPr>
            <p:ph type="pic" sz="quarter" idx="27" hasCustomPrompt="1"/>
          </p:nvPr>
        </p:nvSpPr>
        <p:spPr>
          <a:xfrm>
            <a:off x="6096000" y="-5109"/>
            <a:ext cx="6096000" cy="6587536"/>
          </a:xfrm>
          <a:custGeom>
            <a:avLst/>
            <a:gdLst>
              <a:gd name="connsiteX0" fmla="*/ 0 w 6096000"/>
              <a:gd name="connsiteY0" fmla="*/ 0 h 6587536"/>
              <a:gd name="connsiteX1" fmla="*/ 2447727 w 6096000"/>
              <a:gd name="connsiteY1" fmla="*/ 0 h 6587536"/>
              <a:gd name="connsiteX2" fmla="*/ 2447727 w 6096000"/>
              <a:gd name="connsiteY2" fmla="*/ 5110 h 6587536"/>
              <a:gd name="connsiteX3" fmla="*/ 6096000 w 6096000"/>
              <a:gd name="connsiteY3" fmla="*/ 5110 h 6587536"/>
              <a:gd name="connsiteX4" fmla="*/ 6096000 w 6096000"/>
              <a:gd name="connsiteY4" fmla="*/ 5125209 h 6587536"/>
              <a:gd name="connsiteX5" fmla="*/ 5838372 w 6096000"/>
              <a:gd name="connsiteY5" fmla="*/ 5141111 h 6587536"/>
              <a:gd name="connsiteX6" fmla="*/ 2705168 w 6096000"/>
              <a:gd name="connsiteY6" fmla="*/ 6574440 h 6587536"/>
              <a:gd name="connsiteX7" fmla="*/ 2493010 w 6096000"/>
              <a:gd name="connsiteY7" fmla="*/ 6587536 h 6587536"/>
              <a:gd name="connsiteX8" fmla="*/ 2447727 w 6096000"/>
              <a:gd name="connsiteY8" fmla="*/ 6587536 h 6587536"/>
              <a:gd name="connsiteX9" fmla="*/ 2438400 w 6096000"/>
              <a:gd name="connsiteY9" fmla="*/ 6587536 h 6587536"/>
              <a:gd name="connsiteX10" fmla="*/ 0 w 6096000"/>
              <a:gd name="connsiteY10" fmla="*/ 6587536 h 658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587536">
                <a:moveTo>
                  <a:pt x="0" y="0"/>
                </a:moveTo>
                <a:lnTo>
                  <a:pt x="2447727" y="0"/>
                </a:lnTo>
                <a:lnTo>
                  <a:pt x="2447727" y="5110"/>
                </a:lnTo>
                <a:lnTo>
                  <a:pt x="6096000" y="5110"/>
                </a:lnTo>
                <a:lnTo>
                  <a:pt x="6096000" y="5125209"/>
                </a:lnTo>
                <a:lnTo>
                  <a:pt x="5838372" y="5141111"/>
                </a:lnTo>
                <a:cubicBezTo>
                  <a:pt x="4630209" y="5291460"/>
                  <a:pt x="3913331" y="6424091"/>
                  <a:pt x="2705168" y="6574440"/>
                </a:cubicBezTo>
                <a:lnTo>
                  <a:pt x="2493010" y="6587536"/>
                </a:lnTo>
                <a:lnTo>
                  <a:pt x="2447727" y="6587536"/>
                </a:lnTo>
                <a:lnTo>
                  <a:pt x="2438400" y="6587536"/>
                </a:lnTo>
                <a:lnTo>
                  <a:pt x="0" y="6587536"/>
                </a:lnTo>
                <a:close/>
              </a:path>
            </a:pathLst>
          </a:custGeom>
          <a:solidFill>
            <a:schemeClr val="tx2"/>
          </a:solidFill>
        </p:spPr>
        <p:txBody>
          <a:bodyPr wrap="square">
            <a:noAutofit/>
          </a:bodyPr>
          <a:lstStyle>
            <a:lvl1pPr marL="176213" indent="0">
              <a:buNone/>
              <a:tabLst/>
              <a:defRPr/>
            </a:lvl1pPr>
          </a:lstStyle>
          <a:p>
            <a:pPr marL="176213"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pPr lvl="0"/>
            <a:endParaRPr lang="en-US" dirty="0"/>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5063714" cy="237308"/>
          </a:xfrm>
          <a:prstGeom prst="rect">
            <a:avLst/>
          </a:prstGeom>
        </p:spPr>
        <p:txBody>
          <a:bodyPr rtlCol="0"/>
          <a:lstStyle>
            <a:lvl1pPr marL="0" indent="0">
              <a:lnSpc>
                <a:spcPct val="100000"/>
              </a:lnSpc>
              <a:buNone/>
              <a:defRPr sz="14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8" y="368300"/>
            <a:ext cx="5065615" cy="577153"/>
          </a:xfrm>
        </p:spPr>
        <p:txBody>
          <a:bodyPr/>
          <a:lstStyle>
            <a:lvl1pPr>
              <a:defRPr>
                <a:solidFill>
                  <a:schemeClr val="bg1"/>
                </a:solidFill>
              </a:defRPr>
            </a:lvl1pPr>
          </a:lstStyle>
          <a:p>
            <a:r>
              <a:rPr lang="en-US" dirty="0"/>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5065560" cy="4778404"/>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dirty="0"/>
              <a:t>Click to edit Master text styles</a:t>
            </a:r>
          </a:p>
          <a:p>
            <a:pPr lvl="1">
              <a:lnSpc>
                <a:spcPct val="100000"/>
              </a:lnSpc>
              <a:spcBef>
                <a:spcPts val="1000"/>
              </a:spcBef>
            </a:pPr>
            <a:r>
              <a:rPr lang="en-US" dirty="0"/>
              <a:t>Second level</a:t>
            </a:r>
          </a:p>
          <a:p>
            <a:pPr lvl="2">
              <a:lnSpc>
                <a:spcPct val="100000"/>
              </a:lnSpc>
              <a:spcBef>
                <a:spcPts val="1000"/>
              </a:spcBef>
            </a:pPr>
            <a:r>
              <a:rPr lang="en-US" dirty="0"/>
              <a:t>Third level</a:t>
            </a:r>
          </a:p>
          <a:p>
            <a:pPr lvl="3">
              <a:lnSpc>
                <a:spcPct val="100000"/>
              </a:lnSpc>
              <a:spcBef>
                <a:spcPts val="1000"/>
              </a:spcBef>
            </a:pPr>
            <a:r>
              <a:rPr lang="en-US" dirty="0"/>
              <a:t>Fourth level</a:t>
            </a:r>
          </a:p>
          <a:p>
            <a:pPr lvl="4">
              <a:lnSpc>
                <a:spcPct val="100000"/>
              </a:lnSpc>
              <a:spcBef>
                <a:spcPts val="1000"/>
              </a:spcBef>
            </a:pPr>
            <a:r>
              <a:rPr lang="en-US" dirty="0"/>
              <a:t>Fifth level</a:t>
            </a:r>
          </a:p>
        </p:txBody>
      </p:sp>
    </p:spTree>
    <p:extLst>
      <p:ext uri="{BB962C8B-B14F-4D97-AF65-F5344CB8AC3E}">
        <p14:creationId xmlns:p14="http://schemas.microsoft.com/office/powerpoint/2010/main" val="430702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Layout White w Large Image Sideba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5065200"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5065200" cy="577153"/>
          </a:xfrm>
        </p:spPr>
        <p:txBody>
          <a:bodyPr/>
          <a:lstStyle/>
          <a:p>
            <a:r>
              <a:rPr lang="en-US" dirty="0"/>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7" y="1432201"/>
            <a:ext cx="5065200" cy="4876524"/>
          </a:xfrm>
        </p:spPr>
        <p:txBody>
          <a:bodyPr vert="horz" lIns="0" tIns="0" rIns="0" bIns="0" numCol="1" spcCol="137160" rtlCol="0">
            <a:noAutofit/>
          </a:bodyPr>
          <a:lstStyle>
            <a:lvl1pPr marL="0" indent="0">
              <a:buNone/>
              <a:defRPr lang="en-US" dirty="0">
                <a:solidFill>
                  <a:schemeClr val="tx1"/>
                </a:solidFill>
              </a:defRPr>
            </a:lvl1pPr>
            <a:lvl2pPr>
              <a:defRPr kumimoji="0" lang="en-US" b="0" i="0" u="none" strike="noStrike" cap="none" spc="0" normalizeH="0" baseline="0" dirty="0">
                <a:ln>
                  <a:noFill/>
                </a:ln>
                <a:solidFill>
                  <a:schemeClr val="tx1"/>
                </a:solidFill>
                <a:effectLst/>
                <a:uLnTx/>
                <a:uFillTx/>
                <a:latin typeface="Arial" panose="020B0604020202020204"/>
              </a:defRPr>
            </a:lvl2pPr>
            <a:lvl3pPr>
              <a:defRPr kumimoji="0" lang="en-US" b="0" i="0" u="none" strike="noStrike" cap="none" spc="0" normalizeH="0" baseline="0" dirty="0">
                <a:ln>
                  <a:noFill/>
                </a:ln>
                <a:solidFill>
                  <a:schemeClr val="tx1"/>
                </a:solidFill>
                <a:effectLst/>
                <a:uLnTx/>
                <a:uFillTx/>
                <a:latin typeface="Arial" panose="020B0604020202020204"/>
              </a:defRPr>
            </a:lvl3pPr>
            <a:lvl4pPr>
              <a:defRPr kumimoji="0" lang="en-US" b="0" i="0" u="none" strike="noStrike" cap="none" spc="0" normalizeH="0" baseline="0" dirty="0">
                <a:ln>
                  <a:noFill/>
                </a:ln>
                <a:solidFill>
                  <a:schemeClr val="tx1"/>
                </a:solidFill>
                <a:effectLst/>
                <a:uLnTx/>
                <a:uFillTx/>
                <a:latin typeface="Arial" panose="020B0604020202020204"/>
              </a:defRPr>
            </a:lvl4pPr>
            <a:lvl5pPr>
              <a:defRPr kumimoji="0" lang="en-US" b="0" i="0" u="none" strike="noStrike" cap="none" spc="0" normalizeH="0" baseline="0" dirty="0">
                <a:ln>
                  <a:noFill/>
                </a:ln>
                <a:solidFill>
                  <a:schemeClr val="tx1"/>
                </a:solidFill>
                <a:effectLst/>
                <a:uLnTx/>
                <a:uFillTx/>
                <a:latin typeface="Arial" panose="020B0604020202020204"/>
              </a:defRPr>
            </a:lvl5pPr>
          </a:lstStyle>
          <a:p>
            <a:pPr lvl="0">
              <a:lnSpc>
                <a:spcPct val="100000"/>
              </a:lnSpc>
            </a:pPr>
            <a:r>
              <a:rPr lang="en-US" dirty="0"/>
              <a:t>Click to edit Master text styles</a:t>
            </a:r>
          </a:p>
          <a:p>
            <a:pPr lvl="1">
              <a:lnSpc>
                <a:spcPct val="100000"/>
              </a:lnSpc>
              <a:spcBef>
                <a:spcPts val="1000"/>
              </a:spcBef>
            </a:pPr>
            <a:r>
              <a:rPr lang="en-US" dirty="0"/>
              <a:t>Second level</a:t>
            </a:r>
          </a:p>
          <a:p>
            <a:pPr lvl="2">
              <a:lnSpc>
                <a:spcPct val="100000"/>
              </a:lnSpc>
              <a:spcBef>
                <a:spcPts val="1000"/>
              </a:spcBef>
            </a:pPr>
            <a:r>
              <a:rPr lang="en-US" dirty="0"/>
              <a:t>Third level</a:t>
            </a:r>
          </a:p>
          <a:p>
            <a:pPr lvl="3">
              <a:lnSpc>
                <a:spcPct val="100000"/>
              </a:lnSpc>
              <a:spcBef>
                <a:spcPts val="1000"/>
              </a:spcBef>
            </a:pPr>
            <a:r>
              <a:rPr lang="en-US" dirty="0"/>
              <a:t>Fourth level</a:t>
            </a:r>
          </a:p>
          <a:p>
            <a:pPr lvl="4">
              <a:lnSpc>
                <a:spcPct val="100000"/>
              </a:lnSpc>
              <a:spcBef>
                <a:spcPts val="1000"/>
              </a:spcBef>
            </a:pPr>
            <a:r>
              <a:rPr lang="en-US" dirty="0"/>
              <a:t>Fifth level</a:t>
            </a:r>
          </a:p>
        </p:txBody>
      </p:sp>
      <p:sp>
        <p:nvSpPr>
          <p:cNvPr id="20" name="Content Placeholder 8">
            <a:extLst>
              <a:ext uri="{FF2B5EF4-FFF2-40B4-BE49-F238E27FC236}">
                <a16:creationId xmlns:a16="http://schemas.microsoft.com/office/drawing/2014/main" id="{898B748E-7B1B-AC7F-6A3E-077C0D4C3972}"/>
              </a:ext>
            </a:extLst>
          </p:cNvPr>
          <p:cNvSpPr>
            <a:spLocks noGrp="1"/>
          </p:cNvSpPr>
          <p:nvPr>
            <p:ph sz="quarter" idx="22"/>
          </p:nvPr>
        </p:nvSpPr>
        <p:spPr>
          <a:xfrm>
            <a:off x="9020003" y="1432201"/>
            <a:ext cx="2617168" cy="507127"/>
          </a:xfrm>
        </p:spPr>
        <p:txBody>
          <a:bodyPr wrap="square">
            <a:spAutoFit/>
          </a:bodyPr>
          <a:lstStyle>
            <a:lvl1pPr marL="0" indent="0" algn="l" defTabSz="914400" rtl="0" eaLnBrk="1" latinLnBrk="0" hangingPunct="1">
              <a:lnSpc>
                <a:spcPct val="120000"/>
              </a:lnSpc>
              <a:buNone/>
              <a:defRPr lang="en-US" sz="1400" b="0" i="1" kern="1200" dirty="0">
                <a:solidFill>
                  <a:schemeClr val="bg1"/>
                </a:solidFill>
                <a:latin typeface="Cambria" panose="02040503050406030204" pitchFamily="18" charset="0"/>
                <a:ea typeface="+mn-ea"/>
                <a:cs typeface="+mn-cs"/>
              </a:defRPr>
            </a:lvl1pPr>
            <a:lvl2pPr marL="11113" indent="0">
              <a:lnSpc>
                <a:spcPct val="120000"/>
              </a:lnSpc>
              <a:spcAft>
                <a:spcPts val="600"/>
              </a:spcAft>
              <a:buNone/>
              <a:tabLst/>
              <a:defRPr sz="1100">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a:t>Click to edit Master text styles</a:t>
            </a:r>
          </a:p>
          <a:p>
            <a:pPr lvl="1"/>
            <a:r>
              <a:rPr lang="en-US"/>
              <a:t>Second level</a:t>
            </a:r>
          </a:p>
        </p:txBody>
      </p:sp>
      <p:sp>
        <p:nvSpPr>
          <p:cNvPr id="3" name="Rectangle 2">
            <a:extLst>
              <a:ext uri="{FF2B5EF4-FFF2-40B4-BE49-F238E27FC236}">
                <a16:creationId xmlns:a16="http://schemas.microsoft.com/office/drawing/2014/main" id="{CAD8D489-08CA-F9C6-3CBD-25835EFE5AF9}"/>
              </a:ext>
            </a:extLst>
          </p:cNvPr>
          <p:cNvSpPr/>
          <p:nvPr userDrawn="1"/>
        </p:nvSpPr>
        <p:spPr>
          <a:xfrm>
            <a:off x="8543730" y="0"/>
            <a:ext cx="3648267" cy="65992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20">
            <a:extLst>
              <a:ext uri="{FF2B5EF4-FFF2-40B4-BE49-F238E27FC236}">
                <a16:creationId xmlns:a16="http://schemas.microsoft.com/office/drawing/2014/main" id="{01321CE9-77CA-82A0-9489-79160C14F1C3}"/>
              </a:ext>
            </a:extLst>
          </p:cNvPr>
          <p:cNvSpPr>
            <a:spLocks noGrp="1"/>
          </p:cNvSpPr>
          <p:nvPr>
            <p:ph type="pic" sz="quarter" idx="27" hasCustomPrompt="1"/>
          </p:nvPr>
        </p:nvSpPr>
        <p:spPr>
          <a:xfrm>
            <a:off x="6096000" y="-5109"/>
            <a:ext cx="6096000" cy="6587536"/>
          </a:xfrm>
          <a:custGeom>
            <a:avLst/>
            <a:gdLst>
              <a:gd name="connsiteX0" fmla="*/ 0 w 6096000"/>
              <a:gd name="connsiteY0" fmla="*/ 0 h 6587536"/>
              <a:gd name="connsiteX1" fmla="*/ 2447727 w 6096000"/>
              <a:gd name="connsiteY1" fmla="*/ 0 h 6587536"/>
              <a:gd name="connsiteX2" fmla="*/ 2447727 w 6096000"/>
              <a:gd name="connsiteY2" fmla="*/ 5110 h 6587536"/>
              <a:gd name="connsiteX3" fmla="*/ 6096000 w 6096000"/>
              <a:gd name="connsiteY3" fmla="*/ 5110 h 6587536"/>
              <a:gd name="connsiteX4" fmla="*/ 6096000 w 6096000"/>
              <a:gd name="connsiteY4" fmla="*/ 5125209 h 6587536"/>
              <a:gd name="connsiteX5" fmla="*/ 5838372 w 6096000"/>
              <a:gd name="connsiteY5" fmla="*/ 5141111 h 6587536"/>
              <a:gd name="connsiteX6" fmla="*/ 2705168 w 6096000"/>
              <a:gd name="connsiteY6" fmla="*/ 6574440 h 6587536"/>
              <a:gd name="connsiteX7" fmla="*/ 2493010 w 6096000"/>
              <a:gd name="connsiteY7" fmla="*/ 6587536 h 6587536"/>
              <a:gd name="connsiteX8" fmla="*/ 2447727 w 6096000"/>
              <a:gd name="connsiteY8" fmla="*/ 6587536 h 6587536"/>
              <a:gd name="connsiteX9" fmla="*/ 2438400 w 6096000"/>
              <a:gd name="connsiteY9" fmla="*/ 6587536 h 6587536"/>
              <a:gd name="connsiteX10" fmla="*/ 0 w 6096000"/>
              <a:gd name="connsiteY10" fmla="*/ 6587536 h 658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587536">
                <a:moveTo>
                  <a:pt x="0" y="0"/>
                </a:moveTo>
                <a:lnTo>
                  <a:pt x="2447727" y="0"/>
                </a:lnTo>
                <a:lnTo>
                  <a:pt x="2447727" y="5110"/>
                </a:lnTo>
                <a:lnTo>
                  <a:pt x="6096000" y="5110"/>
                </a:lnTo>
                <a:lnTo>
                  <a:pt x="6096000" y="5125209"/>
                </a:lnTo>
                <a:lnTo>
                  <a:pt x="5838372" y="5141111"/>
                </a:lnTo>
                <a:cubicBezTo>
                  <a:pt x="4630209" y="5291460"/>
                  <a:pt x="3913331" y="6424091"/>
                  <a:pt x="2705168" y="6574440"/>
                </a:cubicBezTo>
                <a:lnTo>
                  <a:pt x="2493010" y="6587536"/>
                </a:lnTo>
                <a:lnTo>
                  <a:pt x="2447727" y="6587536"/>
                </a:lnTo>
                <a:lnTo>
                  <a:pt x="2438400" y="6587536"/>
                </a:lnTo>
                <a:lnTo>
                  <a:pt x="0" y="6587536"/>
                </a:lnTo>
                <a:close/>
              </a:path>
            </a:pathLst>
          </a:custGeom>
          <a:solidFill>
            <a:schemeClr val="tx2"/>
          </a:solidFill>
        </p:spPr>
        <p:txBody>
          <a:bodyPr wrap="square">
            <a:noAutofit/>
          </a:bodyPr>
          <a:lstStyle>
            <a:lvl1pPr marL="176213" indent="0">
              <a:buNone/>
              <a:tabLst/>
              <a:defRPr/>
            </a:lvl1pPr>
          </a:lstStyle>
          <a:p>
            <a:pPr marL="176213"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pPr lvl="0"/>
            <a:endParaRPr lang="en-US" dirty="0"/>
          </a:p>
        </p:txBody>
      </p:sp>
    </p:spTree>
    <p:extLst>
      <p:ext uri="{BB962C8B-B14F-4D97-AF65-F5344CB8AC3E}">
        <p14:creationId xmlns:p14="http://schemas.microsoft.com/office/powerpoint/2010/main" val="7863673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Layout White w/blue wave footer">
    <p:spTree>
      <p:nvGrpSpPr>
        <p:cNvPr id="1" name=""/>
        <p:cNvGrpSpPr/>
        <p:nvPr/>
      </p:nvGrpSpPr>
      <p:grpSpPr>
        <a:xfrm>
          <a:off x="0" y="0"/>
          <a:ext cx="0" cy="0"/>
          <a:chOff x="0" y="0"/>
          <a:chExt cx="0" cy="0"/>
        </a:xfrm>
      </p:grpSpPr>
      <p:sp>
        <p:nvSpPr>
          <p:cNvPr id="9" name="Freeform: Shape 12">
            <a:extLst>
              <a:ext uri="{FF2B5EF4-FFF2-40B4-BE49-F238E27FC236}">
                <a16:creationId xmlns:a16="http://schemas.microsoft.com/office/drawing/2014/main" id="{C6D2BA72-84F6-CBBA-C6A6-1FA07EFD6945}"/>
              </a:ext>
            </a:extLst>
          </p:cNvPr>
          <p:cNvSpPr/>
          <p:nvPr userDrawn="1"/>
        </p:nvSpPr>
        <p:spPr>
          <a:xfrm>
            <a:off x="0" y="5113213"/>
            <a:ext cx="12195351" cy="1744786"/>
          </a:xfrm>
          <a:custGeom>
            <a:avLst/>
            <a:gdLst>
              <a:gd name="connsiteX0" fmla="*/ 3648075 w 12195351"/>
              <a:gd name="connsiteY0" fmla="*/ 0 h 1744786"/>
              <a:gd name="connsiteX1" fmla="*/ 3657600 w 12195351"/>
              <a:gd name="connsiteY1" fmla="*/ 0 h 1744786"/>
              <a:gd name="connsiteX2" fmla="*/ 12195351 w 12195351"/>
              <a:gd name="connsiteY2" fmla="*/ 0 h 1744786"/>
              <a:gd name="connsiteX3" fmla="*/ 12195351 w 12195351"/>
              <a:gd name="connsiteY3" fmla="*/ 1594721 h 1744786"/>
              <a:gd name="connsiteX4" fmla="*/ 12191999 w 12195351"/>
              <a:gd name="connsiteY4" fmla="*/ 1594721 h 1744786"/>
              <a:gd name="connsiteX5" fmla="*/ 12191999 w 12195351"/>
              <a:gd name="connsiteY5" fmla="*/ 1744786 h 1744786"/>
              <a:gd name="connsiteX6" fmla="*/ 0 w 12195351"/>
              <a:gd name="connsiteY6" fmla="*/ 1744786 h 1744786"/>
              <a:gd name="connsiteX7" fmla="*/ 0 w 12195351"/>
              <a:gd name="connsiteY7" fmla="*/ 1594724 h 1744786"/>
              <a:gd name="connsiteX8" fmla="*/ 0 w 12195351"/>
              <a:gd name="connsiteY8" fmla="*/ 1469213 h 1744786"/>
              <a:gd name="connsiteX9" fmla="*/ 0 w 12195351"/>
              <a:gd name="connsiteY9" fmla="*/ 1462607 h 1744786"/>
              <a:gd name="connsiteX10" fmla="*/ 3522539 w 12195351"/>
              <a:gd name="connsiteY10" fmla="*/ 4196 h 1744786"/>
              <a:gd name="connsiteX11" fmla="*/ 3648075 w 12195351"/>
              <a:gd name="connsiteY11" fmla="*/ 296 h 174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5351" h="1744786">
                <a:moveTo>
                  <a:pt x="3648075" y="0"/>
                </a:moveTo>
                <a:lnTo>
                  <a:pt x="3657600" y="0"/>
                </a:lnTo>
                <a:lnTo>
                  <a:pt x="12195351" y="0"/>
                </a:lnTo>
                <a:lnTo>
                  <a:pt x="12195351" y="1594721"/>
                </a:lnTo>
                <a:lnTo>
                  <a:pt x="12191999" y="1594721"/>
                </a:lnTo>
                <a:lnTo>
                  <a:pt x="12191999" y="1744786"/>
                </a:lnTo>
                <a:lnTo>
                  <a:pt x="0" y="1744786"/>
                </a:lnTo>
                <a:lnTo>
                  <a:pt x="0" y="1594724"/>
                </a:lnTo>
                <a:lnTo>
                  <a:pt x="0" y="1469213"/>
                </a:lnTo>
                <a:lnTo>
                  <a:pt x="0" y="1462607"/>
                </a:lnTo>
                <a:cubicBezTo>
                  <a:pt x="1417320" y="1462607"/>
                  <a:pt x="2148126" y="89985"/>
                  <a:pt x="3522539" y="4196"/>
                </a:cubicBezTo>
                <a:lnTo>
                  <a:pt x="3648075" y="296"/>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56056"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7" y="368300"/>
            <a:ext cx="11160243"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6" name="Content Placeholder 8">
            <a:extLst>
              <a:ext uri="{FF2B5EF4-FFF2-40B4-BE49-F238E27FC236}">
                <a16:creationId xmlns:a16="http://schemas.microsoft.com/office/drawing/2014/main" id="{CCC999EE-8873-3D02-4D09-76FE0000D846}"/>
              </a:ext>
            </a:extLst>
          </p:cNvPr>
          <p:cNvSpPr>
            <a:spLocks noGrp="1"/>
          </p:cNvSpPr>
          <p:nvPr>
            <p:ph sz="quarter" idx="19"/>
          </p:nvPr>
        </p:nvSpPr>
        <p:spPr>
          <a:xfrm>
            <a:off x="3308279" y="5603105"/>
            <a:ext cx="8367783" cy="543739"/>
          </a:xfrm>
        </p:spPr>
        <p:txBody>
          <a:bodyPr wrap="square" anchor="ctr">
            <a:spAutoFit/>
          </a:bodyPr>
          <a:lstStyle>
            <a:lvl1pPr marL="0" indent="0" algn="l" defTabSz="914400" rtl="0" eaLnBrk="1" latinLnBrk="0" hangingPunct="1">
              <a:lnSpc>
                <a:spcPct val="100000"/>
              </a:lnSpc>
              <a:buNone/>
              <a:defRPr lang="en-US" sz="1600" b="0" i="0" kern="1200" dirty="0">
                <a:solidFill>
                  <a:schemeClr val="bg1"/>
                </a:solidFill>
                <a:latin typeface="Cambria" panose="02040503050406030204" pitchFamily="18" charset="0"/>
                <a:ea typeface="+mn-ea"/>
                <a:cs typeface="+mn-cs"/>
              </a:defRPr>
            </a:lvl1pPr>
            <a:lvl2pPr marL="11113" indent="0">
              <a:lnSpc>
                <a:spcPct val="100000"/>
              </a:lnSpc>
              <a:spcAft>
                <a:spcPts val="600"/>
              </a:spcAft>
              <a:buNone/>
              <a:tabLst/>
              <a:defRPr sz="1100" i="1">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11160124" cy="3086012"/>
          </a:xfrm>
        </p:spPr>
        <p:txBody>
          <a:bodyPr vert="horz" lIns="0" tIns="0" rIns="0" bIns="0" numCol="1" spcCol="137160" rtlCol="0">
            <a:noAutofit/>
          </a:bodyPr>
          <a:lstStyle>
            <a:lvl1pPr marL="0" indent="0">
              <a:buNone/>
              <a:defRPr lang="en-US" dirty="0"/>
            </a:lvl1pPr>
            <a:lvl2pPr>
              <a:defRPr kumimoji="0" lang="en-US" b="0" i="0" u="none" strike="noStrike" cap="none" spc="0" normalizeH="0" baseline="0" dirty="0">
                <a:ln>
                  <a:noFill/>
                </a:ln>
                <a:effectLst/>
                <a:uLnTx/>
                <a:uFillTx/>
                <a:latin typeface="Arial" panose="020B0604020202020204"/>
              </a:defRPr>
            </a:lvl2pPr>
            <a:lvl3pPr>
              <a:defRPr kumimoji="0" lang="en-US" b="0" i="0" u="none" strike="noStrike" cap="none" spc="0" normalizeH="0" baseline="0" dirty="0">
                <a:ln>
                  <a:noFill/>
                </a:ln>
                <a:effectLst/>
                <a:uLnTx/>
                <a:uFillTx/>
                <a:latin typeface="Arial" panose="020B0604020202020204"/>
              </a:defRPr>
            </a:lvl3pPr>
            <a:lvl4pPr>
              <a:defRPr kumimoji="0" lang="en-US" b="0" i="0" u="none" strike="noStrike" cap="none" spc="0" normalizeH="0" baseline="0" dirty="0">
                <a:ln>
                  <a:noFill/>
                </a:ln>
                <a:effectLst/>
                <a:uLnTx/>
                <a:uFillTx/>
                <a:latin typeface="Arial" panose="020B0604020202020204"/>
              </a:defRPr>
            </a:lvl4pPr>
            <a:lvl5pPr>
              <a:defRPr kumimoji="0" lang="en-US" b="0" i="0" u="none" strike="noStrike" cap="none" spc="0" normalizeH="0" baseline="0" dirty="0">
                <a:ln>
                  <a:noFill/>
                </a:ln>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18301515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Layout Blue w/white wave footer and sidebar">
    <p:bg>
      <p:bgPr>
        <a:solidFill>
          <a:schemeClr val="tx1"/>
        </a:solidFill>
        <a:effectLst/>
      </p:bgPr>
    </p:bg>
    <p:spTree>
      <p:nvGrpSpPr>
        <p:cNvPr id="1" name=""/>
        <p:cNvGrpSpPr/>
        <p:nvPr/>
      </p:nvGrpSpPr>
      <p:grpSpPr>
        <a:xfrm>
          <a:off x="0" y="0"/>
          <a:ext cx="0" cy="0"/>
          <a:chOff x="0" y="0"/>
          <a:chExt cx="0" cy="0"/>
        </a:xfrm>
      </p:grpSpPr>
      <p:sp>
        <p:nvSpPr>
          <p:cNvPr id="9" name="Freeform: Shape 12">
            <a:extLst>
              <a:ext uri="{FF2B5EF4-FFF2-40B4-BE49-F238E27FC236}">
                <a16:creationId xmlns:a16="http://schemas.microsoft.com/office/drawing/2014/main" id="{0D1C2D9E-89E7-7C07-C6A5-CACB3CF660E5}"/>
              </a:ext>
            </a:extLst>
          </p:cNvPr>
          <p:cNvSpPr/>
          <p:nvPr userDrawn="1"/>
        </p:nvSpPr>
        <p:spPr>
          <a:xfrm>
            <a:off x="0" y="5113213"/>
            <a:ext cx="12195351" cy="1744786"/>
          </a:xfrm>
          <a:custGeom>
            <a:avLst/>
            <a:gdLst>
              <a:gd name="connsiteX0" fmla="*/ 3648075 w 12195351"/>
              <a:gd name="connsiteY0" fmla="*/ 0 h 1744786"/>
              <a:gd name="connsiteX1" fmla="*/ 3657600 w 12195351"/>
              <a:gd name="connsiteY1" fmla="*/ 0 h 1744786"/>
              <a:gd name="connsiteX2" fmla="*/ 12195351 w 12195351"/>
              <a:gd name="connsiteY2" fmla="*/ 0 h 1744786"/>
              <a:gd name="connsiteX3" fmla="*/ 12195351 w 12195351"/>
              <a:gd name="connsiteY3" fmla="*/ 1594721 h 1744786"/>
              <a:gd name="connsiteX4" fmla="*/ 12191999 w 12195351"/>
              <a:gd name="connsiteY4" fmla="*/ 1594721 h 1744786"/>
              <a:gd name="connsiteX5" fmla="*/ 12191999 w 12195351"/>
              <a:gd name="connsiteY5" fmla="*/ 1744786 h 1744786"/>
              <a:gd name="connsiteX6" fmla="*/ 0 w 12195351"/>
              <a:gd name="connsiteY6" fmla="*/ 1744786 h 1744786"/>
              <a:gd name="connsiteX7" fmla="*/ 0 w 12195351"/>
              <a:gd name="connsiteY7" fmla="*/ 1594724 h 1744786"/>
              <a:gd name="connsiteX8" fmla="*/ 0 w 12195351"/>
              <a:gd name="connsiteY8" fmla="*/ 1469213 h 1744786"/>
              <a:gd name="connsiteX9" fmla="*/ 0 w 12195351"/>
              <a:gd name="connsiteY9" fmla="*/ 1462607 h 1744786"/>
              <a:gd name="connsiteX10" fmla="*/ 3522539 w 12195351"/>
              <a:gd name="connsiteY10" fmla="*/ 4196 h 1744786"/>
              <a:gd name="connsiteX11" fmla="*/ 3648075 w 12195351"/>
              <a:gd name="connsiteY11" fmla="*/ 296 h 174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5351" h="1744786">
                <a:moveTo>
                  <a:pt x="3648075" y="0"/>
                </a:moveTo>
                <a:lnTo>
                  <a:pt x="3657600" y="0"/>
                </a:lnTo>
                <a:lnTo>
                  <a:pt x="12195351" y="0"/>
                </a:lnTo>
                <a:lnTo>
                  <a:pt x="12195351" y="1594721"/>
                </a:lnTo>
                <a:lnTo>
                  <a:pt x="12191999" y="1594721"/>
                </a:lnTo>
                <a:lnTo>
                  <a:pt x="12191999" y="1744786"/>
                </a:lnTo>
                <a:lnTo>
                  <a:pt x="0" y="1744786"/>
                </a:lnTo>
                <a:lnTo>
                  <a:pt x="0" y="1594724"/>
                </a:lnTo>
                <a:lnTo>
                  <a:pt x="0" y="1469213"/>
                </a:lnTo>
                <a:lnTo>
                  <a:pt x="0" y="1462607"/>
                </a:lnTo>
                <a:cubicBezTo>
                  <a:pt x="1417320" y="1462607"/>
                  <a:pt x="2148126" y="89985"/>
                  <a:pt x="3522539" y="4196"/>
                </a:cubicBezTo>
                <a:lnTo>
                  <a:pt x="3648075" y="29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56057" cy="237308"/>
          </a:xfrm>
          <a:prstGeom prst="rect">
            <a:avLst/>
          </a:prstGeom>
        </p:spPr>
        <p:txBody>
          <a:bodyPr rtlCol="0"/>
          <a:lstStyle>
            <a:lvl1pPr marL="0" indent="0">
              <a:lnSpc>
                <a:spcPct val="100000"/>
              </a:lnSpc>
              <a:buNone/>
              <a:defRPr sz="14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8" y="368300"/>
            <a:ext cx="11160244"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11160125" cy="3086012"/>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
        <p:nvSpPr>
          <p:cNvPr id="3" name="Content Placeholder 8">
            <a:extLst>
              <a:ext uri="{FF2B5EF4-FFF2-40B4-BE49-F238E27FC236}">
                <a16:creationId xmlns:a16="http://schemas.microsoft.com/office/drawing/2014/main" id="{08D4984B-8FE0-BC6A-7E52-5AFB43F62301}"/>
              </a:ext>
            </a:extLst>
          </p:cNvPr>
          <p:cNvSpPr>
            <a:spLocks noGrp="1"/>
          </p:cNvSpPr>
          <p:nvPr>
            <p:ph sz="quarter" idx="19"/>
          </p:nvPr>
        </p:nvSpPr>
        <p:spPr>
          <a:xfrm>
            <a:off x="3308279" y="5603104"/>
            <a:ext cx="8367783" cy="543739"/>
          </a:xfrm>
        </p:spPr>
        <p:txBody>
          <a:bodyPr wrap="square" anchor="ctr">
            <a:spAutoFit/>
          </a:bodyPr>
          <a:lstStyle>
            <a:lvl1pPr marL="0" indent="0" algn="l" defTabSz="914400" rtl="0" eaLnBrk="1" latinLnBrk="0" hangingPunct="1">
              <a:lnSpc>
                <a:spcPct val="100000"/>
              </a:lnSpc>
              <a:buNone/>
              <a:defRPr lang="en-US" sz="1600" b="0" i="0" kern="1200" dirty="0">
                <a:solidFill>
                  <a:schemeClr val="accent6"/>
                </a:solidFill>
                <a:latin typeface="Cambria" panose="02040503050406030204" pitchFamily="18" charset="0"/>
                <a:ea typeface="+mn-ea"/>
                <a:cs typeface="+mn-cs"/>
              </a:defRPr>
            </a:lvl1pPr>
            <a:lvl2pPr marL="11113" indent="0">
              <a:lnSpc>
                <a:spcPct val="100000"/>
              </a:lnSpc>
              <a:spcAft>
                <a:spcPts val="600"/>
              </a:spcAft>
              <a:buNone/>
              <a:tabLst/>
              <a:defRPr sz="1100" i="1">
                <a:solidFill>
                  <a:schemeClr val="tx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654076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Layout White w/image wave footer">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BF903DA6-34C8-84A8-BFD0-77755D89F889}"/>
              </a:ext>
            </a:extLst>
          </p:cNvPr>
          <p:cNvSpPr>
            <a:spLocks noGrp="1"/>
          </p:cNvSpPr>
          <p:nvPr>
            <p:ph type="pic" sz="quarter" idx="24" hasCustomPrompt="1"/>
          </p:nvPr>
        </p:nvSpPr>
        <p:spPr>
          <a:xfrm>
            <a:off x="0" y="4847165"/>
            <a:ext cx="12192000" cy="1744786"/>
          </a:xfrm>
          <a:custGeom>
            <a:avLst/>
            <a:gdLst>
              <a:gd name="connsiteX0" fmla="*/ 3648075 w 12192000"/>
              <a:gd name="connsiteY0" fmla="*/ 0 h 1744786"/>
              <a:gd name="connsiteX1" fmla="*/ 3657600 w 12192000"/>
              <a:gd name="connsiteY1" fmla="*/ 0 h 1744786"/>
              <a:gd name="connsiteX2" fmla="*/ 12192000 w 12192000"/>
              <a:gd name="connsiteY2" fmla="*/ 0 h 1744786"/>
              <a:gd name="connsiteX3" fmla="*/ 12192000 w 12192000"/>
              <a:gd name="connsiteY3" fmla="*/ 1594721 h 1744786"/>
              <a:gd name="connsiteX4" fmla="*/ 12191999 w 12192000"/>
              <a:gd name="connsiteY4" fmla="*/ 1594721 h 1744786"/>
              <a:gd name="connsiteX5" fmla="*/ 12191999 w 12192000"/>
              <a:gd name="connsiteY5" fmla="*/ 1744786 h 1744786"/>
              <a:gd name="connsiteX6" fmla="*/ 0 w 12192000"/>
              <a:gd name="connsiteY6" fmla="*/ 1744786 h 1744786"/>
              <a:gd name="connsiteX7" fmla="*/ 0 w 12192000"/>
              <a:gd name="connsiteY7" fmla="*/ 1594724 h 1744786"/>
              <a:gd name="connsiteX8" fmla="*/ 0 w 12192000"/>
              <a:gd name="connsiteY8" fmla="*/ 1469213 h 1744786"/>
              <a:gd name="connsiteX9" fmla="*/ 0 w 12192000"/>
              <a:gd name="connsiteY9" fmla="*/ 1462607 h 1744786"/>
              <a:gd name="connsiteX10" fmla="*/ 3522539 w 12192000"/>
              <a:gd name="connsiteY10" fmla="*/ 4196 h 1744786"/>
              <a:gd name="connsiteX11" fmla="*/ 3648075 w 12192000"/>
              <a:gd name="connsiteY11" fmla="*/ 296 h 174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1744786">
                <a:moveTo>
                  <a:pt x="3648075" y="0"/>
                </a:moveTo>
                <a:lnTo>
                  <a:pt x="3657600" y="0"/>
                </a:lnTo>
                <a:lnTo>
                  <a:pt x="12192000" y="0"/>
                </a:lnTo>
                <a:lnTo>
                  <a:pt x="12192000" y="1594721"/>
                </a:lnTo>
                <a:lnTo>
                  <a:pt x="12191999" y="1594721"/>
                </a:lnTo>
                <a:lnTo>
                  <a:pt x="12191999" y="1744786"/>
                </a:lnTo>
                <a:lnTo>
                  <a:pt x="0" y="1744786"/>
                </a:lnTo>
                <a:lnTo>
                  <a:pt x="0" y="1594724"/>
                </a:lnTo>
                <a:lnTo>
                  <a:pt x="0" y="1469213"/>
                </a:lnTo>
                <a:lnTo>
                  <a:pt x="0" y="1462607"/>
                </a:lnTo>
                <a:cubicBezTo>
                  <a:pt x="1417320" y="1462607"/>
                  <a:pt x="2148126" y="89985"/>
                  <a:pt x="3522539" y="4196"/>
                </a:cubicBezTo>
                <a:lnTo>
                  <a:pt x="3648075" y="296"/>
                </a:lnTo>
                <a:close/>
              </a:path>
            </a:pathLst>
          </a:custGeom>
          <a:solidFill>
            <a:schemeClr val="bg2"/>
          </a:solidFill>
        </p:spPr>
        <p:txBody>
          <a:bodyPr wrap="square">
            <a:noAutofit/>
          </a:bodyPr>
          <a:lstStyle>
            <a:lvl1pPr marL="0" indent="0" algn="ctr">
              <a:buNone/>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56056"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7" y="368300"/>
            <a:ext cx="11160243"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11160124" cy="3086012"/>
          </a:xfrm>
        </p:spPr>
        <p:txBody>
          <a:bodyPr vert="horz" lIns="0" tIns="0" rIns="0" bIns="0" numCol="1" spcCol="137160" rtlCol="0">
            <a:noAutofit/>
          </a:bodyPr>
          <a:lstStyle>
            <a:lvl1pPr marL="0" indent="0">
              <a:buNone/>
              <a:defRPr lang="en-US" dirty="0">
                <a:solidFill>
                  <a:schemeClr val="tx1"/>
                </a:solidFill>
              </a:defRPr>
            </a:lvl1pPr>
            <a:lvl2pPr>
              <a:defRPr kumimoji="0" lang="en-US" b="0" i="0" u="none" strike="noStrike" cap="none" spc="0" normalizeH="0" baseline="0" dirty="0">
                <a:ln>
                  <a:noFill/>
                </a:ln>
                <a:solidFill>
                  <a:schemeClr val="tx1"/>
                </a:solidFill>
                <a:effectLst/>
                <a:uLnTx/>
                <a:uFillTx/>
                <a:latin typeface="Arial" panose="020B0604020202020204"/>
              </a:defRPr>
            </a:lvl2pPr>
            <a:lvl3pPr>
              <a:defRPr kumimoji="0" lang="en-US" b="0" i="0" u="none" strike="noStrike" cap="none" spc="0" normalizeH="0" baseline="0" dirty="0">
                <a:ln>
                  <a:noFill/>
                </a:ln>
                <a:solidFill>
                  <a:schemeClr val="tx1"/>
                </a:solidFill>
                <a:effectLst/>
                <a:uLnTx/>
                <a:uFillTx/>
                <a:latin typeface="Arial" panose="020B0604020202020204"/>
              </a:defRPr>
            </a:lvl3pPr>
            <a:lvl4pPr>
              <a:defRPr kumimoji="0" lang="en-US" b="0" i="0" u="none" strike="noStrike" cap="none" spc="0" normalizeH="0" baseline="0" dirty="0">
                <a:ln>
                  <a:noFill/>
                </a:ln>
                <a:solidFill>
                  <a:schemeClr val="tx1"/>
                </a:solidFill>
                <a:effectLst/>
                <a:uLnTx/>
                <a:uFillTx/>
                <a:latin typeface="Arial" panose="020B0604020202020204"/>
              </a:defRPr>
            </a:lvl4pPr>
            <a:lvl5pPr>
              <a:defRPr kumimoji="0" lang="en-US" b="0" i="0" u="none" strike="noStrike" cap="none" spc="0" normalizeH="0" baseline="0" dirty="0">
                <a:ln>
                  <a:noFill/>
                </a:ln>
                <a:solidFill>
                  <a:schemeClr val="tx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3311348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_Full_Image+gradient__Logo_Bottom">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5DE952-2D76-9B43-DEBE-53A6DCAB21F6}"/>
              </a:ext>
            </a:extLst>
          </p:cNvPr>
          <p:cNvSpPr/>
          <p:nvPr userDrawn="1"/>
        </p:nvSpPr>
        <p:spPr>
          <a:xfrm>
            <a:off x="0" y="0"/>
            <a:ext cx="12192000" cy="3156559"/>
          </a:xfrm>
          <a:prstGeom prst="rect">
            <a:avLst/>
          </a:prstGeom>
          <a:gradFill>
            <a:gsLst>
              <a:gs pos="0">
                <a:schemeClr val="tx1"/>
              </a:gs>
              <a:gs pos="55991">
                <a:srgbClr val="182440">
                  <a:alpha val="84667"/>
                </a:srgbClr>
              </a:gs>
              <a:gs pos="73000">
                <a:schemeClr val="tx1">
                  <a:alpha val="64739"/>
                </a:schemeClr>
              </a:gs>
              <a:gs pos="100000">
                <a:schemeClr val="tx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raphic 7">
            <a:extLst>
              <a:ext uri="{FF2B5EF4-FFF2-40B4-BE49-F238E27FC236}">
                <a16:creationId xmlns:a16="http://schemas.microsoft.com/office/drawing/2014/main" id="{F4336614-6C28-7D57-98B7-893CCA1B1262}"/>
              </a:ext>
            </a:extLst>
          </p:cNvPr>
          <p:cNvSpPr/>
          <p:nvPr/>
        </p:nvSpPr>
        <p:spPr>
          <a:xfrm>
            <a:off x="0" y="5310239"/>
            <a:ext cx="3870542" cy="1547761"/>
          </a:xfrm>
          <a:custGeom>
            <a:avLst/>
            <a:gdLst>
              <a:gd name="connsiteX0" fmla="*/ 1395744 w 1395743"/>
              <a:gd name="connsiteY0" fmla="*/ 558133 h 558133"/>
              <a:gd name="connsiteX1" fmla="*/ 0 w 1395743"/>
              <a:gd name="connsiteY1" fmla="*/ 0 h 558133"/>
              <a:gd name="connsiteX2" fmla="*/ 0 w 1395743"/>
              <a:gd name="connsiteY2" fmla="*/ 558128 h 558133"/>
              <a:gd name="connsiteX3" fmla="*/ 1395744 w 1395743"/>
              <a:gd name="connsiteY3" fmla="*/ 558133 h 558133"/>
            </a:gdLst>
            <a:ahLst/>
            <a:cxnLst>
              <a:cxn ang="0">
                <a:pos x="connsiteX0" y="connsiteY0"/>
              </a:cxn>
              <a:cxn ang="0">
                <a:pos x="connsiteX1" y="connsiteY1"/>
              </a:cxn>
              <a:cxn ang="0">
                <a:pos x="connsiteX2" y="connsiteY2"/>
              </a:cxn>
              <a:cxn ang="0">
                <a:pos x="connsiteX3" y="connsiteY3"/>
              </a:cxn>
            </a:cxnLst>
            <a:rect l="l" t="t" r="r" b="b"/>
            <a:pathLst>
              <a:path w="1395743" h="558133">
                <a:moveTo>
                  <a:pt x="1395744" y="558133"/>
                </a:moveTo>
                <a:cubicBezTo>
                  <a:pt x="837450" y="558133"/>
                  <a:pt x="558299" y="0"/>
                  <a:pt x="0" y="0"/>
                </a:cubicBezTo>
                <a:lnTo>
                  <a:pt x="0" y="558128"/>
                </a:lnTo>
                <a:lnTo>
                  <a:pt x="1395744" y="558133"/>
                </a:lnTo>
                <a:close/>
              </a:path>
            </a:pathLst>
          </a:custGeom>
          <a:solidFill>
            <a:schemeClr val="bg1"/>
          </a:solidFill>
          <a:ln w="503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CE2F9AD-B486-F470-EFE4-9BF1C9A2C5B4}"/>
              </a:ext>
            </a:extLst>
          </p:cNvPr>
          <p:cNvSpPr>
            <a:spLocks noGrp="1"/>
          </p:cNvSpPr>
          <p:nvPr>
            <p:ph type="title"/>
          </p:nvPr>
        </p:nvSpPr>
        <p:spPr>
          <a:xfrm>
            <a:off x="515939" y="449457"/>
            <a:ext cx="11160124" cy="577153"/>
          </a:xfrm>
        </p:spPr>
        <p:txBody>
          <a:bodyPr/>
          <a:lstStyle>
            <a:lvl1pPr>
              <a:defRPr sz="3200">
                <a:solidFill>
                  <a:schemeClr val="bg1"/>
                </a:solidFill>
              </a:defRPr>
            </a:lvl1pPr>
          </a:lstStyle>
          <a:p>
            <a:endParaRPr lang="en-US" dirty="0"/>
          </a:p>
        </p:txBody>
      </p:sp>
      <p:sp>
        <p:nvSpPr>
          <p:cNvPr id="3" name="Date Placeholder 2">
            <a:extLst>
              <a:ext uri="{FF2B5EF4-FFF2-40B4-BE49-F238E27FC236}">
                <a16:creationId xmlns:a16="http://schemas.microsoft.com/office/drawing/2014/main" id="{8F1A13A8-1E83-55BA-7FE2-6288A13C57EC}"/>
              </a:ext>
            </a:extLst>
          </p:cNvPr>
          <p:cNvSpPr>
            <a:spLocks noGrp="1"/>
          </p:cNvSpPr>
          <p:nvPr>
            <p:ph type="dt" sz="half" idx="10"/>
          </p:nvPr>
        </p:nvSpPr>
        <p:spPr>
          <a:xfrm>
            <a:off x="515939" y="1587424"/>
            <a:ext cx="1727200" cy="260593"/>
          </a:xfrm>
        </p:spPr>
        <p:txBody>
          <a:bodyPr/>
          <a:lstStyle>
            <a:lvl1pPr algn="l">
              <a:defRPr>
                <a:solidFill>
                  <a:schemeClr val="bg1"/>
                </a:solidFill>
              </a:defRPr>
            </a:lvl1pPr>
          </a:lstStyle>
          <a:p>
            <a:r>
              <a:rPr lang="en-US" sz="1050"/>
              <a:t>Date</a:t>
            </a:r>
            <a:endParaRPr lang="en-US"/>
          </a:p>
        </p:txBody>
      </p:sp>
      <p:sp>
        <p:nvSpPr>
          <p:cNvPr id="10" name="Text Placeholder 7">
            <a:extLst>
              <a:ext uri="{FF2B5EF4-FFF2-40B4-BE49-F238E27FC236}">
                <a16:creationId xmlns:a16="http://schemas.microsoft.com/office/drawing/2014/main" id="{A905021F-6FC3-5A7A-2D8E-E0389A820A58}"/>
              </a:ext>
            </a:extLst>
          </p:cNvPr>
          <p:cNvSpPr>
            <a:spLocks noGrp="1"/>
          </p:cNvSpPr>
          <p:nvPr>
            <p:ph type="body" sz="quarter" idx="13" hasCustomPrompt="1"/>
          </p:nvPr>
        </p:nvSpPr>
        <p:spPr>
          <a:xfrm>
            <a:off x="515939" y="1039142"/>
            <a:ext cx="11160124" cy="525135"/>
          </a:xfrm>
          <a:prstGeom prst="rect">
            <a:avLst/>
          </a:prstGeom>
        </p:spPr>
        <p:txBody>
          <a:bodyPr wrap="square" lIns="0" tIns="0" rIns="0" bIns="0"/>
          <a:lstStyle>
            <a:lvl1pPr marL="0" indent="0" algn="l">
              <a:lnSpc>
                <a:spcPct val="100000"/>
              </a:lnSpc>
              <a:buNone/>
              <a:defRPr sz="1600" b="0" i="0">
                <a:solidFill>
                  <a:schemeClr val="bg1"/>
                </a:solidFill>
                <a:latin typeface="Arial" charset="0"/>
                <a:ea typeface="Arial" charset="0"/>
                <a:cs typeface="Arial" charset="0"/>
              </a:defRPr>
            </a:lvl1pPr>
          </a:lstStyle>
          <a:p>
            <a:pPr lvl="0"/>
            <a:r>
              <a:rPr lang="en-US"/>
              <a:t>Subhead Line 1</a:t>
            </a:r>
          </a:p>
        </p:txBody>
      </p:sp>
      <p:pic>
        <p:nvPicPr>
          <p:cNvPr id="6" name="Graphic 5">
            <a:extLst>
              <a:ext uri="{FF2B5EF4-FFF2-40B4-BE49-F238E27FC236}">
                <a16:creationId xmlns:a16="http://schemas.microsoft.com/office/drawing/2014/main" id="{DA91CACE-1EB9-FA38-97B5-7E31049CA24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5939" y="5997302"/>
            <a:ext cx="752094" cy="429768"/>
          </a:xfrm>
          <a:prstGeom prst="rect">
            <a:avLst/>
          </a:prstGeom>
        </p:spPr>
      </p:pic>
    </p:spTree>
    <p:extLst>
      <p:ext uri="{BB962C8B-B14F-4D97-AF65-F5344CB8AC3E}">
        <p14:creationId xmlns:p14="http://schemas.microsoft.com/office/powerpoint/2010/main" val="8166799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Layout Blue w/image wave footer and sidebar">
    <p:bg>
      <p:bgPr>
        <a:solidFill>
          <a:schemeClr val="tx1"/>
        </a:solidFill>
        <a:effectLst/>
      </p:bgPr>
    </p:bg>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F2E512EB-1154-8332-CB86-B38227B3296E}"/>
              </a:ext>
            </a:extLst>
          </p:cNvPr>
          <p:cNvSpPr>
            <a:spLocks noGrp="1"/>
          </p:cNvSpPr>
          <p:nvPr>
            <p:ph type="pic" sz="quarter" idx="24" hasCustomPrompt="1"/>
          </p:nvPr>
        </p:nvSpPr>
        <p:spPr>
          <a:xfrm>
            <a:off x="0" y="4847165"/>
            <a:ext cx="12192000" cy="1744786"/>
          </a:xfrm>
          <a:custGeom>
            <a:avLst/>
            <a:gdLst>
              <a:gd name="connsiteX0" fmla="*/ 3648075 w 12192000"/>
              <a:gd name="connsiteY0" fmla="*/ 0 h 1744786"/>
              <a:gd name="connsiteX1" fmla="*/ 3657600 w 12192000"/>
              <a:gd name="connsiteY1" fmla="*/ 0 h 1744786"/>
              <a:gd name="connsiteX2" fmla="*/ 12192000 w 12192000"/>
              <a:gd name="connsiteY2" fmla="*/ 0 h 1744786"/>
              <a:gd name="connsiteX3" fmla="*/ 12192000 w 12192000"/>
              <a:gd name="connsiteY3" fmla="*/ 1594721 h 1744786"/>
              <a:gd name="connsiteX4" fmla="*/ 12191999 w 12192000"/>
              <a:gd name="connsiteY4" fmla="*/ 1594721 h 1744786"/>
              <a:gd name="connsiteX5" fmla="*/ 12191999 w 12192000"/>
              <a:gd name="connsiteY5" fmla="*/ 1744786 h 1744786"/>
              <a:gd name="connsiteX6" fmla="*/ 0 w 12192000"/>
              <a:gd name="connsiteY6" fmla="*/ 1744786 h 1744786"/>
              <a:gd name="connsiteX7" fmla="*/ 0 w 12192000"/>
              <a:gd name="connsiteY7" fmla="*/ 1594724 h 1744786"/>
              <a:gd name="connsiteX8" fmla="*/ 0 w 12192000"/>
              <a:gd name="connsiteY8" fmla="*/ 1469213 h 1744786"/>
              <a:gd name="connsiteX9" fmla="*/ 0 w 12192000"/>
              <a:gd name="connsiteY9" fmla="*/ 1462607 h 1744786"/>
              <a:gd name="connsiteX10" fmla="*/ 3522539 w 12192000"/>
              <a:gd name="connsiteY10" fmla="*/ 4196 h 1744786"/>
              <a:gd name="connsiteX11" fmla="*/ 3648075 w 12192000"/>
              <a:gd name="connsiteY11" fmla="*/ 296 h 174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1744786">
                <a:moveTo>
                  <a:pt x="3648075" y="0"/>
                </a:moveTo>
                <a:lnTo>
                  <a:pt x="3657600" y="0"/>
                </a:lnTo>
                <a:lnTo>
                  <a:pt x="12192000" y="0"/>
                </a:lnTo>
                <a:lnTo>
                  <a:pt x="12192000" y="1594721"/>
                </a:lnTo>
                <a:lnTo>
                  <a:pt x="12191999" y="1594721"/>
                </a:lnTo>
                <a:lnTo>
                  <a:pt x="12191999" y="1744786"/>
                </a:lnTo>
                <a:lnTo>
                  <a:pt x="0" y="1744786"/>
                </a:lnTo>
                <a:lnTo>
                  <a:pt x="0" y="1594724"/>
                </a:lnTo>
                <a:lnTo>
                  <a:pt x="0" y="1469213"/>
                </a:lnTo>
                <a:lnTo>
                  <a:pt x="0" y="1462607"/>
                </a:lnTo>
                <a:cubicBezTo>
                  <a:pt x="1417320" y="1462607"/>
                  <a:pt x="2148126" y="89985"/>
                  <a:pt x="3522539" y="4196"/>
                </a:cubicBezTo>
                <a:lnTo>
                  <a:pt x="3648075" y="296"/>
                </a:lnTo>
                <a:close/>
              </a:path>
            </a:pathLst>
          </a:custGeom>
          <a:solidFill>
            <a:schemeClr val="bg2"/>
          </a:solidFill>
        </p:spPr>
        <p:txBody>
          <a:bodyPr wrap="square">
            <a:noAutofit/>
          </a:bodyPr>
          <a:lstStyle>
            <a:lvl1pPr marL="0" indent="0" algn="ctr">
              <a:buNone/>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56057" cy="237308"/>
          </a:xfrm>
          <a:prstGeom prst="rect">
            <a:avLst/>
          </a:prstGeom>
        </p:spPr>
        <p:txBody>
          <a:bodyPr rtlCol="0"/>
          <a:lstStyle>
            <a:lvl1pPr marL="0" indent="0">
              <a:lnSpc>
                <a:spcPct val="100000"/>
              </a:lnSpc>
              <a:buNone/>
              <a:defRPr sz="14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8" y="368300"/>
            <a:ext cx="11160244"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11160125" cy="3086012"/>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36761687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ase study_White w/image top">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91689"/>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userDrawn="1">
            <p:ph type="dt" sz="half" idx="10"/>
          </p:nvPr>
        </p:nvSpPr>
        <p:spPr>
          <a:xfrm>
            <a:off x="9948863" y="6582427"/>
            <a:ext cx="1727201" cy="274964"/>
          </a:xfrm>
        </p:spPr>
        <p:txBody>
          <a:bodyPr/>
          <a:lstStyle>
            <a:lvl1pPr>
              <a:defRPr>
                <a:solidFill>
                  <a:schemeClr val="accent5"/>
                </a:solidFill>
              </a:defRPr>
            </a:lvl1pPr>
          </a:lstStyle>
          <a:p>
            <a:r>
              <a:rPr lang="en-US"/>
              <a:t>Date</a:t>
            </a:r>
            <a:endParaRPr lang="en-US" dirty="0"/>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userDrawn="1">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dirty="0"/>
          </a:p>
        </p:txBody>
      </p:sp>
      <p:sp>
        <p:nvSpPr>
          <p:cNvPr id="17" name="Text Placeholder 1">
            <a:extLst>
              <a:ext uri="{FF2B5EF4-FFF2-40B4-BE49-F238E27FC236}">
                <a16:creationId xmlns:a16="http://schemas.microsoft.com/office/drawing/2014/main" id="{B425B684-C025-7A40-8525-E424A3D79E9C}"/>
              </a:ext>
            </a:extLst>
          </p:cNvPr>
          <p:cNvSpPr>
            <a:spLocks noGrp="1"/>
          </p:cNvSpPr>
          <p:nvPr userDrawn="1">
            <p:ph type="body" sz="quarter" idx="15" hasCustomPrompt="1"/>
          </p:nvPr>
        </p:nvSpPr>
        <p:spPr>
          <a:xfrm>
            <a:off x="515938" y="4079317"/>
            <a:ext cx="11160124"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dirty="0"/>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dirty="0">
                <a:solidFill>
                  <a:schemeClr val="bg1"/>
                </a:solidFill>
              </a:rPr>
              <a:t>www.dlapiper.com</a:t>
            </a:r>
          </a:p>
        </p:txBody>
      </p:sp>
      <p:sp>
        <p:nvSpPr>
          <p:cNvPr id="2" name="Title 1"/>
          <p:cNvSpPr>
            <a:spLocks noGrp="1"/>
          </p:cNvSpPr>
          <p:nvPr userDrawn="1">
            <p:ph type="title" hasCustomPrompt="1"/>
          </p:nvPr>
        </p:nvSpPr>
        <p:spPr>
          <a:xfrm>
            <a:off x="515939" y="3548456"/>
            <a:ext cx="11160124" cy="577153"/>
          </a:xfrm>
        </p:spPr>
        <p:txBody>
          <a:bodyPr/>
          <a:lstStyle/>
          <a:p>
            <a:r>
              <a:rPr lang="en-US" dirty="0"/>
              <a:t>Click to edit title</a:t>
            </a:r>
          </a:p>
        </p:txBody>
      </p:sp>
      <p:sp>
        <p:nvSpPr>
          <p:cNvPr id="4" name="Footer Placeholder 3"/>
          <p:cNvSpPr>
            <a:spLocks noGrp="1"/>
          </p:cNvSpPr>
          <p:nvPr userDrawn="1">
            <p:ph type="ftr" sz="quarter" idx="17"/>
          </p:nvPr>
        </p:nvSpPr>
        <p:spPr/>
        <p:txBody>
          <a:bodyPr/>
          <a:lstStyle>
            <a:lvl1pPr>
              <a:defRPr>
                <a:solidFill>
                  <a:schemeClr val="bg1"/>
                </a:solidFill>
              </a:defRPr>
            </a:lvl1pPr>
          </a:lstStyle>
          <a:p>
            <a:endParaRPr lang="en-US" dirty="0"/>
          </a:p>
        </p:txBody>
      </p:sp>
      <p:sp>
        <p:nvSpPr>
          <p:cNvPr id="56" name="Picture Placeholder 55">
            <a:extLst>
              <a:ext uri="{FF2B5EF4-FFF2-40B4-BE49-F238E27FC236}">
                <a16:creationId xmlns:a16="http://schemas.microsoft.com/office/drawing/2014/main" id="{58A9B93F-6E68-6F5A-4771-B313B6219D23}"/>
              </a:ext>
            </a:extLst>
          </p:cNvPr>
          <p:cNvSpPr>
            <a:spLocks noGrp="1"/>
          </p:cNvSpPr>
          <p:nvPr>
            <p:ph type="pic" sz="quarter" idx="29" hasCustomPrompt="1"/>
          </p:nvPr>
        </p:nvSpPr>
        <p:spPr>
          <a:xfrm>
            <a:off x="0" y="-1"/>
            <a:ext cx="12192000" cy="3211493"/>
          </a:xfrm>
          <a:custGeom>
            <a:avLst/>
            <a:gdLst>
              <a:gd name="connsiteX0" fmla="*/ 0 w 12192000"/>
              <a:gd name="connsiteY0" fmla="*/ 0 h 3211493"/>
              <a:gd name="connsiteX1" fmla="*/ 12192000 w 12192000"/>
              <a:gd name="connsiteY1" fmla="*/ 0 h 3211493"/>
              <a:gd name="connsiteX2" fmla="*/ 12192000 w 12192000"/>
              <a:gd name="connsiteY2" fmla="*/ 3211493 h 3211493"/>
              <a:gd name="connsiteX3" fmla="*/ 2935104 w 12192000"/>
              <a:gd name="connsiteY3" fmla="*/ 3211493 h 3211493"/>
              <a:gd name="connsiteX4" fmla="*/ 2676434 w 12192000"/>
              <a:gd name="connsiteY4" fmla="*/ 3199808 h 3211493"/>
              <a:gd name="connsiteX5" fmla="*/ 0 w 12192000"/>
              <a:gd name="connsiteY5" fmla="*/ 2170963 h 321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211493">
                <a:moveTo>
                  <a:pt x="0" y="0"/>
                </a:moveTo>
                <a:lnTo>
                  <a:pt x="12192000" y="0"/>
                </a:lnTo>
                <a:lnTo>
                  <a:pt x="12192000" y="3211493"/>
                </a:lnTo>
                <a:lnTo>
                  <a:pt x="2935104" y="3211493"/>
                </a:lnTo>
                <a:lnTo>
                  <a:pt x="2676434" y="3199808"/>
                </a:lnTo>
                <a:cubicBezTo>
                  <a:pt x="1461768" y="3085492"/>
                  <a:pt x="1375342" y="2170963"/>
                  <a:pt x="0" y="2170963"/>
                </a:cubicBezTo>
                <a:close/>
              </a:path>
            </a:pathLst>
          </a:custGeom>
          <a:solidFill>
            <a:schemeClr val="bg2"/>
          </a:solidFill>
        </p:spPr>
        <p:txBody>
          <a:bodyPr wrap="square">
            <a:noAutofit/>
          </a:bodyPr>
          <a:lstStyle>
            <a:lvl1pPr marL="0" indent="0">
              <a:buNone/>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GB" dirty="0"/>
          </a:p>
        </p:txBody>
      </p:sp>
      <p:sp>
        <p:nvSpPr>
          <p:cNvPr id="5" name="Content Placeholder 8">
            <a:extLst>
              <a:ext uri="{FF2B5EF4-FFF2-40B4-BE49-F238E27FC236}">
                <a16:creationId xmlns:a16="http://schemas.microsoft.com/office/drawing/2014/main" id="{23AA5762-D20E-2415-5195-D3B5FD1D530A}"/>
              </a:ext>
            </a:extLst>
          </p:cNvPr>
          <p:cNvSpPr>
            <a:spLocks noGrp="1"/>
          </p:cNvSpPr>
          <p:nvPr>
            <p:ph sz="quarter" idx="18"/>
          </p:nvPr>
        </p:nvSpPr>
        <p:spPr>
          <a:xfrm>
            <a:off x="515938" y="4462573"/>
            <a:ext cx="11160125" cy="1846152"/>
          </a:xfrm>
        </p:spPr>
        <p:txBody>
          <a:bodyPr vert="horz" lIns="0" tIns="0" rIns="0" bIns="0" numCol="1" spcCol="137160" rtlCol="0">
            <a:noAutofit/>
          </a:bodyPr>
          <a:lstStyle>
            <a:lvl1pPr marL="0" indent="0">
              <a:buNone/>
              <a:defRPr lang="en-US" dirty="0">
                <a:solidFill>
                  <a:schemeClr val="tx1"/>
                </a:solidFill>
              </a:defRPr>
            </a:lvl1pPr>
            <a:lvl2pPr>
              <a:defRPr kumimoji="0" lang="en-US" b="0" i="0" u="none" strike="noStrike" cap="none" spc="0" normalizeH="0" baseline="0" dirty="0">
                <a:ln>
                  <a:noFill/>
                </a:ln>
                <a:solidFill>
                  <a:schemeClr val="tx1"/>
                </a:solidFill>
                <a:effectLst/>
                <a:uLnTx/>
                <a:uFillTx/>
                <a:latin typeface="Arial" panose="020B0604020202020204"/>
              </a:defRPr>
            </a:lvl2pPr>
            <a:lvl3pPr>
              <a:defRPr kumimoji="0" lang="en-US" b="0" i="0" u="none" strike="noStrike" cap="none" spc="0" normalizeH="0" baseline="0" dirty="0">
                <a:ln>
                  <a:noFill/>
                </a:ln>
                <a:solidFill>
                  <a:schemeClr val="tx1"/>
                </a:solidFill>
                <a:effectLst/>
                <a:uLnTx/>
                <a:uFillTx/>
                <a:latin typeface="Arial" panose="020B0604020202020204"/>
              </a:defRPr>
            </a:lvl3pPr>
            <a:lvl4pPr>
              <a:defRPr kumimoji="0" lang="en-US" b="0" i="0" u="none" strike="noStrike" cap="none" spc="0" normalizeH="0" baseline="0" dirty="0">
                <a:ln>
                  <a:noFill/>
                </a:ln>
                <a:solidFill>
                  <a:schemeClr val="tx1"/>
                </a:solidFill>
                <a:effectLst/>
                <a:uLnTx/>
                <a:uFillTx/>
                <a:latin typeface="Arial" panose="020B0604020202020204"/>
              </a:defRPr>
            </a:lvl4pPr>
            <a:lvl5pPr>
              <a:defRPr kumimoji="0" lang="en-US" b="0" i="0" u="none" strike="noStrike" cap="none" spc="0" normalizeH="0" baseline="0" dirty="0">
                <a:ln>
                  <a:noFill/>
                </a:ln>
                <a:solidFill>
                  <a:schemeClr val="tx1"/>
                </a:solidFill>
                <a:effectLst/>
                <a:uLnTx/>
                <a:uFillTx/>
                <a:latin typeface="Arial" panose="020B0604020202020204"/>
              </a:defRPr>
            </a:lvl5pPr>
          </a:lstStyle>
          <a:p>
            <a:pPr lvl="0">
              <a:lnSpc>
                <a:spcPct val="100000"/>
              </a:lnSpc>
            </a:pPr>
            <a:r>
              <a:rPr lang="en-US" dirty="0"/>
              <a:t>Click to edit Master text styles</a:t>
            </a:r>
          </a:p>
          <a:p>
            <a:pPr lvl="1">
              <a:lnSpc>
                <a:spcPct val="100000"/>
              </a:lnSpc>
              <a:spcBef>
                <a:spcPts val="1000"/>
              </a:spcBef>
            </a:pPr>
            <a:r>
              <a:rPr lang="en-US" dirty="0"/>
              <a:t>Second level</a:t>
            </a:r>
          </a:p>
          <a:p>
            <a:pPr lvl="2">
              <a:lnSpc>
                <a:spcPct val="100000"/>
              </a:lnSpc>
              <a:spcBef>
                <a:spcPts val="1000"/>
              </a:spcBef>
            </a:pPr>
            <a:r>
              <a:rPr lang="en-US" dirty="0"/>
              <a:t>Third level</a:t>
            </a:r>
          </a:p>
          <a:p>
            <a:pPr lvl="3">
              <a:lnSpc>
                <a:spcPct val="100000"/>
              </a:lnSpc>
              <a:spcBef>
                <a:spcPts val="1000"/>
              </a:spcBef>
            </a:pPr>
            <a:r>
              <a:rPr lang="en-US" dirty="0"/>
              <a:t>Fourth level</a:t>
            </a:r>
          </a:p>
          <a:p>
            <a:pPr lvl="4">
              <a:lnSpc>
                <a:spcPct val="100000"/>
              </a:lnSpc>
              <a:spcBef>
                <a:spcPts val="1000"/>
              </a:spcBef>
            </a:pPr>
            <a:r>
              <a:rPr lang="en-US" dirty="0"/>
              <a:t>Fifth level</a:t>
            </a:r>
          </a:p>
        </p:txBody>
      </p:sp>
    </p:spTree>
    <p:extLst>
      <p:ext uri="{BB962C8B-B14F-4D97-AF65-F5344CB8AC3E}">
        <p14:creationId xmlns:p14="http://schemas.microsoft.com/office/powerpoint/2010/main" val="38387500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ase study_Blue w/image top">
    <p:bg>
      <p:bgPr>
        <a:solidFill>
          <a:schemeClr val="tx1"/>
        </a:solidFill>
        <a:effectLst/>
      </p:bgPr>
    </p:bg>
    <p:spTree>
      <p:nvGrpSpPr>
        <p:cNvPr id="1" name=""/>
        <p:cNvGrpSpPr/>
        <p:nvPr/>
      </p:nvGrpSpPr>
      <p:grpSpPr>
        <a:xfrm>
          <a:off x="0" y="0"/>
          <a:ext cx="0" cy="0"/>
          <a:chOff x="0" y="0"/>
          <a:chExt cx="0" cy="0"/>
        </a:xfrm>
      </p:grpSpPr>
      <p:sp>
        <p:nvSpPr>
          <p:cNvPr id="17" name="Text Placeholder 1">
            <a:extLst>
              <a:ext uri="{FF2B5EF4-FFF2-40B4-BE49-F238E27FC236}">
                <a16:creationId xmlns:a16="http://schemas.microsoft.com/office/drawing/2014/main" id="{B425B684-C025-7A40-8525-E424A3D79E9C}"/>
              </a:ext>
            </a:extLst>
          </p:cNvPr>
          <p:cNvSpPr>
            <a:spLocks noGrp="1"/>
          </p:cNvSpPr>
          <p:nvPr userDrawn="1">
            <p:ph type="body" sz="quarter" idx="15" hasCustomPrompt="1"/>
          </p:nvPr>
        </p:nvSpPr>
        <p:spPr>
          <a:xfrm>
            <a:off x="515938" y="4079317"/>
            <a:ext cx="11160124" cy="237308"/>
          </a:xfrm>
          <a:prstGeom prst="rect">
            <a:avLst/>
          </a:prstGeom>
        </p:spPr>
        <p:txBody>
          <a:bodyPr rtlCol="0"/>
          <a:lstStyle>
            <a:lvl1pPr marL="0" indent="0">
              <a:lnSpc>
                <a:spcPct val="100000"/>
              </a:lnSpc>
              <a:buNone/>
              <a:defRPr sz="1400" b="0">
                <a:solidFill>
                  <a:schemeClr val="bg1"/>
                </a:solidFill>
              </a:defRPr>
            </a:lvl1pPr>
          </a:lstStyle>
          <a:p>
            <a:pPr defTabSz="180000" fontAlgn="auto">
              <a:spcAft>
                <a:spcPts val="0"/>
              </a:spcAft>
              <a:defRPr/>
            </a:pPr>
            <a:r>
              <a:rPr lang="en-US" dirty="0"/>
              <a:t>Optional Subtitle</a:t>
            </a:r>
          </a:p>
        </p:txBody>
      </p:sp>
      <p:sp>
        <p:nvSpPr>
          <p:cNvPr id="2" name="Title 1"/>
          <p:cNvSpPr>
            <a:spLocks noGrp="1"/>
          </p:cNvSpPr>
          <p:nvPr userDrawn="1">
            <p:ph type="title" hasCustomPrompt="1"/>
          </p:nvPr>
        </p:nvSpPr>
        <p:spPr>
          <a:xfrm>
            <a:off x="515939" y="3548456"/>
            <a:ext cx="11160124" cy="577153"/>
          </a:xfrm>
        </p:spPr>
        <p:txBody>
          <a:bodyPr/>
          <a:lstStyle>
            <a:lvl1pPr>
              <a:defRPr>
                <a:solidFill>
                  <a:schemeClr val="bg1"/>
                </a:solidFill>
              </a:defRPr>
            </a:lvl1pPr>
          </a:lstStyle>
          <a:p>
            <a:r>
              <a:rPr lang="en-US" dirty="0"/>
              <a:t>Click to edit title</a:t>
            </a:r>
          </a:p>
        </p:txBody>
      </p:sp>
      <p:sp>
        <p:nvSpPr>
          <p:cNvPr id="56" name="Picture Placeholder 55">
            <a:extLst>
              <a:ext uri="{FF2B5EF4-FFF2-40B4-BE49-F238E27FC236}">
                <a16:creationId xmlns:a16="http://schemas.microsoft.com/office/drawing/2014/main" id="{58A9B93F-6E68-6F5A-4771-B313B6219D23}"/>
              </a:ext>
            </a:extLst>
          </p:cNvPr>
          <p:cNvSpPr>
            <a:spLocks noGrp="1"/>
          </p:cNvSpPr>
          <p:nvPr>
            <p:ph type="pic" sz="quarter" idx="29" hasCustomPrompt="1"/>
          </p:nvPr>
        </p:nvSpPr>
        <p:spPr>
          <a:xfrm>
            <a:off x="0" y="-1"/>
            <a:ext cx="12192000" cy="3211493"/>
          </a:xfrm>
          <a:custGeom>
            <a:avLst/>
            <a:gdLst>
              <a:gd name="connsiteX0" fmla="*/ 0 w 12192000"/>
              <a:gd name="connsiteY0" fmla="*/ 0 h 3211493"/>
              <a:gd name="connsiteX1" fmla="*/ 12192000 w 12192000"/>
              <a:gd name="connsiteY1" fmla="*/ 0 h 3211493"/>
              <a:gd name="connsiteX2" fmla="*/ 12192000 w 12192000"/>
              <a:gd name="connsiteY2" fmla="*/ 3211493 h 3211493"/>
              <a:gd name="connsiteX3" fmla="*/ 2935104 w 12192000"/>
              <a:gd name="connsiteY3" fmla="*/ 3211493 h 3211493"/>
              <a:gd name="connsiteX4" fmla="*/ 2676434 w 12192000"/>
              <a:gd name="connsiteY4" fmla="*/ 3199808 h 3211493"/>
              <a:gd name="connsiteX5" fmla="*/ 0 w 12192000"/>
              <a:gd name="connsiteY5" fmla="*/ 2170963 h 321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211493">
                <a:moveTo>
                  <a:pt x="0" y="0"/>
                </a:moveTo>
                <a:lnTo>
                  <a:pt x="12192000" y="0"/>
                </a:lnTo>
                <a:lnTo>
                  <a:pt x="12192000" y="3211493"/>
                </a:lnTo>
                <a:lnTo>
                  <a:pt x="2935104" y="3211493"/>
                </a:lnTo>
                <a:lnTo>
                  <a:pt x="2676434" y="3199808"/>
                </a:lnTo>
                <a:cubicBezTo>
                  <a:pt x="1461768" y="3085492"/>
                  <a:pt x="1375342" y="2170963"/>
                  <a:pt x="0" y="2170963"/>
                </a:cubicBezTo>
                <a:close/>
              </a:path>
            </a:pathLst>
          </a:custGeom>
          <a:solidFill>
            <a:schemeClr val="bg2"/>
          </a:solidFill>
        </p:spPr>
        <p:txBody>
          <a:bodyPr wrap="square">
            <a:noAutofit/>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GB" dirty="0"/>
          </a:p>
        </p:txBody>
      </p:sp>
      <p:sp>
        <p:nvSpPr>
          <p:cNvPr id="5" name="Rectangle 4">
            <a:extLst>
              <a:ext uri="{FF2B5EF4-FFF2-40B4-BE49-F238E27FC236}">
                <a16:creationId xmlns:a16="http://schemas.microsoft.com/office/drawing/2014/main" id="{58B2AF23-F3AD-B904-2D08-EFFFE2F6BDB3}"/>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Date Placeholder 4">
            <a:extLst>
              <a:ext uri="{FF2B5EF4-FFF2-40B4-BE49-F238E27FC236}">
                <a16:creationId xmlns:a16="http://schemas.microsoft.com/office/drawing/2014/main" id="{3365A4A1-8E58-E4A8-1874-3A0994B81DD5}"/>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endParaRPr lang="en-US" dirty="0"/>
          </a:p>
        </p:txBody>
      </p:sp>
      <p:sp>
        <p:nvSpPr>
          <p:cNvPr id="8" name="Slide Number Placeholder 6">
            <a:extLst>
              <a:ext uri="{FF2B5EF4-FFF2-40B4-BE49-F238E27FC236}">
                <a16:creationId xmlns:a16="http://schemas.microsoft.com/office/drawing/2014/main" id="{911A5B85-C563-8BA2-275D-67973894E0F9}"/>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dirty="0"/>
          </a:p>
        </p:txBody>
      </p:sp>
      <p:sp>
        <p:nvSpPr>
          <p:cNvPr id="9" name="TextBox 8">
            <a:extLst>
              <a:ext uri="{FF2B5EF4-FFF2-40B4-BE49-F238E27FC236}">
                <a16:creationId xmlns:a16="http://schemas.microsoft.com/office/drawing/2014/main" id="{5F52AA32-B51B-0ECB-4FDE-E599C1993649}"/>
              </a:ext>
            </a:extLst>
          </p:cNvPr>
          <p:cNvSpPr txBox="1"/>
          <p:nvPr userDrawn="1"/>
        </p:nvSpPr>
        <p:spPr>
          <a:xfrm>
            <a:off x="515938" y="6596798"/>
            <a:ext cx="1727199" cy="246221"/>
          </a:xfrm>
          <a:prstGeom prst="rect">
            <a:avLst/>
          </a:prstGeom>
          <a:noFill/>
        </p:spPr>
        <p:txBody>
          <a:bodyPr wrap="square" lIns="0" rtlCol="0">
            <a:spAutoFit/>
          </a:bodyPr>
          <a:lstStyle/>
          <a:p>
            <a:r>
              <a:rPr lang="en-US" sz="1000" b="0" dirty="0">
                <a:solidFill>
                  <a:schemeClr val="tx1"/>
                </a:solidFill>
              </a:rPr>
              <a:t>www.dlapiper.com</a:t>
            </a:r>
          </a:p>
        </p:txBody>
      </p:sp>
      <p:sp>
        <p:nvSpPr>
          <p:cNvPr id="11" name="Footer Placeholder 3">
            <a:extLst>
              <a:ext uri="{FF2B5EF4-FFF2-40B4-BE49-F238E27FC236}">
                <a16:creationId xmlns:a16="http://schemas.microsoft.com/office/drawing/2014/main" id="{3CE617CE-8447-02ED-B743-3B8FBEE7B048}"/>
              </a:ext>
            </a:extLst>
          </p:cNvPr>
          <p:cNvSpPr>
            <a:spLocks noGrp="1"/>
          </p:cNvSpPr>
          <p:nvPr>
            <p:ph type="ftr" sz="quarter" idx="17"/>
          </p:nvPr>
        </p:nvSpPr>
        <p:spPr>
          <a:xfrm>
            <a:off x="2387600" y="6596798"/>
            <a:ext cx="7416800" cy="256092"/>
          </a:xfrm>
        </p:spPr>
        <p:txBody>
          <a:bodyPr/>
          <a:lstStyle>
            <a:lvl1pPr>
              <a:defRPr>
                <a:solidFill>
                  <a:schemeClr val="tx1"/>
                </a:solidFill>
              </a:defRPr>
            </a:lvl1pPr>
          </a:lstStyle>
          <a:p>
            <a:endParaRPr lang="en-US" dirty="0"/>
          </a:p>
        </p:txBody>
      </p:sp>
      <p:sp>
        <p:nvSpPr>
          <p:cNvPr id="4" name="Content Placeholder 8">
            <a:extLst>
              <a:ext uri="{FF2B5EF4-FFF2-40B4-BE49-F238E27FC236}">
                <a16:creationId xmlns:a16="http://schemas.microsoft.com/office/drawing/2014/main" id="{A6A47B43-46FD-0146-FDB7-AE538CD3EBB3}"/>
              </a:ext>
            </a:extLst>
          </p:cNvPr>
          <p:cNvSpPr>
            <a:spLocks noGrp="1"/>
          </p:cNvSpPr>
          <p:nvPr>
            <p:ph sz="quarter" idx="18"/>
          </p:nvPr>
        </p:nvSpPr>
        <p:spPr>
          <a:xfrm>
            <a:off x="515938" y="4462573"/>
            <a:ext cx="11160125" cy="1846152"/>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34609297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ase study Text Layout White w/blue wave">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E34EACE-1A01-3EEA-4C68-8049BAFBF76C}"/>
              </a:ext>
            </a:extLst>
          </p:cNvPr>
          <p:cNvSpPr>
            <a:spLocks noChangeAspect="1"/>
          </p:cNvSpPr>
          <p:nvPr userDrawn="1"/>
        </p:nvSpPr>
        <p:spPr>
          <a:xfrm flipH="1">
            <a:off x="8534400" y="5122012"/>
            <a:ext cx="3657600" cy="1594721"/>
          </a:xfrm>
          <a:custGeom>
            <a:avLst/>
            <a:gdLst>
              <a:gd name="connsiteX0" fmla="*/ 1395743 w 1395743"/>
              <a:gd name="connsiteY0" fmla="*/ 558132 h 608547"/>
              <a:gd name="connsiteX1" fmla="*/ 0 w 1395743"/>
              <a:gd name="connsiteY1" fmla="*/ 0 h 608547"/>
              <a:gd name="connsiteX2" fmla="*/ 0 w 1395743"/>
              <a:gd name="connsiteY2" fmla="*/ 608548 h 608547"/>
              <a:gd name="connsiteX3" fmla="*/ 1395743 w 1395743"/>
              <a:gd name="connsiteY3" fmla="*/ 608548 h 608547"/>
              <a:gd name="connsiteX4" fmla="*/ 1395743 w 1395743"/>
              <a:gd name="connsiteY4" fmla="*/ 558127 h 608547"/>
              <a:gd name="connsiteX5" fmla="*/ 1395743 w 1395743"/>
              <a:gd name="connsiteY5" fmla="*/ 558132 h 608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5743" h="608547">
                <a:moveTo>
                  <a:pt x="1395743" y="558132"/>
                </a:moveTo>
                <a:cubicBezTo>
                  <a:pt x="837446" y="558132"/>
                  <a:pt x="558297" y="0"/>
                  <a:pt x="0" y="0"/>
                </a:cubicBezTo>
                <a:lnTo>
                  <a:pt x="0" y="608548"/>
                </a:lnTo>
                <a:lnTo>
                  <a:pt x="1395743" y="608548"/>
                </a:lnTo>
                <a:lnTo>
                  <a:pt x="1395743" y="558127"/>
                </a:lnTo>
                <a:lnTo>
                  <a:pt x="1395743" y="558132"/>
                </a:lnTo>
                <a:close/>
              </a:path>
            </a:pathLst>
          </a:custGeom>
          <a:solidFill>
            <a:schemeClr val="tx1"/>
          </a:solidFill>
          <a:ln w="503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3" name="Picture Placeholder 5">
            <a:extLst>
              <a:ext uri="{FF2B5EF4-FFF2-40B4-BE49-F238E27FC236}">
                <a16:creationId xmlns:a16="http://schemas.microsoft.com/office/drawing/2014/main" id="{FE8A38F3-8DD2-7E2F-507D-3E0344BF7BBD}"/>
              </a:ext>
            </a:extLst>
          </p:cNvPr>
          <p:cNvSpPr>
            <a:spLocks noGrp="1"/>
          </p:cNvSpPr>
          <p:nvPr>
            <p:ph type="pic" sz="quarter" idx="19" hasCustomPrompt="1"/>
          </p:nvPr>
        </p:nvSpPr>
        <p:spPr>
          <a:xfrm>
            <a:off x="524106" y="1447185"/>
            <a:ext cx="5492519" cy="1561200"/>
          </a:xfrm>
          <a:solidFill>
            <a:schemeClr val="bg1">
              <a:lumMod val="95000"/>
            </a:schemeClr>
          </a:solidFill>
        </p:spPr>
        <p:txBody>
          <a:bodyPr/>
          <a:lstStyle>
            <a:lvl1pPr marL="0" indent="0">
              <a:buNone/>
              <a:defRPr/>
            </a:lvl1pPr>
          </a:lstStyle>
          <a:p>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
        <p:nvSpPr>
          <p:cNvPr id="6" name="Picture Placeholder 5">
            <a:extLst>
              <a:ext uri="{FF2B5EF4-FFF2-40B4-BE49-F238E27FC236}">
                <a16:creationId xmlns:a16="http://schemas.microsoft.com/office/drawing/2014/main" id="{056433B0-6ADE-6F10-8232-911DD5A611F9}"/>
              </a:ext>
            </a:extLst>
          </p:cNvPr>
          <p:cNvSpPr>
            <a:spLocks noGrp="1"/>
          </p:cNvSpPr>
          <p:nvPr>
            <p:ph type="pic" sz="quarter" idx="21" hasCustomPrompt="1"/>
          </p:nvPr>
        </p:nvSpPr>
        <p:spPr>
          <a:xfrm>
            <a:off x="6205059" y="1447185"/>
            <a:ext cx="5492519" cy="1561200"/>
          </a:xfrm>
          <a:solidFill>
            <a:schemeClr val="bg1">
              <a:lumMod val="95000"/>
            </a:schemeClr>
          </a:solidFill>
        </p:spPr>
        <p:txBody>
          <a:bodyPr/>
          <a:lstStyle>
            <a:lvl1pPr marL="0" indent="0">
              <a:buNone/>
              <a:defRPr/>
            </a:lvl1pPr>
          </a:lstStyle>
          <a:p>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
        <p:nvSpPr>
          <p:cNvPr id="7" name="Content Placeholder 8">
            <a:extLst>
              <a:ext uri="{FF2B5EF4-FFF2-40B4-BE49-F238E27FC236}">
                <a16:creationId xmlns:a16="http://schemas.microsoft.com/office/drawing/2014/main" id="{0610D4C8-BDF3-8772-B178-74EEC91CB797}"/>
              </a:ext>
            </a:extLst>
          </p:cNvPr>
          <p:cNvSpPr>
            <a:spLocks noGrp="1"/>
          </p:cNvSpPr>
          <p:nvPr>
            <p:ph sz="quarter" idx="18"/>
          </p:nvPr>
        </p:nvSpPr>
        <p:spPr>
          <a:xfrm>
            <a:off x="515935" y="3579779"/>
            <a:ext cx="5508626" cy="2728946"/>
          </a:xfrm>
        </p:spPr>
        <p:txBody>
          <a:bodyPr numCol="1" spcCol="182880"/>
          <a:lstStyle>
            <a:lvl1pPr marL="0" indent="0">
              <a:lnSpc>
                <a:spcPct val="100000"/>
              </a:lnSpc>
              <a:spcBef>
                <a:spcPts val="0"/>
              </a:spcBef>
              <a:buNone/>
              <a:defRPr/>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8">
            <a:extLst>
              <a:ext uri="{FF2B5EF4-FFF2-40B4-BE49-F238E27FC236}">
                <a16:creationId xmlns:a16="http://schemas.microsoft.com/office/drawing/2014/main" id="{9F54983E-BD8A-A21A-1548-59CFDEF78CE3}"/>
              </a:ext>
            </a:extLst>
          </p:cNvPr>
          <p:cNvSpPr>
            <a:spLocks noGrp="1"/>
          </p:cNvSpPr>
          <p:nvPr>
            <p:ph sz="quarter" idx="20"/>
          </p:nvPr>
        </p:nvSpPr>
        <p:spPr>
          <a:xfrm>
            <a:off x="6196888" y="3579779"/>
            <a:ext cx="5508626" cy="2728946"/>
          </a:xfrm>
        </p:spPr>
        <p:txBody>
          <a:bodyPr numCol="1" spcCol="182880"/>
          <a:lstStyle>
            <a:lvl1pPr marL="0" indent="0">
              <a:lnSpc>
                <a:spcPct val="100000"/>
              </a:lnSpc>
              <a:spcBef>
                <a:spcPts val="0"/>
              </a:spcBef>
              <a:buNone/>
              <a:defRPr/>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EABE35F5-E1B2-5F5D-909C-45A62038CD9E}"/>
              </a:ext>
            </a:extLst>
          </p:cNvPr>
          <p:cNvSpPr>
            <a:spLocks noGrp="1"/>
          </p:cNvSpPr>
          <p:nvPr>
            <p:ph sz="quarter" idx="22" hasCustomPrompt="1"/>
          </p:nvPr>
        </p:nvSpPr>
        <p:spPr>
          <a:xfrm>
            <a:off x="515935" y="3150194"/>
            <a:ext cx="5508626" cy="278806"/>
          </a:xfrm>
        </p:spPr>
        <p:txBody>
          <a:bodyPr numCol="1" spcCol="182880"/>
          <a:lstStyle>
            <a:lvl1pPr marL="0" indent="0">
              <a:lnSpc>
                <a:spcPct val="100000"/>
              </a:lnSpc>
              <a:spcBef>
                <a:spcPts val="0"/>
              </a:spcBef>
              <a:buNone/>
              <a:defRPr sz="1800" b="0" i="0">
                <a:solidFill>
                  <a:schemeClr val="accent6"/>
                </a:solidFill>
                <a:latin typeface="Cambria" panose="02040503050406030204" pitchFamily="18" charset="0"/>
              </a:defRPr>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Case Study Title</a:t>
            </a:r>
          </a:p>
        </p:txBody>
      </p:sp>
      <p:sp>
        <p:nvSpPr>
          <p:cNvPr id="11" name="Content Placeholder 8">
            <a:extLst>
              <a:ext uri="{FF2B5EF4-FFF2-40B4-BE49-F238E27FC236}">
                <a16:creationId xmlns:a16="http://schemas.microsoft.com/office/drawing/2014/main" id="{A3211E22-9CF7-211C-2D54-C66B8E358197}"/>
              </a:ext>
            </a:extLst>
          </p:cNvPr>
          <p:cNvSpPr>
            <a:spLocks noGrp="1"/>
          </p:cNvSpPr>
          <p:nvPr>
            <p:ph sz="quarter" idx="23" hasCustomPrompt="1"/>
          </p:nvPr>
        </p:nvSpPr>
        <p:spPr>
          <a:xfrm>
            <a:off x="6196888" y="3150194"/>
            <a:ext cx="5508626" cy="278806"/>
          </a:xfrm>
        </p:spPr>
        <p:txBody>
          <a:bodyPr numCol="1" spcCol="182880"/>
          <a:lstStyle>
            <a:lvl1pPr marL="0" indent="0">
              <a:lnSpc>
                <a:spcPct val="100000"/>
              </a:lnSpc>
              <a:spcBef>
                <a:spcPts val="0"/>
              </a:spcBef>
              <a:buNone/>
              <a:defRPr sz="1800" b="0" i="0">
                <a:solidFill>
                  <a:schemeClr val="accent6"/>
                </a:solidFill>
                <a:latin typeface="Cambria" panose="02040503050406030204" pitchFamily="18" charset="0"/>
              </a:defRPr>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Case Study Title</a:t>
            </a:r>
          </a:p>
        </p:txBody>
      </p:sp>
    </p:spTree>
    <p:extLst>
      <p:ext uri="{BB962C8B-B14F-4D97-AF65-F5344CB8AC3E}">
        <p14:creationId xmlns:p14="http://schemas.microsoft.com/office/powerpoint/2010/main" val="30917879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Layout White w/contact info righ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69BC868-8872-8DEF-554C-D4C2424A3943}"/>
              </a:ext>
            </a:extLst>
          </p:cNvPr>
          <p:cNvSpPr/>
          <p:nvPr userDrawn="1"/>
        </p:nvSpPr>
        <p:spPr>
          <a:xfrm>
            <a:off x="9265920" y="0"/>
            <a:ext cx="2926080" cy="6858000"/>
          </a:xfrm>
          <a:prstGeom prst="rect">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7">
            <a:extLst>
              <a:ext uri="{FF2B5EF4-FFF2-40B4-BE49-F238E27FC236}">
                <a16:creationId xmlns:a16="http://schemas.microsoft.com/office/drawing/2014/main" id="{C8AE5D82-5CAC-AEBE-C916-F3E45C05E472}"/>
              </a:ext>
            </a:extLst>
          </p:cNvPr>
          <p:cNvSpPr>
            <a:spLocks noGrp="1"/>
          </p:cNvSpPr>
          <p:nvPr>
            <p:ph type="pic" sz="quarter" idx="28" hasCustomPrompt="1"/>
          </p:nvPr>
        </p:nvSpPr>
        <p:spPr>
          <a:xfrm>
            <a:off x="9265920" y="0"/>
            <a:ext cx="2926078" cy="4795648"/>
          </a:xfrm>
          <a:custGeom>
            <a:avLst/>
            <a:gdLst>
              <a:gd name="connsiteX0" fmla="*/ 0 w 2926080"/>
              <a:gd name="connsiteY0" fmla="*/ 0 h 4795648"/>
              <a:gd name="connsiteX1" fmla="*/ 2926080 w 2926080"/>
              <a:gd name="connsiteY1" fmla="*/ 0 h 4795648"/>
              <a:gd name="connsiteX2" fmla="*/ 2926080 w 2926080"/>
              <a:gd name="connsiteY2" fmla="*/ 3622470 h 4795648"/>
              <a:gd name="connsiteX3" fmla="*/ 2721673 w 2926080"/>
              <a:gd name="connsiteY3" fmla="*/ 3635088 h 4795648"/>
              <a:gd name="connsiteX4" fmla="*/ 213547 w 2926080"/>
              <a:gd name="connsiteY4" fmla="*/ 4782467 h 4795648"/>
              <a:gd name="connsiteX5" fmla="*/ 0 w 2926080"/>
              <a:gd name="connsiteY5" fmla="*/ 4795648 h 4795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6080" h="4795648">
                <a:moveTo>
                  <a:pt x="0" y="0"/>
                </a:moveTo>
                <a:lnTo>
                  <a:pt x="2926080" y="0"/>
                </a:lnTo>
                <a:lnTo>
                  <a:pt x="2926080" y="3622470"/>
                </a:lnTo>
                <a:lnTo>
                  <a:pt x="2721673" y="3635088"/>
                </a:lnTo>
                <a:cubicBezTo>
                  <a:pt x="1754540" y="3755442"/>
                  <a:pt x="1180680" y="4662112"/>
                  <a:pt x="213547" y="4782467"/>
                </a:cubicBezTo>
                <a:lnTo>
                  <a:pt x="0" y="4795648"/>
                </a:ln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7" name="Content Placeholder 8">
            <a:extLst>
              <a:ext uri="{FF2B5EF4-FFF2-40B4-BE49-F238E27FC236}">
                <a16:creationId xmlns:a16="http://schemas.microsoft.com/office/drawing/2014/main" id="{A77F60A3-F876-6602-90D6-566506589B1B}"/>
              </a:ext>
            </a:extLst>
          </p:cNvPr>
          <p:cNvSpPr>
            <a:spLocks noGrp="1"/>
          </p:cNvSpPr>
          <p:nvPr>
            <p:ph sz="quarter" idx="26"/>
          </p:nvPr>
        </p:nvSpPr>
        <p:spPr>
          <a:xfrm>
            <a:off x="9793127" y="4809890"/>
            <a:ext cx="1871664" cy="1480859"/>
          </a:xfrm>
        </p:spPr>
        <p:txBody>
          <a:bodyPr numCol="1" anchor="t"/>
          <a:lstStyle>
            <a:lvl1pPr marL="0" indent="0">
              <a:lnSpc>
                <a:spcPct val="100000"/>
              </a:lnSpc>
              <a:spcAft>
                <a:spcPts val="0"/>
              </a:spcAft>
              <a:buNone/>
              <a:defRPr lang="en-US" sz="1600" b="0" kern="1200" dirty="0">
                <a:solidFill>
                  <a:schemeClr val="bg1"/>
                </a:solidFill>
                <a:latin typeface="Cambria" panose="02040503050406030204" pitchFamily="18" charset="0"/>
                <a:ea typeface="Cambria" panose="02040503050406030204" pitchFamily="18" charset="0"/>
                <a:cs typeface="+mj-cs"/>
              </a:defRPr>
            </a:lvl1pPr>
            <a:lvl2pPr marL="9525" indent="0">
              <a:lnSpc>
                <a:spcPct val="100000"/>
              </a:lnSpc>
              <a:spcAft>
                <a:spcPts val="0"/>
              </a:spcAft>
              <a:buNone/>
              <a:tabLst/>
              <a:defRPr lang="en-US" sz="1200" b="1" kern="1200" dirty="0">
                <a:solidFill>
                  <a:schemeClr val="bg2"/>
                </a:solidFill>
                <a:latin typeface="Arial"/>
                <a:ea typeface="Cambria" panose="02040503050406030204" pitchFamily="18" charset="0"/>
                <a:cs typeface="+mj-cs"/>
              </a:defRPr>
            </a:lvl2pPr>
            <a:lvl3pPr marL="0" indent="0">
              <a:lnSpc>
                <a:spcPct val="100000"/>
              </a:lnSpc>
              <a:spcAft>
                <a:spcPts val="1200"/>
              </a:spcAft>
              <a:buNone/>
              <a:defRPr lang="en-US" sz="1200" b="0" kern="1200" dirty="0">
                <a:solidFill>
                  <a:schemeClr val="bg2"/>
                </a:solidFill>
                <a:latin typeface="Arial"/>
                <a:ea typeface="Cambria" panose="02040503050406030204" pitchFamily="18" charset="0"/>
                <a:cs typeface="+mj-cs"/>
              </a:defRPr>
            </a:lvl3pPr>
            <a:lvl4pPr marL="0" indent="0" algn="l" defTabSz="914400" rtl="0" eaLnBrk="1" latinLnBrk="0" hangingPunct="1">
              <a:lnSpc>
                <a:spcPct val="100000"/>
              </a:lnSpc>
              <a:spcBef>
                <a:spcPct val="0"/>
              </a:spcBef>
              <a:spcAft>
                <a:spcPct val="30000"/>
              </a:spcAft>
              <a:buNone/>
              <a:defRPr lang="en-US" sz="1200" b="0" kern="1200" dirty="0">
                <a:solidFill>
                  <a:schemeClr val="bg1"/>
                </a:solidFill>
                <a:latin typeface="Arial"/>
                <a:ea typeface="Cambria" panose="02040503050406030204" pitchFamily="18" charset="0"/>
                <a:cs typeface="+mj-cs"/>
              </a:defRPr>
            </a:lvl4pPr>
            <a:lvl5pPr>
              <a:lnSpc>
                <a:spcPct val="100000"/>
              </a:lnSpc>
              <a:defRPr lang="en-US" sz="1200" b="0" kern="1200" dirty="0">
                <a:solidFill>
                  <a:schemeClr val="tx1"/>
                </a:solidFill>
                <a:latin typeface="Arial"/>
                <a:ea typeface="Cambria" panose="02040503050406030204" pitchFamily="18" charset="0"/>
                <a:cs typeface="+mj-cs"/>
              </a:defRPr>
            </a:lvl5pPr>
          </a:lstStyle>
          <a:p>
            <a:pPr lvl="0"/>
            <a:r>
              <a:rPr lang="en-US"/>
              <a:t>Click to edit Master text styles</a:t>
            </a:r>
          </a:p>
          <a:p>
            <a:pPr lvl="1"/>
            <a:r>
              <a:rPr lang="en-US"/>
              <a:t>Second level</a:t>
            </a:r>
          </a:p>
          <a:p>
            <a:pPr lvl="2"/>
            <a:r>
              <a:rPr lang="en-US"/>
              <a:t>Third level</a:t>
            </a:r>
          </a:p>
          <a:p>
            <a:pPr lvl="3"/>
            <a:r>
              <a:rPr lang="en-US"/>
              <a:t>Fourth level</a:t>
            </a:r>
          </a:p>
          <a:p>
            <a:pPr marL="0" lvl="3" indent="0" algn="l" defTabSz="914400" rtl="0" eaLnBrk="1" latinLnBrk="0" hangingPunct="1">
              <a:lnSpc>
                <a:spcPct val="100000"/>
              </a:lnSpc>
              <a:spcBef>
                <a:spcPct val="0"/>
              </a:spcBef>
              <a:spcAft>
                <a:spcPct val="30000"/>
              </a:spcAft>
              <a:buClrTx/>
              <a:buFont typeface="Arial" panose="020B0604020202020204" pitchFamily="34" charset="0"/>
              <a:buNone/>
              <a:tabLst/>
            </a:pPr>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8214101"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8217184"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8217096" cy="4876524"/>
          </a:xfrm>
        </p:spPr>
        <p:txBody>
          <a:bodyPr vert="horz" lIns="0" tIns="0" rIns="0" bIns="0" numCol="1" spcCol="137160" rtlCol="0">
            <a:noAutofit/>
          </a:bodyPr>
          <a:lstStyle>
            <a:lvl1pPr marL="0" indent="0">
              <a:buNone/>
              <a:defRPr lang="en-US" dirty="0">
                <a:solidFill>
                  <a:schemeClr val="tx1"/>
                </a:solidFill>
              </a:defRPr>
            </a:lvl1pPr>
            <a:lvl2pPr>
              <a:defRPr kumimoji="0" lang="en-US" b="0" i="0" u="none" strike="noStrike" cap="none" spc="0" normalizeH="0" baseline="0" dirty="0">
                <a:ln>
                  <a:noFill/>
                </a:ln>
                <a:solidFill>
                  <a:schemeClr val="tx1"/>
                </a:solidFill>
                <a:effectLst/>
                <a:uLnTx/>
                <a:uFillTx/>
                <a:latin typeface="Arial" panose="020B0604020202020204"/>
              </a:defRPr>
            </a:lvl2pPr>
            <a:lvl3pPr>
              <a:defRPr kumimoji="0" lang="en-US" b="0" i="0" u="none" strike="noStrike" cap="none" spc="0" normalizeH="0" baseline="0" dirty="0">
                <a:ln>
                  <a:noFill/>
                </a:ln>
                <a:solidFill>
                  <a:schemeClr val="tx1"/>
                </a:solidFill>
                <a:effectLst/>
                <a:uLnTx/>
                <a:uFillTx/>
                <a:latin typeface="Arial" panose="020B0604020202020204"/>
              </a:defRPr>
            </a:lvl3pPr>
            <a:lvl4pPr>
              <a:defRPr kumimoji="0" lang="en-US" b="0" i="0" u="none" strike="noStrike" cap="none" spc="0" normalizeH="0" baseline="0" dirty="0">
                <a:ln>
                  <a:noFill/>
                </a:ln>
                <a:solidFill>
                  <a:schemeClr val="tx1"/>
                </a:solidFill>
                <a:effectLst/>
                <a:uLnTx/>
                <a:uFillTx/>
                <a:latin typeface="Arial" panose="020B0604020202020204"/>
              </a:defRPr>
            </a:lvl4pPr>
            <a:lvl5pPr>
              <a:defRPr kumimoji="0" lang="en-US" b="0" i="0" u="none" strike="noStrike" cap="none" spc="0" normalizeH="0" baseline="0" dirty="0">
                <a:ln>
                  <a:noFill/>
                </a:ln>
                <a:solidFill>
                  <a:schemeClr val="tx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29363257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Layout Blue w/contact info right">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3C966C-6620-9430-699F-CDECDDCD999C}"/>
              </a:ext>
            </a:extLst>
          </p:cNvPr>
          <p:cNvSpPr/>
          <p:nvPr userDrawn="1"/>
        </p:nvSpPr>
        <p:spPr>
          <a:xfrm>
            <a:off x="9265920" y="0"/>
            <a:ext cx="2926080" cy="685800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7">
            <a:extLst>
              <a:ext uri="{FF2B5EF4-FFF2-40B4-BE49-F238E27FC236}">
                <a16:creationId xmlns:a16="http://schemas.microsoft.com/office/drawing/2014/main" id="{D1219500-9922-EE08-655A-35C8C4224F51}"/>
              </a:ext>
            </a:extLst>
          </p:cNvPr>
          <p:cNvSpPr>
            <a:spLocks noGrp="1"/>
          </p:cNvSpPr>
          <p:nvPr>
            <p:ph type="pic" sz="quarter" idx="28" hasCustomPrompt="1"/>
          </p:nvPr>
        </p:nvSpPr>
        <p:spPr>
          <a:xfrm>
            <a:off x="9265920" y="0"/>
            <a:ext cx="2926078" cy="4795648"/>
          </a:xfrm>
          <a:custGeom>
            <a:avLst/>
            <a:gdLst>
              <a:gd name="connsiteX0" fmla="*/ 0 w 2926080"/>
              <a:gd name="connsiteY0" fmla="*/ 0 h 4795648"/>
              <a:gd name="connsiteX1" fmla="*/ 2926080 w 2926080"/>
              <a:gd name="connsiteY1" fmla="*/ 0 h 4795648"/>
              <a:gd name="connsiteX2" fmla="*/ 2926080 w 2926080"/>
              <a:gd name="connsiteY2" fmla="*/ 3622470 h 4795648"/>
              <a:gd name="connsiteX3" fmla="*/ 2721673 w 2926080"/>
              <a:gd name="connsiteY3" fmla="*/ 3635088 h 4795648"/>
              <a:gd name="connsiteX4" fmla="*/ 213547 w 2926080"/>
              <a:gd name="connsiteY4" fmla="*/ 4782467 h 4795648"/>
              <a:gd name="connsiteX5" fmla="*/ 0 w 2926080"/>
              <a:gd name="connsiteY5" fmla="*/ 4795648 h 4795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6080" h="4795648">
                <a:moveTo>
                  <a:pt x="0" y="0"/>
                </a:moveTo>
                <a:lnTo>
                  <a:pt x="2926080" y="0"/>
                </a:lnTo>
                <a:lnTo>
                  <a:pt x="2926080" y="3622470"/>
                </a:lnTo>
                <a:lnTo>
                  <a:pt x="2721673" y="3635088"/>
                </a:lnTo>
                <a:cubicBezTo>
                  <a:pt x="1754540" y="3755442"/>
                  <a:pt x="1180680" y="4662112"/>
                  <a:pt x="213547" y="4782467"/>
                </a:cubicBezTo>
                <a:lnTo>
                  <a:pt x="0" y="4795648"/>
                </a:ln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21" name="Content Placeholder 8">
            <a:extLst>
              <a:ext uri="{FF2B5EF4-FFF2-40B4-BE49-F238E27FC236}">
                <a16:creationId xmlns:a16="http://schemas.microsoft.com/office/drawing/2014/main" id="{7732946E-74FE-4DF0-CE9D-9DEA0B10FC82}"/>
              </a:ext>
            </a:extLst>
          </p:cNvPr>
          <p:cNvSpPr>
            <a:spLocks noGrp="1"/>
          </p:cNvSpPr>
          <p:nvPr>
            <p:ph sz="quarter" idx="26"/>
          </p:nvPr>
        </p:nvSpPr>
        <p:spPr>
          <a:xfrm>
            <a:off x="9793127" y="4809890"/>
            <a:ext cx="1871664" cy="1480859"/>
          </a:xfrm>
        </p:spPr>
        <p:txBody>
          <a:bodyPr numCol="1" anchor="t"/>
          <a:lstStyle>
            <a:lvl1pPr marL="0" indent="0">
              <a:lnSpc>
                <a:spcPct val="100000"/>
              </a:lnSpc>
              <a:spcAft>
                <a:spcPts val="0"/>
              </a:spcAft>
              <a:buNone/>
              <a:defRPr lang="en-US" sz="1600" b="0" kern="1200" dirty="0">
                <a:solidFill>
                  <a:schemeClr val="tx1"/>
                </a:solidFill>
                <a:latin typeface="Cambria" panose="02040503050406030204" pitchFamily="18" charset="0"/>
                <a:ea typeface="Cambria" panose="02040503050406030204" pitchFamily="18" charset="0"/>
                <a:cs typeface="+mj-cs"/>
              </a:defRPr>
            </a:lvl1pPr>
            <a:lvl2pPr marL="9525" indent="0">
              <a:lnSpc>
                <a:spcPct val="100000"/>
              </a:lnSpc>
              <a:spcAft>
                <a:spcPts val="0"/>
              </a:spcAft>
              <a:buNone/>
              <a:tabLst/>
              <a:defRPr lang="en-US" sz="1200" b="1" kern="1200" dirty="0">
                <a:solidFill>
                  <a:srgbClr val="7B7B7B"/>
                </a:solidFill>
                <a:latin typeface="Arial"/>
                <a:ea typeface="Cambria" panose="02040503050406030204" pitchFamily="18" charset="0"/>
                <a:cs typeface="+mj-cs"/>
              </a:defRPr>
            </a:lvl2pPr>
            <a:lvl3pPr marL="0" indent="0">
              <a:lnSpc>
                <a:spcPct val="100000"/>
              </a:lnSpc>
              <a:spcAft>
                <a:spcPts val="1200"/>
              </a:spcAft>
              <a:buNone/>
              <a:defRPr lang="en-US" sz="1200" b="0" kern="1200" dirty="0">
                <a:solidFill>
                  <a:srgbClr val="7B7B7B"/>
                </a:solidFill>
                <a:latin typeface="Arial"/>
                <a:ea typeface="Cambria" panose="02040503050406030204" pitchFamily="18" charset="0"/>
                <a:cs typeface="+mj-cs"/>
              </a:defRPr>
            </a:lvl3pPr>
            <a:lvl4pPr marL="0" indent="0" algn="l" defTabSz="914400" rtl="0" eaLnBrk="1" latinLnBrk="0" hangingPunct="1">
              <a:lnSpc>
                <a:spcPct val="100000"/>
              </a:lnSpc>
              <a:spcBef>
                <a:spcPct val="0"/>
              </a:spcBef>
              <a:spcAft>
                <a:spcPct val="30000"/>
              </a:spcAft>
              <a:buNone/>
              <a:defRPr lang="en-US" sz="1200" b="0" kern="1200" dirty="0">
                <a:solidFill>
                  <a:schemeClr val="tx1"/>
                </a:solidFill>
                <a:latin typeface="Arial"/>
                <a:ea typeface="Cambria" panose="02040503050406030204" pitchFamily="18" charset="0"/>
                <a:cs typeface="+mj-cs"/>
              </a:defRPr>
            </a:lvl4pPr>
            <a:lvl5pPr>
              <a:lnSpc>
                <a:spcPct val="100000"/>
              </a:lnSpc>
              <a:defRPr lang="en-US" sz="1200" b="0" kern="1200" dirty="0">
                <a:solidFill>
                  <a:schemeClr val="tx1"/>
                </a:solidFill>
                <a:latin typeface="Arial"/>
                <a:ea typeface="Cambria" panose="02040503050406030204" pitchFamily="18" charset="0"/>
                <a:cs typeface="+mj-cs"/>
              </a:defRPr>
            </a:lvl5pPr>
          </a:lstStyle>
          <a:p>
            <a:pPr lvl="0"/>
            <a:r>
              <a:rPr lang="en-US"/>
              <a:t>Click to edit Master text styles</a:t>
            </a:r>
          </a:p>
          <a:p>
            <a:pPr lvl="1"/>
            <a:r>
              <a:rPr lang="en-US"/>
              <a:t>Second level</a:t>
            </a:r>
          </a:p>
          <a:p>
            <a:pPr lvl="2"/>
            <a:r>
              <a:rPr lang="en-US"/>
              <a:t>Third level</a:t>
            </a:r>
          </a:p>
          <a:p>
            <a:pPr lvl="3"/>
            <a:r>
              <a:rPr lang="en-US"/>
              <a:t>Fourth level</a:t>
            </a:r>
          </a:p>
          <a:p>
            <a:pPr marL="0" lvl="3" indent="0" algn="l" defTabSz="914400" rtl="0" eaLnBrk="1" latinLnBrk="0" hangingPunct="1">
              <a:lnSpc>
                <a:spcPct val="100000"/>
              </a:lnSpc>
              <a:spcBef>
                <a:spcPct val="0"/>
              </a:spcBef>
              <a:spcAft>
                <a:spcPct val="30000"/>
              </a:spcAft>
              <a:buClrTx/>
              <a:buFont typeface="Arial" panose="020B0604020202020204" pitchFamily="34" charset="0"/>
              <a:buNone/>
              <a:tabLst/>
            </a:pPr>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8101039" cy="237308"/>
          </a:xfrm>
          <a:prstGeom prst="rect">
            <a:avLst/>
          </a:prstGeom>
        </p:spPr>
        <p:txBody>
          <a:bodyPr rtlCol="0"/>
          <a:lstStyle>
            <a:lvl1pPr marL="0" indent="0">
              <a:lnSpc>
                <a:spcPct val="100000"/>
              </a:lnSpc>
              <a:buNone/>
              <a:defRPr sz="14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8" y="368300"/>
            <a:ext cx="8104080"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8104080" cy="4876524"/>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dirty="0"/>
              <a:t>Click to edit Master text styles</a:t>
            </a:r>
          </a:p>
          <a:p>
            <a:pPr lvl="1">
              <a:lnSpc>
                <a:spcPct val="100000"/>
              </a:lnSpc>
              <a:spcBef>
                <a:spcPts val="1000"/>
              </a:spcBef>
            </a:pPr>
            <a:r>
              <a:rPr lang="en-US" dirty="0"/>
              <a:t>Second level</a:t>
            </a:r>
          </a:p>
          <a:p>
            <a:pPr lvl="2">
              <a:lnSpc>
                <a:spcPct val="100000"/>
              </a:lnSpc>
              <a:spcBef>
                <a:spcPts val="1000"/>
              </a:spcBef>
            </a:pPr>
            <a:r>
              <a:rPr lang="en-US" dirty="0"/>
              <a:t>Third level</a:t>
            </a:r>
          </a:p>
          <a:p>
            <a:pPr lvl="3">
              <a:lnSpc>
                <a:spcPct val="100000"/>
              </a:lnSpc>
              <a:spcBef>
                <a:spcPts val="1000"/>
              </a:spcBef>
            </a:pPr>
            <a:r>
              <a:rPr lang="en-US" dirty="0"/>
              <a:t>Fourth level</a:t>
            </a:r>
          </a:p>
          <a:p>
            <a:pPr lvl="4">
              <a:lnSpc>
                <a:spcPct val="100000"/>
              </a:lnSpc>
              <a:spcBef>
                <a:spcPts val="1000"/>
              </a:spcBef>
            </a:pPr>
            <a:r>
              <a:rPr lang="en-US" dirty="0"/>
              <a:t>Fifth level</a:t>
            </a:r>
          </a:p>
        </p:txBody>
      </p:sp>
    </p:spTree>
    <p:extLst>
      <p:ext uri="{BB962C8B-B14F-4D97-AF65-F5344CB8AC3E}">
        <p14:creationId xmlns:p14="http://schemas.microsoft.com/office/powerpoint/2010/main" val="1787527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Layout White w/contact quote r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B2C1DB-96BE-0B79-A9E8-0CDA17711741}"/>
              </a:ext>
            </a:extLst>
          </p:cNvPr>
          <p:cNvSpPr/>
          <p:nvPr userDrawn="1"/>
        </p:nvSpPr>
        <p:spPr>
          <a:xfrm>
            <a:off x="8534400" y="0"/>
            <a:ext cx="3657600" cy="6858000"/>
          </a:xfrm>
          <a:prstGeom prst="rect">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8">
            <a:extLst>
              <a:ext uri="{FF2B5EF4-FFF2-40B4-BE49-F238E27FC236}">
                <a16:creationId xmlns:a16="http://schemas.microsoft.com/office/drawing/2014/main" id="{57E51A37-F37A-6BE9-3858-DA5B1BEFF88A}"/>
              </a:ext>
            </a:extLst>
          </p:cNvPr>
          <p:cNvSpPr>
            <a:spLocks noGrp="1"/>
          </p:cNvSpPr>
          <p:nvPr>
            <p:ph sz="quarter" idx="23"/>
          </p:nvPr>
        </p:nvSpPr>
        <p:spPr>
          <a:xfrm>
            <a:off x="8944769" y="5040028"/>
            <a:ext cx="2836863" cy="588046"/>
          </a:xfrm>
        </p:spPr>
        <p:txBody>
          <a:bodyPr wrap="square" anchor="t">
            <a:spAutoFit/>
          </a:bodyPr>
          <a:lstStyle>
            <a:lvl1pPr marL="0" indent="0" algn="l" defTabSz="914400" rtl="0" eaLnBrk="1" latinLnBrk="0" hangingPunct="1">
              <a:lnSpc>
                <a:spcPct val="120000"/>
              </a:lnSpc>
              <a:buNone/>
              <a:defRPr lang="en-US" sz="1400" b="0" i="0" kern="1200" dirty="0">
                <a:solidFill>
                  <a:schemeClr val="bg1"/>
                </a:solidFill>
                <a:latin typeface="Cambria" panose="02040503050406030204" pitchFamily="18" charset="0"/>
                <a:ea typeface="+mn-ea"/>
                <a:cs typeface="+mn-cs"/>
              </a:defRPr>
            </a:lvl1pPr>
            <a:lvl2pPr marL="9525" indent="0">
              <a:lnSpc>
                <a:spcPct val="120000"/>
              </a:lnSpc>
              <a:spcAft>
                <a:spcPts val="0"/>
              </a:spcAft>
              <a:buNone/>
              <a:tabLst/>
              <a:defRPr sz="1200" i="1">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sp>
        <p:nvSpPr>
          <p:cNvPr id="9" name="Picture Placeholder 6">
            <a:extLst>
              <a:ext uri="{FF2B5EF4-FFF2-40B4-BE49-F238E27FC236}">
                <a16:creationId xmlns:a16="http://schemas.microsoft.com/office/drawing/2014/main" id="{F06DBDD6-2AE3-8095-F3B6-BE7C1912B903}"/>
              </a:ext>
            </a:extLst>
          </p:cNvPr>
          <p:cNvSpPr>
            <a:spLocks noGrp="1"/>
          </p:cNvSpPr>
          <p:nvPr>
            <p:ph type="pic" sz="quarter" idx="24" hasCustomPrompt="1"/>
          </p:nvPr>
        </p:nvSpPr>
        <p:spPr>
          <a:xfrm>
            <a:off x="8534401" y="1"/>
            <a:ext cx="3657598" cy="4820267"/>
          </a:xfrm>
          <a:custGeom>
            <a:avLst/>
            <a:gdLst>
              <a:gd name="connsiteX0" fmla="*/ 0 w 3657600"/>
              <a:gd name="connsiteY0" fmla="*/ 0 h 4820267"/>
              <a:gd name="connsiteX1" fmla="*/ 3657600 w 3657600"/>
              <a:gd name="connsiteY1" fmla="*/ 0 h 4820267"/>
              <a:gd name="connsiteX2" fmla="*/ 3657600 w 3657600"/>
              <a:gd name="connsiteY2" fmla="*/ 3354569 h 4820267"/>
              <a:gd name="connsiteX3" fmla="*/ 3396799 w 3657600"/>
              <a:gd name="connsiteY3" fmla="*/ 3370667 h 4820267"/>
              <a:gd name="connsiteX4" fmla="*/ 263595 w 3657600"/>
              <a:gd name="connsiteY4" fmla="*/ 4803996 h 4820267"/>
              <a:gd name="connsiteX5" fmla="*/ 0 w 3657600"/>
              <a:gd name="connsiteY5" fmla="*/ 4820267 h 4820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0" h="4820267">
                <a:moveTo>
                  <a:pt x="0" y="0"/>
                </a:moveTo>
                <a:lnTo>
                  <a:pt x="3657600" y="0"/>
                </a:lnTo>
                <a:lnTo>
                  <a:pt x="3657600" y="3354569"/>
                </a:lnTo>
                <a:lnTo>
                  <a:pt x="3396799" y="3370667"/>
                </a:lnTo>
                <a:cubicBezTo>
                  <a:pt x="2188636" y="3521016"/>
                  <a:pt x="1471758" y="4653647"/>
                  <a:pt x="263595" y="4803996"/>
                </a:cubicBezTo>
                <a:lnTo>
                  <a:pt x="0" y="4820267"/>
                </a:ln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525983"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528808"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528727" cy="4876524"/>
          </a:xfrm>
        </p:spPr>
        <p:txBody>
          <a:bodyPr vert="horz" lIns="0" tIns="0" rIns="0" bIns="0" numCol="1" spcCol="137160" rtlCol="0">
            <a:noAutofit/>
          </a:bodyPr>
          <a:lstStyle>
            <a:lvl1pPr marL="0" indent="0">
              <a:buNone/>
              <a:defRPr lang="en-US" dirty="0"/>
            </a:lvl1pPr>
            <a:lvl2pPr>
              <a:defRPr kumimoji="0" lang="en-US" b="0" i="0" u="none" strike="noStrike" cap="none" spc="0" normalizeH="0" baseline="0" dirty="0">
                <a:ln>
                  <a:noFill/>
                </a:ln>
                <a:effectLst/>
                <a:uLnTx/>
                <a:uFillTx/>
                <a:latin typeface="Arial" panose="020B0604020202020204"/>
              </a:defRPr>
            </a:lvl2pPr>
            <a:lvl3pPr>
              <a:defRPr kumimoji="0" lang="en-US" b="0" i="0" u="none" strike="noStrike" cap="none" spc="0" normalizeH="0" baseline="0" dirty="0">
                <a:ln>
                  <a:noFill/>
                </a:ln>
                <a:effectLst/>
                <a:uLnTx/>
                <a:uFillTx/>
                <a:latin typeface="Arial" panose="020B0604020202020204"/>
              </a:defRPr>
            </a:lvl3pPr>
            <a:lvl4pPr>
              <a:defRPr kumimoji="0" lang="en-US" b="0" i="0" u="none" strike="noStrike" cap="none" spc="0" normalizeH="0" baseline="0" dirty="0">
                <a:ln>
                  <a:noFill/>
                </a:ln>
                <a:effectLst/>
                <a:uLnTx/>
                <a:uFillTx/>
                <a:latin typeface="Arial" panose="020B0604020202020204"/>
              </a:defRPr>
            </a:lvl4pPr>
            <a:lvl5pPr>
              <a:defRPr kumimoji="0" lang="en-US" b="0" i="0" u="none" strike="noStrike" cap="none" spc="0" normalizeH="0" baseline="0" dirty="0">
                <a:ln>
                  <a:noFill/>
                </a:ln>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11772158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Layout Blue w/contact quote r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625D778-EE7F-F36A-E8D5-F9318FEAEBE4}"/>
              </a:ext>
            </a:extLst>
          </p:cNvPr>
          <p:cNvSpPr/>
          <p:nvPr userDrawn="1"/>
        </p:nvSpPr>
        <p:spPr>
          <a:xfrm>
            <a:off x="8534400" y="0"/>
            <a:ext cx="3657600" cy="685800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8">
            <a:extLst>
              <a:ext uri="{FF2B5EF4-FFF2-40B4-BE49-F238E27FC236}">
                <a16:creationId xmlns:a16="http://schemas.microsoft.com/office/drawing/2014/main" id="{5FB2D554-99E3-69F3-0026-6B9E5EFEDC63}"/>
              </a:ext>
            </a:extLst>
          </p:cNvPr>
          <p:cNvSpPr>
            <a:spLocks noGrp="1"/>
          </p:cNvSpPr>
          <p:nvPr>
            <p:ph sz="quarter" idx="23"/>
          </p:nvPr>
        </p:nvSpPr>
        <p:spPr>
          <a:xfrm>
            <a:off x="8944769" y="5040028"/>
            <a:ext cx="2836863" cy="588046"/>
          </a:xfrm>
        </p:spPr>
        <p:txBody>
          <a:bodyPr wrap="square" anchor="t">
            <a:spAutoFit/>
          </a:bodyPr>
          <a:lstStyle>
            <a:lvl1pPr marL="0" indent="0" algn="l" defTabSz="914400" rtl="0" eaLnBrk="1" latinLnBrk="0" hangingPunct="1">
              <a:lnSpc>
                <a:spcPct val="120000"/>
              </a:lnSpc>
              <a:buNone/>
              <a:defRPr lang="en-US" sz="1400" b="0" i="0" kern="1200" dirty="0">
                <a:solidFill>
                  <a:schemeClr val="accent6"/>
                </a:solidFill>
                <a:latin typeface="Cambria" panose="02040503050406030204" pitchFamily="18" charset="0"/>
                <a:ea typeface="+mn-ea"/>
                <a:cs typeface="+mn-cs"/>
              </a:defRPr>
            </a:lvl1pPr>
            <a:lvl2pPr marL="9525" indent="0">
              <a:lnSpc>
                <a:spcPct val="120000"/>
              </a:lnSpc>
              <a:spcAft>
                <a:spcPts val="0"/>
              </a:spcAft>
              <a:buNone/>
              <a:tabLst/>
              <a:defRPr sz="1200" i="1">
                <a:solidFill>
                  <a:schemeClr val="tx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sp>
        <p:nvSpPr>
          <p:cNvPr id="6" name="Picture Placeholder 6">
            <a:extLst>
              <a:ext uri="{FF2B5EF4-FFF2-40B4-BE49-F238E27FC236}">
                <a16:creationId xmlns:a16="http://schemas.microsoft.com/office/drawing/2014/main" id="{34154DDD-DDF5-6FB2-8533-B78918F1B645}"/>
              </a:ext>
            </a:extLst>
          </p:cNvPr>
          <p:cNvSpPr>
            <a:spLocks noGrp="1"/>
          </p:cNvSpPr>
          <p:nvPr>
            <p:ph type="pic" sz="quarter" idx="24" hasCustomPrompt="1"/>
          </p:nvPr>
        </p:nvSpPr>
        <p:spPr>
          <a:xfrm>
            <a:off x="8534401" y="1"/>
            <a:ext cx="3657598" cy="4820267"/>
          </a:xfrm>
          <a:custGeom>
            <a:avLst/>
            <a:gdLst>
              <a:gd name="connsiteX0" fmla="*/ 0 w 3657600"/>
              <a:gd name="connsiteY0" fmla="*/ 0 h 4820267"/>
              <a:gd name="connsiteX1" fmla="*/ 3657600 w 3657600"/>
              <a:gd name="connsiteY1" fmla="*/ 0 h 4820267"/>
              <a:gd name="connsiteX2" fmla="*/ 3657600 w 3657600"/>
              <a:gd name="connsiteY2" fmla="*/ 3354569 h 4820267"/>
              <a:gd name="connsiteX3" fmla="*/ 3396799 w 3657600"/>
              <a:gd name="connsiteY3" fmla="*/ 3370667 h 4820267"/>
              <a:gd name="connsiteX4" fmla="*/ 263595 w 3657600"/>
              <a:gd name="connsiteY4" fmla="*/ 4803996 h 4820267"/>
              <a:gd name="connsiteX5" fmla="*/ 0 w 3657600"/>
              <a:gd name="connsiteY5" fmla="*/ 4820267 h 4820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600" h="4820267">
                <a:moveTo>
                  <a:pt x="0" y="0"/>
                </a:moveTo>
                <a:lnTo>
                  <a:pt x="3657600" y="0"/>
                </a:lnTo>
                <a:lnTo>
                  <a:pt x="3657600" y="3354569"/>
                </a:lnTo>
                <a:lnTo>
                  <a:pt x="3396799" y="3370667"/>
                </a:lnTo>
                <a:cubicBezTo>
                  <a:pt x="2188636" y="3521016"/>
                  <a:pt x="1471758" y="4653647"/>
                  <a:pt x="263595" y="4803996"/>
                </a:cubicBezTo>
                <a:lnTo>
                  <a:pt x="0" y="4820267"/>
                </a:ln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7525902" cy="237308"/>
          </a:xfrm>
          <a:prstGeom prst="rect">
            <a:avLst/>
          </a:prstGeom>
        </p:spPr>
        <p:txBody>
          <a:bodyPr rtlCol="0"/>
          <a:lstStyle>
            <a:lvl1pPr marL="0" indent="0">
              <a:lnSpc>
                <a:spcPct val="100000"/>
              </a:lnSpc>
              <a:buNone/>
              <a:defRPr sz="14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8" y="368300"/>
            <a:ext cx="7528727"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7528727" cy="4876524"/>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26187443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Layout White w/2 contact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69BC868-8872-8DEF-554C-D4C2424A3943}"/>
              </a:ext>
            </a:extLst>
          </p:cNvPr>
          <p:cNvSpPr/>
          <p:nvPr userDrawn="1"/>
        </p:nvSpPr>
        <p:spPr>
          <a:xfrm>
            <a:off x="9265920" y="0"/>
            <a:ext cx="2926080" cy="6858000"/>
          </a:xfrm>
          <a:prstGeom prst="rect">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8214101"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8217184"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515938" y="1432201"/>
            <a:ext cx="8217096" cy="4876524"/>
          </a:xfrm>
        </p:spPr>
        <p:txBody>
          <a:bodyPr vert="horz" lIns="0" tIns="0" rIns="0" bIns="0" numCol="1" spcCol="137160" rtlCol="0">
            <a:noAutofit/>
          </a:bodyPr>
          <a:lstStyle>
            <a:lvl1pPr marL="0" indent="0">
              <a:buNone/>
              <a:defRPr lang="en-US" dirty="0">
                <a:solidFill>
                  <a:schemeClr val="tx1"/>
                </a:solidFill>
              </a:defRPr>
            </a:lvl1pPr>
            <a:lvl2pPr>
              <a:defRPr kumimoji="0" lang="en-US" b="0" i="0" u="none" strike="noStrike" cap="none" spc="0" normalizeH="0" baseline="0" dirty="0">
                <a:ln>
                  <a:noFill/>
                </a:ln>
                <a:solidFill>
                  <a:schemeClr val="tx1"/>
                </a:solidFill>
                <a:effectLst/>
                <a:uLnTx/>
                <a:uFillTx/>
                <a:latin typeface="Arial" panose="020B0604020202020204"/>
              </a:defRPr>
            </a:lvl2pPr>
            <a:lvl3pPr>
              <a:defRPr kumimoji="0" lang="en-US" b="0" i="0" u="none" strike="noStrike" cap="none" spc="0" normalizeH="0" baseline="0" dirty="0">
                <a:ln>
                  <a:noFill/>
                </a:ln>
                <a:solidFill>
                  <a:schemeClr val="tx1"/>
                </a:solidFill>
                <a:effectLst/>
                <a:uLnTx/>
                <a:uFillTx/>
                <a:latin typeface="Arial" panose="020B0604020202020204"/>
              </a:defRPr>
            </a:lvl3pPr>
            <a:lvl4pPr>
              <a:defRPr kumimoji="0" lang="en-US" b="0" i="0" u="none" strike="noStrike" cap="none" spc="0" normalizeH="0" baseline="0" dirty="0">
                <a:ln>
                  <a:noFill/>
                </a:ln>
                <a:solidFill>
                  <a:schemeClr val="tx1"/>
                </a:solidFill>
                <a:effectLst/>
                <a:uLnTx/>
                <a:uFillTx/>
                <a:latin typeface="Arial" panose="020B0604020202020204"/>
              </a:defRPr>
            </a:lvl4pPr>
            <a:lvl5pPr>
              <a:defRPr kumimoji="0" lang="en-US" b="0" i="0" u="none" strike="noStrike" cap="none" spc="0" normalizeH="0" baseline="0" dirty="0">
                <a:ln>
                  <a:noFill/>
                </a:ln>
                <a:solidFill>
                  <a:schemeClr val="tx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
        <p:nvSpPr>
          <p:cNvPr id="32" name="Freeform 31">
            <a:extLst>
              <a:ext uri="{FF2B5EF4-FFF2-40B4-BE49-F238E27FC236}">
                <a16:creationId xmlns:a16="http://schemas.microsoft.com/office/drawing/2014/main" id="{13F18DC3-8416-82A9-994F-DFD303D61B08}"/>
              </a:ext>
            </a:extLst>
          </p:cNvPr>
          <p:cNvSpPr>
            <a:spLocks noGrp="1"/>
          </p:cNvSpPr>
          <p:nvPr>
            <p:ph type="pic" sz="quarter" idx="28" hasCustomPrompt="1"/>
          </p:nvPr>
        </p:nvSpPr>
        <p:spPr>
          <a:xfrm>
            <a:off x="9265920" y="-5111"/>
            <a:ext cx="2926078" cy="2710210"/>
          </a:xfrm>
          <a:custGeom>
            <a:avLst/>
            <a:gdLst>
              <a:gd name="connsiteX0" fmla="*/ 0 w 2926078"/>
              <a:gd name="connsiteY0" fmla="*/ 0 h 2710210"/>
              <a:gd name="connsiteX1" fmla="*/ 2926078 w 2926078"/>
              <a:gd name="connsiteY1" fmla="*/ 0 h 2710210"/>
              <a:gd name="connsiteX2" fmla="*/ 2926078 w 2926078"/>
              <a:gd name="connsiteY2" fmla="*/ 1537032 h 2710210"/>
              <a:gd name="connsiteX3" fmla="*/ 2721671 w 2926078"/>
              <a:gd name="connsiteY3" fmla="*/ 1549650 h 2710210"/>
              <a:gd name="connsiteX4" fmla="*/ 213547 w 2926078"/>
              <a:gd name="connsiteY4" fmla="*/ 2697029 h 2710210"/>
              <a:gd name="connsiteX5" fmla="*/ 0 w 2926078"/>
              <a:gd name="connsiteY5" fmla="*/ 2710210 h 271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6078" h="2710210">
                <a:moveTo>
                  <a:pt x="0" y="0"/>
                </a:moveTo>
                <a:lnTo>
                  <a:pt x="2926078" y="0"/>
                </a:lnTo>
                <a:lnTo>
                  <a:pt x="2926078" y="1537032"/>
                </a:lnTo>
                <a:lnTo>
                  <a:pt x="2721671" y="1549650"/>
                </a:lnTo>
                <a:cubicBezTo>
                  <a:pt x="1754539" y="1670004"/>
                  <a:pt x="1180679" y="2576674"/>
                  <a:pt x="213547" y="2697029"/>
                </a:cubicBezTo>
                <a:lnTo>
                  <a:pt x="0" y="2710210"/>
                </a:ln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33" name="Freeform 32">
            <a:extLst>
              <a:ext uri="{FF2B5EF4-FFF2-40B4-BE49-F238E27FC236}">
                <a16:creationId xmlns:a16="http://schemas.microsoft.com/office/drawing/2014/main" id="{B0D7E943-E5C9-3A15-9023-03987452D103}"/>
              </a:ext>
            </a:extLst>
          </p:cNvPr>
          <p:cNvSpPr>
            <a:spLocks noGrp="1"/>
          </p:cNvSpPr>
          <p:nvPr>
            <p:ph type="pic" sz="quarter" idx="29" hasCustomPrompt="1"/>
          </p:nvPr>
        </p:nvSpPr>
        <p:spPr>
          <a:xfrm>
            <a:off x="9265920" y="3284499"/>
            <a:ext cx="2926078" cy="2710210"/>
          </a:xfrm>
          <a:custGeom>
            <a:avLst/>
            <a:gdLst>
              <a:gd name="connsiteX0" fmla="*/ 0 w 2926078"/>
              <a:gd name="connsiteY0" fmla="*/ 0 h 2710210"/>
              <a:gd name="connsiteX1" fmla="*/ 2926078 w 2926078"/>
              <a:gd name="connsiteY1" fmla="*/ 0 h 2710210"/>
              <a:gd name="connsiteX2" fmla="*/ 2926078 w 2926078"/>
              <a:gd name="connsiteY2" fmla="*/ 1537032 h 2710210"/>
              <a:gd name="connsiteX3" fmla="*/ 2721671 w 2926078"/>
              <a:gd name="connsiteY3" fmla="*/ 1549650 h 2710210"/>
              <a:gd name="connsiteX4" fmla="*/ 213547 w 2926078"/>
              <a:gd name="connsiteY4" fmla="*/ 2697029 h 2710210"/>
              <a:gd name="connsiteX5" fmla="*/ 0 w 2926078"/>
              <a:gd name="connsiteY5" fmla="*/ 2710210 h 271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6078" h="2710210">
                <a:moveTo>
                  <a:pt x="0" y="0"/>
                </a:moveTo>
                <a:lnTo>
                  <a:pt x="2926078" y="0"/>
                </a:lnTo>
                <a:lnTo>
                  <a:pt x="2926078" y="1537032"/>
                </a:lnTo>
                <a:lnTo>
                  <a:pt x="2721671" y="1549650"/>
                </a:lnTo>
                <a:cubicBezTo>
                  <a:pt x="1754539" y="1670004"/>
                  <a:pt x="1180679" y="2576674"/>
                  <a:pt x="213547" y="2697029"/>
                </a:cubicBezTo>
                <a:lnTo>
                  <a:pt x="0" y="2710210"/>
                </a:ln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38" name="Text Placeholder 37">
            <a:extLst>
              <a:ext uri="{FF2B5EF4-FFF2-40B4-BE49-F238E27FC236}">
                <a16:creationId xmlns:a16="http://schemas.microsoft.com/office/drawing/2014/main" id="{EFF92D5C-8F95-FC99-9F8F-F3A5CE1FA926}"/>
              </a:ext>
            </a:extLst>
          </p:cNvPr>
          <p:cNvSpPr>
            <a:spLocks noGrp="1"/>
          </p:cNvSpPr>
          <p:nvPr>
            <p:ph type="body" sz="quarter" idx="31"/>
          </p:nvPr>
        </p:nvSpPr>
        <p:spPr>
          <a:xfrm>
            <a:off x="9782098" y="1928200"/>
            <a:ext cx="2232200" cy="1171575"/>
          </a:xfrm>
        </p:spPr>
        <p:txBody>
          <a:bodyPr anchor="b"/>
          <a:lstStyle>
            <a:lvl1pPr marL="0" indent="0" algn="r">
              <a:lnSpc>
                <a:spcPct val="100000"/>
              </a:lnSpc>
              <a:spcBef>
                <a:spcPts val="0"/>
              </a:spcBef>
              <a:buNone/>
              <a:defRPr sz="1400">
                <a:solidFill>
                  <a:schemeClr val="bg1"/>
                </a:solidFill>
                <a:latin typeface="Cambria" panose="02040503050406030204" pitchFamily="18" charset="0"/>
              </a:defRPr>
            </a:lvl1pPr>
            <a:lvl2pPr marL="11113" indent="0" algn="r">
              <a:lnSpc>
                <a:spcPct val="100000"/>
              </a:lnSpc>
              <a:spcBef>
                <a:spcPts val="0"/>
              </a:spcBef>
              <a:buNone/>
              <a:tabLst/>
              <a:defRPr sz="1050">
                <a:solidFill>
                  <a:schemeClr val="bg1"/>
                </a:solidFill>
              </a:defRPr>
            </a:lvl2pPr>
            <a:lvl3pPr marL="347662" indent="0">
              <a:buNone/>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39" name="Text Placeholder 37">
            <a:extLst>
              <a:ext uri="{FF2B5EF4-FFF2-40B4-BE49-F238E27FC236}">
                <a16:creationId xmlns:a16="http://schemas.microsoft.com/office/drawing/2014/main" id="{F77547E9-42F6-C532-117B-5DA2BFB7832F}"/>
              </a:ext>
            </a:extLst>
          </p:cNvPr>
          <p:cNvSpPr>
            <a:spLocks noGrp="1"/>
          </p:cNvSpPr>
          <p:nvPr>
            <p:ph type="body" sz="quarter" idx="32"/>
          </p:nvPr>
        </p:nvSpPr>
        <p:spPr>
          <a:xfrm>
            <a:off x="9782098" y="5240112"/>
            <a:ext cx="2232200" cy="1171575"/>
          </a:xfrm>
        </p:spPr>
        <p:txBody>
          <a:bodyPr anchor="b"/>
          <a:lstStyle>
            <a:lvl1pPr marL="0" indent="0" algn="r">
              <a:lnSpc>
                <a:spcPct val="100000"/>
              </a:lnSpc>
              <a:spcBef>
                <a:spcPts val="0"/>
              </a:spcBef>
              <a:buNone/>
              <a:defRPr sz="1400">
                <a:solidFill>
                  <a:schemeClr val="bg1"/>
                </a:solidFill>
                <a:latin typeface="Cambria" panose="02040503050406030204" pitchFamily="18" charset="0"/>
              </a:defRPr>
            </a:lvl1pPr>
            <a:lvl2pPr marL="11113" indent="0" algn="r">
              <a:lnSpc>
                <a:spcPct val="100000"/>
              </a:lnSpc>
              <a:spcBef>
                <a:spcPts val="0"/>
              </a:spcBef>
              <a:buNone/>
              <a:tabLst/>
              <a:defRPr sz="1050">
                <a:solidFill>
                  <a:schemeClr val="bg1"/>
                </a:solidFill>
              </a:defRPr>
            </a:lvl2pPr>
            <a:lvl3pPr marL="347662" indent="0">
              <a:buNone/>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046283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Layout White w/contact info lef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2D715E-5842-86A3-F4F9-BBC3A708C182}"/>
              </a:ext>
            </a:extLst>
          </p:cNvPr>
          <p:cNvSpPr/>
          <p:nvPr userDrawn="1"/>
        </p:nvSpPr>
        <p:spPr>
          <a:xfrm>
            <a:off x="-1" y="-1"/>
            <a:ext cx="2926085" cy="6843019"/>
          </a:xfrm>
          <a:prstGeom prst="rect">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55D4D2DD-CEE0-3780-AB69-189AC2E34514}"/>
              </a:ext>
            </a:extLst>
          </p:cNvPr>
          <p:cNvSpPr>
            <a:spLocks noGrp="1"/>
          </p:cNvSpPr>
          <p:nvPr>
            <p:ph type="pic" sz="quarter" idx="29" hasCustomPrompt="1"/>
          </p:nvPr>
        </p:nvSpPr>
        <p:spPr>
          <a:xfrm>
            <a:off x="1" y="0"/>
            <a:ext cx="2926085" cy="4805587"/>
          </a:xfrm>
          <a:custGeom>
            <a:avLst/>
            <a:gdLst>
              <a:gd name="connsiteX0" fmla="*/ 0 w 2926085"/>
              <a:gd name="connsiteY0" fmla="*/ 0 h 4805587"/>
              <a:gd name="connsiteX1" fmla="*/ 2926085 w 2926085"/>
              <a:gd name="connsiteY1" fmla="*/ 0 h 4805587"/>
              <a:gd name="connsiteX2" fmla="*/ 2926085 w 2926085"/>
              <a:gd name="connsiteY2" fmla="*/ 4805587 h 4805587"/>
              <a:gd name="connsiteX3" fmla="*/ 0 w 2926085"/>
              <a:gd name="connsiteY3" fmla="*/ 3635498 h 4805587"/>
            </a:gdLst>
            <a:ahLst/>
            <a:cxnLst>
              <a:cxn ang="0">
                <a:pos x="connsiteX0" y="connsiteY0"/>
              </a:cxn>
              <a:cxn ang="0">
                <a:pos x="connsiteX1" y="connsiteY1"/>
              </a:cxn>
              <a:cxn ang="0">
                <a:pos x="connsiteX2" y="connsiteY2"/>
              </a:cxn>
              <a:cxn ang="0">
                <a:pos x="connsiteX3" y="connsiteY3"/>
              </a:cxn>
            </a:cxnLst>
            <a:rect l="l" t="t" r="r" b="b"/>
            <a:pathLst>
              <a:path w="2926085" h="4805587">
                <a:moveTo>
                  <a:pt x="0" y="0"/>
                </a:moveTo>
                <a:lnTo>
                  <a:pt x="2926085" y="0"/>
                </a:lnTo>
                <a:lnTo>
                  <a:pt x="2926085" y="4805587"/>
                </a:lnTo>
                <a:cubicBezTo>
                  <a:pt x="1755660" y="4805587"/>
                  <a:pt x="1170434" y="3635498"/>
                  <a:pt x="0" y="3635498"/>
                </a:cubicBez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3" name="Text Placeholder 1">
            <a:extLst>
              <a:ext uri="{FF2B5EF4-FFF2-40B4-BE49-F238E27FC236}">
                <a16:creationId xmlns:a16="http://schemas.microsoft.com/office/drawing/2014/main" id="{B517B8C7-7631-FE33-5198-F3F26F8EF01B}"/>
              </a:ext>
            </a:extLst>
          </p:cNvPr>
          <p:cNvSpPr>
            <a:spLocks noGrp="1"/>
          </p:cNvSpPr>
          <p:nvPr>
            <p:ph type="body" sz="quarter" idx="15" hasCustomPrompt="1"/>
          </p:nvPr>
        </p:nvSpPr>
        <p:spPr>
          <a:xfrm>
            <a:off x="3452102" y="899161"/>
            <a:ext cx="8144350" cy="237308"/>
          </a:xfrm>
          <a:prstGeom prst="rect">
            <a:avLst/>
          </a:prstGeom>
        </p:spPr>
        <p:txBody>
          <a:bodyPr rtlCol="0"/>
          <a:lstStyle>
            <a:lvl1pPr marL="0" indent="0">
              <a:lnSpc>
                <a:spcPct val="100000"/>
              </a:lnSpc>
              <a:buNone/>
              <a:defRPr sz="1100" b="0">
                <a:solidFill>
                  <a:schemeClr val="tx2"/>
                </a:solidFill>
              </a:defRPr>
            </a:lvl1pPr>
          </a:lstStyle>
          <a:p>
            <a:pPr defTabSz="180000" fontAlgn="auto">
              <a:spcAft>
                <a:spcPts val="0"/>
              </a:spcAft>
              <a:defRPr/>
            </a:pPr>
            <a:r>
              <a:rPr lang="en-US"/>
              <a:t>Optional Subtitle</a:t>
            </a:r>
          </a:p>
        </p:txBody>
      </p:sp>
      <p:sp>
        <p:nvSpPr>
          <p:cNvPr id="16" name="Title 1">
            <a:extLst>
              <a:ext uri="{FF2B5EF4-FFF2-40B4-BE49-F238E27FC236}">
                <a16:creationId xmlns:a16="http://schemas.microsoft.com/office/drawing/2014/main" id="{DBDBD4A8-188A-3EEB-6863-B0D17699F73A}"/>
              </a:ext>
            </a:extLst>
          </p:cNvPr>
          <p:cNvSpPr>
            <a:spLocks noGrp="1"/>
          </p:cNvSpPr>
          <p:nvPr>
            <p:ph type="title" hasCustomPrompt="1"/>
          </p:nvPr>
        </p:nvSpPr>
        <p:spPr>
          <a:xfrm>
            <a:off x="3452116" y="368300"/>
            <a:ext cx="8147407" cy="577153"/>
          </a:xfrm>
        </p:spPr>
        <p:txBody>
          <a:bodyPr/>
          <a:lstStyle>
            <a:lvl1pPr>
              <a:defRPr>
                <a:solidFill>
                  <a:schemeClr val="tx1"/>
                </a:solidFill>
              </a:defRPr>
            </a:lvl1pPr>
          </a:lstStyle>
          <a:p>
            <a:r>
              <a:rPr lang="en-US"/>
              <a:t>Click to edit title</a:t>
            </a:r>
          </a:p>
        </p:txBody>
      </p:sp>
      <p:sp>
        <p:nvSpPr>
          <p:cNvPr id="18" name="Content Placeholder 8">
            <a:extLst>
              <a:ext uri="{FF2B5EF4-FFF2-40B4-BE49-F238E27FC236}">
                <a16:creationId xmlns:a16="http://schemas.microsoft.com/office/drawing/2014/main" id="{220575E3-D905-714E-C441-73AA14D08564}"/>
              </a:ext>
            </a:extLst>
          </p:cNvPr>
          <p:cNvSpPr>
            <a:spLocks noGrp="1"/>
          </p:cNvSpPr>
          <p:nvPr>
            <p:ph sz="quarter" idx="18"/>
          </p:nvPr>
        </p:nvSpPr>
        <p:spPr>
          <a:xfrm>
            <a:off x="3452116" y="1432201"/>
            <a:ext cx="8147407" cy="4876524"/>
          </a:xfrm>
        </p:spPr>
        <p:txBody>
          <a:bodyPr vert="horz" lIns="0" tIns="0" rIns="0" bIns="0" numCol="1" spcCol="137160" rtlCol="0">
            <a:noAutofit/>
          </a:bodyPr>
          <a:lstStyle>
            <a:lvl1pPr marL="0" indent="0">
              <a:buNone/>
              <a:defRPr lang="en-US" dirty="0"/>
            </a:lvl1pPr>
            <a:lvl2pPr>
              <a:defRPr kumimoji="0" lang="en-US" b="0" i="0" u="none" strike="noStrike" cap="none" spc="0" normalizeH="0" baseline="0" dirty="0">
                <a:ln>
                  <a:noFill/>
                </a:ln>
                <a:effectLst/>
                <a:uLnTx/>
                <a:uFillTx/>
                <a:latin typeface="Arial" panose="020B0604020202020204"/>
              </a:defRPr>
            </a:lvl2pPr>
            <a:lvl3pPr>
              <a:defRPr kumimoji="0" lang="en-US" b="0" i="0" u="none" strike="noStrike" cap="none" spc="0" normalizeH="0" baseline="0" dirty="0">
                <a:ln>
                  <a:noFill/>
                </a:ln>
                <a:effectLst/>
                <a:uLnTx/>
                <a:uFillTx/>
                <a:latin typeface="Arial" panose="020B0604020202020204"/>
              </a:defRPr>
            </a:lvl3pPr>
            <a:lvl4pPr>
              <a:defRPr kumimoji="0" lang="en-US" b="0" i="0" u="none" strike="noStrike" cap="none" spc="0" normalizeH="0" baseline="0" dirty="0">
                <a:ln>
                  <a:noFill/>
                </a:ln>
                <a:effectLst/>
                <a:uLnTx/>
                <a:uFillTx/>
                <a:latin typeface="Arial" panose="020B0604020202020204"/>
              </a:defRPr>
            </a:lvl4pPr>
            <a:lvl5pPr>
              <a:defRPr kumimoji="0" lang="en-US" b="0" i="0" u="none" strike="noStrike" cap="none" spc="0" normalizeH="0" baseline="0" dirty="0">
                <a:ln>
                  <a:noFill/>
                </a:ln>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
        <p:nvSpPr>
          <p:cNvPr id="7" name="Content Placeholder 8">
            <a:extLst>
              <a:ext uri="{FF2B5EF4-FFF2-40B4-BE49-F238E27FC236}">
                <a16:creationId xmlns:a16="http://schemas.microsoft.com/office/drawing/2014/main" id="{A77F60A3-F876-6602-90D6-566506589B1B}"/>
              </a:ext>
            </a:extLst>
          </p:cNvPr>
          <p:cNvSpPr>
            <a:spLocks noGrp="1"/>
          </p:cNvSpPr>
          <p:nvPr>
            <p:ph sz="quarter" idx="26"/>
          </p:nvPr>
        </p:nvSpPr>
        <p:spPr>
          <a:xfrm>
            <a:off x="527209" y="4809890"/>
            <a:ext cx="1871664" cy="1480859"/>
          </a:xfrm>
        </p:spPr>
        <p:txBody>
          <a:bodyPr numCol="1" anchor="t"/>
          <a:lstStyle>
            <a:lvl1pPr marL="0" indent="0">
              <a:lnSpc>
                <a:spcPct val="100000"/>
              </a:lnSpc>
              <a:spcAft>
                <a:spcPts val="0"/>
              </a:spcAft>
              <a:buNone/>
              <a:defRPr lang="en-US" sz="1600" b="0" kern="1200" dirty="0">
                <a:solidFill>
                  <a:schemeClr val="bg1"/>
                </a:solidFill>
                <a:latin typeface="Cambria" panose="02040503050406030204" pitchFamily="18" charset="0"/>
                <a:ea typeface="Cambria" panose="02040503050406030204" pitchFamily="18" charset="0"/>
                <a:cs typeface="+mj-cs"/>
              </a:defRPr>
            </a:lvl1pPr>
            <a:lvl2pPr marL="9525" indent="0">
              <a:lnSpc>
                <a:spcPct val="100000"/>
              </a:lnSpc>
              <a:spcAft>
                <a:spcPts val="0"/>
              </a:spcAft>
              <a:buNone/>
              <a:tabLst/>
              <a:defRPr lang="en-US" sz="1200" b="1" kern="1200" dirty="0">
                <a:solidFill>
                  <a:schemeClr val="bg2"/>
                </a:solidFill>
                <a:latin typeface="Arial"/>
                <a:ea typeface="Cambria" panose="02040503050406030204" pitchFamily="18" charset="0"/>
                <a:cs typeface="+mj-cs"/>
              </a:defRPr>
            </a:lvl2pPr>
            <a:lvl3pPr marL="0" indent="0">
              <a:lnSpc>
                <a:spcPct val="100000"/>
              </a:lnSpc>
              <a:spcAft>
                <a:spcPts val="1200"/>
              </a:spcAft>
              <a:buNone/>
              <a:defRPr lang="en-US" sz="1200" b="0" kern="1200" dirty="0">
                <a:solidFill>
                  <a:schemeClr val="bg2"/>
                </a:solidFill>
                <a:latin typeface="Arial"/>
                <a:ea typeface="Cambria" panose="02040503050406030204" pitchFamily="18" charset="0"/>
                <a:cs typeface="+mj-cs"/>
              </a:defRPr>
            </a:lvl3pPr>
            <a:lvl4pPr marL="0" indent="0" algn="l" defTabSz="914400" rtl="0" eaLnBrk="1" latinLnBrk="0" hangingPunct="1">
              <a:lnSpc>
                <a:spcPct val="100000"/>
              </a:lnSpc>
              <a:spcBef>
                <a:spcPct val="0"/>
              </a:spcBef>
              <a:spcAft>
                <a:spcPct val="30000"/>
              </a:spcAft>
              <a:buNone/>
              <a:defRPr lang="en-US" sz="1200" b="0" kern="1200" dirty="0">
                <a:solidFill>
                  <a:schemeClr val="bg1"/>
                </a:solidFill>
                <a:latin typeface="Arial"/>
                <a:ea typeface="Cambria" panose="02040503050406030204" pitchFamily="18" charset="0"/>
                <a:cs typeface="+mj-cs"/>
              </a:defRPr>
            </a:lvl4pPr>
            <a:lvl5pPr>
              <a:lnSpc>
                <a:spcPct val="100000"/>
              </a:lnSpc>
              <a:defRPr lang="en-US" sz="1200" b="0" kern="1200" dirty="0">
                <a:solidFill>
                  <a:schemeClr val="tx1"/>
                </a:solidFill>
                <a:latin typeface="Arial"/>
                <a:ea typeface="Cambria" panose="02040503050406030204" pitchFamily="18" charset="0"/>
                <a:cs typeface="+mj-cs"/>
              </a:defRPr>
            </a:lvl5pPr>
          </a:lstStyle>
          <a:p>
            <a:pPr lvl="0"/>
            <a:r>
              <a:rPr lang="en-US"/>
              <a:t>Click to edit Master text styles</a:t>
            </a:r>
          </a:p>
          <a:p>
            <a:pPr lvl="1"/>
            <a:r>
              <a:rPr lang="en-US"/>
              <a:t>Second level</a:t>
            </a:r>
          </a:p>
          <a:p>
            <a:pPr lvl="2"/>
            <a:r>
              <a:rPr lang="en-US"/>
              <a:t>Third level</a:t>
            </a:r>
          </a:p>
          <a:p>
            <a:pPr lvl="3"/>
            <a:r>
              <a:rPr lang="en-US"/>
              <a:t>Fourth level</a:t>
            </a:r>
          </a:p>
          <a:p>
            <a:pPr marL="0" lvl="3" indent="0" algn="l" defTabSz="914400" rtl="0" eaLnBrk="1" latinLnBrk="0" hangingPunct="1">
              <a:lnSpc>
                <a:spcPct val="100000"/>
              </a:lnSpc>
              <a:spcBef>
                <a:spcPct val="0"/>
              </a:spcBef>
              <a:spcAft>
                <a:spcPct val="30000"/>
              </a:spcAft>
              <a:buClrTx/>
              <a:buFont typeface="Arial" panose="020B0604020202020204" pitchFamily="34" charset="0"/>
              <a:buNone/>
              <a:tabLst/>
            </a:pPr>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1020131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_Full_Image+gradient__Logo_Top">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5DE952-2D76-9B43-DEBE-53A6DCAB21F6}"/>
              </a:ext>
            </a:extLst>
          </p:cNvPr>
          <p:cNvSpPr/>
          <p:nvPr userDrawn="1"/>
        </p:nvSpPr>
        <p:spPr>
          <a:xfrm flipV="1">
            <a:off x="0" y="3701441"/>
            <a:ext cx="12192000" cy="3156559"/>
          </a:xfrm>
          <a:prstGeom prst="rect">
            <a:avLst/>
          </a:prstGeom>
          <a:gradFill>
            <a:gsLst>
              <a:gs pos="0">
                <a:schemeClr val="tx1"/>
              </a:gs>
              <a:gs pos="55991">
                <a:srgbClr val="182440">
                  <a:alpha val="85033"/>
                </a:srgbClr>
              </a:gs>
              <a:gs pos="73000">
                <a:schemeClr val="tx1">
                  <a:alpha val="65169"/>
                </a:schemeClr>
              </a:gs>
              <a:gs pos="100000">
                <a:schemeClr val="tx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raphic 7">
            <a:extLst>
              <a:ext uri="{FF2B5EF4-FFF2-40B4-BE49-F238E27FC236}">
                <a16:creationId xmlns:a16="http://schemas.microsoft.com/office/drawing/2014/main" id="{F4336614-6C28-7D57-98B7-893CCA1B1262}"/>
              </a:ext>
            </a:extLst>
          </p:cNvPr>
          <p:cNvSpPr/>
          <p:nvPr/>
        </p:nvSpPr>
        <p:spPr>
          <a:xfrm flipV="1">
            <a:off x="0" y="0"/>
            <a:ext cx="3870542" cy="1547761"/>
          </a:xfrm>
          <a:custGeom>
            <a:avLst/>
            <a:gdLst>
              <a:gd name="connsiteX0" fmla="*/ 1395744 w 1395743"/>
              <a:gd name="connsiteY0" fmla="*/ 558133 h 558133"/>
              <a:gd name="connsiteX1" fmla="*/ 0 w 1395743"/>
              <a:gd name="connsiteY1" fmla="*/ 0 h 558133"/>
              <a:gd name="connsiteX2" fmla="*/ 0 w 1395743"/>
              <a:gd name="connsiteY2" fmla="*/ 558128 h 558133"/>
              <a:gd name="connsiteX3" fmla="*/ 1395744 w 1395743"/>
              <a:gd name="connsiteY3" fmla="*/ 558133 h 558133"/>
            </a:gdLst>
            <a:ahLst/>
            <a:cxnLst>
              <a:cxn ang="0">
                <a:pos x="connsiteX0" y="connsiteY0"/>
              </a:cxn>
              <a:cxn ang="0">
                <a:pos x="connsiteX1" y="connsiteY1"/>
              </a:cxn>
              <a:cxn ang="0">
                <a:pos x="connsiteX2" y="connsiteY2"/>
              </a:cxn>
              <a:cxn ang="0">
                <a:pos x="connsiteX3" y="connsiteY3"/>
              </a:cxn>
            </a:cxnLst>
            <a:rect l="l" t="t" r="r" b="b"/>
            <a:pathLst>
              <a:path w="1395743" h="558133">
                <a:moveTo>
                  <a:pt x="1395744" y="558133"/>
                </a:moveTo>
                <a:cubicBezTo>
                  <a:pt x="837450" y="558133"/>
                  <a:pt x="558299" y="0"/>
                  <a:pt x="0" y="0"/>
                </a:cubicBezTo>
                <a:lnTo>
                  <a:pt x="0" y="558128"/>
                </a:lnTo>
                <a:lnTo>
                  <a:pt x="1395744" y="558133"/>
                </a:lnTo>
                <a:close/>
              </a:path>
            </a:pathLst>
          </a:custGeom>
          <a:solidFill>
            <a:schemeClr val="bg1"/>
          </a:solidFill>
          <a:ln w="503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CE2F9AD-B486-F470-EFE4-9BF1C9A2C5B4}"/>
              </a:ext>
            </a:extLst>
          </p:cNvPr>
          <p:cNvSpPr>
            <a:spLocks noGrp="1"/>
          </p:cNvSpPr>
          <p:nvPr>
            <p:ph type="title"/>
          </p:nvPr>
        </p:nvSpPr>
        <p:spPr>
          <a:xfrm>
            <a:off x="515939" y="4964857"/>
            <a:ext cx="11160124" cy="577153"/>
          </a:xfrm>
        </p:spPr>
        <p:txBody>
          <a:bodyPr anchor="b"/>
          <a:lstStyle>
            <a:lvl1pPr>
              <a:defRPr sz="3200">
                <a:solidFill>
                  <a:schemeClr val="bg1"/>
                </a:solidFill>
              </a:defRPr>
            </a:lvl1pPr>
          </a:lstStyle>
          <a:p>
            <a:endParaRPr lang="en-US" dirty="0"/>
          </a:p>
        </p:txBody>
      </p:sp>
      <p:sp>
        <p:nvSpPr>
          <p:cNvPr id="3" name="Date Placeholder 2">
            <a:extLst>
              <a:ext uri="{FF2B5EF4-FFF2-40B4-BE49-F238E27FC236}">
                <a16:creationId xmlns:a16="http://schemas.microsoft.com/office/drawing/2014/main" id="{8F1A13A8-1E83-55BA-7FE2-6288A13C57EC}"/>
              </a:ext>
            </a:extLst>
          </p:cNvPr>
          <p:cNvSpPr>
            <a:spLocks noGrp="1"/>
          </p:cNvSpPr>
          <p:nvPr>
            <p:ph type="dt" sz="half" idx="10"/>
          </p:nvPr>
        </p:nvSpPr>
        <p:spPr>
          <a:xfrm>
            <a:off x="515939" y="6142701"/>
            <a:ext cx="1727200" cy="260593"/>
          </a:xfrm>
        </p:spPr>
        <p:txBody>
          <a:bodyPr/>
          <a:lstStyle>
            <a:lvl1pPr algn="l">
              <a:defRPr>
                <a:solidFill>
                  <a:schemeClr val="bg1"/>
                </a:solidFill>
              </a:defRPr>
            </a:lvl1pPr>
          </a:lstStyle>
          <a:p>
            <a:r>
              <a:rPr lang="en-US" sz="1050"/>
              <a:t>Date</a:t>
            </a:r>
            <a:endParaRPr lang="en-US"/>
          </a:p>
        </p:txBody>
      </p:sp>
      <p:sp>
        <p:nvSpPr>
          <p:cNvPr id="10" name="Text Placeholder 7">
            <a:extLst>
              <a:ext uri="{FF2B5EF4-FFF2-40B4-BE49-F238E27FC236}">
                <a16:creationId xmlns:a16="http://schemas.microsoft.com/office/drawing/2014/main" id="{A905021F-6FC3-5A7A-2D8E-E0389A820A58}"/>
              </a:ext>
            </a:extLst>
          </p:cNvPr>
          <p:cNvSpPr>
            <a:spLocks noGrp="1"/>
          </p:cNvSpPr>
          <p:nvPr>
            <p:ph type="body" sz="quarter" idx="13" hasCustomPrompt="1"/>
          </p:nvPr>
        </p:nvSpPr>
        <p:spPr>
          <a:xfrm>
            <a:off x="515939" y="5594419"/>
            <a:ext cx="11160124" cy="525135"/>
          </a:xfrm>
          <a:prstGeom prst="rect">
            <a:avLst/>
          </a:prstGeom>
        </p:spPr>
        <p:txBody>
          <a:bodyPr wrap="square" lIns="0" tIns="0" rIns="0" bIns="0"/>
          <a:lstStyle>
            <a:lvl1pPr marL="0" indent="0" algn="l">
              <a:lnSpc>
                <a:spcPct val="100000"/>
              </a:lnSpc>
              <a:buNone/>
              <a:defRPr sz="1600" b="0" i="0">
                <a:solidFill>
                  <a:schemeClr val="bg1"/>
                </a:solidFill>
                <a:latin typeface="Arial" charset="0"/>
                <a:ea typeface="Arial" charset="0"/>
                <a:cs typeface="Arial" charset="0"/>
              </a:defRPr>
            </a:lvl1pPr>
          </a:lstStyle>
          <a:p>
            <a:pPr lvl="0"/>
            <a:r>
              <a:rPr lang="en-US"/>
              <a:t>Subhead Line 1</a:t>
            </a:r>
          </a:p>
        </p:txBody>
      </p:sp>
      <p:pic>
        <p:nvPicPr>
          <p:cNvPr id="7" name="Graphic 6">
            <a:extLst>
              <a:ext uri="{FF2B5EF4-FFF2-40B4-BE49-F238E27FC236}">
                <a16:creationId xmlns:a16="http://schemas.microsoft.com/office/drawing/2014/main" id="{7D81EA4E-3156-7557-DB7A-6F68A1F5B06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5939" y="453099"/>
            <a:ext cx="752094" cy="429768"/>
          </a:xfrm>
          <a:prstGeom prst="rect">
            <a:avLst/>
          </a:prstGeom>
        </p:spPr>
      </p:pic>
    </p:spTree>
    <p:extLst>
      <p:ext uri="{BB962C8B-B14F-4D97-AF65-F5344CB8AC3E}">
        <p14:creationId xmlns:p14="http://schemas.microsoft.com/office/powerpoint/2010/main" val="18223024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Layout Blue w/contact info lef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1C4C10-D4B0-85AA-1D59-340E66D73AB4}"/>
              </a:ext>
            </a:extLst>
          </p:cNvPr>
          <p:cNvSpPr/>
          <p:nvPr userDrawn="1"/>
        </p:nvSpPr>
        <p:spPr>
          <a:xfrm>
            <a:off x="-1" y="-1"/>
            <a:ext cx="2926085" cy="6843019"/>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3A21B622-5469-ABA9-C874-22BFF582D96E}"/>
              </a:ext>
            </a:extLst>
          </p:cNvPr>
          <p:cNvSpPr>
            <a:spLocks noGrp="1"/>
          </p:cNvSpPr>
          <p:nvPr>
            <p:ph type="pic" sz="quarter" idx="29" hasCustomPrompt="1"/>
          </p:nvPr>
        </p:nvSpPr>
        <p:spPr>
          <a:xfrm>
            <a:off x="1" y="0"/>
            <a:ext cx="2926085" cy="4805587"/>
          </a:xfrm>
          <a:custGeom>
            <a:avLst/>
            <a:gdLst>
              <a:gd name="connsiteX0" fmla="*/ 0 w 2926085"/>
              <a:gd name="connsiteY0" fmla="*/ 0 h 4805587"/>
              <a:gd name="connsiteX1" fmla="*/ 2926085 w 2926085"/>
              <a:gd name="connsiteY1" fmla="*/ 0 h 4805587"/>
              <a:gd name="connsiteX2" fmla="*/ 2926085 w 2926085"/>
              <a:gd name="connsiteY2" fmla="*/ 4805587 h 4805587"/>
              <a:gd name="connsiteX3" fmla="*/ 0 w 2926085"/>
              <a:gd name="connsiteY3" fmla="*/ 3635498 h 4805587"/>
            </a:gdLst>
            <a:ahLst/>
            <a:cxnLst>
              <a:cxn ang="0">
                <a:pos x="connsiteX0" y="connsiteY0"/>
              </a:cxn>
              <a:cxn ang="0">
                <a:pos x="connsiteX1" y="connsiteY1"/>
              </a:cxn>
              <a:cxn ang="0">
                <a:pos x="connsiteX2" y="connsiteY2"/>
              </a:cxn>
              <a:cxn ang="0">
                <a:pos x="connsiteX3" y="connsiteY3"/>
              </a:cxn>
            </a:cxnLst>
            <a:rect l="l" t="t" r="r" b="b"/>
            <a:pathLst>
              <a:path w="2926085" h="4805587">
                <a:moveTo>
                  <a:pt x="0" y="0"/>
                </a:moveTo>
                <a:lnTo>
                  <a:pt x="2926085" y="0"/>
                </a:lnTo>
                <a:lnTo>
                  <a:pt x="2926085" y="4805587"/>
                </a:lnTo>
                <a:cubicBezTo>
                  <a:pt x="1755660" y="4805587"/>
                  <a:pt x="1170434" y="3635498"/>
                  <a:pt x="0" y="3635498"/>
                </a:cubicBez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21" name="Content Placeholder 8">
            <a:extLst>
              <a:ext uri="{FF2B5EF4-FFF2-40B4-BE49-F238E27FC236}">
                <a16:creationId xmlns:a16="http://schemas.microsoft.com/office/drawing/2014/main" id="{7732946E-74FE-4DF0-CE9D-9DEA0B10FC82}"/>
              </a:ext>
            </a:extLst>
          </p:cNvPr>
          <p:cNvSpPr>
            <a:spLocks noGrp="1"/>
          </p:cNvSpPr>
          <p:nvPr>
            <p:ph sz="quarter" idx="26"/>
          </p:nvPr>
        </p:nvSpPr>
        <p:spPr>
          <a:xfrm>
            <a:off x="527209" y="4809890"/>
            <a:ext cx="1871664" cy="1480859"/>
          </a:xfrm>
        </p:spPr>
        <p:txBody>
          <a:bodyPr numCol="1" anchor="t"/>
          <a:lstStyle>
            <a:lvl1pPr marL="0" indent="0">
              <a:lnSpc>
                <a:spcPct val="100000"/>
              </a:lnSpc>
              <a:spcAft>
                <a:spcPts val="0"/>
              </a:spcAft>
              <a:buNone/>
              <a:defRPr lang="en-US" sz="1600" b="0" kern="1200" dirty="0">
                <a:solidFill>
                  <a:schemeClr val="tx1"/>
                </a:solidFill>
                <a:latin typeface="Cambria" panose="02040503050406030204" pitchFamily="18" charset="0"/>
                <a:ea typeface="Cambria" panose="02040503050406030204" pitchFamily="18" charset="0"/>
                <a:cs typeface="+mj-cs"/>
              </a:defRPr>
            </a:lvl1pPr>
            <a:lvl2pPr marL="9525" indent="0">
              <a:lnSpc>
                <a:spcPct val="100000"/>
              </a:lnSpc>
              <a:spcAft>
                <a:spcPts val="0"/>
              </a:spcAft>
              <a:buNone/>
              <a:tabLst/>
              <a:defRPr lang="en-US" sz="1200" b="1" kern="1200" dirty="0">
                <a:solidFill>
                  <a:srgbClr val="7B7B7B"/>
                </a:solidFill>
                <a:latin typeface="Arial"/>
                <a:ea typeface="Cambria" panose="02040503050406030204" pitchFamily="18" charset="0"/>
                <a:cs typeface="+mj-cs"/>
              </a:defRPr>
            </a:lvl2pPr>
            <a:lvl3pPr marL="0" indent="0">
              <a:lnSpc>
                <a:spcPct val="100000"/>
              </a:lnSpc>
              <a:spcAft>
                <a:spcPts val="1200"/>
              </a:spcAft>
              <a:buNone/>
              <a:defRPr lang="en-US" sz="1200" b="0" kern="1200" dirty="0">
                <a:solidFill>
                  <a:srgbClr val="7B7B7B"/>
                </a:solidFill>
                <a:latin typeface="Arial"/>
                <a:ea typeface="Cambria" panose="02040503050406030204" pitchFamily="18" charset="0"/>
                <a:cs typeface="+mj-cs"/>
              </a:defRPr>
            </a:lvl3pPr>
            <a:lvl4pPr marL="0" indent="0" algn="l" defTabSz="914400" rtl="0" eaLnBrk="1" latinLnBrk="0" hangingPunct="1">
              <a:lnSpc>
                <a:spcPct val="100000"/>
              </a:lnSpc>
              <a:spcBef>
                <a:spcPct val="0"/>
              </a:spcBef>
              <a:spcAft>
                <a:spcPct val="30000"/>
              </a:spcAft>
              <a:buNone/>
              <a:defRPr lang="en-US" sz="1200" b="0" kern="1200" dirty="0">
                <a:solidFill>
                  <a:schemeClr val="tx1"/>
                </a:solidFill>
                <a:latin typeface="Arial"/>
                <a:ea typeface="Cambria" panose="02040503050406030204" pitchFamily="18" charset="0"/>
                <a:cs typeface="+mj-cs"/>
              </a:defRPr>
            </a:lvl4pPr>
            <a:lvl5pPr>
              <a:lnSpc>
                <a:spcPct val="100000"/>
              </a:lnSpc>
              <a:defRPr lang="en-US" sz="1200" b="0" kern="1200" dirty="0">
                <a:solidFill>
                  <a:schemeClr val="tx1"/>
                </a:solidFill>
                <a:latin typeface="Arial"/>
                <a:ea typeface="Cambria" panose="02040503050406030204" pitchFamily="18" charset="0"/>
                <a:cs typeface="+mj-cs"/>
              </a:defRPr>
            </a:lvl5pPr>
          </a:lstStyle>
          <a:p>
            <a:pPr lvl="0"/>
            <a:r>
              <a:rPr lang="en-US"/>
              <a:t>Click to edit Master text styles</a:t>
            </a:r>
          </a:p>
          <a:p>
            <a:pPr lvl="1"/>
            <a:r>
              <a:rPr lang="en-US"/>
              <a:t>Second level</a:t>
            </a:r>
          </a:p>
          <a:p>
            <a:pPr lvl="2"/>
            <a:r>
              <a:rPr lang="en-US"/>
              <a:t>Third level</a:t>
            </a:r>
          </a:p>
          <a:p>
            <a:pPr lvl="3"/>
            <a:r>
              <a:rPr lang="en-US"/>
              <a:t>Fourth level</a:t>
            </a:r>
          </a:p>
          <a:p>
            <a:pPr marL="0" lvl="3" indent="0" algn="l" defTabSz="914400" rtl="0" eaLnBrk="1" latinLnBrk="0" hangingPunct="1">
              <a:lnSpc>
                <a:spcPct val="100000"/>
              </a:lnSpc>
              <a:spcBef>
                <a:spcPct val="0"/>
              </a:spcBef>
              <a:spcAft>
                <a:spcPct val="30000"/>
              </a:spcAft>
              <a:buClrTx/>
              <a:buFont typeface="Arial" panose="020B0604020202020204" pitchFamily="34" charset="0"/>
              <a:buNone/>
              <a:tabLst/>
            </a:pPr>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3452102" y="899161"/>
            <a:ext cx="8144350" cy="237308"/>
          </a:xfrm>
          <a:prstGeom prst="rect">
            <a:avLst/>
          </a:prstGeom>
        </p:spPr>
        <p:txBody>
          <a:bodyPr rtlCol="0"/>
          <a:lstStyle>
            <a:lvl1pPr marL="0" indent="0">
              <a:lnSpc>
                <a:spcPct val="100000"/>
              </a:lnSpc>
              <a:buNone/>
              <a:defRPr sz="11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3452116" y="368300"/>
            <a:ext cx="8147407"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3452116" y="1432201"/>
            <a:ext cx="8147407" cy="4876524"/>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35397285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Layout White w/contact quote lef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0E8A53-74CA-AE07-DF38-4C3066300487}"/>
              </a:ext>
            </a:extLst>
          </p:cNvPr>
          <p:cNvSpPr/>
          <p:nvPr userDrawn="1"/>
        </p:nvSpPr>
        <p:spPr>
          <a:xfrm>
            <a:off x="-1" y="0"/>
            <a:ext cx="3657605" cy="6858000"/>
          </a:xfrm>
          <a:prstGeom prst="rect">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836BBEED-5AC9-46AC-3D23-89D48A1F8CAA}"/>
              </a:ext>
            </a:extLst>
          </p:cNvPr>
          <p:cNvSpPr>
            <a:spLocks noGrp="1"/>
          </p:cNvSpPr>
          <p:nvPr>
            <p:ph type="pic" sz="quarter" idx="26" hasCustomPrompt="1"/>
          </p:nvPr>
        </p:nvSpPr>
        <p:spPr>
          <a:xfrm>
            <a:off x="0" y="0"/>
            <a:ext cx="3657606" cy="4820268"/>
          </a:xfrm>
          <a:custGeom>
            <a:avLst/>
            <a:gdLst>
              <a:gd name="connsiteX0" fmla="*/ 0 w 3657606"/>
              <a:gd name="connsiteY0" fmla="*/ 0 h 4820268"/>
              <a:gd name="connsiteX1" fmla="*/ 3657606 w 3657606"/>
              <a:gd name="connsiteY1" fmla="*/ 0 h 4820268"/>
              <a:gd name="connsiteX2" fmla="*/ 3657606 w 3657606"/>
              <a:gd name="connsiteY2" fmla="*/ 4820268 h 4820268"/>
              <a:gd name="connsiteX3" fmla="*/ 0 w 3657606"/>
              <a:gd name="connsiteY3" fmla="*/ 3357657 h 4820268"/>
            </a:gdLst>
            <a:ahLst/>
            <a:cxnLst>
              <a:cxn ang="0">
                <a:pos x="connsiteX0" y="connsiteY0"/>
              </a:cxn>
              <a:cxn ang="0">
                <a:pos x="connsiteX1" y="connsiteY1"/>
              </a:cxn>
              <a:cxn ang="0">
                <a:pos x="connsiteX2" y="connsiteY2"/>
              </a:cxn>
              <a:cxn ang="0">
                <a:pos x="connsiteX3" y="connsiteY3"/>
              </a:cxn>
            </a:cxnLst>
            <a:rect l="l" t="t" r="r" b="b"/>
            <a:pathLst>
              <a:path w="3657606" h="4820268">
                <a:moveTo>
                  <a:pt x="0" y="0"/>
                </a:moveTo>
                <a:lnTo>
                  <a:pt x="3657606" y="0"/>
                </a:lnTo>
                <a:lnTo>
                  <a:pt x="3657606" y="4820268"/>
                </a:lnTo>
                <a:cubicBezTo>
                  <a:pt x="2194575" y="4820268"/>
                  <a:pt x="1463042" y="3357657"/>
                  <a:pt x="0" y="3357657"/>
                </a:cubicBez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7" name="Text Placeholder 1">
            <a:extLst>
              <a:ext uri="{FF2B5EF4-FFF2-40B4-BE49-F238E27FC236}">
                <a16:creationId xmlns:a16="http://schemas.microsoft.com/office/drawing/2014/main" id="{31D53FB6-B860-AC98-BA82-731E667717CF}"/>
              </a:ext>
            </a:extLst>
          </p:cNvPr>
          <p:cNvSpPr>
            <a:spLocks noGrp="1"/>
          </p:cNvSpPr>
          <p:nvPr>
            <p:ph type="body" sz="quarter" idx="15" hasCustomPrompt="1"/>
          </p:nvPr>
        </p:nvSpPr>
        <p:spPr>
          <a:xfrm>
            <a:off x="4253461" y="899161"/>
            <a:ext cx="7419777" cy="237308"/>
          </a:xfrm>
          <a:prstGeom prst="rect">
            <a:avLst/>
          </a:prstGeom>
        </p:spPr>
        <p:txBody>
          <a:bodyPr rtlCol="0"/>
          <a:lstStyle>
            <a:lvl1pPr marL="0" indent="0">
              <a:lnSpc>
                <a:spcPct val="100000"/>
              </a:lnSpc>
              <a:buNone/>
              <a:defRPr sz="1100" b="0">
                <a:solidFill>
                  <a:schemeClr val="tx2"/>
                </a:solidFill>
              </a:defRPr>
            </a:lvl1pPr>
          </a:lstStyle>
          <a:p>
            <a:pPr defTabSz="180000" fontAlgn="auto">
              <a:spcAft>
                <a:spcPts val="0"/>
              </a:spcAft>
              <a:defRPr/>
            </a:pPr>
            <a:r>
              <a:rPr lang="en-US"/>
              <a:t>Optional Subtitle</a:t>
            </a:r>
          </a:p>
        </p:txBody>
      </p:sp>
      <p:sp>
        <p:nvSpPr>
          <p:cNvPr id="11" name="Title 1">
            <a:extLst>
              <a:ext uri="{FF2B5EF4-FFF2-40B4-BE49-F238E27FC236}">
                <a16:creationId xmlns:a16="http://schemas.microsoft.com/office/drawing/2014/main" id="{8F2DB0A8-E7E6-B9B8-2A23-67F0C339310B}"/>
              </a:ext>
            </a:extLst>
          </p:cNvPr>
          <p:cNvSpPr>
            <a:spLocks noGrp="1"/>
          </p:cNvSpPr>
          <p:nvPr>
            <p:ph type="title" hasCustomPrompt="1"/>
          </p:nvPr>
        </p:nvSpPr>
        <p:spPr>
          <a:xfrm>
            <a:off x="4253501" y="368300"/>
            <a:ext cx="7422562" cy="577153"/>
          </a:xfrm>
        </p:spPr>
        <p:txBody>
          <a:bodyPr/>
          <a:lstStyle>
            <a:lvl1pPr>
              <a:defRPr>
                <a:solidFill>
                  <a:schemeClr val="tx1"/>
                </a:solidFill>
              </a:defRPr>
            </a:lvl1pPr>
          </a:lstStyle>
          <a:p>
            <a:r>
              <a:rPr lang="en-US"/>
              <a:t>Click to edit title</a:t>
            </a:r>
          </a:p>
        </p:txBody>
      </p:sp>
      <p:sp>
        <p:nvSpPr>
          <p:cNvPr id="13" name="Content Placeholder 8">
            <a:extLst>
              <a:ext uri="{FF2B5EF4-FFF2-40B4-BE49-F238E27FC236}">
                <a16:creationId xmlns:a16="http://schemas.microsoft.com/office/drawing/2014/main" id="{17E6B5D0-4379-4D4A-A4AE-ABC18A579744}"/>
              </a:ext>
            </a:extLst>
          </p:cNvPr>
          <p:cNvSpPr>
            <a:spLocks noGrp="1"/>
          </p:cNvSpPr>
          <p:nvPr>
            <p:ph sz="quarter" idx="18"/>
          </p:nvPr>
        </p:nvSpPr>
        <p:spPr>
          <a:xfrm>
            <a:off x="4253501" y="1432201"/>
            <a:ext cx="7422562" cy="4876524"/>
          </a:xfrm>
        </p:spPr>
        <p:txBody>
          <a:bodyPr vert="horz" lIns="0" tIns="0" rIns="0" bIns="0" numCol="1" spcCol="137160" rtlCol="0">
            <a:noAutofit/>
          </a:bodyPr>
          <a:lstStyle>
            <a:lvl1pPr marL="0" indent="0">
              <a:buNone/>
              <a:defRPr lang="en-US" dirty="0">
                <a:solidFill>
                  <a:schemeClr val="tx1"/>
                </a:solidFill>
              </a:defRPr>
            </a:lvl1pPr>
            <a:lvl2pPr>
              <a:defRPr kumimoji="0" lang="en-US" b="0" i="0" u="none" strike="noStrike" cap="none" spc="0" normalizeH="0" baseline="0" dirty="0">
                <a:ln>
                  <a:noFill/>
                </a:ln>
                <a:solidFill>
                  <a:schemeClr val="tx1"/>
                </a:solidFill>
                <a:effectLst/>
                <a:uLnTx/>
                <a:uFillTx/>
                <a:latin typeface="Arial" panose="020B0604020202020204"/>
              </a:defRPr>
            </a:lvl2pPr>
            <a:lvl3pPr>
              <a:defRPr kumimoji="0" lang="en-US" b="0" i="0" u="none" strike="noStrike" cap="none" spc="0" normalizeH="0" baseline="0" dirty="0">
                <a:ln>
                  <a:noFill/>
                </a:ln>
                <a:solidFill>
                  <a:schemeClr val="tx1"/>
                </a:solidFill>
                <a:effectLst/>
                <a:uLnTx/>
                <a:uFillTx/>
                <a:latin typeface="Arial" panose="020B0604020202020204"/>
              </a:defRPr>
            </a:lvl3pPr>
            <a:lvl4pPr>
              <a:defRPr kumimoji="0" lang="en-US" b="0" i="0" u="none" strike="noStrike" cap="none" spc="0" normalizeH="0" baseline="0" dirty="0">
                <a:ln>
                  <a:noFill/>
                </a:ln>
                <a:solidFill>
                  <a:schemeClr val="tx1"/>
                </a:solidFill>
                <a:effectLst/>
                <a:uLnTx/>
                <a:uFillTx/>
                <a:latin typeface="Arial" panose="020B0604020202020204"/>
              </a:defRPr>
            </a:lvl4pPr>
            <a:lvl5pPr>
              <a:defRPr kumimoji="0" lang="en-US" b="0" i="0" u="none" strike="noStrike" cap="none" spc="0" normalizeH="0" baseline="0" dirty="0">
                <a:ln>
                  <a:noFill/>
                </a:ln>
                <a:solidFill>
                  <a:schemeClr val="tx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6" name="Content Placeholder 8">
            <a:extLst>
              <a:ext uri="{FF2B5EF4-FFF2-40B4-BE49-F238E27FC236}">
                <a16:creationId xmlns:a16="http://schemas.microsoft.com/office/drawing/2014/main" id="{75CDB04D-203E-ED87-282B-4106F96D70E1}"/>
              </a:ext>
            </a:extLst>
          </p:cNvPr>
          <p:cNvSpPr>
            <a:spLocks noGrp="1"/>
          </p:cNvSpPr>
          <p:nvPr>
            <p:ph sz="quarter" idx="23"/>
          </p:nvPr>
        </p:nvSpPr>
        <p:spPr>
          <a:xfrm>
            <a:off x="410370" y="5040028"/>
            <a:ext cx="2836863" cy="588046"/>
          </a:xfrm>
        </p:spPr>
        <p:txBody>
          <a:bodyPr wrap="square" anchor="t">
            <a:spAutoFit/>
          </a:bodyPr>
          <a:lstStyle>
            <a:lvl1pPr marL="0" indent="0" algn="l" defTabSz="914400" rtl="0" eaLnBrk="1" latinLnBrk="0" hangingPunct="1">
              <a:lnSpc>
                <a:spcPct val="120000"/>
              </a:lnSpc>
              <a:buNone/>
              <a:defRPr lang="en-US" sz="1400" b="0" i="0" kern="1200" dirty="0">
                <a:solidFill>
                  <a:schemeClr val="bg1"/>
                </a:solidFill>
                <a:latin typeface="Cambria" panose="02040503050406030204" pitchFamily="18" charset="0"/>
                <a:ea typeface="+mn-ea"/>
                <a:cs typeface="+mn-cs"/>
              </a:defRPr>
            </a:lvl1pPr>
            <a:lvl2pPr marL="9525" indent="0">
              <a:lnSpc>
                <a:spcPct val="120000"/>
              </a:lnSpc>
              <a:spcAft>
                <a:spcPts val="0"/>
              </a:spcAft>
              <a:buNone/>
              <a:tabLst/>
              <a:defRPr sz="1200">
                <a:solidFill>
                  <a:schemeClr val="bg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366577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Layout Blue w/contact quote left">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7996DEF-1F86-313C-DB9F-F1733659F9DE}"/>
              </a:ext>
            </a:extLst>
          </p:cNvPr>
          <p:cNvSpPr/>
          <p:nvPr userDrawn="1"/>
        </p:nvSpPr>
        <p:spPr>
          <a:xfrm>
            <a:off x="-1" y="0"/>
            <a:ext cx="3657605" cy="685800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F6372ECA-E432-5D0A-FCE0-8BF4DA8537D8}"/>
              </a:ext>
            </a:extLst>
          </p:cNvPr>
          <p:cNvSpPr>
            <a:spLocks noGrp="1"/>
          </p:cNvSpPr>
          <p:nvPr>
            <p:ph type="pic" sz="quarter" idx="26" hasCustomPrompt="1"/>
          </p:nvPr>
        </p:nvSpPr>
        <p:spPr>
          <a:xfrm>
            <a:off x="0" y="0"/>
            <a:ext cx="3657606" cy="4820268"/>
          </a:xfrm>
          <a:custGeom>
            <a:avLst/>
            <a:gdLst>
              <a:gd name="connsiteX0" fmla="*/ 0 w 3657606"/>
              <a:gd name="connsiteY0" fmla="*/ 0 h 4820268"/>
              <a:gd name="connsiteX1" fmla="*/ 3657606 w 3657606"/>
              <a:gd name="connsiteY1" fmla="*/ 0 h 4820268"/>
              <a:gd name="connsiteX2" fmla="*/ 3657606 w 3657606"/>
              <a:gd name="connsiteY2" fmla="*/ 4820268 h 4820268"/>
              <a:gd name="connsiteX3" fmla="*/ 0 w 3657606"/>
              <a:gd name="connsiteY3" fmla="*/ 3357657 h 4820268"/>
            </a:gdLst>
            <a:ahLst/>
            <a:cxnLst>
              <a:cxn ang="0">
                <a:pos x="connsiteX0" y="connsiteY0"/>
              </a:cxn>
              <a:cxn ang="0">
                <a:pos x="connsiteX1" y="connsiteY1"/>
              </a:cxn>
              <a:cxn ang="0">
                <a:pos x="connsiteX2" y="connsiteY2"/>
              </a:cxn>
              <a:cxn ang="0">
                <a:pos x="connsiteX3" y="connsiteY3"/>
              </a:cxn>
            </a:cxnLst>
            <a:rect l="l" t="t" r="r" b="b"/>
            <a:pathLst>
              <a:path w="3657606" h="4820268">
                <a:moveTo>
                  <a:pt x="0" y="0"/>
                </a:moveTo>
                <a:lnTo>
                  <a:pt x="3657606" y="0"/>
                </a:lnTo>
                <a:lnTo>
                  <a:pt x="3657606" y="4820268"/>
                </a:lnTo>
                <a:cubicBezTo>
                  <a:pt x="2194575" y="4820268"/>
                  <a:pt x="1463042" y="3357657"/>
                  <a:pt x="0" y="3357657"/>
                </a:cubicBez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5" name="Content Placeholder 8">
            <a:extLst>
              <a:ext uri="{FF2B5EF4-FFF2-40B4-BE49-F238E27FC236}">
                <a16:creationId xmlns:a16="http://schemas.microsoft.com/office/drawing/2014/main" id="{5FB2D554-99E3-69F3-0026-6B9E5EFEDC63}"/>
              </a:ext>
            </a:extLst>
          </p:cNvPr>
          <p:cNvSpPr>
            <a:spLocks noGrp="1"/>
          </p:cNvSpPr>
          <p:nvPr>
            <p:ph sz="quarter" idx="23"/>
          </p:nvPr>
        </p:nvSpPr>
        <p:spPr>
          <a:xfrm>
            <a:off x="410370" y="5040028"/>
            <a:ext cx="2836863" cy="588046"/>
          </a:xfrm>
        </p:spPr>
        <p:txBody>
          <a:bodyPr wrap="square" anchor="t">
            <a:spAutoFit/>
          </a:bodyPr>
          <a:lstStyle>
            <a:lvl1pPr marL="0" indent="0" algn="l" defTabSz="914400" rtl="0" eaLnBrk="1" latinLnBrk="0" hangingPunct="1">
              <a:lnSpc>
                <a:spcPct val="120000"/>
              </a:lnSpc>
              <a:buNone/>
              <a:defRPr lang="en-US" sz="1400" b="0" i="0" kern="1200" dirty="0">
                <a:solidFill>
                  <a:schemeClr val="accent6"/>
                </a:solidFill>
                <a:latin typeface="Cambria" panose="02040503050406030204" pitchFamily="18" charset="0"/>
                <a:ea typeface="+mn-ea"/>
                <a:cs typeface="+mn-cs"/>
              </a:defRPr>
            </a:lvl1pPr>
            <a:lvl2pPr marL="9525" indent="0">
              <a:lnSpc>
                <a:spcPct val="120000"/>
              </a:lnSpc>
              <a:spcAft>
                <a:spcPts val="0"/>
              </a:spcAft>
              <a:buNone/>
              <a:tabLst/>
              <a:defRPr sz="1200">
                <a:solidFill>
                  <a:schemeClr val="tx1"/>
                </a:solidFill>
              </a:defRPr>
            </a:lvl2pPr>
            <a:lvl3pPr>
              <a:lnSpc>
                <a:spcPct val="100000"/>
              </a:lnSpc>
              <a:spcAft>
                <a:spcPts val="600"/>
              </a:spcAft>
              <a:defRPr sz="1000"/>
            </a:lvl3pPr>
            <a:lvl4pPr>
              <a:lnSpc>
                <a:spcPct val="100000"/>
              </a:lnSpc>
              <a:spcAft>
                <a:spcPts val="600"/>
              </a:spcAft>
              <a:defRPr sz="1000"/>
            </a:lvl4pPr>
            <a:lvl5pPr>
              <a:lnSpc>
                <a:spcPct val="100000"/>
              </a:lnSpc>
              <a:spcAft>
                <a:spcPts val="600"/>
              </a:spcAft>
              <a:defRPr sz="1000"/>
            </a:lvl5pPr>
          </a:lstStyle>
          <a:p>
            <a:pPr lvl="0"/>
            <a:r>
              <a:rPr lang="en-US" dirty="0"/>
              <a:t>Click to edit Master text styles</a:t>
            </a:r>
          </a:p>
          <a:p>
            <a:pPr lvl="1"/>
            <a:r>
              <a:rPr lang="en-US" dirty="0"/>
              <a:t>Second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4253461" y="899161"/>
            <a:ext cx="7419777" cy="237308"/>
          </a:xfrm>
          <a:prstGeom prst="rect">
            <a:avLst/>
          </a:prstGeom>
        </p:spPr>
        <p:txBody>
          <a:bodyPr rtlCol="0"/>
          <a:lstStyle>
            <a:lvl1pPr marL="0" indent="0">
              <a:lnSpc>
                <a:spcPct val="100000"/>
              </a:lnSpc>
              <a:buNone/>
              <a:defRPr sz="11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4253501" y="368300"/>
            <a:ext cx="7422562"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4253501" y="1432201"/>
            <a:ext cx="7422562" cy="4876524"/>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30757496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io Layout White w/contact profile wav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2D715E-5842-86A3-F4F9-BBC3A708C182}"/>
              </a:ext>
            </a:extLst>
          </p:cNvPr>
          <p:cNvSpPr/>
          <p:nvPr userDrawn="1"/>
        </p:nvSpPr>
        <p:spPr>
          <a:xfrm>
            <a:off x="-1" y="-1"/>
            <a:ext cx="2926085" cy="6843019"/>
          </a:xfrm>
          <a:prstGeom prst="rect">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
            <a:extLst>
              <a:ext uri="{FF2B5EF4-FFF2-40B4-BE49-F238E27FC236}">
                <a16:creationId xmlns:a16="http://schemas.microsoft.com/office/drawing/2014/main" id="{B517B8C7-7631-FE33-5198-F3F26F8EF01B}"/>
              </a:ext>
            </a:extLst>
          </p:cNvPr>
          <p:cNvSpPr>
            <a:spLocks noGrp="1"/>
          </p:cNvSpPr>
          <p:nvPr>
            <p:ph type="body" sz="quarter" idx="15" hasCustomPrompt="1"/>
          </p:nvPr>
        </p:nvSpPr>
        <p:spPr>
          <a:xfrm>
            <a:off x="3452102" y="899161"/>
            <a:ext cx="8144350" cy="237308"/>
          </a:xfrm>
          <a:prstGeom prst="rect">
            <a:avLst/>
          </a:prstGeom>
        </p:spPr>
        <p:txBody>
          <a:bodyPr rtlCol="0"/>
          <a:lstStyle>
            <a:lvl1pPr marL="0" indent="0">
              <a:lnSpc>
                <a:spcPct val="100000"/>
              </a:lnSpc>
              <a:buNone/>
              <a:defRPr sz="1100" b="0">
                <a:solidFill>
                  <a:schemeClr val="tx2"/>
                </a:solidFill>
              </a:defRPr>
            </a:lvl1pPr>
          </a:lstStyle>
          <a:p>
            <a:pPr defTabSz="180000" fontAlgn="auto">
              <a:spcAft>
                <a:spcPts val="0"/>
              </a:spcAft>
              <a:defRPr/>
            </a:pPr>
            <a:r>
              <a:rPr lang="en-US"/>
              <a:t>Optional Subtitle</a:t>
            </a:r>
          </a:p>
        </p:txBody>
      </p:sp>
      <p:sp>
        <p:nvSpPr>
          <p:cNvPr id="16" name="Title 1">
            <a:extLst>
              <a:ext uri="{FF2B5EF4-FFF2-40B4-BE49-F238E27FC236}">
                <a16:creationId xmlns:a16="http://schemas.microsoft.com/office/drawing/2014/main" id="{DBDBD4A8-188A-3EEB-6863-B0D17699F73A}"/>
              </a:ext>
            </a:extLst>
          </p:cNvPr>
          <p:cNvSpPr>
            <a:spLocks noGrp="1"/>
          </p:cNvSpPr>
          <p:nvPr>
            <p:ph type="title" hasCustomPrompt="1"/>
          </p:nvPr>
        </p:nvSpPr>
        <p:spPr>
          <a:xfrm>
            <a:off x="3452116" y="368300"/>
            <a:ext cx="8147407" cy="577153"/>
          </a:xfrm>
        </p:spPr>
        <p:txBody>
          <a:bodyPr/>
          <a:lstStyle>
            <a:lvl1pPr>
              <a:defRPr>
                <a:solidFill>
                  <a:schemeClr val="tx1"/>
                </a:solidFill>
              </a:defRPr>
            </a:lvl1pPr>
          </a:lstStyle>
          <a:p>
            <a:r>
              <a:rPr lang="en-US"/>
              <a:t>Click to edit title</a:t>
            </a:r>
          </a:p>
        </p:txBody>
      </p:sp>
      <p:sp>
        <p:nvSpPr>
          <p:cNvPr id="18" name="Content Placeholder 8">
            <a:extLst>
              <a:ext uri="{FF2B5EF4-FFF2-40B4-BE49-F238E27FC236}">
                <a16:creationId xmlns:a16="http://schemas.microsoft.com/office/drawing/2014/main" id="{220575E3-D905-714E-C441-73AA14D08564}"/>
              </a:ext>
            </a:extLst>
          </p:cNvPr>
          <p:cNvSpPr>
            <a:spLocks noGrp="1"/>
          </p:cNvSpPr>
          <p:nvPr>
            <p:ph sz="quarter" idx="18"/>
          </p:nvPr>
        </p:nvSpPr>
        <p:spPr>
          <a:xfrm>
            <a:off x="3452116" y="1719574"/>
            <a:ext cx="8147407" cy="4589149"/>
          </a:xfrm>
        </p:spPr>
        <p:txBody>
          <a:bodyPr vert="horz" lIns="0" tIns="0" rIns="0" bIns="0" numCol="1" spcCol="137160" rtlCol="0">
            <a:noAutofit/>
          </a:bodyPr>
          <a:lstStyle>
            <a:lvl1pPr marL="0" indent="0">
              <a:buNone/>
              <a:defRPr lang="en-US" dirty="0"/>
            </a:lvl1pPr>
            <a:lvl2pPr>
              <a:defRPr kumimoji="0" lang="en-US" b="0" i="0" u="none" strike="noStrike" cap="none" spc="0" normalizeH="0" baseline="0" dirty="0">
                <a:ln>
                  <a:noFill/>
                </a:ln>
                <a:effectLst/>
                <a:uLnTx/>
                <a:uFillTx/>
                <a:latin typeface="Arial" panose="020B0604020202020204"/>
              </a:defRPr>
            </a:lvl2pPr>
            <a:lvl3pPr>
              <a:defRPr kumimoji="0" lang="en-US" b="0" i="0" u="none" strike="noStrike" cap="none" spc="0" normalizeH="0" baseline="0" dirty="0">
                <a:ln>
                  <a:noFill/>
                </a:ln>
                <a:effectLst/>
                <a:uLnTx/>
                <a:uFillTx/>
                <a:latin typeface="Arial" panose="020B0604020202020204"/>
              </a:defRPr>
            </a:lvl3pPr>
            <a:lvl4pPr>
              <a:defRPr kumimoji="0" lang="en-US" b="0" i="0" u="none" strike="noStrike" cap="none" spc="0" normalizeH="0" baseline="0" dirty="0">
                <a:ln>
                  <a:noFill/>
                </a:ln>
                <a:effectLst/>
                <a:uLnTx/>
                <a:uFillTx/>
                <a:latin typeface="Arial" panose="020B0604020202020204"/>
              </a:defRPr>
            </a:lvl4pPr>
            <a:lvl5pPr>
              <a:defRPr kumimoji="0" lang="en-US" b="0" i="0" u="none" strike="noStrike" cap="none" spc="0" normalizeH="0" baseline="0" dirty="0">
                <a:ln>
                  <a:noFill/>
                </a:ln>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cxnSp>
        <p:nvCxnSpPr>
          <p:cNvPr id="2" name="Straight Connector 1">
            <a:extLst>
              <a:ext uri="{FF2B5EF4-FFF2-40B4-BE49-F238E27FC236}">
                <a16:creationId xmlns:a16="http://schemas.microsoft.com/office/drawing/2014/main" id="{1DF19B1B-0FA4-5930-1998-B69CD6CFA376}"/>
              </a:ext>
            </a:extLst>
          </p:cNvPr>
          <p:cNvCxnSpPr>
            <a:cxnSpLocks/>
          </p:cNvCxnSpPr>
          <p:nvPr userDrawn="1"/>
        </p:nvCxnSpPr>
        <p:spPr>
          <a:xfrm>
            <a:off x="3452102" y="1571602"/>
            <a:ext cx="8144350" cy="0"/>
          </a:xfrm>
          <a:prstGeom prst="line">
            <a:avLst/>
          </a:prstGeom>
        </p:spPr>
        <p:style>
          <a:lnRef idx="1">
            <a:schemeClr val="dk1"/>
          </a:lnRef>
          <a:fillRef idx="0">
            <a:schemeClr val="dk1"/>
          </a:fillRef>
          <a:effectRef idx="0">
            <a:schemeClr val="dk1"/>
          </a:effectRef>
          <a:fontRef idx="minor">
            <a:schemeClr val="tx1"/>
          </a:fontRef>
        </p:style>
      </p:cxnSp>
      <p:sp>
        <p:nvSpPr>
          <p:cNvPr id="6" name="Content Placeholder 8">
            <a:extLst>
              <a:ext uri="{FF2B5EF4-FFF2-40B4-BE49-F238E27FC236}">
                <a16:creationId xmlns:a16="http://schemas.microsoft.com/office/drawing/2014/main" id="{94316E3E-7747-CB5A-C857-9768CA34437F}"/>
              </a:ext>
            </a:extLst>
          </p:cNvPr>
          <p:cNvSpPr>
            <a:spLocks noGrp="1"/>
          </p:cNvSpPr>
          <p:nvPr>
            <p:ph sz="quarter" idx="26"/>
          </p:nvPr>
        </p:nvSpPr>
        <p:spPr>
          <a:xfrm>
            <a:off x="515937" y="3525022"/>
            <a:ext cx="2066703" cy="1492565"/>
          </a:xfrm>
        </p:spPr>
        <p:txBody>
          <a:bodyPr numCol="1" anchor="t"/>
          <a:lstStyle>
            <a:lvl1pPr marL="0" indent="0">
              <a:lnSpc>
                <a:spcPct val="100000"/>
              </a:lnSpc>
              <a:spcBef>
                <a:spcPts val="600"/>
              </a:spcBef>
              <a:spcAft>
                <a:spcPts val="600"/>
              </a:spcAft>
              <a:buNone/>
              <a:defRPr lang="en-US" sz="1100" b="1" kern="1200" dirty="0">
                <a:solidFill>
                  <a:schemeClr val="bg1"/>
                </a:solidFill>
                <a:latin typeface="+mn-lt"/>
                <a:ea typeface="Cambria" panose="02040503050406030204" pitchFamily="18" charset="0"/>
                <a:cs typeface="+mj-cs"/>
              </a:defRPr>
            </a:lvl1pPr>
            <a:lvl2pPr marL="9525" indent="0">
              <a:lnSpc>
                <a:spcPct val="100000"/>
              </a:lnSpc>
              <a:spcBef>
                <a:spcPts val="0"/>
              </a:spcBef>
              <a:spcAft>
                <a:spcPts val="600"/>
              </a:spcAft>
              <a:buNone/>
              <a:tabLst/>
              <a:defRPr lang="en-US" sz="1100" b="0" kern="1200" dirty="0">
                <a:solidFill>
                  <a:schemeClr val="bg1"/>
                </a:solidFill>
                <a:latin typeface="+mn-lt"/>
                <a:ea typeface="Cambria" panose="02040503050406030204" pitchFamily="18" charset="0"/>
                <a:cs typeface="+mj-cs"/>
              </a:defRPr>
            </a:lvl2pPr>
            <a:lvl3pPr marL="0" indent="0">
              <a:lnSpc>
                <a:spcPct val="100000"/>
              </a:lnSpc>
              <a:spcBef>
                <a:spcPts val="0"/>
              </a:spcBef>
              <a:spcAft>
                <a:spcPts val="600"/>
              </a:spcAft>
              <a:buNone/>
              <a:defRPr lang="en-US" sz="1100" b="0" kern="1200" dirty="0">
                <a:solidFill>
                  <a:schemeClr val="bg1"/>
                </a:solidFill>
                <a:latin typeface="+mn-lt"/>
                <a:ea typeface="Cambria" panose="02040503050406030204" pitchFamily="18" charset="0"/>
                <a:cs typeface="+mj-cs"/>
              </a:defRPr>
            </a:lvl3pPr>
            <a:lvl4pPr marL="0" indent="0" algn="l" defTabSz="914400" rtl="0" eaLnBrk="1" latinLnBrk="0" hangingPunct="1">
              <a:lnSpc>
                <a:spcPct val="100000"/>
              </a:lnSpc>
              <a:spcBef>
                <a:spcPts val="0"/>
              </a:spcBef>
              <a:spcAft>
                <a:spcPts val="600"/>
              </a:spcAft>
              <a:buNone/>
              <a:defRPr lang="en-US" sz="1100" b="0" kern="1200" dirty="0">
                <a:solidFill>
                  <a:schemeClr val="bg1"/>
                </a:solidFill>
                <a:latin typeface="+mn-lt"/>
                <a:ea typeface="Cambria" panose="02040503050406030204" pitchFamily="18" charset="0"/>
                <a:cs typeface="+mj-cs"/>
              </a:defRPr>
            </a:lvl4pPr>
            <a:lvl5pPr>
              <a:lnSpc>
                <a:spcPct val="100000"/>
              </a:lnSpc>
              <a:defRPr lang="en-US" sz="1200" b="0" kern="1200" dirty="0">
                <a:solidFill>
                  <a:schemeClr val="tx1"/>
                </a:solidFill>
                <a:latin typeface="Arial"/>
                <a:ea typeface="Cambria" panose="02040503050406030204" pitchFamily="18" charset="0"/>
                <a:cs typeface="+mj-cs"/>
              </a:defRPr>
            </a:lvl5pPr>
          </a:lstStyle>
          <a:p>
            <a:pPr lvl="0"/>
            <a:r>
              <a:rPr lang="en-US"/>
              <a:t>Click to edit Master text styles</a:t>
            </a:r>
          </a:p>
          <a:p>
            <a:pPr lvl="1"/>
            <a:r>
              <a:rPr lang="en-US"/>
              <a:t>Second level</a:t>
            </a:r>
          </a:p>
          <a:p>
            <a:pPr lvl="2"/>
            <a:r>
              <a:rPr lang="en-US"/>
              <a:t>Third level</a:t>
            </a:r>
          </a:p>
          <a:p>
            <a:pPr lvl="3"/>
            <a:r>
              <a:rPr lang="en-US"/>
              <a:t>Fourth level</a:t>
            </a:r>
          </a:p>
          <a:p>
            <a:pPr marL="0" lvl="3" indent="0" algn="l" defTabSz="914400" rtl="0" eaLnBrk="1" latinLnBrk="0" hangingPunct="1">
              <a:lnSpc>
                <a:spcPct val="100000"/>
              </a:lnSpc>
              <a:spcBef>
                <a:spcPct val="0"/>
              </a:spcBef>
              <a:spcAft>
                <a:spcPct val="30000"/>
              </a:spcAft>
              <a:buClrTx/>
              <a:buFont typeface="Arial" panose="020B0604020202020204" pitchFamily="34" charset="0"/>
              <a:buNone/>
              <a:tabLst/>
            </a:pPr>
            <a:r>
              <a:rPr lang="en-US"/>
              <a:t>Fifth level</a:t>
            </a:r>
          </a:p>
        </p:txBody>
      </p:sp>
      <p:sp>
        <p:nvSpPr>
          <p:cNvPr id="8" name="Picture Placeholder 8">
            <a:extLst>
              <a:ext uri="{FF2B5EF4-FFF2-40B4-BE49-F238E27FC236}">
                <a16:creationId xmlns:a16="http://schemas.microsoft.com/office/drawing/2014/main" id="{D2C1E007-75B3-18EF-0941-67B3BC5F32DE}"/>
              </a:ext>
            </a:extLst>
          </p:cNvPr>
          <p:cNvSpPr>
            <a:spLocks noGrp="1"/>
          </p:cNvSpPr>
          <p:nvPr>
            <p:ph type="pic" sz="quarter" idx="28" hasCustomPrompt="1"/>
          </p:nvPr>
        </p:nvSpPr>
        <p:spPr>
          <a:xfrm>
            <a:off x="0" y="1"/>
            <a:ext cx="2926080" cy="3356570"/>
          </a:xfrm>
          <a:custGeom>
            <a:avLst/>
            <a:gdLst>
              <a:gd name="connsiteX0" fmla="*/ 0 w 2926080"/>
              <a:gd name="connsiteY0" fmla="*/ 0 h 3356570"/>
              <a:gd name="connsiteX1" fmla="*/ 2926080 w 2926080"/>
              <a:gd name="connsiteY1" fmla="*/ 0 h 3356570"/>
              <a:gd name="connsiteX2" fmla="*/ 2926080 w 2926080"/>
              <a:gd name="connsiteY2" fmla="*/ 3356570 h 3356570"/>
              <a:gd name="connsiteX3" fmla="*/ 2926079 w 2926080"/>
              <a:gd name="connsiteY3" fmla="*/ 3356570 h 3356570"/>
              <a:gd name="connsiteX4" fmla="*/ 2926079 w 2926080"/>
              <a:gd name="connsiteY4" fmla="*/ 3342698 h 3356570"/>
              <a:gd name="connsiteX5" fmla="*/ 212883 w 2926080"/>
              <a:gd name="connsiteY5" fmla="*/ 2185753 h 3356570"/>
              <a:gd name="connsiteX6" fmla="*/ 0 w 2926080"/>
              <a:gd name="connsiteY6" fmla="*/ 2172612 h 335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26080" h="3356570">
                <a:moveTo>
                  <a:pt x="0" y="0"/>
                </a:moveTo>
                <a:lnTo>
                  <a:pt x="2926080" y="0"/>
                </a:lnTo>
                <a:lnTo>
                  <a:pt x="2926080" y="3356570"/>
                </a:lnTo>
                <a:lnTo>
                  <a:pt x="2926079" y="3356570"/>
                </a:lnTo>
                <a:lnTo>
                  <a:pt x="2926079" y="3342698"/>
                </a:lnTo>
                <a:cubicBezTo>
                  <a:pt x="1828799" y="3342698"/>
                  <a:pt x="1245869" y="2314302"/>
                  <a:pt x="212883" y="2185753"/>
                </a:cubicBezTo>
                <a:lnTo>
                  <a:pt x="0" y="2172612"/>
                </a:ln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Tree>
    <p:extLst>
      <p:ext uri="{BB962C8B-B14F-4D97-AF65-F5344CB8AC3E}">
        <p14:creationId xmlns:p14="http://schemas.microsoft.com/office/powerpoint/2010/main" val="4373933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io Layout Blue w/contact profile wave">
    <p:bg>
      <p:bgPr>
        <a:solidFill>
          <a:schemeClr val="tx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F47904-F80E-79F8-DF0C-45B521718B80}"/>
              </a:ext>
            </a:extLst>
          </p:cNvPr>
          <p:cNvSpPr/>
          <p:nvPr userDrawn="1"/>
        </p:nvSpPr>
        <p:spPr>
          <a:xfrm>
            <a:off x="-1" y="-1"/>
            <a:ext cx="2926085" cy="6843019"/>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E96BFA7B-D475-18AB-492F-82EC63C753C1}"/>
              </a:ext>
            </a:extLst>
          </p:cNvPr>
          <p:cNvSpPr>
            <a:spLocks noGrp="1"/>
          </p:cNvSpPr>
          <p:nvPr>
            <p:ph sz="quarter" idx="26"/>
          </p:nvPr>
        </p:nvSpPr>
        <p:spPr>
          <a:xfrm>
            <a:off x="515938" y="3525022"/>
            <a:ext cx="2066291" cy="1492565"/>
          </a:xfrm>
        </p:spPr>
        <p:txBody>
          <a:bodyPr numCol="1" anchor="t"/>
          <a:lstStyle>
            <a:lvl1pPr marL="0" indent="0">
              <a:lnSpc>
                <a:spcPct val="100000"/>
              </a:lnSpc>
              <a:spcBef>
                <a:spcPts val="600"/>
              </a:spcBef>
              <a:spcAft>
                <a:spcPts val="600"/>
              </a:spcAft>
              <a:buNone/>
              <a:defRPr lang="en-US" sz="1100" b="1" kern="1200" dirty="0">
                <a:solidFill>
                  <a:schemeClr val="accent6"/>
                </a:solidFill>
                <a:latin typeface="+mn-lt"/>
                <a:ea typeface="Cambria" panose="02040503050406030204" pitchFamily="18" charset="0"/>
                <a:cs typeface="+mj-cs"/>
              </a:defRPr>
            </a:lvl1pPr>
            <a:lvl2pPr marL="9525" indent="0">
              <a:lnSpc>
                <a:spcPct val="100000"/>
              </a:lnSpc>
              <a:spcBef>
                <a:spcPts val="0"/>
              </a:spcBef>
              <a:spcAft>
                <a:spcPts val="600"/>
              </a:spcAft>
              <a:buNone/>
              <a:tabLst/>
              <a:defRPr lang="en-US" sz="1100" b="0" kern="1200" dirty="0">
                <a:solidFill>
                  <a:schemeClr val="tx1"/>
                </a:solidFill>
                <a:latin typeface="+mn-lt"/>
                <a:ea typeface="Cambria" panose="02040503050406030204" pitchFamily="18" charset="0"/>
                <a:cs typeface="+mj-cs"/>
              </a:defRPr>
            </a:lvl2pPr>
            <a:lvl3pPr marL="0" indent="0">
              <a:lnSpc>
                <a:spcPct val="100000"/>
              </a:lnSpc>
              <a:spcBef>
                <a:spcPts val="0"/>
              </a:spcBef>
              <a:spcAft>
                <a:spcPts val="600"/>
              </a:spcAft>
              <a:buNone/>
              <a:defRPr lang="en-US" sz="1100" b="0" kern="1200" dirty="0">
                <a:solidFill>
                  <a:schemeClr val="tx1"/>
                </a:solidFill>
                <a:latin typeface="+mn-lt"/>
                <a:ea typeface="Cambria" panose="02040503050406030204" pitchFamily="18" charset="0"/>
                <a:cs typeface="+mj-cs"/>
              </a:defRPr>
            </a:lvl3pPr>
            <a:lvl4pPr marL="0" indent="0" algn="l" defTabSz="914400" rtl="0" eaLnBrk="1" latinLnBrk="0" hangingPunct="1">
              <a:lnSpc>
                <a:spcPct val="100000"/>
              </a:lnSpc>
              <a:spcBef>
                <a:spcPts val="0"/>
              </a:spcBef>
              <a:spcAft>
                <a:spcPts val="600"/>
              </a:spcAft>
              <a:buNone/>
              <a:defRPr lang="en-US" sz="1100" b="0" kern="1200" dirty="0">
                <a:solidFill>
                  <a:schemeClr val="tx1"/>
                </a:solidFill>
                <a:latin typeface="+mn-lt"/>
                <a:ea typeface="Cambria" panose="02040503050406030204" pitchFamily="18" charset="0"/>
                <a:cs typeface="+mj-cs"/>
              </a:defRPr>
            </a:lvl4pPr>
            <a:lvl5pPr>
              <a:lnSpc>
                <a:spcPct val="100000"/>
              </a:lnSpc>
              <a:defRPr lang="en-US" sz="1200" b="0" kern="1200" dirty="0">
                <a:solidFill>
                  <a:schemeClr val="tx1"/>
                </a:solidFill>
                <a:latin typeface="Arial"/>
                <a:ea typeface="Cambria" panose="02040503050406030204" pitchFamily="18" charset="0"/>
                <a:cs typeface="+mj-cs"/>
              </a:defRPr>
            </a:lvl5pPr>
          </a:lstStyle>
          <a:p>
            <a:pPr lvl="0"/>
            <a:r>
              <a:rPr lang="en-US"/>
              <a:t>Click to edit Master text styles</a:t>
            </a:r>
          </a:p>
          <a:p>
            <a:pPr lvl="1"/>
            <a:r>
              <a:rPr lang="en-US"/>
              <a:t>Second level</a:t>
            </a:r>
          </a:p>
          <a:p>
            <a:pPr lvl="2"/>
            <a:r>
              <a:rPr lang="en-US"/>
              <a:t>Third level</a:t>
            </a:r>
          </a:p>
          <a:p>
            <a:pPr lvl="3"/>
            <a:r>
              <a:rPr lang="en-US"/>
              <a:t>Fourth level</a:t>
            </a:r>
          </a:p>
          <a:p>
            <a:pPr marL="0" lvl="3" indent="0" algn="l" defTabSz="914400" rtl="0" eaLnBrk="1" latinLnBrk="0" hangingPunct="1">
              <a:lnSpc>
                <a:spcPct val="100000"/>
              </a:lnSpc>
              <a:spcBef>
                <a:spcPct val="0"/>
              </a:spcBef>
              <a:spcAft>
                <a:spcPct val="30000"/>
              </a:spcAft>
              <a:buClrTx/>
              <a:buFont typeface="Arial" panose="020B0604020202020204" pitchFamily="34" charset="0"/>
              <a:buNone/>
              <a:tabLst/>
            </a:pPr>
            <a:r>
              <a:rPr lang="en-US"/>
              <a:t>Fifth level</a:t>
            </a:r>
          </a:p>
        </p:txBody>
      </p:sp>
      <p:sp>
        <p:nvSpPr>
          <p:cNvPr id="11" name="Picture Placeholder 8">
            <a:extLst>
              <a:ext uri="{FF2B5EF4-FFF2-40B4-BE49-F238E27FC236}">
                <a16:creationId xmlns:a16="http://schemas.microsoft.com/office/drawing/2014/main" id="{2404CA05-6617-076E-C67E-E344DD1E55FD}"/>
              </a:ext>
            </a:extLst>
          </p:cNvPr>
          <p:cNvSpPr>
            <a:spLocks noGrp="1"/>
          </p:cNvSpPr>
          <p:nvPr>
            <p:ph type="pic" sz="quarter" idx="28" hasCustomPrompt="1"/>
          </p:nvPr>
        </p:nvSpPr>
        <p:spPr>
          <a:xfrm>
            <a:off x="0" y="1"/>
            <a:ext cx="2926080" cy="3356570"/>
          </a:xfrm>
          <a:custGeom>
            <a:avLst/>
            <a:gdLst>
              <a:gd name="connsiteX0" fmla="*/ 0 w 2926080"/>
              <a:gd name="connsiteY0" fmla="*/ 0 h 3356570"/>
              <a:gd name="connsiteX1" fmla="*/ 2926080 w 2926080"/>
              <a:gd name="connsiteY1" fmla="*/ 0 h 3356570"/>
              <a:gd name="connsiteX2" fmla="*/ 2926080 w 2926080"/>
              <a:gd name="connsiteY2" fmla="*/ 3356570 h 3356570"/>
              <a:gd name="connsiteX3" fmla="*/ 2926079 w 2926080"/>
              <a:gd name="connsiteY3" fmla="*/ 3356570 h 3356570"/>
              <a:gd name="connsiteX4" fmla="*/ 2926079 w 2926080"/>
              <a:gd name="connsiteY4" fmla="*/ 3342698 h 3356570"/>
              <a:gd name="connsiteX5" fmla="*/ 212883 w 2926080"/>
              <a:gd name="connsiteY5" fmla="*/ 2185753 h 3356570"/>
              <a:gd name="connsiteX6" fmla="*/ 0 w 2926080"/>
              <a:gd name="connsiteY6" fmla="*/ 2172612 h 335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26080" h="3356570">
                <a:moveTo>
                  <a:pt x="0" y="0"/>
                </a:moveTo>
                <a:lnTo>
                  <a:pt x="2926080" y="0"/>
                </a:lnTo>
                <a:lnTo>
                  <a:pt x="2926080" y="3356570"/>
                </a:lnTo>
                <a:lnTo>
                  <a:pt x="2926079" y="3356570"/>
                </a:lnTo>
                <a:lnTo>
                  <a:pt x="2926079" y="3342698"/>
                </a:lnTo>
                <a:cubicBezTo>
                  <a:pt x="1828799" y="3342698"/>
                  <a:pt x="1245869" y="2314302"/>
                  <a:pt x="212883" y="2185753"/>
                </a:cubicBezTo>
                <a:lnTo>
                  <a:pt x="0" y="2172612"/>
                </a:lnTo>
                <a:close/>
              </a:path>
            </a:pathLst>
          </a:custGeom>
          <a:solidFill>
            <a:schemeClr val="bg2"/>
          </a:solidFill>
        </p:spPr>
        <p:txBody>
          <a:bodyPr wrap="square">
            <a:noAutofit/>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3452102" y="899161"/>
            <a:ext cx="8144350" cy="237308"/>
          </a:xfrm>
          <a:prstGeom prst="rect">
            <a:avLst/>
          </a:prstGeom>
        </p:spPr>
        <p:txBody>
          <a:bodyPr rtlCol="0"/>
          <a:lstStyle>
            <a:lvl1pPr marL="0" indent="0">
              <a:lnSpc>
                <a:spcPct val="100000"/>
              </a:lnSpc>
              <a:buNone/>
              <a:defRPr sz="1100" b="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3452116" y="368300"/>
            <a:ext cx="8147407"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9" name="Content Placeholder 8">
            <a:extLst>
              <a:ext uri="{FF2B5EF4-FFF2-40B4-BE49-F238E27FC236}">
                <a16:creationId xmlns:a16="http://schemas.microsoft.com/office/drawing/2014/main" id="{2DD9006F-05C0-0809-A67D-C9D5DD2AA4DE}"/>
              </a:ext>
            </a:extLst>
          </p:cNvPr>
          <p:cNvSpPr>
            <a:spLocks noGrp="1"/>
          </p:cNvSpPr>
          <p:nvPr>
            <p:ph sz="quarter" idx="18"/>
          </p:nvPr>
        </p:nvSpPr>
        <p:spPr>
          <a:xfrm>
            <a:off x="3452116" y="1719574"/>
            <a:ext cx="8147407" cy="4589147"/>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cxnSp>
        <p:nvCxnSpPr>
          <p:cNvPr id="7" name="Straight Connector 6">
            <a:extLst>
              <a:ext uri="{FF2B5EF4-FFF2-40B4-BE49-F238E27FC236}">
                <a16:creationId xmlns:a16="http://schemas.microsoft.com/office/drawing/2014/main" id="{FE3BC96F-5D8F-D40C-7114-84F0B4EA53A5}"/>
              </a:ext>
            </a:extLst>
          </p:cNvPr>
          <p:cNvCxnSpPr>
            <a:cxnSpLocks/>
          </p:cNvCxnSpPr>
          <p:nvPr userDrawn="1"/>
        </p:nvCxnSpPr>
        <p:spPr>
          <a:xfrm>
            <a:off x="3452102" y="1571602"/>
            <a:ext cx="8144350" cy="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238885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Bio Layout White w/contact profile top">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33CF27-D18E-855C-3EA7-2323D28CB418}"/>
              </a:ext>
            </a:extLst>
          </p:cNvPr>
          <p:cNvSpPr/>
          <p:nvPr userDrawn="1"/>
        </p:nvSpPr>
        <p:spPr>
          <a:xfrm>
            <a:off x="0" y="-14983"/>
            <a:ext cx="12191999" cy="24663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B1B8A350-3AA1-336F-DB2B-9B88A2452246}"/>
              </a:ext>
            </a:extLst>
          </p:cNvPr>
          <p:cNvSpPr>
            <a:spLocks noGrp="1"/>
          </p:cNvSpPr>
          <p:nvPr>
            <p:ph type="pic" sz="quarter" idx="27" hasCustomPrompt="1"/>
          </p:nvPr>
        </p:nvSpPr>
        <p:spPr>
          <a:xfrm>
            <a:off x="1" y="-17470"/>
            <a:ext cx="2359990" cy="2468880"/>
          </a:xfrm>
          <a:solidFill>
            <a:schemeClr val="bg2"/>
          </a:solidFill>
        </p:spPr>
        <p:txBody>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18" name="Rectangle 17">
            <a:extLst>
              <a:ext uri="{FF2B5EF4-FFF2-40B4-BE49-F238E27FC236}">
                <a16:creationId xmlns:a16="http://schemas.microsoft.com/office/drawing/2014/main" id="{6A9AA9F8-4B15-5DEA-C5AB-89466CBB8BE2}"/>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4">
            <a:extLst>
              <a:ext uri="{FF2B5EF4-FFF2-40B4-BE49-F238E27FC236}">
                <a16:creationId xmlns:a16="http://schemas.microsoft.com/office/drawing/2014/main" id="{95453CEA-0594-AC4A-BD6E-7EB2750A8464}"/>
              </a:ext>
            </a:extLst>
          </p:cNvPr>
          <p:cNvSpPr>
            <a:spLocks noGrp="1"/>
          </p:cNvSpPr>
          <p:nvPr userDrawn="1">
            <p:ph type="dt" sz="half" idx="10"/>
          </p:nvPr>
        </p:nvSpPr>
        <p:spPr>
          <a:xfrm>
            <a:off x="9948863" y="6596798"/>
            <a:ext cx="1727201" cy="261201"/>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userDrawn="1">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userDrawn="1">
            <p:ph type="body" sz="quarter" idx="15" hasCustomPrompt="1"/>
          </p:nvPr>
        </p:nvSpPr>
        <p:spPr>
          <a:xfrm>
            <a:off x="2881756" y="899161"/>
            <a:ext cx="6823197" cy="237308"/>
          </a:xfrm>
          <a:prstGeom prst="rect">
            <a:avLst/>
          </a:prstGeom>
        </p:spPr>
        <p:txBody>
          <a:bodyPr rtlCol="0"/>
          <a:lstStyle>
            <a:lvl1pPr marL="0" indent="0">
              <a:lnSpc>
                <a:spcPct val="100000"/>
              </a:lnSpc>
              <a:buNone/>
              <a:defRPr sz="1100" b="0">
                <a:solidFill>
                  <a:schemeClr val="bg1"/>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userDrawn="1">
            <p:ph type="title" hasCustomPrompt="1"/>
          </p:nvPr>
        </p:nvSpPr>
        <p:spPr>
          <a:xfrm>
            <a:off x="2881756" y="368300"/>
            <a:ext cx="6825757"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userDrawn="1">
            <p:ph type="ftr" sz="quarter" idx="17"/>
          </p:nvPr>
        </p:nvSpPr>
        <p:spPr/>
        <p:txBody>
          <a:bodyPr/>
          <a:lstStyle>
            <a:lvl1pPr>
              <a:defRPr>
                <a:solidFill>
                  <a:schemeClr val="tx1"/>
                </a:solidFill>
              </a:defRPr>
            </a:lvl1pPr>
          </a:lstStyle>
          <a:p>
            <a:endParaRPr lang="en-US"/>
          </a:p>
        </p:txBody>
      </p:sp>
      <p:cxnSp>
        <p:nvCxnSpPr>
          <p:cNvPr id="13" name="Straight Connector 12">
            <a:extLst>
              <a:ext uri="{FF2B5EF4-FFF2-40B4-BE49-F238E27FC236}">
                <a16:creationId xmlns:a16="http://schemas.microsoft.com/office/drawing/2014/main" id="{1E1F288D-3208-B5C4-8D01-007EB74A2893}"/>
              </a:ext>
            </a:extLst>
          </p:cNvPr>
          <p:cNvCxnSpPr>
            <a:cxnSpLocks/>
          </p:cNvCxnSpPr>
          <p:nvPr userDrawn="1"/>
        </p:nvCxnSpPr>
        <p:spPr>
          <a:xfrm>
            <a:off x="2359991" y="2870334"/>
            <a:ext cx="0" cy="3438391"/>
          </a:xfrm>
          <a:prstGeom prst="line">
            <a:avLst/>
          </a:prstGeom>
        </p:spPr>
        <p:style>
          <a:lnRef idx="1">
            <a:schemeClr val="dk1"/>
          </a:lnRef>
          <a:fillRef idx="0">
            <a:schemeClr val="dk1"/>
          </a:fillRef>
          <a:effectRef idx="0">
            <a:schemeClr val="dk1"/>
          </a:effectRef>
          <a:fontRef idx="minor">
            <a:schemeClr val="tx1"/>
          </a:fontRef>
        </p:style>
      </p:cxnSp>
      <p:sp>
        <p:nvSpPr>
          <p:cNvPr id="16" name="Graphic 6">
            <a:extLst>
              <a:ext uri="{FF2B5EF4-FFF2-40B4-BE49-F238E27FC236}">
                <a16:creationId xmlns:a16="http://schemas.microsoft.com/office/drawing/2014/main" id="{675B7AC5-96F2-3150-71F9-9137546DAAF4}"/>
              </a:ext>
            </a:extLst>
          </p:cNvPr>
          <p:cNvSpPr>
            <a:spLocks noChangeAspect="1"/>
          </p:cNvSpPr>
          <p:nvPr userDrawn="1"/>
        </p:nvSpPr>
        <p:spPr>
          <a:xfrm flipH="1">
            <a:off x="9006266" y="1177117"/>
            <a:ext cx="3185734" cy="1388986"/>
          </a:xfrm>
          <a:custGeom>
            <a:avLst/>
            <a:gdLst>
              <a:gd name="connsiteX0" fmla="*/ 1395743 w 1395743"/>
              <a:gd name="connsiteY0" fmla="*/ 558132 h 608547"/>
              <a:gd name="connsiteX1" fmla="*/ 0 w 1395743"/>
              <a:gd name="connsiteY1" fmla="*/ 0 h 608547"/>
              <a:gd name="connsiteX2" fmla="*/ 0 w 1395743"/>
              <a:gd name="connsiteY2" fmla="*/ 608548 h 608547"/>
              <a:gd name="connsiteX3" fmla="*/ 1395743 w 1395743"/>
              <a:gd name="connsiteY3" fmla="*/ 608548 h 608547"/>
              <a:gd name="connsiteX4" fmla="*/ 1395743 w 1395743"/>
              <a:gd name="connsiteY4" fmla="*/ 558127 h 608547"/>
              <a:gd name="connsiteX5" fmla="*/ 1395743 w 1395743"/>
              <a:gd name="connsiteY5" fmla="*/ 558132 h 608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5743" h="608547">
                <a:moveTo>
                  <a:pt x="1395743" y="558132"/>
                </a:moveTo>
                <a:cubicBezTo>
                  <a:pt x="837446" y="558132"/>
                  <a:pt x="558297" y="0"/>
                  <a:pt x="0" y="0"/>
                </a:cubicBezTo>
                <a:lnTo>
                  <a:pt x="0" y="608548"/>
                </a:lnTo>
                <a:lnTo>
                  <a:pt x="1395743" y="608548"/>
                </a:lnTo>
                <a:lnTo>
                  <a:pt x="1395743" y="558127"/>
                </a:lnTo>
                <a:lnTo>
                  <a:pt x="1395743" y="558132"/>
                </a:lnTo>
                <a:close/>
              </a:path>
            </a:pathLst>
          </a:custGeom>
          <a:solidFill>
            <a:schemeClr val="bg1"/>
          </a:solidFill>
          <a:ln w="5030" cap="flat">
            <a:noFill/>
            <a:prstDash val="solid"/>
            <a:miter/>
          </a:ln>
        </p:spPr>
        <p:txBody>
          <a:bodyPr rtlCol="0" anchor="ctr"/>
          <a:lstStyle/>
          <a:p>
            <a:endParaRPr lang="en-US"/>
          </a:p>
        </p:txBody>
      </p:sp>
      <p:sp>
        <p:nvSpPr>
          <p:cNvPr id="6" name="Content Placeholder 8">
            <a:extLst>
              <a:ext uri="{FF2B5EF4-FFF2-40B4-BE49-F238E27FC236}">
                <a16:creationId xmlns:a16="http://schemas.microsoft.com/office/drawing/2014/main" id="{A5E3CB12-0EA0-82C6-81BE-E24DF9807C94}"/>
              </a:ext>
            </a:extLst>
          </p:cNvPr>
          <p:cNvSpPr>
            <a:spLocks noGrp="1"/>
          </p:cNvSpPr>
          <p:nvPr>
            <p:ph sz="quarter" idx="28"/>
          </p:nvPr>
        </p:nvSpPr>
        <p:spPr>
          <a:xfrm>
            <a:off x="2881756" y="2870333"/>
            <a:ext cx="8641782" cy="3438391"/>
          </a:xfrm>
        </p:spPr>
        <p:txBody>
          <a:bodyPr vert="horz" lIns="0" tIns="0" rIns="0" bIns="0" numCol="1" spcCol="137160" rtlCol="0">
            <a:noAutofit/>
          </a:bodyPr>
          <a:lstStyle>
            <a:lvl1pPr marL="0" indent="0">
              <a:buNone/>
              <a:defRPr lang="en-US" dirty="0"/>
            </a:lvl1pPr>
            <a:lvl2pPr>
              <a:defRPr kumimoji="0" lang="en-US" b="0" i="0" u="none" strike="noStrike" cap="none" spc="0" normalizeH="0" baseline="0" dirty="0">
                <a:ln>
                  <a:noFill/>
                </a:ln>
                <a:effectLst/>
                <a:uLnTx/>
                <a:uFillTx/>
                <a:latin typeface="Arial" panose="020B0604020202020204"/>
              </a:defRPr>
            </a:lvl2pPr>
            <a:lvl3pPr>
              <a:defRPr kumimoji="0" lang="en-US" b="0" i="0" u="none" strike="noStrike" cap="none" spc="0" normalizeH="0" baseline="0" dirty="0">
                <a:ln>
                  <a:noFill/>
                </a:ln>
                <a:effectLst/>
                <a:uLnTx/>
                <a:uFillTx/>
                <a:latin typeface="Arial" panose="020B0604020202020204"/>
              </a:defRPr>
            </a:lvl3pPr>
            <a:lvl4pPr>
              <a:defRPr kumimoji="0" lang="en-US" b="0" i="0" u="none" strike="noStrike" cap="none" spc="0" normalizeH="0" baseline="0" dirty="0">
                <a:ln>
                  <a:noFill/>
                </a:ln>
                <a:effectLst/>
                <a:uLnTx/>
                <a:uFillTx/>
                <a:latin typeface="Arial" panose="020B0604020202020204"/>
              </a:defRPr>
            </a:lvl4pPr>
            <a:lvl5pPr>
              <a:defRPr kumimoji="0" lang="en-US" b="0" i="0" u="none" strike="noStrike" cap="none" spc="0" normalizeH="0" baseline="0" dirty="0">
                <a:ln>
                  <a:noFill/>
                </a:ln>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
        <p:nvSpPr>
          <p:cNvPr id="5" name="Content Placeholder 8">
            <a:extLst>
              <a:ext uri="{FF2B5EF4-FFF2-40B4-BE49-F238E27FC236}">
                <a16:creationId xmlns:a16="http://schemas.microsoft.com/office/drawing/2014/main" id="{49F65A90-E5C6-8778-F585-7262930682E8}"/>
              </a:ext>
            </a:extLst>
          </p:cNvPr>
          <p:cNvSpPr>
            <a:spLocks noGrp="1"/>
          </p:cNvSpPr>
          <p:nvPr>
            <p:ph sz="quarter" idx="26"/>
          </p:nvPr>
        </p:nvSpPr>
        <p:spPr>
          <a:xfrm>
            <a:off x="515937" y="2870334"/>
            <a:ext cx="1593501" cy="2147254"/>
          </a:xfrm>
        </p:spPr>
        <p:txBody>
          <a:bodyPr numCol="1" anchor="t"/>
          <a:lstStyle>
            <a:lvl1pPr marL="0" indent="0">
              <a:lnSpc>
                <a:spcPct val="100000"/>
              </a:lnSpc>
              <a:spcBef>
                <a:spcPts val="600"/>
              </a:spcBef>
              <a:spcAft>
                <a:spcPts val="600"/>
              </a:spcAft>
              <a:buNone/>
              <a:defRPr lang="en-US" sz="1100" b="1" kern="1200" dirty="0">
                <a:solidFill>
                  <a:schemeClr val="accent6"/>
                </a:solidFill>
                <a:latin typeface="+mn-lt"/>
                <a:ea typeface="Cambria" panose="02040503050406030204" pitchFamily="18" charset="0"/>
                <a:cs typeface="+mj-cs"/>
              </a:defRPr>
            </a:lvl1pPr>
            <a:lvl2pPr marL="9525" indent="0">
              <a:lnSpc>
                <a:spcPct val="100000"/>
              </a:lnSpc>
              <a:spcBef>
                <a:spcPts val="0"/>
              </a:spcBef>
              <a:spcAft>
                <a:spcPts val="600"/>
              </a:spcAft>
              <a:buNone/>
              <a:tabLst/>
              <a:defRPr lang="en-US" sz="1100" b="0" kern="1200" dirty="0">
                <a:solidFill>
                  <a:schemeClr val="tx1"/>
                </a:solidFill>
                <a:latin typeface="+mn-lt"/>
                <a:ea typeface="Cambria" panose="02040503050406030204" pitchFamily="18" charset="0"/>
                <a:cs typeface="+mj-cs"/>
              </a:defRPr>
            </a:lvl2pPr>
            <a:lvl3pPr marL="0" indent="0">
              <a:lnSpc>
                <a:spcPct val="100000"/>
              </a:lnSpc>
              <a:spcBef>
                <a:spcPts val="0"/>
              </a:spcBef>
              <a:spcAft>
                <a:spcPts val="600"/>
              </a:spcAft>
              <a:buNone/>
              <a:defRPr lang="en-US" sz="1100" b="0" kern="1200" dirty="0">
                <a:solidFill>
                  <a:schemeClr val="tx1"/>
                </a:solidFill>
                <a:latin typeface="+mn-lt"/>
                <a:ea typeface="Cambria" panose="02040503050406030204" pitchFamily="18" charset="0"/>
                <a:cs typeface="+mj-cs"/>
              </a:defRPr>
            </a:lvl3pPr>
            <a:lvl4pPr marL="0" indent="0" algn="l" defTabSz="914400" rtl="0" eaLnBrk="1" latinLnBrk="0" hangingPunct="1">
              <a:lnSpc>
                <a:spcPct val="100000"/>
              </a:lnSpc>
              <a:spcBef>
                <a:spcPts val="0"/>
              </a:spcBef>
              <a:spcAft>
                <a:spcPts val="600"/>
              </a:spcAft>
              <a:buNone/>
              <a:defRPr lang="en-US" sz="1100" b="0" kern="1200" dirty="0">
                <a:solidFill>
                  <a:schemeClr val="tx1"/>
                </a:solidFill>
                <a:latin typeface="+mn-lt"/>
                <a:ea typeface="Cambria" panose="02040503050406030204" pitchFamily="18" charset="0"/>
                <a:cs typeface="+mj-cs"/>
              </a:defRPr>
            </a:lvl4pPr>
            <a:lvl5pPr>
              <a:lnSpc>
                <a:spcPct val="100000"/>
              </a:lnSpc>
              <a:defRPr lang="en-US" sz="1200" b="0" kern="1200" dirty="0">
                <a:solidFill>
                  <a:schemeClr val="tx1"/>
                </a:solidFill>
                <a:latin typeface="Arial"/>
                <a:ea typeface="Cambria" panose="02040503050406030204" pitchFamily="18" charset="0"/>
                <a:cs typeface="+mj-cs"/>
              </a:defRPr>
            </a:lvl5pPr>
          </a:lstStyle>
          <a:p>
            <a:pPr lvl="0"/>
            <a:r>
              <a:rPr lang="en-US"/>
              <a:t>Click to edit Master text styles</a:t>
            </a:r>
          </a:p>
          <a:p>
            <a:pPr lvl="1"/>
            <a:r>
              <a:rPr lang="en-US"/>
              <a:t>Second level</a:t>
            </a:r>
          </a:p>
          <a:p>
            <a:pPr lvl="2"/>
            <a:r>
              <a:rPr lang="en-US"/>
              <a:t>Third level</a:t>
            </a:r>
          </a:p>
          <a:p>
            <a:pPr lvl="3"/>
            <a:r>
              <a:rPr lang="en-US"/>
              <a:t>Fourth level</a:t>
            </a:r>
          </a:p>
          <a:p>
            <a:pPr marL="0" lvl="3" indent="0" algn="l" defTabSz="914400" rtl="0" eaLnBrk="1" latinLnBrk="0" hangingPunct="1">
              <a:lnSpc>
                <a:spcPct val="100000"/>
              </a:lnSpc>
              <a:spcBef>
                <a:spcPct val="0"/>
              </a:spcBef>
              <a:spcAft>
                <a:spcPct val="30000"/>
              </a:spcAft>
              <a:buClrTx/>
              <a:buFont typeface="Arial" panose="020B0604020202020204" pitchFamily="34" charset="0"/>
              <a:buNone/>
              <a:tabLst/>
            </a:pPr>
            <a:r>
              <a:rPr lang="en-US"/>
              <a:t>Fifth level</a:t>
            </a:r>
          </a:p>
        </p:txBody>
      </p:sp>
    </p:spTree>
    <p:extLst>
      <p:ext uri="{BB962C8B-B14F-4D97-AF65-F5344CB8AC3E}">
        <p14:creationId xmlns:p14="http://schemas.microsoft.com/office/powerpoint/2010/main" val="12536521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Bio Layout Blue w/contact profile top">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33CF27-D18E-855C-3EA7-2323D28CB418}"/>
              </a:ext>
            </a:extLst>
          </p:cNvPr>
          <p:cNvSpPr/>
          <p:nvPr userDrawn="1"/>
        </p:nvSpPr>
        <p:spPr>
          <a:xfrm>
            <a:off x="0" y="-14983"/>
            <a:ext cx="12191999" cy="24663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B1B8A350-3AA1-336F-DB2B-9B88A2452246}"/>
              </a:ext>
            </a:extLst>
          </p:cNvPr>
          <p:cNvSpPr>
            <a:spLocks noGrp="1"/>
          </p:cNvSpPr>
          <p:nvPr>
            <p:ph type="pic" sz="quarter" idx="27" hasCustomPrompt="1"/>
          </p:nvPr>
        </p:nvSpPr>
        <p:spPr>
          <a:xfrm>
            <a:off x="1" y="-17470"/>
            <a:ext cx="2359990" cy="2468880"/>
          </a:xfrm>
          <a:solidFill>
            <a:schemeClr val="bg2"/>
          </a:solidFill>
        </p:spPr>
        <p:txBody>
          <a:bodyPr/>
          <a:lstStyle>
            <a:lvl1pPr marL="122238" indent="0">
              <a:buNone/>
              <a:tabLst/>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18" name="Rectangle 17">
            <a:extLst>
              <a:ext uri="{FF2B5EF4-FFF2-40B4-BE49-F238E27FC236}">
                <a16:creationId xmlns:a16="http://schemas.microsoft.com/office/drawing/2014/main" id="{6A9AA9F8-4B15-5DEA-C5AB-89466CBB8BE2}"/>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4">
            <a:extLst>
              <a:ext uri="{FF2B5EF4-FFF2-40B4-BE49-F238E27FC236}">
                <a16:creationId xmlns:a16="http://schemas.microsoft.com/office/drawing/2014/main" id="{95453CEA-0594-AC4A-BD6E-7EB2750A8464}"/>
              </a:ext>
            </a:extLst>
          </p:cNvPr>
          <p:cNvSpPr>
            <a:spLocks noGrp="1"/>
          </p:cNvSpPr>
          <p:nvPr userDrawn="1">
            <p:ph type="dt" sz="half" idx="10"/>
          </p:nvPr>
        </p:nvSpPr>
        <p:spPr>
          <a:xfrm>
            <a:off x="9948863" y="6596798"/>
            <a:ext cx="1727201" cy="261201"/>
          </a:xfrm>
        </p:spPr>
        <p:txBody>
          <a:bodyPr/>
          <a:lstStyle>
            <a:lvl1pPr>
              <a:defRPr>
                <a:solidFill>
                  <a:schemeClr val="bg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userDrawn="1">
            <p:ph type="sldNum" sz="quarter" idx="12"/>
          </p:nvPr>
        </p:nvSpPr>
        <p:spPr>
          <a:xfrm>
            <a:off x="11676063" y="6582426"/>
            <a:ext cx="515935" cy="275573"/>
          </a:xfrm>
        </p:spPr>
        <p:txBody>
          <a:bodyPr/>
          <a:lstStyle>
            <a:lvl1pPr>
              <a:defRPr>
                <a:solidFill>
                  <a:schemeClr val="bg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userDrawn="1">
            <p:ph type="body" sz="quarter" idx="15" hasCustomPrompt="1"/>
          </p:nvPr>
        </p:nvSpPr>
        <p:spPr>
          <a:xfrm>
            <a:off x="2881756" y="899161"/>
            <a:ext cx="6823197" cy="237308"/>
          </a:xfrm>
          <a:prstGeom prst="rect">
            <a:avLst/>
          </a:prstGeom>
        </p:spPr>
        <p:txBody>
          <a:bodyPr vert="horz" lIns="0" tIns="0" rIns="0" bIns="0" spcCol="137160" rtlCol="0">
            <a:noAutofit/>
          </a:bodyPr>
          <a:lstStyle>
            <a:lvl1pPr marL="0" indent="0">
              <a:buNone/>
              <a:defRPr lang="en-US" b="0" dirty="0">
                <a:solidFill>
                  <a:schemeClr val="tx2"/>
                </a:solidFill>
              </a:defRPr>
            </a:lvl1pPr>
          </a:lstStyle>
          <a:p>
            <a:pPr marL="173038" lvl="0" indent="-173038" defTabSz="180000" fontAlgn="auto">
              <a:lnSpc>
                <a:spcPct val="100000"/>
              </a:lnSpc>
              <a:spcAft>
                <a:spcPts val="0"/>
              </a:spcAft>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userDrawn="1">
            <p:ph type="title" hasCustomPrompt="1"/>
          </p:nvPr>
        </p:nvSpPr>
        <p:spPr>
          <a:xfrm>
            <a:off x="2881756" y="368300"/>
            <a:ext cx="6825757" cy="577153"/>
          </a:xfrm>
        </p:spPr>
        <p:txBody>
          <a:bodyPr/>
          <a:lstStyle>
            <a:lvl1pPr>
              <a:defRPr>
                <a:solidFill>
                  <a:schemeClr val="tx1"/>
                </a:solidFill>
              </a:defRPr>
            </a:lvl1pPr>
          </a:lstStyle>
          <a:p>
            <a:r>
              <a:rPr lang="en-US"/>
              <a:t>Click to edit title</a:t>
            </a:r>
          </a:p>
        </p:txBody>
      </p:sp>
      <p:sp>
        <p:nvSpPr>
          <p:cNvPr id="4" name="Footer Placeholder 3"/>
          <p:cNvSpPr>
            <a:spLocks noGrp="1"/>
          </p:cNvSpPr>
          <p:nvPr userDrawn="1">
            <p:ph type="ftr" sz="quarter" idx="17"/>
          </p:nvPr>
        </p:nvSpPr>
        <p:spPr/>
        <p:txBody>
          <a:bodyPr/>
          <a:lstStyle>
            <a:lvl1pPr>
              <a:defRPr>
                <a:solidFill>
                  <a:schemeClr val="bg1"/>
                </a:solidFill>
              </a:defRPr>
            </a:lvl1pPr>
          </a:lstStyle>
          <a:p>
            <a:endParaRPr lang="en-US"/>
          </a:p>
        </p:txBody>
      </p:sp>
      <p:cxnSp>
        <p:nvCxnSpPr>
          <p:cNvPr id="13" name="Straight Connector 12">
            <a:extLst>
              <a:ext uri="{FF2B5EF4-FFF2-40B4-BE49-F238E27FC236}">
                <a16:creationId xmlns:a16="http://schemas.microsoft.com/office/drawing/2014/main" id="{1E1F288D-3208-B5C4-8D01-007EB74A2893}"/>
              </a:ext>
            </a:extLst>
          </p:cNvPr>
          <p:cNvCxnSpPr>
            <a:cxnSpLocks/>
          </p:cNvCxnSpPr>
          <p:nvPr userDrawn="1"/>
        </p:nvCxnSpPr>
        <p:spPr>
          <a:xfrm>
            <a:off x="2359991" y="2870334"/>
            <a:ext cx="0" cy="3438391"/>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cxnSp>
      <p:sp>
        <p:nvSpPr>
          <p:cNvPr id="21" name="Content Placeholder 8">
            <a:extLst>
              <a:ext uri="{FF2B5EF4-FFF2-40B4-BE49-F238E27FC236}">
                <a16:creationId xmlns:a16="http://schemas.microsoft.com/office/drawing/2014/main" id="{88E15F46-5CFB-B6A5-CE45-E256CE577602}"/>
              </a:ext>
            </a:extLst>
          </p:cNvPr>
          <p:cNvSpPr>
            <a:spLocks noGrp="1"/>
          </p:cNvSpPr>
          <p:nvPr>
            <p:ph sz="quarter" idx="26"/>
          </p:nvPr>
        </p:nvSpPr>
        <p:spPr>
          <a:xfrm>
            <a:off x="515937" y="2870334"/>
            <a:ext cx="1593501" cy="2147254"/>
          </a:xfrm>
        </p:spPr>
        <p:txBody>
          <a:bodyPr numCol="1" anchor="t"/>
          <a:lstStyle>
            <a:lvl1pPr marL="0" indent="0">
              <a:lnSpc>
                <a:spcPct val="100000"/>
              </a:lnSpc>
              <a:spcBef>
                <a:spcPts val="600"/>
              </a:spcBef>
              <a:spcAft>
                <a:spcPts val="600"/>
              </a:spcAft>
              <a:buNone/>
              <a:defRPr lang="en-US" sz="1100" b="1" kern="1200" dirty="0">
                <a:solidFill>
                  <a:schemeClr val="bg1"/>
                </a:solidFill>
                <a:latin typeface="+mn-lt"/>
                <a:ea typeface="Cambria" panose="02040503050406030204" pitchFamily="18" charset="0"/>
                <a:cs typeface="+mj-cs"/>
              </a:defRPr>
            </a:lvl1pPr>
            <a:lvl2pPr marL="9525" indent="0">
              <a:lnSpc>
                <a:spcPct val="100000"/>
              </a:lnSpc>
              <a:spcBef>
                <a:spcPts val="0"/>
              </a:spcBef>
              <a:spcAft>
                <a:spcPts val="600"/>
              </a:spcAft>
              <a:buNone/>
              <a:tabLst/>
              <a:defRPr lang="en-US" sz="1100" b="0" kern="1200" dirty="0">
                <a:solidFill>
                  <a:schemeClr val="bg1"/>
                </a:solidFill>
                <a:latin typeface="+mn-lt"/>
                <a:ea typeface="Cambria" panose="02040503050406030204" pitchFamily="18" charset="0"/>
                <a:cs typeface="+mj-cs"/>
              </a:defRPr>
            </a:lvl2pPr>
            <a:lvl3pPr marL="0" indent="0">
              <a:lnSpc>
                <a:spcPct val="100000"/>
              </a:lnSpc>
              <a:spcBef>
                <a:spcPts val="0"/>
              </a:spcBef>
              <a:spcAft>
                <a:spcPts val="600"/>
              </a:spcAft>
              <a:buNone/>
              <a:defRPr lang="en-US" sz="1100" b="0" kern="1200" dirty="0">
                <a:solidFill>
                  <a:schemeClr val="bg1"/>
                </a:solidFill>
                <a:latin typeface="+mn-lt"/>
                <a:ea typeface="Cambria" panose="02040503050406030204" pitchFamily="18" charset="0"/>
                <a:cs typeface="+mj-cs"/>
              </a:defRPr>
            </a:lvl3pPr>
            <a:lvl4pPr marL="0" indent="0" algn="l" defTabSz="914400" rtl="0" eaLnBrk="1" latinLnBrk="0" hangingPunct="1">
              <a:lnSpc>
                <a:spcPct val="100000"/>
              </a:lnSpc>
              <a:spcBef>
                <a:spcPts val="0"/>
              </a:spcBef>
              <a:spcAft>
                <a:spcPts val="600"/>
              </a:spcAft>
              <a:buNone/>
              <a:defRPr lang="en-US" sz="1100" b="0" kern="1200" dirty="0">
                <a:solidFill>
                  <a:schemeClr val="bg1"/>
                </a:solidFill>
                <a:latin typeface="+mn-lt"/>
                <a:ea typeface="Cambria" panose="02040503050406030204" pitchFamily="18" charset="0"/>
                <a:cs typeface="+mj-cs"/>
              </a:defRPr>
            </a:lvl4pPr>
            <a:lvl5pPr>
              <a:lnSpc>
                <a:spcPct val="100000"/>
              </a:lnSpc>
              <a:defRPr lang="en-US" sz="1200" b="0" kern="1200" dirty="0">
                <a:solidFill>
                  <a:schemeClr val="tx1"/>
                </a:solidFill>
                <a:latin typeface="Arial"/>
                <a:ea typeface="Cambria" panose="02040503050406030204" pitchFamily="18" charset="0"/>
                <a:cs typeface="+mj-cs"/>
              </a:defRPr>
            </a:lvl5pPr>
          </a:lstStyle>
          <a:p>
            <a:pPr lvl="0"/>
            <a:r>
              <a:rPr lang="en-US"/>
              <a:t>Click to edit Master text styles</a:t>
            </a:r>
          </a:p>
          <a:p>
            <a:pPr lvl="1"/>
            <a:r>
              <a:rPr lang="en-US"/>
              <a:t>Second level</a:t>
            </a:r>
          </a:p>
          <a:p>
            <a:pPr lvl="2"/>
            <a:r>
              <a:rPr lang="en-US"/>
              <a:t>Third level</a:t>
            </a:r>
          </a:p>
          <a:p>
            <a:pPr lvl="3"/>
            <a:r>
              <a:rPr lang="en-US"/>
              <a:t>Fourth level</a:t>
            </a:r>
          </a:p>
          <a:p>
            <a:pPr marL="0" lvl="3" indent="0" algn="l" defTabSz="914400" rtl="0" eaLnBrk="1" latinLnBrk="0" hangingPunct="1">
              <a:lnSpc>
                <a:spcPct val="100000"/>
              </a:lnSpc>
              <a:spcBef>
                <a:spcPct val="0"/>
              </a:spcBef>
              <a:spcAft>
                <a:spcPct val="30000"/>
              </a:spcAft>
              <a:buClrTx/>
              <a:buFont typeface="Arial" panose="020B0604020202020204" pitchFamily="34" charset="0"/>
              <a:buNone/>
              <a:tabLst/>
            </a:pPr>
            <a:r>
              <a:rPr lang="en-US"/>
              <a:t>Fifth level</a:t>
            </a:r>
          </a:p>
        </p:txBody>
      </p:sp>
      <p:sp>
        <p:nvSpPr>
          <p:cNvPr id="16" name="Graphic 6">
            <a:extLst>
              <a:ext uri="{FF2B5EF4-FFF2-40B4-BE49-F238E27FC236}">
                <a16:creationId xmlns:a16="http://schemas.microsoft.com/office/drawing/2014/main" id="{675B7AC5-96F2-3150-71F9-9137546DAAF4}"/>
              </a:ext>
            </a:extLst>
          </p:cNvPr>
          <p:cNvSpPr>
            <a:spLocks noChangeAspect="1"/>
          </p:cNvSpPr>
          <p:nvPr userDrawn="1"/>
        </p:nvSpPr>
        <p:spPr>
          <a:xfrm flipH="1">
            <a:off x="9006266" y="1177117"/>
            <a:ext cx="3185734" cy="1388986"/>
          </a:xfrm>
          <a:custGeom>
            <a:avLst/>
            <a:gdLst>
              <a:gd name="connsiteX0" fmla="*/ 1395743 w 1395743"/>
              <a:gd name="connsiteY0" fmla="*/ 558132 h 608547"/>
              <a:gd name="connsiteX1" fmla="*/ 0 w 1395743"/>
              <a:gd name="connsiteY1" fmla="*/ 0 h 608547"/>
              <a:gd name="connsiteX2" fmla="*/ 0 w 1395743"/>
              <a:gd name="connsiteY2" fmla="*/ 608548 h 608547"/>
              <a:gd name="connsiteX3" fmla="*/ 1395743 w 1395743"/>
              <a:gd name="connsiteY3" fmla="*/ 608548 h 608547"/>
              <a:gd name="connsiteX4" fmla="*/ 1395743 w 1395743"/>
              <a:gd name="connsiteY4" fmla="*/ 558127 h 608547"/>
              <a:gd name="connsiteX5" fmla="*/ 1395743 w 1395743"/>
              <a:gd name="connsiteY5" fmla="*/ 558132 h 608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5743" h="608547">
                <a:moveTo>
                  <a:pt x="1395743" y="558132"/>
                </a:moveTo>
                <a:cubicBezTo>
                  <a:pt x="837446" y="558132"/>
                  <a:pt x="558297" y="0"/>
                  <a:pt x="0" y="0"/>
                </a:cubicBezTo>
                <a:lnTo>
                  <a:pt x="0" y="608548"/>
                </a:lnTo>
                <a:lnTo>
                  <a:pt x="1395743" y="608548"/>
                </a:lnTo>
                <a:lnTo>
                  <a:pt x="1395743" y="558127"/>
                </a:lnTo>
                <a:lnTo>
                  <a:pt x="1395743" y="558132"/>
                </a:lnTo>
                <a:close/>
              </a:path>
            </a:pathLst>
          </a:custGeom>
          <a:solidFill>
            <a:schemeClr val="tx1"/>
          </a:solidFill>
          <a:ln w="5030" cap="flat">
            <a:noFill/>
            <a:prstDash val="solid"/>
            <a:miter/>
          </a:ln>
        </p:spPr>
        <p:txBody>
          <a:bodyPr rtlCol="0" anchor="ctr"/>
          <a:lstStyle/>
          <a:p>
            <a:endParaRPr lang="en-US"/>
          </a:p>
        </p:txBody>
      </p:sp>
      <p:sp>
        <p:nvSpPr>
          <p:cNvPr id="6" name="Content Placeholder 8">
            <a:extLst>
              <a:ext uri="{FF2B5EF4-FFF2-40B4-BE49-F238E27FC236}">
                <a16:creationId xmlns:a16="http://schemas.microsoft.com/office/drawing/2014/main" id="{A5E3CB12-0EA0-82C6-81BE-E24DF9807C94}"/>
              </a:ext>
            </a:extLst>
          </p:cNvPr>
          <p:cNvSpPr>
            <a:spLocks noGrp="1"/>
          </p:cNvSpPr>
          <p:nvPr>
            <p:ph sz="quarter" idx="28"/>
          </p:nvPr>
        </p:nvSpPr>
        <p:spPr>
          <a:xfrm>
            <a:off x="2881756" y="2870333"/>
            <a:ext cx="8641782" cy="3438391"/>
          </a:xfrm>
        </p:spPr>
        <p:txBody>
          <a:bodyPr vert="horz" lIns="0" tIns="0" rIns="0" bIns="0" numCol="1" spcCol="137160" rtlCol="0">
            <a:noAutofit/>
          </a:bodyPr>
          <a:lstStyle>
            <a:lvl1pPr marL="0" indent="0">
              <a:buNone/>
              <a:defRPr lang="en-US" dirty="0">
                <a:solidFill>
                  <a:schemeClr val="bg1"/>
                </a:solidFill>
              </a:defRPr>
            </a:lvl1pPr>
            <a:lvl2pPr>
              <a:defRPr kumimoji="0" lang="en-US" b="0" i="0" u="none" strike="noStrike" cap="none" spc="0" normalizeH="0" baseline="0" dirty="0">
                <a:ln>
                  <a:noFill/>
                </a:ln>
                <a:solidFill>
                  <a:schemeClr val="bg1"/>
                </a:solidFill>
                <a:effectLst/>
                <a:uLnTx/>
                <a:uFillTx/>
                <a:latin typeface="Arial" panose="020B0604020202020204"/>
              </a:defRPr>
            </a:lvl2pPr>
            <a:lvl3pPr>
              <a:defRPr kumimoji="0" lang="en-US" b="0" i="0" u="none" strike="noStrike" cap="none" spc="0" normalizeH="0" baseline="0" dirty="0">
                <a:ln>
                  <a:noFill/>
                </a:ln>
                <a:solidFill>
                  <a:schemeClr val="bg1"/>
                </a:solidFill>
                <a:effectLst/>
                <a:uLnTx/>
                <a:uFillTx/>
                <a:latin typeface="Arial" panose="020B0604020202020204"/>
              </a:defRPr>
            </a:lvl3pPr>
            <a:lvl4pPr>
              <a:defRPr kumimoji="0" lang="en-US" b="0" i="0" u="none" strike="noStrike" cap="none" spc="0" normalizeH="0" baseline="0" dirty="0">
                <a:ln>
                  <a:noFill/>
                </a:ln>
                <a:solidFill>
                  <a:schemeClr val="bg1"/>
                </a:solidFill>
                <a:effectLst/>
                <a:uLnTx/>
                <a:uFillTx/>
                <a:latin typeface="Arial" panose="020B0604020202020204"/>
              </a:defRPr>
            </a:lvl4pPr>
            <a:lvl5pPr>
              <a:defRPr kumimoji="0" lang="en-US" b="0" i="0" u="none" strike="noStrike" cap="none" spc="0" normalizeH="0" baseline="0" dirty="0">
                <a:ln>
                  <a:noFill/>
                </a:ln>
                <a:solidFill>
                  <a:schemeClr val="bg1"/>
                </a:solidFill>
                <a:effectLst/>
                <a:uLnTx/>
                <a:uFillTx/>
                <a:latin typeface="Arial" panose="020B0604020202020204"/>
              </a:defRPr>
            </a:lvl5pPr>
          </a:lstStyle>
          <a:p>
            <a:pPr lvl="0">
              <a:lnSpc>
                <a:spcPct val="100000"/>
              </a:lnSpc>
            </a:pPr>
            <a:r>
              <a:rPr lang="en-US"/>
              <a:t>Click to edit Master text styles</a:t>
            </a:r>
          </a:p>
          <a:p>
            <a:pPr lvl="1">
              <a:lnSpc>
                <a:spcPct val="100000"/>
              </a:lnSpc>
              <a:spcBef>
                <a:spcPts val="1000"/>
              </a:spcBef>
            </a:pPr>
            <a:r>
              <a:rPr lang="en-US"/>
              <a:t>Second level</a:t>
            </a:r>
          </a:p>
          <a:p>
            <a:pPr lvl="2">
              <a:lnSpc>
                <a:spcPct val="100000"/>
              </a:lnSpc>
              <a:spcBef>
                <a:spcPts val="1000"/>
              </a:spcBef>
            </a:pPr>
            <a:r>
              <a:rPr lang="en-US"/>
              <a:t>Third level</a:t>
            </a:r>
          </a:p>
          <a:p>
            <a:pPr lvl="3">
              <a:lnSpc>
                <a:spcPct val="100000"/>
              </a:lnSpc>
              <a:spcBef>
                <a:spcPts val="1000"/>
              </a:spcBef>
            </a:pPr>
            <a:r>
              <a:rPr lang="en-US"/>
              <a:t>Fourth level</a:t>
            </a:r>
          </a:p>
          <a:p>
            <a:pPr lvl="4">
              <a:lnSpc>
                <a:spcPct val="100000"/>
              </a:lnSpc>
              <a:spcBef>
                <a:spcPts val="1000"/>
              </a:spcBef>
            </a:pPr>
            <a:r>
              <a:rPr lang="en-US"/>
              <a:t>Fifth level</a:t>
            </a:r>
          </a:p>
        </p:txBody>
      </p:sp>
    </p:spTree>
    <p:extLst>
      <p:ext uri="{BB962C8B-B14F-4D97-AF65-F5344CB8AC3E}">
        <p14:creationId xmlns:p14="http://schemas.microsoft.com/office/powerpoint/2010/main" val="19769435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V Blue 2 Names ">
    <p:bg>
      <p:bgPr>
        <a:solidFill>
          <a:schemeClr val="tx1"/>
        </a:solidFill>
        <a:effectLst/>
      </p:bgPr>
    </p:bg>
    <p:spTree>
      <p:nvGrpSpPr>
        <p:cNvPr id="1" name=""/>
        <p:cNvGrpSpPr/>
        <p:nvPr/>
      </p:nvGrpSpPr>
      <p:grpSpPr>
        <a:xfrm>
          <a:off x="0" y="0"/>
          <a:ext cx="0" cy="0"/>
          <a:chOff x="0" y="0"/>
          <a:chExt cx="0" cy="0"/>
        </a:xfrm>
      </p:grpSpPr>
      <p:sp>
        <p:nvSpPr>
          <p:cNvPr id="52" name="Title 1">
            <a:extLst>
              <a:ext uri="{FF2B5EF4-FFF2-40B4-BE49-F238E27FC236}">
                <a16:creationId xmlns:a16="http://schemas.microsoft.com/office/drawing/2014/main" id="{BDC87516-0DE6-5470-2B1B-F721BBA90B03}"/>
              </a:ext>
            </a:extLst>
          </p:cNvPr>
          <p:cNvSpPr>
            <a:spLocks noGrp="1"/>
          </p:cNvSpPr>
          <p:nvPr>
            <p:ph type="title" hasCustomPrompt="1"/>
          </p:nvPr>
        </p:nvSpPr>
        <p:spPr>
          <a:xfrm>
            <a:off x="515939" y="349407"/>
            <a:ext cx="7386636" cy="577153"/>
          </a:xfrm>
          <a:noFill/>
        </p:spPr>
        <p:txBody>
          <a:bodyPr/>
          <a:lstStyle>
            <a:lvl1pPr>
              <a:defRPr>
                <a:solidFill>
                  <a:schemeClr val="bg1"/>
                </a:solidFill>
              </a:defRPr>
            </a:lvl1pPr>
          </a:lstStyle>
          <a:p>
            <a:r>
              <a:rPr lang="en-US" dirty="0"/>
              <a:t>Click to edit title</a:t>
            </a:r>
          </a:p>
        </p:txBody>
      </p:sp>
      <p:sp>
        <p:nvSpPr>
          <p:cNvPr id="6" name="Text Placeholder 1">
            <a:extLst>
              <a:ext uri="{FF2B5EF4-FFF2-40B4-BE49-F238E27FC236}">
                <a16:creationId xmlns:a16="http://schemas.microsoft.com/office/drawing/2014/main" id="{CE8C06C3-3F23-8E28-FFAA-D203C9DCD890}"/>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bg1"/>
                </a:solidFill>
              </a:defRPr>
            </a:lvl1pPr>
          </a:lstStyle>
          <a:p>
            <a:pPr defTabSz="180000" fontAlgn="auto">
              <a:spcAft>
                <a:spcPts val="0"/>
              </a:spcAft>
              <a:defRPr/>
            </a:pPr>
            <a:r>
              <a:rPr lang="en-US" dirty="0"/>
              <a:t>Optional Subtitle</a:t>
            </a:r>
          </a:p>
        </p:txBody>
      </p:sp>
      <p:sp>
        <p:nvSpPr>
          <p:cNvPr id="39" name="Picture Placeholder 37">
            <a:extLst>
              <a:ext uri="{FF2B5EF4-FFF2-40B4-BE49-F238E27FC236}">
                <a16:creationId xmlns:a16="http://schemas.microsoft.com/office/drawing/2014/main" id="{17C4B128-EB14-6E34-7874-20F9B2B97E43}"/>
              </a:ext>
            </a:extLst>
          </p:cNvPr>
          <p:cNvSpPr>
            <a:spLocks noGrp="1"/>
          </p:cNvSpPr>
          <p:nvPr>
            <p:ph type="pic" sz="quarter" idx="39" hasCustomPrompt="1"/>
          </p:nvPr>
        </p:nvSpPr>
        <p:spPr>
          <a:xfrm>
            <a:off x="527012" y="1439992"/>
            <a:ext cx="1639502" cy="1661523"/>
          </a:xfrm>
        </p:spPr>
        <p:txBody>
          <a:bodyPr/>
          <a:lstStyle>
            <a:lvl1pPr>
              <a:defRPr>
                <a:solidFill>
                  <a:schemeClr val="bg1"/>
                </a:solidFill>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3" name="Rectangle 2">
            <a:extLst>
              <a:ext uri="{FF2B5EF4-FFF2-40B4-BE49-F238E27FC236}">
                <a16:creationId xmlns:a16="http://schemas.microsoft.com/office/drawing/2014/main" id="{9F1CC869-3E21-4B94-766C-33BDFC883689}"/>
              </a:ext>
            </a:extLst>
          </p:cNvPr>
          <p:cNvSpPr/>
          <p:nvPr userDrawn="1"/>
        </p:nvSpPr>
        <p:spPr>
          <a:xfrm>
            <a:off x="0" y="4039549"/>
            <a:ext cx="12191999" cy="2557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6" name="Graphic 15">
            <a:extLst>
              <a:ext uri="{FF2B5EF4-FFF2-40B4-BE49-F238E27FC236}">
                <a16:creationId xmlns:a16="http://schemas.microsoft.com/office/drawing/2014/main" id="{95C699E5-0272-BB07-7900-E54C8644F3DC}"/>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rot="10800000" flipV="1">
            <a:off x="9256874" y="2999970"/>
            <a:ext cx="2935126" cy="1039579"/>
          </a:xfrm>
          <a:prstGeom prst="rect">
            <a:avLst/>
          </a:prstGeom>
        </p:spPr>
      </p:pic>
      <p:sp>
        <p:nvSpPr>
          <p:cNvPr id="24" name="Picture Placeholder 37">
            <a:extLst>
              <a:ext uri="{FF2B5EF4-FFF2-40B4-BE49-F238E27FC236}">
                <a16:creationId xmlns:a16="http://schemas.microsoft.com/office/drawing/2014/main" id="{39039765-2670-4D03-10F6-FB546859F116}"/>
              </a:ext>
            </a:extLst>
          </p:cNvPr>
          <p:cNvSpPr>
            <a:spLocks noGrp="1"/>
          </p:cNvSpPr>
          <p:nvPr>
            <p:ph type="pic" sz="quarter" idx="42" hasCustomPrompt="1"/>
          </p:nvPr>
        </p:nvSpPr>
        <p:spPr>
          <a:xfrm>
            <a:off x="527012" y="4487412"/>
            <a:ext cx="1639502" cy="1661523"/>
          </a:xfrm>
        </p:spPr>
        <p:txBody>
          <a:bodyPr/>
          <a:lstStyle>
            <a:lvl1pPr marL="0" indent="0">
              <a:buFontTx/>
              <a:buNone/>
              <a:defRPr>
                <a:solidFill>
                  <a:schemeClr val="tx1"/>
                </a:solidFill>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37" name="Text Placeholder 60">
            <a:extLst>
              <a:ext uri="{FF2B5EF4-FFF2-40B4-BE49-F238E27FC236}">
                <a16:creationId xmlns:a16="http://schemas.microsoft.com/office/drawing/2014/main" id="{F5951994-2FFC-16ED-3125-434FEE24A90C}"/>
              </a:ext>
            </a:extLst>
          </p:cNvPr>
          <p:cNvSpPr>
            <a:spLocks noGrp="1"/>
          </p:cNvSpPr>
          <p:nvPr>
            <p:ph type="body" sz="quarter" idx="46"/>
          </p:nvPr>
        </p:nvSpPr>
        <p:spPr>
          <a:xfrm>
            <a:off x="2413995" y="1443699"/>
            <a:ext cx="1872255" cy="1657813"/>
          </a:xfrm>
        </p:spPr>
        <p:txBody>
          <a:bodyPr/>
          <a:lstStyle>
            <a:lvl1pPr>
              <a:lnSpc>
                <a:spcPct val="100000"/>
              </a:lnSpc>
              <a:spcAft>
                <a:spcPts val="300"/>
              </a:spcAft>
              <a:defRPr sz="1600" b="0">
                <a:solidFill>
                  <a:schemeClr val="bg1"/>
                </a:solidFill>
                <a:latin typeface="Cambria" panose="02040503050406030204" pitchFamily="18" charset="0"/>
                <a:ea typeface="Cambria" panose="02040503050406030204" pitchFamily="18" charset="0"/>
              </a:defRPr>
            </a:lvl1pPr>
            <a:lvl2pPr>
              <a:lnSpc>
                <a:spcPct val="100000"/>
              </a:lnSpc>
              <a:spcAft>
                <a:spcPts val="300"/>
              </a:spcAft>
              <a:defRPr sz="1000" b="1">
                <a:solidFill>
                  <a:schemeClr val="bg1"/>
                </a:solidFill>
              </a:defRPr>
            </a:lvl2pPr>
            <a:lvl3pPr marL="0" indent="0">
              <a:lnSpc>
                <a:spcPct val="100000"/>
              </a:lnSpc>
              <a:spcAft>
                <a:spcPts val="300"/>
              </a:spcAft>
              <a:buNone/>
              <a:defRPr sz="1000">
                <a:solidFill>
                  <a:schemeClr val="bg1"/>
                </a:solidFill>
              </a:defRPr>
            </a:lvl3pPr>
            <a:lvl4pPr marL="0" indent="0">
              <a:lnSpc>
                <a:spcPct val="100000"/>
              </a:lnSpc>
              <a:spcAft>
                <a:spcPts val="300"/>
              </a:spcAft>
              <a:buNone/>
              <a:defRPr sz="1000" b="1">
                <a:solidFill>
                  <a:schemeClr val="bg1"/>
                </a:solidFill>
              </a:defRPr>
            </a:lvl4pPr>
            <a:lvl5pPr marL="0" indent="0">
              <a:lnSpc>
                <a:spcPct val="100000"/>
              </a:lnSpc>
              <a:spcAft>
                <a:spcPts val="300"/>
              </a:spcAft>
              <a:buNone/>
              <a:defRPr sz="10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2" name="Text Placeholder 60">
            <a:extLst>
              <a:ext uri="{FF2B5EF4-FFF2-40B4-BE49-F238E27FC236}">
                <a16:creationId xmlns:a16="http://schemas.microsoft.com/office/drawing/2014/main" id="{DCC9DF89-CC27-3532-1040-35DAD3BB1F85}"/>
              </a:ext>
            </a:extLst>
          </p:cNvPr>
          <p:cNvSpPr>
            <a:spLocks noGrp="1"/>
          </p:cNvSpPr>
          <p:nvPr>
            <p:ph type="body" sz="quarter" idx="47"/>
          </p:nvPr>
        </p:nvSpPr>
        <p:spPr>
          <a:xfrm>
            <a:off x="4885509" y="1439992"/>
            <a:ext cx="6104708" cy="1661522"/>
          </a:xfrm>
        </p:spPr>
        <p:txBody>
          <a:bodyPr/>
          <a:lstStyle>
            <a:lvl1pPr>
              <a:lnSpc>
                <a:spcPct val="100000"/>
              </a:lnSpc>
              <a:spcAft>
                <a:spcPts val="300"/>
              </a:spcAft>
              <a:defRPr sz="1800" b="0">
                <a:solidFill>
                  <a:schemeClr val="bg1"/>
                </a:solidFill>
                <a:latin typeface="Cambria" panose="02040503050406030204" pitchFamily="18" charset="0"/>
                <a:ea typeface="Cambria" panose="02040503050406030204" pitchFamily="18" charset="0"/>
              </a:defRPr>
            </a:lvl1pPr>
            <a:lvl2pPr>
              <a:lnSpc>
                <a:spcPct val="100000"/>
              </a:lnSpc>
              <a:spcAft>
                <a:spcPts val="300"/>
              </a:spcAft>
              <a:defRPr b="1">
                <a:solidFill>
                  <a:schemeClr val="bg1"/>
                </a:solidFill>
              </a:defRPr>
            </a:lvl2pPr>
            <a:lvl3pPr marL="0" indent="0">
              <a:lnSpc>
                <a:spcPct val="100000"/>
              </a:lnSpc>
              <a:spcAft>
                <a:spcPts val="600"/>
              </a:spcAft>
              <a:buNone/>
              <a:defRPr>
                <a:solidFill>
                  <a:schemeClr val="bg1"/>
                </a:solidFill>
              </a:defRPr>
            </a:lvl3pPr>
            <a:lvl4pPr marL="0" indent="0">
              <a:lnSpc>
                <a:spcPct val="100000"/>
              </a:lnSpc>
              <a:spcAft>
                <a:spcPts val="0"/>
              </a:spcAft>
              <a:buNone/>
              <a:defRPr sz="1000" b="1">
                <a:solidFill>
                  <a:schemeClr val="bg1"/>
                </a:solidFill>
              </a:defRPr>
            </a:lvl4pPr>
            <a:lvl5pPr marL="0" indent="0">
              <a:lnSpc>
                <a:spcPct val="100000"/>
              </a:lnSpc>
              <a:spcAft>
                <a:spcPts val="600"/>
              </a:spcAft>
              <a:buNone/>
              <a:defRPr sz="10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3" name="Text Placeholder 60">
            <a:extLst>
              <a:ext uri="{FF2B5EF4-FFF2-40B4-BE49-F238E27FC236}">
                <a16:creationId xmlns:a16="http://schemas.microsoft.com/office/drawing/2014/main" id="{45510B40-0EF3-ECBC-31CE-83BF1AD9A41B}"/>
              </a:ext>
            </a:extLst>
          </p:cNvPr>
          <p:cNvSpPr>
            <a:spLocks noGrp="1"/>
          </p:cNvSpPr>
          <p:nvPr>
            <p:ph type="body" sz="quarter" idx="48"/>
          </p:nvPr>
        </p:nvSpPr>
        <p:spPr>
          <a:xfrm>
            <a:off x="2413995" y="4489267"/>
            <a:ext cx="1872255" cy="1657813"/>
          </a:xfrm>
        </p:spPr>
        <p:txBody>
          <a:bodyPr/>
          <a:lstStyle>
            <a:lvl1pPr>
              <a:lnSpc>
                <a:spcPct val="100000"/>
              </a:lnSpc>
              <a:spcAft>
                <a:spcPts val="300"/>
              </a:spcAft>
              <a:defRPr sz="1600" b="0">
                <a:solidFill>
                  <a:schemeClr val="tx1"/>
                </a:solidFill>
                <a:latin typeface="Cambria" panose="02040503050406030204" pitchFamily="18" charset="0"/>
                <a:ea typeface="Cambria" panose="02040503050406030204" pitchFamily="18" charset="0"/>
              </a:defRPr>
            </a:lvl1pPr>
            <a:lvl2pPr>
              <a:lnSpc>
                <a:spcPct val="100000"/>
              </a:lnSpc>
              <a:spcAft>
                <a:spcPts val="300"/>
              </a:spcAft>
              <a:defRPr sz="1000" b="1">
                <a:solidFill>
                  <a:schemeClr val="tx1"/>
                </a:solidFill>
              </a:defRPr>
            </a:lvl2pPr>
            <a:lvl3pPr marL="0" indent="0">
              <a:lnSpc>
                <a:spcPct val="100000"/>
              </a:lnSpc>
              <a:spcAft>
                <a:spcPts val="300"/>
              </a:spcAft>
              <a:buNone/>
              <a:defRPr sz="1000">
                <a:solidFill>
                  <a:schemeClr val="tx1"/>
                </a:solidFill>
              </a:defRPr>
            </a:lvl3pPr>
            <a:lvl4pPr marL="0" indent="0">
              <a:lnSpc>
                <a:spcPct val="100000"/>
              </a:lnSpc>
              <a:spcAft>
                <a:spcPts val="300"/>
              </a:spcAft>
              <a:buNone/>
              <a:defRPr sz="1000" b="1">
                <a:solidFill>
                  <a:schemeClr val="tx1"/>
                </a:solidFill>
              </a:defRPr>
            </a:lvl4pPr>
            <a:lvl5pPr marL="0" indent="0">
              <a:lnSpc>
                <a:spcPct val="100000"/>
              </a:lnSpc>
              <a:spcAft>
                <a:spcPts val="300"/>
              </a:spcAft>
              <a:buNone/>
              <a:defRPr sz="1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8" name="Text Placeholder 60">
            <a:extLst>
              <a:ext uri="{FF2B5EF4-FFF2-40B4-BE49-F238E27FC236}">
                <a16:creationId xmlns:a16="http://schemas.microsoft.com/office/drawing/2014/main" id="{0450461C-95BA-DEDE-5016-CF9A1DC42722}"/>
              </a:ext>
            </a:extLst>
          </p:cNvPr>
          <p:cNvSpPr>
            <a:spLocks noGrp="1"/>
          </p:cNvSpPr>
          <p:nvPr>
            <p:ph type="body" sz="quarter" idx="49"/>
          </p:nvPr>
        </p:nvSpPr>
        <p:spPr>
          <a:xfrm>
            <a:off x="4885509" y="4487412"/>
            <a:ext cx="6104708" cy="1661522"/>
          </a:xfrm>
        </p:spPr>
        <p:txBody>
          <a:bodyPr/>
          <a:lstStyle>
            <a:lvl1pPr>
              <a:lnSpc>
                <a:spcPct val="100000"/>
              </a:lnSpc>
              <a:spcAft>
                <a:spcPts val="300"/>
              </a:spcAft>
              <a:defRPr sz="1800" b="0">
                <a:solidFill>
                  <a:schemeClr val="tx1"/>
                </a:solidFill>
                <a:latin typeface="Cambria" panose="02040503050406030204" pitchFamily="18" charset="0"/>
                <a:ea typeface="Cambria" panose="02040503050406030204" pitchFamily="18" charset="0"/>
              </a:defRPr>
            </a:lvl1pPr>
            <a:lvl2pPr>
              <a:lnSpc>
                <a:spcPct val="100000"/>
              </a:lnSpc>
              <a:spcAft>
                <a:spcPts val="300"/>
              </a:spcAft>
              <a:defRPr b="1">
                <a:solidFill>
                  <a:schemeClr val="tx1"/>
                </a:solidFill>
              </a:defRPr>
            </a:lvl2pPr>
            <a:lvl3pPr marL="0" indent="0">
              <a:lnSpc>
                <a:spcPct val="100000"/>
              </a:lnSpc>
              <a:spcAft>
                <a:spcPts val="600"/>
              </a:spcAft>
              <a:buNone/>
              <a:defRPr>
                <a:solidFill>
                  <a:schemeClr val="tx1"/>
                </a:solidFill>
              </a:defRPr>
            </a:lvl3pPr>
            <a:lvl4pPr marL="0" indent="0">
              <a:lnSpc>
                <a:spcPct val="100000"/>
              </a:lnSpc>
              <a:spcAft>
                <a:spcPts val="0"/>
              </a:spcAft>
              <a:buNone/>
              <a:defRPr sz="1000" b="1">
                <a:solidFill>
                  <a:schemeClr val="tx1"/>
                </a:solidFill>
              </a:defRPr>
            </a:lvl4pPr>
            <a:lvl5pPr marL="0" indent="0">
              <a:lnSpc>
                <a:spcPct val="100000"/>
              </a:lnSpc>
              <a:spcAft>
                <a:spcPts val="600"/>
              </a:spcAft>
              <a:buNone/>
              <a:defRPr sz="1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9" name="Rectangle 48">
            <a:extLst>
              <a:ext uri="{FF2B5EF4-FFF2-40B4-BE49-F238E27FC236}">
                <a16:creationId xmlns:a16="http://schemas.microsoft.com/office/drawing/2014/main" id="{F8286087-DC5D-12C5-24A2-B6D7C009A025}"/>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0" name="Date Placeholder 4">
            <a:extLst>
              <a:ext uri="{FF2B5EF4-FFF2-40B4-BE49-F238E27FC236}">
                <a16:creationId xmlns:a16="http://schemas.microsoft.com/office/drawing/2014/main" id="{D9D22402-649C-3932-9B18-0D37A084896F}"/>
              </a:ext>
            </a:extLst>
          </p:cNvPr>
          <p:cNvSpPr>
            <a:spLocks noGrp="1"/>
          </p:cNvSpPr>
          <p:nvPr>
            <p:ph type="dt" sz="half" idx="10"/>
          </p:nvPr>
        </p:nvSpPr>
        <p:spPr>
          <a:xfrm>
            <a:off x="9948863" y="6596798"/>
            <a:ext cx="1727201" cy="261201"/>
          </a:xfrm>
        </p:spPr>
        <p:txBody>
          <a:bodyPr/>
          <a:lstStyle>
            <a:lvl1pPr>
              <a:defRPr>
                <a:solidFill>
                  <a:schemeClr val="bg1"/>
                </a:solidFill>
              </a:defRPr>
            </a:lvl1pPr>
          </a:lstStyle>
          <a:p>
            <a:r>
              <a:rPr lang="en-US"/>
              <a:t>Date</a:t>
            </a:r>
            <a:endParaRPr lang="en-US" dirty="0"/>
          </a:p>
        </p:txBody>
      </p:sp>
      <p:sp>
        <p:nvSpPr>
          <p:cNvPr id="51" name="Slide Number Placeholder 6">
            <a:extLst>
              <a:ext uri="{FF2B5EF4-FFF2-40B4-BE49-F238E27FC236}">
                <a16:creationId xmlns:a16="http://schemas.microsoft.com/office/drawing/2014/main" id="{A85999C5-1F48-DAE8-3486-B170DC34F82C}"/>
              </a:ext>
            </a:extLst>
          </p:cNvPr>
          <p:cNvSpPr>
            <a:spLocks noGrp="1"/>
          </p:cNvSpPr>
          <p:nvPr>
            <p:ph type="sldNum" sz="quarter" idx="12"/>
          </p:nvPr>
        </p:nvSpPr>
        <p:spPr>
          <a:xfrm>
            <a:off x="11676063" y="6582426"/>
            <a:ext cx="515935" cy="275573"/>
          </a:xfrm>
        </p:spPr>
        <p:txBody>
          <a:bodyPr/>
          <a:lstStyle>
            <a:lvl1pPr>
              <a:defRPr>
                <a:solidFill>
                  <a:schemeClr val="bg1"/>
                </a:solidFill>
              </a:defRPr>
            </a:lvl1pPr>
          </a:lstStyle>
          <a:p>
            <a:fld id="{F9591D4C-BB8F-AE46-BE73-C616F30BBC5B}" type="slidenum">
              <a:rPr lang="en-US" smtClean="0"/>
              <a:pPr/>
              <a:t>‹#›</a:t>
            </a:fld>
            <a:endParaRPr lang="en-US" dirty="0"/>
          </a:p>
        </p:txBody>
      </p:sp>
      <p:sp>
        <p:nvSpPr>
          <p:cNvPr id="53" name="TextBox 52">
            <a:extLst>
              <a:ext uri="{FF2B5EF4-FFF2-40B4-BE49-F238E27FC236}">
                <a16:creationId xmlns:a16="http://schemas.microsoft.com/office/drawing/2014/main" id="{3BF50557-550F-8DAF-CA8B-581B45BA7780}"/>
              </a:ext>
            </a:extLst>
          </p:cNvPr>
          <p:cNvSpPr txBox="1"/>
          <p:nvPr userDrawn="1"/>
        </p:nvSpPr>
        <p:spPr>
          <a:xfrm>
            <a:off x="515938" y="6596798"/>
            <a:ext cx="1727199" cy="246221"/>
          </a:xfrm>
          <a:prstGeom prst="rect">
            <a:avLst/>
          </a:prstGeom>
          <a:noFill/>
        </p:spPr>
        <p:txBody>
          <a:bodyPr wrap="square" lIns="0" rtlCol="0">
            <a:spAutoFit/>
          </a:bodyPr>
          <a:lstStyle/>
          <a:p>
            <a:r>
              <a:rPr lang="en-US" sz="1000" b="0" dirty="0">
                <a:solidFill>
                  <a:schemeClr val="bg1"/>
                </a:solidFill>
              </a:rPr>
              <a:t>www.dlapiper.com</a:t>
            </a:r>
          </a:p>
        </p:txBody>
      </p:sp>
      <p:sp>
        <p:nvSpPr>
          <p:cNvPr id="54" name="Footer Placeholder 3">
            <a:extLst>
              <a:ext uri="{FF2B5EF4-FFF2-40B4-BE49-F238E27FC236}">
                <a16:creationId xmlns:a16="http://schemas.microsoft.com/office/drawing/2014/main" id="{7E1AD17C-65AE-A5C1-8A40-F945F4733934}"/>
              </a:ext>
            </a:extLst>
          </p:cNvPr>
          <p:cNvSpPr>
            <a:spLocks noGrp="1"/>
          </p:cNvSpPr>
          <p:nvPr>
            <p:ph type="ftr" sz="quarter" idx="17"/>
          </p:nvPr>
        </p:nvSpPr>
        <p:spPr>
          <a:xfrm>
            <a:off x="2387600" y="6596798"/>
            <a:ext cx="7416800" cy="256092"/>
          </a:xfrm>
        </p:spPr>
        <p:txBody>
          <a:bodyPr/>
          <a:lstStyle>
            <a:lvl1pPr>
              <a:defRPr>
                <a:solidFill>
                  <a:schemeClr val="bg1"/>
                </a:solidFill>
              </a:defRPr>
            </a:lvl1pPr>
          </a:lstStyle>
          <a:p>
            <a:endParaRPr lang="en-US" dirty="0"/>
          </a:p>
        </p:txBody>
      </p:sp>
      <p:cxnSp>
        <p:nvCxnSpPr>
          <p:cNvPr id="4" name="Straight Connector 3">
            <a:extLst>
              <a:ext uri="{FF2B5EF4-FFF2-40B4-BE49-F238E27FC236}">
                <a16:creationId xmlns:a16="http://schemas.microsoft.com/office/drawing/2014/main" id="{A47C70EF-808F-121C-E815-F84F3FC93EF8}"/>
              </a:ext>
            </a:extLst>
          </p:cNvPr>
          <p:cNvCxnSpPr>
            <a:cxnSpLocks/>
          </p:cNvCxnSpPr>
          <p:nvPr userDrawn="1"/>
        </p:nvCxnSpPr>
        <p:spPr>
          <a:xfrm>
            <a:off x="4554579" y="1443699"/>
            <a:ext cx="0" cy="166152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3D279F4-93B4-96A2-8ADC-E0ACD515529A}"/>
              </a:ext>
            </a:extLst>
          </p:cNvPr>
          <p:cNvCxnSpPr>
            <a:cxnSpLocks/>
          </p:cNvCxnSpPr>
          <p:nvPr userDrawn="1"/>
        </p:nvCxnSpPr>
        <p:spPr>
          <a:xfrm>
            <a:off x="4554579" y="4487412"/>
            <a:ext cx="0" cy="166152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51790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V White 3 Names ">
    <p:bg>
      <p:bgPr>
        <a:solidFill>
          <a:schemeClr val="bg1"/>
        </a:solidFill>
        <a:effectLst/>
      </p:bgPr>
    </p:bg>
    <p:spTree>
      <p:nvGrpSpPr>
        <p:cNvPr id="1" name=""/>
        <p:cNvGrpSpPr/>
        <p:nvPr/>
      </p:nvGrpSpPr>
      <p:grpSpPr>
        <a:xfrm>
          <a:off x="0" y="0"/>
          <a:ext cx="0" cy="0"/>
          <a:chOff x="0" y="0"/>
          <a:chExt cx="0" cy="0"/>
        </a:xfrm>
      </p:grpSpPr>
      <p:sp>
        <p:nvSpPr>
          <p:cNvPr id="52" name="Title 1">
            <a:extLst>
              <a:ext uri="{FF2B5EF4-FFF2-40B4-BE49-F238E27FC236}">
                <a16:creationId xmlns:a16="http://schemas.microsoft.com/office/drawing/2014/main" id="{BDC87516-0DE6-5470-2B1B-F721BBA90B03}"/>
              </a:ext>
            </a:extLst>
          </p:cNvPr>
          <p:cNvSpPr>
            <a:spLocks noGrp="1"/>
          </p:cNvSpPr>
          <p:nvPr>
            <p:ph type="title" hasCustomPrompt="1"/>
          </p:nvPr>
        </p:nvSpPr>
        <p:spPr>
          <a:xfrm>
            <a:off x="515939" y="349407"/>
            <a:ext cx="7386636" cy="577153"/>
          </a:xfrm>
          <a:noFill/>
        </p:spPr>
        <p:txBody>
          <a:bodyPr/>
          <a:lstStyle>
            <a:lvl1pPr>
              <a:defRPr>
                <a:solidFill>
                  <a:schemeClr val="tx1"/>
                </a:solidFill>
              </a:defRPr>
            </a:lvl1pPr>
          </a:lstStyle>
          <a:p>
            <a:r>
              <a:rPr lang="en-US" dirty="0"/>
              <a:t>Click to edit title</a:t>
            </a:r>
          </a:p>
        </p:txBody>
      </p:sp>
      <p:sp>
        <p:nvSpPr>
          <p:cNvPr id="39" name="Picture Placeholder 37">
            <a:extLst>
              <a:ext uri="{FF2B5EF4-FFF2-40B4-BE49-F238E27FC236}">
                <a16:creationId xmlns:a16="http://schemas.microsoft.com/office/drawing/2014/main" id="{17C4B128-EB14-6E34-7874-20F9B2B97E43}"/>
              </a:ext>
            </a:extLst>
          </p:cNvPr>
          <p:cNvSpPr>
            <a:spLocks noGrp="1"/>
          </p:cNvSpPr>
          <p:nvPr>
            <p:ph type="pic" sz="quarter" idx="39" hasCustomPrompt="1"/>
          </p:nvPr>
        </p:nvSpPr>
        <p:spPr>
          <a:xfrm>
            <a:off x="515938" y="1531152"/>
            <a:ext cx="1471936" cy="1491706"/>
          </a:xfrm>
        </p:spPr>
        <p:txBody>
          <a:bodyPr/>
          <a:lstStyle>
            <a:lvl1pPr>
              <a:defRPr>
                <a:solidFill>
                  <a:schemeClr val="tx1"/>
                </a:solidFill>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3" name="Rectangle 2">
            <a:extLst>
              <a:ext uri="{FF2B5EF4-FFF2-40B4-BE49-F238E27FC236}">
                <a16:creationId xmlns:a16="http://schemas.microsoft.com/office/drawing/2014/main" id="{9F1CC869-3E21-4B94-766C-33BDFC883689}"/>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Date Placeholder 4">
            <a:extLst>
              <a:ext uri="{FF2B5EF4-FFF2-40B4-BE49-F238E27FC236}">
                <a16:creationId xmlns:a16="http://schemas.microsoft.com/office/drawing/2014/main" id="{0C5DCC6C-F40B-1819-AF08-493FEE8B83E5}"/>
              </a:ext>
            </a:extLst>
          </p:cNvPr>
          <p:cNvSpPr>
            <a:spLocks noGrp="1"/>
          </p:cNvSpPr>
          <p:nvPr>
            <p:ph type="dt" sz="half" idx="10"/>
          </p:nvPr>
        </p:nvSpPr>
        <p:spPr>
          <a:xfrm>
            <a:off x="9948863" y="6596798"/>
            <a:ext cx="1727201" cy="261201"/>
          </a:xfrm>
        </p:spPr>
        <p:txBody>
          <a:bodyPr/>
          <a:lstStyle>
            <a:lvl1pPr>
              <a:defRPr>
                <a:solidFill>
                  <a:schemeClr val="bg1"/>
                </a:solidFill>
              </a:defRPr>
            </a:lvl1pPr>
          </a:lstStyle>
          <a:p>
            <a:r>
              <a:rPr lang="en-US"/>
              <a:t>Date</a:t>
            </a:r>
            <a:endParaRPr lang="en-US" dirty="0"/>
          </a:p>
        </p:txBody>
      </p:sp>
      <p:sp>
        <p:nvSpPr>
          <p:cNvPr id="7" name="Slide Number Placeholder 6">
            <a:extLst>
              <a:ext uri="{FF2B5EF4-FFF2-40B4-BE49-F238E27FC236}">
                <a16:creationId xmlns:a16="http://schemas.microsoft.com/office/drawing/2014/main" id="{F7C45B79-4A67-DDE4-494F-8AD7BF55EE85}"/>
              </a:ext>
            </a:extLst>
          </p:cNvPr>
          <p:cNvSpPr>
            <a:spLocks noGrp="1"/>
          </p:cNvSpPr>
          <p:nvPr>
            <p:ph type="sldNum" sz="quarter" idx="12"/>
          </p:nvPr>
        </p:nvSpPr>
        <p:spPr>
          <a:xfrm>
            <a:off x="11676063" y="6582426"/>
            <a:ext cx="515935" cy="275573"/>
          </a:xfrm>
        </p:spPr>
        <p:txBody>
          <a:bodyPr/>
          <a:lstStyle>
            <a:lvl1pPr>
              <a:defRPr>
                <a:solidFill>
                  <a:schemeClr val="bg1"/>
                </a:solidFill>
              </a:defRPr>
            </a:lvl1pPr>
          </a:lstStyle>
          <a:p>
            <a:fld id="{F9591D4C-BB8F-AE46-BE73-C616F30BBC5B}" type="slidenum">
              <a:rPr lang="en-US" smtClean="0"/>
              <a:pPr/>
              <a:t>‹#›</a:t>
            </a:fld>
            <a:endParaRPr lang="en-US" dirty="0"/>
          </a:p>
        </p:txBody>
      </p:sp>
      <p:sp>
        <p:nvSpPr>
          <p:cNvPr id="8" name="TextBox 7">
            <a:extLst>
              <a:ext uri="{FF2B5EF4-FFF2-40B4-BE49-F238E27FC236}">
                <a16:creationId xmlns:a16="http://schemas.microsoft.com/office/drawing/2014/main" id="{9D77F7BE-3820-A1D5-2425-F4A972E4263D}"/>
              </a:ext>
            </a:extLst>
          </p:cNvPr>
          <p:cNvSpPr txBox="1"/>
          <p:nvPr userDrawn="1"/>
        </p:nvSpPr>
        <p:spPr>
          <a:xfrm>
            <a:off x="515938" y="6596798"/>
            <a:ext cx="1727199" cy="246221"/>
          </a:xfrm>
          <a:prstGeom prst="rect">
            <a:avLst/>
          </a:prstGeom>
          <a:noFill/>
        </p:spPr>
        <p:txBody>
          <a:bodyPr wrap="square" lIns="0" rtlCol="0">
            <a:spAutoFit/>
          </a:bodyPr>
          <a:lstStyle/>
          <a:p>
            <a:r>
              <a:rPr lang="en-US" sz="1000" b="0" dirty="0">
                <a:solidFill>
                  <a:schemeClr val="bg1"/>
                </a:solidFill>
              </a:rPr>
              <a:t>www.dlapiper.com</a:t>
            </a:r>
          </a:p>
        </p:txBody>
      </p:sp>
      <p:sp>
        <p:nvSpPr>
          <p:cNvPr id="9" name="Footer Placeholder 3">
            <a:extLst>
              <a:ext uri="{FF2B5EF4-FFF2-40B4-BE49-F238E27FC236}">
                <a16:creationId xmlns:a16="http://schemas.microsoft.com/office/drawing/2014/main" id="{4BFF0CB8-2C3F-F415-EEE1-2F5C62588476}"/>
              </a:ext>
            </a:extLst>
          </p:cNvPr>
          <p:cNvSpPr>
            <a:spLocks noGrp="1"/>
          </p:cNvSpPr>
          <p:nvPr>
            <p:ph type="ftr" sz="quarter" idx="17"/>
          </p:nvPr>
        </p:nvSpPr>
        <p:spPr>
          <a:xfrm>
            <a:off x="2387600" y="6596798"/>
            <a:ext cx="7416800" cy="256092"/>
          </a:xfrm>
        </p:spPr>
        <p:txBody>
          <a:bodyPr/>
          <a:lstStyle>
            <a:lvl1pPr>
              <a:defRPr>
                <a:solidFill>
                  <a:schemeClr val="bg1"/>
                </a:solidFill>
              </a:defRPr>
            </a:lvl1pPr>
          </a:lstStyle>
          <a:p>
            <a:endParaRPr lang="en-US" dirty="0"/>
          </a:p>
        </p:txBody>
      </p:sp>
      <p:sp>
        <p:nvSpPr>
          <p:cNvPr id="41" name="Picture Placeholder 37">
            <a:extLst>
              <a:ext uri="{FF2B5EF4-FFF2-40B4-BE49-F238E27FC236}">
                <a16:creationId xmlns:a16="http://schemas.microsoft.com/office/drawing/2014/main" id="{C2836C26-41D3-6515-2513-1B247B271F46}"/>
              </a:ext>
            </a:extLst>
          </p:cNvPr>
          <p:cNvSpPr>
            <a:spLocks noGrp="1"/>
          </p:cNvSpPr>
          <p:nvPr>
            <p:ph type="pic" sz="quarter" idx="42" hasCustomPrompt="1"/>
          </p:nvPr>
        </p:nvSpPr>
        <p:spPr>
          <a:xfrm>
            <a:off x="4289849" y="1531152"/>
            <a:ext cx="1471936" cy="1491706"/>
          </a:xfrm>
        </p:spPr>
        <p:txBody>
          <a:bodyPr/>
          <a:lstStyle>
            <a:lvl1pPr>
              <a:defRPr>
                <a:solidFill>
                  <a:schemeClr val="tx1"/>
                </a:solidFill>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46" name="Picture Placeholder 37">
            <a:extLst>
              <a:ext uri="{FF2B5EF4-FFF2-40B4-BE49-F238E27FC236}">
                <a16:creationId xmlns:a16="http://schemas.microsoft.com/office/drawing/2014/main" id="{A91999A3-1B0B-A35D-EDD8-AC77845FEBC3}"/>
              </a:ext>
            </a:extLst>
          </p:cNvPr>
          <p:cNvSpPr>
            <a:spLocks noGrp="1"/>
          </p:cNvSpPr>
          <p:nvPr>
            <p:ph type="pic" sz="quarter" idx="45" hasCustomPrompt="1"/>
          </p:nvPr>
        </p:nvSpPr>
        <p:spPr>
          <a:xfrm>
            <a:off x="8068080" y="1531152"/>
            <a:ext cx="1471936" cy="1491706"/>
          </a:xfrm>
        </p:spPr>
        <p:txBody>
          <a:bodyPr/>
          <a:lstStyle>
            <a:lvl1pPr>
              <a:defRPr>
                <a:solidFill>
                  <a:schemeClr val="tx1"/>
                </a:solidFill>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5" name="Text Placeholder 1">
            <a:extLst>
              <a:ext uri="{FF2B5EF4-FFF2-40B4-BE49-F238E27FC236}">
                <a16:creationId xmlns:a16="http://schemas.microsoft.com/office/drawing/2014/main" id="{03FFDB33-B9F9-317B-C0D3-60B2BDF2D2CB}"/>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dirty="0"/>
              <a:t>Optional Subtitle</a:t>
            </a:r>
          </a:p>
        </p:txBody>
      </p:sp>
      <p:sp>
        <p:nvSpPr>
          <p:cNvPr id="13" name="Text Placeholder 60">
            <a:extLst>
              <a:ext uri="{FF2B5EF4-FFF2-40B4-BE49-F238E27FC236}">
                <a16:creationId xmlns:a16="http://schemas.microsoft.com/office/drawing/2014/main" id="{9310A180-E88A-FA6C-14F2-F796456A3A2F}"/>
              </a:ext>
            </a:extLst>
          </p:cNvPr>
          <p:cNvSpPr>
            <a:spLocks noGrp="1"/>
          </p:cNvSpPr>
          <p:nvPr>
            <p:ph type="body" sz="quarter" idx="46"/>
          </p:nvPr>
        </p:nvSpPr>
        <p:spPr>
          <a:xfrm>
            <a:off x="2188019" y="1531153"/>
            <a:ext cx="1747919" cy="1491706"/>
          </a:xfrm>
        </p:spPr>
        <p:txBody>
          <a:bodyPr/>
          <a:lstStyle>
            <a:lvl1pPr>
              <a:lnSpc>
                <a:spcPct val="100000"/>
              </a:lnSpc>
              <a:spcAft>
                <a:spcPts val="300"/>
              </a:spcAft>
              <a:defRPr sz="1400" b="0">
                <a:solidFill>
                  <a:schemeClr val="tx1"/>
                </a:solidFill>
                <a:latin typeface="Cambria" panose="02040503050406030204" pitchFamily="18" charset="0"/>
                <a:ea typeface="Cambria" panose="02040503050406030204" pitchFamily="18" charset="0"/>
              </a:defRPr>
            </a:lvl1pPr>
            <a:lvl2pPr>
              <a:lnSpc>
                <a:spcPct val="100000"/>
              </a:lnSpc>
              <a:spcBef>
                <a:spcPts val="600"/>
              </a:spcBef>
              <a:spcAft>
                <a:spcPts val="0"/>
              </a:spcAft>
              <a:defRPr sz="1000" b="1">
                <a:solidFill>
                  <a:schemeClr val="tx1"/>
                </a:solidFill>
              </a:defRPr>
            </a:lvl2pPr>
            <a:lvl3pPr marL="0" indent="0">
              <a:lnSpc>
                <a:spcPct val="100000"/>
              </a:lnSpc>
              <a:spcBef>
                <a:spcPts val="600"/>
              </a:spcBef>
              <a:spcAft>
                <a:spcPts val="0"/>
              </a:spcAft>
              <a:buNone/>
              <a:defRPr sz="1000">
                <a:solidFill>
                  <a:schemeClr val="tx1"/>
                </a:solidFill>
              </a:defRPr>
            </a:lvl3pPr>
            <a:lvl4pPr marL="0" indent="0">
              <a:lnSpc>
                <a:spcPct val="100000"/>
              </a:lnSpc>
              <a:spcBef>
                <a:spcPts val="600"/>
              </a:spcBef>
              <a:spcAft>
                <a:spcPts val="0"/>
              </a:spcAft>
              <a:buNone/>
              <a:defRPr sz="1000" b="1">
                <a:solidFill>
                  <a:schemeClr val="tx1"/>
                </a:solidFill>
              </a:defRPr>
            </a:lvl4pPr>
            <a:lvl5pPr marL="0" indent="0">
              <a:lnSpc>
                <a:spcPct val="100000"/>
              </a:lnSpc>
              <a:spcBef>
                <a:spcPts val="600"/>
              </a:spcBef>
              <a:spcAft>
                <a:spcPts val="0"/>
              </a:spcAft>
              <a:buNone/>
              <a:defRPr sz="1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Text Placeholder 60">
            <a:extLst>
              <a:ext uri="{FF2B5EF4-FFF2-40B4-BE49-F238E27FC236}">
                <a16:creationId xmlns:a16="http://schemas.microsoft.com/office/drawing/2014/main" id="{F395A975-7472-9EE3-58A2-C8D074E7CCCA}"/>
              </a:ext>
            </a:extLst>
          </p:cNvPr>
          <p:cNvSpPr>
            <a:spLocks noGrp="1"/>
          </p:cNvSpPr>
          <p:nvPr>
            <p:ph type="body" sz="quarter" idx="47"/>
          </p:nvPr>
        </p:nvSpPr>
        <p:spPr>
          <a:xfrm>
            <a:off x="515938" y="3238237"/>
            <a:ext cx="3420000" cy="3070488"/>
          </a:xfrm>
        </p:spPr>
        <p:txBody>
          <a:bodyPr anchor="t"/>
          <a:lstStyle>
            <a:lvl1pPr>
              <a:lnSpc>
                <a:spcPct val="100000"/>
              </a:lnSpc>
              <a:spcAft>
                <a:spcPts val="300"/>
              </a:spcAft>
              <a:defRPr sz="1800" b="0">
                <a:solidFill>
                  <a:schemeClr val="tx1"/>
                </a:solidFill>
                <a:latin typeface="Cambria" panose="02040503050406030204" pitchFamily="18" charset="0"/>
                <a:ea typeface="Cambria" panose="02040503050406030204" pitchFamily="18" charset="0"/>
              </a:defRPr>
            </a:lvl1pPr>
            <a:lvl2pPr>
              <a:lnSpc>
                <a:spcPct val="100000"/>
              </a:lnSpc>
              <a:spcAft>
                <a:spcPts val="300"/>
              </a:spcAft>
              <a:defRPr b="1">
                <a:solidFill>
                  <a:schemeClr val="tx1"/>
                </a:solidFill>
              </a:defRPr>
            </a:lvl2pPr>
            <a:lvl3pPr marL="0" indent="0">
              <a:lnSpc>
                <a:spcPct val="100000"/>
              </a:lnSpc>
              <a:spcAft>
                <a:spcPts val="600"/>
              </a:spcAft>
              <a:buNone/>
              <a:defRPr>
                <a:solidFill>
                  <a:schemeClr val="tx1"/>
                </a:solidFill>
              </a:defRPr>
            </a:lvl3pPr>
            <a:lvl4pPr marL="0" indent="0">
              <a:lnSpc>
                <a:spcPct val="100000"/>
              </a:lnSpc>
              <a:spcAft>
                <a:spcPts val="0"/>
              </a:spcAft>
              <a:buNone/>
              <a:defRPr sz="1000" b="1">
                <a:solidFill>
                  <a:schemeClr val="tx1"/>
                </a:solidFill>
              </a:defRPr>
            </a:lvl4pPr>
            <a:lvl5pPr marL="0" indent="0">
              <a:lnSpc>
                <a:spcPct val="100000"/>
              </a:lnSpc>
              <a:spcAft>
                <a:spcPts val="0"/>
              </a:spcAft>
              <a:buNone/>
              <a:defRPr sz="1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Text Placeholder 60">
            <a:extLst>
              <a:ext uri="{FF2B5EF4-FFF2-40B4-BE49-F238E27FC236}">
                <a16:creationId xmlns:a16="http://schemas.microsoft.com/office/drawing/2014/main" id="{73220017-76BC-83C8-784F-3AEFD201739D}"/>
              </a:ext>
            </a:extLst>
          </p:cNvPr>
          <p:cNvSpPr>
            <a:spLocks noGrp="1"/>
          </p:cNvSpPr>
          <p:nvPr>
            <p:ph type="body" sz="quarter" idx="49"/>
          </p:nvPr>
        </p:nvSpPr>
        <p:spPr>
          <a:xfrm>
            <a:off x="5927364" y="1531153"/>
            <a:ext cx="1782485" cy="1491706"/>
          </a:xfrm>
        </p:spPr>
        <p:txBody>
          <a:bodyPr vert="horz" lIns="0" tIns="0" rIns="0" bIns="0" spcCol="137160" rtlCol="0">
            <a:noAutofit/>
          </a:bodyPr>
          <a:lstStyle>
            <a:lvl1pPr>
              <a:spcBef>
                <a:spcPts val="600"/>
              </a:spcBef>
              <a:spcAft>
                <a:spcPts val="0"/>
              </a:spcAft>
              <a:defRPr lang="en-GB" sz="1400" b="0" dirty="0">
                <a:latin typeface="Cambria" panose="02040503050406030204" pitchFamily="18" charset="0"/>
                <a:ea typeface="Cambria" panose="02040503050406030204" pitchFamily="18" charset="0"/>
              </a:defRPr>
            </a:lvl1pPr>
            <a:lvl2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1" kern="1200" dirty="0">
                <a:solidFill>
                  <a:schemeClr val="tx1"/>
                </a:solidFill>
                <a:latin typeface="+mn-lt"/>
                <a:ea typeface="+mn-ea"/>
                <a:cs typeface="+mn-cs"/>
              </a:defRPr>
            </a:lvl2pPr>
            <a:lvl3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0" kern="1200" dirty="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1" kern="1200" dirty="0">
                <a:solidFill>
                  <a:schemeClr val="tx1"/>
                </a:solidFill>
                <a:latin typeface="+mn-lt"/>
                <a:ea typeface="+mn-ea"/>
                <a:cs typeface="+mn-cs"/>
              </a:defRPr>
            </a:lvl4pPr>
            <a:lvl5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0" kern="1200" dirty="0">
                <a:solidFill>
                  <a:schemeClr val="tx1"/>
                </a:solidFill>
                <a:latin typeface="+mn-lt"/>
                <a:ea typeface="+mn-ea"/>
                <a:cs typeface="+mn-cs"/>
              </a:defRPr>
            </a:lvl5pPr>
          </a:lstStyle>
          <a:p>
            <a:pPr lvl="0">
              <a:lnSpc>
                <a:spcPct val="100000"/>
              </a:lnSpc>
              <a:spcAft>
                <a:spcPts val="300"/>
              </a:spcAft>
            </a:pPr>
            <a:r>
              <a:rPr lang="en-GB" dirty="0"/>
              <a:t>Click to edit Master text styles</a:t>
            </a:r>
          </a:p>
          <a:p>
            <a:pPr lvl="1">
              <a:lnSpc>
                <a:spcPct val="100000"/>
              </a:lnSpc>
              <a:spcBef>
                <a:spcPts val="600"/>
              </a:spcBef>
              <a:spcAft>
                <a:spcPts val="0"/>
              </a:spcAft>
            </a:pPr>
            <a:r>
              <a:rPr lang="en-GB" dirty="0"/>
              <a:t>Second level</a:t>
            </a:r>
          </a:p>
          <a:p>
            <a:pPr marL="0" lvl="2" indent="0">
              <a:lnSpc>
                <a:spcPct val="100000"/>
              </a:lnSpc>
              <a:spcBef>
                <a:spcPts val="600"/>
              </a:spcBef>
              <a:spcAft>
                <a:spcPts val="0"/>
              </a:spcAft>
              <a:buNone/>
            </a:pPr>
            <a:r>
              <a:rPr lang="en-GB" dirty="0"/>
              <a:t>Third level</a:t>
            </a:r>
          </a:p>
          <a:p>
            <a:pPr marL="0" lvl="3" indent="0">
              <a:lnSpc>
                <a:spcPct val="100000"/>
              </a:lnSpc>
              <a:spcBef>
                <a:spcPts val="600"/>
              </a:spcBef>
              <a:spcAft>
                <a:spcPts val="0"/>
              </a:spcAft>
              <a:buNone/>
            </a:pPr>
            <a:r>
              <a:rPr lang="en-GB" dirty="0"/>
              <a:t>Fourth level</a:t>
            </a:r>
          </a:p>
          <a:p>
            <a:pPr marL="0" lvl="4" indent="0">
              <a:lnSpc>
                <a:spcPct val="100000"/>
              </a:lnSpc>
              <a:spcBef>
                <a:spcPts val="600"/>
              </a:spcBef>
              <a:spcAft>
                <a:spcPts val="0"/>
              </a:spcAft>
              <a:buNone/>
            </a:pPr>
            <a:r>
              <a:rPr lang="en-GB" dirty="0"/>
              <a:t>Fifth level</a:t>
            </a:r>
          </a:p>
        </p:txBody>
      </p:sp>
      <p:sp>
        <p:nvSpPr>
          <p:cNvPr id="18" name="Text Placeholder 60">
            <a:extLst>
              <a:ext uri="{FF2B5EF4-FFF2-40B4-BE49-F238E27FC236}">
                <a16:creationId xmlns:a16="http://schemas.microsoft.com/office/drawing/2014/main" id="{1F0BF8D2-D913-8EDB-67CA-DD8EA83EEE5A}"/>
              </a:ext>
            </a:extLst>
          </p:cNvPr>
          <p:cNvSpPr>
            <a:spLocks noGrp="1"/>
          </p:cNvSpPr>
          <p:nvPr>
            <p:ph type="body" sz="quarter" idx="51"/>
          </p:nvPr>
        </p:nvSpPr>
        <p:spPr>
          <a:xfrm>
            <a:off x="4289849" y="3238237"/>
            <a:ext cx="3420000" cy="3070488"/>
          </a:xfrm>
        </p:spPr>
        <p:txBody>
          <a:bodyPr anchor="t"/>
          <a:lstStyle>
            <a:lvl1pPr>
              <a:lnSpc>
                <a:spcPct val="100000"/>
              </a:lnSpc>
              <a:spcAft>
                <a:spcPts val="300"/>
              </a:spcAft>
              <a:defRPr sz="1800" b="0">
                <a:solidFill>
                  <a:schemeClr val="tx1"/>
                </a:solidFill>
                <a:latin typeface="Cambria" panose="02040503050406030204" pitchFamily="18" charset="0"/>
                <a:ea typeface="Cambria" panose="02040503050406030204" pitchFamily="18" charset="0"/>
              </a:defRPr>
            </a:lvl1pPr>
            <a:lvl2pPr>
              <a:lnSpc>
                <a:spcPct val="100000"/>
              </a:lnSpc>
              <a:spcAft>
                <a:spcPts val="300"/>
              </a:spcAft>
              <a:defRPr b="1">
                <a:solidFill>
                  <a:schemeClr val="tx1"/>
                </a:solidFill>
              </a:defRPr>
            </a:lvl2pPr>
            <a:lvl3pPr marL="0" indent="0">
              <a:lnSpc>
                <a:spcPct val="100000"/>
              </a:lnSpc>
              <a:spcAft>
                <a:spcPts val="600"/>
              </a:spcAft>
              <a:buNone/>
              <a:defRPr>
                <a:solidFill>
                  <a:schemeClr val="tx1"/>
                </a:solidFill>
              </a:defRPr>
            </a:lvl3pPr>
            <a:lvl4pPr marL="0" indent="0">
              <a:lnSpc>
                <a:spcPct val="100000"/>
              </a:lnSpc>
              <a:spcAft>
                <a:spcPts val="0"/>
              </a:spcAft>
              <a:buNone/>
              <a:defRPr sz="1000" b="1">
                <a:solidFill>
                  <a:schemeClr val="tx1"/>
                </a:solidFill>
              </a:defRPr>
            </a:lvl4pPr>
            <a:lvl5pPr marL="0" indent="0">
              <a:lnSpc>
                <a:spcPct val="100000"/>
              </a:lnSpc>
              <a:spcAft>
                <a:spcPts val="0"/>
              </a:spcAft>
              <a:buNone/>
              <a:defRPr sz="1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9" name="Text Placeholder 60">
            <a:extLst>
              <a:ext uri="{FF2B5EF4-FFF2-40B4-BE49-F238E27FC236}">
                <a16:creationId xmlns:a16="http://schemas.microsoft.com/office/drawing/2014/main" id="{DA02B6F0-3F63-0A3A-6233-9451287A615B}"/>
              </a:ext>
            </a:extLst>
          </p:cNvPr>
          <p:cNvSpPr>
            <a:spLocks noGrp="1"/>
          </p:cNvSpPr>
          <p:nvPr>
            <p:ph type="body" sz="quarter" idx="52"/>
          </p:nvPr>
        </p:nvSpPr>
        <p:spPr>
          <a:xfrm>
            <a:off x="8068080" y="3238237"/>
            <a:ext cx="3420000" cy="3070488"/>
          </a:xfrm>
        </p:spPr>
        <p:txBody>
          <a:bodyPr anchor="t"/>
          <a:lstStyle>
            <a:lvl1pPr>
              <a:lnSpc>
                <a:spcPct val="100000"/>
              </a:lnSpc>
              <a:spcAft>
                <a:spcPts val="300"/>
              </a:spcAft>
              <a:defRPr sz="1800" b="0">
                <a:solidFill>
                  <a:schemeClr val="tx1"/>
                </a:solidFill>
                <a:latin typeface="Cambria" panose="02040503050406030204" pitchFamily="18" charset="0"/>
                <a:ea typeface="Cambria" panose="02040503050406030204" pitchFamily="18" charset="0"/>
              </a:defRPr>
            </a:lvl1pPr>
            <a:lvl2pPr>
              <a:lnSpc>
                <a:spcPct val="100000"/>
              </a:lnSpc>
              <a:spcAft>
                <a:spcPts val="300"/>
              </a:spcAft>
              <a:defRPr b="1">
                <a:solidFill>
                  <a:schemeClr val="tx1"/>
                </a:solidFill>
              </a:defRPr>
            </a:lvl2pPr>
            <a:lvl3pPr marL="0" indent="0">
              <a:lnSpc>
                <a:spcPct val="100000"/>
              </a:lnSpc>
              <a:spcAft>
                <a:spcPts val="600"/>
              </a:spcAft>
              <a:buNone/>
              <a:defRPr>
                <a:solidFill>
                  <a:schemeClr val="tx1"/>
                </a:solidFill>
              </a:defRPr>
            </a:lvl3pPr>
            <a:lvl4pPr marL="0" indent="0">
              <a:lnSpc>
                <a:spcPct val="100000"/>
              </a:lnSpc>
              <a:spcAft>
                <a:spcPts val="0"/>
              </a:spcAft>
              <a:buNone/>
              <a:defRPr sz="1000" b="1">
                <a:solidFill>
                  <a:schemeClr val="tx1"/>
                </a:solidFill>
              </a:defRPr>
            </a:lvl4pPr>
            <a:lvl5pPr marL="0" indent="0">
              <a:lnSpc>
                <a:spcPct val="100000"/>
              </a:lnSpc>
              <a:spcAft>
                <a:spcPts val="0"/>
              </a:spcAft>
              <a:buNone/>
              <a:defRPr sz="1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cxnSp>
        <p:nvCxnSpPr>
          <p:cNvPr id="10" name="Straight Connector 9">
            <a:extLst>
              <a:ext uri="{FF2B5EF4-FFF2-40B4-BE49-F238E27FC236}">
                <a16:creationId xmlns:a16="http://schemas.microsoft.com/office/drawing/2014/main" id="{EAED048B-0816-DC92-F576-961E225588D1}"/>
              </a:ext>
            </a:extLst>
          </p:cNvPr>
          <p:cNvCxnSpPr>
            <a:cxnSpLocks/>
          </p:cNvCxnSpPr>
          <p:nvPr userDrawn="1"/>
        </p:nvCxnSpPr>
        <p:spPr>
          <a:xfrm flipH="1" flipV="1">
            <a:off x="4127705" y="3238237"/>
            <a:ext cx="0" cy="307080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Text Placeholder 60">
            <a:extLst>
              <a:ext uri="{FF2B5EF4-FFF2-40B4-BE49-F238E27FC236}">
                <a16:creationId xmlns:a16="http://schemas.microsoft.com/office/drawing/2014/main" id="{A57EA17A-2FAB-9DAD-6817-F769217DDD3D}"/>
              </a:ext>
            </a:extLst>
          </p:cNvPr>
          <p:cNvSpPr>
            <a:spLocks noGrp="1"/>
          </p:cNvSpPr>
          <p:nvPr>
            <p:ph type="body" sz="quarter" idx="53"/>
          </p:nvPr>
        </p:nvSpPr>
        <p:spPr>
          <a:xfrm>
            <a:off x="9709893" y="1531153"/>
            <a:ext cx="1778187" cy="1491706"/>
          </a:xfrm>
        </p:spPr>
        <p:txBody>
          <a:bodyPr vert="horz" lIns="0" tIns="0" rIns="0" bIns="0" spcCol="137160" rtlCol="0">
            <a:noAutofit/>
          </a:bodyPr>
          <a:lstStyle>
            <a:lvl1pPr>
              <a:spcBef>
                <a:spcPts val="600"/>
              </a:spcBef>
              <a:spcAft>
                <a:spcPts val="0"/>
              </a:spcAft>
              <a:defRPr lang="en-GB" sz="1400" b="0" dirty="0">
                <a:latin typeface="Cambria" panose="02040503050406030204" pitchFamily="18" charset="0"/>
                <a:ea typeface="Cambria" panose="02040503050406030204" pitchFamily="18" charset="0"/>
              </a:defRPr>
            </a:lvl1pPr>
            <a:lvl2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1" kern="1200" dirty="0">
                <a:solidFill>
                  <a:schemeClr val="tx1"/>
                </a:solidFill>
                <a:latin typeface="+mn-lt"/>
                <a:ea typeface="+mn-ea"/>
                <a:cs typeface="+mn-cs"/>
              </a:defRPr>
            </a:lvl2pPr>
            <a:lvl3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0" kern="1200" dirty="0">
                <a:solidFill>
                  <a:schemeClr val="tx1"/>
                </a:solidFill>
                <a:latin typeface="+mn-lt"/>
                <a:ea typeface="+mn-ea"/>
                <a:cs typeface="+mn-cs"/>
              </a:defRPr>
            </a:lvl3pPr>
            <a:lvl4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1" kern="1200" dirty="0">
                <a:solidFill>
                  <a:schemeClr val="tx1"/>
                </a:solidFill>
                <a:latin typeface="+mn-lt"/>
                <a:ea typeface="+mn-ea"/>
                <a:cs typeface="+mn-cs"/>
              </a:defRPr>
            </a:lvl4pPr>
            <a:lvl5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0" kern="1200" dirty="0">
                <a:solidFill>
                  <a:schemeClr val="tx1"/>
                </a:solidFill>
                <a:latin typeface="+mn-lt"/>
                <a:ea typeface="+mn-ea"/>
                <a:cs typeface="+mn-cs"/>
              </a:defRPr>
            </a:lvl5pPr>
          </a:lstStyle>
          <a:p>
            <a:pPr lvl="0">
              <a:lnSpc>
                <a:spcPct val="100000"/>
              </a:lnSpc>
              <a:spcAft>
                <a:spcPts val="300"/>
              </a:spcAft>
            </a:pPr>
            <a:r>
              <a:rPr lang="en-GB" dirty="0"/>
              <a:t>Click to edit Master text styles</a:t>
            </a:r>
          </a:p>
          <a:p>
            <a:pPr lvl="1">
              <a:lnSpc>
                <a:spcPct val="100000"/>
              </a:lnSpc>
              <a:spcBef>
                <a:spcPts val="600"/>
              </a:spcBef>
              <a:spcAft>
                <a:spcPts val="0"/>
              </a:spcAft>
            </a:pPr>
            <a:r>
              <a:rPr lang="en-GB" dirty="0"/>
              <a:t>Second level</a:t>
            </a:r>
          </a:p>
          <a:p>
            <a:pPr marL="0" lvl="2" indent="0">
              <a:lnSpc>
                <a:spcPct val="100000"/>
              </a:lnSpc>
              <a:spcBef>
                <a:spcPts val="600"/>
              </a:spcBef>
              <a:spcAft>
                <a:spcPts val="0"/>
              </a:spcAft>
              <a:buNone/>
            </a:pPr>
            <a:r>
              <a:rPr lang="en-GB" dirty="0"/>
              <a:t>Third level</a:t>
            </a:r>
          </a:p>
          <a:p>
            <a:pPr marL="0" lvl="3" indent="0">
              <a:lnSpc>
                <a:spcPct val="100000"/>
              </a:lnSpc>
              <a:spcBef>
                <a:spcPts val="600"/>
              </a:spcBef>
              <a:spcAft>
                <a:spcPts val="0"/>
              </a:spcAft>
              <a:buNone/>
            </a:pPr>
            <a:r>
              <a:rPr lang="en-GB" dirty="0"/>
              <a:t>Fourth level</a:t>
            </a:r>
          </a:p>
          <a:p>
            <a:pPr marL="0" lvl="4" indent="0">
              <a:lnSpc>
                <a:spcPct val="100000"/>
              </a:lnSpc>
              <a:spcBef>
                <a:spcPts val="600"/>
              </a:spcBef>
              <a:spcAft>
                <a:spcPts val="0"/>
              </a:spcAft>
              <a:buNone/>
            </a:pPr>
            <a:r>
              <a:rPr lang="en-GB" dirty="0"/>
              <a:t>Fifth level</a:t>
            </a:r>
          </a:p>
        </p:txBody>
      </p:sp>
      <p:cxnSp>
        <p:nvCxnSpPr>
          <p:cNvPr id="28" name="Straight Connector 27">
            <a:extLst>
              <a:ext uri="{FF2B5EF4-FFF2-40B4-BE49-F238E27FC236}">
                <a16:creationId xmlns:a16="http://schemas.microsoft.com/office/drawing/2014/main" id="{F43F8A86-3AED-3B19-E963-17F5D24206BE}"/>
              </a:ext>
            </a:extLst>
          </p:cNvPr>
          <p:cNvCxnSpPr>
            <a:cxnSpLocks/>
          </p:cNvCxnSpPr>
          <p:nvPr userDrawn="1"/>
        </p:nvCxnSpPr>
        <p:spPr>
          <a:xfrm flipH="1" flipV="1">
            <a:off x="7902575" y="3238237"/>
            <a:ext cx="0" cy="307080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2" name="Content Placeholder 2">
            <a:extLst>
              <a:ext uri="{FF2B5EF4-FFF2-40B4-BE49-F238E27FC236}">
                <a16:creationId xmlns:a16="http://schemas.microsoft.com/office/drawing/2014/main" id="{B2FAD095-7660-B07C-8058-E97120B3CD3C}"/>
              </a:ext>
            </a:extLst>
          </p:cNvPr>
          <p:cNvGrpSpPr/>
          <p:nvPr userDrawn="1"/>
        </p:nvGrpSpPr>
        <p:grpSpPr>
          <a:xfrm>
            <a:off x="6979533" y="-3"/>
            <a:ext cx="5212464" cy="1153274"/>
            <a:chOff x="6503736" y="1431820"/>
            <a:chExt cx="2335463" cy="516729"/>
          </a:xfrm>
          <a:noFill/>
        </p:grpSpPr>
        <p:sp>
          <p:nvSpPr>
            <p:cNvPr id="6" name="Freeform 2">
              <a:extLst>
                <a:ext uri="{FF2B5EF4-FFF2-40B4-BE49-F238E27FC236}">
                  <a16:creationId xmlns:a16="http://schemas.microsoft.com/office/drawing/2014/main" id="{20DAC379-E8D8-6F22-7755-E4EAAF9438AC}"/>
                </a:ext>
              </a:extLst>
            </p:cNvPr>
            <p:cNvSpPr/>
            <p:nvPr/>
          </p:nvSpPr>
          <p:spPr>
            <a:xfrm>
              <a:off x="6871325" y="1431924"/>
              <a:ext cx="1967874" cy="503051"/>
            </a:xfrm>
            <a:custGeom>
              <a:avLst/>
              <a:gdLst>
                <a:gd name="connsiteX0" fmla="*/ 1967875 w 1967874"/>
                <a:gd name="connsiteY0" fmla="*/ 371350 h 503051"/>
                <a:gd name="connsiteX1" fmla="*/ 1726187 w 1967874"/>
                <a:gd name="connsiteY1" fmla="*/ 362717 h 503051"/>
                <a:gd name="connsiteX2" fmla="*/ 1371172 w 1967874"/>
                <a:gd name="connsiteY2" fmla="*/ 245329 h 503051"/>
                <a:gd name="connsiteX3" fmla="*/ 964092 w 1967874"/>
                <a:gd name="connsiteY3" fmla="*/ 146583 h 503051"/>
                <a:gd name="connsiteX4" fmla="*/ 659940 w 1967874"/>
                <a:gd name="connsiteY4" fmla="*/ 496151 h 503051"/>
                <a:gd name="connsiteX5" fmla="*/ 557499 w 1967874"/>
                <a:gd name="connsiteY5" fmla="*/ 432140 h 503051"/>
                <a:gd name="connsiteX6" fmla="*/ 418710 w 1967874"/>
                <a:gd name="connsiteY6" fmla="*/ 130164 h 503051"/>
                <a:gd name="connsiteX7" fmla="*/ 315211 w 1967874"/>
                <a:gd name="connsiteY7" fmla="*/ 80038 h 503051"/>
                <a:gd name="connsiteX8" fmla="*/ 228200 w 1967874"/>
                <a:gd name="connsiteY8" fmla="*/ 137989 h 503051"/>
                <a:gd name="connsiteX9" fmla="*/ 159734 w 1967874"/>
                <a:gd name="connsiteY9" fmla="*/ 141450 h 503051"/>
                <a:gd name="connsiteX10" fmla="*/ 27718 w 1967874"/>
                <a:gd name="connsiteY10" fmla="*/ 23509 h 503051"/>
                <a:gd name="connsiteX11" fmla="*/ 0 w 1967874"/>
                <a:gd name="connsiteY11" fmla="*/ 0 h 50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74" h="503051">
                  <a:moveTo>
                    <a:pt x="1967875" y="371350"/>
                  </a:moveTo>
                  <a:cubicBezTo>
                    <a:pt x="1889551" y="380403"/>
                    <a:pt x="1814370" y="379591"/>
                    <a:pt x="1726187" y="362717"/>
                  </a:cubicBezTo>
                  <a:cubicBezTo>
                    <a:pt x="1617945" y="341206"/>
                    <a:pt x="1471241" y="289068"/>
                    <a:pt x="1371172" y="245329"/>
                  </a:cubicBezTo>
                  <a:cubicBezTo>
                    <a:pt x="1192749" y="168107"/>
                    <a:pt x="1094566" y="68025"/>
                    <a:pt x="964092" y="146583"/>
                  </a:cubicBezTo>
                  <a:cubicBezTo>
                    <a:pt x="819417" y="233679"/>
                    <a:pt x="745407" y="451246"/>
                    <a:pt x="659940" y="496151"/>
                  </a:cubicBezTo>
                  <a:cubicBezTo>
                    <a:pt x="612905" y="519971"/>
                    <a:pt x="583530" y="478080"/>
                    <a:pt x="557499" y="432140"/>
                  </a:cubicBezTo>
                  <a:cubicBezTo>
                    <a:pt x="508864" y="343632"/>
                    <a:pt x="465630" y="210167"/>
                    <a:pt x="418710" y="130164"/>
                  </a:cubicBezTo>
                  <a:cubicBezTo>
                    <a:pt x="391106" y="84506"/>
                    <a:pt x="363674" y="57111"/>
                    <a:pt x="315211" y="80038"/>
                  </a:cubicBezTo>
                  <a:cubicBezTo>
                    <a:pt x="286093" y="94118"/>
                    <a:pt x="258032" y="121530"/>
                    <a:pt x="228200" y="137989"/>
                  </a:cubicBezTo>
                  <a:cubicBezTo>
                    <a:pt x="204883" y="150322"/>
                    <a:pt x="186109" y="153204"/>
                    <a:pt x="159734" y="141450"/>
                  </a:cubicBezTo>
                  <a:cubicBezTo>
                    <a:pt x="114757" y="120765"/>
                    <a:pt x="72809" y="66128"/>
                    <a:pt x="27718" y="23509"/>
                  </a:cubicBezTo>
                  <a:cubicBezTo>
                    <a:pt x="18202" y="14656"/>
                    <a:pt x="9001" y="6905"/>
                    <a:pt x="0" y="0"/>
                  </a:cubicBezTo>
                </a:path>
              </a:pathLst>
            </a:custGeom>
            <a:noFill/>
            <a:ln w="6350" cap="rnd">
              <a:solidFill>
                <a:schemeClr val="accent6"/>
              </a:solidFill>
              <a:prstDash val="solid"/>
              <a:round/>
            </a:ln>
          </p:spPr>
          <p:txBody>
            <a:bodyPr rtlCol="0" anchor="ctr"/>
            <a:lstStyle/>
            <a:p>
              <a:endParaRPr lang="en-US"/>
            </a:p>
          </p:txBody>
        </p:sp>
        <p:grpSp>
          <p:nvGrpSpPr>
            <p:cNvPr id="11" name="Content Placeholder 2">
              <a:extLst>
                <a:ext uri="{FF2B5EF4-FFF2-40B4-BE49-F238E27FC236}">
                  <a16:creationId xmlns:a16="http://schemas.microsoft.com/office/drawing/2014/main" id="{D456F7F5-F026-E9DE-1ECE-0CEA7AD06BCB}"/>
                </a:ext>
              </a:extLst>
            </p:cNvPr>
            <p:cNvGrpSpPr/>
            <p:nvPr/>
          </p:nvGrpSpPr>
          <p:grpSpPr>
            <a:xfrm>
              <a:off x="7228398" y="1431924"/>
              <a:ext cx="1610801" cy="93657"/>
              <a:chOff x="7228398" y="1431924"/>
              <a:chExt cx="1610801" cy="93657"/>
            </a:xfrm>
            <a:noFill/>
          </p:grpSpPr>
          <p:sp>
            <p:nvSpPr>
              <p:cNvPr id="27" name="Freeform 14">
                <a:extLst>
                  <a:ext uri="{FF2B5EF4-FFF2-40B4-BE49-F238E27FC236}">
                    <a16:creationId xmlns:a16="http://schemas.microsoft.com/office/drawing/2014/main" id="{4225CA02-3601-DCC1-EA5D-62B496AE43A6}"/>
                  </a:ext>
                </a:extLst>
              </p:cNvPr>
              <p:cNvSpPr/>
              <p:nvPr/>
            </p:nvSpPr>
            <p:spPr>
              <a:xfrm>
                <a:off x="7228398" y="1431924"/>
                <a:ext cx="386391" cy="93657"/>
              </a:xfrm>
              <a:custGeom>
                <a:avLst/>
                <a:gdLst>
                  <a:gd name="connsiteX0" fmla="*/ 386391 w 386391"/>
                  <a:gd name="connsiteY0" fmla="*/ 0 h 93657"/>
                  <a:gd name="connsiteX1" fmla="*/ 62922 w 386391"/>
                  <a:gd name="connsiteY1" fmla="*/ 55677 h 93657"/>
                  <a:gd name="connsiteX2" fmla="*/ 0 w 386391"/>
                  <a:gd name="connsiteY2" fmla="*/ 0 h 93657"/>
                </a:gdLst>
                <a:ahLst/>
                <a:cxnLst>
                  <a:cxn ang="0">
                    <a:pos x="connsiteX0" y="connsiteY0"/>
                  </a:cxn>
                  <a:cxn ang="0">
                    <a:pos x="connsiteX1" y="connsiteY1"/>
                  </a:cxn>
                  <a:cxn ang="0">
                    <a:pos x="connsiteX2" y="connsiteY2"/>
                  </a:cxn>
                </a:cxnLst>
                <a:rect l="l" t="t" r="r" b="b"/>
                <a:pathLst>
                  <a:path w="386391" h="93657">
                    <a:moveTo>
                      <a:pt x="386391" y="0"/>
                    </a:moveTo>
                    <a:cubicBezTo>
                      <a:pt x="243973" y="55862"/>
                      <a:pt x="177908" y="145104"/>
                      <a:pt x="62922" y="55677"/>
                    </a:cubicBezTo>
                    <a:cubicBezTo>
                      <a:pt x="42205" y="39454"/>
                      <a:pt x="20945" y="19349"/>
                      <a:pt x="0" y="0"/>
                    </a:cubicBezTo>
                  </a:path>
                </a:pathLst>
              </a:custGeom>
              <a:noFill/>
              <a:ln w="6350" cap="rnd">
                <a:solidFill>
                  <a:schemeClr val="accent6"/>
                </a:solidFill>
                <a:prstDash val="solid"/>
                <a:round/>
              </a:ln>
            </p:spPr>
            <p:txBody>
              <a:bodyPr rtlCol="0" anchor="ctr"/>
              <a:lstStyle/>
              <a:p>
                <a:endParaRPr lang="en-US"/>
              </a:p>
            </p:txBody>
          </p:sp>
          <p:sp>
            <p:nvSpPr>
              <p:cNvPr id="29" name="Freeform 15">
                <a:extLst>
                  <a:ext uri="{FF2B5EF4-FFF2-40B4-BE49-F238E27FC236}">
                    <a16:creationId xmlns:a16="http://schemas.microsoft.com/office/drawing/2014/main" id="{7F03ADCB-CABF-C93A-2B71-0AC4C76ACA34}"/>
                  </a:ext>
                </a:extLst>
              </p:cNvPr>
              <p:cNvSpPr/>
              <p:nvPr/>
            </p:nvSpPr>
            <p:spPr>
              <a:xfrm>
                <a:off x="8011982" y="1431925"/>
                <a:ext cx="827217" cy="90287"/>
              </a:xfrm>
              <a:custGeom>
                <a:avLst/>
                <a:gdLst>
                  <a:gd name="connsiteX0" fmla="*/ 827218 w 827217"/>
                  <a:gd name="connsiteY0" fmla="*/ 86817 h 90287"/>
                  <a:gd name="connsiteX1" fmla="*/ 399479 w 827217"/>
                  <a:gd name="connsiteY1" fmla="*/ 71443 h 90287"/>
                  <a:gd name="connsiteX2" fmla="*/ 0 w 827217"/>
                  <a:gd name="connsiteY2" fmla="*/ 0 h 90287"/>
                </a:gdLst>
                <a:ahLst/>
                <a:cxnLst>
                  <a:cxn ang="0">
                    <a:pos x="connsiteX0" y="connsiteY0"/>
                  </a:cxn>
                  <a:cxn ang="0">
                    <a:pos x="connsiteX1" y="connsiteY1"/>
                  </a:cxn>
                  <a:cxn ang="0">
                    <a:pos x="connsiteX2" y="connsiteY2"/>
                  </a:cxn>
                </a:cxnLst>
                <a:rect l="l" t="t" r="r" b="b"/>
                <a:pathLst>
                  <a:path w="827217" h="90287">
                    <a:moveTo>
                      <a:pt x="827218" y="86817"/>
                    </a:moveTo>
                    <a:cubicBezTo>
                      <a:pt x="680028" y="92938"/>
                      <a:pt x="566614" y="92734"/>
                      <a:pt x="399479" y="71443"/>
                    </a:cubicBezTo>
                    <a:cubicBezTo>
                      <a:pt x="216456" y="46962"/>
                      <a:pt x="93126" y="20498"/>
                      <a:pt x="0" y="0"/>
                    </a:cubicBezTo>
                  </a:path>
                </a:pathLst>
              </a:custGeom>
              <a:noFill/>
              <a:ln w="6350" cap="rnd">
                <a:solidFill>
                  <a:schemeClr val="accent6"/>
                </a:solidFill>
                <a:prstDash val="solid"/>
                <a:round/>
              </a:ln>
            </p:spPr>
            <p:txBody>
              <a:bodyPr rtlCol="0" anchor="ctr"/>
              <a:lstStyle/>
              <a:p>
                <a:endParaRPr lang="en-US"/>
              </a:p>
            </p:txBody>
          </p:sp>
        </p:grpSp>
        <p:sp>
          <p:nvSpPr>
            <p:cNvPr id="12" name="Freeform 6">
              <a:extLst>
                <a:ext uri="{FF2B5EF4-FFF2-40B4-BE49-F238E27FC236}">
                  <a16:creationId xmlns:a16="http://schemas.microsoft.com/office/drawing/2014/main" id="{DB2E05FC-E4F7-58B7-D184-350F9B9EB451}"/>
                </a:ext>
              </a:extLst>
            </p:cNvPr>
            <p:cNvSpPr/>
            <p:nvPr/>
          </p:nvSpPr>
          <p:spPr>
            <a:xfrm>
              <a:off x="6706219" y="1431923"/>
              <a:ext cx="2132980" cy="438165"/>
            </a:xfrm>
            <a:custGeom>
              <a:avLst/>
              <a:gdLst>
                <a:gd name="connsiteX0" fmla="*/ 2132981 w 2132980"/>
                <a:gd name="connsiteY0" fmla="*/ 305154 h 438165"/>
                <a:gd name="connsiteX1" fmla="*/ 1455696 w 2132980"/>
                <a:gd name="connsiteY1" fmla="*/ 255462 h 438165"/>
                <a:gd name="connsiteX2" fmla="*/ 1175004 w 2132980"/>
                <a:gd name="connsiteY2" fmla="*/ 138039 h 438165"/>
                <a:gd name="connsiteX3" fmla="*/ 913657 w 2132980"/>
                <a:gd name="connsiteY3" fmla="*/ 139628 h 438165"/>
                <a:gd name="connsiteX4" fmla="*/ 621506 w 2132980"/>
                <a:gd name="connsiteY4" fmla="*/ 437290 h 438165"/>
                <a:gd name="connsiteX5" fmla="*/ 548240 w 2132980"/>
                <a:gd name="connsiteY5" fmla="*/ 394570 h 438165"/>
                <a:gd name="connsiteX6" fmla="*/ 477917 w 2132980"/>
                <a:gd name="connsiteY6" fmla="*/ 264056 h 438165"/>
                <a:gd name="connsiteX7" fmla="*/ 292094 w 2132980"/>
                <a:gd name="connsiteY7" fmla="*/ 59925 h 438165"/>
                <a:gd name="connsiteX8" fmla="*/ 227771 w 2132980"/>
                <a:gd name="connsiteY8" fmla="*/ 98631 h 438165"/>
                <a:gd name="connsiteX9" fmla="*/ 81724 w 2132980"/>
                <a:gd name="connsiteY9" fmla="*/ 73986 h 438165"/>
                <a:gd name="connsiteX10" fmla="*/ 6829 w 2132980"/>
                <a:gd name="connsiteY10" fmla="*/ 5652 h 438165"/>
                <a:gd name="connsiteX11" fmla="*/ 0 w 2132980"/>
                <a:gd name="connsiteY11" fmla="*/ 0 h 4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980" h="438165">
                  <a:moveTo>
                    <a:pt x="2132981" y="305154"/>
                  </a:moveTo>
                  <a:cubicBezTo>
                    <a:pt x="1850517" y="357066"/>
                    <a:pt x="1727559" y="347970"/>
                    <a:pt x="1455696" y="255462"/>
                  </a:cubicBezTo>
                  <a:cubicBezTo>
                    <a:pt x="1305334" y="204996"/>
                    <a:pt x="1230697" y="163197"/>
                    <a:pt x="1175004" y="138039"/>
                  </a:cubicBezTo>
                  <a:cubicBezTo>
                    <a:pt x="1074934" y="92854"/>
                    <a:pt x="1004811" y="79566"/>
                    <a:pt x="913657" y="139628"/>
                  </a:cubicBezTo>
                  <a:cubicBezTo>
                    <a:pt x="773154" y="234388"/>
                    <a:pt x="707688" y="419268"/>
                    <a:pt x="621506" y="437290"/>
                  </a:cubicBezTo>
                  <a:cubicBezTo>
                    <a:pt x="589645" y="442876"/>
                    <a:pt x="567242" y="420902"/>
                    <a:pt x="548240" y="394570"/>
                  </a:cubicBezTo>
                  <a:cubicBezTo>
                    <a:pt x="523437" y="360206"/>
                    <a:pt x="496405" y="304005"/>
                    <a:pt x="477917" y="264056"/>
                  </a:cubicBezTo>
                  <a:cubicBezTo>
                    <a:pt x="403364" y="105152"/>
                    <a:pt x="370132" y="26849"/>
                    <a:pt x="292094" y="59925"/>
                  </a:cubicBezTo>
                  <a:cubicBezTo>
                    <a:pt x="270834" y="69374"/>
                    <a:pt x="254889" y="81580"/>
                    <a:pt x="227771" y="98631"/>
                  </a:cubicBezTo>
                  <a:cubicBezTo>
                    <a:pt x="179736" y="127446"/>
                    <a:pt x="149819" y="131822"/>
                    <a:pt x="81724" y="73986"/>
                  </a:cubicBezTo>
                  <a:cubicBezTo>
                    <a:pt x="54064" y="49727"/>
                    <a:pt x="30318" y="25538"/>
                    <a:pt x="6829" y="5652"/>
                  </a:cubicBezTo>
                  <a:cubicBezTo>
                    <a:pt x="4572" y="3712"/>
                    <a:pt x="2286" y="1829"/>
                    <a:pt x="0" y="0"/>
                  </a:cubicBezTo>
                </a:path>
              </a:pathLst>
            </a:custGeom>
            <a:noFill/>
            <a:ln w="6350" cap="rnd">
              <a:solidFill>
                <a:schemeClr val="accent6"/>
              </a:solidFill>
              <a:prstDash val="solid"/>
              <a:round/>
            </a:ln>
          </p:spPr>
          <p:txBody>
            <a:bodyPr rtlCol="0" anchor="ctr"/>
            <a:lstStyle/>
            <a:p>
              <a:endParaRPr lang="en-US"/>
            </a:p>
          </p:txBody>
        </p:sp>
        <p:sp>
          <p:nvSpPr>
            <p:cNvPr id="14" name="Freeform 7">
              <a:extLst>
                <a:ext uri="{FF2B5EF4-FFF2-40B4-BE49-F238E27FC236}">
                  <a16:creationId xmlns:a16="http://schemas.microsoft.com/office/drawing/2014/main" id="{C64D3F26-3381-9C56-DAFC-AE8035D14DD4}"/>
                </a:ext>
              </a:extLst>
            </p:cNvPr>
            <p:cNvSpPr/>
            <p:nvPr/>
          </p:nvSpPr>
          <p:spPr>
            <a:xfrm>
              <a:off x="6727764" y="1431925"/>
              <a:ext cx="2111435" cy="312352"/>
            </a:xfrm>
            <a:custGeom>
              <a:avLst/>
              <a:gdLst>
                <a:gd name="connsiteX0" fmla="*/ 2111436 w 2111435"/>
                <a:gd name="connsiteY0" fmla="*/ 222181 h 312352"/>
                <a:gd name="connsiteX1" fmla="*/ 1602601 w 2111435"/>
                <a:gd name="connsiteY1" fmla="*/ 227823 h 312352"/>
                <a:gd name="connsiteX2" fmla="*/ 1290276 w 2111435"/>
                <a:gd name="connsiteY2" fmla="*/ 146080 h 312352"/>
                <a:gd name="connsiteX3" fmla="*/ 848306 w 2111435"/>
                <a:gd name="connsiteY3" fmla="*/ 88146 h 312352"/>
                <a:gd name="connsiteX4" fmla="*/ 654396 w 2111435"/>
                <a:gd name="connsiteY4" fmla="*/ 258504 h 312352"/>
                <a:gd name="connsiteX5" fmla="*/ 473488 w 2111435"/>
                <a:gd name="connsiteY5" fmla="*/ 251716 h 312352"/>
                <a:gd name="connsiteX6" fmla="*/ 341986 w 2111435"/>
                <a:gd name="connsiteY6" fmla="*/ 47434 h 312352"/>
                <a:gd name="connsiteX7" fmla="*/ 226743 w 2111435"/>
                <a:gd name="connsiteY7" fmla="*/ 16469 h 312352"/>
                <a:gd name="connsiteX8" fmla="*/ 126645 w 2111435"/>
                <a:gd name="connsiteY8" fmla="*/ 56797 h 312352"/>
                <a:gd name="connsiteX9" fmla="*/ 0 w 2111435"/>
                <a:gd name="connsiteY9" fmla="*/ 0 h 31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435" h="312352">
                  <a:moveTo>
                    <a:pt x="2111436" y="222181"/>
                  </a:moveTo>
                  <a:cubicBezTo>
                    <a:pt x="1920183" y="248042"/>
                    <a:pt x="1785023" y="262246"/>
                    <a:pt x="1602601" y="227823"/>
                  </a:cubicBezTo>
                  <a:cubicBezTo>
                    <a:pt x="1524848" y="213060"/>
                    <a:pt x="1403833" y="182520"/>
                    <a:pt x="1290276" y="146080"/>
                  </a:cubicBezTo>
                  <a:cubicBezTo>
                    <a:pt x="1096480" y="82441"/>
                    <a:pt x="995982" y="5297"/>
                    <a:pt x="848306" y="88146"/>
                  </a:cubicBezTo>
                  <a:cubicBezTo>
                    <a:pt x="759666" y="138335"/>
                    <a:pt x="707888" y="207879"/>
                    <a:pt x="654396" y="258504"/>
                  </a:cubicBezTo>
                  <a:cubicBezTo>
                    <a:pt x="569586" y="338765"/>
                    <a:pt x="526894" y="323292"/>
                    <a:pt x="473488" y="251716"/>
                  </a:cubicBezTo>
                  <a:cubicBezTo>
                    <a:pt x="430082" y="192610"/>
                    <a:pt x="386163" y="100272"/>
                    <a:pt x="341986" y="47434"/>
                  </a:cubicBezTo>
                  <a:cubicBezTo>
                    <a:pt x="307210" y="6545"/>
                    <a:pt x="277006" y="-3634"/>
                    <a:pt x="226743" y="16469"/>
                  </a:cubicBezTo>
                  <a:cubicBezTo>
                    <a:pt x="189252" y="32094"/>
                    <a:pt x="160935" y="52842"/>
                    <a:pt x="126645" y="56797"/>
                  </a:cubicBezTo>
                  <a:cubicBezTo>
                    <a:pt x="82782" y="60557"/>
                    <a:pt x="41691" y="31305"/>
                    <a:pt x="0" y="0"/>
                  </a:cubicBezTo>
                </a:path>
              </a:pathLst>
            </a:custGeom>
            <a:noFill/>
            <a:ln w="6350" cap="rnd">
              <a:solidFill>
                <a:schemeClr val="accent6"/>
              </a:solidFill>
              <a:prstDash val="solid"/>
              <a:round/>
            </a:ln>
          </p:spPr>
          <p:txBody>
            <a:bodyPr rtlCol="0" anchor="ctr"/>
            <a:lstStyle/>
            <a:p>
              <a:endParaRPr lang="en-US"/>
            </a:p>
          </p:txBody>
        </p:sp>
        <p:grpSp>
          <p:nvGrpSpPr>
            <p:cNvPr id="17" name="Content Placeholder 2">
              <a:extLst>
                <a:ext uri="{FF2B5EF4-FFF2-40B4-BE49-F238E27FC236}">
                  <a16:creationId xmlns:a16="http://schemas.microsoft.com/office/drawing/2014/main" id="{80692E4F-6859-2055-73C2-81D346593F5A}"/>
                </a:ext>
              </a:extLst>
            </p:cNvPr>
            <p:cNvGrpSpPr/>
            <p:nvPr/>
          </p:nvGrpSpPr>
          <p:grpSpPr>
            <a:xfrm>
              <a:off x="6704561" y="1431820"/>
              <a:ext cx="2134638" cy="256374"/>
              <a:chOff x="6704561" y="1431820"/>
              <a:chExt cx="2134638" cy="256374"/>
            </a:xfrm>
            <a:noFill/>
          </p:grpSpPr>
          <p:sp>
            <p:nvSpPr>
              <p:cNvPr id="23" name="Freeform 12">
                <a:extLst>
                  <a:ext uri="{FF2B5EF4-FFF2-40B4-BE49-F238E27FC236}">
                    <a16:creationId xmlns:a16="http://schemas.microsoft.com/office/drawing/2014/main" id="{2E52F66C-4472-8D19-A3D6-DBD47471A58F}"/>
                  </a:ext>
                </a:extLst>
              </p:cNvPr>
              <p:cNvSpPr/>
              <p:nvPr/>
            </p:nvSpPr>
            <p:spPr>
              <a:xfrm>
                <a:off x="6704561" y="1431820"/>
                <a:ext cx="161591" cy="25847"/>
              </a:xfrm>
              <a:custGeom>
                <a:avLst/>
                <a:gdLst>
                  <a:gd name="connsiteX0" fmla="*/ 161592 w 161591"/>
                  <a:gd name="connsiteY0" fmla="*/ 0 h 25847"/>
                  <a:gd name="connsiteX1" fmla="*/ 87411 w 161591"/>
                  <a:gd name="connsiteY1" fmla="*/ 25419 h 25847"/>
                  <a:gd name="connsiteX2" fmla="*/ 0 w 161591"/>
                  <a:gd name="connsiteY2" fmla="*/ 105 h 25847"/>
                </a:gdLst>
                <a:ahLst/>
                <a:cxnLst>
                  <a:cxn ang="0">
                    <a:pos x="connsiteX0" y="connsiteY0"/>
                  </a:cxn>
                  <a:cxn ang="0">
                    <a:pos x="connsiteX1" y="connsiteY1"/>
                  </a:cxn>
                  <a:cxn ang="0">
                    <a:pos x="connsiteX2" y="connsiteY2"/>
                  </a:cxn>
                </a:cxnLst>
                <a:rect l="l" t="t" r="r" b="b"/>
                <a:pathLst>
                  <a:path w="161591" h="25847">
                    <a:moveTo>
                      <a:pt x="161592" y="0"/>
                    </a:moveTo>
                    <a:cubicBezTo>
                      <a:pt x="136617" y="10879"/>
                      <a:pt x="112643" y="22700"/>
                      <a:pt x="87411" y="25419"/>
                    </a:cubicBezTo>
                    <a:cubicBezTo>
                      <a:pt x="57893" y="28258"/>
                      <a:pt x="28747" y="16673"/>
                      <a:pt x="0" y="105"/>
                    </a:cubicBezTo>
                  </a:path>
                </a:pathLst>
              </a:custGeom>
              <a:noFill/>
              <a:ln w="6350" cap="rnd">
                <a:solidFill>
                  <a:schemeClr val="accent6"/>
                </a:solidFill>
                <a:prstDash val="solid"/>
                <a:round/>
              </a:ln>
            </p:spPr>
            <p:txBody>
              <a:bodyPr rtlCol="0" anchor="ctr"/>
              <a:lstStyle/>
              <a:p>
                <a:endParaRPr lang="en-US"/>
              </a:p>
            </p:txBody>
          </p:sp>
          <p:sp>
            <p:nvSpPr>
              <p:cNvPr id="24" name="Freeform 13">
                <a:extLst>
                  <a:ext uri="{FF2B5EF4-FFF2-40B4-BE49-F238E27FC236}">
                    <a16:creationId xmlns:a16="http://schemas.microsoft.com/office/drawing/2014/main" id="{70832F61-6AEA-9E4D-37B5-FD825FCFF36F}"/>
                  </a:ext>
                </a:extLst>
              </p:cNvPr>
              <p:cNvSpPr/>
              <p:nvPr/>
            </p:nvSpPr>
            <p:spPr>
              <a:xfrm>
                <a:off x="6984854" y="1431922"/>
                <a:ext cx="1854345" cy="256272"/>
              </a:xfrm>
              <a:custGeom>
                <a:avLst/>
                <a:gdLst>
                  <a:gd name="connsiteX0" fmla="*/ 1854346 w 1854345"/>
                  <a:gd name="connsiteY0" fmla="*/ 179020 h 256272"/>
                  <a:gd name="connsiteX1" fmla="*/ 1282446 w 1854345"/>
                  <a:gd name="connsiteY1" fmla="*/ 188703 h 256272"/>
                  <a:gd name="connsiteX2" fmla="*/ 969693 w 1854345"/>
                  <a:gd name="connsiteY2" fmla="*/ 113748 h 256272"/>
                  <a:gd name="connsiteX3" fmla="*/ 527123 w 1854345"/>
                  <a:gd name="connsiteY3" fmla="*/ 57687 h 256272"/>
                  <a:gd name="connsiteX4" fmla="*/ 247031 w 1854345"/>
                  <a:gd name="connsiteY4" fmla="*/ 255616 h 256272"/>
                  <a:gd name="connsiteX5" fmla="*/ 152247 w 1854345"/>
                  <a:gd name="connsiteY5" fmla="*/ 202631 h 256272"/>
                  <a:gd name="connsiteX6" fmla="*/ 21088 w 1854345"/>
                  <a:gd name="connsiteY6" fmla="*/ 19516 h 256272"/>
                  <a:gd name="connsiteX7" fmla="*/ 0 w 1854345"/>
                  <a:gd name="connsiteY7" fmla="*/ 0 h 25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345" h="256272">
                    <a:moveTo>
                      <a:pt x="1854346" y="179020"/>
                    </a:moveTo>
                    <a:cubicBezTo>
                      <a:pt x="1626717" y="205251"/>
                      <a:pt x="1489072" y="223790"/>
                      <a:pt x="1282446" y="188703"/>
                    </a:cubicBezTo>
                    <a:cubicBezTo>
                      <a:pt x="1188720" y="172194"/>
                      <a:pt x="1054989" y="139207"/>
                      <a:pt x="969693" y="113748"/>
                    </a:cubicBezTo>
                    <a:cubicBezTo>
                      <a:pt x="774154" y="56835"/>
                      <a:pt x="680085" y="-15149"/>
                      <a:pt x="527123" y="57687"/>
                    </a:cubicBezTo>
                    <a:cubicBezTo>
                      <a:pt x="389591" y="126449"/>
                      <a:pt x="330841" y="242662"/>
                      <a:pt x="247031" y="255616"/>
                    </a:cubicBezTo>
                    <a:cubicBezTo>
                      <a:pt x="206911" y="260721"/>
                      <a:pt x="179308" y="235434"/>
                      <a:pt x="152247" y="202631"/>
                    </a:cubicBezTo>
                    <a:cubicBezTo>
                      <a:pt x="110242" y="151674"/>
                      <a:pt x="63693" y="65476"/>
                      <a:pt x="21088" y="19516"/>
                    </a:cubicBezTo>
                    <a:cubicBezTo>
                      <a:pt x="13916" y="11787"/>
                      <a:pt x="6944" y="5299"/>
                      <a:pt x="0" y="0"/>
                    </a:cubicBezTo>
                  </a:path>
                </a:pathLst>
              </a:custGeom>
              <a:noFill/>
              <a:ln w="6350" cap="rnd">
                <a:solidFill>
                  <a:schemeClr val="accent6"/>
                </a:solidFill>
                <a:prstDash val="solid"/>
                <a:round/>
              </a:ln>
            </p:spPr>
            <p:txBody>
              <a:bodyPr rtlCol="0" anchor="ctr"/>
              <a:lstStyle/>
              <a:p>
                <a:endParaRPr lang="en-US"/>
              </a:p>
            </p:txBody>
          </p:sp>
        </p:grpSp>
        <p:sp>
          <p:nvSpPr>
            <p:cNvPr id="20" name="Freeform 9">
              <a:extLst>
                <a:ext uri="{FF2B5EF4-FFF2-40B4-BE49-F238E27FC236}">
                  <a16:creationId xmlns:a16="http://schemas.microsoft.com/office/drawing/2014/main" id="{7E2653C0-16DF-9535-5BBC-3C6CE4A26E93}"/>
                </a:ext>
              </a:extLst>
            </p:cNvPr>
            <p:cNvSpPr/>
            <p:nvPr/>
          </p:nvSpPr>
          <p:spPr>
            <a:xfrm>
              <a:off x="6511709" y="1431924"/>
              <a:ext cx="2327490" cy="516625"/>
            </a:xfrm>
            <a:custGeom>
              <a:avLst/>
              <a:gdLst>
                <a:gd name="connsiteX0" fmla="*/ 2327491 w 2327490"/>
                <a:gd name="connsiteY0" fmla="*/ 326356 h 516625"/>
                <a:gd name="connsiteX1" fmla="*/ 1701956 w 2327490"/>
                <a:gd name="connsiteY1" fmla="*/ 377951 h 516625"/>
                <a:gd name="connsiteX2" fmla="*/ 1316907 w 2327490"/>
                <a:gd name="connsiteY2" fmla="*/ 236652 h 516625"/>
                <a:gd name="connsiteX3" fmla="*/ 855021 w 2327490"/>
                <a:gd name="connsiteY3" fmla="*/ 271144 h 516625"/>
                <a:gd name="connsiteX4" fmla="*/ 586645 w 2327490"/>
                <a:gd name="connsiteY4" fmla="*/ 477009 h 516625"/>
                <a:gd name="connsiteX5" fmla="*/ 426882 w 2327490"/>
                <a:gd name="connsiteY5" fmla="*/ 139293 h 516625"/>
                <a:gd name="connsiteX6" fmla="*/ 334927 w 2327490"/>
                <a:gd name="connsiteY6" fmla="*/ 89685 h 516625"/>
                <a:gd name="connsiteX7" fmla="*/ 269405 w 2327490"/>
                <a:gd name="connsiteY7" fmla="*/ 131919 h 516625"/>
                <a:gd name="connsiteX8" fmla="*/ 123987 w 2327490"/>
                <a:gd name="connsiteY8" fmla="*/ 117440 h 516625"/>
                <a:gd name="connsiteX9" fmla="*/ 0 w 2327490"/>
                <a:gd name="connsiteY9" fmla="*/ 0 h 51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490" h="516625">
                  <a:moveTo>
                    <a:pt x="2327491" y="326356"/>
                  </a:moveTo>
                  <a:cubicBezTo>
                    <a:pt x="2072431" y="381057"/>
                    <a:pt x="1910524" y="427483"/>
                    <a:pt x="1701956" y="377951"/>
                  </a:cubicBezTo>
                  <a:cubicBezTo>
                    <a:pt x="1604143" y="355191"/>
                    <a:pt x="1438094" y="296292"/>
                    <a:pt x="1316907" y="236652"/>
                  </a:cubicBezTo>
                  <a:cubicBezTo>
                    <a:pt x="1139514" y="147956"/>
                    <a:pt x="1032815" y="46694"/>
                    <a:pt x="855021" y="271144"/>
                  </a:cubicBezTo>
                  <a:cubicBezTo>
                    <a:pt x="751894" y="400859"/>
                    <a:pt x="675056" y="602602"/>
                    <a:pt x="586645" y="477009"/>
                  </a:cubicBezTo>
                  <a:cubicBezTo>
                    <a:pt x="532324" y="398813"/>
                    <a:pt x="481746" y="231121"/>
                    <a:pt x="426882" y="139293"/>
                  </a:cubicBezTo>
                  <a:cubicBezTo>
                    <a:pt x="403279" y="100993"/>
                    <a:pt x="377762" y="73791"/>
                    <a:pt x="334927" y="89685"/>
                  </a:cubicBezTo>
                  <a:cubicBezTo>
                    <a:pt x="312325" y="98539"/>
                    <a:pt x="291465" y="115675"/>
                    <a:pt x="269405" y="131919"/>
                  </a:cubicBezTo>
                  <a:cubicBezTo>
                    <a:pt x="216913" y="170100"/>
                    <a:pt x="187080" y="175495"/>
                    <a:pt x="123987" y="117440"/>
                  </a:cubicBezTo>
                  <a:cubicBezTo>
                    <a:pt x="76352" y="73021"/>
                    <a:pt x="52207" y="36032"/>
                    <a:pt x="0" y="0"/>
                  </a:cubicBezTo>
                </a:path>
              </a:pathLst>
            </a:custGeom>
            <a:noFill/>
            <a:ln w="6350" cap="rnd">
              <a:solidFill>
                <a:schemeClr val="accent6"/>
              </a:solidFill>
              <a:prstDash val="solid"/>
              <a:round/>
            </a:ln>
          </p:spPr>
          <p:txBody>
            <a:bodyPr rtlCol="0" anchor="ctr"/>
            <a:lstStyle/>
            <a:p>
              <a:endParaRPr lang="en-US"/>
            </a:p>
          </p:txBody>
        </p:sp>
        <p:sp>
          <p:nvSpPr>
            <p:cNvPr id="21" name="Freeform 10">
              <a:extLst>
                <a:ext uri="{FF2B5EF4-FFF2-40B4-BE49-F238E27FC236}">
                  <a16:creationId xmlns:a16="http://schemas.microsoft.com/office/drawing/2014/main" id="{543E7036-FC19-A074-4911-E3C23D3754C0}"/>
                </a:ext>
              </a:extLst>
            </p:cNvPr>
            <p:cNvSpPr/>
            <p:nvPr/>
          </p:nvSpPr>
          <p:spPr>
            <a:xfrm>
              <a:off x="6503736" y="1431924"/>
              <a:ext cx="2335463" cy="451595"/>
            </a:xfrm>
            <a:custGeom>
              <a:avLst/>
              <a:gdLst>
                <a:gd name="connsiteX0" fmla="*/ 2335464 w 2335463"/>
                <a:gd name="connsiteY0" fmla="*/ 284675 h 451595"/>
                <a:gd name="connsiteX1" fmla="*/ 1676181 w 2335463"/>
                <a:gd name="connsiteY1" fmla="*/ 333408 h 451595"/>
                <a:gd name="connsiteX2" fmla="*/ 1291105 w 2335463"/>
                <a:gd name="connsiteY2" fmla="*/ 203931 h 451595"/>
                <a:gd name="connsiteX3" fmla="*/ 927402 w 2335463"/>
                <a:gd name="connsiteY3" fmla="*/ 145629 h 451595"/>
                <a:gd name="connsiteX4" fmla="*/ 638566 w 2335463"/>
                <a:gd name="connsiteY4" fmla="*/ 447722 h 451595"/>
                <a:gd name="connsiteX5" fmla="*/ 561128 w 2335463"/>
                <a:gd name="connsiteY5" fmla="*/ 415387 h 451595"/>
                <a:gd name="connsiteX6" fmla="*/ 401622 w 2335463"/>
                <a:gd name="connsiteY6" fmla="*/ 110886 h 451595"/>
                <a:gd name="connsiteX7" fmla="*/ 309810 w 2335463"/>
                <a:gd name="connsiteY7" fmla="*/ 65743 h 451595"/>
                <a:gd name="connsiteX8" fmla="*/ 244373 w 2335463"/>
                <a:gd name="connsiteY8" fmla="*/ 103278 h 451595"/>
                <a:gd name="connsiteX9" fmla="*/ 99155 w 2335463"/>
                <a:gd name="connsiteY9" fmla="*/ 89384 h 451595"/>
                <a:gd name="connsiteX10" fmla="*/ 0 w 2335463"/>
                <a:gd name="connsiteY10" fmla="*/ 0 h 45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463" h="451595">
                  <a:moveTo>
                    <a:pt x="2335464" y="284675"/>
                  </a:moveTo>
                  <a:cubicBezTo>
                    <a:pt x="2057972" y="335134"/>
                    <a:pt x="1900381" y="381048"/>
                    <a:pt x="1676181" y="333408"/>
                  </a:cubicBezTo>
                  <a:cubicBezTo>
                    <a:pt x="1578998" y="312148"/>
                    <a:pt x="1420092" y="261372"/>
                    <a:pt x="1291105" y="203931"/>
                  </a:cubicBezTo>
                  <a:cubicBezTo>
                    <a:pt x="1143429" y="137027"/>
                    <a:pt x="1054446" y="67448"/>
                    <a:pt x="927402" y="145629"/>
                  </a:cubicBezTo>
                  <a:cubicBezTo>
                    <a:pt x="791156" y="230413"/>
                    <a:pt x="721862" y="415430"/>
                    <a:pt x="638566" y="447722"/>
                  </a:cubicBezTo>
                  <a:cubicBezTo>
                    <a:pt x="605562" y="459604"/>
                    <a:pt x="582816" y="442833"/>
                    <a:pt x="561128" y="415387"/>
                  </a:cubicBezTo>
                  <a:cubicBezTo>
                    <a:pt x="507006" y="345290"/>
                    <a:pt x="455229" y="191297"/>
                    <a:pt x="401622" y="110886"/>
                  </a:cubicBezTo>
                  <a:cubicBezTo>
                    <a:pt x="376647" y="74105"/>
                    <a:pt x="351644" y="52510"/>
                    <a:pt x="309810" y="65743"/>
                  </a:cubicBezTo>
                  <a:cubicBezTo>
                    <a:pt x="287693" y="73500"/>
                    <a:pt x="269234" y="86912"/>
                    <a:pt x="244373" y="103278"/>
                  </a:cubicBezTo>
                  <a:cubicBezTo>
                    <a:pt x="192139" y="137190"/>
                    <a:pt x="162878" y="142083"/>
                    <a:pt x="99155" y="89384"/>
                  </a:cubicBezTo>
                  <a:cubicBezTo>
                    <a:pt x="60951" y="56862"/>
                    <a:pt x="35233" y="26732"/>
                    <a:pt x="0" y="0"/>
                  </a:cubicBezTo>
                </a:path>
              </a:pathLst>
            </a:custGeom>
            <a:noFill/>
            <a:ln w="6350" cap="rnd">
              <a:solidFill>
                <a:schemeClr val="accent6"/>
              </a:solidFill>
              <a:prstDash val="solid"/>
              <a:round/>
            </a:ln>
          </p:spPr>
          <p:txBody>
            <a:bodyPr rtlCol="0" anchor="ctr"/>
            <a:lstStyle/>
            <a:p>
              <a:endParaRPr lang="en-US"/>
            </a:p>
          </p:txBody>
        </p:sp>
        <p:sp>
          <p:nvSpPr>
            <p:cNvPr id="22" name="Freeform 11">
              <a:extLst>
                <a:ext uri="{FF2B5EF4-FFF2-40B4-BE49-F238E27FC236}">
                  <a16:creationId xmlns:a16="http://schemas.microsoft.com/office/drawing/2014/main" id="{7F5177C3-FECE-586C-B5E3-BB44780620EC}"/>
                </a:ext>
              </a:extLst>
            </p:cNvPr>
            <p:cNvSpPr/>
            <p:nvPr/>
          </p:nvSpPr>
          <p:spPr>
            <a:xfrm>
              <a:off x="6708104" y="1431924"/>
              <a:ext cx="2131095" cy="201454"/>
            </a:xfrm>
            <a:custGeom>
              <a:avLst/>
              <a:gdLst>
                <a:gd name="connsiteX0" fmla="*/ 2131095 w 2131095"/>
                <a:gd name="connsiteY0" fmla="*/ 133966 h 201454"/>
                <a:gd name="connsiteX1" fmla="*/ 1741246 w 2131095"/>
                <a:gd name="connsiteY1" fmla="*/ 163625 h 201454"/>
                <a:gd name="connsiteX2" fmla="*/ 1055875 w 2131095"/>
                <a:gd name="connsiteY2" fmla="*/ 118014 h 201454"/>
                <a:gd name="connsiteX3" fmla="*/ 774754 w 2131095"/>
                <a:gd name="connsiteY3" fmla="*/ 39966 h 201454"/>
                <a:gd name="connsiteX4" fmla="*/ 512893 w 2131095"/>
                <a:gd name="connsiteY4" fmla="*/ 29065 h 201454"/>
                <a:gd name="connsiteX5" fmla="*/ 224914 w 2131095"/>
                <a:gd name="connsiteY5" fmla="*/ 200275 h 201454"/>
                <a:gd name="connsiteX6" fmla="*/ 149304 w 2131095"/>
                <a:gd name="connsiteY6" fmla="*/ 176817 h 201454"/>
                <a:gd name="connsiteX7" fmla="*/ 0 w 2131095"/>
                <a:gd name="connsiteY7" fmla="*/ 0 h 20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095" h="201454">
                  <a:moveTo>
                    <a:pt x="2131095" y="133966"/>
                  </a:moveTo>
                  <a:cubicBezTo>
                    <a:pt x="1999250" y="141712"/>
                    <a:pt x="1876406" y="152016"/>
                    <a:pt x="1741246" y="163625"/>
                  </a:cubicBezTo>
                  <a:cubicBezTo>
                    <a:pt x="1450096" y="186988"/>
                    <a:pt x="1340053" y="183139"/>
                    <a:pt x="1055875" y="118014"/>
                  </a:cubicBezTo>
                  <a:cubicBezTo>
                    <a:pt x="906542" y="83791"/>
                    <a:pt x="839562" y="59986"/>
                    <a:pt x="774754" y="39966"/>
                  </a:cubicBezTo>
                  <a:cubicBezTo>
                    <a:pt x="680771" y="11687"/>
                    <a:pt x="606476" y="-4584"/>
                    <a:pt x="512893" y="29065"/>
                  </a:cubicBezTo>
                  <a:cubicBezTo>
                    <a:pt x="374133" y="78957"/>
                    <a:pt x="309125" y="185958"/>
                    <a:pt x="224914" y="200275"/>
                  </a:cubicBezTo>
                  <a:cubicBezTo>
                    <a:pt x="195024" y="204827"/>
                    <a:pt x="172936" y="196037"/>
                    <a:pt x="149304" y="176817"/>
                  </a:cubicBezTo>
                  <a:cubicBezTo>
                    <a:pt x="97355" y="133683"/>
                    <a:pt x="49092" y="48125"/>
                    <a:pt x="0" y="0"/>
                  </a:cubicBezTo>
                </a:path>
              </a:pathLst>
            </a:custGeom>
            <a:noFill/>
            <a:ln w="6350" cap="rnd">
              <a:solidFill>
                <a:schemeClr val="accent6"/>
              </a:solidFill>
              <a:prstDash val="solid"/>
              <a:round/>
            </a:ln>
          </p:spPr>
          <p:txBody>
            <a:bodyPr rtlCol="0" anchor="ctr"/>
            <a:lstStyle/>
            <a:p>
              <a:endParaRPr lang="en-US"/>
            </a:p>
          </p:txBody>
        </p:sp>
      </p:grpSp>
    </p:spTree>
    <p:extLst>
      <p:ext uri="{BB962C8B-B14F-4D97-AF65-F5344CB8AC3E}">
        <p14:creationId xmlns:p14="http://schemas.microsoft.com/office/powerpoint/2010/main" val="31564331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V Blue 3 Names ">
    <p:bg>
      <p:bgPr>
        <a:solidFill>
          <a:schemeClr val="tx1"/>
        </a:solidFill>
        <a:effectLst/>
      </p:bgPr>
    </p:bg>
    <p:spTree>
      <p:nvGrpSpPr>
        <p:cNvPr id="1" name=""/>
        <p:cNvGrpSpPr/>
        <p:nvPr/>
      </p:nvGrpSpPr>
      <p:grpSpPr>
        <a:xfrm>
          <a:off x="0" y="0"/>
          <a:ext cx="0" cy="0"/>
          <a:chOff x="0" y="0"/>
          <a:chExt cx="0" cy="0"/>
        </a:xfrm>
      </p:grpSpPr>
      <p:sp>
        <p:nvSpPr>
          <p:cNvPr id="52" name="Title 1">
            <a:extLst>
              <a:ext uri="{FF2B5EF4-FFF2-40B4-BE49-F238E27FC236}">
                <a16:creationId xmlns:a16="http://schemas.microsoft.com/office/drawing/2014/main" id="{BDC87516-0DE6-5470-2B1B-F721BBA90B03}"/>
              </a:ext>
            </a:extLst>
          </p:cNvPr>
          <p:cNvSpPr>
            <a:spLocks noGrp="1"/>
          </p:cNvSpPr>
          <p:nvPr>
            <p:ph type="title" hasCustomPrompt="1"/>
          </p:nvPr>
        </p:nvSpPr>
        <p:spPr>
          <a:xfrm>
            <a:off x="515939" y="349407"/>
            <a:ext cx="7386636" cy="577153"/>
          </a:xfrm>
          <a:noFill/>
        </p:spPr>
        <p:txBody>
          <a:bodyPr/>
          <a:lstStyle>
            <a:lvl1pPr>
              <a:defRPr>
                <a:solidFill>
                  <a:schemeClr val="bg1"/>
                </a:solidFill>
              </a:defRPr>
            </a:lvl1pPr>
          </a:lstStyle>
          <a:p>
            <a:r>
              <a:rPr lang="en-US" dirty="0"/>
              <a:t>Click to edit title</a:t>
            </a:r>
          </a:p>
        </p:txBody>
      </p:sp>
      <p:sp>
        <p:nvSpPr>
          <p:cNvPr id="6" name="Text Placeholder 1">
            <a:extLst>
              <a:ext uri="{FF2B5EF4-FFF2-40B4-BE49-F238E27FC236}">
                <a16:creationId xmlns:a16="http://schemas.microsoft.com/office/drawing/2014/main" id="{CE8C06C3-3F23-8E28-FFAA-D203C9DCD890}"/>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bg1"/>
                </a:solidFill>
              </a:defRPr>
            </a:lvl1pPr>
          </a:lstStyle>
          <a:p>
            <a:pPr defTabSz="180000" fontAlgn="auto">
              <a:spcAft>
                <a:spcPts val="0"/>
              </a:spcAft>
              <a:defRPr/>
            </a:pPr>
            <a:r>
              <a:rPr lang="en-US" dirty="0"/>
              <a:t>Optional Subtitle</a:t>
            </a:r>
          </a:p>
        </p:txBody>
      </p:sp>
      <p:sp>
        <p:nvSpPr>
          <p:cNvPr id="3" name="Rectangle 2">
            <a:extLst>
              <a:ext uri="{FF2B5EF4-FFF2-40B4-BE49-F238E27FC236}">
                <a16:creationId xmlns:a16="http://schemas.microsoft.com/office/drawing/2014/main" id="{9F1CC869-3E21-4B94-766C-33BDFC883689}"/>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Date Placeholder 4">
            <a:extLst>
              <a:ext uri="{FF2B5EF4-FFF2-40B4-BE49-F238E27FC236}">
                <a16:creationId xmlns:a16="http://schemas.microsoft.com/office/drawing/2014/main" id="{0C5DCC6C-F40B-1819-AF08-493FEE8B83E5}"/>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endParaRPr lang="en-US" dirty="0"/>
          </a:p>
        </p:txBody>
      </p:sp>
      <p:sp>
        <p:nvSpPr>
          <p:cNvPr id="7" name="Slide Number Placeholder 6">
            <a:extLst>
              <a:ext uri="{FF2B5EF4-FFF2-40B4-BE49-F238E27FC236}">
                <a16:creationId xmlns:a16="http://schemas.microsoft.com/office/drawing/2014/main" id="{F7C45B79-4A67-DDE4-494F-8AD7BF55EE85}"/>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dirty="0"/>
          </a:p>
        </p:txBody>
      </p:sp>
      <p:sp>
        <p:nvSpPr>
          <p:cNvPr id="8" name="TextBox 7">
            <a:extLst>
              <a:ext uri="{FF2B5EF4-FFF2-40B4-BE49-F238E27FC236}">
                <a16:creationId xmlns:a16="http://schemas.microsoft.com/office/drawing/2014/main" id="{9D77F7BE-3820-A1D5-2425-F4A972E4263D}"/>
              </a:ext>
            </a:extLst>
          </p:cNvPr>
          <p:cNvSpPr txBox="1"/>
          <p:nvPr userDrawn="1"/>
        </p:nvSpPr>
        <p:spPr>
          <a:xfrm>
            <a:off x="515938" y="6596798"/>
            <a:ext cx="1727199" cy="246221"/>
          </a:xfrm>
          <a:prstGeom prst="rect">
            <a:avLst/>
          </a:prstGeom>
          <a:noFill/>
        </p:spPr>
        <p:txBody>
          <a:bodyPr wrap="square" lIns="0" rtlCol="0">
            <a:spAutoFit/>
          </a:bodyPr>
          <a:lstStyle/>
          <a:p>
            <a:r>
              <a:rPr lang="en-US" sz="1000" b="0" dirty="0">
                <a:solidFill>
                  <a:schemeClr val="tx1"/>
                </a:solidFill>
              </a:rPr>
              <a:t>www.dlapiper.com</a:t>
            </a:r>
          </a:p>
        </p:txBody>
      </p:sp>
      <p:sp>
        <p:nvSpPr>
          <p:cNvPr id="9" name="Footer Placeholder 3">
            <a:extLst>
              <a:ext uri="{FF2B5EF4-FFF2-40B4-BE49-F238E27FC236}">
                <a16:creationId xmlns:a16="http://schemas.microsoft.com/office/drawing/2014/main" id="{4BFF0CB8-2C3F-F415-EEE1-2F5C62588476}"/>
              </a:ext>
            </a:extLst>
          </p:cNvPr>
          <p:cNvSpPr>
            <a:spLocks noGrp="1"/>
          </p:cNvSpPr>
          <p:nvPr>
            <p:ph type="ftr" sz="quarter" idx="17"/>
          </p:nvPr>
        </p:nvSpPr>
        <p:spPr>
          <a:xfrm>
            <a:off x="2387600" y="6596798"/>
            <a:ext cx="7416800" cy="256092"/>
          </a:xfrm>
        </p:spPr>
        <p:txBody>
          <a:bodyPr/>
          <a:lstStyle>
            <a:lvl1pPr>
              <a:defRPr>
                <a:solidFill>
                  <a:schemeClr val="tx1"/>
                </a:solidFill>
              </a:defRPr>
            </a:lvl1pPr>
          </a:lstStyle>
          <a:p>
            <a:endParaRPr lang="en-US" dirty="0"/>
          </a:p>
        </p:txBody>
      </p:sp>
      <p:sp>
        <p:nvSpPr>
          <p:cNvPr id="10" name="Picture Placeholder 37">
            <a:extLst>
              <a:ext uri="{FF2B5EF4-FFF2-40B4-BE49-F238E27FC236}">
                <a16:creationId xmlns:a16="http://schemas.microsoft.com/office/drawing/2014/main" id="{63B1DBDF-176E-3B1D-91E5-4C2FE3AB55C8}"/>
              </a:ext>
            </a:extLst>
          </p:cNvPr>
          <p:cNvSpPr>
            <a:spLocks noGrp="1"/>
          </p:cNvSpPr>
          <p:nvPr>
            <p:ph type="pic" sz="quarter" idx="39" hasCustomPrompt="1"/>
          </p:nvPr>
        </p:nvSpPr>
        <p:spPr>
          <a:xfrm>
            <a:off x="515938" y="1565985"/>
            <a:ext cx="1471936" cy="1491706"/>
          </a:xfrm>
        </p:spPr>
        <p:txBody>
          <a:bodyPr/>
          <a:lstStyle>
            <a:lvl1pPr>
              <a:defRPr>
                <a:solidFill>
                  <a:schemeClr val="bg1"/>
                </a:solidFill>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11" name="Picture Placeholder 37">
            <a:extLst>
              <a:ext uri="{FF2B5EF4-FFF2-40B4-BE49-F238E27FC236}">
                <a16:creationId xmlns:a16="http://schemas.microsoft.com/office/drawing/2014/main" id="{BC17EF67-AC0F-FFA5-0FD3-638206803162}"/>
              </a:ext>
            </a:extLst>
          </p:cNvPr>
          <p:cNvSpPr>
            <a:spLocks noGrp="1"/>
          </p:cNvSpPr>
          <p:nvPr>
            <p:ph type="pic" sz="quarter" idx="42" hasCustomPrompt="1"/>
          </p:nvPr>
        </p:nvSpPr>
        <p:spPr>
          <a:xfrm>
            <a:off x="4289849" y="1565985"/>
            <a:ext cx="1471936" cy="1491706"/>
          </a:xfrm>
        </p:spPr>
        <p:txBody>
          <a:bodyPr/>
          <a:lstStyle>
            <a:lvl1pPr>
              <a:defRPr>
                <a:solidFill>
                  <a:schemeClr val="bg1"/>
                </a:solidFill>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12" name="Picture Placeholder 37">
            <a:extLst>
              <a:ext uri="{FF2B5EF4-FFF2-40B4-BE49-F238E27FC236}">
                <a16:creationId xmlns:a16="http://schemas.microsoft.com/office/drawing/2014/main" id="{EFEE6ABD-4298-E989-8DF9-688C288DBDA8}"/>
              </a:ext>
            </a:extLst>
          </p:cNvPr>
          <p:cNvSpPr>
            <a:spLocks noGrp="1"/>
          </p:cNvSpPr>
          <p:nvPr>
            <p:ph type="pic" sz="quarter" idx="45" hasCustomPrompt="1"/>
          </p:nvPr>
        </p:nvSpPr>
        <p:spPr>
          <a:xfrm>
            <a:off x="8068080" y="1565985"/>
            <a:ext cx="1471936" cy="1491706"/>
          </a:xfrm>
        </p:spPr>
        <p:txBody>
          <a:bodyPr/>
          <a:lstStyle>
            <a:lvl1pPr>
              <a:defRPr>
                <a:solidFill>
                  <a:schemeClr val="bg1"/>
                </a:solidFill>
              </a:defRPr>
            </a:lvl1pPr>
          </a:lstStyle>
          <a:p>
            <a:pPr marL="1222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13" name="Text Placeholder 60">
            <a:extLst>
              <a:ext uri="{FF2B5EF4-FFF2-40B4-BE49-F238E27FC236}">
                <a16:creationId xmlns:a16="http://schemas.microsoft.com/office/drawing/2014/main" id="{C635828E-D0B0-10B7-8330-C1DF99CC3D2A}"/>
              </a:ext>
            </a:extLst>
          </p:cNvPr>
          <p:cNvSpPr>
            <a:spLocks noGrp="1"/>
          </p:cNvSpPr>
          <p:nvPr>
            <p:ph type="body" sz="quarter" idx="46"/>
          </p:nvPr>
        </p:nvSpPr>
        <p:spPr>
          <a:xfrm>
            <a:off x="2188019" y="1565986"/>
            <a:ext cx="1747919" cy="1491706"/>
          </a:xfrm>
        </p:spPr>
        <p:txBody>
          <a:bodyPr/>
          <a:lstStyle>
            <a:lvl1pPr>
              <a:lnSpc>
                <a:spcPct val="100000"/>
              </a:lnSpc>
              <a:spcAft>
                <a:spcPts val="300"/>
              </a:spcAft>
              <a:defRPr sz="1400" b="0">
                <a:solidFill>
                  <a:schemeClr val="bg1"/>
                </a:solidFill>
                <a:latin typeface="Cambria" panose="02040503050406030204" pitchFamily="18" charset="0"/>
                <a:ea typeface="Cambria" panose="02040503050406030204" pitchFamily="18" charset="0"/>
              </a:defRPr>
            </a:lvl1pPr>
            <a:lvl2pPr>
              <a:lnSpc>
                <a:spcPct val="100000"/>
              </a:lnSpc>
              <a:spcBef>
                <a:spcPts val="600"/>
              </a:spcBef>
              <a:spcAft>
                <a:spcPts val="0"/>
              </a:spcAft>
              <a:defRPr sz="1000" b="1">
                <a:solidFill>
                  <a:schemeClr val="bg1"/>
                </a:solidFill>
              </a:defRPr>
            </a:lvl2pPr>
            <a:lvl3pPr marL="0" indent="0">
              <a:lnSpc>
                <a:spcPct val="100000"/>
              </a:lnSpc>
              <a:spcBef>
                <a:spcPts val="600"/>
              </a:spcBef>
              <a:spcAft>
                <a:spcPts val="0"/>
              </a:spcAft>
              <a:buNone/>
              <a:defRPr sz="1000">
                <a:solidFill>
                  <a:schemeClr val="bg1"/>
                </a:solidFill>
              </a:defRPr>
            </a:lvl3pPr>
            <a:lvl4pPr marL="0" indent="0">
              <a:lnSpc>
                <a:spcPct val="100000"/>
              </a:lnSpc>
              <a:spcBef>
                <a:spcPts val="600"/>
              </a:spcBef>
              <a:spcAft>
                <a:spcPts val="0"/>
              </a:spcAft>
              <a:buNone/>
              <a:defRPr sz="1000" b="1">
                <a:solidFill>
                  <a:schemeClr val="bg1"/>
                </a:solidFill>
              </a:defRPr>
            </a:lvl4pPr>
            <a:lvl5pPr marL="0" indent="0">
              <a:lnSpc>
                <a:spcPct val="100000"/>
              </a:lnSpc>
              <a:spcBef>
                <a:spcPts val="600"/>
              </a:spcBef>
              <a:spcAft>
                <a:spcPts val="0"/>
              </a:spcAft>
              <a:buNone/>
              <a:defRPr sz="10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Text Placeholder 60">
            <a:extLst>
              <a:ext uri="{FF2B5EF4-FFF2-40B4-BE49-F238E27FC236}">
                <a16:creationId xmlns:a16="http://schemas.microsoft.com/office/drawing/2014/main" id="{F51233C4-537B-844C-9EC5-2A8844CC1784}"/>
              </a:ext>
            </a:extLst>
          </p:cNvPr>
          <p:cNvSpPr>
            <a:spLocks noGrp="1"/>
          </p:cNvSpPr>
          <p:nvPr>
            <p:ph type="body" sz="quarter" idx="49"/>
          </p:nvPr>
        </p:nvSpPr>
        <p:spPr>
          <a:xfrm>
            <a:off x="5927364" y="1565986"/>
            <a:ext cx="1782485" cy="1491706"/>
          </a:xfrm>
        </p:spPr>
        <p:txBody>
          <a:bodyPr vert="horz" lIns="0" tIns="0" rIns="0" bIns="0" spcCol="137160" rtlCol="0">
            <a:noAutofit/>
          </a:bodyPr>
          <a:lstStyle>
            <a:lvl1pPr>
              <a:spcBef>
                <a:spcPts val="600"/>
              </a:spcBef>
              <a:spcAft>
                <a:spcPts val="0"/>
              </a:spcAft>
              <a:defRPr lang="en-GB" sz="1400" b="0" dirty="0">
                <a:solidFill>
                  <a:schemeClr val="bg1"/>
                </a:solidFill>
                <a:latin typeface="Cambria" panose="02040503050406030204" pitchFamily="18" charset="0"/>
                <a:ea typeface="Cambria" panose="02040503050406030204" pitchFamily="18" charset="0"/>
              </a:defRPr>
            </a:lvl1pPr>
            <a:lvl2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1" kern="1200" dirty="0">
                <a:solidFill>
                  <a:schemeClr val="bg1"/>
                </a:solidFill>
                <a:latin typeface="+mn-lt"/>
                <a:ea typeface="+mn-ea"/>
                <a:cs typeface="+mn-cs"/>
              </a:defRPr>
            </a:lvl2pPr>
            <a:lvl3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0" kern="1200" dirty="0">
                <a:solidFill>
                  <a:schemeClr val="bg1"/>
                </a:solidFill>
                <a:latin typeface="+mn-lt"/>
                <a:ea typeface="+mn-ea"/>
                <a:cs typeface="+mn-cs"/>
              </a:defRPr>
            </a:lvl3pPr>
            <a:lvl4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1" kern="1200" dirty="0">
                <a:solidFill>
                  <a:schemeClr val="bg1"/>
                </a:solidFill>
                <a:latin typeface="+mn-lt"/>
                <a:ea typeface="+mn-ea"/>
                <a:cs typeface="+mn-cs"/>
              </a:defRPr>
            </a:lvl4pPr>
            <a:lvl5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0" kern="1200" dirty="0">
                <a:solidFill>
                  <a:schemeClr val="bg1"/>
                </a:solidFill>
                <a:latin typeface="+mn-lt"/>
                <a:ea typeface="+mn-ea"/>
                <a:cs typeface="+mn-cs"/>
              </a:defRPr>
            </a:lvl5pPr>
          </a:lstStyle>
          <a:p>
            <a:pPr lvl="0">
              <a:lnSpc>
                <a:spcPct val="100000"/>
              </a:lnSpc>
              <a:spcAft>
                <a:spcPts val="300"/>
              </a:spcAft>
            </a:pPr>
            <a:r>
              <a:rPr lang="en-GB" dirty="0"/>
              <a:t>Click to edit Master text styles</a:t>
            </a:r>
          </a:p>
          <a:p>
            <a:pPr lvl="1">
              <a:lnSpc>
                <a:spcPct val="100000"/>
              </a:lnSpc>
              <a:spcBef>
                <a:spcPts val="600"/>
              </a:spcBef>
              <a:spcAft>
                <a:spcPts val="0"/>
              </a:spcAft>
            </a:pPr>
            <a:r>
              <a:rPr lang="en-GB" dirty="0"/>
              <a:t>Second level</a:t>
            </a:r>
          </a:p>
          <a:p>
            <a:pPr marL="0" lvl="2" indent="0">
              <a:lnSpc>
                <a:spcPct val="100000"/>
              </a:lnSpc>
              <a:spcBef>
                <a:spcPts val="600"/>
              </a:spcBef>
              <a:spcAft>
                <a:spcPts val="0"/>
              </a:spcAft>
              <a:buNone/>
            </a:pPr>
            <a:r>
              <a:rPr lang="en-GB" dirty="0"/>
              <a:t>Third level</a:t>
            </a:r>
          </a:p>
          <a:p>
            <a:pPr marL="0" lvl="3" indent="0">
              <a:lnSpc>
                <a:spcPct val="100000"/>
              </a:lnSpc>
              <a:spcBef>
                <a:spcPts val="600"/>
              </a:spcBef>
              <a:spcAft>
                <a:spcPts val="0"/>
              </a:spcAft>
              <a:buNone/>
            </a:pPr>
            <a:r>
              <a:rPr lang="en-GB" dirty="0"/>
              <a:t>Fourth level</a:t>
            </a:r>
          </a:p>
          <a:p>
            <a:pPr marL="0" lvl="4" indent="0">
              <a:lnSpc>
                <a:spcPct val="100000"/>
              </a:lnSpc>
              <a:spcBef>
                <a:spcPts val="600"/>
              </a:spcBef>
              <a:spcAft>
                <a:spcPts val="0"/>
              </a:spcAft>
              <a:buNone/>
            </a:pPr>
            <a:r>
              <a:rPr lang="en-GB" dirty="0"/>
              <a:t>Fifth level</a:t>
            </a:r>
          </a:p>
        </p:txBody>
      </p:sp>
      <p:sp>
        <p:nvSpPr>
          <p:cNvPr id="22" name="Text Placeholder 60">
            <a:extLst>
              <a:ext uri="{FF2B5EF4-FFF2-40B4-BE49-F238E27FC236}">
                <a16:creationId xmlns:a16="http://schemas.microsoft.com/office/drawing/2014/main" id="{03C1611C-DB58-60DE-433D-53DB1BE9794E}"/>
              </a:ext>
            </a:extLst>
          </p:cNvPr>
          <p:cNvSpPr>
            <a:spLocks noGrp="1"/>
          </p:cNvSpPr>
          <p:nvPr>
            <p:ph type="body" sz="quarter" idx="53"/>
          </p:nvPr>
        </p:nvSpPr>
        <p:spPr>
          <a:xfrm>
            <a:off x="9709893" y="1565986"/>
            <a:ext cx="1778187" cy="1491706"/>
          </a:xfrm>
        </p:spPr>
        <p:txBody>
          <a:bodyPr vert="horz" lIns="0" tIns="0" rIns="0" bIns="0" spcCol="137160" rtlCol="0">
            <a:noAutofit/>
          </a:bodyPr>
          <a:lstStyle>
            <a:lvl1pPr>
              <a:spcBef>
                <a:spcPts val="600"/>
              </a:spcBef>
              <a:spcAft>
                <a:spcPts val="0"/>
              </a:spcAft>
              <a:defRPr lang="en-GB" sz="1400" b="0" dirty="0">
                <a:solidFill>
                  <a:schemeClr val="bg1"/>
                </a:solidFill>
                <a:latin typeface="Cambria" panose="02040503050406030204" pitchFamily="18" charset="0"/>
                <a:ea typeface="Cambria" panose="02040503050406030204" pitchFamily="18" charset="0"/>
              </a:defRPr>
            </a:lvl1pPr>
            <a:lvl2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1" kern="1200" dirty="0">
                <a:solidFill>
                  <a:schemeClr val="bg1"/>
                </a:solidFill>
                <a:latin typeface="+mn-lt"/>
                <a:ea typeface="+mn-ea"/>
                <a:cs typeface="+mn-cs"/>
              </a:defRPr>
            </a:lvl2pPr>
            <a:lvl3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0" kern="1200" dirty="0">
                <a:solidFill>
                  <a:schemeClr val="bg1"/>
                </a:solidFill>
                <a:latin typeface="+mn-lt"/>
                <a:ea typeface="+mn-ea"/>
                <a:cs typeface="+mn-cs"/>
              </a:defRPr>
            </a:lvl3pPr>
            <a:lvl4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1" kern="1200" dirty="0">
                <a:solidFill>
                  <a:schemeClr val="bg1"/>
                </a:solidFill>
                <a:latin typeface="+mn-lt"/>
                <a:ea typeface="+mn-ea"/>
                <a:cs typeface="+mn-cs"/>
              </a:defRPr>
            </a:lvl4pPr>
            <a:lvl5pPr marL="0" indent="0" algn="l" defTabSz="914400" rtl="0" eaLnBrk="1" latinLnBrk="0" hangingPunct="1">
              <a:lnSpc>
                <a:spcPct val="100000"/>
              </a:lnSpc>
              <a:spcBef>
                <a:spcPts val="600"/>
              </a:spcBef>
              <a:spcAft>
                <a:spcPts val="0"/>
              </a:spcAft>
              <a:buFont typeface="Arial" panose="020B0604020202020204" pitchFamily="34" charset="0"/>
              <a:buNone/>
              <a:tabLst/>
              <a:defRPr lang="en-GB" sz="1000" b="0" kern="1200" dirty="0">
                <a:solidFill>
                  <a:schemeClr val="bg1"/>
                </a:solidFill>
                <a:latin typeface="+mn-lt"/>
                <a:ea typeface="+mn-ea"/>
                <a:cs typeface="+mn-cs"/>
              </a:defRPr>
            </a:lvl5pPr>
          </a:lstStyle>
          <a:p>
            <a:pPr lvl="0">
              <a:lnSpc>
                <a:spcPct val="100000"/>
              </a:lnSpc>
              <a:spcAft>
                <a:spcPts val="300"/>
              </a:spcAft>
            </a:pPr>
            <a:r>
              <a:rPr lang="en-GB" dirty="0"/>
              <a:t>Click to edit Master text styles</a:t>
            </a:r>
          </a:p>
          <a:p>
            <a:pPr lvl="1">
              <a:lnSpc>
                <a:spcPct val="100000"/>
              </a:lnSpc>
              <a:spcBef>
                <a:spcPts val="600"/>
              </a:spcBef>
              <a:spcAft>
                <a:spcPts val="0"/>
              </a:spcAft>
            </a:pPr>
            <a:r>
              <a:rPr lang="en-GB" dirty="0"/>
              <a:t>Second level</a:t>
            </a:r>
          </a:p>
          <a:p>
            <a:pPr marL="0" lvl="2" indent="0">
              <a:lnSpc>
                <a:spcPct val="100000"/>
              </a:lnSpc>
              <a:spcBef>
                <a:spcPts val="600"/>
              </a:spcBef>
              <a:spcAft>
                <a:spcPts val="0"/>
              </a:spcAft>
              <a:buNone/>
            </a:pPr>
            <a:r>
              <a:rPr lang="en-GB" dirty="0"/>
              <a:t>Third level</a:t>
            </a:r>
          </a:p>
          <a:p>
            <a:pPr marL="0" lvl="3" indent="0">
              <a:lnSpc>
                <a:spcPct val="100000"/>
              </a:lnSpc>
              <a:spcBef>
                <a:spcPts val="600"/>
              </a:spcBef>
              <a:spcAft>
                <a:spcPts val="0"/>
              </a:spcAft>
              <a:buNone/>
            </a:pPr>
            <a:r>
              <a:rPr lang="en-GB" dirty="0"/>
              <a:t>Fourth level</a:t>
            </a:r>
          </a:p>
          <a:p>
            <a:pPr marL="0" lvl="4" indent="0">
              <a:lnSpc>
                <a:spcPct val="100000"/>
              </a:lnSpc>
              <a:spcBef>
                <a:spcPts val="600"/>
              </a:spcBef>
              <a:spcAft>
                <a:spcPts val="0"/>
              </a:spcAft>
              <a:buNone/>
            </a:pPr>
            <a:r>
              <a:rPr lang="en-GB" dirty="0"/>
              <a:t>Fifth level</a:t>
            </a:r>
          </a:p>
        </p:txBody>
      </p:sp>
      <p:sp>
        <p:nvSpPr>
          <p:cNvPr id="23" name="Text Placeholder 60">
            <a:extLst>
              <a:ext uri="{FF2B5EF4-FFF2-40B4-BE49-F238E27FC236}">
                <a16:creationId xmlns:a16="http://schemas.microsoft.com/office/drawing/2014/main" id="{9D8F4A0D-6215-18F0-59A8-FD0588095F0C}"/>
              </a:ext>
            </a:extLst>
          </p:cNvPr>
          <p:cNvSpPr>
            <a:spLocks noGrp="1"/>
          </p:cNvSpPr>
          <p:nvPr>
            <p:ph type="body" sz="quarter" idx="47"/>
          </p:nvPr>
        </p:nvSpPr>
        <p:spPr>
          <a:xfrm>
            <a:off x="515938" y="3238237"/>
            <a:ext cx="3420000" cy="3070488"/>
          </a:xfrm>
        </p:spPr>
        <p:txBody>
          <a:bodyPr anchor="t"/>
          <a:lstStyle>
            <a:lvl1pPr>
              <a:lnSpc>
                <a:spcPct val="100000"/>
              </a:lnSpc>
              <a:spcAft>
                <a:spcPts val="300"/>
              </a:spcAft>
              <a:defRPr sz="1800" b="0">
                <a:solidFill>
                  <a:schemeClr val="bg1"/>
                </a:solidFill>
                <a:latin typeface="Cambria" panose="02040503050406030204" pitchFamily="18" charset="0"/>
                <a:ea typeface="Cambria" panose="02040503050406030204" pitchFamily="18" charset="0"/>
              </a:defRPr>
            </a:lvl1pPr>
            <a:lvl2pPr>
              <a:lnSpc>
                <a:spcPct val="100000"/>
              </a:lnSpc>
              <a:spcAft>
                <a:spcPts val="300"/>
              </a:spcAft>
              <a:defRPr b="1">
                <a:solidFill>
                  <a:schemeClr val="bg1"/>
                </a:solidFill>
              </a:defRPr>
            </a:lvl2pPr>
            <a:lvl3pPr marL="0" indent="0">
              <a:lnSpc>
                <a:spcPct val="100000"/>
              </a:lnSpc>
              <a:spcAft>
                <a:spcPts val="600"/>
              </a:spcAft>
              <a:buNone/>
              <a:defRPr>
                <a:solidFill>
                  <a:schemeClr val="bg1"/>
                </a:solidFill>
              </a:defRPr>
            </a:lvl3pPr>
            <a:lvl4pPr marL="0" indent="0">
              <a:lnSpc>
                <a:spcPct val="100000"/>
              </a:lnSpc>
              <a:spcAft>
                <a:spcPts val="0"/>
              </a:spcAft>
              <a:buNone/>
              <a:defRPr sz="1000" b="1">
                <a:solidFill>
                  <a:schemeClr val="bg1"/>
                </a:solidFill>
              </a:defRPr>
            </a:lvl4pPr>
            <a:lvl5pPr marL="0" indent="0">
              <a:lnSpc>
                <a:spcPct val="100000"/>
              </a:lnSpc>
              <a:spcAft>
                <a:spcPts val="0"/>
              </a:spcAft>
              <a:buNone/>
              <a:defRPr sz="10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4" name="Text Placeholder 60">
            <a:extLst>
              <a:ext uri="{FF2B5EF4-FFF2-40B4-BE49-F238E27FC236}">
                <a16:creationId xmlns:a16="http://schemas.microsoft.com/office/drawing/2014/main" id="{5C7112F3-E8C8-2F30-8845-FC0930CB0650}"/>
              </a:ext>
            </a:extLst>
          </p:cNvPr>
          <p:cNvSpPr>
            <a:spLocks noGrp="1"/>
          </p:cNvSpPr>
          <p:nvPr>
            <p:ph type="body" sz="quarter" idx="51"/>
          </p:nvPr>
        </p:nvSpPr>
        <p:spPr>
          <a:xfrm>
            <a:off x="4289849" y="3238237"/>
            <a:ext cx="3420000" cy="3070488"/>
          </a:xfrm>
        </p:spPr>
        <p:txBody>
          <a:bodyPr anchor="t"/>
          <a:lstStyle>
            <a:lvl1pPr>
              <a:lnSpc>
                <a:spcPct val="100000"/>
              </a:lnSpc>
              <a:spcAft>
                <a:spcPts val="300"/>
              </a:spcAft>
              <a:defRPr sz="1800" b="0">
                <a:solidFill>
                  <a:schemeClr val="bg1"/>
                </a:solidFill>
                <a:latin typeface="Cambria" panose="02040503050406030204" pitchFamily="18" charset="0"/>
                <a:ea typeface="Cambria" panose="02040503050406030204" pitchFamily="18" charset="0"/>
              </a:defRPr>
            </a:lvl1pPr>
            <a:lvl2pPr>
              <a:lnSpc>
                <a:spcPct val="100000"/>
              </a:lnSpc>
              <a:spcAft>
                <a:spcPts val="300"/>
              </a:spcAft>
              <a:defRPr b="1">
                <a:solidFill>
                  <a:schemeClr val="bg1"/>
                </a:solidFill>
              </a:defRPr>
            </a:lvl2pPr>
            <a:lvl3pPr marL="0" indent="0">
              <a:lnSpc>
                <a:spcPct val="100000"/>
              </a:lnSpc>
              <a:spcAft>
                <a:spcPts val="600"/>
              </a:spcAft>
              <a:buNone/>
              <a:defRPr>
                <a:solidFill>
                  <a:schemeClr val="bg1"/>
                </a:solidFill>
              </a:defRPr>
            </a:lvl3pPr>
            <a:lvl4pPr marL="0" indent="0">
              <a:lnSpc>
                <a:spcPct val="100000"/>
              </a:lnSpc>
              <a:spcAft>
                <a:spcPts val="0"/>
              </a:spcAft>
              <a:buNone/>
              <a:defRPr sz="1000" b="1">
                <a:solidFill>
                  <a:schemeClr val="bg1"/>
                </a:solidFill>
              </a:defRPr>
            </a:lvl4pPr>
            <a:lvl5pPr marL="0" indent="0">
              <a:lnSpc>
                <a:spcPct val="100000"/>
              </a:lnSpc>
              <a:spcAft>
                <a:spcPts val="0"/>
              </a:spcAft>
              <a:buNone/>
              <a:defRPr sz="10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5" name="Text Placeholder 60">
            <a:extLst>
              <a:ext uri="{FF2B5EF4-FFF2-40B4-BE49-F238E27FC236}">
                <a16:creationId xmlns:a16="http://schemas.microsoft.com/office/drawing/2014/main" id="{67EA9D71-77DD-0D96-DBA1-6D67F298C12C}"/>
              </a:ext>
            </a:extLst>
          </p:cNvPr>
          <p:cNvSpPr>
            <a:spLocks noGrp="1"/>
          </p:cNvSpPr>
          <p:nvPr>
            <p:ph type="body" sz="quarter" idx="52"/>
          </p:nvPr>
        </p:nvSpPr>
        <p:spPr>
          <a:xfrm>
            <a:off x="8068080" y="3238237"/>
            <a:ext cx="3420000" cy="3070488"/>
          </a:xfrm>
        </p:spPr>
        <p:txBody>
          <a:bodyPr anchor="t"/>
          <a:lstStyle>
            <a:lvl1pPr>
              <a:lnSpc>
                <a:spcPct val="100000"/>
              </a:lnSpc>
              <a:spcAft>
                <a:spcPts val="300"/>
              </a:spcAft>
              <a:defRPr sz="1800" b="0">
                <a:solidFill>
                  <a:schemeClr val="bg1"/>
                </a:solidFill>
                <a:latin typeface="Cambria" panose="02040503050406030204" pitchFamily="18" charset="0"/>
                <a:ea typeface="Cambria" panose="02040503050406030204" pitchFamily="18" charset="0"/>
              </a:defRPr>
            </a:lvl1pPr>
            <a:lvl2pPr>
              <a:lnSpc>
                <a:spcPct val="100000"/>
              </a:lnSpc>
              <a:spcAft>
                <a:spcPts val="300"/>
              </a:spcAft>
              <a:defRPr b="1">
                <a:solidFill>
                  <a:schemeClr val="bg1"/>
                </a:solidFill>
              </a:defRPr>
            </a:lvl2pPr>
            <a:lvl3pPr marL="0" indent="0">
              <a:lnSpc>
                <a:spcPct val="100000"/>
              </a:lnSpc>
              <a:spcAft>
                <a:spcPts val="600"/>
              </a:spcAft>
              <a:buNone/>
              <a:defRPr>
                <a:solidFill>
                  <a:schemeClr val="bg1"/>
                </a:solidFill>
              </a:defRPr>
            </a:lvl3pPr>
            <a:lvl4pPr marL="0" indent="0">
              <a:lnSpc>
                <a:spcPct val="100000"/>
              </a:lnSpc>
              <a:spcAft>
                <a:spcPts val="0"/>
              </a:spcAft>
              <a:buNone/>
              <a:defRPr sz="1000" b="1">
                <a:solidFill>
                  <a:schemeClr val="bg1"/>
                </a:solidFill>
              </a:defRPr>
            </a:lvl4pPr>
            <a:lvl5pPr marL="0" indent="0">
              <a:lnSpc>
                <a:spcPct val="100000"/>
              </a:lnSpc>
              <a:spcAft>
                <a:spcPts val="0"/>
              </a:spcAft>
              <a:buNone/>
              <a:defRPr sz="10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cxnSp>
        <p:nvCxnSpPr>
          <p:cNvPr id="26" name="Straight Connector 25">
            <a:extLst>
              <a:ext uri="{FF2B5EF4-FFF2-40B4-BE49-F238E27FC236}">
                <a16:creationId xmlns:a16="http://schemas.microsoft.com/office/drawing/2014/main" id="{63E68CBD-C837-7F29-8B05-6014621D05EC}"/>
              </a:ext>
            </a:extLst>
          </p:cNvPr>
          <p:cNvCxnSpPr>
            <a:cxnSpLocks/>
          </p:cNvCxnSpPr>
          <p:nvPr userDrawn="1"/>
        </p:nvCxnSpPr>
        <p:spPr>
          <a:xfrm flipH="1" flipV="1">
            <a:off x="4127705" y="3238237"/>
            <a:ext cx="0" cy="30708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906A639-610E-EDF7-51AA-95953D3327A4}"/>
              </a:ext>
            </a:extLst>
          </p:cNvPr>
          <p:cNvCxnSpPr>
            <a:cxnSpLocks/>
          </p:cNvCxnSpPr>
          <p:nvPr userDrawn="1"/>
        </p:nvCxnSpPr>
        <p:spPr>
          <a:xfrm flipH="1" flipV="1">
            <a:off x="7902575" y="3238237"/>
            <a:ext cx="0" cy="30708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2" name="Content Placeholder 2">
            <a:extLst>
              <a:ext uri="{FF2B5EF4-FFF2-40B4-BE49-F238E27FC236}">
                <a16:creationId xmlns:a16="http://schemas.microsoft.com/office/drawing/2014/main" id="{EE68A4B3-0CE7-E225-F717-39052AD31A0F}"/>
              </a:ext>
            </a:extLst>
          </p:cNvPr>
          <p:cNvGrpSpPr/>
          <p:nvPr userDrawn="1"/>
        </p:nvGrpSpPr>
        <p:grpSpPr>
          <a:xfrm>
            <a:off x="6979533" y="-3"/>
            <a:ext cx="5212464" cy="1153274"/>
            <a:chOff x="6503736" y="1431820"/>
            <a:chExt cx="2335463" cy="516729"/>
          </a:xfrm>
          <a:noFill/>
        </p:grpSpPr>
        <p:sp>
          <p:nvSpPr>
            <p:cNvPr id="14" name="Freeform 2">
              <a:extLst>
                <a:ext uri="{FF2B5EF4-FFF2-40B4-BE49-F238E27FC236}">
                  <a16:creationId xmlns:a16="http://schemas.microsoft.com/office/drawing/2014/main" id="{217FDCFB-0CD6-0242-41A3-642AF2EBF3F1}"/>
                </a:ext>
              </a:extLst>
            </p:cNvPr>
            <p:cNvSpPr/>
            <p:nvPr/>
          </p:nvSpPr>
          <p:spPr>
            <a:xfrm>
              <a:off x="6871325" y="1431924"/>
              <a:ext cx="1967874" cy="503051"/>
            </a:xfrm>
            <a:custGeom>
              <a:avLst/>
              <a:gdLst>
                <a:gd name="connsiteX0" fmla="*/ 1967875 w 1967874"/>
                <a:gd name="connsiteY0" fmla="*/ 371350 h 503051"/>
                <a:gd name="connsiteX1" fmla="*/ 1726187 w 1967874"/>
                <a:gd name="connsiteY1" fmla="*/ 362717 h 503051"/>
                <a:gd name="connsiteX2" fmla="*/ 1371172 w 1967874"/>
                <a:gd name="connsiteY2" fmla="*/ 245329 h 503051"/>
                <a:gd name="connsiteX3" fmla="*/ 964092 w 1967874"/>
                <a:gd name="connsiteY3" fmla="*/ 146583 h 503051"/>
                <a:gd name="connsiteX4" fmla="*/ 659940 w 1967874"/>
                <a:gd name="connsiteY4" fmla="*/ 496151 h 503051"/>
                <a:gd name="connsiteX5" fmla="*/ 557499 w 1967874"/>
                <a:gd name="connsiteY5" fmla="*/ 432140 h 503051"/>
                <a:gd name="connsiteX6" fmla="*/ 418710 w 1967874"/>
                <a:gd name="connsiteY6" fmla="*/ 130164 h 503051"/>
                <a:gd name="connsiteX7" fmla="*/ 315211 w 1967874"/>
                <a:gd name="connsiteY7" fmla="*/ 80038 h 503051"/>
                <a:gd name="connsiteX8" fmla="*/ 228200 w 1967874"/>
                <a:gd name="connsiteY8" fmla="*/ 137989 h 503051"/>
                <a:gd name="connsiteX9" fmla="*/ 159734 w 1967874"/>
                <a:gd name="connsiteY9" fmla="*/ 141450 h 503051"/>
                <a:gd name="connsiteX10" fmla="*/ 27718 w 1967874"/>
                <a:gd name="connsiteY10" fmla="*/ 23509 h 503051"/>
                <a:gd name="connsiteX11" fmla="*/ 0 w 1967874"/>
                <a:gd name="connsiteY11" fmla="*/ 0 h 50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74" h="503051">
                  <a:moveTo>
                    <a:pt x="1967875" y="371350"/>
                  </a:moveTo>
                  <a:cubicBezTo>
                    <a:pt x="1889551" y="380403"/>
                    <a:pt x="1814370" y="379591"/>
                    <a:pt x="1726187" y="362717"/>
                  </a:cubicBezTo>
                  <a:cubicBezTo>
                    <a:pt x="1617945" y="341206"/>
                    <a:pt x="1471241" y="289068"/>
                    <a:pt x="1371172" y="245329"/>
                  </a:cubicBezTo>
                  <a:cubicBezTo>
                    <a:pt x="1192749" y="168107"/>
                    <a:pt x="1094566" y="68025"/>
                    <a:pt x="964092" y="146583"/>
                  </a:cubicBezTo>
                  <a:cubicBezTo>
                    <a:pt x="819417" y="233679"/>
                    <a:pt x="745407" y="451246"/>
                    <a:pt x="659940" y="496151"/>
                  </a:cubicBezTo>
                  <a:cubicBezTo>
                    <a:pt x="612905" y="519971"/>
                    <a:pt x="583530" y="478080"/>
                    <a:pt x="557499" y="432140"/>
                  </a:cubicBezTo>
                  <a:cubicBezTo>
                    <a:pt x="508864" y="343632"/>
                    <a:pt x="465630" y="210167"/>
                    <a:pt x="418710" y="130164"/>
                  </a:cubicBezTo>
                  <a:cubicBezTo>
                    <a:pt x="391106" y="84506"/>
                    <a:pt x="363674" y="57111"/>
                    <a:pt x="315211" y="80038"/>
                  </a:cubicBezTo>
                  <a:cubicBezTo>
                    <a:pt x="286093" y="94118"/>
                    <a:pt x="258032" y="121530"/>
                    <a:pt x="228200" y="137989"/>
                  </a:cubicBezTo>
                  <a:cubicBezTo>
                    <a:pt x="204883" y="150322"/>
                    <a:pt x="186109" y="153204"/>
                    <a:pt x="159734" y="141450"/>
                  </a:cubicBezTo>
                  <a:cubicBezTo>
                    <a:pt x="114757" y="120765"/>
                    <a:pt x="72809" y="66128"/>
                    <a:pt x="27718" y="23509"/>
                  </a:cubicBezTo>
                  <a:cubicBezTo>
                    <a:pt x="18202" y="14656"/>
                    <a:pt x="9001" y="6905"/>
                    <a:pt x="0" y="0"/>
                  </a:cubicBezTo>
                </a:path>
              </a:pathLst>
            </a:custGeom>
            <a:noFill/>
            <a:ln w="6350" cap="rnd">
              <a:solidFill>
                <a:schemeClr val="accent3"/>
              </a:solidFill>
              <a:prstDash val="solid"/>
              <a:round/>
            </a:ln>
          </p:spPr>
          <p:txBody>
            <a:bodyPr rtlCol="0" anchor="ctr"/>
            <a:lstStyle/>
            <a:p>
              <a:endParaRPr lang="en-US"/>
            </a:p>
          </p:txBody>
        </p:sp>
        <p:grpSp>
          <p:nvGrpSpPr>
            <p:cNvPr id="16" name="Content Placeholder 2">
              <a:extLst>
                <a:ext uri="{FF2B5EF4-FFF2-40B4-BE49-F238E27FC236}">
                  <a16:creationId xmlns:a16="http://schemas.microsoft.com/office/drawing/2014/main" id="{D0C472DB-BF2D-30FC-7AF4-8EB39908C0A3}"/>
                </a:ext>
              </a:extLst>
            </p:cNvPr>
            <p:cNvGrpSpPr/>
            <p:nvPr/>
          </p:nvGrpSpPr>
          <p:grpSpPr>
            <a:xfrm>
              <a:off x="7228398" y="1431924"/>
              <a:ext cx="1610801" cy="93657"/>
              <a:chOff x="7228398" y="1431924"/>
              <a:chExt cx="1610801" cy="93657"/>
            </a:xfrm>
            <a:noFill/>
          </p:grpSpPr>
          <p:sp>
            <p:nvSpPr>
              <p:cNvPr id="31" name="Freeform 14">
                <a:extLst>
                  <a:ext uri="{FF2B5EF4-FFF2-40B4-BE49-F238E27FC236}">
                    <a16:creationId xmlns:a16="http://schemas.microsoft.com/office/drawing/2014/main" id="{1BAE6F12-A87A-4844-7F6B-753D7A2DCD6E}"/>
                  </a:ext>
                </a:extLst>
              </p:cNvPr>
              <p:cNvSpPr/>
              <p:nvPr/>
            </p:nvSpPr>
            <p:spPr>
              <a:xfrm>
                <a:off x="7228398" y="1431924"/>
                <a:ext cx="386391" cy="93657"/>
              </a:xfrm>
              <a:custGeom>
                <a:avLst/>
                <a:gdLst>
                  <a:gd name="connsiteX0" fmla="*/ 386391 w 386391"/>
                  <a:gd name="connsiteY0" fmla="*/ 0 h 93657"/>
                  <a:gd name="connsiteX1" fmla="*/ 62922 w 386391"/>
                  <a:gd name="connsiteY1" fmla="*/ 55677 h 93657"/>
                  <a:gd name="connsiteX2" fmla="*/ 0 w 386391"/>
                  <a:gd name="connsiteY2" fmla="*/ 0 h 93657"/>
                </a:gdLst>
                <a:ahLst/>
                <a:cxnLst>
                  <a:cxn ang="0">
                    <a:pos x="connsiteX0" y="connsiteY0"/>
                  </a:cxn>
                  <a:cxn ang="0">
                    <a:pos x="connsiteX1" y="connsiteY1"/>
                  </a:cxn>
                  <a:cxn ang="0">
                    <a:pos x="connsiteX2" y="connsiteY2"/>
                  </a:cxn>
                </a:cxnLst>
                <a:rect l="l" t="t" r="r" b="b"/>
                <a:pathLst>
                  <a:path w="386391" h="93657">
                    <a:moveTo>
                      <a:pt x="386391" y="0"/>
                    </a:moveTo>
                    <a:cubicBezTo>
                      <a:pt x="243973" y="55862"/>
                      <a:pt x="177908" y="145104"/>
                      <a:pt x="62922" y="55677"/>
                    </a:cubicBezTo>
                    <a:cubicBezTo>
                      <a:pt x="42205" y="39454"/>
                      <a:pt x="20945" y="19349"/>
                      <a:pt x="0" y="0"/>
                    </a:cubicBezTo>
                  </a:path>
                </a:pathLst>
              </a:custGeom>
              <a:noFill/>
              <a:ln w="6350" cap="rnd">
                <a:solidFill>
                  <a:schemeClr val="accent3"/>
                </a:solidFill>
                <a:prstDash val="solid"/>
                <a:round/>
              </a:ln>
            </p:spPr>
            <p:txBody>
              <a:bodyPr rtlCol="0" anchor="ctr"/>
              <a:lstStyle/>
              <a:p>
                <a:endParaRPr lang="en-US"/>
              </a:p>
            </p:txBody>
          </p:sp>
          <p:sp>
            <p:nvSpPr>
              <p:cNvPr id="32" name="Freeform 15">
                <a:extLst>
                  <a:ext uri="{FF2B5EF4-FFF2-40B4-BE49-F238E27FC236}">
                    <a16:creationId xmlns:a16="http://schemas.microsoft.com/office/drawing/2014/main" id="{FBB9315D-2DB3-D110-55A8-B5CF6DD8BFE8}"/>
                  </a:ext>
                </a:extLst>
              </p:cNvPr>
              <p:cNvSpPr/>
              <p:nvPr/>
            </p:nvSpPr>
            <p:spPr>
              <a:xfrm>
                <a:off x="8011982" y="1431925"/>
                <a:ext cx="827217" cy="90287"/>
              </a:xfrm>
              <a:custGeom>
                <a:avLst/>
                <a:gdLst>
                  <a:gd name="connsiteX0" fmla="*/ 827218 w 827217"/>
                  <a:gd name="connsiteY0" fmla="*/ 86817 h 90287"/>
                  <a:gd name="connsiteX1" fmla="*/ 399479 w 827217"/>
                  <a:gd name="connsiteY1" fmla="*/ 71443 h 90287"/>
                  <a:gd name="connsiteX2" fmla="*/ 0 w 827217"/>
                  <a:gd name="connsiteY2" fmla="*/ 0 h 90287"/>
                </a:gdLst>
                <a:ahLst/>
                <a:cxnLst>
                  <a:cxn ang="0">
                    <a:pos x="connsiteX0" y="connsiteY0"/>
                  </a:cxn>
                  <a:cxn ang="0">
                    <a:pos x="connsiteX1" y="connsiteY1"/>
                  </a:cxn>
                  <a:cxn ang="0">
                    <a:pos x="connsiteX2" y="connsiteY2"/>
                  </a:cxn>
                </a:cxnLst>
                <a:rect l="l" t="t" r="r" b="b"/>
                <a:pathLst>
                  <a:path w="827217" h="90287">
                    <a:moveTo>
                      <a:pt x="827218" y="86817"/>
                    </a:moveTo>
                    <a:cubicBezTo>
                      <a:pt x="680028" y="92938"/>
                      <a:pt x="566614" y="92734"/>
                      <a:pt x="399479" y="71443"/>
                    </a:cubicBezTo>
                    <a:cubicBezTo>
                      <a:pt x="216456" y="46962"/>
                      <a:pt x="93126" y="20498"/>
                      <a:pt x="0" y="0"/>
                    </a:cubicBezTo>
                  </a:path>
                </a:pathLst>
              </a:custGeom>
              <a:noFill/>
              <a:ln w="6350" cap="rnd">
                <a:solidFill>
                  <a:schemeClr val="accent3"/>
                </a:solidFill>
                <a:prstDash val="solid"/>
                <a:round/>
              </a:ln>
            </p:spPr>
            <p:txBody>
              <a:bodyPr rtlCol="0" anchor="ctr"/>
              <a:lstStyle/>
              <a:p>
                <a:endParaRPr lang="en-US"/>
              </a:p>
            </p:txBody>
          </p:sp>
        </p:grpSp>
        <p:sp>
          <p:nvSpPr>
            <p:cNvPr id="17" name="Freeform 6">
              <a:extLst>
                <a:ext uri="{FF2B5EF4-FFF2-40B4-BE49-F238E27FC236}">
                  <a16:creationId xmlns:a16="http://schemas.microsoft.com/office/drawing/2014/main" id="{7B45DE84-1223-1106-6764-353921320A06}"/>
                </a:ext>
              </a:extLst>
            </p:cNvPr>
            <p:cNvSpPr/>
            <p:nvPr/>
          </p:nvSpPr>
          <p:spPr>
            <a:xfrm>
              <a:off x="6706219" y="1431923"/>
              <a:ext cx="2132980" cy="438165"/>
            </a:xfrm>
            <a:custGeom>
              <a:avLst/>
              <a:gdLst>
                <a:gd name="connsiteX0" fmla="*/ 2132981 w 2132980"/>
                <a:gd name="connsiteY0" fmla="*/ 305154 h 438165"/>
                <a:gd name="connsiteX1" fmla="*/ 1455696 w 2132980"/>
                <a:gd name="connsiteY1" fmla="*/ 255462 h 438165"/>
                <a:gd name="connsiteX2" fmla="*/ 1175004 w 2132980"/>
                <a:gd name="connsiteY2" fmla="*/ 138039 h 438165"/>
                <a:gd name="connsiteX3" fmla="*/ 913657 w 2132980"/>
                <a:gd name="connsiteY3" fmla="*/ 139628 h 438165"/>
                <a:gd name="connsiteX4" fmla="*/ 621506 w 2132980"/>
                <a:gd name="connsiteY4" fmla="*/ 437290 h 438165"/>
                <a:gd name="connsiteX5" fmla="*/ 548240 w 2132980"/>
                <a:gd name="connsiteY5" fmla="*/ 394570 h 438165"/>
                <a:gd name="connsiteX6" fmla="*/ 477917 w 2132980"/>
                <a:gd name="connsiteY6" fmla="*/ 264056 h 438165"/>
                <a:gd name="connsiteX7" fmla="*/ 292094 w 2132980"/>
                <a:gd name="connsiteY7" fmla="*/ 59925 h 438165"/>
                <a:gd name="connsiteX8" fmla="*/ 227771 w 2132980"/>
                <a:gd name="connsiteY8" fmla="*/ 98631 h 438165"/>
                <a:gd name="connsiteX9" fmla="*/ 81724 w 2132980"/>
                <a:gd name="connsiteY9" fmla="*/ 73986 h 438165"/>
                <a:gd name="connsiteX10" fmla="*/ 6829 w 2132980"/>
                <a:gd name="connsiteY10" fmla="*/ 5652 h 438165"/>
                <a:gd name="connsiteX11" fmla="*/ 0 w 2132980"/>
                <a:gd name="connsiteY11" fmla="*/ 0 h 4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980" h="438165">
                  <a:moveTo>
                    <a:pt x="2132981" y="305154"/>
                  </a:moveTo>
                  <a:cubicBezTo>
                    <a:pt x="1850517" y="357066"/>
                    <a:pt x="1727559" y="347970"/>
                    <a:pt x="1455696" y="255462"/>
                  </a:cubicBezTo>
                  <a:cubicBezTo>
                    <a:pt x="1305334" y="204996"/>
                    <a:pt x="1230697" y="163197"/>
                    <a:pt x="1175004" y="138039"/>
                  </a:cubicBezTo>
                  <a:cubicBezTo>
                    <a:pt x="1074934" y="92854"/>
                    <a:pt x="1004811" y="79566"/>
                    <a:pt x="913657" y="139628"/>
                  </a:cubicBezTo>
                  <a:cubicBezTo>
                    <a:pt x="773154" y="234388"/>
                    <a:pt x="707688" y="419268"/>
                    <a:pt x="621506" y="437290"/>
                  </a:cubicBezTo>
                  <a:cubicBezTo>
                    <a:pt x="589645" y="442876"/>
                    <a:pt x="567242" y="420902"/>
                    <a:pt x="548240" y="394570"/>
                  </a:cubicBezTo>
                  <a:cubicBezTo>
                    <a:pt x="523437" y="360206"/>
                    <a:pt x="496405" y="304005"/>
                    <a:pt x="477917" y="264056"/>
                  </a:cubicBezTo>
                  <a:cubicBezTo>
                    <a:pt x="403364" y="105152"/>
                    <a:pt x="370132" y="26849"/>
                    <a:pt x="292094" y="59925"/>
                  </a:cubicBezTo>
                  <a:cubicBezTo>
                    <a:pt x="270834" y="69374"/>
                    <a:pt x="254889" y="81580"/>
                    <a:pt x="227771" y="98631"/>
                  </a:cubicBezTo>
                  <a:cubicBezTo>
                    <a:pt x="179736" y="127446"/>
                    <a:pt x="149819" y="131822"/>
                    <a:pt x="81724" y="73986"/>
                  </a:cubicBezTo>
                  <a:cubicBezTo>
                    <a:pt x="54064" y="49727"/>
                    <a:pt x="30318" y="25538"/>
                    <a:pt x="6829" y="5652"/>
                  </a:cubicBezTo>
                  <a:cubicBezTo>
                    <a:pt x="4572" y="3712"/>
                    <a:pt x="2286" y="1829"/>
                    <a:pt x="0" y="0"/>
                  </a:cubicBezTo>
                </a:path>
              </a:pathLst>
            </a:custGeom>
            <a:noFill/>
            <a:ln w="6350" cap="rnd">
              <a:solidFill>
                <a:schemeClr val="accent3"/>
              </a:solidFill>
              <a:prstDash val="solid"/>
              <a:round/>
            </a:ln>
          </p:spPr>
          <p:txBody>
            <a:bodyPr rtlCol="0" anchor="ctr"/>
            <a:lstStyle/>
            <a:p>
              <a:endParaRPr lang="en-US"/>
            </a:p>
          </p:txBody>
        </p:sp>
        <p:sp>
          <p:nvSpPr>
            <p:cNvPr id="18" name="Freeform 7">
              <a:extLst>
                <a:ext uri="{FF2B5EF4-FFF2-40B4-BE49-F238E27FC236}">
                  <a16:creationId xmlns:a16="http://schemas.microsoft.com/office/drawing/2014/main" id="{AF6A601A-4ED5-A370-53C2-7D9585563C3E}"/>
                </a:ext>
              </a:extLst>
            </p:cNvPr>
            <p:cNvSpPr/>
            <p:nvPr/>
          </p:nvSpPr>
          <p:spPr>
            <a:xfrm>
              <a:off x="6727764" y="1431925"/>
              <a:ext cx="2111435" cy="312352"/>
            </a:xfrm>
            <a:custGeom>
              <a:avLst/>
              <a:gdLst>
                <a:gd name="connsiteX0" fmla="*/ 2111436 w 2111435"/>
                <a:gd name="connsiteY0" fmla="*/ 222181 h 312352"/>
                <a:gd name="connsiteX1" fmla="*/ 1602601 w 2111435"/>
                <a:gd name="connsiteY1" fmla="*/ 227823 h 312352"/>
                <a:gd name="connsiteX2" fmla="*/ 1290276 w 2111435"/>
                <a:gd name="connsiteY2" fmla="*/ 146080 h 312352"/>
                <a:gd name="connsiteX3" fmla="*/ 848306 w 2111435"/>
                <a:gd name="connsiteY3" fmla="*/ 88146 h 312352"/>
                <a:gd name="connsiteX4" fmla="*/ 654396 w 2111435"/>
                <a:gd name="connsiteY4" fmla="*/ 258504 h 312352"/>
                <a:gd name="connsiteX5" fmla="*/ 473488 w 2111435"/>
                <a:gd name="connsiteY5" fmla="*/ 251716 h 312352"/>
                <a:gd name="connsiteX6" fmla="*/ 341986 w 2111435"/>
                <a:gd name="connsiteY6" fmla="*/ 47434 h 312352"/>
                <a:gd name="connsiteX7" fmla="*/ 226743 w 2111435"/>
                <a:gd name="connsiteY7" fmla="*/ 16469 h 312352"/>
                <a:gd name="connsiteX8" fmla="*/ 126645 w 2111435"/>
                <a:gd name="connsiteY8" fmla="*/ 56797 h 312352"/>
                <a:gd name="connsiteX9" fmla="*/ 0 w 2111435"/>
                <a:gd name="connsiteY9" fmla="*/ 0 h 31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435" h="312352">
                  <a:moveTo>
                    <a:pt x="2111436" y="222181"/>
                  </a:moveTo>
                  <a:cubicBezTo>
                    <a:pt x="1920183" y="248042"/>
                    <a:pt x="1785023" y="262246"/>
                    <a:pt x="1602601" y="227823"/>
                  </a:cubicBezTo>
                  <a:cubicBezTo>
                    <a:pt x="1524848" y="213060"/>
                    <a:pt x="1403833" y="182520"/>
                    <a:pt x="1290276" y="146080"/>
                  </a:cubicBezTo>
                  <a:cubicBezTo>
                    <a:pt x="1096480" y="82441"/>
                    <a:pt x="995982" y="5297"/>
                    <a:pt x="848306" y="88146"/>
                  </a:cubicBezTo>
                  <a:cubicBezTo>
                    <a:pt x="759666" y="138335"/>
                    <a:pt x="707888" y="207879"/>
                    <a:pt x="654396" y="258504"/>
                  </a:cubicBezTo>
                  <a:cubicBezTo>
                    <a:pt x="569586" y="338765"/>
                    <a:pt x="526894" y="323292"/>
                    <a:pt x="473488" y="251716"/>
                  </a:cubicBezTo>
                  <a:cubicBezTo>
                    <a:pt x="430082" y="192610"/>
                    <a:pt x="386163" y="100272"/>
                    <a:pt x="341986" y="47434"/>
                  </a:cubicBezTo>
                  <a:cubicBezTo>
                    <a:pt x="307210" y="6545"/>
                    <a:pt x="277006" y="-3634"/>
                    <a:pt x="226743" y="16469"/>
                  </a:cubicBezTo>
                  <a:cubicBezTo>
                    <a:pt x="189252" y="32094"/>
                    <a:pt x="160935" y="52842"/>
                    <a:pt x="126645" y="56797"/>
                  </a:cubicBezTo>
                  <a:cubicBezTo>
                    <a:pt x="82782" y="60557"/>
                    <a:pt x="41691" y="31305"/>
                    <a:pt x="0" y="0"/>
                  </a:cubicBezTo>
                </a:path>
              </a:pathLst>
            </a:custGeom>
            <a:noFill/>
            <a:ln w="6350" cap="rnd">
              <a:solidFill>
                <a:schemeClr val="accent3"/>
              </a:solidFill>
              <a:prstDash val="solid"/>
              <a:round/>
            </a:ln>
          </p:spPr>
          <p:txBody>
            <a:bodyPr rtlCol="0" anchor="ctr"/>
            <a:lstStyle/>
            <a:p>
              <a:endParaRPr lang="en-US"/>
            </a:p>
          </p:txBody>
        </p:sp>
        <p:grpSp>
          <p:nvGrpSpPr>
            <p:cNvPr id="19" name="Content Placeholder 2">
              <a:extLst>
                <a:ext uri="{FF2B5EF4-FFF2-40B4-BE49-F238E27FC236}">
                  <a16:creationId xmlns:a16="http://schemas.microsoft.com/office/drawing/2014/main" id="{11E9EE1A-1E49-2265-1C99-EB7FA5395C03}"/>
                </a:ext>
              </a:extLst>
            </p:cNvPr>
            <p:cNvGrpSpPr/>
            <p:nvPr/>
          </p:nvGrpSpPr>
          <p:grpSpPr>
            <a:xfrm>
              <a:off x="6704561" y="1431820"/>
              <a:ext cx="2134638" cy="256374"/>
              <a:chOff x="6704561" y="1431820"/>
              <a:chExt cx="2134638" cy="256374"/>
            </a:xfrm>
            <a:noFill/>
          </p:grpSpPr>
          <p:sp>
            <p:nvSpPr>
              <p:cNvPr id="29" name="Freeform 12">
                <a:extLst>
                  <a:ext uri="{FF2B5EF4-FFF2-40B4-BE49-F238E27FC236}">
                    <a16:creationId xmlns:a16="http://schemas.microsoft.com/office/drawing/2014/main" id="{DA36CB69-4106-1BC0-F0E8-075C8B1F4CD6}"/>
                  </a:ext>
                </a:extLst>
              </p:cNvPr>
              <p:cNvSpPr/>
              <p:nvPr/>
            </p:nvSpPr>
            <p:spPr>
              <a:xfrm>
                <a:off x="6704561" y="1431820"/>
                <a:ext cx="161591" cy="25847"/>
              </a:xfrm>
              <a:custGeom>
                <a:avLst/>
                <a:gdLst>
                  <a:gd name="connsiteX0" fmla="*/ 161592 w 161591"/>
                  <a:gd name="connsiteY0" fmla="*/ 0 h 25847"/>
                  <a:gd name="connsiteX1" fmla="*/ 87411 w 161591"/>
                  <a:gd name="connsiteY1" fmla="*/ 25419 h 25847"/>
                  <a:gd name="connsiteX2" fmla="*/ 0 w 161591"/>
                  <a:gd name="connsiteY2" fmla="*/ 105 h 25847"/>
                </a:gdLst>
                <a:ahLst/>
                <a:cxnLst>
                  <a:cxn ang="0">
                    <a:pos x="connsiteX0" y="connsiteY0"/>
                  </a:cxn>
                  <a:cxn ang="0">
                    <a:pos x="connsiteX1" y="connsiteY1"/>
                  </a:cxn>
                  <a:cxn ang="0">
                    <a:pos x="connsiteX2" y="connsiteY2"/>
                  </a:cxn>
                </a:cxnLst>
                <a:rect l="l" t="t" r="r" b="b"/>
                <a:pathLst>
                  <a:path w="161591" h="25847">
                    <a:moveTo>
                      <a:pt x="161592" y="0"/>
                    </a:moveTo>
                    <a:cubicBezTo>
                      <a:pt x="136617" y="10879"/>
                      <a:pt x="112643" y="22700"/>
                      <a:pt x="87411" y="25419"/>
                    </a:cubicBezTo>
                    <a:cubicBezTo>
                      <a:pt x="57893" y="28258"/>
                      <a:pt x="28747" y="16673"/>
                      <a:pt x="0" y="105"/>
                    </a:cubicBezTo>
                  </a:path>
                </a:pathLst>
              </a:custGeom>
              <a:noFill/>
              <a:ln w="6350" cap="rnd">
                <a:solidFill>
                  <a:schemeClr val="accent3"/>
                </a:solidFill>
                <a:prstDash val="solid"/>
                <a:round/>
              </a:ln>
            </p:spPr>
            <p:txBody>
              <a:bodyPr rtlCol="0" anchor="ctr"/>
              <a:lstStyle/>
              <a:p>
                <a:endParaRPr lang="en-US"/>
              </a:p>
            </p:txBody>
          </p:sp>
          <p:sp>
            <p:nvSpPr>
              <p:cNvPr id="30" name="Freeform 13">
                <a:extLst>
                  <a:ext uri="{FF2B5EF4-FFF2-40B4-BE49-F238E27FC236}">
                    <a16:creationId xmlns:a16="http://schemas.microsoft.com/office/drawing/2014/main" id="{FA85BAB7-1D33-179D-4F14-06153F814B59}"/>
                  </a:ext>
                </a:extLst>
              </p:cNvPr>
              <p:cNvSpPr/>
              <p:nvPr/>
            </p:nvSpPr>
            <p:spPr>
              <a:xfrm>
                <a:off x="6984854" y="1431922"/>
                <a:ext cx="1854345" cy="256272"/>
              </a:xfrm>
              <a:custGeom>
                <a:avLst/>
                <a:gdLst>
                  <a:gd name="connsiteX0" fmla="*/ 1854346 w 1854345"/>
                  <a:gd name="connsiteY0" fmla="*/ 179020 h 256272"/>
                  <a:gd name="connsiteX1" fmla="*/ 1282446 w 1854345"/>
                  <a:gd name="connsiteY1" fmla="*/ 188703 h 256272"/>
                  <a:gd name="connsiteX2" fmla="*/ 969693 w 1854345"/>
                  <a:gd name="connsiteY2" fmla="*/ 113748 h 256272"/>
                  <a:gd name="connsiteX3" fmla="*/ 527123 w 1854345"/>
                  <a:gd name="connsiteY3" fmla="*/ 57687 h 256272"/>
                  <a:gd name="connsiteX4" fmla="*/ 247031 w 1854345"/>
                  <a:gd name="connsiteY4" fmla="*/ 255616 h 256272"/>
                  <a:gd name="connsiteX5" fmla="*/ 152247 w 1854345"/>
                  <a:gd name="connsiteY5" fmla="*/ 202631 h 256272"/>
                  <a:gd name="connsiteX6" fmla="*/ 21088 w 1854345"/>
                  <a:gd name="connsiteY6" fmla="*/ 19516 h 256272"/>
                  <a:gd name="connsiteX7" fmla="*/ 0 w 1854345"/>
                  <a:gd name="connsiteY7" fmla="*/ 0 h 25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345" h="256272">
                    <a:moveTo>
                      <a:pt x="1854346" y="179020"/>
                    </a:moveTo>
                    <a:cubicBezTo>
                      <a:pt x="1626717" y="205251"/>
                      <a:pt x="1489072" y="223790"/>
                      <a:pt x="1282446" y="188703"/>
                    </a:cubicBezTo>
                    <a:cubicBezTo>
                      <a:pt x="1188720" y="172194"/>
                      <a:pt x="1054989" y="139207"/>
                      <a:pt x="969693" y="113748"/>
                    </a:cubicBezTo>
                    <a:cubicBezTo>
                      <a:pt x="774154" y="56835"/>
                      <a:pt x="680085" y="-15149"/>
                      <a:pt x="527123" y="57687"/>
                    </a:cubicBezTo>
                    <a:cubicBezTo>
                      <a:pt x="389591" y="126449"/>
                      <a:pt x="330841" y="242662"/>
                      <a:pt x="247031" y="255616"/>
                    </a:cubicBezTo>
                    <a:cubicBezTo>
                      <a:pt x="206911" y="260721"/>
                      <a:pt x="179308" y="235434"/>
                      <a:pt x="152247" y="202631"/>
                    </a:cubicBezTo>
                    <a:cubicBezTo>
                      <a:pt x="110242" y="151674"/>
                      <a:pt x="63693" y="65476"/>
                      <a:pt x="21088" y="19516"/>
                    </a:cubicBezTo>
                    <a:cubicBezTo>
                      <a:pt x="13916" y="11787"/>
                      <a:pt x="6944" y="5299"/>
                      <a:pt x="0" y="0"/>
                    </a:cubicBezTo>
                  </a:path>
                </a:pathLst>
              </a:custGeom>
              <a:noFill/>
              <a:ln w="6350" cap="rnd">
                <a:solidFill>
                  <a:schemeClr val="accent3"/>
                </a:solidFill>
                <a:prstDash val="solid"/>
                <a:round/>
              </a:ln>
            </p:spPr>
            <p:txBody>
              <a:bodyPr rtlCol="0" anchor="ctr"/>
              <a:lstStyle/>
              <a:p>
                <a:endParaRPr lang="en-US"/>
              </a:p>
            </p:txBody>
          </p:sp>
        </p:grpSp>
        <p:sp>
          <p:nvSpPr>
            <p:cNvPr id="20" name="Freeform 9">
              <a:extLst>
                <a:ext uri="{FF2B5EF4-FFF2-40B4-BE49-F238E27FC236}">
                  <a16:creationId xmlns:a16="http://schemas.microsoft.com/office/drawing/2014/main" id="{6B387C84-89E2-FA7F-5E98-BF93A1449B65}"/>
                </a:ext>
              </a:extLst>
            </p:cNvPr>
            <p:cNvSpPr/>
            <p:nvPr/>
          </p:nvSpPr>
          <p:spPr>
            <a:xfrm>
              <a:off x="6511709" y="1431924"/>
              <a:ext cx="2327490" cy="516625"/>
            </a:xfrm>
            <a:custGeom>
              <a:avLst/>
              <a:gdLst>
                <a:gd name="connsiteX0" fmla="*/ 2327491 w 2327490"/>
                <a:gd name="connsiteY0" fmla="*/ 326356 h 516625"/>
                <a:gd name="connsiteX1" fmla="*/ 1701956 w 2327490"/>
                <a:gd name="connsiteY1" fmla="*/ 377951 h 516625"/>
                <a:gd name="connsiteX2" fmla="*/ 1316907 w 2327490"/>
                <a:gd name="connsiteY2" fmla="*/ 236652 h 516625"/>
                <a:gd name="connsiteX3" fmla="*/ 855021 w 2327490"/>
                <a:gd name="connsiteY3" fmla="*/ 271144 h 516625"/>
                <a:gd name="connsiteX4" fmla="*/ 586645 w 2327490"/>
                <a:gd name="connsiteY4" fmla="*/ 477009 h 516625"/>
                <a:gd name="connsiteX5" fmla="*/ 426882 w 2327490"/>
                <a:gd name="connsiteY5" fmla="*/ 139293 h 516625"/>
                <a:gd name="connsiteX6" fmla="*/ 334927 w 2327490"/>
                <a:gd name="connsiteY6" fmla="*/ 89685 h 516625"/>
                <a:gd name="connsiteX7" fmla="*/ 269405 w 2327490"/>
                <a:gd name="connsiteY7" fmla="*/ 131919 h 516625"/>
                <a:gd name="connsiteX8" fmla="*/ 123987 w 2327490"/>
                <a:gd name="connsiteY8" fmla="*/ 117440 h 516625"/>
                <a:gd name="connsiteX9" fmla="*/ 0 w 2327490"/>
                <a:gd name="connsiteY9" fmla="*/ 0 h 51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490" h="516625">
                  <a:moveTo>
                    <a:pt x="2327491" y="326356"/>
                  </a:moveTo>
                  <a:cubicBezTo>
                    <a:pt x="2072431" y="381057"/>
                    <a:pt x="1910524" y="427483"/>
                    <a:pt x="1701956" y="377951"/>
                  </a:cubicBezTo>
                  <a:cubicBezTo>
                    <a:pt x="1604143" y="355191"/>
                    <a:pt x="1438094" y="296292"/>
                    <a:pt x="1316907" y="236652"/>
                  </a:cubicBezTo>
                  <a:cubicBezTo>
                    <a:pt x="1139514" y="147956"/>
                    <a:pt x="1032815" y="46694"/>
                    <a:pt x="855021" y="271144"/>
                  </a:cubicBezTo>
                  <a:cubicBezTo>
                    <a:pt x="751894" y="400859"/>
                    <a:pt x="675056" y="602602"/>
                    <a:pt x="586645" y="477009"/>
                  </a:cubicBezTo>
                  <a:cubicBezTo>
                    <a:pt x="532324" y="398813"/>
                    <a:pt x="481746" y="231121"/>
                    <a:pt x="426882" y="139293"/>
                  </a:cubicBezTo>
                  <a:cubicBezTo>
                    <a:pt x="403279" y="100993"/>
                    <a:pt x="377762" y="73791"/>
                    <a:pt x="334927" y="89685"/>
                  </a:cubicBezTo>
                  <a:cubicBezTo>
                    <a:pt x="312325" y="98539"/>
                    <a:pt x="291465" y="115675"/>
                    <a:pt x="269405" y="131919"/>
                  </a:cubicBezTo>
                  <a:cubicBezTo>
                    <a:pt x="216913" y="170100"/>
                    <a:pt x="187080" y="175495"/>
                    <a:pt x="123987" y="117440"/>
                  </a:cubicBezTo>
                  <a:cubicBezTo>
                    <a:pt x="76352" y="73021"/>
                    <a:pt x="52207" y="36032"/>
                    <a:pt x="0" y="0"/>
                  </a:cubicBezTo>
                </a:path>
              </a:pathLst>
            </a:custGeom>
            <a:noFill/>
            <a:ln w="6350" cap="rnd">
              <a:solidFill>
                <a:schemeClr val="accent3"/>
              </a:solidFill>
              <a:prstDash val="solid"/>
              <a:round/>
            </a:ln>
          </p:spPr>
          <p:txBody>
            <a:bodyPr rtlCol="0" anchor="ctr"/>
            <a:lstStyle/>
            <a:p>
              <a:endParaRPr lang="en-US"/>
            </a:p>
          </p:txBody>
        </p:sp>
        <p:sp>
          <p:nvSpPr>
            <p:cNvPr id="21" name="Freeform 10">
              <a:extLst>
                <a:ext uri="{FF2B5EF4-FFF2-40B4-BE49-F238E27FC236}">
                  <a16:creationId xmlns:a16="http://schemas.microsoft.com/office/drawing/2014/main" id="{E0688414-7438-6595-7632-AC8570183FCB}"/>
                </a:ext>
              </a:extLst>
            </p:cNvPr>
            <p:cNvSpPr/>
            <p:nvPr/>
          </p:nvSpPr>
          <p:spPr>
            <a:xfrm>
              <a:off x="6503736" y="1431924"/>
              <a:ext cx="2335463" cy="451595"/>
            </a:xfrm>
            <a:custGeom>
              <a:avLst/>
              <a:gdLst>
                <a:gd name="connsiteX0" fmla="*/ 2335464 w 2335463"/>
                <a:gd name="connsiteY0" fmla="*/ 284675 h 451595"/>
                <a:gd name="connsiteX1" fmla="*/ 1676181 w 2335463"/>
                <a:gd name="connsiteY1" fmla="*/ 333408 h 451595"/>
                <a:gd name="connsiteX2" fmla="*/ 1291105 w 2335463"/>
                <a:gd name="connsiteY2" fmla="*/ 203931 h 451595"/>
                <a:gd name="connsiteX3" fmla="*/ 927402 w 2335463"/>
                <a:gd name="connsiteY3" fmla="*/ 145629 h 451595"/>
                <a:gd name="connsiteX4" fmla="*/ 638566 w 2335463"/>
                <a:gd name="connsiteY4" fmla="*/ 447722 h 451595"/>
                <a:gd name="connsiteX5" fmla="*/ 561128 w 2335463"/>
                <a:gd name="connsiteY5" fmla="*/ 415387 h 451595"/>
                <a:gd name="connsiteX6" fmla="*/ 401622 w 2335463"/>
                <a:gd name="connsiteY6" fmla="*/ 110886 h 451595"/>
                <a:gd name="connsiteX7" fmla="*/ 309810 w 2335463"/>
                <a:gd name="connsiteY7" fmla="*/ 65743 h 451595"/>
                <a:gd name="connsiteX8" fmla="*/ 244373 w 2335463"/>
                <a:gd name="connsiteY8" fmla="*/ 103278 h 451595"/>
                <a:gd name="connsiteX9" fmla="*/ 99155 w 2335463"/>
                <a:gd name="connsiteY9" fmla="*/ 89384 h 451595"/>
                <a:gd name="connsiteX10" fmla="*/ 0 w 2335463"/>
                <a:gd name="connsiteY10" fmla="*/ 0 h 45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463" h="451595">
                  <a:moveTo>
                    <a:pt x="2335464" y="284675"/>
                  </a:moveTo>
                  <a:cubicBezTo>
                    <a:pt x="2057972" y="335134"/>
                    <a:pt x="1900381" y="381048"/>
                    <a:pt x="1676181" y="333408"/>
                  </a:cubicBezTo>
                  <a:cubicBezTo>
                    <a:pt x="1578998" y="312148"/>
                    <a:pt x="1420092" y="261372"/>
                    <a:pt x="1291105" y="203931"/>
                  </a:cubicBezTo>
                  <a:cubicBezTo>
                    <a:pt x="1143429" y="137027"/>
                    <a:pt x="1054446" y="67448"/>
                    <a:pt x="927402" y="145629"/>
                  </a:cubicBezTo>
                  <a:cubicBezTo>
                    <a:pt x="791156" y="230413"/>
                    <a:pt x="721862" y="415430"/>
                    <a:pt x="638566" y="447722"/>
                  </a:cubicBezTo>
                  <a:cubicBezTo>
                    <a:pt x="605562" y="459604"/>
                    <a:pt x="582816" y="442833"/>
                    <a:pt x="561128" y="415387"/>
                  </a:cubicBezTo>
                  <a:cubicBezTo>
                    <a:pt x="507006" y="345290"/>
                    <a:pt x="455229" y="191297"/>
                    <a:pt x="401622" y="110886"/>
                  </a:cubicBezTo>
                  <a:cubicBezTo>
                    <a:pt x="376647" y="74105"/>
                    <a:pt x="351644" y="52510"/>
                    <a:pt x="309810" y="65743"/>
                  </a:cubicBezTo>
                  <a:cubicBezTo>
                    <a:pt x="287693" y="73500"/>
                    <a:pt x="269234" y="86912"/>
                    <a:pt x="244373" y="103278"/>
                  </a:cubicBezTo>
                  <a:cubicBezTo>
                    <a:pt x="192139" y="137190"/>
                    <a:pt x="162878" y="142083"/>
                    <a:pt x="99155" y="89384"/>
                  </a:cubicBezTo>
                  <a:cubicBezTo>
                    <a:pt x="60951" y="56862"/>
                    <a:pt x="35233" y="26732"/>
                    <a:pt x="0" y="0"/>
                  </a:cubicBezTo>
                </a:path>
              </a:pathLst>
            </a:custGeom>
            <a:noFill/>
            <a:ln w="6350" cap="rnd">
              <a:solidFill>
                <a:schemeClr val="accent3"/>
              </a:solidFill>
              <a:prstDash val="solid"/>
              <a:round/>
            </a:ln>
          </p:spPr>
          <p:txBody>
            <a:bodyPr rtlCol="0" anchor="ctr"/>
            <a:lstStyle/>
            <a:p>
              <a:endParaRPr lang="en-US"/>
            </a:p>
          </p:txBody>
        </p:sp>
        <p:sp>
          <p:nvSpPr>
            <p:cNvPr id="28" name="Freeform 11">
              <a:extLst>
                <a:ext uri="{FF2B5EF4-FFF2-40B4-BE49-F238E27FC236}">
                  <a16:creationId xmlns:a16="http://schemas.microsoft.com/office/drawing/2014/main" id="{5FF116CC-4D97-7D92-1574-3AB5FC7AFDE7}"/>
                </a:ext>
              </a:extLst>
            </p:cNvPr>
            <p:cNvSpPr/>
            <p:nvPr/>
          </p:nvSpPr>
          <p:spPr>
            <a:xfrm>
              <a:off x="6708104" y="1431924"/>
              <a:ext cx="2131095" cy="201454"/>
            </a:xfrm>
            <a:custGeom>
              <a:avLst/>
              <a:gdLst>
                <a:gd name="connsiteX0" fmla="*/ 2131095 w 2131095"/>
                <a:gd name="connsiteY0" fmla="*/ 133966 h 201454"/>
                <a:gd name="connsiteX1" fmla="*/ 1741246 w 2131095"/>
                <a:gd name="connsiteY1" fmla="*/ 163625 h 201454"/>
                <a:gd name="connsiteX2" fmla="*/ 1055875 w 2131095"/>
                <a:gd name="connsiteY2" fmla="*/ 118014 h 201454"/>
                <a:gd name="connsiteX3" fmla="*/ 774754 w 2131095"/>
                <a:gd name="connsiteY3" fmla="*/ 39966 h 201454"/>
                <a:gd name="connsiteX4" fmla="*/ 512893 w 2131095"/>
                <a:gd name="connsiteY4" fmla="*/ 29065 h 201454"/>
                <a:gd name="connsiteX5" fmla="*/ 224914 w 2131095"/>
                <a:gd name="connsiteY5" fmla="*/ 200275 h 201454"/>
                <a:gd name="connsiteX6" fmla="*/ 149304 w 2131095"/>
                <a:gd name="connsiteY6" fmla="*/ 176817 h 201454"/>
                <a:gd name="connsiteX7" fmla="*/ 0 w 2131095"/>
                <a:gd name="connsiteY7" fmla="*/ 0 h 201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095" h="201454">
                  <a:moveTo>
                    <a:pt x="2131095" y="133966"/>
                  </a:moveTo>
                  <a:cubicBezTo>
                    <a:pt x="1999250" y="141712"/>
                    <a:pt x="1876406" y="152016"/>
                    <a:pt x="1741246" y="163625"/>
                  </a:cubicBezTo>
                  <a:cubicBezTo>
                    <a:pt x="1450096" y="186988"/>
                    <a:pt x="1340053" y="183139"/>
                    <a:pt x="1055875" y="118014"/>
                  </a:cubicBezTo>
                  <a:cubicBezTo>
                    <a:pt x="906542" y="83791"/>
                    <a:pt x="839562" y="59986"/>
                    <a:pt x="774754" y="39966"/>
                  </a:cubicBezTo>
                  <a:cubicBezTo>
                    <a:pt x="680771" y="11687"/>
                    <a:pt x="606476" y="-4584"/>
                    <a:pt x="512893" y="29065"/>
                  </a:cubicBezTo>
                  <a:cubicBezTo>
                    <a:pt x="374133" y="78957"/>
                    <a:pt x="309125" y="185958"/>
                    <a:pt x="224914" y="200275"/>
                  </a:cubicBezTo>
                  <a:cubicBezTo>
                    <a:pt x="195024" y="204827"/>
                    <a:pt x="172936" y="196037"/>
                    <a:pt x="149304" y="176817"/>
                  </a:cubicBezTo>
                  <a:cubicBezTo>
                    <a:pt x="97355" y="133683"/>
                    <a:pt x="49092" y="48125"/>
                    <a:pt x="0" y="0"/>
                  </a:cubicBezTo>
                </a:path>
              </a:pathLst>
            </a:custGeom>
            <a:noFill/>
            <a:ln w="6350" cap="rnd">
              <a:solidFill>
                <a:schemeClr val="accent3"/>
              </a:solidFill>
              <a:prstDash val="solid"/>
              <a:round/>
            </a:ln>
          </p:spPr>
          <p:txBody>
            <a:bodyPr rtlCol="0" anchor="ctr"/>
            <a:lstStyle/>
            <a:p>
              <a:endParaRPr lang="en-US"/>
            </a:p>
          </p:txBody>
        </p:sp>
      </p:grpSp>
    </p:spTree>
    <p:extLst>
      <p:ext uri="{BB962C8B-B14F-4D97-AF65-F5344CB8AC3E}">
        <p14:creationId xmlns:p14="http://schemas.microsoft.com/office/powerpoint/2010/main" val="2575223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_Wave_Top_White">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3CEA612-D767-EBA4-9B0E-6BE1AFC87B2F}"/>
              </a:ext>
            </a:extLst>
          </p:cNvPr>
          <p:cNvSpPr>
            <a:spLocks noGrp="1"/>
          </p:cNvSpPr>
          <p:nvPr>
            <p:ph type="pic" sz="quarter" idx="16" hasCustomPrompt="1"/>
          </p:nvPr>
        </p:nvSpPr>
        <p:spPr>
          <a:xfrm>
            <a:off x="0" y="991318"/>
            <a:ext cx="12191999" cy="5866683"/>
          </a:xfrm>
          <a:custGeom>
            <a:avLst/>
            <a:gdLst>
              <a:gd name="connsiteX0" fmla="*/ 12191999 w 12191999"/>
              <a:gd name="connsiteY0" fmla="*/ 0 h 5866683"/>
              <a:gd name="connsiteX1" fmla="*/ 12191999 w 12191999"/>
              <a:gd name="connsiteY1" fmla="*/ 5866683 h 5866683"/>
              <a:gd name="connsiteX2" fmla="*/ 0 w 12191999"/>
              <a:gd name="connsiteY2" fmla="*/ 5866683 h 5866683"/>
              <a:gd name="connsiteX3" fmla="*/ 0 w 12191999"/>
              <a:gd name="connsiteY3" fmla="*/ 4886153 h 5866683"/>
              <a:gd name="connsiteX4" fmla="*/ 450192 w 12191999"/>
              <a:gd name="connsiteY4" fmla="*/ 4872137 h 5866683"/>
              <a:gd name="connsiteX5" fmla="*/ 12191999 w 12191999"/>
              <a:gd name="connsiteY5" fmla="*/ 0 h 586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5866683">
                <a:moveTo>
                  <a:pt x="12191999" y="0"/>
                </a:moveTo>
                <a:lnTo>
                  <a:pt x="12191999" y="5866683"/>
                </a:lnTo>
                <a:lnTo>
                  <a:pt x="0" y="5866683"/>
                </a:lnTo>
                <a:lnTo>
                  <a:pt x="0" y="4886153"/>
                </a:lnTo>
                <a:lnTo>
                  <a:pt x="450192" y="4872137"/>
                </a:lnTo>
                <a:cubicBezTo>
                  <a:pt x="5031545" y="4585540"/>
                  <a:pt x="7467584" y="0"/>
                  <a:pt x="12191999" y="0"/>
                </a:cubicBezTo>
                <a:close/>
              </a:path>
            </a:pathLst>
          </a:custGeom>
          <a:solidFill>
            <a:schemeClr val="bg2"/>
          </a:solidFill>
        </p:spPr>
        <p:txBody>
          <a:bodyPr wrap="square" anchor="b">
            <a:noAutofit/>
          </a:bodyPr>
          <a:lstStyle>
            <a:lvl1pPr marL="0" indent="0" algn="ctr">
              <a:buNone/>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 </a:t>
            </a:r>
          </a:p>
        </p:txBody>
      </p:sp>
      <p:sp>
        <p:nvSpPr>
          <p:cNvPr id="12" name="Title 1">
            <a:extLst>
              <a:ext uri="{FF2B5EF4-FFF2-40B4-BE49-F238E27FC236}">
                <a16:creationId xmlns:a16="http://schemas.microsoft.com/office/drawing/2014/main" id="{8B46B3C1-4EAF-B24F-5186-337D8CADB0EC}"/>
              </a:ext>
            </a:extLst>
          </p:cNvPr>
          <p:cNvSpPr>
            <a:spLocks noGrp="1"/>
          </p:cNvSpPr>
          <p:nvPr>
            <p:ph type="title"/>
          </p:nvPr>
        </p:nvSpPr>
        <p:spPr>
          <a:xfrm>
            <a:off x="515939" y="1743767"/>
            <a:ext cx="5199061" cy="577153"/>
          </a:xfrm>
        </p:spPr>
        <p:txBody>
          <a:bodyPr/>
          <a:lstStyle>
            <a:lvl1pPr>
              <a:defRPr sz="3200">
                <a:solidFill>
                  <a:schemeClr val="tx1"/>
                </a:solidFill>
              </a:defRPr>
            </a:lvl1pPr>
          </a:lstStyle>
          <a:p>
            <a:endParaRPr lang="en-US" dirty="0"/>
          </a:p>
        </p:txBody>
      </p:sp>
      <p:sp>
        <p:nvSpPr>
          <p:cNvPr id="14" name="Date Placeholder 2">
            <a:extLst>
              <a:ext uri="{FF2B5EF4-FFF2-40B4-BE49-F238E27FC236}">
                <a16:creationId xmlns:a16="http://schemas.microsoft.com/office/drawing/2014/main" id="{9EEA2138-B5A0-EA4C-6038-131727AD4E27}"/>
              </a:ext>
            </a:extLst>
          </p:cNvPr>
          <p:cNvSpPr>
            <a:spLocks noGrp="1"/>
          </p:cNvSpPr>
          <p:nvPr>
            <p:ph type="dt" sz="half" idx="10"/>
          </p:nvPr>
        </p:nvSpPr>
        <p:spPr>
          <a:xfrm>
            <a:off x="515939" y="3407420"/>
            <a:ext cx="1727200" cy="260593"/>
          </a:xfrm>
        </p:spPr>
        <p:txBody>
          <a:bodyPr/>
          <a:lstStyle>
            <a:lvl1pPr algn="l">
              <a:defRPr sz="1200">
                <a:solidFill>
                  <a:schemeClr val="tx1"/>
                </a:solidFill>
              </a:defRPr>
            </a:lvl1pPr>
          </a:lstStyle>
          <a:p>
            <a:r>
              <a:rPr lang="en-US"/>
              <a:t>Date</a:t>
            </a:r>
            <a:endParaRPr lang="en-US" sz="1400"/>
          </a:p>
        </p:txBody>
      </p:sp>
      <p:sp>
        <p:nvSpPr>
          <p:cNvPr id="15" name="Text Placeholder 7">
            <a:extLst>
              <a:ext uri="{FF2B5EF4-FFF2-40B4-BE49-F238E27FC236}">
                <a16:creationId xmlns:a16="http://schemas.microsoft.com/office/drawing/2014/main" id="{0E1CFD98-E55F-070B-3404-D04BB907479C}"/>
              </a:ext>
            </a:extLst>
          </p:cNvPr>
          <p:cNvSpPr>
            <a:spLocks noGrp="1"/>
          </p:cNvSpPr>
          <p:nvPr>
            <p:ph type="body" sz="quarter" idx="13" hasCustomPrompt="1"/>
          </p:nvPr>
        </p:nvSpPr>
        <p:spPr>
          <a:xfrm>
            <a:off x="515939" y="2344067"/>
            <a:ext cx="5199061" cy="525135"/>
          </a:xfrm>
          <a:prstGeom prst="rect">
            <a:avLst/>
          </a:prstGeom>
        </p:spPr>
        <p:txBody>
          <a:bodyPr wrap="square" lIns="0" tIns="0" rIns="0" bIns="0"/>
          <a:lstStyle>
            <a:lvl1pPr marL="0" indent="0" algn="l">
              <a:lnSpc>
                <a:spcPct val="100000"/>
              </a:lnSpc>
              <a:buNone/>
              <a:defRPr sz="1600" b="0" i="0">
                <a:solidFill>
                  <a:schemeClr val="tx1"/>
                </a:solidFill>
                <a:latin typeface="Arial" charset="0"/>
                <a:ea typeface="Arial" charset="0"/>
                <a:cs typeface="Arial" charset="0"/>
              </a:defRPr>
            </a:lvl1pPr>
          </a:lstStyle>
          <a:p>
            <a:pPr lvl="0"/>
            <a:r>
              <a:rPr lang="en-US"/>
              <a:t>Subhead Line 1</a:t>
            </a:r>
          </a:p>
        </p:txBody>
      </p:sp>
      <p:pic>
        <p:nvPicPr>
          <p:cNvPr id="3" name="Graphic 2">
            <a:extLst>
              <a:ext uri="{FF2B5EF4-FFF2-40B4-BE49-F238E27FC236}">
                <a16:creationId xmlns:a16="http://schemas.microsoft.com/office/drawing/2014/main" id="{8386F0A4-9B60-C317-5860-2F77D3B429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5939" y="453099"/>
            <a:ext cx="752094" cy="429768"/>
          </a:xfrm>
          <a:prstGeom prst="rect">
            <a:avLst/>
          </a:prstGeom>
        </p:spPr>
      </p:pic>
    </p:spTree>
    <p:extLst>
      <p:ext uri="{BB962C8B-B14F-4D97-AF65-F5344CB8AC3E}">
        <p14:creationId xmlns:p14="http://schemas.microsoft.com/office/powerpoint/2010/main" val="11298785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V White 4 Names ">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F2F5ED-D767-4AA5-5DF7-151982E2B009}"/>
              </a:ext>
            </a:extLst>
          </p:cNvPr>
          <p:cNvSpPr/>
          <p:nvPr userDrawn="1"/>
        </p:nvSpPr>
        <p:spPr>
          <a:xfrm>
            <a:off x="-1" y="1417808"/>
            <a:ext cx="12191999" cy="51646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itle 1">
            <a:extLst>
              <a:ext uri="{FF2B5EF4-FFF2-40B4-BE49-F238E27FC236}">
                <a16:creationId xmlns:a16="http://schemas.microsoft.com/office/drawing/2014/main" id="{BDC87516-0DE6-5470-2B1B-F721BBA90B03}"/>
              </a:ext>
            </a:extLst>
          </p:cNvPr>
          <p:cNvSpPr>
            <a:spLocks noGrp="1"/>
          </p:cNvSpPr>
          <p:nvPr>
            <p:ph type="title" hasCustomPrompt="1"/>
          </p:nvPr>
        </p:nvSpPr>
        <p:spPr>
          <a:xfrm>
            <a:off x="515939" y="349407"/>
            <a:ext cx="7386636" cy="577153"/>
          </a:xfrm>
          <a:noFill/>
        </p:spPr>
        <p:txBody>
          <a:bodyPr/>
          <a:lstStyle>
            <a:lvl1pPr>
              <a:defRPr>
                <a:solidFill>
                  <a:schemeClr val="bg1"/>
                </a:solidFill>
              </a:defRPr>
            </a:lvl1pPr>
          </a:lstStyle>
          <a:p>
            <a:r>
              <a:rPr lang="en-US" dirty="0"/>
              <a:t>Click to edit title</a:t>
            </a:r>
          </a:p>
        </p:txBody>
      </p:sp>
      <p:pic>
        <p:nvPicPr>
          <p:cNvPr id="2" name="Graphic 1">
            <a:extLst>
              <a:ext uri="{FF2B5EF4-FFF2-40B4-BE49-F238E27FC236}">
                <a16:creationId xmlns:a16="http://schemas.microsoft.com/office/drawing/2014/main" id="{3F6B1BBC-E117-DFC7-4681-F53E417CB09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rot="10800000" flipV="1">
            <a:off x="9256874" y="378232"/>
            <a:ext cx="2935126" cy="1039579"/>
          </a:xfrm>
          <a:prstGeom prst="rect">
            <a:avLst/>
          </a:prstGeom>
        </p:spPr>
      </p:pic>
      <p:sp>
        <p:nvSpPr>
          <p:cNvPr id="6" name="Text Placeholder 1">
            <a:extLst>
              <a:ext uri="{FF2B5EF4-FFF2-40B4-BE49-F238E27FC236}">
                <a16:creationId xmlns:a16="http://schemas.microsoft.com/office/drawing/2014/main" id="{CE8C06C3-3F23-8E28-FFAA-D203C9DCD890}"/>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bg1"/>
                </a:solidFill>
              </a:defRPr>
            </a:lvl1pPr>
          </a:lstStyle>
          <a:p>
            <a:pPr defTabSz="180000" fontAlgn="auto">
              <a:spcAft>
                <a:spcPts val="0"/>
              </a:spcAft>
              <a:defRPr/>
            </a:pPr>
            <a:r>
              <a:rPr lang="en-US" dirty="0"/>
              <a:t>Optional Subtitle</a:t>
            </a:r>
          </a:p>
        </p:txBody>
      </p:sp>
      <p:sp>
        <p:nvSpPr>
          <p:cNvPr id="3" name="Rectangle 2">
            <a:extLst>
              <a:ext uri="{FF2B5EF4-FFF2-40B4-BE49-F238E27FC236}">
                <a16:creationId xmlns:a16="http://schemas.microsoft.com/office/drawing/2014/main" id="{1D173E44-466E-559D-1A76-A6AE9DEC09F1}"/>
              </a:ext>
            </a:extLst>
          </p:cNvPr>
          <p:cNvSpPr/>
          <p:nvPr userDrawn="1"/>
        </p:nvSpPr>
        <p:spPr>
          <a:xfrm>
            <a:off x="0" y="6591689"/>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4">
            <a:extLst>
              <a:ext uri="{FF2B5EF4-FFF2-40B4-BE49-F238E27FC236}">
                <a16:creationId xmlns:a16="http://schemas.microsoft.com/office/drawing/2014/main" id="{9FA5E02E-4DD9-BA1E-671E-8EBEC85D2153}"/>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en-US"/>
              <a:t>Date</a:t>
            </a:r>
            <a:endParaRPr lang="en-US" dirty="0"/>
          </a:p>
        </p:txBody>
      </p:sp>
      <p:sp>
        <p:nvSpPr>
          <p:cNvPr id="7" name="Slide Number Placeholder 6">
            <a:extLst>
              <a:ext uri="{FF2B5EF4-FFF2-40B4-BE49-F238E27FC236}">
                <a16:creationId xmlns:a16="http://schemas.microsoft.com/office/drawing/2014/main" id="{FFEDAC63-5DB5-F7D6-747E-933195686698}"/>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dirty="0"/>
          </a:p>
        </p:txBody>
      </p:sp>
      <p:sp>
        <p:nvSpPr>
          <p:cNvPr id="8" name="TextBox 7">
            <a:extLst>
              <a:ext uri="{FF2B5EF4-FFF2-40B4-BE49-F238E27FC236}">
                <a16:creationId xmlns:a16="http://schemas.microsoft.com/office/drawing/2014/main" id="{CBFBBF25-309C-996E-5FCE-20469657ED58}"/>
              </a:ext>
            </a:extLst>
          </p:cNvPr>
          <p:cNvSpPr txBox="1"/>
          <p:nvPr userDrawn="1"/>
        </p:nvSpPr>
        <p:spPr>
          <a:xfrm>
            <a:off x="515938" y="6596798"/>
            <a:ext cx="1727199" cy="246221"/>
          </a:xfrm>
          <a:prstGeom prst="rect">
            <a:avLst/>
          </a:prstGeom>
          <a:noFill/>
        </p:spPr>
        <p:txBody>
          <a:bodyPr wrap="square" lIns="0" rtlCol="0">
            <a:spAutoFit/>
          </a:bodyPr>
          <a:lstStyle/>
          <a:p>
            <a:r>
              <a:rPr lang="en-US" sz="1000" b="0" dirty="0">
                <a:solidFill>
                  <a:schemeClr val="bg1"/>
                </a:solidFill>
              </a:rPr>
              <a:t>www.dlapiper.com</a:t>
            </a:r>
          </a:p>
        </p:txBody>
      </p:sp>
      <p:sp>
        <p:nvSpPr>
          <p:cNvPr id="9" name="Footer Placeholder 3">
            <a:extLst>
              <a:ext uri="{FF2B5EF4-FFF2-40B4-BE49-F238E27FC236}">
                <a16:creationId xmlns:a16="http://schemas.microsoft.com/office/drawing/2014/main" id="{BEF12159-BD33-7CEB-B8BD-5E3719EE163C}"/>
              </a:ext>
            </a:extLst>
          </p:cNvPr>
          <p:cNvSpPr>
            <a:spLocks noGrp="1"/>
          </p:cNvSpPr>
          <p:nvPr>
            <p:ph type="ftr" sz="quarter" idx="17"/>
          </p:nvPr>
        </p:nvSpPr>
        <p:spPr>
          <a:xfrm>
            <a:off x="2387600" y="6596798"/>
            <a:ext cx="7416800" cy="256092"/>
          </a:xfrm>
        </p:spPr>
        <p:txBody>
          <a:bodyPr/>
          <a:lstStyle>
            <a:lvl1pPr>
              <a:defRPr>
                <a:solidFill>
                  <a:schemeClr val="bg1"/>
                </a:solidFill>
              </a:defRPr>
            </a:lvl1pPr>
          </a:lstStyle>
          <a:p>
            <a:endParaRPr lang="en-US" dirty="0"/>
          </a:p>
        </p:txBody>
      </p:sp>
      <p:sp>
        <p:nvSpPr>
          <p:cNvPr id="10" name="Picture Placeholder 37">
            <a:extLst>
              <a:ext uri="{FF2B5EF4-FFF2-40B4-BE49-F238E27FC236}">
                <a16:creationId xmlns:a16="http://schemas.microsoft.com/office/drawing/2014/main" id="{0112E69A-63E5-F2BE-F544-FFC13A84A3BF}"/>
              </a:ext>
            </a:extLst>
          </p:cNvPr>
          <p:cNvSpPr>
            <a:spLocks noGrp="1"/>
          </p:cNvSpPr>
          <p:nvPr>
            <p:ph type="pic" sz="quarter" idx="39" hasCustomPrompt="1"/>
          </p:nvPr>
        </p:nvSpPr>
        <p:spPr>
          <a:xfrm>
            <a:off x="515938" y="1687815"/>
            <a:ext cx="1300162" cy="1317625"/>
          </a:xfrm>
        </p:spPr>
        <p:txBody>
          <a:bodyPr/>
          <a:lstStyle>
            <a:lvl1pPr>
              <a:defRPr>
                <a:solidFill>
                  <a:schemeClr val="tx1"/>
                </a:solidFill>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11" name="Picture Placeholder 37">
            <a:extLst>
              <a:ext uri="{FF2B5EF4-FFF2-40B4-BE49-F238E27FC236}">
                <a16:creationId xmlns:a16="http://schemas.microsoft.com/office/drawing/2014/main" id="{784AA1B6-6A38-35D8-67F7-DEBCC1E5DE1B}"/>
              </a:ext>
            </a:extLst>
          </p:cNvPr>
          <p:cNvSpPr>
            <a:spLocks noGrp="1"/>
          </p:cNvSpPr>
          <p:nvPr>
            <p:ph type="pic" sz="quarter" idx="41" hasCustomPrompt="1"/>
          </p:nvPr>
        </p:nvSpPr>
        <p:spPr>
          <a:xfrm>
            <a:off x="3420017" y="1687815"/>
            <a:ext cx="1300162" cy="1317625"/>
          </a:xfrm>
        </p:spPr>
        <p:txBody>
          <a:bodyPr/>
          <a:lstStyle>
            <a:lvl1pPr>
              <a:defRPr>
                <a:solidFill>
                  <a:schemeClr val="tx1"/>
                </a:solidFill>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12" name="Picture Placeholder 37">
            <a:extLst>
              <a:ext uri="{FF2B5EF4-FFF2-40B4-BE49-F238E27FC236}">
                <a16:creationId xmlns:a16="http://schemas.microsoft.com/office/drawing/2014/main" id="{DA76E887-D54A-D0A9-04AA-1F61675A6708}"/>
              </a:ext>
            </a:extLst>
          </p:cNvPr>
          <p:cNvSpPr>
            <a:spLocks noGrp="1"/>
          </p:cNvSpPr>
          <p:nvPr>
            <p:ph type="pic" sz="quarter" idx="43" hasCustomPrompt="1"/>
          </p:nvPr>
        </p:nvSpPr>
        <p:spPr>
          <a:xfrm>
            <a:off x="6324096" y="1687815"/>
            <a:ext cx="1300162" cy="1317625"/>
          </a:xfrm>
        </p:spPr>
        <p:txBody>
          <a:bodyPr/>
          <a:lstStyle>
            <a:lvl1pPr>
              <a:defRPr>
                <a:solidFill>
                  <a:schemeClr val="tx1"/>
                </a:solidFill>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13" name="Picture Placeholder 37">
            <a:extLst>
              <a:ext uri="{FF2B5EF4-FFF2-40B4-BE49-F238E27FC236}">
                <a16:creationId xmlns:a16="http://schemas.microsoft.com/office/drawing/2014/main" id="{CFBA7A55-950B-7BD3-BCD1-AE334C601126}"/>
              </a:ext>
            </a:extLst>
          </p:cNvPr>
          <p:cNvSpPr>
            <a:spLocks noGrp="1"/>
          </p:cNvSpPr>
          <p:nvPr>
            <p:ph type="pic" sz="quarter" idx="45" hasCustomPrompt="1"/>
          </p:nvPr>
        </p:nvSpPr>
        <p:spPr>
          <a:xfrm>
            <a:off x="9228174" y="1687815"/>
            <a:ext cx="1300162" cy="1317625"/>
          </a:xfrm>
        </p:spPr>
        <p:txBody>
          <a:bodyPr/>
          <a:lstStyle>
            <a:lvl1pPr>
              <a:defRPr>
                <a:solidFill>
                  <a:schemeClr val="tx1"/>
                </a:solidFill>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14" name="Text Placeholder 60">
            <a:extLst>
              <a:ext uri="{FF2B5EF4-FFF2-40B4-BE49-F238E27FC236}">
                <a16:creationId xmlns:a16="http://schemas.microsoft.com/office/drawing/2014/main" id="{346760CD-764F-77DF-D8CF-18530F4055E2}"/>
              </a:ext>
            </a:extLst>
          </p:cNvPr>
          <p:cNvSpPr>
            <a:spLocks noGrp="1"/>
          </p:cNvSpPr>
          <p:nvPr>
            <p:ph type="body" sz="quarter" idx="46"/>
          </p:nvPr>
        </p:nvSpPr>
        <p:spPr>
          <a:xfrm>
            <a:off x="515936" y="3188355"/>
            <a:ext cx="2448000" cy="3120370"/>
          </a:xfrm>
        </p:spPr>
        <p:txBody>
          <a:bodyPr/>
          <a:lstStyle>
            <a:lvl1pPr>
              <a:lnSpc>
                <a:spcPct val="100000"/>
              </a:lnSpc>
              <a:spcBef>
                <a:spcPts val="300"/>
              </a:spcBef>
              <a:spcAft>
                <a:spcPts val="0"/>
              </a:spcAft>
              <a:defRPr sz="1400" b="0">
                <a:solidFill>
                  <a:schemeClr val="tx1"/>
                </a:solidFill>
                <a:latin typeface="Cambria" panose="02040503050406030204" pitchFamily="18" charset="0"/>
                <a:ea typeface="Cambria" panose="02040503050406030204" pitchFamily="18" charset="0"/>
              </a:defRPr>
            </a:lvl1pPr>
            <a:lvl2pPr>
              <a:lnSpc>
                <a:spcPct val="100000"/>
              </a:lnSpc>
              <a:spcBef>
                <a:spcPts val="300"/>
              </a:spcBef>
              <a:spcAft>
                <a:spcPts val="0"/>
              </a:spcAft>
              <a:defRPr sz="1000" b="1">
                <a:solidFill>
                  <a:schemeClr val="tx1"/>
                </a:solidFill>
              </a:defRPr>
            </a:lvl2pPr>
            <a:lvl3pPr marL="0" indent="0">
              <a:lnSpc>
                <a:spcPct val="100000"/>
              </a:lnSpc>
              <a:spcBef>
                <a:spcPts val="300"/>
              </a:spcBef>
              <a:spcAft>
                <a:spcPts val="0"/>
              </a:spcAft>
              <a:buNone/>
              <a:defRPr sz="1000">
                <a:solidFill>
                  <a:schemeClr val="tx1"/>
                </a:solidFill>
              </a:defRPr>
            </a:lvl3pPr>
            <a:lvl4pPr marL="0" indent="0">
              <a:lnSpc>
                <a:spcPct val="100000"/>
              </a:lnSpc>
              <a:spcBef>
                <a:spcPts val="300"/>
              </a:spcBef>
              <a:spcAft>
                <a:spcPts val="0"/>
              </a:spcAft>
              <a:buNone/>
              <a:defRPr sz="1000" b="1">
                <a:solidFill>
                  <a:schemeClr val="tx1"/>
                </a:solidFill>
              </a:defRPr>
            </a:lvl4pPr>
            <a:lvl5pPr marL="0" indent="0">
              <a:lnSpc>
                <a:spcPct val="100000"/>
              </a:lnSpc>
              <a:spcBef>
                <a:spcPts val="300"/>
              </a:spcBef>
              <a:spcAft>
                <a:spcPts val="0"/>
              </a:spcAft>
              <a:buNone/>
              <a:defRPr sz="1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Text Placeholder 60">
            <a:extLst>
              <a:ext uri="{FF2B5EF4-FFF2-40B4-BE49-F238E27FC236}">
                <a16:creationId xmlns:a16="http://schemas.microsoft.com/office/drawing/2014/main" id="{D14E12CA-B4FE-14CE-AAD8-60FEC3D58560}"/>
              </a:ext>
            </a:extLst>
          </p:cNvPr>
          <p:cNvSpPr>
            <a:spLocks noGrp="1"/>
          </p:cNvSpPr>
          <p:nvPr>
            <p:ph type="body" sz="quarter" idx="47"/>
          </p:nvPr>
        </p:nvSpPr>
        <p:spPr>
          <a:xfrm>
            <a:off x="3420015" y="3188355"/>
            <a:ext cx="2448000" cy="3120370"/>
          </a:xfrm>
        </p:spPr>
        <p:txBody>
          <a:bodyPr/>
          <a:lstStyle>
            <a:lvl1pPr>
              <a:lnSpc>
                <a:spcPct val="100000"/>
              </a:lnSpc>
              <a:spcBef>
                <a:spcPts val="300"/>
              </a:spcBef>
              <a:spcAft>
                <a:spcPts val="0"/>
              </a:spcAft>
              <a:defRPr sz="1400" b="0">
                <a:solidFill>
                  <a:schemeClr val="tx1"/>
                </a:solidFill>
                <a:latin typeface="Cambria" panose="02040503050406030204" pitchFamily="18" charset="0"/>
                <a:ea typeface="Cambria" panose="02040503050406030204" pitchFamily="18" charset="0"/>
              </a:defRPr>
            </a:lvl1pPr>
            <a:lvl2pPr>
              <a:lnSpc>
                <a:spcPct val="100000"/>
              </a:lnSpc>
              <a:spcBef>
                <a:spcPts val="300"/>
              </a:spcBef>
              <a:spcAft>
                <a:spcPts val="0"/>
              </a:spcAft>
              <a:defRPr sz="1000" b="1">
                <a:solidFill>
                  <a:schemeClr val="tx1"/>
                </a:solidFill>
              </a:defRPr>
            </a:lvl2pPr>
            <a:lvl3pPr marL="0" indent="0">
              <a:lnSpc>
                <a:spcPct val="100000"/>
              </a:lnSpc>
              <a:spcBef>
                <a:spcPts val="300"/>
              </a:spcBef>
              <a:spcAft>
                <a:spcPts val="0"/>
              </a:spcAft>
              <a:buNone/>
              <a:defRPr sz="1000">
                <a:solidFill>
                  <a:schemeClr val="tx1"/>
                </a:solidFill>
              </a:defRPr>
            </a:lvl3pPr>
            <a:lvl4pPr marL="0" indent="0">
              <a:lnSpc>
                <a:spcPct val="100000"/>
              </a:lnSpc>
              <a:spcBef>
                <a:spcPts val="300"/>
              </a:spcBef>
              <a:spcAft>
                <a:spcPts val="0"/>
              </a:spcAft>
              <a:buNone/>
              <a:defRPr sz="1000" b="1">
                <a:solidFill>
                  <a:schemeClr val="tx1"/>
                </a:solidFill>
              </a:defRPr>
            </a:lvl4pPr>
            <a:lvl5pPr marL="0" indent="0">
              <a:lnSpc>
                <a:spcPct val="100000"/>
              </a:lnSpc>
              <a:spcBef>
                <a:spcPts val="300"/>
              </a:spcBef>
              <a:spcAft>
                <a:spcPts val="0"/>
              </a:spcAft>
              <a:buNone/>
              <a:defRPr sz="1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7" name="Text Placeholder 60">
            <a:extLst>
              <a:ext uri="{FF2B5EF4-FFF2-40B4-BE49-F238E27FC236}">
                <a16:creationId xmlns:a16="http://schemas.microsoft.com/office/drawing/2014/main" id="{895171D8-B306-A664-B8E2-54425B7C3069}"/>
              </a:ext>
            </a:extLst>
          </p:cNvPr>
          <p:cNvSpPr>
            <a:spLocks noGrp="1"/>
          </p:cNvSpPr>
          <p:nvPr>
            <p:ph type="body" sz="quarter" idx="48"/>
          </p:nvPr>
        </p:nvSpPr>
        <p:spPr>
          <a:xfrm>
            <a:off x="6324094" y="3188355"/>
            <a:ext cx="2448000" cy="3120370"/>
          </a:xfrm>
        </p:spPr>
        <p:txBody>
          <a:bodyPr/>
          <a:lstStyle>
            <a:lvl1pPr>
              <a:lnSpc>
                <a:spcPct val="100000"/>
              </a:lnSpc>
              <a:spcBef>
                <a:spcPts val="300"/>
              </a:spcBef>
              <a:spcAft>
                <a:spcPts val="0"/>
              </a:spcAft>
              <a:defRPr sz="1400" b="0">
                <a:solidFill>
                  <a:schemeClr val="tx1"/>
                </a:solidFill>
                <a:latin typeface="Cambria" panose="02040503050406030204" pitchFamily="18" charset="0"/>
                <a:ea typeface="Cambria" panose="02040503050406030204" pitchFamily="18" charset="0"/>
              </a:defRPr>
            </a:lvl1pPr>
            <a:lvl2pPr>
              <a:lnSpc>
                <a:spcPct val="100000"/>
              </a:lnSpc>
              <a:spcBef>
                <a:spcPts val="300"/>
              </a:spcBef>
              <a:spcAft>
                <a:spcPts val="0"/>
              </a:spcAft>
              <a:defRPr sz="1000" b="1">
                <a:solidFill>
                  <a:schemeClr val="tx1"/>
                </a:solidFill>
              </a:defRPr>
            </a:lvl2pPr>
            <a:lvl3pPr marL="0" indent="0">
              <a:lnSpc>
                <a:spcPct val="100000"/>
              </a:lnSpc>
              <a:spcBef>
                <a:spcPts val="300"/>
              </a:spcBef>
              <a:spcAft>
                <a:spcPts val="0"/>
              </a:spcAft>
              <a:buNone/>
              <a:defRPr sz="1000">
                <a:solidFill>
                  <a:schemeClr val="tx1"/>
                </a:solidFill>
              </a:defRPr>
            </a:lvl3pPr>
            <a:lvl4pPr marL="0" indent="0">
              <a:lnSpc>
                <a:spcPct val="100000"/>
              </a:lnSpc>
              <a:spcBef>
                <a:spcPts val="300"/>
              </a:spcBef>
              <a:spcAft>
                <a:spcPts val="0"/>
              </a:spcAft>
              <a:buNone/>
              <a:defRPr sz="1000" b="1">
                <a:solidFill>
                  <a:schemeClr val="tx1"/>
                </a:solidFill>
              </a:defRPr>
            </a:lvl4pPr>
            <a:lvl5pPr marL="0" indent="0">
              <a:lnSpc>
                <a:spcPct val="100000"/>
              </a:lnSpc>
              <a:spcBef>
                <a:spcPts val="300"/>
              </a:spcBef>
              <a:spcAft>
                <a:spcPts val="0"/>
              </a:spcAft>
              <a:buNone/>
              <a:defRPr sz="1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8" name="Text Placeholder 60">
            <a:extLst>
              <a:ext uri="{FF2B5EF4-FFF2-40B4-BE49-F238E27FC236}">
                <a16:creationId xmlns:a16="http://schemas.microsoft.com/office/drawing/2014/main" id="{8BA63E16-974A-CD76-DAE4-F5E30DDDF9E3}"/>
              </a:ext>
            </a:extLst>
          </p:cNvPr>
          <p:cNvSpPr>
            <a:spLocks noGrp="1"/>
          </p:cNvSpPr>
          <p:nvPr>
            <p:ph type="body" sz="quarter" idx="49"/>
          </p:nvPr>
        </p:nvSpPr>
        <p:spPr>
          <a:xfrm>
            <a:off x="9228174" y="3188355"/>
            <a:ext cx="2448000" cy="3120370"/>
          </a:xfrm>
        </p:spPr>
        <p:txBody>
          <a:bodyPr/>
          <a:lstStyle>
            <a:lvl1pPr>
              <a:lnSpc>
                <a:spcPct val="100000"/>
              </a:lnSpc>
              <a:spcBef>
                <a:spcPts val="300"/>
              </a:spcBef>
              <a:spcAft>
                <a:spcPts val="0"/>
              </a:spcAft>
              <a:defRPr sz="1400" b="0">
                <a:solidFill>
                  <a:schemeClr val="tx1"/>
                </a:solidFill>
                <a:latin typeface="Cambria" panose="02040503050406030204" pitchFamily="18" charset="0"/>
                <a:ea typeface="Cambria" panose="02040503050406030204" pitchFamily="18" charset="0"/>
              </a:defRPr>
            </a:lvl1pPr>
            <a:lvl2pPr>
              <a:lnSpc>
                <a:spcPct val="100000"/>
              </a:lnSpc>
              <a:spcBef>
                <a:spcPts val="300"/>
              </a:spcBef>
              <a:spcAft>
                <a:spcPts val="0"/>
              </a:spcAft>
              <a:defRPr sz="1000" b="1">
                <a:solidFill>
                  <a:schemeClr val="tx1"/>
                </a:solidFill>
              </a:defRPr>
            </a:lvl2pPr>
            <a:lvl3pPr marL="0" indent="0">
              <a:lnSpc>
                <a:spcPct val="100000"/>
              </a:lnSpc>
              <a:spcBef>
                <a:spcPts val="300"/>
              </a:spcBef>
              <a:spcAft>
                <a:spcPts val="0"/>
              </a:spcAft>
              <a:buNone/>
              <a:defRPr sz="1000">
                <a:solidFill>
                  <a:schemeClr val="tx1"/>
                </a:solidFill>
              </a:defRPr>
            </a:lvl3pPr>
            <a:lvl4pPr marL="0" indent="0">
              <a:lnSpc>
                <a:spcPct val="100000"/>
              </a:lnSpc>
              <a:spcBef>
                <a:spcPts val="300"/>
              </a:spcBef>
              <a:spcAft>
                <a:spcPts val="0"/>
              </a:spcAft>
              <a:buNone/>
              <a:defRPr sz="1000" b="1">
                <a:solidFill>
                  <a:schemeClr val="tx1"/>
                </a:solidFill>
              </a:defRPr>
            </a:lvl4pPr>
            <a:lvl5pPr marL="0" indent="0">
              <a:lnSpc>
                <a:spcPct val="100000"/>
              </a:lnSpc>
              <a:spcBef>
                <a:spcPts val="300"/>
              </a:spcBef>
              <a:spcAft>
                <a:spcPts val="0"/>
              </a:spcAft>
              <a:buNone/>
              <a:defRPr sz="1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cxnSp>
        <p:nvCxnSpPr>
          <p:cNvPr id="22" name="Straight Connector 21">
            <a:extLst>
              <a:ext uri="{FF2B5EF4-FFF2-40B4-BE49-F238E27FC236}">
                <a16:creationId xmlns:a16="http://schemas.microsoft.com/office/drawing/2014/main" id="{672C141A-071B-A1D3-264E-C95510CBC0EE}"/>
              </a:ext>
            </a:extLst>
          </p:cNvPr>
          <p:cNvCxnSpPr>
            <a:cxnSpLocks/>
          </p:cNvCxnSpPr>
          <p:nvPr userDrawn="1"/>
        </p:nvCxnSpPr>
        <p:spPr>
          <a:xfrm>
            <a:off x="3196046" y="3188355"/>
            <a:ext cx="0" cy="312037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F89E21C-6EE1-9D89-4796-8BF7080CA4E2}"/>
              </a:ext>
            </a:extLst>
          </p:cNvPr>
          <p:cNvCxnSpPr>
            <a:cxnSpLocks/>
          </p:cNvCxnSpPr>
          <p:nvPr userDrawn="1"/>
        </p:nvCxnSpPr>
        <p:spPr>
          <a:xfrm>
            <a:off x="6096000" y="3188355"/>
            <a:ext cx="0" cy="312037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81819A6-4C46-E870-E05B-603F209E9981}"/>
              </a:ext>
            </a:extLst>
          </p:cNvPr>
          <p:cNvCxnSpPr>
            <a:cxnSpLocks/>
          </p:cNvCxnSpPr>
          <p:nvPr userDrawn="1"/>
        </p:nvCxnSpPr>
        <p:spPr>
          <a:xfrm>
            <a:off x="8982892" y="3188355"/>
            <a:ext cx="0" cy="312037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08356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V Blue 4 Names ">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F2F5ED-D767-4AA5-5DF7-151982E2B009}"/>
              </a:ext>
            </a:extLst>
          </p:cNvPr>
          <p:cNvSpPr/>
          <p:nvPr userDrawn="1"/>
        </p:nvSpPr>
        <p:spPr>
          <a:xfrm>
            <a:off x="-1" y="-1"/>
            <a:ext cx="12191999" cy="14178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itle 1">
            <a:extLst>
              <a:ext uri="{FF2B5EF4-FFF2-40B4-BE49-F238E27FC236}">
                <a16:creationId xmlns:a16="http://schemas.microsoft.com/office/drawing/2014/main" id="{BDC87516-0DE6-5470-2B1B-F721BBA90B03}"/>
              </a:ext>
            </a:extLst>
          </p:cNvPr>
          <p:cNvSpPr>
            <a:spLocks noGrp="1"/>
          </p:cNvSpPr>
          <p:nvPr>
            <p:ph type="title" hasCustomPrompt="1"/>
          </p:nvPr>
        </p:nvSpPr>
        <p:spPr>
          <a:xfrm>
            <a:off x="515939" y="349407"/>
            <a:ext cx="7386636" cy="577153"/>
          </a:xfrm>
          <a:noFill/>
        </p:spPr>
        <p:txBody>
          <a:bodyPr/>
          <a:lstStyle>
            <a:lvl1pPr>
              <a:defRPr>
                <a:solidFill>
                  <a:schemeClr val="tx1"/>
                </a:solidFill>
              </a:defRPr>
            </a:lvl1pPr>
          </a:lstStyle>
          <a:p>
            <a:r>
              <a:rPr lang="en-US" dirty="0"/>
              <a:t>Click to edit title</a:t>
            </a:r>
          </a:p>
        </p:txBody>
      </p:sp>
      <p:pic>
        <p:nvPicPr>
          <p:cNvPr id="2" name="Graphic 1">
            <a:extLst>
              <a:ext uri="{FF2B5EF4-FFF2-40B4-BE49-F238E27FC236}">
                <a16:creationId xmlns:a16="http://schemas.microsoft.com/office/drawing/2014/main" id="{3F6B1BBC-E117-DFC7-4681-F53E417CB09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rot="10800000" flipV="1">
            <a:off x="9256874" y="378232"/>
            <a:ext cx="2935126" cy="1039579"/>
          </a:xfrm>
          <a:prstGeom prst="rect">
            <a:avLst/>
          </a:prstGeom>
        </p:spPr>
      </p:pic>
      <p:sp>
        <p:nvSpPr>
          <p:cNvPr id="6" name="Text Placeholder 1">
            <a:extLst>
              <a:ext uri="{FF2B5EF4-FFF2-40B4-BE49-F238E27FC236}">
                <a16:creationId xmlns:a16="http://schemas.microsoft.com/office/drawing/2014/main" id="{CE8C06C3-3F23-8E28-FFAA-D203C9DCD890}"/>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b="0">
                <a:solidFill>
                  <a:schemeClr val="tx2"/>
                </a:solidFill>
              </a:defRPr>
            </a:lvl1pPr>
          </a:lstStyle>
          <a:p>
            <a:pPr defTabSz="180000" fontAlgn="auto">
              <a:spcAft>
                <a:spcPts val="0"/>
              </a:spcAft>
              <a:defRPr/>
            </a:pPr>
            <a:r>
              <a:rPr lang="en-US" dirty="0"/>
              <a:t>Optional Subtitle</a:t>
            </a:r>
          </a:p>
        </p:txBody>
      </p:sp>
      <p:sp>
        <p:nvSpPr>
          <p:cNvPr id="39" name="Picture Placeholder 37">
            <a:extLst>
              <a:ext uri="{FF2B5EF4-FFF2-40B4-BE49-F238E27FC236}">
                <a16:creationId xmlns:a16="http://schemas.microsoft.com/office/drawing/2014/main" id="{17C4B128-EB14-6E34-7874-20F9B2B97E43}"/>
              </a:ext>
            </a:extLst>
          </p:cNvPr>
          <p:cNvSpPr>
            <a:spLocks noGrp="1"/>
          </p:cNvSpPr>
          <p:nvPr>
            <p:ph type="pic" sz="quarter" idx="39" hasCustomPrompt="1"/>
          </p:nvPr>
        </p:nvSpPr>
        <p:spPr>
          <a:xfrm>
            <a:off x="515938" y="1687815"/>
            <a:ext cx="1300162" cy="1317625"/>
          </a:xfrm>
        </p:spPr>
        <p:txBody>
          <a:bodyPr/>
          <a:lstStyle>
            <a:lvl1pPr>
              <a:defRPr>
                <a:solidFill>
                  <a:schemeClr val="bg1"/>
                </a:solidFill>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43" name="Picture Placeholder 37">
            <a:extLst>
              <a:ext uri="{FF2B5EF4-FFF2-40B4-BE49-F238E27FC236}">
                <a16:creationId xmlns:a16="http://schemas.microsoft.com/office/drawing/2014/main" id="{929F3547-CF81-E9E2-B397-BC8085175506}"/>
              </a:ext>
            </a:extLst>
          </p:cNvPr>
          <p:cNvSpPr>
            <a:spLocks noGrp="1"/>
          </p:cNvSpPr>
          <p:nvPr>
            <p:ph type="pic" sz="quarter" idx="41" hasCustomPrompt="1"/>
          </p:nvPr>
        </p:nvSpPr>
        <p:spPr>
          <a:xfrm>
            <a:off x="3420017" y="1687815"/>
            <a:ext cx="1300162" cy="1317625"/>
          </a:xfrm>
        </p:spPr>
        <p:txBody>
          <a:bodyPr/>
          <a:lstStyle>
            <a:lvl1pPr>
              <a:defRPr>
                <a:solidFill>
                  <a:schemeClr val="bg1"/>
                </a:solidFill>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50" name="Picture Placeholder 37">
            <a:extLst>
              <a:ext uri="{FF2B5EF4-FFF2-40B4-BE49-F238E27FC236}">
                <a16:creationId xmlns:a16="http://schemas.microsoft.com/office/drawing/2014/main" id="{8E701A56-4A75-AD16-365A-EAF63F2AFF42}"/>
              </a:ext>
            </a:extLst>
          </p:cNvPr>
          <p:cNvSpPr>
            <a:spLocks noGrp="1"/>
          </p:cNvSpPr>
          <p:nvPr>
            <p:ph type="pic" sz="quarter" idx="43" hasCustomPrompt="1"/>
          </p:nvPr>
        </p:nvSpPr>
        <p:spPr>
          <a:xfrm>
            <a:off x="6324096" y="1687815"/>
            <a:ext cx="1300162" cy="1317625"/>
          </a:xfrm>
        </p:spPr>
        <p:txBody>
          <a:bodyPr/>
          <a:lstStyle>
            <a:lvl1pPr>
              <a:defRPr>
                <a:solidFill>
                  <a:schemeClr val="bg1"/>
                </a:solidFill>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54" name="Picture Placeholder 37">
            <a:extLst>
              <a:ext uri="{FF2B5EF4-FFF2-40B4-BE49-F238E27FC236}">
                <a16:creationId xmlns:a16="http://schemas.microsoft.com/office/drawing/2014/main" id="{0FDEE885-FA52-9BE6-FC69-050B96B72A51}"/>
              </a:ext>
            </a:extLst>
          </p:cNvPr>
          <p:cNvSpPr>
            <a:spLocks noGrp="1"/>
          </p:cNvSpPr>
          <p:nvPr>
            <p:ph type="pic" sz="quarter" idx="45" hasCustomPrompt="1"/>
          </p:nvPr>
        </p:nvSpPr>
        <p:spPr>
          <a:xfrm>
            <a:off x="9228174" y="1687815"/>
            <a:ext cx="1300162" cy="1317625"/>
          </a:xfrm>
        </p:spPr>
        <p:txBody>
          <a:bodyPr/>
          <a:lstStyle>
            <a:lvl1pPr>
              <a:defRPr>
                <a:solidFill>
                  <a:schemeClr val="bg1"/>
                </a:solidFill>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Profile Pictures”</a:t>
            </a:r>
            <a:endParaRPr lang="en-GB" dirty="0"/>
          </a:p>
          <a:p>
            <a:endParaRPr lang="en-GB" dirty="0"/>
          </a:p>
        </p:txBody>
      </p:sp>
      <p:sp>
        <p:nvSpPr>
          <p:cNvPr id="55" name="Rectangle 54">
            <a:extLst>
              <a:ext uri="{FF2B5EF4-FFF2-40B4-BE49-F238E27FC236}">
                <a16:creationId xmlns:a16="http://schemas.microsoft.com/office/drawing/2014/main" id="{7AB5FD07-D9ED-691E-EFE3-E9133572CCA4}"/>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Date Placeholder 4">
            <a:extLst>
              <a:ext uri="{FF2B5EF4-FFF2-40B4-BE49-F238E27FC236}">
                <a16:creationId xmlns:a16="http://schemas.microsoft.com/office/drawing/2014/main" id="{327152AD-4AAF-53CA-72A1-E2226CFD7849}"/>
              </a:ext>
            </a:extLst>
          </p:cNvPr>
          <p:cNvSpPr>
            <a:spLocks noGrp="1"/>
          </p:cNvSpPr>
          <p:nvPr>
            <p:ph type="dt" sz="half" idx="10"/>
          </p:nvPr>
        </p:nvSpPr>
        <p:spPr>
          <a:xfrm>
            <a:off x="9948863" y="6596798"/>
            <a:ext cx="1727201" cy="261201"/>
          </a:xfrm>
        </p:spPr>
        <p:txBody>
          <a:bodyPr/>
          <a:lstStyle>
            <a:lvl1pPr>
              <a:defRPr>
                <a:solidFill>
                  <a:schemeClr val="tx1"/>
                </a:solidFill>
              </a:defRPr>
            </a:lvl1pPr>
          </a:lstStyle>
          <a:p>
            <a:r>
              <a:rPr lang="en-US"/>
              <a:t>Date</a:t>
            </a:r>
            <a:endParaRPr lang="en-US" dirty="0"/>
          </a:p>
        </p:txBody>
      </p:sp>
      <p:sp>
        <p:nvSpPr>
          <p:cNvPr id="57" name="Slide Number Placeholder 6">
            <a:extLst>
              <a:ext uri="{FF2B5EF4-FFF2-40B4-BE49-F238E27FC236}">
                <a16:creationId xmlns:a16="http://schemas.microsoft.com/office/drawing/2014/main" id="{352B0FBA-5D69-6A4A-4D2B-21917CE286E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dirty="0"/>
          </a:p>
        </p:txBody>
      </p:sp>
      <p:sp>
        <p:nvSpPr>
          <p:cNvPr id="58" name="TextBox 57">
            <a:extLst>
              <a:ext uri="{FF2B5EF4-FFF2-40B4-BE49-F238E27FC236}">
                <a16:creationId xmlns:a16="http://schemas.microsoft.com/office/drawing/2014/main" id="{C897BC3A-6F51-B114-8705-8FB48443F87E}"/>
              </a:ext>
            </a:extLst>
          </p:cNvPr>
          <p:cNvSpPr txBox="1"/>
          <p:nvPr userDrawn="1"/>
        </p:nvSpPr>
        <p:spPr>
          <a:xfrm>
            <a:off x="515938" y="6596798"/>
            <a:ext cx="1727199" cy="246221"/>
          </a:xfrm>
          <a:prstGeom prst="rect">
            <a:avLst/>
          </a:prstGeom>
          <a:noFill/>
        </p:spPr>
        <p:txBody>
          <a:bodyPr wrap="square" lIns="0" rtlCol="0">
            <a:spAutoFit/>
          </a:bodyPr>
          <a:lstStyle/>
          <a:p>
            <a:r>
              <a:rPr lang="en-US" sz="1000" b="0" dirty="0">
                <a:solidFill>
                  <a:schemeClr val="tx1"/>
                </a:solidFill>
              </a:rPr>
              <a:t>www.dlapiper.com</a:t>
            </a:r>
          </a:p>
        </p:txBody>
      </p:sp>
      <p:sp>
        <p:nvSpPr>
          <p:cNvPr id="59" name="Footer Placeholder 3">
            <a:extLst>
              <a:ext uri="{FF2B5EF4-FFF2-40B4-BE49-F238E27FC236}">
                <a16:creationId xmlns:a16="http://schemas.microsoft.com/office/drawing/2014/main" id="{396DE760-4352-C84D-25C6-251F5E448A29}"/>
              </a:ext>
            </a:extLst>
          </p:cNvPr>
          <p:cNvSpPr>
            <a:spLocks noGrp="1"/>
          </p:cNvSpPr>
          <p:nvPr>
            <p:ph type="ftr" sz="quarter" idx="17"/>
          </p:nvPr>
        </p:nvSpPr>
        <p:spPr>
          <a:xfrm>
            <a:off x="2387600" y="6596798"/>
            <a:ext cx="7416800" cy="256092"/>
          </a:xfrm>
        </p:spPr>
        <p:txBody>
          <a:bodyPr/>
          <a:lstStyle>
            <a:lvl1pPr>
              <a:defRPr>
                <a:solidFill>
                  <a:schemeClr val="tx1"/>
                </a:solidFill>
              </a:defRPr>
            </a:lvl1pPr>
          </a:lstStyle>
          <a:p>
            <a:endParaRPr lang="en-US" dirty="0"/>
          </a:p>
        </p:txBody>
      </p:sp>
      <p:cxnSp>
        <p:nvCxnSpPr>
          <p:cNvPr id="4" name="Straight Connector 3">
            <a:extLst>
              <a:ext uri="{FF2B5EF4-FFF2-40B4-BE49-F238E27FC236}">
                <a16:creationId xmlns:a16="http://schemas.microsoft.com/office/drawing/2014/main" id="{3C3FFC7D-CDE0-2D1B-51CE-0C1E0B89982A}"/>
              </a:ext>
            </a:extLst>
          </p:cNvPr>
          <p:cNvCxnSpPr>
            <a:cxnSpLocks/>
          </p:cNvCxnSpPr>
          <p:nvPr userDrawn="1"/>
        </p:nvCxnSpPr>
        <p:spPr>
          <a:xfrm>
            <a:off x="3196046" y="3188355"/>
            <a:ext cx="0" cy="312037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61CC8B4-A1F9-204D-B075-73831AD34D00}"/>
              </a:ext>
            </a:extLst>
          </p:cNvPr>
          <p:cNvCxnSpPr>
            <a:cxnSpLocks/>
          </p:cNvCxnSpPr>
          <p:nvPr userDrawn="1"/>
        </p:nvCxnSpPr>
        <p:spPr>
          <a:xfrm>
            <a:off x="6096000" y="3188355"/>
            <a:ext cx="0" cy="312037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54D0880-4558-47D8-656F-DF437A09ACCB}"/>
              </a:ext>
            </a:extLst>
          </p:cNvPr>
          <p:cNvCxnSpPr>
            <a:cxnSpLocks/>
          </p:cNvCxnSpPr>
          <p:nvPr userDrawn="1"/>
        </p:nvCxnSpPr>
        <p:spPr>
          <a:xfrm>
            <a:off x="8982892" y="3188355"/>
            <a:ext cx="0" cy="312037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Text Placeholder 60">
            <a:extLst>
              <a:ext uri="{FF2B5EF4-FFF2-40B4-BE49-F238E27FC236}">
                <a16:creationId xmlns:a16="http://schemas.microsoft.com/office/drawing/2014/main" id="{C03A001E-382D-0CF5-C8F2-DBF9A3E4A1B9}"/>
              </a:ext>
            </a:extLst>
          </p:cNvPr>
          <p:cNvSpPr>
            <a:spLocks noGrp="1"/>
          </p:cNvSpPr>
          <p:nvPr>
            <p:ph type="body" sz="quarter" idx="46"/>
          </p:nvPr>
        </p:nvSpPr>
        <p:spPr>
          <a:xfrm>
            <a:off x="515936" y="3188355"/>
            <a:ext cx="2448000" cy="3120370"/>
          </a:xfrm>
        </p:spPr>
        <p:txBody>
          <a:bodyPr/>
          <a:lstStyle>
            <a:lvl1pPr>
              <a:lnSpc>
                <a:spcPct val="100000"/>
              </a:lnSpc>
              <a:spcBef>
                <a:spcPts val="300"/>
              </a:spcBef>
              <a:spcAft>
                <a:spcPts val="0"/>
              </a:spcAft>
              <a:defRPr sz="1400" b="0">
                <a:solidFill>
                  <a:schemeClr val="bg1"/>
                </a:solidFill>
                <a:latin typeface="Cambria" panose="02040503050406030204" pitchFamily="18" charset="0"/>
                <a:ea typeface="Cambria" panose="02040503050406030204" pitchFamily="18" charset="0"/>
              </a:defRPr>
            </a:lvl1pPr>
            <a:lvl2pPr>
              <a:lnSpc>
                <a:spcPct val="100000"/>
              </a:lnSpc>
              <a:spcBef>
                <a:spcPts val="300"/>
              </a:spcBef>
              <a:spcAft>
                <a:spcPts val="0"/>
              </a:spcAft>
              <a:defRPr sz="1000" b="1">
                <a:solidFill>
                  <a:schemeClr val="bg1"/>
                </a:solidFill>
              </a:defRPr>
            </a:lvl2pPr>
            <a:lvl3pPr marL="0" indent="0">
              <a:lnSpc>
                <a:spcPct val="100000"/>
              </a:lnSpc>
              <a:spcBef>
                <a:spcPts val="300"/>
              </a:spcBef>
              <a:spcAft>
                <a:spcPts val="0"/>
              </a:spcAft>
              <a:buNone/>
              <a:defRPr sz="1000">
                <a:solidFill>
                  <a:schemeClr val="bg1"/>
                </a:solidFill>
              </a:defRPr>
            </a:lvl3pPr>
            <a:lvl4pPr marL="0" indent="0">
              <a:lnSpc>
                <a:spcPct val="100000"/>
              </a:lnSpc>
              <a:spcBef>
                <a:spcPts val="300"/>
              </a:spcBef>
              <a:spcAft>
                <a:spcPts val="0"/>
              </a:spcAft>
              <a:buNone/>
              <a:defRPr sz="1000" b="1">
                <a:solidFill>
                  <a:schemeClr val="bg1"/>
                </a:solidFill>
              </a:defRPr>
            </a:lvl4pPr>
            <a:lvl5pPr marL="0" indent="0">
              <a:lnSpc>
                <a:spcPct val="100000"/>
              </a:lnSpc>
              <a:spcBef>
                <a:spcPts val="300"/>
              </a:spcBef>
              <a:spcAft>
                <a:spcPts val="0"/>
              </a:spcAft>
              <a:buNone/>
              <a:defRPr sz="10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60">
            <a:extLst>
              <a:ext uri="{FF2B5EF4-FFF2-40B4-BE49-F238E27FC236}">
                <a16:creationId xmlns:a16="http://schemas.microsoft.com/office/drawing/2014/main" id="{02B2B8EE-F433-23A3-EB1A-D33FD105E210}"/>
              </a:ext>
            </a:extLst>
          </p:cNvPr>
          <p:cNvSpPr>
            <a:spLocks noGrp="1"/>
          </p:cNvSpPr>
          <p:nvPr>
            <p:ph type="body" sz="quarter" idx="47"/>
          </p:nvPr>
        </p:nvSpPr>
        <p:spPr>
          <a:xfrm>
            <a:off x="3420015" y="3188355"/>
            <a:ext cx="2448000" cy="3120370"/>
          </a:xfrm>
        </p:spPr>
        <p:txBody>
          <a:bodyPr/>
          <a:lstStyle>
            <a:lvl1pPr>
              <a:lnSpc>
                <a:spcPct val="100000"/>
              </a:lnSpc>
              <a:spcBef>
                <a:spcPts val="300"/>
              </a:spcBef>
              <a:spcAft>
                <a:spcPts val="0"/>
              </a:spcAft>
              <a:defRPr sz="1400" b="0">
                <a:solidFill>
                  <a:schemeClr val="bg1"/>
                </a:solidFill>
                <a:latin typeface="Cambria" panose="02040503050406030204" pitchFamily="18" charset="0"/>
                <a:ea typeface="Cambria" panose="02040503050406030204" pitchFamily="18" charset="0"/>
              </a:defRPr>
            </a:lvl1pPr>
            <a:lvl2pPr>
              <a:lnSpc>
                <a:spcPct val="100000"/>
              </a:lnSpc>
              <a:spcBef>
                <a:spcPts val="300"/>
              </a:spcBef>
              <a:spcAft>
                <a:spcPts val="0"/>
              </a:spcAft>
              <a:defRPr sz="1000" b="1">
                <a:solidFill>
                  <a:schemeClr val="bg1"/>
                </a:solidFill>
              </a:defRPr>
            </a:lvl2pPr>
            <a:lvl3pPr marL="0" indent="0">
              <a:lnSpc>
                <a:spcPct val="100000"/>
              </a:lnSpc>
              <a:spcBef>
                <a:spcPts val="300"/>
              </a:spcBef>
              <a:spcAft>
                <a:spcPts val="0"/>
              </a:spcAft>
              <a:buNone/>
              <a:defRPr sz="1000">
                <a:solidFill>
                  <a:schemeClr val="bg1"/>
                </a:solidFill>
              </a:defRPr>
            </a:lvl3pPr>
            <a:lvl4pPr marL="0" indent="0">
              <a:lnSpc>
                <a:spcPct val="100000"/>
              </a:lnSpc>
              <a:spcBef>
                <a:spcPts val="300"/>
              </a:spcBef>
              <a:spcAft>
                <a:spcPts val="0"/>
              </a:spcAft>
              <a:buNone/>
              <a:defRPr sz="1000" b="1">
                <a:solidFill>
                  <a:schemeClr val="bg1"/>
                </a:solidFill>
              </a:defRPr>
            </a:lvl4pPr>
            <a:lvl5pPr marL="0" indent="0">
              <a:lnSpc>
                <a:spcPct val="100000"/>
              </a:lnSpc>
              <a:spcBef>
                <a:spcPts val="300"/>
              </a:spcBef>
              <a:spcAft>
                <a:spcPts val="0"/>
              </a:spcAft>
              <a:buNone/>
              <a:defRPr sz="10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60">
            <a:extLst>
              <a:ext uri="{FF2B5EF4-FFF2-40B4-BE49-F238E27FC236}">
                <a16:creationId xmlns:a16="http://schemas.microsoft.com/office/drawing/2014/main" id="{8B05B097-D51F-0721-7F8D-3B6FE3920FF9}"/>
              </a:ext>
            </a:extLst>
          </p:cNvPr>
          <p:cNvSpPr>
            <a:spLocks noGrp="1"/>
          </p:cNvSpPr>
          <p:nvPr>
            <p:ph type="body" sz="quarter" idx="48"/>
          </p:nvPr>
        </p:nvSpPr>
        <p:spPr>
          <a:xfrm>
            <a:off x="6324094" y="3188355"/>
            <a:ext cx="2448000" cy="3120370"/>
          </a:xfrm>
        </p:spPr>
        <p:txBody>
          <a:bodyPr/>
          <a:lstStyle>
            <a:lvl1pPr>
              <a:lnSpc>
                <a:spcPct val="100000"/>
              </a:lnSpc>
              <a:spcBef>
                <a:spcPts val="300"/>
              </a:spcBef>
              <a:spcAft>
                <a:spcPts val="0"/>
              </a:spcAft>
              <a:defRPr lang="en-GB" sz="1400" b="0" kern="1200" dirty="0">
                <a:solidFill>
                  <a:schemeClr val="bg1"/>
                </a:solidFill>
                <a:latin typeface="Cambria" panose="02040503050406030204" pitchFamily="18" charset="0"/>
                <a:ea typeface="Cambria" panose="02040503050406030204" pitchFamily="18" charset="0"/>
                <a:cs typeface="+mn-cs"/>
              </a:defRPr>
            </a:lvl1pPr>
            <a:lvl2pPr>
              <a:lnSpc>
                <a:spcPct val="100000"/>
              </a:lnSpc>
              <a:spcBef>
                <a:spcPts val="300"/>
              </a:spcBef>
              <a:spcAft>
                <a:spcPts val="0"/>
              </a:spcAft>
              <a:defRPr sz="1000" b="1">
                <a:solidFill>
                  <a:schemeClr val="bg1"/>
                </a:solidFill>
              </a:defRPr>
            </a:lvl2pPr>
            <a:lvl3pPr marL="0" indent="0">
              <a:lnSpc>
                <a:spcPct val="100000"/>
              </a:lnSpc>
              <a:spcBef>
                <a:spcPts val="300"/>
              </a:spcBef>
              <a:spcAft>
                <a:spcPts val="0"/>
              </a:spcAft>
              <a:buNone/>
              <a:defRPr sz="1000">
                <a:solidFill>
                  <a:schemeClr val="bg1"/>
                </a:solidFill>
              </a:defRPr>
            </a:lvl3pPr>
            <a:lvl4pPr marL="0" indent="0">
              <a:lnSpc>
                <a:spcPct val="100000"/>
              </a:lnSpc>
              <a:spcBef>
                <a:spcPts val="300"/>
              </a:spcBef>
              <a:spcAft>
                <a:spcPts val="0"/>
              </a:spcAft>
              <a:buNone/>
              <a:defRPr sz="1000" b="1">
                <a:solidFill>
                  <a:schemeClr val="bg1"/>
                </a:solidFill>
              </a:defRPr>
            </a:lvl4pPr>
            <a:lvl5pPr marL="0" indent="0">
              <a:lnSpc>
                <a:spcPct val="100000"/>
              </a:lnSpc>
              <a:spcBef>
                <a:spcPts val="300"/>
              </a:spcBef>
              <a:spcAft>
                <a:spcPts val="0"/>
              </a:spcAft>
              <a:buNone/>
              <a:defRPr sz="1000">
                <a:solidFill>
                  <a:schemeClr val="bg1"/>
                </a:solidFill>
              </a:defRPr>
            </a:lvl5pPr>
          </a:lstStyle>
          <a:p>
            <a:pPr marL="0" lvl="0" indent="0" algn="l" defTabSz="914400" rtl="0" eaLnBrk="1" latinLnBrk="0" hangingPunct="1">
              <a:lnSpc>
                <a:spcPct val="100000"/>
              </a:lnSpc>
              <a:spcBef>
                <a:spcPts val="300"/>
              </a:spcBef>
              <a:spcAft>
                <a:spcPts val="0"/>
              </a:spcAft>
              <a:buClrTx/>
              <a:buFont typeface="Arial" panose="020B0604020202020204" pitchFamily="34" charset="0"/>
              <a:buNone/>
              <a:tabLst/>
            </a:pPr>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60">
            <a:extLst>
              <a:ext uri="{FF2B5EF4-FFF2-40B4-BE49-F238E27FC236}">
                <a16:creationId xmlns:a16="http://schemas.microsoft.com/office/drawing/2014/main" id="{B5277CBC-EBE7-53C4-AD8C-E9E9D07ED0A3}"/>
              </a:ext>
            </a:extLst>
          </p:cNvPr>
          <p:cNvSpPr>
            <a:spLocks noGrp="1"/>
          </p:cNvSpPr>
          <p:nvPr>
            <p:ph type="body" sz="quarter" idx="49"/>
          </p:nvPr>
        </p:nvSpPr>
        <p:spPr>
          <a:xfrm>
            <a:off x="9228174" y="3188355"/>
            <a:ext cx="2448000" cy="3120370"/>
          </a:xfrm>
        </p:spPr>
        <p:txBody>
          <a:bodyPr/>
          <a:lstStyle>
            <a:lvl1pPr>
              <a:lnSpc>
                <a:spcPct val="100000"/>
              </a:lnSpc>
              <a:spcBef>
                <a:spcPts val="300"/>
              </a:spcBef>
              <a:spcAft>
                <a:spcPts val="0"/>
              </a:spcAft>
              <a:defRPr lang="en-GB" sz="1400" b="0" kern="1200" dirty="0">
                <a:solidFill>
                  <a:schemeClr val="bg1"/>
                </a:solidFill>
                <a:latin typeface="Cambria" panose="02040503050406030204" pitchFamily="18" charset="0"/>
                <a:ea typeface="Cambria" panose="02040503050406030204" pitchFamily="18" charset="0"/>
                <a:cs typeface="+mn-cs"/>
              </a:defRPr>
            </a:lvl1pPr>
            <a:lvl2pPr>
              <a:lnSpc>
                <a:spcPct val="100000"/>
              </a:lnSpc>
              <a:spcBef>
                <a:spcPts val="300"/>
              </a:spcBef>
              <a:spcAft>
                <a:spcPts val="0"/>
              </a:spcAft>
              <a:defRPr sz="1000" b="1">
                <a:solidFill>
                  <a:schemeClr val="bg1"/>
                </a:solidFill>
              </a:defRPr>
            </a:lvl2pPr>
            <a:lvl3pPr marL="0" indent="0">
              <a:lnSpc>
                <a:spcPct val="100000"/>
              </a:lnSpc>
              <a:spcBef>
                <a:spcPts val="300"/>
              </a:spcBef>
              <a:spcAft>
                <a:spcPts val="0"/>
              </a:spcAft>
              <a:buNone/>
              <a:defRPr sz="1000">
                <a:solidFill>
                  <a:schemeClr val="bg1"/>
                </a:solidFill>
              </a:defRPr>
            </a:lvl3pPr>
            <a:lvl4pPr marL="0" indent="0">
              <a:lnSpc>
                <a:spcPct val="100000"/>
              </a:lnSpc>
              <a:spcBef>
                <a:spcPts val="300"/>
              </a:spcBef>
              <a:spcAft>
                <a:spcPts val="0"/>
              </a:spcAft>
              <a:buNone/>
              <a:defRPr sz="1000" b="1">
                <a:solidFill>
                  <a:schemeClr val="bg1"/>
                </a:solidFill>
              </a:defRPr>
            </a:lvl4pPr>
            <a:lvl5pPr marL="0" indent="0">
              <a:lnSpc>
                <a:spcPct val="100000"/>
              </a:lnSpc>
              <a:spcBef>
                <a:spcPts val="300"/>
              </a:spcBef>
              <a:spcAft>
                <a:spcPts val="0"/>
              </a:spcAft>
              <a:buNone/>
              <a:defRPr sz="1000">
                <a:solidFill>
                  <a:schemeClr val="bg1"/>
                </a:solidFill>
              </a:defRPr>
            </a:lvl5pPr>
          </a:lstStyle>
          <a:p>
            <a:pPr marL="0" lvl="0" indent="0" algn="l" defTabSz="914400" rtl="0" eaLnBrk="1" latinLnBrk="0" hangingPunct="1">
              <a:lnSpc>
                <a:spcPct val="100000"/>
              </a:lnSpc>
              <a:spcBef>
                <a:spcPts val="300"/>
              </a:spcBef>
              <a:spcAft>
                <a:spcPts val="0"/>
              </a:spcAft>
              <a:buClrTx/>
              <a:buFont typeface="Arial" panose="020B0604020202020204" pitchFamily="34" charset="0"/>
              <a:buNone/>
              <a:tabLst/>
            </a:pPr>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491165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3556000"/>
            <a:ext cx="12192000" cy="3025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vert="horz" lIns="0" tIns="0" rIns="0" bIns="0" spcCol="137160" rtlCol="0">
            <a:noAutofit/>
          </a:bodyPr>
          <a:lstStyle>
            <a:lvl1pPr>
              <a:defRPr lang="en-US" sz="1400">
                <a:solidFill>
                  <a:schemeClr val="tx2"/>
                </a:solidFill>
              </a:defRPr>
            </a:lvl1pPr>
          </a:lstStyle>
          <a:p>
            <a:pPr marL="0" lvl="0" indent="0" defTabSz="180000" fontAlgn="auto">
              <a:spcAft>
                <a:spcPts val="0"/>
              </a:spcAft>
              <a:buNone/>
            </a:pPr>
            <a:r>
              <a:rPr lang="en-US" dirty="0"/>
              <a:t>Optional Subtitle</a:t>
            </a:r>
          </a:p>
        </p:txBody>
      </p:sp>
      <p:sp>
        <p:nvSpPr>
          <p:cNvPr id="2" name="Title 1"/>
          <p:cNvSpPr>
            <a:spLocks noGrp="1"/>
          </p:cNvSpPr>
          <p:nvPr>
            <p:ph type="title" hasCustomPrompt="1"/>
          </p:nvPr>
        </p:nvSpPr>
        <p:spPr/>
        <p:txBody>
          <a:bodyPr/>
          <a:lstStyle>
            <a:lvl1pPr>
              <a:defRPr>
                <a:solidFill>
                  <a:schemeClr val="tx1"/>
                </a:solidFill>
              </a:defRPr>
            </a:lvl1pPr>
          </a:lstStyle>
          <a:p>
            <a:r>
              <a:rPr lang="en-US" dirty="0"/>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8" name="TextBox 7">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pic>
        <p:nvPicPr>
          <p:cNvPr id="3" name="Graphic 2">
            <a:extLst>
              <a:ext uri="{FF2B5EF4-FFF2-40B4-BE49-F238E27FC236}">
                <a16:creationId xmlns:a16="http://schemas.microsoft.com/office/drawing/2014/main" id="{66B615E8-A2A5-AB40-C4BF-5F0C591B9260}"/>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t="9815" r="40810" b="49481"/>
          <a:stretch/>
        </p:blipFill>
        <p:spPr>
          <a:xfrm rot="10800000" flipH="1" flipV="1">
            <a:off x="0" y="5564513"/>
            <a:ext cx="2631440" cy="1017914"/>
          </a:xfrm>
          <a:prstGeom prst="rect">
            <a:avLst/>
          </a:prstGeom>
        </p:spPr>
      </p:pic>
      <p:sp>
        <p:nvSpPr>
          <p:cNvPr id="19" name="Content Placeholder 8">
            <a:extLst>
              <a:ext uri="{FF2B5EF4-FFF2-40B4-BE49-F238E27FC236}">
                <a16:creationId xmlns:a16="http://schemas.microsoft.com/office/drawing/2014/main" id="{371E7079-61D4-4A64-640F-35B900BD32D8}"/>
              </a:ext>
            </a:extLst>
          </p:cNvPr>
          <p:cNvSpPr>
            <a:spLocks noGrp="1"/>
          </p:cNvSpPr>
          <p:nvPr>
            <p:ph sz="quarter" idx="18"/>
          </p:nvPr>
        </p:nvSpPr>
        <p:spPr>
          <a:xfrm>
            <a:off x="515938" y="1431925"/>
            <a:ext cx="11160125" cy="1793399"/>
          </a:xfrm>
        </p:spPr>
        <p:txBody>
          <a:bodyPr numCol="1"/>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68090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Layout White">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9" y="1768979"/>
            <a:ext cx="11160124" cy="4539746"/>
          </a:xfrm>
        </p:spPr>
        <p:txBody>
          <a:bodyPr numCol="1"/>
          <a:lstStyle>
            <a:lvl1pPr>
              <a:lnSpc>
                <a:spcPct val="100000"/>
              </a:lnSpc>
              <a:defRPr sz="1100"/>
            </a:lvl1pPr>
            <a:lvl2pPr>
              <a:lnSpc>
                <a:spcPct val="100000"/>
              </a:lnSpc>
              <a:defRPr sz="1100"/>
            </a:lvl2pPr>
            <a:lvl3pPr>
              <a:lnSpc>
                <a:spcPct val="100000"/>
              </a:lnSpc>
              <a:defRPr sz="1100"/>
            </a:lvl3pPr>
            <a:lvl4pPr>
              <a:lnSpc>
                <a:spcPct val="100000"/>
              </a:lnSpc>
              <a:defRPr sz="1100"/>
            </a:lvl4pPr>
            <a:lvl5pPr>
              <a:lnSpc>
                <a:spcPct val="100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11160124" cy="319688"/>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lvl1pPr>
              <a:defRPr sz="2800"/>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9239661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Layout White w/Dark Sidebar">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8" y="1432200"/>
            <a:ext cx="7380287" cy="4876525"/>
          </a:xfrm>
        </p:spPr>
        <p:txBody>
          <a:bodyPr/>
          <a:lstStyle>
            <a:lvl1pPr>
              <a:lnSpc>
                <a:spcPct val="100000"/>
              </a:lnSpc>
              <a:defRPr sz="1100"/>
            </a:lvl1pPr>
            <a:lvl2pPr>
              <a:lnSpc>
                <a:spcPct val="100000"/>
              </a:lnSpc>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lvl1pPr>
              <a:defRPr sz="2800"/>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8525690" y="0"/>
            <a:ext cx="366630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Tree>
    <p:extLst>
      <p:ext uri="{BB962C8B-B14F-4D97-AF65-F5344CB8AC3E}">
        <p14:creationId xmlns:p14="http://schemas.microsoft.com/office/powerpoint/2010/main" val="276875592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Layout White w/Gray Sidebar">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8" y="1431926"/>
            <a:ext cx="7380287" cy="4876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8525690" y="0"/>
            <a:ext cx="3666309" cy="65818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Tree>
    <p:extLst>
      <p:ext uri="{BB962C8B-B14F-4D97-AF65-F5344CB8AC3E}">
        <p14:creationId xmlns:p14="http://schemas.microsoft.com/office/powerpoint/2010/main" val="35160807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lank Layout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8" name="TextBox 7">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extLst>
      <p:ext uri="{BB962C8B-B14F-4D97-AF65-F5344CB8AC3E}">
        <p14:creationId xmlns:p14="http://schemas.microsoft.com/office/powerpoint/2010/main" val="11972871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Layout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11160124" cy="318223"/>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3" name="Content Placeholder 8"/>
          <p:cNvSpPr>
            <a:spLocks noGrp="1"/>
          </p:cNvSpPr>
          <p:nvPr>
            <p:ph sz="quarter" idx="18"/>
          </p:nvPr>
        </p:nvSpPr>
        <p:spPr>
          <a:xfrm>
            <a:off x="515938" y="1767839"/>
            <a:ext cx="11160125" cy="4540885"/>
          </a:xfrm>
        </p:spPr>
        <p:txBody>
          <a:bodyPr numCol="1"/>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extLst>
      <p:ext uri="{BB962C8B-B14F-4D97-AF65-F5344CB8AC3E}">
        <p14:creationId xmlns:p14="http://schemas.microsoft.com/office/powerpoint/2010/main" val="12136143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Layout Dark w/Side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200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7380288"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a:xfrm>
            <a:off x="515939" y="368300"/>
            <a:ext cx="7383054"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3" name="Content Placeholder 8"/>
          <p:cNvSpPr>
            <a:spLocks noGrp="1"/>
          </p:cNvSpPr>
          <p:nvPr>
            <p:ph sz="quarter" idx="18"/>
          </p:nvPr>
        </p:nvSpPr>
        <p:spPr>
          <a:xfrm>
            <a:off x="515939" y="1432200"/>
            <a:ext cx="7380286" cy="4876525"/>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8B5C996B-0918-804B-BD4C-32A658B584F3}"/>
              </a:ext>
            </a:extLst>
          </p:cNvPr>
          <p:cNvSpPr/>
          <p:nvPr userDrawn="1"/>
        </p:nvSpPr>
        <p:spPr>
          <a:xfrm>
            <a:off x="8525690" y="0"/>
            <a:ext cx="3666309" cy="65818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0" name="TextBox 9">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cxnSp>
        <p:nvCxnSpPr>
          <p:cNvPr id="16" name="Straight Connector 15"/>
          <p:cNvCxnSpPr/>
          <p:nvPr userDrawn="1"/>
        </p:nvCxnSpPr>
        <p:spPr>
          <a:xfrm>
            <a:off x="0" y="6582427"/>
            <a:ext cx="12192000" cy="0"/>
          </a:xfrm>
          <a:prstGeom prst="line">
            <a:avLst/>
          </a:prstGeom>
          <a:ln w="190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55826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Layout Gra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1432200"/>
            <a:ext cx="12192000" cy="51496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2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3" name="Content Placeholder 8"/>
          <p:cNvSpPr>
            <a:spLocks noGrp="1"/>
          </p:cNvSpPr>
          <p:nvPr>
            <p:ph sz="quarter" idx="18"/>
          </p:nvPr>
        </p:nvSpPr>
        <p:spPr>
          <a:xfrm>
            <a:off x="515938" y="1797269"/>
            <a:ext cx="11160125" cy="4511456"/>
          </a:xfrm>
        </p:spPr>
        <p:txBody>
          <a:bodyPr numCol="1"/>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1758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_Wave_Top_DarkBlue">
    <p:bg>
      <p:bgPr>
        <a:solidFill>
          <a:schemeClr val="tx1"/>
        </a:solid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14B4D36-DD02-5AA3-9358-A604C54931FB}"/>
              </a:ext>
            </a:extLst>
          </p:cNvPr>
          <p:cNvSpPr>
            <a:spLocks noGrp="1"/>
          </p:cNvSpPr>
          <p:nvPr>
            <p:ph type="pic" sz="quarter" idx="16" hasCustomPrompt="1"/>
          </p:nvPr>
        </p:nvSpPr>
        <p:spPr>
          <a:xfrm>
            <a:off x="0" y="991318"/>
            <a:ext cx="12191999" cy="5866683"/>
          </a:xfrm>
          <a:custGeom>
            <a:avLst/>
            <a:gdLst>
              <a:gd name="connsiteX0" fmla="*/ 12191999 w 12191999"/>
              <a:gd name="connsiteY0" fmla="*/ 0 h 5866683"/>
              <a:gd name="connsiteX1" fmla="*/ 12191999 w 12191999"/>
              <a:gd name="connsiteY1" fmla="*/ 5866683 h 5866683"/>
              <a:gd name="connsiteX2" fmla="*/ 0 w 12191999"/>
              <a:gd name="connsiteY2" fmla="*/ 5866683 h 5866683"/>
              <a:gd name="connsiteX3" fmla="*/ 0 w 12191999"/>
              <a:gd name="connsiteY3" fmla="*/ 4886153 h 5866683"/>
              <a:gd name="connsiteX4" fmla="*/ 450192 w 12191999"/>
              <a:gd name="connsiteY4" fmla="*/ 4872137 h 5866683"/>
              <a:gd name="connsiteX5" fmla="*/ 12191999 w 12191999"/>
              <a:gd name="connsiteY5" fmla="*/ 0 h 586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5866683">
                <a:moveTo>
                  <a:pt x="12191999" y="0"/>
                </a:moveTo>
                <a:lnTo>
                  <a:pt x="12191999" y="5866683"/>
                </a:lnTo>
                <a:lnTo>
                  <a:pt x="0" y="5866683"/>
                </a:lnTo>
                <a:lnTo>
                  <a:pt x="0" y="4886153"/>
                </a:lnTo>
                <a:lnTo>
                  <a:pt x="450192" y="4872137"/>
                </a:lnTo>
                <a:cubicBezTo>
                  <a:pt x="5031545" y="4585540"/>
                  <a:pt x="7467584" y="0"/>
                  <a:pt x="12191999" y="0"/>
                </a:cubicBezTo>
                <a:close/>
              </a:path>
            </a:pathLst>
          </a:custGeom>
          <a:solidFill>
            <a:schemeClr val="bg2"/>
          </a:solidFill>
        </p:spPr>
        <p:txBody>
          <a:bodyPr wrap="square" anchor="b">
            <a:noAutofit/>
          </a:bodyPr>
          <a:lstStyle>
            <a:lvl1pPr marL="0" indent="0" algn="ctr">
              <a:buNone/>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 </a:t>
            </a:r>
          </a:p>
        </p:txBody>
      </p:sp>
      <p:sp>
        <p:nvSpPr>
          <p:cNvPr id="12" name="Title 1">
            <a:extLst>
              <a:ext uri="{FF2B5EF4-FFF2-40B4-BE49-F238E27FC236}">
                <a16:creationId xmlns:a16="http://schemas.microsoft.com/office/drawing/2014/main" id="{8B46B3C1-4EAF-B24F-5186-337D8CADB0EC}"/>
              </a:ext>
            </a:extLst>
          </p:cNvPr>
          <p:cNvSpPr>
            <a:spLocks noGrp="1"/>
          </p:cNvSpPr>
          <p:nvPr>
            <p:ph type="title"/>
          </p:nvPr>
        </p:nvSpPr>
        <p:spPr>
          <a:xfrm>
            <a:off x="515939" y="1743767"/>
            <a:ext cx="5199061" cy="577153"/>
          </a:xfrm>
        </p:spPr>
        <p:txBody>
          <a:bodyPr/>
          <a:lstStyle>
            <a:lvl1pPr>
              <a:defRPr sz="3200">
                <a:solidFill>
                  <a:schemeClr val="bg1"/>
                </a:solidFill>
              </a:defRPr>
            </a:lvl1pPr>
          </a:lstStyle>
          <a:p>
            <a:endParaRPr lang="en-US" dirty="0"/>
          </a:p>
        </p:txBody>
      </p:sp>
      <p:sp>
        <p:nvSpPr>
          <p:cNvPr id="14" name="Date Placeholder 2">
            <a:extLst>
              <a:ext uri="{FF2B5EF4-FFF2-40B4-BE49-F238E27FC236}">
                <a16:creationId xmlns:a16="http://schemas.microsoft.com/office/drawing/2014/main" id="{9EEA2138-B5A0-EA4C-6038-131727AD4E27}"/>
              </a:ext>
            </a:extLst>
          </p:cNvPr>
          <p:cNvSpPr>
            <a:spLocks noGrp="1"/>
          </p:cNvSpPr>
          <p:nvPr>
            <p:ph type="dt" sz="half" idx="10"/>
          </p:nvPr>
        </p:nvSpPr>
        <p:spPr>
          <a:xfrm>
            <a:off x="515939" y="3407420"/>
            <a:ext cx="1727200" cy="260593"/>
          </a:xfrm>
        </p:spPr>
        <p:txBody>
          <a:bodyPr/>
          <a:lstStyle>
            <a:lvl1pPr algn="l">
              <a:defRPr sz="1200">
                <a:solidFill>
                  <a:schemeClr val="bg1"/>
                </a:solidFill>
              </a:defRPr>
            </a:lvl1pPr>
          </a:lstStyle>
          <a:p>
            <a:r>
              <a:rPr lang="en-US"/>
              <a:t>Date</a:t>
            </a:r>
            <a:endParaRPr lang="en-US" sz="1400"/>
          </a:p>
        </p:txBody>
      </p:sp>
      <p:sp>
        <p:nvSpPr>
          <p:cNvPr id="15" name="Text Placeholder 7">
            <a:extLst>
              <a:ext uri="{FF2B5EF4-FFF2-40B4-BE49-F238E27FC236}">
                <a16:creationId xmlns:a16="http://schemas.microsoft.com/office/drawing/2014/main" id="{0E1CFD98-E55F-070B-3404-D04BB907479C}"/>
              </a:ext>
            </a:extLst>
          </p:cNvPr>
          <p:cNvSpPr>
            <a:spLocks noGrp="1"/>
          </p:cNvSpPr>
          <p:nvPr>
            <p:ph type="body" sz="quarter" idx="13" hasCustomPrompt="1"/>
          </p:nvPr>
        </p:nvSpPr>
        <p:spPr>
          <a:xfrm>
            <a:off x="515939" y="2344067"/>
            <a:ext cx="5199061" cy="525135"/>
          </a:xfrm>
          <a:prstGeom prst="rect">
            <a:avLst/>
          </a:prstGeom>
        </p:spPr>
        <p:txBody>
          <a:bodyPr wrap="square" lIns="0" tIns="0" rIns="0" bIns="0"/>
          <a:lstStyle>
            <a:lvl1pPr marL="0" indent="0" algn="l">
              <a:lnSpc>
                <a:spcPct val="100000"/>
              </a:lnSpc>
              <a:buNone/>
              <a:defRPr sz="1600" b="0" i="0">
                <a:solidFill>
                  <a:schemeClr val="bg1"/>
                </a:solidFill>
                <a:latin typeface="Arial" charset="0"/>
                <a:ea typeface="Arial" charset="0"/>
                <a:cs typeface="Arial" charset="0"/>
              </a:defRPr>
            </a:lvl1pPr>
          </a:lstStyle>
          <a:p>
            <a:pPr lvl="0"/>
            <a:r>
              <a:rPr lang="en-US"/>
              <a:t>Subhead Line 1</a:t>
            </a:r>
          </a:p>
        </p:txBody>
      </p:sp>
      <p:pic>
        <p:nvPicPr>
          <p:cNvPr id="3" name="Graphic 2">
            <a:extLst>
              <a:ext uri="{FF2B5EF4-FFF2-40B4-BE49-F238E27FC236}">
                <a16:creationId xmlns:a16="http://schemas.microsoft.com/office/drawing/2014/main" id="{57DCE941-746D-2703-211B-6652C526423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5939" y="453099"/>
            <a:ext cx="752094" cy="429768"/>
          </a:xfrm>
          <a:prstGeom prst="rect">
            <a:avLst/>
          </a:prstGeom>
        </p:spPr>
      </p:pic>
    </p:spTree>
    <p:extLst>
      <p:ext uri="{BB962C8B-B14F-4D97-AF65-F5344CB8AC3E}">
        <p14:creationId xmlns:p14="http://schemas.microsoft.com/office/powerpoint/2010/main" val="119165615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nk Layout Gra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1432200"/>
            <a:ext cx="12192000" cy="51496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16073347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ntr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B5C996B-0918-804B-BD4C-32A658B584F3}"/>
              </a:ext>
            </a:extLst>
          </p:cNvPr>
          <p:cNvSpPr/>
          <p:nvPr userDrawn="1"/>
        </p:nvSpPr>
        <p:spPr>
          <a:xfrm>
            <a:off x="0" y="6581819"/>
            <a:ext cx="12192000"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78FE51E-6A48-4848-9860-F25854EC97B4}"/>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496659" cy="27468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496659"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2" name="Title 1"/>
          <p:cNvSpPr>
            <a:spLocks noGrp="1"/>
          </p:cNvSpPr>
          <p:nvPr>
            <p:ph type="title" hasCustomPrompt="1"/>
          </p:nvPr>
        </p:nvSpPr>
        <p:spPr>
          <a:xfrm>
            <a:off x="515939" y="368300"/>
            <a:ext cx="5500804"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3" name="Content Placeholder 8"/>
          <p:cNvSpPr>
            <a:spLocks noGrp="1"/>
          </p:cNvSpPr>
          <p:nvPr>
            <p:ph sz="quarter" idx="18"/>
          </p:nvPr>
        </p:nvSpPr>
        <p:spPr>
          <a:xfrm>
            <a:off x="515939" y="1706880"/>
            <a:ext cx="5500686" cy="4601845"/>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330908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ivider_Wave_White">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B46B3C1-4EAF-B24F-5186-337D8CADB0EC}"/>
              </a:ext>
            </a:extLst>
          </p:cNvPr>
          <p:cNvSpPr>
            <a:spLocks noGrp="1"/>
          </p:cNvSpPr>
          <p:nvPr>
            <p:ph type="title"/>
          </p:nvPr>
        </p:nvSpPr>
        <p:spPr>
          <a:xfrm>
            <a:off x="515939" y="1404719"/>
            <a:ext cx="6491036" cy="577153"/>
          </a:xfrm>
        </p:spPr>
        <p:txBody>
          <a:bodyPr anchor="b"/>
          <a:lstStyle>
            <a:lvl1pPr>
              <a:defRPr sz="2800">
                <a:solidFill>
                  <a:schemeClr val="tx1"/>
                </a:solidFill>
              </a:defRPr>
            </a:lvl1pPr>
          </a:lstStyle>
          <a:p>
            <a:endParaRPr lang="en-US"/>
          </a:p>
        </p:txBody>
      </p:sp>
      <p:sp>
        <p:nvSpPr>
          <p:cNvPr id="15" name="Text Placeholder 7">
            <a:extLst>
              <a:ext uri="{FF2B5EF4-FFF2-40B4-BE49-F238E27FC236}">
                <a16:creationId xmlns:a16="http://schemas.microsoft.com/office/drawing/2014/main" id="{0E1CFD98-E55F-070B-3404-D04BB907479C}"/>
              </a:ext>
            </a:extLst>
          </p:cNvPr>
          <p:cNvSpPr>
            <a:spLocks noGrp="1"/>
          </p:cNvSpPr>
          <p:nvPr>
            <p:ph type="body" sz="quarter" idx="13" hasCustomPrompt="1"/>
          </p:nvPr>
        </p:nvSpPr>
        <p:spPr>
          <a:xfrm>
            <a:off x="515939" y="2056390"/>
            <a:ext cx="6491036" cy="525135"/>
          </a:xfrm>
          <a:prstGeom prst="rect">
            <a:avLst/>
          </a:prstGeom>
        </p:spPr>
        <p:txBody>
          <a:bodyPr wrap="square" lIns="0" tIns="0" rIns="0" bIns="0"/>
          <a:lstStyle>
            <a:lvl1pPr marL="0" indent="0" algn="l">
              <a:lnSpc>
                <a:spcPct val="100000"/>
              </a:lnSpc>
              <a:buNone/>
              <a:defRPr sz="1400" b="0" i="0">
                <a:solidFill>
                  <a:schemeClr val="tx1"/>
                </a:solidFill>
                <a:latin typeface="Arial" charset="0"/>
                <a:ea typeface="Arial" charset="0"/>
                <a:cs typeface="Arial" charset="0"/>
              </a:defRPr>
            </a:lvl1pPr>
          </a:lstStyle>
          <a:p>
            <a:pPr lvl="0"/>
            <a:r>
              <a:rPr lang="en-US"/>
              <a:t>Subhead Line 1</a:t>
            </a:r>
          </a:p>
        </p:txBody>
      </p:sp>
      <p:sp>
        <p:nvSpPr>
          <p:cNvPr id="5" name="Rectangle 4">
            <a:extLst>
              <a:ext uri="{FF2B5EF4-FFF2-40B4-BE49-F238E27FC236}">
                <a16:creationId xmlns:a16="http://schemas.microsoft.com/office/drawing/2014/main" id="{198434FB-DCF8-789B-742A-78FA461D57B3}"/>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4">
            <a:extLst>
              <a:ext uri="{FF2B5EF4-FFF2-40B4-BE49-F238E27FC236}">
                <a16:creationId xmlns:a16="http://schemas.microsoft.com/office/drawing/2014/main" id="{637ED397-5E89-9F41-CA26-DDB8673D94D2}"/>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en-US"/>
              <a:t>Date</a:t>
            </a:r>
          </a:p>
        </p:txBody>
      </p:sp>
      <p:sp>
        <p:nvSpPr>
          <p:cNvPr id="7" name="Slide Number Placeholder 6">
            <a:extLst>
              <a:ext uri="{FF2B5EF4-FFF2-40B4-BE49-F238E27FC236}">
                <a16:creationId xmlns:a16="http://schemas.microsoft.com/office/drawing/2014/main" id="{BCC6C71F-BA69-22C6-4142-17D424F38EAD}"/>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8" name="TextBox 7">
            <a:extLst>
              <a:ext uri="{FF2B5EF4-FFF2-40B4-BE49-F238E27FC236}">
                <a16:creationId xmlns:a16="http://schemas.microsoft.com/office/drawing/2014/main" id="{CA254839-C8A8-8331-45BF-099F67671E9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10" name="Footer Placeholder 3">
            <a:extLst>
              <a:ext uri="{FF2B5EF4-FFF2-40B4-BE49-F238E27FC236}">
                <a16:creationId xmlns:a16="http://schemas.microsoft.com/office/drawing/2014/main" id="{A77F8E5F-CD81-4A2A-3F6E-8E9AC1C8DB41}"/>
              </a:ext>
            </a:extLst>
          </p:cNvPr>
          <p:cNvSpPr>
            <a:spLocks noGrp="1"/>
          </p:cNvSpPr>
          <p:nvPr>
            <p:ph type="ftr" sz="quarter" idx="17"/>
          </p:nvPr>
        </p:nvSpPr>
        <p:spPr>
          <a:xfrm>
            <a:off x="2387600" y="6596798"/>
            <a:ext cx="7416800" cy="256092"/>
          </a:xfrm>
        </p:spPr>
        <p:txBody>
          <a:bodyPr/>
          <a:lstStyle>
            <a:lvl1pPr>
              <a:defRPr>
                <a:solidFill>
                  <a:schemeClr val="bg1"/>
                </a:solidFill>
              </a:defRPr>
            </a:lvl1pPr>
          </a:lstStyle>
          <a:p>
            <a:endParaRPr lang="en-US"/>
          </a:p>
        </p:txBody>
      </p:sp>
      <p:sp>
        <p:nvSpPr>
          <p:cNvPr id="18" name="Freeform 17">
            <a:extLst>
              <a:ext uri="{FF2B5EF4-FFF2-40B4-BE49-F238E27FC236}">
                <a16:creationId xmlns:a16="http://schemas.microsoft.com/office/drawing/2014/main" id="{331A6728-255A-4D8B-C5E0-035187CF0D55}"/>
              </a:ext>
            </a:extLst>
          </p:cNvPr>
          <p:cNvSpPr>
            <a:spLocks noGrp="1"/>
          </p:cNvSpPr>
          <p:nvPr>
            <p:ph type="pic" sz="quarter" idx="16"/>
          </p:nvPr>
        </p:nvSpPr>
        <p:spPr>
          <a:xfrm>
            <a:off x="-1" y="1315309"/>
            <a:ext cx="12192000" cy="5270176"/>
          </a:xfrm>
          <a:custGeom>
            <a:avLst/>
            <a:gdLst>
              <a:gd name="connsiteX0" fmla="*/ 12192000 w 12192000"/>
              <a:gd name="connsiteY0" fmla="*/ 0 h 5270176"/>
              <a:gd name="connsiteX1" fmla="*/ 12192000 w 12192000"/>
              <a:gd name="connsiteY1" fmla="*/ 3074813 h 5270176"/>
              <a:gd name="connsiteX2" fmla="*/ 12191999 w 12192000"/>
              <a:gd name="connsiteY2" fmla="*/ 3074813 h 5270176"/>
              <a:gd name="connsiteX3" fmla="*/ 12191999 w 12192000"/>
              <a:gd name="connsiteY3" fmla="*/ 5270176 h 5270176"/>
              <a:gd name="connsiteX4" fmla="*/ 0 w 12192000"/>
              <a:gd name="connsiteY4" fmla="*/ 5270176 h 5270176"/>
              <a:gd name="connsiteX5" fmla="*/ 0 w 12192000"/>
              <a:gd name="connsiteY5" fmla="*/ 2561105 h 5270176"/>
              <a:gd name="connsiteX6" fmla="*/ 5801998 w 12192000"/>
              <a:gd name="connsiteY6" fmla="*/ 2561105 h 5270176"/>
              <a:gd name="connsiteX7" fmla="*/ 5801998 w 12192000"/>
              <a:gd name="connsiteY7" fmla="*/ 2560903 h 5270176"/>
              <a:gd name="connsiteX8" fmla="*/ 6037950 w 12192000"/>
              <a:gd name="connsiteY8" fmla="*/ 2553557 h 5270176"/>
              <a:gd name="connsiteX9" fmla="*/ 12192000 w 12192000"/>
              <a:gd name="connsiteY9" fmla="*/ 0 h 527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5270176">
                <a:moveTo>
                  <a:pt x="12192000" y="0"/>
                </a:moveTo>
                <a:lnTo>
                  <a:pt x="12192000" y="3074813"/>
                </a:lnTo>
                <a:lnTo>
                  <a:pt x="12191999" y="3074813"/>
                </a:lnTo>
                <a:lnTo>
                  <a:pt x="12191999" y="5270176"/>
                </a:lnTo>
                <a:lnTo>
                  <a:pt x="0" y="5270176"/>
                </a:lnTo>
                <a:lnTo>
                  <a:pt x="0" y="2561105"/>
                </a:lnTo>
                <a:lnTo>
                  <a:pt x="5801998" y="2561105"/>
                </a:lnTo>
                <a:lnTo>
                  <a:pt x="5801998" y="2560903"/>
                </a:lnTo>
                <a:lnTo>
                  <a:pt x="6037950" y="2553557"/>
                </a:lnTo>
                <a:cubicBezTo>
                  <a:pt x="8439103" y="2403348"/>
                  <a:pt x="9715866" y="0"/>
                  <a:pt x="12192000" y="0"/>
                </a:cubicBezTo>
                <a:close/>
              </a:path>
            </a:pathLst>
          </a:custGeom>
          <a:solidFill>
            <a:schemeClr val="bg2"/>
          </a:solidFill>
        </p:spPr>
        <p:txBody>
          <a:bodyPr wrap="square" anchor="ctr">
            <a:noAutofit/>
          </a:bodyPr>
          <a:lstStyle>
            <a:lvl1pPr marL="173038" indent="0" algn="l">
              <a:buNone/>
              <a:tabLst/>
              <a:defRPr/>
            </a:lvl1pPr>
          </a:lstStyle>
          <a:p>
            <a:pPr marL="1730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US" dirty="0"/>
          </a:p>
          <a:p>
            <a:pPr marL="1730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US" dirty="0"/>
          </a:p>
          <a:p>
            <a:pPr marL="1730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Tree>
    <p:extLst>
      <p:ext uri="{BB962C8B-B14F-4D97-AF65-F5344CB8AC3E}">
        <p14:creationId xmlns:p14="http://schemas.microsoft.com/office/powerpoint/2010/main" val="247089490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ivider_Wave_Blue">
    <p:bg>
      <p:bgPr>
        <a:solidFill>
          <a:schemeClr val="tx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B46B3C1-4EAF-B24F-5186-337D8CADB0EC}"/>
              </a:ext>
            </a:extLst>
          </p:cNvPr>
          <p:cNvSpPr>
            <a:spLocks noGrp="1"/>
          </p:cNvSpPr>
          <p:nvPr>
            <p:ph type="title"/>
          </p:nvPr>
        </p:nvSpPr>
        <p:spPr>
          <a:xfrm>
            <a:off x="515939" y="1404719"/>
            <a:ext cx="6491036" cy="577153"/>
          </a:xfrm>
        </p:spPr>
        <p:txBody>
          <a:bodyPr anchor="b"/>
          <a:lstStyle>
            <a:lvl1pPr>
              <a:defRPr sz="2800">
                <a:solidFill>
                  <a:schemeClr val="bg1"/>
                </a:solidFill>
              </a:defRPr>
            </a:lvl1pPr>
          </a:lstStyle>
          <a:p>
            <a:endParaRPr lang="en-US"/>
          </a:p>
        </p:txBody>
      </p:sp>
      <p:sp>
        <p:nvSpPr>
          <p:cNvPr id="15" name="Text Placeholder 7">
            <a:extLst>
              <a:ext uri="{FF2B5EF4-FFF2-40B4-BE49-F238E27FC236}">
                <a16:creationId xmlns:a16="http://schemas.microsoft.com/office/drawing/2014/main" id="{0E1CFD98-E55F-070B-3404-D04BB907479C}"/>
              </a:ext>
            </a:extLst>
          </p:cNvPr>
          <p:cNvSpPr>
            <a:spLocks noGrp="1"/>
          </p:cNvSpPr>
          <p:nvPr>
            <p:ph type="body" sz="quarter" idx="13" hasCustomPrompt="1"/>
          </p:nvPr>
        </p:nvSpPr>
        <p:spPr>
          <a:xfrm>
            <a:off x="515939" y="2056390"/>
            <a:ext cx="6491036" cy="525135"/>
          </a:xfrm>
          <a:prstGeom prst="rect">
            <a:avLst/>
          </a:prstGeom>
        </p:spPr>
        <p:txBody>
          <a:bodyPr wrap="square" lIns="0" tIns="0" rIns="0" bIns="0"/>
          <a:lstStyle>
            <a:lvl1pPr marL="0" indent="0" algn="l">
              <a:lnSpc>
                <a:spcPct val="100000"/>
              </a:lnSpc>
              <a:buNone/>
              <a:defRPr sz="1400" b="0" i="0">
                <a:solidFill>
                  <a:schemeClr val="bg1"/>
                </a:solidFill>
                <a:latin typeface="Arial" charset="0"/>
                <a:ea typeface="Arial" charset="0"/>
                <a:cs typeface="Arial" charset="0"/>
              </a:defRPr>
            </a:lvl1pPr>
          </a:lstStyle>
          <a:p>
            <a:pPr lvl="0"/>
            <a:r>
              <a:rPr lang="en-US"/>
              <a:t>Subhead Line 1</a:t>
            </a:r>
          </a:p>
        </p:txBody>
      </p:sp>
      <p:sp>
        <p:nvSpPr>
          <p:cNvPr id="5" name="Rectangle 4">
            <a:extLst>
              <a:ext uri="{FF2B5EF4-FFF2-40B4-BE49-F238E27FC236}">
                <a16:creationId xmlns:a16="http://schemas.microsoft.com/office/drawing/2014/main" id="{198434FB-DCF8-789B-742A-78FA461D57B3}"/>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4">
            <a:extLst>
              <a:ext uri="{FF2B5EF4-FFF2-40B4-BE49-F238E27FC236}">
                <a16:creationId xmlns:a16="http://schemas.microsoft.com/office/drawing/2014/main" id="{637ED397-5E89-9F41-CA26-DDB8673D94D2}"/>
              </a:ext>
            </a:extLst>
          </p:cNvPr>
          <p:cNvSpPr>
            <a:spLocks noGrp="1"/>
          </p:cNvSpPr>
          <p:nvPr>
            <p:ph type="dt" sz="half" idx="10"/>
          </p:nvPr>
        </p:nvSpPr>
        <p:spPr>
          <a:xfrm>
            <a:off x="9948863" y="6582427"/>
            <a:ext cx="1727201" cy="274964"/>
          </a:xfrm>
        </p:spPr>
        <p:txBody>
          <a:bodyPr/>
          <a:lstStyle>
            <a:lvl1pPr>
              <a:defRPr>
                <a:solidFill>
                  <a:schemeClr val="bg1"/>
                </a:solidFill>
              </a:defRPr>
            </a:lvl1pPr>
          </a:lstStyle>
          <a:p>
            <a:r>
              <a:rPr lang="en-US"/>
              <a:t>Date</a:t>
            </a:r>
          </a:p>
        </p:txBody>
      </p:sp>
      <p:sp>
        <p:nvSpPr>
          <p:cNvPr id="7" name="Slide Number Placeholder 6">
            <a:extLst>
              <a:ext uri="{FF2B5EF4-FFF2-40B4-BE49-F238E27FC236}">
                <a16:creationId xmlns:a16="http://schemas.microsoft.com/office/drawing/2014/main" id="{BCC6C71F-BA69-22C6-4142-17D424F38EAD}"/>
              </a:ext>
            </a:extLst>
          </p:cNvPr>
          <p:cNvSpPr>
            <a:spLocks noGrp="1"/>
          </p:cNvSpPr>
          <p:nvPr>
            <p:ph type="sldNum" sz="quarter" idx="12"/>
          </p:nvPr>
        </p:nvSpPr>
        <p:spPr>
          <a:xfrm>
            <a:off x="11676063" y="6582426"/>
            <a:ext cx="515935" cy="275573"/>
          </a:xfrm>
        </p:spPr>
        <p:txBody>
          <a:bodyPr/>
          <a:lstStyle>
            <a:lvl1pPr>
              <a:defRPr>
                <a:solidFill>
                  <a:schemeClr val="bg1"/>
                </a:solidFill>
              </a:defRPr>
            </a:lvl1pPr>
          </a:lstStyle>
          <a:p>
            <a:fld id="{F9591D4C-BB8F-AE46-BE73-C616F30BBC5B}" type="slidenum">
              <a:rPr lang="en-US" smtClean="0"/>
              <a:pPr/>
              <a:t>‹#›</a:t>
            </a:fld>
            <a:endParaRPr lang="en-US"/>
          </a:p>
        </p:txBody>
      </p:sp>
      <p:sp>
        <p:nvSpPr>
          <p:cNvPr id="8" name="TextBox 7">
            <a:extLst>
              <a:ext uri="{FF2B5EF4-FFF2-40B4-BE49-F238E27FC236}">
                <a16:creationId xmlns:a16="http://schemas.microsoft.com/office/drawing/2014/main" id="{CA254839-C8A8-8331-45BF-099F67671E9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10" name="Footer Placeholder 3">
            <a:extLst>
              <a:ext uri="{FF2B5EF4-FFF2-40B4-BE49-F238E27FC236}">
                <a16:creationId xmlns:a16="http://schemas.microsoft.com/office/drawing/2014/main" id="{A77F8E5F-CD81-4A2A-3F6E-8E9AC1C8DB41}"/>
              </a:ext>
            </a:extLst>
          </p:cNvPr>
          <p:cNvSpPr>
            <a:spLocks noGrp="1"/>
          </p:cNvSpPr>
          <p:nvPr>
            <p:ph type="ftr" sz="quarter" idx="17"/>
          </p:nvPr>
        </p:nvSpPr>
        <p:spPr>
          <a:xfrm>
            <a:off x="2387600" y="6596798"/>
            <a:ext cx="7416800" cy="256092"/>
          </a:xfrm>
        </p:spPr>
        <p:txBody>
          <a:bodyPr/>
          <a:lstStyle>
            <a:lvl1pPr>
              <a:defRPr>
                <a:solidFill>
                  <a:schemeClr val="bg1"/>
                </a:solidFill>
              </a:defRPr>
            </a:lvl1pPr>
          </a:lstStyle>
          <a:p>
            <a:endParaRPr lang="en-US"/>
          </a:p>
        </p:txBody>
      </p:sp>
      <p:sp>
        <p:nvSpPr>
          <p:cNvPr id="2" name="Freeform 1">
            <a:extLst>
              <a:ext uri="{FF2B5EF4-FFF2-40B4-BE49-F238E27FC236}">
                <a16:creationId xmlns:a16="http://schemas.microsoft.com/office/drawing/2014/main" id="{3B709494-8E1B-BD46-6A22-C31562414ABF}"/>
              </a:ext>
            </a:extLst>
          </p:cNvPr>
          <p:cNvSpPr>
            <a:spLocks noGrp="1"/>
          </p:cNvSpPr>
          <p:nvPr>
            <p:ph type="pic" sz="quarter" idx="16"/>
          </p:nvPr>
        </p:nvSpPr>
        <p:spPr>
          <a:xfrm>
            <a:off x="-1" y="1306600"/>
            <a:ext cx="12192000" cy="5270176"/>
          </a:xfrm>
          <a:custGeom>
            <a:avLst/>
            <a:gdLst>
              <a:gd name="connsiteX0" fmla="*/ 12192000 w 12192000"/>
              <a:gd name="connsiteY0" fmla="*/ 0 h 5270176"/>
              <a:gd name="connsiteX1" fmla="*/ 12192000 w 12192000"/>
              <a:gd name="connsiteY1" fmla="*/ 3074813 h 5270176"/>
              <a:gd name="connsiteX2" fmla="*/ 12191999 w 12192000"/>
              <a:gd name="connsiteY2" fmla="*/ 3074813 h 5270176"/>
              <a:gd name="connsiteX3" fmla="*/ 12191999 w 12192000"/>
              <a:gd name="connsiteY3" fmla="*/ 5270176 h 5270176"/>
              <a:gd name="connsiteX4" fmla="*/ 0 w 12192000"/>
              <a:gd name="connsiteY4" fmla="*/ 5270176 h 5270176"/>
              <a:gd name="connsiteX5" fmla="*/ 0 w 12192000"/>
              <a:gd name="connsiteY5" fmla="*/ 2561105 h 5270176"/>
              <a:gd name="connsiteX6" fmla="*/ 5801998 w 12192000"/>
              <a:gd name="connsiteY6" fmla="*/ 2561105 h 5270176"/>
              <a:gd name="connsiteX7" fmla="*/ 5801998 w 12192000"/>
              <a:gd name="connsiteY7" fmla="*/ 2560903 h 5270176"/>
              <a:gd name="connsiteX8" fmla="*/ 6037950 w 12192000"/>
              <a:gd name="connsiteY8" fmla="*/ 2553557 h 5270176"/>
              <a:gd name="connsiteX9" fmla="*/ 12192000 w 12192000"/>
              <a:gd name="connsiteY9" fmla="*/ 0 h 527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5270176">
                <a:moveTo>
                  <a:pt x="12192000" y="0"/>
                </a:moveTo>
                <a:lnTo>
                  <a:pt x="12192000" y="3074813"/>
                </a:lnTo>
                <a:lnTo>
                  <a:pt x="12191999" y="3074813"/>
                </a:lnTo>
                <a:lnTo>
                  <a:pt x="12191999" y="5270176"/>
                </a:lnTo>
                <a:lnTo>
                  <a:pt x="0" y="5270176"/>
                </a:lnTo>
                <a:lnTo>
                  <a:pt x="0" y="2561105"/>
                </a:lnTo>
                <a:lnTo>
                  <a:pt x="5801998" y="2561105"/>
                </a:lnTo>
                <a:lnTo>
                  <a:pt x="5801998" y="2560903"/>
                </a:lnTo>
                <a:lnTo>
                  <a:pt x="6037950" y="2553557"/>
                </a:lnTo>
                <a:cubicBezTo>
                  <a:pt x="8439103" y="2403348"/>
                  <a:pt x="9715866" y="0"/>
                  <a:pt x="12192000" y="0"/>
                </a:cubicBezTo>
                <a:close/>
              </a:path>
            </a:pathLst>
          </a:custGeom>
          <a:solidFill>
            <a:schemeClr val="bg2"/>
          </a:solidFill>
        </p:spPr>
        <p:txBody>
          <a:bodyPr wrap="square" anchor="ctr">
            <a:noAutofit/>
          </a:bodyPr>
          <a:lstStyle>
            <a:lvl1pPr marL="173038" indent="0" algn="l">
              <a:buNone/>
              <a:tabLst/>
              <a:defRPr/>
            </a:lvl1pPr>
          </a:lstStyle>
          <a:p>
            <a:pPr marL="1730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US" dirty="0"/>
          </a:p>
          <a:p>
            <a:pPr marL="1730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US" dirty="0"/>
          </a:p>
          <a:p>
            <a:pPr marL="173038"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Tree>
    <p:extLst>
      <p:ext uri="{BB962C8B-B14F-4D97-AF65-F5344CB8AC3E}">
        <p14:creationId xmlns:p14="http://schemas.microsoft.com/office/powerpoint/2010/main" val="180583818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vider_Full_Image+gradi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CDCEB5-B97C-AAE8-B65A-5D50585C0E29}"/>
              </a:ext>
            </a:extLst>
          </p:cNvPr>
          <p:cNvSpPr/>
          <p:nvPr userDrawn="1"/>
        </p:nvSpPr>
        <p:spPr>
          <a:xfrm flipV="1">
            <a:off x="0" y="3701441"/>
            <a:ext cx="12192000" cy="3156559"/>
          </a:xfrm>
          <a:prstGeom prst="rect">
            <a:avLst/>
          </a:prstGeom>
          <a:gradFill>
            <a:gsLst>
              <a:gs pos="0">
                <a:schemeClr val="tx1"/>
              </a:gs>
              <a:gs pos="55991">
                <a:srgbClr val="182440">
                  <a:alpha val="85368"/>
                </a:srgbClr>
              </a:gs>
              <a:gs pos="73000">
                <a:schemeClr val="tx1">
                  <a:alpha val="65233"/>
                </a:schemeClr>
              </a:gs>
              <a:gs pos="100000">
                <a:schemeClr val="tx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6">
            <a:extLst>
              <a:ext uri="{FF2B5EF4-FFF2-40B4-BE49-F238E27FC236}">
                <a16:creationId xmlns:a16="http://schemas.microsoft.com/office/drawing/2014/main" id="{3751EC13-6EA2-B334-08E1-A9E84D3AF2FC}"/>
              </a:ext>
            </a:extLst>
          </p:cNvPr>
          <p:cNvSpPr>
            <a:spLocks noChangeAspect="1"/>
          </p:cNvSpPr>
          <p:nvPr userDrawn="1"/>
        </p:nvSpPr>
        <p:spPr>
          <a:xfrm flipH="1">
            <a:off x="8534400" y="5122012"/>
            <a:ext cx="3657600" cy="1594721"/>
          </a:xfrm>
          <a:custGeom>
            <a:avLst/>
            <a:gdLst>
              <a:gd name="connsiteX0" fmla="*/ 1395743 w 1395743"/>
              <a:gd name="connsiteY0" fmla="*/ 558132 h 608547"/>
              <a:gd name="connsiteX1" fmla="*/ 0 w 1395743"/>
              <a:gd name="connsiteY1" fmla="*/ 0 h 608547"/>
              <a:gd name="connsiteX2" fmla="*/ 0 w 1395743"/>
              <a:gd name="connsiteY2" fmla="*/ 608548 h 608547"/>
              <a:gd name="connsiteX3" fmla="*/ 1395743 w 1395743"/>
              <a:gd name="connsiteY3" fmla="*/ 608548 h 608547"/>
              <a:gd name="connsiteX4" fmla="*/ 1395743 w 1395743"/>
              <a:gd name="connsiteY4" fmla="*/ 558127 h 608547"/>
              <a:gd name="connsiteX5" fmla="*/ 1395743 w 1395743"/>
              <a:gd name="connsiteY5" fmla="*/ 558132 h 608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5743" h="608547">
                <a:moveTo>
                  <a:pt x="1395743" y="558132"/>
                </a:moveTo>
                <a:cubicBezTo>
                  <a:pt x="837446" y="558132"/>
                  <a:pt x="558297" y="0"/>
                  <a:pt x="0" y="0"/>
                </a:cubicBezTo>
                <a:lnTo>
                  <a:pt x="0" y="608548"/>
                </a:lnTo>
                <a:lnTo>
                  <a:pt x="1395743" y="608548"/>
                </a:lnTo>
                <a:lnTo>
                  <a:pt x="1395743" y="558127"/>
                </a:lnTo>
                <a:lnTo>
                  <a:pt x="1395743" y="558132"/>
                </a:lnTo>
                <a:close/>
              </a:path>
            </a:pathLst>
          </a:custGeom>
          <a:solidFill>
            <a:schemeClr val="bg1"/>
          </a:solidFill>
          <a:ln w="5030" cap="flat">
            <a:noFill/>
            <a:prstDash val="solid"/>
            <a:miter/>
          </a:ln>
        </p:spPr>
        <p:txBody>
          <a:bodyPr rtlCol="0" anchor="ctr"/>
          <a:lstStyle/>
          <a:p>
            <a:endParaRPr lang="en-US"/>
          </a:p>
        </p:txBody>
      </p:sp>
      <p:sp>
        <p:nvSpPr>
          <p:cNvPr id="12" name="Title 1">
            <a:extLst>
              <a:ext uri="{FF2B5EF4-FFF2-40B4-BE49-F238E27FC236}">
                <a16:creationId xmlns:a16="http://schemas.microsoft.com/office/drawing/2014/main" id="{8B46B3C1-4EAF-B24F-5186-337D8CADB0EC}"/>
              </a:ext>
            </a:extLst>
          </p:cNvPr>
          <p:cNvSpPr>
            <a:spLocks noGrp="1"/>
          </p:cNvSpPr>
          <p:nvPr>
            <p:ph type="title"/>
          </p:nvPr>
        </p:nvSpPr>
        <p:spPr>
          <a:xfrm>
            <a:off x="515939" y="4776292"/>
            <a:ext cx="8018462" cy="601875"/>
          </a:xfrm>
        </p:spPr>
        <p:txBody>
          <a:bodyPr anchor="b"/>
          <a:lstStyle>
            <a:lvl1pPr>
              <a:defRPr sz="2800">
                <a:solidFill>
                  <a:schemeClr val="bg1"/>
                </a:solidFill>
              </a:defRPr>
            </a:lvl1pPr>
          </a:lstStyle>
          <a:p>
            <a:endParaRPr lang="en-US"/>
          </a:p>
        </p:txBody>
      </p:sp>
      <p:sp>
        <p:nvSpPr>
          <p:cNvPr id="15" name="Text Placeholder 7">
            <a:extLst>
              <a:ext uri="{FF2B5EF4-FFF2-40B4-BE49-F238E27FC236}">
                <a16:creationId xmlns:a16="http://schemas.microsoft.com/office/drawing/2014/main" id="{0E1CFD98-E55F-070B-3404-D04BB907479C}"/>
              </a:ext>
            </a:extLst>
          </p:cNvPr>
          <p:cNvSpPr>
            <a:spLocks noGrp="1"/>
          </p:cNvSpPr>
          <p:nvPr>
            <p:ph type="body" sz="quarter" idx="13" hasCustomPrompt="1"/>
          </p:nvPr>
        </p:nvSpPr>
        <p:spPr>
          <a:xfrm>
            <a:off x="515939" y="5427963"/>
            <a:ext cx="8018462" cy="547629"/>
          </a:xfrm>
          <a:prstGeom prst="rect">
            <a:avLst/>
          </a:prstGeom>
        </p:spPr>
        <p:txBody>
          <a:bodyPr wrap="square" lIns="0" tIns="0" rIns="0" bIns="0"/>
          <a:lstStyle>
            <a:lvl1pPr marL="0" indent="0" algn="l">
              <a:lnSpc>
                <a:spcPct val="100000"/>
              </a:lnSpc>
              <a:buNone/>
              <a:defRPr sz="1400" b="0" i="0">
                <a:solidFill>
                  <a:schemeClr val="bg1"/>
                </a:solidFill>
                <a:latin typeface="Arial" charset="0"/>
                <a:ea typeface="Arial" charset="0"/>
                <a:cs typeface="Arial" charset="0"/>
              </a:defRPr>
            </a:lvl1pPr>
          </a:lstStyle>
          <a:p>
            <a:pPr lvl="0"/>
            <a:r>
              <a:rPr lang="en-US"/>
              <a:t>Subhead Line 1</a:t>
            </a:r>
          </a:p>
        </p:txBody>
      </p:sp>
      <p:sp>
        <p:nvSpPr>
          <p:cNvPr id="5" name="Rectangle 4">
            <a:extLst>
              <a:ext uri="{FF2B5EF4-FFF2-40B4-BE49-F238E27FC236}">
                <a16:creationId xmlns:a16="http://schemas.microsoft.com/office/drawing/2014/main" id="{198434FB-DCF8-789B-742A-78FA461D57B3}"/>
              </a:ext>
            </a:extLst>
          </p:cNvPr>
          <p:cNvSpPr/>
          <p:nvPr userDrawn="1"/>
        </p:nvSpPr>
        <p:spPr>
          <a:xfrm>
            <a:off x="0" y="6582427"/>
            <a:ext cx="12191999" cy="275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4">
            <a:extLst>
              <a:ext uri="{FF2B5EF4-FFF2-40B4-BE49-F238E27FC236}">
                <a16:creationId xmlns:a16="http://schemas.microsoft.com/office/drawing/2014/main" id="{637ED397-5E89-9F41-CA26-DDB8673D94D2}"/>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7" name="Slide Number Placeholder 6">
            <a:extLst>
              <a:ext uri="{FF2B5EF4-FFF2-40B4-BE49-F238E27FC236}">
                <a16:creationId xmlns:a16="http://schemas.microsoft.com/office/drawing/2014/main" id="{BCC6C71F-BA69-22C6-4142-17D424F38EAD}"/>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8" name="TextBox 7">
            <a:extLst>
              <a:ext uri="{FF2B5EF4-FFF2-40B4-BE49-F238E27FC236}">
                <a16:creationId xmlns:a16="http://schemas.microsoft.com/office/drawing/2014/main" id="{CA254839-C8A8-8331-45BF-099F67671E9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10" name="Footer Placeholder 3">
            <a:extLst>
              <a:ext uri="{FF2B5EF4-FFF2-40B4-BE49-F238E27FC236}">
                <a16:creationId xmlns:a16="http://schemas.microsoft.com/office/drawing/2014/main" id="{A77F8E5F-CD81-4A2A-3F6E-8E9AC1C8DB41}"/>
              </a:ext>
            </a:extLst>
          </p:cNvPr>
          <p:cNvSpPr>
            <a:spLocks noGrp="1"/>
          </p:cNvSpPr>
          <p:nvPr>
            <p:ph type="ftr" sz="quarter" idx="17"/>
          </p:nvPr>
        </p:nvSpPr>
        <p:spPr>
          <a:xfrm>
            <a:off x="2387600" y="6596798"/>
            <a:ext cx="7416800" cy="256092"/>
          </a:xfrm>
        </p:spPr>
        <p:txBody>
          <a:bodyPr/>
          <a:lstStyle>
            <a:lvl1pPr>
              <a:defRPr>
                <a:solidFill>
                  <a:schemeClr val="tx1"/>
                </a:solidFill>
              </a:defRPr>
            </a:lvl1pPr>
          </a:lstStyle>
          <a:p>
            <a:endParaRPr lang="en-US"/>
          </a:p>
        </p:txBody>
      </p:sp>
    </p:spTree>
    <p:extLst>
      <p:ext uri="{BB962C8B-B14F-4D97-AF65-F5344CB8AC3E}">
        <p14:creationId xmlns:p14="http://schemas.microsoft.com/office/powerpoint/2010/main" val="26403031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ivider Slide w/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B5C996B-0918-804B-BD4C-32A658B584F3}"/>
              </a:ext>
            </a:extLst>
          </p:cNvPr>
          <p:cNvSpPr/>
          <p:nvPr userDrawn="1"/>
        </p:nvSpPr>
        <p:spPr>
          <a:xfrm>
            <a:off x="0"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94F97E5-7B26-6041-BF85-BD601BCEF688}"/>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515938" y="1431382"/>
            <a:ext cx="10969625" cy="412750"/>
          </a:xfrm>
          <a:prstGeom prst="rect">
            <a:avLst/>
          </a:prstGeom>
        </p:spPr>
        <p:txBody>
          <a:bodyPr/>
          <a:lstStyle>
            <a:lvl1pPr>
              <a:defRPr sz="2800">
                <a:solidFill>
                  <a:schemeClr val="accent5"/>
                </a:solidFill>
                <a:latin typeface="Cambria" panose="02040503050406030204" pitchFamily="18" charset="0"/>
              </a:defRPr>
            </a:lvl1pPr>
          </a:lstStyle>
          <a:p>
            <a:r>
              <a:rPr lang="en-US" altLang="x-none"/>
              <a:t>Divider Slide</a:t>
            </a:r>
          </a:p>
        </p:txBody>
      </p:sp>
      <p:sp>
        <p:nvSpPr>
          <p:cNvPr id="8" name="Text Placeholder 1">
            <a:extLst>
              <a:ext uri="{FF2B5EF4-FFF2-40B4-BE49-F238E27FC236}">
                <a16:creationId xmlns:a16="http://schemas.microsoft.com/office/drawing/2014/main" id="{FC917BFA-C928-954E-8176-7D0958DCA0D5}"/>
              </a:ext>
            </a:extLst>
          </p:cNvPr>
          <p:cNvSpPr>
            <a:spLocks noGrp="1"/>
          </p:cNvSpPr>
          <p:nvPr>
            <p:ph type="body" sz="quarter" idx="13" hasCustomPrompt="1"/>
          </p:nvPr>
        </p:nvSpPr>
        <p:spPr>
          <a:xfrm>
            <a:off x="515938" y="1962243"/>
            <a:ext cx="10969625"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en-US"/>
              <a:t>Date</a:t>
            </a:r>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pPr/>
              <a:t>‹#›</a:t>
            </a:fld>
            <a:endParaRPr lang="en-US"/>
          </a:p>
        </p:txBody>
      </p:sp>
    </p:spTree>
    <p:extLst>
      <p:ext uri="{BB962C8B-B14F-4D97-AF65-F5344CB8AC3E}">
        <p14:creationId xmlns:p14="http://schemas.microsoft.com/office/powerpoint/2010/main" val="392775057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ivider Slide Qorus">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7A60E7-4E29-9FCF-26A9-341D156356C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 y="-14980"/>
            <a:ext cx="12191998" cy="6857999"/>
          </a:xfrm>
          <a:prstGeom prst="rect">
            <a:avLst/>
          </a:prstGeom>
        </p:spPr>
      </p:pic>
      <p:sp>
        <p:nvSpPr>
          <p:cNvPr id="10" name="Rectangle 9">
            <a:extLst>
              <a:ext uri="{FF2B5EF4-FFF2-40B4-BE49-F238E27FC236}">
                <a16:creationId xmlns:a16="http://schemas.microsoft.com/office/drawing/2014/main" id="{C94F97E5-7B26-6041-BF85-BD601BCEF688}"/>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515938" y="1431382"/>
            <a:ext cx="10969625" cy="412750"/>
          </a:xfrm>
          <a:prstGeom prst="rect">
            <a:avLst/>
          </a:prstGeom>
        </p:spPr>
        <p:txBody>
          <a:bodyPr/>
          <a:lstStyle>
            <a:lvl1pPr>
              <a:defRPr sz="2800">
                <a:solidFill>
                  <a:schemeClr val="tx1"/>
                </a:solidFill>
                <a:latin typeface="Cambria" panose="02040503050406030204" pitchFamily="18" charset="0"/>
              </a:defRPr>
            </a:lvl1pPr>
          </a:lstStyle>
          <a:p>
            <a:r>
              <a:rPr lang="en-US" altLang="x-none"/>
              <a:t>Divider Slide</a:t>
            </a:r>
          </a:p>
        </p:txBody>
      </p:sp>
      <p:sp>
        <p:nvSpPr>
          <p:cNvPr id="8" name="Text Placeholder 1">
            <a:extLst>
              <a:ext uri="{FF2B5EF4-FFF2-40B4-BE49-F238E27FC236}">
                <a16:creationId xmlns:a16="http://schemas.microsoft.com/office/drawing/2014/main" id="{FC917BFA-C928-954E-8176-7D0958DCA0D5}"/>
              </a:ext>
            </a:extLst>
          </p:cNvPr>
          <p:cNvSpPr>
            <a:spLocks noGrp="1"/>
          </p:cNvSpPr>
          <p:nvPr>
            <p:ph type="body" sz="quarter" idx="13" hasCustomPrompt="1"/>
          </p:nvPr>
        </p:nvSpPr>
        <p:spPr>
          <a:xfrm>
            <a:off x="515938" y="1962243"/>
            <a:ext cx="1096962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en-US"/>
              <a:t>Date</a:t>
            </a:r>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pPr/>
              <a:t>‹#›</a:t>
            </a:fld>
            <a:endParaRPr lang="en-US"/>
          </a:p>
        </p:txBody>
      </p:sp>
    </p:spTree>
    <p:extLst>
      <p:ext uri="{BB962C8B-B14F-4D97-AF65-F5344CB8AC3E}">
        <p14:creationId xmlns:p14="http://schemas.microsoft.com/office/powerpoint/2010/main" val="97596019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ivider Slide Blank">
    <p:bg>
      <p:bgPr>
        <a:solidFill>
          <a:schemeClr val="tx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B5C996B-0918-804B-BD4C-32A658B584F3}"/>
              </a:ext>
            </a:extLst>
          </p:cNvPr>
          <p:cNvSpPr/>
          <p:nvPr userDrawn="1"/>
        </p:nvSpPr>
        <p:spPr>
          <a:xfrm>
            <a:off x="0"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A999862-C875-6E4E-903D-73992F31A975}"/>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515938" y="1431382"/>
            <a:ext cx="10969625" cy="412750"/>
          </a:xfrm>
          <a:prstGeom prst="rect">
            <a:avLst/>
          </a:prstGeom>
        </p:spPr>
        <p:txBody>
          <a:bodyPr/>
          <a:lstStyle>
            <a:lvl1pPr>
              <a:defRPr sz="2800">
                <a:solidFill>
                  <a:schemeClr val="accent5"/>
                </a:solidFill>
                <a:latin typeface="Cambria" panose="02040503050406030204" pitchFamily="18" charset="0"/>
              </a:defRPr>
            </a:lvl1pPr>
          </a:lstStyle>
          <a:p>
            <a:r>
              <a:rPr lang="en-US" altLang="x-none"/>
              <a:t>Divider Slide</a:t>
            </a:r>
          </a:p>
        </p:txBody>
      </p:sp>
      <p:sp>
        <p:nvSpPr>
          <p:cNvPr id="8" name="Text Placeholder 1">
            <a:extLst>
              <a:ext uri="{FF2B5EF4-FFF2-40B4-BE49-F238E27FC236}">
                <a16:creationId xmlns:a16="http://schemas.microsoft.com/office/drawing/2014/main" id="{FC917BFA-C928-954E-8176-7D0958DCA0D5}"/>
              </a:ext>
            </a:extLst>
          </p:cNvPr>
          <p:cNvSpPr>
            <a:spLocks noGrp="1"/>
          </p:cNvSpPr>
          <p:nvPr>
            <p:ph type="body" sz="quarter" idx="13" hasCustomPrompt="1"/>
          </p:nvPr>
        </p:nvSpPr>
        <p:spPr>
          <a:xfrm>
            <a:off x="515938" y="1962243"/>
            <a:ext cx="10969625"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en-US"/>
              <a:t>Date</a:t>
            </a:r>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pPr/>
              <a:t>‹#›</a:t>
            </a:fld>
            <a:endParaRPr lang="en-US"/>
          </a:p>
        </p:txBody>
      </p:sp>
    </p:spTree>
    <p:extLst>
      <p:ext uri="{BB962C8B-B14F-4D97-AF65-F5344CB8AC3E}">
        <p14:creationId xmlns:p14="http://schemas.microsoft.com/office/powerpoint/2010/main" val="57953930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ivider Slide w/Image">
    <p:bg>
      <p:bgPr>
        <a:solidFill>
          <a:schemeClr val="tx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B5C996B-0918-804B-BD4C-32A658B584F3}"/>
              </a:ext>
            </a:extLst>
          </p:cNvPr>
          <p:cNvSpPr/>
          <p:nvPr userDrawn="1"/>
        </p:nvSpPr>
        <p:spPr>
          <a:xfrm>
            <a:off x="-1"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A614D23-A84A-8745-9FF1-46CC0873C2CA}"/>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515938" y="1431382"/>
            <a:ext cx="10969625" cy="412750"/>
          </a:xfrm>
          <a:prstGeom prst="rect">
            <a:avLst/>
          </a:prstGeom>
        </p:spPr>
        <p:txBody>
          <a:bodyPr/>
          <a:lstStyle>
            <a:lvl1pPr>
              <a:defRPr sz="2800">
                <a:solidFill>
                  <a:schemeClr val="accent5"/>
                </a:solidFill>
                <a:latin typeface="Cambria" panose="02040503050406030204" pitchFamily="18" charset="0"/>
              </a:defRPr>
            </a:lvl1pPr>
          </a:lstStyle>
          <a:p>
            <a:r>
              <a:rPr lang="en-US" altLang="x-none"/>
              <a:t>Divider Slide</a:t>
            </a:r>
          </a:p>
        </p:txBody>
      </p:sp>
      <p:sp>
        <p:nvSpPr>
          <p:cNvPr id="8" name="Text Placeholder 1">
            <a:extLst>
              <a:ext uri="{FF2B5EF4-FFF2-40B4-BE49-F238E27FC236}">
                <a16:creationId xmlns:a16="http://schemas.microsoft.com/office/drawing/2014/main" id="{FC917BFA-C928-954E-8176-7D0958DCA0D5}"/>
              </a:ext>
            </a:extLst>
          </p:cNvPr>
          <p:cNvSpPr>
            <a:spLocks noGrp="1"/>
          </p:cNvSpPr>
          <p:nvPr>
            <p:ph type="body" sz="quarter" idx="13" hasCustomPrompt="1"/>
          </p:nvPr>
        </p:nvSpPr>
        <p:spPr>
          <a:xfrm>
            <a:off x="515938" y="1962243"/>
            <a:ext cx="10969625"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en-US"/>
              <a:t>Date</a:t>
            </a:r>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pPr/>
              <a:t>‹#›</a:t>
            </a:fld>
            <a:endParaRPr lang="en-US"/>
          </a:p>
        </p:txBody>
      </p:sp>
      <p:sp>
        <p:nvSpPr>
          <p:cNvPr id="10" name="Picture Placeholder 3">
            <a:extLst>
              <a:ext uri="{FF2B5EF4-FFF2-40B4-BE49-F238E27FC236}">
                <a16:creationId xmlns:a16="http://schemas.microsoft.com/office/drawing/2014/main" id="{8FE3E370-8AA3-324B-B9CA-F20864AA9415}"/>
              </a:ext>
            </a:extLst>
          </p:cNvPr>
          <p:cNvSpPr>
            <a:spLocks noGrp="1"/>
          </p:cNvSpPr>
          <p:nvPr>
            <p:ph type="pic" sz="quarter" idx="18" hasCustomPrompt="1"/>
          </p:nvPr>
        </p:nvSpPr>
        <p:spPr>
          <a:xfrm>
            <a:off x="0" y="3435657"/>
            <a:ext cx="12191999" cy="3146159"/>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cxnSp>
        <p:nvCxnSpPr>
          <p:cNvPr id="14" name="Straight Connector 13"/>
          <p:cNvCxnSpPr/>
          <p:nvPr userDrawn="1"/>
        </p:nvCxnSpPr>
        <p:spPr>
          <a:xfrm>
            <a:off x="0" y="6582427"/>
            <a:ext cx="12192000" cy="0"/>
          </a:xfrm>
          <a:prstGeom prst="line">
            <a:avLst/>
          </a:prstGeom>
          <a:ln w="190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954849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Quot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B5C996B-0918-804B-BD4C-32A658B584F3}"/>
              </a:ext>
            </a:extLst>
          </p:cNvPr>
          <p:cNvSpPr/>
          <p:nvPr userDrawn="1"/>
        </p:nvSpPr>
        <p:spPr>
          <a:xfrm>
            <a:off x="0" y="6581819"/>
            <a:ext cx="12191999" cy="276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856926C-4DD1-A84D-AFCF-296FEB703257}"/>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2400302" y="368300"/>
            <a:ext cx="7391398" cy="3081910"/>
          </a:xfrm>
          <a:prstGeom prst="rect">
            <a:avLst/>
          </a:prstGeom>
        </p:spPr>
        <p:txBody>
          <a:bodyPr anchor="ctr" anchorCtr="1"/>
          <a:lstStyle>
            <a:lvl1pPr algn="ctr">
              <a:lnSpc>
                <a:spcPct val="100000"/>
              </a:lnSpc>
              <a:spcAft>
                <a:spcPts val="600"/>
              </a:spcAft>
              <a:defRPr sz="2400" i="1">
                <a:solidFill>
                  <a:schemeClr val="bg1"/>
                </a:solidFill>
                <a:latin typeface="Cambria" panose="02040503050406030204" pitchFamily="18" charset="0"/>
              </a:defRPr>
            </a:lvl1pPr>
          </a:lstStyle>
          <a:p>
            <a:r>
              <a:rPr lang="en-US" altLang="x-none"/>
              <a:t>“Insert Quote”</a:t>
            </a:r>
          </a:p>
        </p:txBody>
      </p:sp>
      <p:sp>
        <p:nvSpPr>
          <p:cNvPr id="7" name="TextBox 6">
            <a:extLst>
              <a:ext uri="{FF2B5EF4-FFF2-40B4-BE49-F238E27FC236}">
                <a16:creationId xmlns:a16="http://schemas.microsoft.com/office/drawing/2014/main" id="{FD14F7DB-AE00-4DF4-8C80-EDAC1F09033A}"/>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
        <p:nvSpPr>
          <p:cNvPr id="9"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11"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en-US"/>
              <a:t>Date</a:t>
            </a:r>
          </a:p>
        </p:txBody>
      </p:sp>
      <p:sp>
        <p:nvSpPr>
          <p:cNvPr id="12"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pPr/>
              <a:t>‹#›</a:t>
            </a:fld>
            <a:endParaRPr lang="en-US"/>
          </a:p>
        </p:txBody>
      </p:sp>
    </p:spTree>
    <p:extLst>
      <p:ext uri="{BB962C8B-B14F-4D97-AF65-F5344CB8AC3E}">
        <p14:creationId xmlns:p14="http://schemas.microsoft.com/office/powerpoint/2010/main" val="4046327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_Wave_Bottom_White">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6BA3541-6044-53F6-7024-B98FF8FCD517}"/>
              </a:ext>
            </a:extLst>
          </p:cNvPr>
          <p:cNvSpPr>
            <a:spLocks noGrp="1"/>
          </p:cNvSpPr>
          <p:nvPr>
            <p:ph type="pic" sz="quarter" idx="14" hasCustomPrompt="1"/>
          </p:nvPr>
        </p:nvSpPr>
        <p:spPr>
          <a:xfrm>
            <a:off x="0" y="0"/>
            <a:ext cx="12192000" cy="5866682"/>
          </a:xfrm>
          <a:custGeom>
            <a:avLst/>
            <a:gdLst>
              <a:gd name="connsiteX0" fmla="*/ 0 w 12192000"/>
              <a:gd name="connsiteY0" fmla="*/ 0 h 5866682"/>
              <a:gd name="connsiteX1" fmla="*/ 12192000 w 12192000"/>
              <a:gd name="connsiteY1" fmla="*/ 0 h 5866682"/>
              <a:gd name="connsiteX2" fmla="*/ 12192000 w 12192000"/>
              <a:gd name="connsiteY2" fmla="*/ 5866624 h 5866682"/>
              <a:gd name="connsiteX3" fmla="*/ 12191999 w 12192000"/>
              <a:gd name="connsiteY3" fmla="*/ 5866682 h 5866682"/>
              <a:gd name="connsiteX4" fmla="*/ 450204 w 12192000"/>
              <a:gd name="connsiteY4" fmla="*/ 1005313 h 5866682"/>
              <a:gd name="connsiteX5" fmla="*/ 0 w 12192000"/>
              <a:gd name="connsiteY5" fmla="*/ 991327 h 5866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866682">
                <a:moveTo>
                  <a:pt x="0" y="0"/>
                </a:moveTo>
                <a:lnTo>
                  <a:pt x="12192000" y="0"/>
                </a:lnTo>
                <a:lnTo>
                  <a:pt x="12192000" y="5866624"/>
                </a:lnTo>
                <a:lnTo>
                  <a:pt x="12191999" y="5866682"/>
                </a:lnTo>
                <a:cubicBezTo>
                  <a:pt x="7467601" y="5866682"/>
                  <a:pt x="5031579" y="1291276"/>
                  <a:pt x="450204" y="1005313"/>
                </a:cubicBezTo>
                <a:lnTo>
                  <a:pt x="0" y="991327"/>
                </a:lnTo>
                <a:close/>
              </a:path>
            </a:pathLst>
          </a:custGeom>
          <a:solidFill>
            <a:schemeClr val="bg2"/>
          </a:solidFill>
        </p:spPr>
        <p:txBody>
          <a:bodyPr wrap="square">
            <a:noAutofit/>
          </a:bodyPr>
          <a:lstStyle>
            <a:lvl1pPr marL="0" indent="0" algn="ctr">
              <a:buNone/>
              <a:defRPr/>
            </a:lvl1pPr>
          </a:lstStyle>
          <a:p>
            <a:r>
              <a:rPr lang="en-US" dirty="0" err="1"/>
              <a:t>Vælg</a:t>
            </a:r>
            <a:r>
              <a:rPr lang="en-US" dirty="0"/>
              <a:t> </a:t>
            </a:r>
            <a:r>
              <a:rPr lang="en-US" dirty="0" err="1"/>
              <a:t>dit</a:t>
            </a:r>
            <a:r>
              <a:rPr lang="en-US" dirty="0"/>
              <a:t> </a:t>
            </a:r>
            <a:r>
              <a:rPr lang="en-US" dirty="0" err="1"/>
              <a:t>billede</a:t>
            </a:r>
            <a:r>
              <a:rPr lang="en-US" dirty="0"/>
              <a:t> i </a:t>
            </a:r>
            <a:r>
              <a:rPr lang="en-US" dirty="0" err="1"/>
              <a:t>Templafy</a:t>
            </a:r>
            <a:r>
              <a:rPr lang="en-US" dirty="0"/>
              <a:t> under “</a:t>
            </a:r>
            <a:r>
              <a:rPr lang="en-US" dirty="0" err="1"/>
              <a:t>Billeder</a:t>
            </a:r>
            <a:r>
              <a:rPr lang="en-US" dirty="0"/>
              <a:t>” – “Primary Photography” </a:t>
            </a:r>
            <a:r>
              <a:rPr lang="en-US" dirty="0" err="1"/>
              <a:t>eller</a:t>
            </a:r>
            <a:r>
              <a:rPr lang="en-US" dirty="0"/>
              <a:t> “Supplementary” </a:t>
            </a:r>
          </a:p>
        </p:txBody>
      </p:sp>
      <p:sp>
        <p:nvSpPr>
          <p:cNvPr id="2" name="Title 1">
            <a:extLst>
              <a:ext uri="{FF2B5EF4-FFF2-40B4-BE49-F238E27FC236}">
                <a16:creationId xmlns:a16="http://schemas.microsoft.com/office/drawing/2014/main" id="{4CE2F9AD-B486-F470-EFE4-9BF1C9A2C5B4}"/>
              </a:ext>
            </a:extLst>
          </p:cNvPr>
          <p:cNvSpPr>
            <a:spLocks noGrp="1"/>
          </p:cNvSpPr>
          <p:nvPr>
            <p:ph type="title"/>
          </p:nvPr>
        </p:nvSpPr>
        <p:spPr>
          <a:xfrm>
            <a:off x="515939" y="3391592"/>
            <a:ext cx="4799011" cy="577153"/>
          </a:xfrm>
        </p:spPr>
        <p:txBody>
          <a:bodyPr/>
          <a:lstStyle>
            <a:lvl1pPr>
              <a:defRPr sz="3200">
                <a:solidFill>
                  <a:schemeClr val="tx1"/>
                </a:solidFill>
              </a:defRPr>
            </a:lvl1pPr>
          </a:lstStyle>
          <a:p>
            <a:endParaRPr lang="en-US" dirty="0"/>
          </a:p>
        </p:txBody>
      </p:sp>
      <p:sp>
        <p:nvSpPr>
          <p:cNvPr id="3" name="Date Placeholder 2">
            <a:extLst>
              <a:ext uri="{FF2B5EF4-FFF2-40B4-BE49-F238E27FC236}">
                <a16:creationId xmlns:a16="http://schemas.microsoft.com/office/drawing/2014/main" id="{8F1A13A8-1E83-55BA-7FE2-6288A13C57EC}"/>
              </a:ext>
            </a:extLst>
          </p:cNvPr>
          <p:cNvSpPr>
            <a:spLocks noGrp="1"/>
          </p:cNvSpPr>
          <p:nvPr>
            <p:ph type="dt" sz="half" idx="10"/>
          </p:nvPr>
        </p:nvSpPr>
        <p:spPr>
          <a:xfrm>
            <a:off x="515939" y="4788910"/>
            <a:ext cx="1727200" cy="260593"/>
          </a:xfrm>
        </p:spPr>
        <p:txBody>
          <a:bodyPr/>
          <a:lstStyle>
            <a:lvl1pPr algn="l">
              <a:defRPr sz="1200">
                <a:solidFill>
                  <a:schemeClr val="tx1"/>
                </a:solidFill>
              </a:defRPr>
            </a:lvl1pPr>
          </a:lstStyle>
          <a:p>
            <a:r>
              <a:rPr lang="en-US"/>
              <a:t>Date</a:t>
            </a:r>
            <a:endParaRPr lang="en-US" sz="1400"/>
          </a:p>
        </p:txBody>
      </p:sp>
      <p:sp>
        <p:nvSpPr>
          <p:cNvPr id="10" name="Text Placeholder 7">
            <a:extLst>
              <a:ext uri="{FF2B5EF4-FFF2-40B4-BE49-F238E27FC236}">
                <a16:creationId xmlns:a16="http://schemas.microsoft.com/office/drawing/2014/main" id="{A905021F-6FC3-5A7A-2D8E-E0389A820A58}"/>
              </a:ext>
            </a:extLst>
          </p:cNvPr>
          <p:cNvSpPr>
            <a:spLocks noGrp="1"/>
          </p:cNvSpPr>
          <p:nvPr>
            <p:ph type="body" sz="quarter" idx="13" hasCustomPrompt="1"/>
          </p:nvPr>
        </p:nvSpPr>
        <p:spPr>
          <a:xfrm>
            <a:off x="515939" y="3991892"/>
            <a:ext cx="4799011" cy="525135"/>
          </a:xfrm>
          <a:prstGeom prst="rect">
            <a:avLst/>
          </a:prstGeom>
        </p:spPr>
        <p:txBody>
          <a:bodyPr wrap="square" lIns="0" tIns="0" rIns="0" bIns="0"/>
          <a:lstStyle>
            <a:lvl1pPr marL="0" indent="0" algn="l">
              <a:lnSpc>
                <a:spcPct val="100000"/>
              </a:lnSpc>
              <a:buNone/>
              <a:defRPr sz="1600" b="0" i="0">
                <a:solidFill>
                  <a:schemeClr val="tx1"/>
                </a:solidFill>
                <a:latin typeface="Arial" charset="0"/>
                <a:ea typeface="Arial" charset="0"/>
                <a:cs typeface="Arial" charset="0"/>
              </a:defRPr>
            </a:lvl1pPr>
          </a:lstStyle>
          <a:p>
            <a:pPr lvl="0"/>
            <a:r>
              <a:rPr lang="en-US"/>
              <a:t>Subhead Line 1</a:t>
            </a:r>
          </a:p>
        </p:txBody>
      </p:sp>
      <p:pic>
        <p:nvPicPr>
          <p:cNvPr id="9" name="Graphic 8">
            <a:extLst>
              <a:ext uri="{FF2B5EF4-FFF2-40B4-BE49-F238E27FC236}">
                <a16:creationId xmlns:a16="http://schemas.microsoft.com/office/drawing/2014/main" id="{1C606394-7D4D-FC9A-434C-9F6228E2424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5939" y="5997302"/>
            <a:ext cx="752094" cy="429768"/>
          </a:xfrm>
          <a:prstGeom prst="rect">
            <a:avLst/>
          </a:prstGeom>
        </p:spPr>
      </p:pic>
    </p:spTree>
    <p:extLst>
      <p:ext uri="{BB962C8B-B14F-4D97-AF65-F5344CB8AC3E}">
        <p14:creationId xmlns:p14="http://schemas.microsoft.com/office/powerpoint/2010/main" val="268797326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xt and Image 1 -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7389435" cy="283389"/>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8943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9219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6" name="Picture Placeholder 3">
            <a:extLst>
              <a:ext uri="{FF2B5EF4-FFF2-40B4-BE49-F238E27FC236}">
                <a16:creationId xmlns:a16="http://schemas.microsoft.com/office/drawing/2014/main" id="{A643DD79-296D-1D4D-9489-1DCF3F20B120}"/>
              </a:ext>
            </a:extLst>
          </p:cNvPr>
          <p:cNvSpPr>
            <a:spLocks noGrp="1"/>
          </p:cNvSpPr>
          <p:nvPr>
            <p:ph type="pic" sz="quarter" idx="18" hasCustomPrompt="1"/>
          </p:nvPr>
        </p:nvSpPr>
        <p:spPr>
          <a:xfrm>
            <a:off x="8521549" y="0"/>
            <a:ext cx="3670450" cy="6581817"/>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3" name="Content Placeholder 8"/>
          <p:cNvSpPr>
            <a:spLocks noGrp="1"/>
          </p:cNvSpPr>
          <p:nvPr>
            <p:ph sz="quarter" idx="19"/>
          </p:nvPr>
        </p:nvSpPr>
        <p:spPr>
          <a:xfrm>
            <a:off x="515938" y="1724297"/>
            <a:ext cx="7386637" cy="458442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40260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xt and Image 1 -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1" y="0"/>
            <a:ext cx="8525690"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7389348" cy="283389"/>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7383796"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a:xfrm>
            <a:off x="515938" y="368300"/>
            <a:ext cx="7386559"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2" name="Picture Placeholder 3">
            <a:extLst>
              <a:ext uri="{FF2B5EF4-FFF2-40B4-BE49-F238E27FC236}">
                <a16:creationId xmlns:a16="http://schemas.microsoft.com/office/drawing/2014/main" id="{A643DD79-296D-1D4D-9489-1DCF3F20B120}"/>
              </a:ext>
            </a:extLst>
          </p:cNvPr>
          <p:cNvSpPr>
            <a:spLocks noGrp="1"/>
          </p:cNvSpPr>
          <p:nvPr>
            <p:ph type="pic" sz="quarter" idx="18" hasCustomPrompt="1"/>
          </p:nvPr>
        </p:nvSpPr>
        <p:spPr>
          <a:xfrm>
            <a:off x="8525690" y="0"/>
            <a:ext cx="3666309" cy="6581817"/>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3" name="Content Placeholder 8"/>
          <p:cNvSpPr>
            <a:spLocks noGrp="1"/>
          </p:cNvSpPr>
          <p:nvPr>
            <p:ph sz="quarter" idx="19"/>
          </p:nvPr>
        </p:nvSpPr>
        <p:spPr>
          <a:xfrm>
            <a:off x="515938" y="1733006"/>
            <a:ext cx="7386637" cy="4575719"/>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Box 15">
            <a:extLst>
              <a:ext uri="{FF2B5EF4-FFF2-40B4-BE49-F238E27FC236}">
                <a16:creationId xmlns:a16="http://schemas.microsoft.com/office/drawing/2014/main" id="{6CBF0F17-D7C8-7243-BD94-CF6519775FE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cxnSp>
        <p:nvCxnSpPr>
          <p:cNvPr id="18" name="Straight Connector 17"/>
          <p:cNvCxnSpPr/>
          <p:nvPr userDrawn="1"/>
        </p:nvCxnSpPr>
        <p:spPr>
          <a:xfrm>
            <a:off x="0" y="6582427"/>
            <a:ext cx="12192000" cy="0"/>
          </a:xfrm>
          <a:prstGeom prst="line">
            <a:avLst/>
          </a:prstGeom>
          <a:ln w="190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34949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xt and Image 2 -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500681" cy="283389"/>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500681"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55048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6" name="Picture Placeholder 3">
            <a:extLst>
              <a:ext uri="{FF2B5EF4-FFF2-40B4-BE49-F238E27FC236}">
                <a16:creationId xmlns:a16="http://schemas.microsoft.com/office/drawing/2014/main" id="{A643DD79-296D-1D4D-9489-1DCF3F20B120}"/>
              </a:ext>
            </a:extLst>
          </p:cNvPr>
          <p:cNvSpPr>
            <a:spLocks noGrp="1"/>
          </p:cNvSpPr>
          <p:nvPr>
            <p:ph type="pic" sz="quarter" idx="18" hasCustomPrompt="1"/>
          </p:nvPr>
        </p:nvSpPr>
        <p:spPr>
          <a:xfrm>
            <a:off x="6544300" y="0"/>
            <a:ext cx="5647699" cy="6581817"/>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3" name="Content Placeholder 8"/>
          <p:cNvSpPr>
            <a:spLocks noGrp="1"/>
          </p:cNvSpPr>
          <p:nvPr>
            <p:ph sz="quarter" idx="19"/>
          </p:nvPr>
        </p:nvSpPr>
        <p:spPr>
          <a:xfrm>
            <a:off x="515938" y="1724297"/>
            <a:ext cx="5500687" cy="458442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54971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xt and Image 2 -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1" y="0"/>
            <a:ext cx="654429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9" y="1432200"/>
            <a:ext cx="5500676" cy="283389"/>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5496543"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a:xfrm>
            <a:off x="515937" y="368300"/>
            <a:ext cx="5500689"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2" name="Picture Placeholder 3">
            <a:extLst>
              <a:ext uri="{FF2B5EF4-FFF2-40B4-BE49-F238E27FC236}">
                <a16:creationId xmlns:a16="http://schemas.microsoft.com/office/drawing/2014/main" id="{A643DD79-296D-1D4D-9489-1DCF3F20B120}"/>
              </a:ext>
            </a:extLst>
          </p:cNvPr>
          <p:cNvSpPr>
            <a:spLocks noGrp="1"/>
          </p:cNvSpPr>
          <p:nvPr>
            <p:ph type="pic" sz="quarter" idx="18" hasCustomPrompt="1"/>
          </p:nvPr>
        </p:nvSpPr>
        <p:spPr>
          <a:xfrm>
            <a:off x="6544300" y="0"/>
            <a:ext cx="5647699" cy="6581817"/>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3" name="Content Placeholder 8"/>
          <p:cNvSpPr>
            <a:spLocks noGrp="1"/>
          </p:cNvSpPr>
          <p:nvPr>
            <p:ph sz="quarter" idx="19"/>
          </p:nvPr>
        </p:nvSpPr>
        <p:spPr>
          <a:xfrm>
            <a:off x="515937" y="1733006"/>
            <a:ext cx="5500688" cy="4575719"/>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Box 15">
            <a:extLst>
              <a:ext uri="{FF2B5EF4-FFF2-40B4-BE49-F238E27FC236}">
                <a16:creationId xmlns:a16="http://schemas.microsoft.com/office/drawing/2014/main" id="{54F65428-031B-6B4C-AE35-E0B11D3D3315}"/>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extLst>
      <p:ext uri="{BB962C8B-B14F-4D97-AF65-F5344CB8AC3E}">
        <p14:creationId xmlns:p14="http://schemas.microsoft.com/office/powerpoint/2010/main" val="48277409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 and Image 3 -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9" y="368300"/>
            <a:ext cx="11160124"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hasCustomPrompt="1"/>
          </p:nvPr>
        </p:nvSpPr>
        <p:spPr>
          <a:xfrm>
            <a:off x="0" y="3671047"/>
            <a:ext cx="12191999" cy="2910770"/>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1" name="Content Placeholder 8"/>
          <p:cNvSpPr>
            <a:spLocks noGrp="1"/>
          </p:cNvSpPr>
          <p:nvPr>
            <p:ph sz="quarter" idx="19"/>
          </p:nvPr>
        </p:nvSpPr>
        <p:spPr>
          <a:xfrm>
            <a:off x="515938" y="1432200"/>
            <a:ext cx="11160125" cy="2047831"/>
          </a:xfrm>
        </p:spPr>
        <p:txBody>
          <a:bodyPr numCol="1"/>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4379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and Image 3 - Dar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5C996B-0918-804B-BD4C-32A658B584F3}"/>
              </a:ext>
            </a:extLst>
          </p:cNvPr>
          <p:cNvSpPr/>
          <p:nvPr userDrawn="1"/>
        </p:nvSpPr>
        <p:spPr>
          <a:xfrm>
            <a:off x="0" y="0"/>
            <a:ext cx="12191998" cy="36710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tx1"/>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tx1"/>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899161"/>
            <a:ext cx="11151740"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2" name="Title 1"/>
          <p:cNvSpPr>
            <a:spLocks noGrp="1"/>
          </p:cNvSpPr>
          <p:nvPr>
            <p:ph type="title" hasCustomPrompt="1"/>
          </p:nvPr>
        </p:nvSpPr>
        <p:spPr>
          <a:xfrm>
            <a:off x="515939" y="368300"/>
            <a:ext cx="11151744" cy="577153"/>
          </a:xfrm>
        </p:spPr>
        <p:txBody>
          <a:bodyPr/>
          <a:lstStyle>
            <a:lvl1pPr>
              <a:defRPr>
                <a:solidFill>
                  <a:schemeClr val="bg1"/>
                </a:solidFill>
              </a:defRPr>
            </a:lvl1pPr>
          </a:lstStyle>
          <a:p>
            <a:r>
              <a:rPr lang="en-US"/>
              <a:t>Click to edit title</a:t>
            </a:r>
          </a:p>
        </p:txBody>
      </p:sp>
      <p:sp>
        <p:nvSpPr>
          <p:cNvPr id="4" name="Footer Placeholder 3"/>
          <p:cNvSpPr>
            <a:spLocks noGrp="1"/>
          </p:cNvSpPr>
          <p:nvPr>
            <p:ph type="ftr" sz="quarter" idx="17"/>
          </p:nvPr>
        </p:nvSpPr>
        <p:spPr/>
        <p:txBody>
          <a:bodyPr/>
          <a:lstStyle>
            <a:lvl1pPr>
              <a:defRPr>
                <a:solidFill>
                  <a:schemeClr val="tx1"/>
                </a:solidFill>
              </a:defRPr>
            </a:lvl1pPr>
          </a:lstStyle>
          <a:p>
            <a:endParaRPr lang="en-US"/>
          </a:p>
        </p:txBody>
      </p:sp>
      <p:sp>
        <p:nvSpPr>
          <p:cNvPr id="12" name="Picture Placeholder 3">
            <a:extLst>
              <a:ext uri="{FF2B5EF4-FFF2-40B4-BE49-F238E27FC236}">
                <a16:creationId xmlns:a16="http://schemas.microsoft.com/office/drawing/2014/main" id="{A643DD79-296D-1D4D-9489-1DCF3F20B120}"/>
              </a:ext>
            </a:extLst>
          </p:cNvPr>
          <p:cNvSpPr>
            <a:spLocks noGrp="1"/>
          </p:cNvSpPr>
          <p:nvPr>
            <p:ph type="pic" sz="quarter" idx="18" hasCustomPrompt="1"/>
          </p:nvPr>
        </p:nvSpPr>
        <p:spPr>
          <a:xfrm>
            <a:off x="0" y="3671047"/>
            <a:ext cx="12191999" cy="2910770"/>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3" name="Content Placeholder 8"/>
          <p:cNvSpPr>
            <a:spLocks noGrp="1"/>
          </p:cNvSpPr>
          <p:nvPr>
            <p:ph sz="quarter" idx="19"/>
          </p:nvPr>
        </p:nvSpPr>
        <p:spPr>
          <a:xfrm>
            <a:off x="515938" y="1431926"/>
            <a:ext cx="11160125" cy="2048106"/>
          </a:xfrm>
        </p:spPr>
        <p:txBody>
          <a:bodyPr numCol="1"/>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5F3931A9-2131-D746-8471-7C1586A1E156}"/>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tx1"/>
                </a:solidFill>
              </a:rPr>
              <a:t>www.dlapiper.com</a:t>
            </a:r>
          </a:p>
        </p:txBody>
      </p:sp>
    </p:spTree>
    <p:extLst>
      <p:ext uri="{BB962C8B-B14F-4D97-AF65-F5344CB8AC3E}">
        <p14:creationId xmlns:p14="http://schemas.microsoft.com/office/powerpoint/2010/main" val="5862574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Image Page x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7" y="368300"/>
            <a:ext cx="111601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hasCustomPrompt="1"/>
          </p:nvPr>
        </p:nvSpPr>
        <p:spPr>
          <a:xfrm>
            <a:off x="515937" y="1740310"/>
            <a:ext cx="11160126" cy="4348546"/>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11160124"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6" name="Text Placeholder 4">
            <a:extLst>
              <a:ext uri="{FF2B5EF4-FFF2-40B4-BE49-F238E27FC236}">
                <a16:creationId xmlns:a16="http://schemas.microsoft.com/office/drawing/2014/main" id="{3A869F09-321E-4B40-A232-56F628E3867D}"/>
              </a:ext>
            </a:extLst>
          </p:cNvPr>
          <p:cNvSpPr>
            <a:spLocks noGrp="1"/>
          </p:cNvSpPr>
          <p:nvPr>
            <p:ph type="body" sz="quarter" idx="19" hasCustomPrompt="1"/>
          </p:nvPr>
        </p:nvSpPr>
        <p:spPr>
          <a:xfrm>
            <a:off x="515937" y="6130835"/>
            <a:ext cx="11160126" cy="214760"/>
          </a:xfrm>
          <a:prstGeom prst="rect">
            <a:avLst/>
          </a:prstGeom>
        </p:spPr>
        <p:txBody>
          <a:bodyPr/>
          <a:lstStyle>
            <a:lvl1pPr marL="0" indent="0">
              <a:lnSpc>
                <a:spcPct val="100000"/>
              </a:lnSpc>
              <a:buNone/>
              <a:defRPr sz="900">
                <a:solidFill>
                  <a:schemeClr val="tx2"/>
                </a:solidFill>
              </a:defRPr>
            </a:lvl1pPr>
          </a:lstStyle>
          <a:p>
            <a:pPr lvl="0"/>
            <a:r>
              <a:rPr lang="en-US"/>
              <a:t>Optional caption</a:t>
            </a:r>
          </a:p>
        </p:txBody>
      </p:sp>
    </p:spTree>
    <p:extLst>
      <p:ext uri="{BB962C8B-B14F-4D97-AF65-F5344CB8AC3E}">
        <p14:creationId xmlns:p14="http://schemas.microsoft.com/office/powerpoint/2010/main" val="10712220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Image Page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7" y="368300"/>
            <a:ext cx="111601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hasCustomPrompt="1"/>
          </p:nvPr>
        </p:nvSpPr>
        <p:spPr>
          <a:xfrm>
            <a:off x="515937" y="1740310"/>
            <a:ext cx="5508626" cy="4348546"/>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508624"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6" name="Text Placeholder 4">
            <a:extLst>
              <a:ext uri="{FF2B5EF4-FFF2-40B4-BE49-F238E27FC236}">
                <a16:creationId xmlns:a16="http://schemas.microsoft.com/office/drawing/2014/main" id="{3A869F09-321E-4B40-A232-56F628E3867D}"/>
              </a:ext>
            </a:extLst>
          </p:cNvPr>
          <p:cNvSpPr>
            <a:spLocks noGrp="1"/>
          </p:cNvSpPr>
          <p:nvPr>
            <p:ph type="body" sz="quarter" idx="19" hasCustomPrompt="1"/>
          </p:nvPr>
        </p:nvSpPr>
        <p:spPr>
          <a:xfrm>
            <a:off x="515937" y="6138209"/>
            <a:ext cx="5508625" cy="214760"/>
          </a:xfrm>
          <a:prstGeom prst="rect">
            <a:avLst/>
          </a:prstGeom>
        </p:spPr>
        <p:txBody>
          <a:bodyPr/>
          <a:lstStyle>
            <a:lvl1pPr marL="0" indent="0">
              <a:lnSpc>
                <a:spcPct val="100000"/>
              </a:lnSpc>
              <a:buNone/>
              <a:defRPr sz="900">
                <a:solidFill>
                  <a:schemeClr val="tx2"/>
                </a:solidFill>
              </a:defRPr>
            </a:lvl1pPr>
          </a:lstStyle>
          <a:p>
            <a:pPr lvl="0"/>
            <a:r>
              <a:rPr lang="en-US"/>
              <a:t>Optional caption</a:t>
            </a:r>
          </a:p>
        </p:txBody>
      </p:sp>
      <p:sp>
        <p:nvSpPr>
          <p:cNvPr id="18" name="Picture Placeholder 3">
            <a:extLst>
              <a:ext uri="{FF2B5EF4-FFF2-40B4-BE49-F238E27FC236}">
                <a16:creationId xmlns:a16="http://schemas.microsoft.com/office/drawing/2014/main" id="{A643DD79-296D-1D4D-9489-1DCF3F20B120}"/>
              </a:ext>
            </a:extLst>
          </p:cNvPr>
          <p:cNvSpPr>
            <a:spLocks noGrp="1"/>
          </p:cNvSpPr>
          <p:nvPr>
            <p:ph type="pic" sz="quarter" idx="20" hasCustomPrompt="1"/>
          </p:nvPr>
        </p:nvSpPr>
        <p:spPr>
          <a:xfrm>
            <a:off x="6167438" y="1740310"/>
            <a:ext cx="5500456" cy="4348546"/>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9" name="Text Placeholder 4">
            <a:extLst>
              <a:ext uri="{FF2B5EF4-FFF2-40B4-BE49-F238E27FC236}">
                <a16:creationId xmlns:a16="http://schemas.microsoft.com/office/drawing/2014/main" id="{3A869F09-321E-4B40-A232-56F628E3867D}"/>
              </a:ext>
            </a:extLst>
          </p:cNvPr>
          <p:cNvSpPr>
            <a:spLocks noGrp="1"/>
          </p:cNvSpPr>
          <p:nvPr>
            <p:ph type="body" sz="quarter" idx="21" hasCustomPrompt="1"/>
          </p:nvPr>
        </p:nvSpPr>
        <p:spPr>
          <a:xfrm>
            <a:off x="6159268" y="6138209"/>
            <a:ext cx="5508625" cy="214760"/>
          </a:xfrm>
          <a:prstGeom prst="rect">
            <a:avLst/>
          </a:prstGeom>
        </p:spPr>
        <p:txBody>
          <a:bodyPr/>
          <a:lstStyle>
            <a:lvl1pPr marL="0" indent="0">
              <a:lnSpc>
                <a:spcPct val="100000"/>
              </a:lnSpc>
              <a:buNone/>
              <a:defRPr sz="900">
                <a:solidFill>
                  <a:schemeClr val="tx2"/>
                </a:solidFill>
              </a:defRPr>
            </a:lvl1pPr>
          </a:lstStyle>
          <a:p>
            <a:pPr lvl="0"/>
            <a:r>
              <a:rPr lang="en-US"/>
              <a:t>Optional caption</a:t>
            </a:r>
          </a:p>
        </p:txBody>
      </p:sp>
      <p:sp>
        <p:nvSpPr>
          <p:cNvPr id="20" name="Text Placeholder 2">
            <a:extLst>
              <a:ext uri="{FF2B5EF4-FFF2-40B4-BE49-F238E27FC236}">
                <a16:creationId xmlns:a16="http://schemas.microsoft.com/office/drawing/2014/main" id="{65975A82-7EB2-6E48-B38C-B5AEBD5D9A89}"/>
              </a:ext>
            </a:extLst>
          </p:cNvPr>
          <p:cNvSpPr>
            <a:spLocks noGrp="1" noChangeAspect="1"/>
          </p:cNvSpPr>
          <p:nvPr>
            <p:ph type="body" idx="22" hasCustomPrompt="1"/>
          </p:nvPr>
        </p:nvSpPr>
        <p:spPr>
          <a:xfrm>
            <a:off x="6167439" y="1432200"/>
            <a:ext cx="5508624"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Optional Subhead</a:t>
            </a:r>
          </a:p>
        </p:txBody>
      </p:sp>
    </p:spTree>
    <p:extLst>
      <p:ext uri="{BB962C8B-B14F-4D97-AF65-F5344CB8AC3E}">
        <p14:creationId xmlns:p14="http://schemas.microsoft.com/office/powerpoint/2010/main" val="20710757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Image Page x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7" y="368300"/>
            <a:ext cx="11160125"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3" name="Picture Placeholder 3">
            <a:extLst>
              <a:ext uri="{FF2B5EF4-FFF2-40B4-BE49-F238E27FC236}">
                <a16:creationId xmlns:a16="http://schemas.microsoft.com/office/drawing/2014/main" id="{A643DD79-296D-1D4D-9489-1DCF3F20B120}"/>
              </a:ext>
            </a:extLst>
          </p:cNvPr>
          <p:cNvSpPr>
            <a:spLocks noGrp="1"/>
          </p:cNvSpPr>
          <p:nvPr>
            <p:ph type="pic" sz="quarter" idx="18" hasCustomPrompt="1"/>
          </p:nvPr>
        </p:nvSpPr>
        <p:spPr>
          <a:xfrm>
            <a:off x="515939" y="1747684"/>
            <a:ext cx="3614736" cy="4341172"/>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3614737"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6" name="Text Placeholder 4">
            <a:extLst>
              <a:ext uri="{FF2B5EF4-FFF2-40B4-BE49-F238E27FC236}">
                <a16:creationId xmlns:a16="http://schemas.microsoft.com/office/drawing/2014/main" id="{3A869F09-321E-4B40-A232-56F628E3867D}"/>
              </a:ext>
            </a:extLst>
          </p:cNvPr>
          <p:cNvSpPr>
            <a:spLocks noGrp="1"/>
          </p:cNvSpPr>
          <p:nvPr>
            <p:ph type="body" sz="quarter" idx="19" hasCustomPrompt="1"/>
          </p:nvPr>
        </p:nvSpPr>
        <p:spPr>
          <a:xfrm>
            <a:off x="512762" y="6145583"/>
            <a:ext cx="3614737" cy="214760"/>
          </a:xfrm>
          <a:prstGeom prst="rect">
            <a:avLst/>
          </a:prstGeom>
        </p:spPr>
        <p:txBody>
          <a:bodyPr/>
          <a:lstStyle>
            <a:lvl1pPr marL="0" indent="0">
              <a:lnSpc>
                <a:spcPct val="100000"/>
              </a:lnSpc>
              <a:buNone/>
              <a:defRPr sz="900">
                <a:solidFill>
                  <a:schemeClr val="tx2"/>
                </a:solidFill>
              </a:defRPr>
            </a:lvl1pPr>
          </a:lstStyle>
          <a:p>
            <a:pPr lvl="0"/>
            <a:r>
              <a:rPr lang="en-US"/>
              <a:t>Optional caption</a:t>
            </a:r>
          </a:p>
        </p:txBody>
      </p:sp>
      <p:sp>
        <p:nvSpPr>
          <p:cNvPr id="24" name="Picture Placeholder 3">
            <a:extLst>
              <a:ext uri="{FF2B5EF4-FFF2-40B4-BE49-F238E27FC236}">
                <a16:creationId xmlns:a16="http://schemas.microsoft.com/office/drawing/2014/main" id="{A643DD79-296D-1D4D-9489-1DCF3F20B120}"/>
              </a:ext>
            </a:extLst>
          </p:cNvPr>
          <p:cNvSpPr>
            <a:spLocks noGrp="1"/>
          </p:cNvSpPr>
          <p:nvPr>
            <p:ph type="pic" sz="quarter" idx="20" hasCustomPrompt="1"/>
          </p:nvPr>
        </p:nvSpPr>
        <p:spPr>
          <a:xfrm>
            <a:off x="4286249" y="1747684"/>
            <a:ext cx="3616325" cy="4341172"/>
          </a:xfrm>
          <a:prstGeom prst="rect">
            <a:avLst/>
          </a:prstGeom>
          <a:solidFill>
            <a:schemeClr val="bg2"/>
          </a:solidFill>
        </p:spPr>
        <p:txBody>
          <a:bodyPr/>
          <a:lstStyle>
            <a:lvl1pPr>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25" name="Text Placeholder 2">
            <a:extLst>
              <a:ext uri="{FF2B5EF4-FFF2-40B4-BE49-F238E27FC236}">
                <a16:creationId xmlns:a16="http://schemas.microsoft.com/office/drawing/2014/main" id="{65975A82-7EB2-6E48-B38C-B5AEBD5D9A89}"/>
              </a:ext>
            </a:extLst>
          </p:cNvPr>
          <p:cNvSpPr>
            <a:spLocks noGrp="1" noChangeAspect="1"/>
          </p:cNvSpPr>
          <p:nvPr>
            <p:ph type="body" idx="21" hasCustomPrompt="1"/>
          </p:nvPr>
        </p:nvSpPr>
        <p:spPr>
          <a:xfrm>
            <a:off x="4286249" y="1432200"/>
            <a:ext cx="3614737"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Optional Subhead</a:t>
            </a:r>
          </a:p>
        </p:txBody>
      </p:sp>
      <p:sp>
        <p:nvSpPr>
          <p:cNvPr id="26" name="Text Placeholder 4">
            <a:extLst>
              <a:ext uri="{FF2B5EF4-FFF2-40B4-BE49-F238E27FC236}">
                <a16:creationId xmlns:a16="http://schemas.microsoft.com/office/drawing/2014/main" id="{3A869F09-321E-4B40-A232-56F628E3867D}"/>
              </a:ext>
            </a:extLst>
          </p:cNvPr>
          <p:cNvSpPr>
            <a:spLocks noGrp="1"/>
          </p:cNvSpPr>
          <p:nvPr>
            <p:ph type="body" sz="quarter" idx="22" hasCustomPrompt="1"/>
          </p:nvPr>
        </p:nvSpPr>
        <p:spPr>
          <a:xfrm>
            <a:off x="4283073" y="6145583"/>
            <a:ext cx="3614737" cy="214760"/>
          </a:xfrm>
          <a:prstGeom prst="rect">
            <a:avLst/>
          </a:prstGeom>
        </p:spPr>
        <p:txBody>
          <a:bodyPr/>
          <a:lstStyle>
            <a:lvl1pPr marL="0" indent="0">
              <a:lnSpc>
                <a:spcPct val="100000"/>
              </a:lnSpc>
              <a:buNone/>
              <a:defRPr sz="900">
                <a:solidFill>
                  <a:schemeClr val="tx2"/>
                </a:solidFill>
              </a:defRPr>
            </a:lvl1pPr>
          </a:lstStyle>
          <a:p>
            <a:pPr lvl="0"/>
            <a:r>
              <a:rPr lang="en-US"/>
              <a:t>Optional caption</a:t>
            </a:r>
          </a:p>
        </p:txBody>
      </p:sp>
      <p:sp>
        <p:nvSpPr>
          <p:cNvPr id="27" name="Picture Placeholder 3">
            <a:extLst>
              <a:ext uri="{FF2B5EF4-FFF2-40B4-BE49-F238E27FC236}">
                <a16:creationId xmlns:a16="http://schemas.microsoft.com/office/drawing/2014/main" id="{A643DD79-296D-1D4D-9489-1DCF3F20B120}"/>
              </a:ext>
            </a:extLst>
          </p:cNvPr>
          <p:cNvSpPr>
            <a:spLocks noGrp="1"/>
          </p:cNvSpPr>
          <p:nvPr>
            <p:ph type="pic" sz="quarter" idx="23" hasCustomPrompt="1"/>
          </p:nvPr>
        </p:nvSpPr>
        <p:spPr>
          <a:xfrm>
            <a:off x="8061327" y="1747684"/>
            <a:ext cx="3614736" cy="4341172"/>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28" name="Text Placeholder 2">
            <a:extLst>
              <a:ext uri="{FF2B5EF4-FFF2-40B4-BE49-F238E27FC236}">
                <a16:creationId xmlns:a16="http://schemas.microsoft.com/office/drawing/2014/main" id="{65975A82-7EB2-6E48-B38C-B5AEBD5D9A89}"/>
              </a:ext>
            </a:extLst>
          </p:cNvPr>
          <p:cNvSpPr>
            <a:spLocks noGrp="1" noChangeAspect="1"/>
          </p:cNvSpPr>
          <p:nvPr>
            <p:ph type="body" idx="24" hasCustomPrompt="1"/>
          </p:nvPr>
        </p:nvSpPr>
        <p:spPr>
          <a:xfrm>
            <a:off x="8061326" y="1432200"/>
            <a:ext cx="3614737"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29" name="Text Placeholder 4">
            <a:extLst>
              <a:ext uri="{FF2B5EF4-FFF2-40B4-BE49-F238E27FC236}">
                <a16:creationId xmlns:a16="http://schemas.microsoft.com/office/drawing/2014/main" id="{3A869F09-321E-4B40-A232-56F628E3867D}"/>
              </a:ext>
            </a:extLst>
          </p:cNvPr>
          <p:cNvSpPr>
            <a:spLocks noGrp="1"/>
          </p:cNvSpPr>
          <p:nvPr>
            <p:ph type="body" sz="quarter" idx="25" hasCustomPrompt="1"/>
          </p:nvPr>
        </p:nvSpPr>
        <p:spPr>
          <a:xfrm>
            <a:off x="8058150" y="6145583"/>
            <a:ext cx="3614737" cy="214760"/>
          </a:xfrm>
          <a:prstGeom prst="rect">
            <a:avLst/>
          </a:prstGeom>
        </p:spPr>
        <p:txBody>
          <a:bodyPr/>
          <a:lstStyle>
            <a:lvl1pPr marL="0" indent="0">
              <a:lnSpc>
                <a:spcPct val="100000"/>
              </a:lnSpc>
              <a:buNone/>
              <a:defRPr sz="900">
                <a:solidFill>
                  <a:schemeClr val="tx2"/>
                </a:solidFill>
              </a:defRPr>
            </a:lvl1pPr>
          </a:lstStyle>
          <a:p>
            <a:pPr lvl="0"/>
            <a:r>
              <a:rPr lang="en-US"/>
              <a:t>Optional caption</a:t>
            </a:r>
          </a:p>
        </p:txBody>
      </p:sp>
    </p:spTree>
    <p:extLst>
      <p:ext uri="{BB962C8B-B14F-4D97-AF65-F5344CB8AC3E}">
        <p14:creationId xmlns:p14="http://schemas.microsoft.com/office/powerpoint/2010/main" val="11356590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Image Page x 6">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82427"/>
            <a:ext cx="1727201" cy="274964"/>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4" cy="237308"/>
          </a:xfrm>
          <a:prstGeom prst="rect">
            <a:avLst/>
          </a:prstGeom>
        </p:spPr>
        <p:txBody>
          <a:bodyPr rtlCol="0"/>
          <a:lstStyle>
            <a:lvl1pPr marL="0" indent="0">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9" y="368300"/>
            <a:ext cx="11160123"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1"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637040"/>
            <a:ext cx="1727199"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24" name="Picture Placeholder 5">
            <a:extLst>
              <a:ext uri="{FF2B5EF4-FFF2-40B4-BE49-F238E27FC236}">
                <a16:creationId xmlns:a16="http://schemas.microsoft.com/office/drawing/2014/main" id="{EBF22DA3-A49C-6440-A6F8-4BDC8A933B20}"/>
              </a:ext>
            </a:extLst>
          </p:cNvPr>
          <p:cNvSpPr>
            <a:spLocks noGrp="1"/>
          </p:cNvSpPr>
          <p:nvPr>
            <p:ph type="pic" sz="quarter" idx="13" hasCustomPrompt="1"/>
          </p:nvPr>
        </p:nvSpPr>
        <p:spPr>
          <a:xfrm>
            <a:off x="515939" y="1947279"/>
            <a:ext cx="1727538" cy="1991537"/>
          </a:xfrm>
          <a:prstGeom prst="rect">
            <a:avLst/>
          </a:prstGeom>
          <a:solidFill>
            <a:schemeClr val="bg2"/>
          </a:solidFill>
        </p:spPr>
        <p:txBody>
          <a:bodyPr/>
          <a:lstStyle>
            <a:lvl1pPr>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
        <p:nvSpPr>
          <p:cNvPr id="26" name="Text Placeholder 4">
            <a:extLst>
              <a:ext uri="{FF2B5EF4-FFF2-40B4-BE49-F238E27FC236}">
                <a16:creationId xmlns:a16="http://schemas.microsoft.com/office/drawing/2014/main" id="{3A869F09-321E-4B40-A232-56F628E3867D}"/>
              </a:ext>
            </a:extLst>
          </p:cNvPr>
          <p:cNvSpPr>
            <a:spLocks noGrp="1"/>
          </p:cNvSpPr>
          <p:nvPr>
            <p:ph type="body" sz="quarter" idx="26" hasCustomPrompt="1"/>
          </p:nvPr>
        </p:nvSpPr>
        <p:spPr>
          <a:xfrm>
            <a:off x="515938" y="3979922"/>
            <a:ext cx="1727200" cy="222250"/>
          </a:xfrm>
          <a:prstGeom prst="rect">
            <a:avLst/>
          </a:prstGeom>
        </p:spPr>
        <p:txBody>
          <a:bodyPr anchor="t" anchorCtr="0"/>
          <a:lstStyle>
            <a:lvl1pPr marL="0" indent="0">
              <a:lnSpc>
                <a:spcPct val="100000"/>
              </a:lnSpc>
              <a:buNone/>
              <a:defRPr sz="900" baseline="0">
                <a:solidFill>
                  <a:schemeClr val="tx2"/>
                </a:solidFill>
              </a:defRPr>
            </a:lvl1pPr>
          </a:lstStyle>
          <a:p>
            <a:pPr lvl="0"/>
            <a:r>
              <a:rPr lang="en-US"/>
              <a:t>Optional caption</a:t>
            </a:r>
          </a:p>
        </p:txBody>
      </p:sp>
      <p:sp>
        <p:nvSpPr>
          <p:cNvPr id="27" name="Text Placeholder 2">
            <a:extLst>
              <a:ext uri="{FF2B5EF4-FFF2-40B4-BE49-F238E27FC236}">
                <a16:creationId xmlns:a16="http://schemas.microsoft.com/office/drawing/2014/main" id="{65975A82-7EB2-6E48-B38C-B5AEBD5D9A89}"/>
              </a:ext>
            </a:extLst>
          </p:cNvPr>
          <p:cNvSpPr>
            <a:spLocks noGrp="1" noChangeAspect="1"/>
          </p:cNvSpPr>
          <p:nvPr>
            <p:ph type="body" idx="27" hasCustomPrompt="1"/>
          </p:nvPr>
        </p:nvSpPr>
        <p:spPr>
          <a:xfrm>
            <a:off x="2403136" y="1637040"/>
            <a:ext cx="1727199"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28" name="Picture Placeholder 5">
            <a:extLst>
              <a:ext uri="{FF2B5EF4-FFF2-40B4-BE49-F238E27FC236}">
                <a16:creationId xmlns:a16="http://schemas.microsoft.com/office/drawing/2014/main" id="{EBF22DA3-A49C-6440-A6F8-4BDC8A933B20}"/>
              </a:ext>
            </a:extLst>
          </p:cNvPr>
          <p:cNvSpPr>
            <a:spLocks noGrp="1"/>
          </p:cNvSpPr>
          <p:nvPr>
            <p:ph type="pic" sz="quarter" idx="28" hasCustomPrompt="1"/>
          </p:nvPr>
        </p:nvSpPr>
        <p:spPr>
          <a:xfrm>
            <a:off x="2403137" y="1947279"/>
            <a:ext cx="1727538" cy="1991537"/>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
        <p:nvSpPr>
          <p:cNvPr id="29" name="Text Placeholder 4">
            <a:extLst>
              <a:ext uri="{FF2B5EF4-FFF2-40B4-BE49-F238E27FC236}">
                <a16:creationId xmlns:a16="http://schemas.microsoft.com/office/drawing/2014/main" id="{3A869F09-321E-4B40-A232-56F628E3867D}"/>
              </a:ext>
            </a:extLst>
          </p:cNvPr>
          <p:cNvSpPr>
            <a:spLocks noGrp="1"/>
          </p:cNvSpPr>
          <p:nvPr>
            <p:ph type="body" sz="quarter" idx="29" hasCustomPrompt="1"/>
          </p:nvPr>
        </p:nvSpPr>
        <p:spPr>
          <a:xfrm>
            <a:off x="2403136" y="3979922"/>
            <a:ext cx="1727200" cy="222250"/>
          </a:xfrm>
          <a:prstGeom prst="rect">
            <a:avLst/>
          </a:prstGeom>
        </p:spPr>
        <p:txBody>
          <a:bodyPr anchor="t" anchorCtr="0"/>
          <a:lstStyle>
            <a:lvl1pPr marL="0" indent="0">
              <a:lnSpc>
                <a:spcPct val="100000"/>
              </a:lnSpc>
              <a:buNone/>
              <a:defRPr sz="900" baseline="0">
                <a:solidFill>
                  <a:schemeClr val="tx2"/>
                </a:solidFill>
              </a:defRPr>
            </a:lvl1pPr>
          </a:lstStyle>
          <a:p>
            <a:pPr lvl="0"/>
            <a:r>
              <a:rPr lang="en-US"/>
              <a:t>Optional caption</a:t>
            </a:r>
          </a:p>
        </p:txBody>
      </p:sp>
      <p:sp>
        <p:nvSpPr>
          <p:cNvPr id="30" name="Text Placeholder 2">
            <a:extLst>
              <a:ext uri="{FF2B5EF4-FFF2-40B4-BE49-F238E27FC236}">
                <a16:creationId xmlns:a16="http://schemas.microsoft.com/office/drawing/2014/main" id="{65975A82-7EB2-6E48-B38C-B5AEBD5D9A89}"/>
              </a:ext>
            </a:extLst>
          </p:cNvPr>
          <p:cNvSpPr>
            <a:spLocks noGrp="1" noChangeAspect="1"/>
          </p:cNvSpPr>
          <p:nvPr>
            <p:ph type="body" idx="30" hasCustomPrompt="1"/>
          </p:nvPr>
        </p:nvSpPr>
        <p:spPr>
          <a:xfrm>
            <a:off x="4286250" y="1637040"/>
            <a:ext cx="1727199"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31" name="Picture Placeholder 5">
            <a:extLst>
              <a:ext uri="{FF2B5EF4-FFF2-40B4-BE49-F238E27FC236}">
                <a16:creationId xmlns:a16="http://schemas.microsoft.com/office/drawing/2014/main" id="{EBF22DA3-A49C-6440-A6F8-4BDC8A933B20}"/>
              </a:ext>
            </a:extLst>
          </p:cNvPr>
          <p:cNvSpPr>
            <a:spLocks noGrp="1"/>
          </p:cNvSpPr>
          <p:nvPr>
            <p:ph type="pic" sz="quarter" idx="31" hasCustomPrompt="1"/>
          </p:nvPr>
        </p:nvSpPr>
        <p:spPr>
          <a:xfrm>
            <a:off x="4286251" y="1947279"/>
            <a:ext cx="1727538" cy="1991537"/>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
        <p:nvSpPr>
          <p:cNvPr id="32" name="Text Placeholder 4">
            <a:extLst>
              <a:ext uri="{FF2B5EF4-FFF2-40B4-BE49-F238E27FC236}">
                <a16:creationId xmlns:a16="http://schemas.microsoft.com/office/drawing/2014/main" id="{3A869F09-321E-4B40-A232-56F628E3867D}"/>
              </a:ext>
            </a:extLst>
          </p:cNvPr>
          <p:cNvSpPr>
            <a:spLocks noGrp="1"/>
          </p:cNvSpPr>
          <p:nvPr>
            <p:ph type="body" sz="quarter" idx="32" hasCustomPrompt="1"/>
          </p:nvPr>
        </p:nvSpPr>
        <p:spPr>
          <a:xfrm>
            <a:off x="4286250" y="3979922"/>
            <a:ext cx="1727200" cy="222250"/>
          </a:xfrm>
          <a:prstGeom prst="rect">
            <a:avLst/>
          </a:prstGeom>
        </p:spPr>
        <p:txBody>
          <a:bodyPr anchor="t" anchorCtr="0"/>
          <a:lstStyle>
            <a:lvl1pPr marL="0" indent="0">
              <a:lnSpc>
                <a:spcPct val="100000"/>
              </a:lnSpc>
              <a:buNone/>
              <a:defRPr sz="900" baseline="0">
                <a:solidFill>
                  <a:schemeClr val="tx2"/>
                </a:solidFill>
              </a:defRPr>
            </a:lvl1pPr>
          </a:lstStyle>
          <a:p>
            <a:pPr lvl="0"/>
            <a:r>
              <a:rPr lang="en-US"/>
              <a:t>Optional caption</a:t>
            </a:r>
          </a:p>
        </p:txBody>
      </p:sp>
      <p:sp>
        <p:nvSpPr>
          <p:cNvPr id="33" name="Text Placeholder 2">
            <a:extLst>
              <a:ext uri="{FF2B5EF4-FFF2-40B4-BE49-F238E27FC236}">
                <a16:creationId xmlns:a16="http://schemas.microsoft.com/office/drawing/2014/main" id="{65975A82-7EB2-6E48-B38C-B5AEBD5D9A89}"/>
              </a:ext>
            </a:extLst>
          </p:cNvPr>
          <p:cNvSpPr>
            <a:spLocks noGrp="1" noChangeAspect="1"/>
          </p:cNvSpPr>
          <p:nvPr>
            <p:ph type="body" idx="33" hasCustomPrompt="1"/>
          </p:nvPr>
        </p:nvSpPr>
        <p:spPr>
          <a:xfrm>
            <a:off x="6175036" y="1637040"/>
            <a:ext cx="1727199"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34" name="Picture Placeholder 5">
            <a:extLst>
              <a:ext uri="{FF2B5EF4-FFF2-40B4-BE49-F238E27FC236}">
                <a16:creationId xmlns:a16="http://schemas.microsoft.com/office/drawing/2014/main" id="{EBF22DA3-A49C-6440-A6F8-4BDC8A933B20}"/>
              </a:ext>
            </a:extLst>
          </p:cNvPr>
          <p:cNvSpPr>
            <a:spLocks noGrp="1"/>
          </p:cNvSpPr>
          <p:nvPr>
            <p:ph type="pic" sz="quarter" idx="34" hasCustomPrompt="1"/>
          </p:nvPr>
        </p:nvSpPr>
        <p:spPr>
          <a:xfrm>
            <a:off x="6175037" y="1947279"/>
            <a:ext cx="1727538" cy="1991537"/>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
        <p:nvSpPr>
          <p:cNvPr id="35" name="Text Placeholder 4">
            <a:extLst>
              <a:ext uri="{FF2B5EF4-FFF2-40B4-BE49-F238E27FC236}">
                <a16:creationId xmlns:a16="http://schemas.microsoft.com/office/drawing/2014/main" id="{3A869F09-321E-4B40-A232-56F628E3867D}"/>
              </a:ext>
            </a:extLst>
          </p:cNvPr>
          <p:cNvSpPr>
            <a:spLocks noGrp="1"/>
          </p:cNvSpPr>
          <p:nvPr>
            <p:ph type="body" sz="quarter" idx="35" hasCustomPrompt="1"/>
          </p:nvPr>
        </p:nvSpPr>
        <p:spPr>
          <a:xfrm>
            <a:off x="6175036" y="3979922"/>
            <a:ext cx="1727200" cy="222250"/>
          </a:xfrm>
          <a:prstGeom prst="rect">
            <a:avLst/>
          </a:prstGeom>
        </p:spPr>
        <p:txBody>
          <a:bodyPr anchor="t" anchorCtr="0"/>
          <a:lstStyle>
            <a:lvl1pPr marL="0" indent="0">
              <a:lnSpc>
                <a:spcPct val="100000"/>
              </a:lnSpc>
              <a:buNone/>
              <a:defRPr sz="900" baseline="0">
                <a:solidFill>
                  <a:schemeClr val="tx2"/>
                </a:solidFill>
              </a:defRPr>
            </a:lvl1pPr>
          </a:lstStyle>
          <a:p>
            <a:pPr lvl="0"/>
            <a:r>
              <a:rPr lang="en-US"/>
              <a:t>Optional caption</a:t>
            </a:r>
          </a:p>
        </p:txBody>
      </p:sp>
      <p:sp>
        <p:nvSpPr>
          <p:cNvPr id="36" name="Text Placeholder 2">
            <a:extLst>
              <a:ext uri="{FF2B5EF4-FFF2-40B4-BE49-F238E27FC236}">
                <a16:creationId xmlns:a16="http://schemas.microsoft.com/office/drawing/2014/main" id="{65975A82-7EB2-6E48-B38C-B5AEBD5D9A89}"/>
              </a:ext>
            </a:extLst>
          </p:cNvPr>
          <p:cNvSpPr>
            <a:spLocks noGrp="1" noChangeAspect="1"/>
          </p:cNvSpPr>
          <p:nvPr>
            <p:ph type="body" idx="36" hasCustomPrompt="1"/>
          </p:nvPr>
        </p:nvSpPr>
        <p:spPr>
          <a:xfrm>
            <a:off x="8058149" y="1637040"/>
            <a:ext cx="1727199"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37" name="Picture Placeholder 5">
            <a:extLst>
              <a:ext uri="{FF2B5EF4-FFF2-40B4-BE49-F238E27FC236}">
                <a16:creationId xmlns:a16="http://schemas.microsoft.com/office/drawing/2014/main" id="{EBF22DA3-A49C-6440-A6F8-4BDC8A933B20}"/>
              </a:ext>
            </a:extLst>
          </p:cNvPr>
          <p:cNvSpPr>
            <a:spLocks noGrp="1"/>
          </p:cNvSpPr>
          <p:nvPr>
            <p:ph type="pic" sz="quarter" idx="37" hasCustomPrompt="1"/>
          </p:nvPr>
        </p:nvSpPr>
        <p:spPr>
          <a:xfrm>
            <a:off x="8058150" y="1947279"/>
            <a:ext cx="1727538" cy="1991537"/>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
        <p:nvSpPr>
          <p:cNvPr id="38" name="Text Placeholder 4">
            <a:extLst>
              <a:ext uri="{FF2B5EF4-FFF2-40B4-BE49-F238E27FC236}">
                <a16:creationId xmlns:a16="http://schemas.microsoft.com/office/drawing/2014/main" id="{3A869F09-321E-4B40-A232-56F628E3867D}"/>
              </a:ext>
            </a:extLst>
          </p:cNvPr>
          <p:cNvSpPr>
            <a:spLocks noGrp="1"/>
          </p:cNvSpPr>
          <p:nvPr>
            <p:ph type="body" sz="quarter" idx="38" hasCustomPrompt="1"/>
          </p:nvPr>
        </p:nvSpPr>
        <p:spPr>
          <a:xfrm>
            <a:off x="8058149" y="3979922"/>
            <a:ext cx="1727200" cy="222250"/>
          </a:xfrm>
          <a:prstGeom prst="rect">
            <a:avLst/>
          </a:prstGeom>
        </p:spPr>
        <p:txBody>
          <a:bodyPr anchor="t" anchorCtr="0"/>
          <a:lstStyle>
            <a:lvl1pPr marL="0" indent="0">
              <a:lnSpc>
                <a:spcPct val="100000"/>
              </a:lnSpc>
              <a:buNone/>
              <a:defRPr sz="900" baseline="0">
                <a:solidFill>
                  <a:schemeClr val="tx2"/>
                </a:solidFill>
              </a:defRPr>
            </a:lvl1pPr>
          </a:lstStyle>
          <a:p>
            <a:pPr lvl="0"/>
            <a:r>
              <a:rPr lang="en-US"/>
              <a:t>Optional caption</a:t>
            </a:r>
          </a:p>
        </p:txBody>
      </p:sp>
      <p:sp>
        <p:nvSpPr>
          <p:cNvPr id="39" name="Text Placeholder 2">
            <a:extLst>
              <a:ext uri="{FF2B5EF4-FFF2-40B4-BE49-F238E27FC236}">
                <a16:creationId xmlns:a16="http://schemas.microsoft.com/office/drawing/2014/main" id="{65975A82-7EB2-6E48-B38C-B5AEBD5D9A89}"/>
              </a:ext>
            </a:extLst>
          </p:cNvPr>
          <p:cNvSpPr>
            <a:spLocks noGrp="1" noChangeAspect="1"/>
          </p:cNvSpPr>
          <p:nvPr>
            <p:ph type="body" idx="39" hasCustomPrompt="1"/>
          </p:nvPr>
        </p:nvSpPr>
        <p:spPr>
          <a:xfrm>
            <a:off x="9948863" y="1637040"/>
            <a:ext cx="1727199" cy="435600"/>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40" name="Picture Placeholder 5">
            <a:extLst>
              <a:ext uri="{FF2B5EF4-FFF2-40B4-BE49-F238E27FC236}">
                <a16:creationId xmlns:a16="http://schemas.microsoft.com/office/drawing/2014/main" id="{EBF22DA3-A49C-6440-A6F8-4BDC8A933B20}"/>
              </a:ext>
            </a:extLst>
          </p:cNvPr>
          <p:cNvSpPr>
            <a:spLocks noGrp="1"/>
          </p:cNvSpPr>
          <p:nvPr>
            <p:ph type="pic" sz="quarter" idx="40" hasCustomPrompt="1"/>
          </p:nvPr>
        </p:nvSpPr>
        <p:spPr>
          <a:xfrm>
            <a:off x="9948864" y="1947279"/>
            <a:ext cx="1727538" cy="1991537"/>
          </a:xfrm>
          <a:prstGeom prst="rect">
            <a:avLst/>
          </a:prstGeo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
        <p:nvSpPr>
          <p:cNvPr id="41" name="Text Placeholder 4">
            <a:extLst>
              <a:ext uri="{FF2B5EF4-FFF2-40B4-BE49-F238E27FC236}">
                <a16:creationId xmlns:a16="http://schemas.microsoft.com/office/drawing/2014/main" id="{3A869F09-321E-4B40-A232-56F628E3867D}"/>
              </a:ext>
            </a:extLst>
          </p:cNvPr>
          <p:cNvSpPr>
            <a:spLocks noGrp="1"/>
          </p:cNvSpPr>
          <p:nvPr>
            <p:ph type="body" sz="quarter" idx="41" hasCustomPrompt="1"/>
          </p:nvPr>
        </p:nvSpPr>
        <p:spPr>
          <a:xfrm>
            <a:off x="9948863" y="3979922"/>
            <a:ext cx="1727200" cy="222250"/>
          </a:xfrm>
          <a:prstGeom prst="rect">
            <a:avLst/>
          </a:prstGeom>
        </p:spPr>
        <p:txBody>
          <a:bodyPr anchor="t" anchorCtr="0"/>
          <a:lstStyle>
            <a:lvl1pPr marL="0" indent="0">
              <a:lnSpc>
                <a:spcPct val="100000"/>
              </a:lnSpc>
              <a:buNone/>
              <a:defRPr sz="900" baseline="0">
                <a:solidFill>
                  <a:schemeClr val="tx2"/>
                </a:solidFill>
              </a:defRPr>
            </a:lvl1pPr>
          </a:lstStyle>
          <a:p>
            <a:pPr lvl="0"/>
            <a:r>
              <a:rPr lang="en-US"/>
              <a:t>Optional caption</a:t>
            </a:r>
          </a:p>
        </p:txBody>
      </p:sp>
    </p:spTree>
    <p:extLst>
      <p:ext uri="{BB962C8B-B14F-4D97-AF65-F5344CB8AC3E}">
        <p14:creationId xmlns:p14="http://schemas.microsoft.com/office/powerpoint/2010/main" val="3719242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_Wave_Bottom_DarkBlue">
    <p:bg>
      <p:bgPr>
        <a:solidFill>
          <a:schemeClr val="tx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6BA3541-6044-53F6-7024-B98FF8FCD517}"/>
              </a:ext>
            </a:extLst>
          </p:cNvPr>
          <p:cNvSpPr>
            <a:spLocks noGrp="1"/>
          </p:cNvSpPr>
          <p:nvPr>
            <p:ph type="pic" sz="quarter" idx="14" hasCustomPrompt="1"/>
          </p:nvPr>
        </p:nvSpPr>
        <p:spPr>
          <a:xfrm>
            <a:off x="0" y="0"/>
            <a:ext cx="12192000" cy="5866682"/>
          </a:xfrm>
          <a:custGeom>
            <a:avLst/>
            <a:gdLst>
              <a:gd name="connsiteX0" fmla="*/ 0 w 12192000"/>
              <a:gd name="connsiteY0" fmla="*/ 0 h 5866682"/>
              <a:gd name="connsiteX1" fmla="*/ 12192000 w 12192000"/>
              <a:gd name="connsiteY1" fmla="*/ 0 h 5866682"/>
              <a:gd name="connsiteX2" fmla="*/ 12192000 w 12192000"/>
              <a:gd name="connsiteY2" fmla="*/ 5866624 h 5866682"/>
              <a:gd name="connsiteX3" fmla="*/ 12191999 w 12192000"/>
              <a:gd name="connsiteY3" fmla="*/ 5866682 h 5866682"/>
              <a:gd name="connsiteX4" fmla="*/ 450204 w 12192000"/>
              <a:gd name="connsiteY4" fmla="*/ 1005313 h 5866682"/>
              <a:gd name="connsiteX5" fmla="*/ 0 w 12192000"/>
              <a:gd name="connsiteY5" fmla="*/ 991327 h 5866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866682">
                <a:moveTo>
                  <a:pt x="0" y="0"/>
                </a:moveTo>
                <a:lnTo>
                  <a:pt x="12192000" y="0"/>
                </a:lnTo>
                <a:lnTo>
                  <a:pt x="12192000" y="5866624"/>
                </a:lnTo>
                <a:lnTo>
                  <a:pt x="12191999" y="5866682"/>
                </a:lnTo>
                <a:cubicBezTo>
                  <a:pt x="7467601" y="5866682"/>
                  <a:pt x="5031579" y="1291276"/>
                  <a:pt x="450204" y="1005313"/>
                </a:cubicBezTo>
                <a:lnTo>
                  <a:pt x="0" y="991327"/>
                </a:lnTo>
                <a:close/>
              </a:path>
            </a:pathLst>
          </a:custGeom>
          <a:solidFill>
            <a:schemeClr val="bg2"/>
          </a:solidFill>
        </p:spPr>
        <p:txBody>
          <a:bodyPr wrap="square">
            <a:noAutofit/>
          </a:bodyPr>
          <a:lstStyle>
            <a:lvl1pPr marL="0" indent="0" algn="ctr">
              <a:buNone/>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 </a:t>
            </a:r>
          </a:p>
          <a:p>
            <a:endParaRPr lang="en-US" dirty="0"/>
          </a:p>
        </p:txBody>
      </p:sp>
      <p:sp>
        <p:nvSpPr>
          <p:cNvPr id="2" name="Title 1">
            <a:extLst>
              <a:ext uri="{FF2B5EF4-FFF2-40B4-BE49-F238E27FC236}">
                <a16:creationId xmlns:a16="http://schemas.microsoft.com/office/drawing/2014/main" id="{4CE2F9AD-B486-F470-EFE4-9BF1C9A2C5B4}"/>
              </a:ext>
            </a:extLst>
          </p:cNvPr>
          <p:cNvSpPr>
            <a:spLocks noGrp="1"/>
          </p:cNvSpPr>
          <p:nvPr>
            <p:ph type="title"/>
          </p:nvPr>
        </p:nvSpPr>
        <p:spPr>
          <a:xfrm>
            <a:off x="515939" y="3391592"/>
            <a:ext cx="4799011" cy="577153"/>
          </a:xfrm>
        </p:spPr>
        <p:txBody>
          <a:bodyPr/>
          <a:lstStyle>
            <a:lvl1pPr>
              <a:defRPr sz="3200">
                <a:solidFill>
                  <a:schemeClr val="bg1"/>
                </a:solidFill>
              </a:defRPr>
            </a:lvl1pPr>
          </a:lstStyle>
          <a:p>
            <a:endParaRPr lang="en-US" dirty="0"/>
          </a:p>
        </p:txBody>
      </p:sp>
      <p:sp>
        <p:nvSpPr>
          <p:cNvPr id="10" name="Text Placeholder 7">
            <a:extLst>
              <a:ext uri="{FF2B5EF4-FFF2-40B4-BE49-F238E27FC236}">
                <a16:creationId xmlns:a16="http://schemas.microsoft.com/office/drawing/2014/main" id="{A905021F-6FC3-5A7A-2D8E-E0389A820A58}"/>
              </a:ext>
            </a:extLst>
          </p:cNvPr>
          <p:cNvSpPr>
            <a:spLocks noGrp="1"/>
          </p:cNvSpPr>
          <p:nvPr>
            <p:ph type="body" sz="quarter" idx="13" hasCustomPrompt="1"/>
          </p:nvPr>
        </p:nvSpPr>
        <p:spPr>
          <a:xfrm>
            <a:off x="515939" y="3991892"/>
            <a:ext cx="4799011" cy="525135"/>
          </a:xfrm>
          <a:prstGeom prst="rect">
            <a:avLst/>
          </a:prstGeom>
        </p:spPr>
        <p:txBody>
          <a:bodyPr wrap="square" lIns="0" tIns="0" rIns="0" bIns="0"/>
          <a:lstStyle>
            <a:lvl1pPr marL="0" indent="0" algn="l">
              <a:lnSpc>
                <a:spcPct val="100000"/>
              </a:lnSpc>
              <a:buNone/>
              <a:defRPr sz="1600" b="0" i="0">
                <a:solidFill>
                  <a:schemeClr val="bg1"/>
                </a:solidFill>
                <a:latin typeface="Arial" charset="0"/>
                <a:ea typeface="Arial" charset="0"/>
                <a:cs typeface="Arial" charset="0"/>
              </a:defRPr>
            </a:lvl1pPr>
          </a:lstStyle>
          <a:p>
            <a:pPr lvl="0"/>
            <a:r>
              <a:rPr lang="en-US"/>
              <a:t>Subhead Line 1</a:t>
            </a:r>
          </a:p>
        </p:txBody>
      </p:sp>
      <p:sp>
        <p:nvSpPr>
          <p:cNvPr id="4" name="Date Placeholder 2">
            <a:extLst>
              <a:ext uri="{FF2B5EF4-FFF2-40B4-BE49-F238E27FC236}">
                <a16:creationId xmlns:a16="http://schemas.microsoft.com/office/drawing/2014/main" id="{F0813FBD-12C2-A10D-92C3-0154FE534D7F}"/>
              </a:ext>
            </a:extLst>
          </p:cNvPr>
          <p:cNvSpPr>
            <a:spLocks noGrp="1"/>
          </p:cNvSpPr>
          <p:nvPr>
            <p:ph type="dt" sz="half" idx="10"/>
          </p:nvPr>
        </p:nvSpPr>
        <p:spPr>
          <a:xfrm>
            <a:off x="515939" y="4788910"/>
            <a:ext cx="1727200" cy="260593"/>
          </a:xfrm>
        </p:spPr>
        <p:txBody>
          <a:bodyPr/>
          <a:lstStyle>
            <a:lvl1pPr algn="l">
              <a:defRPr sz="1200">
                <a:solidFill>
                  <a:schemeClr val="bg1"/>
                </a:solidFill>
              </a:defRPr>
            </a:lvl1pPr>
          </a:lstStyle>
          <a:p>
            <a:r>
              <a:rPr lang="en-US"/>
              <a:t>Date</a:t>
            </a:r>
            <a:endParaRPr lang="en-US" sz="1400"/>
          </a:p>
        </p:txBody>
      </p:sp>
      <p:pic>
        <p:nvPicPr>
          <p:cNvPr id="5" name="Graphic 4">
            <a:extLst>
              <a:ext uri="{FF2B5EF4-FFF2-40B4-BE49-F238E27FC236}">
                <a16:creationId xmlns:a16="http://schemas.microsoft.com/office/drawing/2014/main" id="{FAB621E8-ECA1-9C95-695B-E2944CA15BF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5939" y="5997302"/>
            <a:ext cx="752094" cy="429768"/>
          </a:xfrm>
          <a:prstGeom prst="rect">
            <a:avLst/>
          </a:prstGeom>
        </p:spPr>
      </p:pic>
    </p:spTree>
    <p:extLst>
      <p:ext uri="{BB962C8B-B14F-4D97-AF65-F5344CB8AC3E}">
        <p14:creationId xmlns:p14="http://schemas.microsoft.com/office/powerpoint/2010/main" val="257916823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ilm Inser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C03EBA-2624-CC44-BE10-049F6DF7D16D}"/>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93B488E4-5E8A-7B4B-82AE-D89AE18204CB}"/>
              </a:ext>
            </a:extLst>
          </p:cNvPr>
          <p:cNvSpPr>
            <a:spLocks noGrp="1"/>
          </p:cNvSpPr>
          <p:nvPr>
            <p:ph type="dt" sz="half" idx="10"/>
          </p:nvPr>
        </p:nvSpPr>
        <p:spPr>
          <a:xfrm>
            <a:off x="9948863" y="6582426"/>
            <a:ext cx="1727201" cy="275573"/>
          </a:xfrm>
        </p:spPr>
        <p:txBody>
          <a:bodyPr/>
          <a:lstStyle>
            <a:lvl1pPr>
              <a:defRPr>
                <a:solidFill>
                  <a:schemeClr val="bg1"/>
                </a:solidFill>
              </a:defRPr>
            </a:lvl1pPr>
          </a:lstStyle>
          <a:p>
            <a:r>
              <a:rPr lang="en-US"/>
              <a:t>Date</a:t>
            </a:r>
          </a:p>
        </p:txBody>
      </p:sp>
      <p:sp>
        <p:nvSpPr>
          <p:cNvPr id="6" name="Slide Number Placeholder 5">
            <a:extLst>
              <a:ext uri="{FF2B5EF4-FFF2-40B4-BE49-F238E27FC236}">
                <a16:creationId xmlns:a16="http://schemas.microsoft.com/office/drawing/2014/main" id="{1D7FD609-4A3F-DB41-BC12-36CA9622AEB9}"/>
              </a:ext>
            </a:extLst>
          </p:cNvPr>
          <p:cNvSpPr>
            <a:spLocks noGrp="1"/>
          </p:cNvSpPr>
          <p:nvPr>
            <p:ph type="sldNum" sz="quarter" idx="12"/>
          </p:nvPr>
        </p:nvSpPr>
        <p:spPr>
          <a:xfrm>
            <a:off x="11676063" y="6582426"/>
            <a:ext cx="515935" cy="275573"/>
          </a:xfrm>
        </p:spPr>
        <p:txBody>
          <a:bodyPr/>
          <a:lstStyle>
            <a:lvl1pPr>
              <a:defRPr>
                <a:solidFill>
                  <a:schemeClr val="bg1"/>
                </a:solidFill>
              </a:defRPr>
            </a:lvl1pPr>
          </a:lstStyle>
          <a:p>
            <a:fld id="{F9591D4C-BB8F-AE46-BE73-C616F30BBC5B}" type="slidenum">
              <a:rPr lang="en-US" smtClean="0"/>
              <a:pPr/>
              <a:t>‹#›</a:t>
            </a:fld>
            <a:endParaRPr lang="en-US"/>
          </a:p>
        </p:txBody>
      </p:sp>
      <p:sp>
        <p:nvSpPr>
          <p:cNvPr id="16" name="Text Placeholder 3">
            <a:extLst>
              <a:ext uri="{FF2B5EF4-FFF2-40B4-BE49-F238E27FC236}">
                <a16:creationId xmlns:a16="http://schemas.microsoft.com/office/drawing/2014/main" id="{01B967B4-A4A5-4E49-8E24-3D0268114DEC}"/>
              </a:ext>
            </a:extLst>
          </p:cNvPr>
          <p:cNvSpPr>
            <a:spLocks noGrp="1"/>
          </p:cNvSpPr>
          <p:nvPr>
            <p:ph type="body" sz="half" idx="13" hasCustomPrompt="1"/>
          </p:nvPr>
        </p:nvSpPr>
        <p:spPr>
          <a:xfrm>
            <a:off x="515938" y="1379152"/>
            <a:ext cx="3600450" cy="312517"/>
          </a:xfrm>
          <a:prstGeom prst="rect">
            <a:avLst/>
          </a:prstGeom>
        </p:spPr>
        <p:txBody>
          <a:bodyPr/>
          <a:lstStyle>
            <a:lvl1pPr marL="0" indent="0">
              <a:lnSpc>
                <a:spcPct val="100000"/>
              </a:lnSpc>
              <a:buNone/>
              <a:defRPr sz="1200" b="1">
                <a:solidFill>
                  <a:schemeClr val="accent6"/>
                </a:solidFill>
                <a:latin typeface="Cambria" panose="020405030504060302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Optional Subhead</a:t>
            </a:r>
          </a:p>
        </p:txBody>
      </p:sp>
      <p:sp>
        <p:nvSpPr>
          <p:cNvPr id="9" name="Media Placeholder 8">
            <a:extLst>
              <a:ext uri="{FF2B5EF4-FFF2-40B4-BE49-F238E27FC236}">
                <a16:creationId xmlns:a16="http://schemas.microsoft.com/office/drawing/2014/main" id="{3586BF4F-ECBA-DA41-A8F5-55F0BC9F1C92}"/>
              </a:ext>
            </a:extLst>
          </p:cNvPr>
          <p:cNvSpPr>
            <a:spLocks noGrp="1"/>
          </p:cNvSpPr>
          <p:nvPr>
            <p:ph type="media" sz="quarter" idx="14"/>
          </p:nvPr>
        </p:nvSpPr>
        <p:spPr>
          <a:xfrm>
            <a:off x="4295776" y="1456408"/>
            <a:ext cx="7380288" cy="4102266"/>
          </a:xfrm>
          <a:prstGeom prst="rect">
            <a:avLst/>
          </a:prstGeom>
          <a:solidFill>
            <a:schemeClr val="bg2"/>
          </a:solidFill>
        </p:spPr>
        <p:txBody>
          <a:bodyPr/>
          <a:lstStyle/>
          <a:p>
            <a:endParaRPr lang="en-US" dirty="0"/>
          </a:p>
        </p:txBody>
      </p:sp>
      <p:sp>
        <p:nvSpPr>
          <p:cNvPr id="11" name="Title 1">
            <a:extLst>
              <a:ext uri="{FF2B5EF4-FFF2-40B4-BE49-F238E27FC236}">
                <a16:creationId xmlns:a16="http://schemas.microsoft.com/office/drawing/2014/main" id="{13CA4D8C-442E-FB42-8F3E-E451E540B551}"/>
              </a:ext>
            </a:extLst>
          </p:cNvPr>
          <p:cNvSpPr>
            <a:spLocks noGrp="1"/>
          </p:cNvSpPr>
          <p:nvPr>
            <p:ph type="title" hasCustomPrompt="1"/>
          </p:nvPr>
        </p:nvSpPr>
        <p:spPr>
          <a:xfrm>
            <a:off x="515938" y="368300"/>
            <a:ext cx="11160125" cy="416263"/>
          </a:xfrm>
          <a:prstGeom prst="rect">
            <a:avLst/>
          </a:prstGeom>
        </p:spPr>
        <p:txBody>
          <a:bodyPr/>
          <a:lstStyle>
            <a:lvl1pPr>
              <a:defRPr sz="2800">
                <a:solidFill>
                  <a:schemeClr val="tx1"/>
                </a:solidFill>
                <a:latin typeface="Cambria" panose="02040503050406030204" pitchFamily="18" charset="0"/>
              </a:defRPr>
            </a:lvl1pPr>
          </a:lstStyle>
          <a:p>
            <a:r>
              <a:rPr lang="en-US"/>
              <a:t>Click to edit title</a:t>
            </a:r>
          </a:p>
        </p:txBody>
      </p:sp>
      <p:sp>
        <p:nvSpPr>
          <p:cNvPr id="12" name="Text Placeholder 1">
            <a:extLst>
              <a:ext uri="{FF2B5EF4-FFF2-40B4-BE49-F238E27FC236}">
                <a16:creationId xmlns:a16="http://schemas.microsoft.com/office/drawing/2014/main" id="{21F87D48-DB15-B446-8592-675A5648A46E}"/>
              </a:ext>
            </a:extLst>
          </p:cNvPr>
          <p:cNvSpPr>
            <a:spLocks noGrp="1"/>
          </p:cNvSpPr>
          <p:nvPr>
            <p:ph type="body" sz="quarter" idx="15" hasCustomPrompt="1"/>
          </p:nvPr>
        </p:nvSpPr>
        <p:spPr>
          <a:xfrm>
            <a:off x="515938" y="899161"/>
            <a:ext cx="1116012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4" name="TextBox 13">
            <a:extLst>
              <a:ext uri="{FF2B5EF4-FFF2-40B4-BE49-F238E27FC236}">
                <a16:creationId xmlns:a16="http://schemas.microsoft.com/office/drawing/2014/main" id="{A732BC2D-7883-43E8-AE7E-0B7C8E2B772C}"/>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5" name="Footer Placeholder 4">
            <a:extLst>
              <a:ext uri="{FF2B5EF4-FFF2-40B4-BE49-F238E27FC236}">
                <a16:creationId xmlns:a16="http://schemas.microsoft.com/office/drawing/2014/main" id="{F3E55AFB-B7E1-E34D-8E64-9DF8E0FA6433}"/>
              </a:ext>
            </a:extLst>
          </p:cNvPr>
          <p:cNvSpPr>
            <a:spLocks noGrp="1"/>
          </p:cNvSpPr>
          <p:nvPr>
            <p:ph type="ftr" sz="quarter" idx="11"/>
          </p:nvPr>
        </p:nvSpPr>
        <p:spPr>
          <a:xfrm>
            <a:off x="2387600" y="6582425"/>
            <a:ext cx="7416800" cy="275575"/>
          </a:xfrm>
          <a:prstGeom prst="rect">
            <a:avLst/>
          </a:prstGeom>
        </p:spPr>
        <p:txBody>
          <a:bodyPr/>
          <a:lstStyle>
            <a:lvl1pPr>
              <a:defRPr>
                <a:solidFill>
                  <a:schemeClr val="bg1"/>
                </a:solidFill>
              </a:defRPr>
            </a:lvl1pPr>
          </a:lstStyle>
          <a:p>
            <a:endParaRPr lang="en-US"/>
          </a:p>
        </p:txBody>
      </p:sp>
      <p:sp>
        <p:nvSpPr>
          <p:cNvPr id="13" name="Content Placeholder 8"/>
          <p:cNvSpPr>
            <a:spLocks noGrp="1"/>
          </p:cNvSpPr>
          <p:nvPr>
            <p:ph sz="quarter" idx="19"/>
          </p:nvPr>
        </p:nvSpPr>
        <p:spPr>
          <a:xfrm>
            <a:off x="515939" y="1726616"/>
            <a:ext cx="3600450" cy="45821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912749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ase Study ">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8" y="1741714"/>
            <a:ext cx="7380287" cy="1922124"/>
          </a:xfrm>
        </p:spPr>
        <p:txBody>
          <a:bodyPr/>
          <a:lstStyle>
            <a:lvl1pPr>
              <a:lnSpc>
                <a:spcPct val="100000"/>
              </a:lnSpc>
              <a:defRPr/>
            </a:lvl1pPr>
            <a:lvl2pPr>
              <a:lnSpc>
                <a:spcPct val="100000"/>
              </a:lnSpc>
              <a:defRPr/>
            </a:lvl2pPr>
            <a:lvl3pPr>
              <a:lnSpc>
                <a:spcPct val="100000"/>
              </a:lnSpc>
              <a:defRPr/>
            </a:lvl3pPr>
          </a:lstStyle>
          <a:p>
            <a:pPr lvl="0"/>
            <a:r>
              <a:rPr lang="en-US" dirty="0"/>
              <a:t>Click to edit Master text styles</a:t>
            </a:r>
          </a:p>
          <a:p>
            <a:pPr lvl="1"/>
            <a:r>
              <a:rPr lang="en-US" dirty="0"/>
              <a:t>Second level</a:t>
            </a:r>
          </a:p>
          <a:p>
            <a:pPr lvl="2"/>
            <a:r>
              <a:rPr lang="en-US" dirty="0"/>
              <a:t>Third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7377597"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738036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8058150" y="0"/>
            <a:ext cx="413384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3" name="Picture Placeholder 4">
            <a:extLst>
              <a:ext uri="{FF2B5EF4-FFF2-40B4-BE49-F238E27FC236}">
                <a16:creationId xmlns:a16="http://schemas.microsoft.com/office/drawing/2014/main" id="{CEF10358-DE3B-1C41-B905-26A91041C344}"/>
              </a:ext>
            </a:extLst>
          </p:cNvPr>
          <p:cNvSpPr>
            <a:spLocks noGrp="1"/>
          </p:cNvSpPr>
          <p:nvPr>
            <p:ph type="pic" sz="quarter" idx="22" hasCustomPrompt="1"/>
          </p:nvPr>
        </p:nvSpPr>
        <p:spPr>
          <a:xfrm>
            <a:off x="8308657" y="1292247"/>
            <a:ext cx="3603626" cy="2371591"/>
          </a:xfr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6" name="Picture Placeholder 4">
            <a:extLst>
              <a:ext uri="{FF2B5EF4-FFF2-40B4-BE49-F238E27FC236}">
                <a16:creationId xmlns:a16="http://schemas.microsoft.com/office/drawing/2014/main" id="{E503EE10-EC69-8441-89CD-18D4329ECC67}"/>
              </a:ext>
            </a:extLst>
          </p:cNvPr>
          <p:cNvSpPr>
            <a:spLocks noGrp="1"/>
          </p:cNvSpPr>
          <p:nvPr>
            <p:ph type="pic" sz="quarter" idx="23" hasCustomPrompt="1"/>
          </p:nvPr>
        </p:nvSpPr>
        <p:spPr>
          <a:xfrm>
            <a:off x="8308656" y="3937329"/>
            <a:ext cx="3603626" cy="2371396"/>
          </a:xfr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18"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7377597" cy="300806"/>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9" name="Content Placeholder 8"/>
          <p:cNvSpPr>
            <a:spLocks noGrp="1"/>
          </p:cNvSpPr>
          <p:nvPr>
            <p:ph sz="quarter" idx="24"/>
          </p:nvPr>
        </p:nvSpPr>
        <p:spPr>
          <a:xfrm>
            <a:off x="515938" y="4386601"/>
            <a:ext cx="7380287" cy="1922124"/>
          </a:xfrm>
        </p:spPr>
        <p:txBody>
          <a:bodyPr/>
          <a:lstStyle>
            <a:lvl1pPr>
              <a:lnSpc>
                <a:spcPct val="100000"/>
              </a:lnSpc>
              <a:defRPr/>
            </a:lvl1pPr>
            <a:lvl2pPr>
              <a:lnSpc>
                <a:spcPct val="100000"/>
              </a:lnSpc>
              <a:defRPr/>
            </a:lvl2pPr>
            <a:lvl3pPr>
              <a:lnSpc>
                <a:spcPct val="100000"/>
              </a:lnSpc>
              <a:defRPr/>
            </a:lvl3pPr>
          </a:lstStyle>
          <a:p>
            <a:pPr lvl="0"/>
            <a:r>
              <a:rPr lang="en-US"/>
              <a:t>Click to edit Master text styles</a:t>
            </a:r>
          </a:p>
          <a:p>
            <a:pPr lvl="1"/>
            <a:r>
              <a:rPr lang="en-US"/>
              <a:t>Second level</a:t>
            </a:r>
          </a:p>
          <a:p>
            <a:pPr lvl="2"/>
            <a:r>
              <a:rPr lang="en-US"/>
              <a:t>Third level</a:t>
            </a:r>
          </a:p>
        </p:txBody>
      </p:sp>
      <p:sp>
        <p:nvSpPr>
          <p:cNvPr id="20" name="Text Placeholder 2">
            <a:extLst>
              <a:ext uri="{FF2B5EF4-FFF2-40B4-BE49-F238E27FC236}">
                <a16:creationId xmlns:a16="http://schemas.microsoft.com/office/drawing/2014/main" id="{65975A82-7EB2-6E48-B38C-B5AEBD5D9A89}"/>
              </a:ext>
            </a:extLst>
          </p:cNvPr>
          <p:cNvSpPr>
            <a:spLocks noGrp="1" noChangeAspect="1"/>
          </p:cNvSpPr>
          <p:nvPr>
            <p:ph type="body" idx="25" hasCustomPrompt="1"/>
          </p:nvPr>
        </p:nvSpPr>
        <p:spPr>
          <a:xfrm>
            <a:off x="515938" y="4077087"/>
            <a:ext cx="7377597" cy="300806"/>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Tree>
    <p:extLst>
      <p:ext uri="{BB962C8B-B14F-4D97-AF65-F5344CB8AC3E}">
        <p14:creationId xmlns:p14="http://schemas.microsoft.com/office/powerpoint/2010/main" val="229459962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mparison Slide">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9" y="1759131"/>
            <a:ext cx="5206682" cy="454959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515938" y="1432200"/>
            <a:ext cx="5202444" cy="326931"/>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20244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520680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6096000" y="0"/>
            <a:ext cx="609599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3" name="Content Placeholder 8"/>
          <p:cNvSpPr>
            <a:spLocks noGrp="1"/>
          </p:cNvSpPr>
          <p:nvPr>
            <p:ph sz="quarter" idx="19"/>
          </p:nvPr>
        </p:nvSpPr>
        <p:spPr>
          <a:xfrm>
            <a:off x="6477194" y="1759131"/>
            <a:ext cx="5198745" cy="4549594"/>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65975A82-7EB2-6E48-B38C-B5AEBD5D9A89}"/>
              </a:ext>
            </a:extLst>
          </p:cNvPr>
          <p:cNvSpPr>
            <a:spLocks noGrp="1" noChangeAspect="1"/>
          </p:cNvSpPr>
          <p:nvPr>
            <p:ph type="body" idx="20" hasCustomPrompt="1"/>
          </p:nvPr>
        </p:nvSpPr>
        <p:spPr>
          <a:xfrm>
            <a:off x="6469257" y="1432200"/>
            <a:ext cx="5202444" cy="326931"/>
          </a:xfrm>
          <a:prstGeom prst="rect">
            <a:avLst/>
          </a:prstGeom>
        </p:spPr>
        <p:txBody>
          <a:bodyPr anchor="t" anchorCtr="0">
            <a:normAutofit/>
          </a:bodyPr>
          <a:lstStyle>
            <a:lvl1pPr marL="0" indent="0">
              <a:lnSpc>
                <a:spcPct val="100000"/>
              </a:lnSpc>
              <a:buNone/>
              <a:defRPr sz="1200" b="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Subhead</a:t>
            </a: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899161"/>
            <a:ext cx="5202445"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6" name="Text Placeholder 5"/>
          <p:cNvSpPr>
            <a:spLocks noGrp="1"/>
          </p:cNvSpPr>
          <p:nvPr>
            <p:ph type="body" sz="quarter" idx="22" hasCustomPrompt="1"/>
          </p:nvPr>
        </p:nvSpPr>
        <p:spPr>
          <a:xfrm>
            <a:off x="6469257" y="368300"/>
            <a:ext cx="5207000" cy="608330"/>
          </a:xfrm>
        </p:spPr>
        <p:txBody>
          <a:bodyPr tIns="0" anchor="t" anchorCtr="0"/>
          <a:lstStyle>
            <a:lvl1pPr marL="0" indent="0">
              <a:lnSpc>
                <a:spcPct val="90000"/>
              </a:lnSpc>
              <a:spcBef>
                <a:spcPts val="0"/>
              </a:spcBef>
              <a:buNone/>
              <a:defRPr sz="2800">
                <a:solidFill>
                  <a:schemeClr val="bg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extLst>
      <p:ext uri="{BB962C8B-B14F-4D97-AF65-F5344CB8AC3E}">
        <p14:creationId xmlns:p14="http://schemas.microsoft.com/office/powerpoint/2010/main" val="389227562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mparison Slide no Tex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520244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68300"/>
            <a:ext cx="5206806"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1" name="Rectangle 10">
            <a:extLst>
              <a:ext uri="{FF2B5EF4-FFF2-40B4-BE49-F238E27FC236}">
                <a16:creationId xmlns:a16="http://schemas.microsoft.com/office/drawing/2014/main" id="{8B5C996B-0918-804B-BD4C-32A658B584F3}"/>
              </a:ext>
            </a:extLst>
          </p:cNvPr>
          <p:cNvSpPr/>
          <p:nvPr userDrawn="1"/>
        </p:nvSpPr>
        <p:spPr>
          <a:xfrm>
            <a:off x="6096000" y="0"/>
            <a:ext cx="6095999" cy="6581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899161"/>
            <a:ext cx="5202445" cy="237308"/>
          </a:xfrm>
          <a:prstGeom prst="rect">
            <a:avLst/>
          </a:prstGeom>
        </p:spPr>
        <p:txBody>
          <a:bodyPr rtlCol="0"/>
          <a:lstStyle>
            <a:lvl1pPr marL="0" indent="0">
              <a:lnSpc>
                <a:spcPct val="100000"/>
              </a:lnSpc>
              <a:buNone/>
              <a:defRPr sz="1400">
                <a:solidFill>
                  <a:schemeClr val="bg2"/>
                </a:solidFill>
              </a:defRPr>
            </a:lvl1pPr>
          </a:lstStyle>
          <a:p>
            <a:pPr defTabSz="180000" fontAlgn="auto">
              <a:spcAft>
                <a:spcPts val="0"/>
              </a:spcAft>
              <a:defRPr/>
            </a:pPr>
            <a:r>
              <a:rPr lang="en-US"/>
              <a:t>Optional Subtitle</a:t>
            </a:r>
          </a:p>
        </p:txBody>
      </p:sp>
      <p:sp>
        <p:nvSpPr>
          <p:cNvPr id="13" name="Text Placeholder 5">
            <a:extLst>
              <a:ext uri="{FF2B5EF4-FFF2-40B4-BE49-F238E27FC236}">
                <a16:creationId xmlns:a16="http://schemas.microsoft.com/office/drawing/2014/main" id="{A7EBFAC4-DC05-1441-BF3C-861FA1725BE0}"/>
              </a:ext>
            </a:extLst>
          </p:cNvPr>
          <p:cNvSpPr>
            <a:spLocks noGrp="1"/>
          </p:cNvSpPr>
          <p:nvPr>
            <p:ph type="body" sz="quarter" idx="22" hasCustomPrompt="1"/>
          </p:nvPr>
        </p:nvSpPr>
        <p:spPr>
          <a:xfrm>
            <a:off x="6469257" y="368299"/>
            <a:ext cx="5207000" cy="525752"/>
          </a:xfrm>
        </p:spPr>
        <p:txBody>
          <a:bodyPr tIns="0" anchor="t" anchorCtr="0"/>
          <a:lstStyle>
            <a:lvl1pPr marL="0" indent="0">
              <a:lnSpc>
                <a:spcPct val="90000"/>
              </a:lnSpc>
              <a:spcBef>
                <a:spcPts val="0"/>
              </a:spcBef>
              <a:buNone/>
              <a:defRPr sz="2800">
                <a:solidFill>
                  <a:schemeClr val="bg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extLst>
      <p:ext uri="{BB962C8B-B14F-4D97-AF65-F5344CB8AC3E}">
        <p14:creationId xmlns:p14="http://schemas.microsoft.com/office/powerpoint/2010/main" val="191554086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mparison Slide 2">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5" y="4289456"/>
            <a:ext cx="5206686" cy="201926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3831035"/>
            <a:ext cx="520244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8" y="3307049"/>
            <a:ext cx="5206806" cy="570278"/>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3" name="Content Placeholder 8"/>
          <p:cNvSpPr>
            <a:spLocks noGrp="1"/>
          </p:cNvSpPr>
          <p:nvPr>
            <p:ph sz="quarter" idx="19"/>
          </p:nvPr>
        </p:nvSpPr>
        <p:spPr>
          <a:xfrm>
            <a:off x="6477194" y="4289456"/>
            <a:ext cx="5198745" cy="2019269"/>
          </a:xfr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3831035"/>
            <a:ext cx="520244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9" name="Picture Placeholder 4">
            <a:extLst>
              <a:ext uri="{FF2B5EF4-FFF2-40B4-BE49-F238E27FC236}">
                <a16:creationId xmlns:a16="http://schemas.microsoft.com/office/drawing/2014/main" id="{CEF10358-DE3B-1C41-B905-26A91041C344}"/>
              </a:ext>
            </a:extLst>
          </p:cNvPr>
          <p:cNvSpPr>
            <a:spLocks noGrp="1"/>
          </p:cNvSpPr>
          <p:nvPr>
            <p:ph type="pic" sz="quarter" idx="23" hasCustomPrompt="1"/>
          </p:nvPr>
        </p:nvSpPr>
        <p:spPr>
          <a:xfrm>
            <a:off x="0" y="0"/>
            <a:ext cx="6096000" cy="3116033"/>
          </a:xfr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20" name="Picture Placeholder 4">
            <a:extLst>
              <a:ext uri="{FF2B5EF4-FFF2-40B4-BE49-F238E27FC236}">
                <a16:creationId xmlns:a16="http://schemas.microsoft.com/office/drawing/2014/main" id="{CEF10358-DE3B-1C41-B905-26A91041C344}"/>
              </a:ext>
            </a:extLst>
          </p:cNvPr>
          <p:cNvSpPr>
            <a:spLocks noGrp="1"/>
          </p:cNvSpPr>
          <p:nvPr>
            <p:ph type="pic" sz="quarter" idx="24" hasCustomPrompt="1"/>
          </p:nvPr>
        </p:nvSpPr>
        <p:spPr>
          <a:xfrm>
            <a:off x="6095998" y="0"/>
            <a:ext cx="6096000" cy="3116033"/>
          </a:xfr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cxnSp>
        <p:nvCxnSpPr>
          <p:cNvPr id="7" name="Straight Connector 6"/>
          <p:cNvCxnSpPr/>
          <p:nvPr userDrawn="1"/>
        </p:nvCxnSpPr>
        <p:spPr>
          <a:xfrm>
            <a:off x="6095998" y="0"/>
            <a:ext cx="0" cy="65824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1C24C823-2B6F-1243-A14A-AF8B8CA8C28A}"/>
              </a:ext>
            </a:extLst>
          </p:cNvPr>
          <p:cNvSpPr>
            <a:spLocks noGrp="1"/>
          </p:cNvSpPr>
          <p:nvPr>
            <p:ph type="body" sz="quarter" idx="25" hasCustomPrompt="1"/>
          </p:nvPr>
        </p:nvSpPr>
        <p:spPr>
          <a:xfrm>
            <a:off x="6464702" y="3239237"/>
            <a:ext cx="5207000" cy="577850"/>
          </a:xfrm>
        </p:spPr>
        <p:txBody>
          <a:bodyPr tIns="155448" anchor="t" anchorCtr="0"/>
          <a:lstStyle>
            <a:lvl1pPr marL="0" indent="0">
              <a:buNone/>
              <a:defRPr sz="2800">
                <a:solidFill>
                  <a:schemeClr val="tx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extLst>
      <p:ext uri="{BB962C8B-B14F-4D97-AF65-F5344CB8AC3E}">
        <p14:creationId xmlns:p14="http://schemas.microsoft.com/office/powerpoint/2010/main" val="405414624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mparison Slide 3">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5" y="4472336"/>
            <a:ext cx="5206686" cy="183638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4013915"/>
            <a:ext cx="520244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515934" y="3489929"/>
            <a:ext cx="5206810" cy="570278"/>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13" name="Content Placeholder 8"/>
          <p:cNvSpPr>
            <a:spLocks noGrp="1"/>
          </p:cNvSpPr>
          <p:nvPr>
            <p:ph sz="quarter" idx="19"/>
          </p:nvPr>
        </p:nvSpPr>
        <p:spPr>
          <a:xfrm>
            <a:off x="6477194" y="1327102"/>
            <a:ext cx="5198745" cy="2019269"/>
          </a:xfr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
            <a:extLst>
              <a:ext uri="{FF2B5EF4-FFF2-40B4-BE49-F238E27FC236}">
                <a16:creationId xmlns:a16="http://schemas.microsoft.com/office/drawing/2014/main" id="{B425B684-C025-7A40-8525-E424A3D79E9C}"/>
              </a:ext>
            </a:extLst>
          </p:cNvPr>
          <p:cNvSpPr>
            <a:spLocks noGrp="1"/>
          </p:cNvSpPr>
          <p:nvPr>
            <p:ph type="body" sz="quarter" idx="21" hasCustomPrompt="1"/>
          </p:nvPr>
        </p:nvSpPr>
        <p:spPr>
          <a:xfrm>
            <a:off x="6469257" y="868681"/>
            <a:ext cx="520244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9" name="Picture Placeholder 4">
            <a:extLst>
              <a:ext uri="{FF2B5EF4-FFF2-40B4-BE49-F238E27FC236}">
                <a16:creationId xmlns:a16="http://schemas.microsoft.com/office/drawing/2014/main" id="{CEF10358-DE3B-1C41-B905-26A91041C344}"/>
              </a:ext>
            </a:extLst>
          </p:cNvPr>
          <p:cNvSpPr>
            <a:spLocks noGrp="1"/>
          </p:cNvSpPr>
          <p:nvPr>
            <p:ph type="pic" sz="quarter" idx="23" hasCustomPrompt="1"/>
          </p:nvPr>
        </p:nvSpPr>
        <p:spPr>
          <a:xfrm>
            <a:off x="0" y="0"/>
            <a:ext cx="6096000" cy="3276600"/>
          </a:xfr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sp>
        <p:nvSpPr>
          <p:cNvPr id="20" name="Picture Placeholder 4">
            <a:extLst>
              <a:ext uri="{FF2B5EF4-FFF2-40B4-BE49-F238E27FC236}">
                <a16:creationId xmlns:a16="http://schemas.microsoft.com/office/drawing/2014/main" id="{CEF10358-DE3B-1C41-B905-26A91041C344}"/>
              </a:ext>
            </a:extLst>
          </p:cNvPr>
          <p:cNvSpPr>
            <a:spLocks noGrp="1"/>
          </p:cNvSpPr>
          <p:nvPr>
            <p:ph type="pic" sz="quarter" idx="24" hasCustomPrompt="1"/>
          </p:nvPr>
        </p:nvSpPr>
        <p:spPr>
          <a:xfrm>
            <a:off x="6095998" y="3276600"/>
            <a:ext cx="6096000" cy="3298641"/>
          </a:xfrm>
          <a:solidFill>
            <a:schemeClr val="bg2"/>
          </a:solidFill>
        </p:spPr>
        <p:txBody>
          <a:body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a:p>
            <a:endParaRPr lang="en-US" dirty="0"/>
          </a:p>
        </p:txBody>
      </p:sp>
      <p:cxnSp>
        <p:nvCxnSpPr>
          <p:cNvPr id="7" name="Straight Connector 6"/>
          <p:cNvCxnSpPr/>
          <p:nvPr userDrawn="1"/>
        </p:nvCxnSpPr>
        <p:spPr>
          <a:xfrm>
            <a:off x="6095998" y="0"/>
            <a:ext cx="0" cy="658242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 Placeholder 5">
            <a:extLst>
              <a:ext uri="{FF2B5EF4-FFF2-40B4-BE49-F238E27FC236}">
                <a16:creationId xmlns:a16="http://schemas.microsoft.com/office/drawing/2014/main" id="{026CBC9B-50DD-B646-80D0-F5FAA5759DBE}"/>
              </a:ext>
            </a:extLst>
          </p:cNvPr>
          <p:cNvSpPr>
            <a:spLocks noGrp="1"/>
          </p:cNvSpPr>
          <p:nvPr>
            <p:ph type="body" sz="quarter" idx="22" hasCustomPrompt="1"/>
          </p:nvPr>
        </p:nvSpPr>
        <p:spPr>
          <a:xfrm>
            <a:off x="6469257" y="327297"/>
            <a:ext cx="5207000" cy="577850"/>
          </a:xfrm>
        </p:spPr>
        <p:txBody>
          <a:bodyPr tIns="155448" anchor="t" anchorCtr="0"/>
          <a:lstStyle>
            <a:lvl1pPr marL="0" indent="0">
              <a:buNone/>
              <a:defRPr sz="2800">
                <a:solidFill>
                  <a:schemeClr val="tx1"/>
                </a:solidFill>
                <a:latin typeface="Cambria" charset="0"/>
                <a:ea typeface="Cambria" charset="0"/>
                <a:cs typeface="Cambria" charset="0"/>
              </a:defRPr>
            </a:lvl1pPr>
            <a:lvl2pPr marL="225425" indent="0">
              <a:buNone/>
              <a:defRPr>
                <a:solidFill>
                  <a:schemeClr val="bg1"/>
                </a:solidFill>
                <a:latin typeface="Cambria" charset="0"/>
                <a:ea typeface="Cambria" charset="0"/>
                <a:cs typeface="Cambria" charset="0"/>
              </a:defRPr>
            </a:lvl2pPr>
            <a:lvl3pPr marL="457200" indent="0">
              <a:buNone/>
              <a:defRPr>
                <a:solidFill>
                  <a:schemeClr val="bg1"/>
                </a:solidFill>
                <a:latin typeface="Cambria" charset="0"/>
                <a:ea typeface="Cambria" charset="0"/>
                <a:cs typeface="Cambria" charset="0"/>
              </a:defRPr>
            </a:lvl3pPr>
            <a:lvl4pPr marL="687387" indent="0">
              <a:buNone/>
              <a:defRPr>
                <a:solidFill>
                  <a:schemeClr val="bg1"/>
                </a:solidFill>
                <a:latin typeface="Cambria" charset="0"/>
                <a:ea typeface="Cambria" charset="0"/>
                <a:cs typeface="Cambria" charset="0"/>
              </a:defRPr>
            </a:lvl4pPr>
            <a:lvl5pPr marL="919163" indent="0">
              <a:buNone/>
              <a:defRPr>
                <a:solidFill>
                  <a:schemeClr val="bg1"/>
                </a:solidFill>
                <a:latin typeface="Cambria" charset="0"/>
                <a:ea typeface="Cambria" charset="0"/>
                <a:cs typeface="Cambria" charset="0"/>
              </a:defRPr>
            </a:lvl5pPr>
          </a:lstStyle>
          <a:p>
            <a:pPr lvl="0"/>
            <a:r>
              <a:rPr lang="en-US"/>
              <a:t>Click to edit title</a:t>
            </a:r>
          </a:p>
        </p:txBody>
      </p:sp>
    </p:spTree>
    <p:extLst>
      <p:ext uri="{BB962C8B-B14F-4D97-AF65-F5344CB8AC3E}">
        <p14:creationId xmlns:p14="http://schemas.microsoft.com/office/powerpoint/2010/main" val="317500544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ase_Study_Two_Images">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515935" y="3579779"/>
            <a:ext cx="5508626" cy="2728946"/>
          </a:xfrm>
        </p:spPr>
        <p:txBody>
          <a:bodyPr numCol="1" spcCol="182880"/>
          <a:lstStyle>
            <a:lvl1pPr marL="0" indent="0">
              <a:lnSpc>
                <a:spcPct val="100000"/>
              </a:lnSpc>
              <a:spcBef>
                <a:spcPts val="0"/>
              </a:spcBef>
              <a:buNone/>
              <a:defRPr/>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8" y="899161"/>
            <a:ext cx="11160129"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ct val="0"/>
              </a:spcAft>
              <a:defRPr/>
            </a:pPr>
            <a:r>
              <a:rPr lang="en-US"/>
              <a:t>Optional Subtitle</a:t>
            </a:r>
          </a:p>
        </p:txBody>
      </p:sp>
      <p:sp>
        <p:nvSpPr>
          <p:cNvPr id="2" name="Title 1"/>
          <p:cNvSpPr>
            <a:spLocks noGrp="1"/>
          </p:cNvSpPr>
          <p:nvPr>
            <p:ph type="title" hasCustomPrompt="1"/>
          </p:nvPr>
        </p:nvSpPr>
        <p:spPr>
          <a:xfrm>
            <a:off x="515937" y="368300"/>
            <a:ext cx="11160126" cy="577153"/>
          </a:xfrm>
        </p:spPr>
        <p:txBody>
          <a:bodyPr/>
          <a:lstStyle/>
          <a:p>
            <a:r>
              <a:rPr lang="en-US"/>
              <a:t>Click to edit title</a:t>
            </a:r>
          </a:p>
        </p:txBody>
      </p:sp>
      <p:sp>
        <p:nvSpPr>
          <p:cNvPr id="4" name="Footer Placeholder 3"/>
          <p:cNvSpPr>
            <a:spLocks noGrp="1"/>
          </p:cNvSpPr>
          <p:nvPr>
            <p:ph type="ftr" sz="quarter" idx="17"/>
          </p:nvPr>
        </p:nvSpPr>
        <p:spPr>
          <a:xfrm>
            <a:off x="515939" y="6596798"/>
            <a:ext cx="9288461" cy="256092"/>
          </a:xfrm>
        </p:spPr>
        <p:txBody>
          <a:bodyPr/>
          <a:lstStyle>
            <a:lvl1pPr>
              <a:defRPr>
                <a:solidFill>
                  <a:schemeClr val="bg1"/>
                </a:solidFill>
              </a:defRPr>
            </a:lvl1pPr>
          </a:lstStyle>
          <a:p>
            <a:endParaRPr lang="en-US"/>
          </a:p>
        </p:txBody>
      </p:sp>
      <p:sp>
        <p:nvSpPr>
          <p:cNvPr id="11" name="Picture Placeholder 5">
            <a:extLst>
              <a:ext uri="{FF2B5EF4-FFF2-40B4-BE49-F238E27FC236}">
                <a16:creationId xmlns:a16="http://schemas.microsoft.com/office/drawing/2014/main" id="{8CD7366A-EACE-6F50-AFE2-82BD6BE07A6A}"/>
              </a:ext>
            </a:extLst>
          </p:cNvPr>
          <p:cNvSpPr>
            <a:spLocks noGrp="1"/>
          </p:cNvSpPr>
          <p:nvPr>
            <p:ph type="pic" sz="quarter" idx="19" hasCustomPrompt="1"/>
          </p:nvPr>
        </p:nvSpPr>
        <p:spPr>
          <a:xfrm>
            <a:off x="524106" y="1447185"/>
            <a:ext cx="5508626" cy="1561200"/>
          </a:xfrm>
          <a:solidFill>
            <a:schemeClr val="bg1">
              <a:lumMod val="95000"/>
            </a:schemeClr>
          </a:solidFill>
        </p:spPr>
        <p:txBody>
          <a:bodyPr/>
          <a:lstStyle>
            <a:lvl1pPr marL="0" indent="0">
              <a:buNone/>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
        <p:nvSpPr>
          <p:cNvPr id="7" name="Content Placeholder 8">
            <a:extLst>
              <a:ext uri="{FF2B5EF4-FFF2-40B4-BE49-F238E27FC236}">
                <a16:creationId xmlns:a16="http://schemas.microsoft.com/office/drawing/2014/main" id="{5949D18A-334C-6DB2-7076-2CF85E0012E7}"/>
              </a:ext>
            </a:extLst>
          </p:cNvPr>
          <p:cNvSpPr>
            <a:spLocks noGrp="1"/>
          </p:cNvSpPr>
          <p:nvPr>
            <p:ph sz="quarter" idx="20"/>
          </p:nvPr>
        </p:nvSpPr>
        <p:spPr>
          <a:xfrm>
            <a:off x="6196888" y="3579779"/>
            <a:ext cx="5508626" cy="2728946"/>
          </a:xfrm>
        </p:spPr>
        <p:txBody>
          <a:bodyPr numCol="1" spcCol="182880"/>
          <a:lstStyle>
            <a:lvl1pPr marL="0" indent="0">
              <a:lnSpc>
                <a:spcPct val="100000"/>
              </a:lnSpc>
              <a:spcBef>
                <a:spcPts val="0"/>
              </a:spcBef>
              <a:buNone/>
              <a:defRPr/>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5">
            <a:extLst>
              <a:ext uri="{FF2B5EF4-FFF2-40B4-BE49-F238E27FC236}">
                <a16:creationId xmlns:a16="http://schemas.microsoft.com/office/drawing/2014/main" id="{F9313602-C6E2-0816-2B43-4D441D2731E1}"/>
              </a:ext>
            </a:extLst>
          </p:cNvPr>
          <p:cNvSpPr>
            <a:spLocks noGrp="1"/>
          </p:cNvSpPr>
          <p:nvPr>
            <p:ph type="pic" sz="quarter" idx="21" hasCustomPrompt="1"/>
          </p:nvPr>
        </p:nvSpPr>
        <p:spPr>
          <a:xfrm>
            <a:off x="6205059" y="1447185"/>
            <a:ext cx="5508626" cy="1561200"/>
          </a:xfrm>
          <a:solidFill>
            <a:schemeClr val="bg1">
              <a:lumMod val="95000"/>
            </a:schemeClr>
          </a:solidFill>
        </p:spPr>
        <p:txBody>
          <a:bodyPr/>
          <a:lstStyle>
            <a:lvl1pPr marL="0" indent="0">
              <a:buNone/>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
        <p:nvSpPr>
          <p:cNvPr id="13" name="Content Placeholder 8">
            <a:extLst>
              <a:ext uri="{FF2B5EF4-FFF2-40B4-BE49-F238E27FC236}">
                <a16:creationId xmlns:a16="http://schemas.microsoft.com/office/drawing/2014/main" id="{92908FB0-4506-E8A1-F585-21C37968FD83}"/>
              </a:ext>
            </a:extLst>
          </p:cNvPr>
          <p:cNvSpPr>
            <a:spLocks noGrp="1"/>
          </p:cNvSpPr>
          <p:nvPr>
            <p:ph sz="quarter" idx="22" hasCustomPrompt="1"/>
          </p:nvPr>
        </p:nvSpPr>
        <p:spPr>
          <a:xfrm>
            <a:off x="515935" y="3150194"/>
            <a:ext cx="5508626" cy="278806"/>
          </a:xfrm>
        </p:spPr>
        <p:txBody>
          <a:bodyPr numCol="1" spcCol="182880"/>
          <a:lstStyle>
            <a:lvl1pPr marL="0" indent="0">
              <a:lnSpc>
                <a:spcPct val="100000"/>
              </a:lnSpc>
              <a:spcBef>
                <a:spcPts val="0"/>
              </a:spcBef>
              <a:buNone/>
              <a:defRPr sz="1800" b="0" i="0">
                <a:solidFill>
                  <a:schemeClr val="accent6"/>
                </a:solidFill>
                <a:latin typeface="Cambria" panose="02040503050406030204" pitchFamily="18" charset="0"/>
              </a:defRPr>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Case Study Title</a:t>
            </a:r>
          </a:p>
        </p:txBody>
      </p:sp>
      <p:sp>
        <p:nvSpPr>
          <p:cNvPr id="16" name="Content Placeholder 8">
            <a:extLst>
              <a:ext uri="{FF2B5EF4-FFF2-40B4-BE49-F238E27FC236}">
                <a16:creationId xmlns:a16="http://schemas.microsoft.com/office/drawing/2014/main" id="{132D06C8-7553-4BE1-FACB-EC6A62E7C52F}"/>
              </a:ext>
            </a:extLst>
          </p:cNvPr>
          <p:cNvSpPr>
            <a:spLocks noGrp="1"/>
          </p:cNvSpPr>
          <p:nvPr>
            <p:ph sz="quarter" idx="23" hasCustomPrompt="1"/>
          </p:nvPr>
        </p:nvSpPr>
        <p:spPr>
          <a:xfrm>
            <a:off x="6196888" y="3150194"/>
            <a:ext cx="5508626" cy="278806"/>
          </a:xfrm>
        </p:spPr>
        <p:txBody>
          <a:bodyPr numCol="1" spcCol="182880"/>
          <a:lstStyle>
            <a:lvl1pPr marL="0" indent="0">
              <a:lnSpc>
                <a:spcPct val="100000"/>
              </a:lnSpc>
              <a:spcBef>
                <a:spcPts val="0"/>
              </a:spcBef>
              <a:buNone/>
              <a:defRPr sz="1800" b="0" i="0">
                <a:solidFill>
                  <a:schemeClr val="accent6"/>
                </a:solidFill>
                <a:latin typeface="Cambria" panose="02040503050406030204" pitchFamily="18" charset="0"/>
              </a:defRPr>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Case Study Title</a:t>
            </a:r>
          </a:p>
        </p:txBody>
      </p:sp>
    </p:spTree>
    <p:extLst>
      <p:ext uri="{BB962C8B-B14F-4D97-AF65-F5344CB8AC3E}">
        <p14:creationId xmlns:p14="http://schemas.microsoft.com/office/powerpoint/2010/main" val="1830665168"/>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ase_Study_Image_Top">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4571999" y="2759959"/>
            <a:ext cx="7104064" cy="3548766"/>
          </a:xfrm>
        </p:spPr>
        <p:txBody>
          <a:bodyPr numCol="1" spcCol="182880"/>
          <a:lstStyle>
            <a:lvl1pPr marL="0" indent="0">
              <a:lnSpc>
                <a:spcPct val="100000"/>
              </a:lnSpc>
              <a:spcBef>
                <a:spcPts val="0"/>
              </a:spcBef>
              <a:buNone/>
              <a:defRPr/>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515939" y="3310346"/>
            <a:ext cx="3822598"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ct val="0"/>
              </a:spcAft>
              <a:defRPr/>
            </a:pPr>
            <a:r>
              <a:rPr lang="en-US"/>
              <a:t>Optional Subtitle</a:t>
            </a:r>
          </a:p>
        </p:txBody>
      </p:sp>
      <p:sp>
        <p:nvSpPr>
          <p:cNvPr id="2" name="Title 1"/>
          <p:cNvSpPr>
            <a:spLocks noGrp="1"/>
          </p:cNvSpPr>
          <p:nvPr>
            <p:ph type="title" hasCustomPrompt="1"/>
          </p:nvPr>
        </p:nvSpPr>
        <p:spPr>
          <a:xfrm>
            <a:off x="515937" y="2712717"/>
            <a:ext cx="3822597" cy="577153"/>
          </a:xfrm>
        </p:spPr>
        <p:txBody>
          <a:bodyPr/>
          <a:lstStyle/>
          <a:p>
            <a:r>
              <a:rPr lang="en-US"/>
              <a:t>Click to edit title</a:t>
            </a:r>
          </a:p>
        </p:txBody>
      </p:sp>
      <p:sp>
        <p:nvSpPr>
          <p:cNvPr id="4" name="Footer Placeholder 3"/>
          <p:cNvSpPr>
            <a:spLocks noGrp="1"/>
          </p:cNvSpPr>
          <p:nvPr>
            <p:ph type="ftr" sz="quarter" idx="17"/>
          </p:nvPr>
        </p:nvSpPr>
        <p:spPr>
          <a:xfrm>
            <a:off x="515939" y="6596798"/>
            <a:ext cx="9288461" cy="256092"/>
          </a:xfrm>
        </p:spPr>
        <p:txBody>
          <a:bodyPr/>
          <a:lstStyle>
            <a:lvl1pPr>
              <a:defRPr>
                <a:solidFill>
                  <a:schemeClr val="bg1"/>
                </a:solidFill>
              </a:defRPr>
            </a:lvl1pPr>
          </a:lstStyle>
          <a:p>
            <a:endParaRPr lang="en-US"/>
          </a:p>
        </p:txBody>
      </p:sp>
      <p:sp>
        <p:nvSpPr>
          <p:cNvPr id="11" name="Picture Placeholder 5">
            <a:extLst>
              <a:ext uri="{FF2B5EF4-FFF2-40B4-BE49-F238E27FC236}">
                <a16:creationId xmlns:a16="http://schemas.microsoft.com/office/drawing/2014/main" id="{8CD7366A-EACE-6F50-AFE2-82BD6BE07A6A}"/>
              </a:ext>
            </a:extLst>
          </p:cNvPr>
          <p:cNvSpPr>
            <a:spLocks noGrp="1"/>
          </p:cNvSpPr>
          <p:nvPr>
            <p:ph type="pic" sz="quarter" idx="19" hasCustomPrompt="1"/>
          </p:nvPr>
        </p:nvSpPr>
        <p:spPr>
          <a:xfrm>
            <a:off x="-1" y="0"/>
            <a:ext cx="12191999" cy="2515937"/>
          </a:xfrm>
          <a:solidFill>
            <a:schemeClr val="bg1">
              <a:lumMod val="95000"/>
            </a:schemeClr>
          </a:solidFill>
        </p:spPr>
        <p:txBody>
          <a:bodyPr/>
          <a:lstStyle>
            <a:lvl1pPr marL="0" indent="0">
              <a:buNone/>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Tree>
    <p:extLst>
      <p:ext uri="{BB962C8B-B14F-4D97-AF65-F5344CB8AC3E}">
        <p14:creationId xmlns:p14="http://schemas.microsoft.com/office/powerpoint/2010/main" val="802798051"/>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itch Layout W/ Left Image">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4286249" y="1882171"/>
            <a:ext cx="7389813" cy="442655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7420B5-0C7D-8A40-916E-9DC1FF97152E}"/>
              </a:ext>
            </a:extLst>
          </p:cNvPr>
          <p:cNvSpPr/>
          <p:nvPr userDrawn="1"/>
        </p:nvSpPr>
        <p:spPr>
          <a:xfrm>
            <a:off x="0" y="6582427"/>
            <a:ext cx="12191999" cy="2755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5975A82-7EB2-6E48-B38C-B5AEBD5D9A89}"/>
              </a:ext>
            </a:extLst>
          </p:cNvPr>
          <p:cNvSpPr>
            <a:spLocks noGrp="1" noChangeAspect="1"/>
          </p:cNvSpPr>
          <p:nvPr>
            <p:ph type="body" idx="1" hasCustomPrompt="1"/>
          </p:nvPr>
        </p:nvSpPr>
        <p:spPr>
          <a:xfrm>
            <a:off x="4286250" y="1432200"/>
            <a:ext cx="7389812" cy="435600"/>
          </a:xfrm>
          <a:prstGeom prst="rect">
            <a:avLst/>
          </a:prstGeom>
        </p:spPr>
        <p:txBody>
          <a:bodyPr wrap="square" anchor="t" anchorCtr="0">
            <a:noAutofit/>
          </a:bodyPr>
          <a:lstStyle>
            <a:lvl1pPr marL="0" indent="0">
              <a:lnSpc>
                <a:spcPct val="100000"/>
              </a:lnSpc>
              <a:buNone/>
              <a:defRPr sz="1600" b="0" i="1" baseline="0">
                <a:solidFill>
                  <a:schemeClr val="accent6"/>
                </a:solidFill>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intro text</a:t>
            </a:r>
          </a:p>
        </p:txBody>
      </p:sp>
      <p:sp>
        <p:nvSpPr>
          <p:cNvPr id="14" name="Date Placeholder 4">
            <a:extLst>
              <a:ext uri="{FF2B5EF4-FFF2-40B4-BE49-F238E27FC236}">
                <a16:creationId xmlns:a16="http://schemas.microsoft.com/office/drawing/2014/main" id="{95453CEA-0594-AC4A-BD6E-7EB2750A8464}"/>
              </a:ext>
            </a:extLst>
          </p:cNvPr>
          <p:cNvSpPr>
            <a:spLocks noGrp="1"/>
          </p:cNvSpPr>
          <p:nvPr>
            <p:ph type="dt" sz="half" idx="10"/>
          </p:nvPr>
        </p:nvSpPr>
        <p:spPr>
          <a:xfrm>
            <a:off x="9948863" y="6596798"/>
            <a:ext cx="1727201" cy="261201"/>
          </a:xfrm>
        </p:spPr>
        <p:txBody>
          <a:bodyPr/>
          <a:lstStyle>
            <a:lvl1pPr>
              <a:defRPr>
                <a:solidFill>
                  <a:schemeClr val="accent5"/>
                </a:solidFill>
              </a:defRPr>
            </a:lvl1pPr>
          </a:lstStyle>
          <a:p>
            <a:r>
              <a:rPr lang="en-US"/>
              <a:t>Date</a:t>
            </a:r>
          </a:p>
        </p:txBody>
      </p:sp>
      <p:sp>
        <p:nvSpPr>
          <p:cNvPr id="15" name="Slide Number Placeholder 6">
            <a:extLst>
              <a:ext uri="{FF2B5EF4-FFF2-40B4-BE49-F238E27FC236}">
                <a16:creationId xmlns:a16="http://schemas.microsoft.com/office/drawing/2014/main" id="{3C85EFBF-591E-C04B-B78E-407F8CD2F721}"/>
              </a:ext>
            </a:extLst>
          </p:cNvPr>
          <p:cNvSpPr>
            <a:spLocks noGrp="1"/>
          </p:cNvSpPr>
          <p:nvPr>
            <p:ph type="sldNum" sz="quarter" idx="12"/>
          </p:nvPr>
        </p:nvSpPr>
        <p:spPr>
          <a:xfrm>
            <a:off x="11676063" y="6582426"/>
            <a:ext cx="515935" cy="275573"/>
          </a:xfrm>
        </p:spPr>
        <p:txBody>
          <a:bodyPr/>
          <a:lstStyle>
            <a:lvl1pPr>
              <a:defRPr>
                <a:solidFill>
                  <a:schemeClr val="accent5"/>
                </a:solidFill>
              </a:defRPr>
            </a:lvl1pPr>
          </a:lstStyle>
          <a:p>
            <a:fld id="{F9591D4C-BB8F-AE46-BE73-C616F30BBC5B}" type="slidenum">
              <a:rPr lang="en-US" smtClean="0"/>
              <a:pPr/>
              <a:t>‹#›</a:t>
            </a:fld>
            <a:endParaRPr lang="en-US"/>
          </a:p>
        </p:txBody>
      </p:sp>
      <p:sp>
        <p:nvSpPr>
          <p:cNvPr id="17" name="Text Placeholder 1">
            <a:extLst>
              <a:ext uri="{FF2B5EF4-FFF2-40B4-BE49-F238E27FC236}">
                <a16:creationId xmlns:a16="http://schemas.microsoft.com/office/drawing/2014/main" id="{B425B684-C025-7A40-8525-E424A3D79E9C}"/>
              </a:ext>
            </a:extLst>
          </p:cNvPr>
          <p:cNvSpPr>
            <a:spLocks noGrp="1"/>
          </p:cNvSpPr>
          <p:nvPr>
            <p:ph type="body" sz="quarter" idx="15" hasCustomPrompt="1"/>
          </p:nvPr>
        </p:nvSpPr>
        <p:spPr>
          <a:xfrm>
            <a:off x="4286250" y="899161"/>
            <a:ext cx="7389813"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sp>
        <p:nvSpPr>
          <p:cNvPr id="10" name="TextBox 9">
            <a:extLst>
              <a:ext uri="{FF2B5EF4-FFF2-40B4-BE49-F238E27FC236}">
                <a16:creationId xmlns:a16="http://schemas.microsoft.com/office/drawing/2014/main" id="{ED625D71-D389-4AAD-A767-6FB8822E9777}"/>
              </a:ext>
            </a:extLst>
          </p:cNvPr>
          <p:cNvSpPr txBox="1"/>
          <p:nvPr userDrawn="1"/>
        </p:nvSpPr>
        <p:spPr>
          <a:xfrm>
            <a:off x="515938" y="6596798"/>
            <a:ext cx="1727199" cy="246221"/>
          </a:xfrm>
          <a:prstGeom prst="rect">
            <a:avLst/>
          </a:prstGeom>
          <a:noFill/>
        </p:spPr>
        <p:txBody>
          <a:bodyPr wrap="square" lIns="0" rtlCol="0">
            <a:spAutoFit/>
          </a:bodyPr>
          <a:lstStyle/>
          <a:p>
            <a:r>
              <a:rPr lang="en-US" sz="1000" b="0">
                <a:solidFill>
                  <a:schemeClr val="bg1"/>
                </a:solidFill>
              </a:rPr>
              <a:t>www.dlapiper.com</a:t>
            </a:r>
          </a:p>
        </p:txBody>
      </p:sp>
      <p:sp>
        <p:nvSpPr>
          <p:cNvPr id="2" name="Title 1"/>
          <p:cNvSpPr>
            <a:spLocks noGrp="1"/>
          </p:cNvSpPr>
          <p:nvPr>
            <p:ph type="title" hasCustomPrompt="1"/>
          </p:nvPr>
        </p:nvSpPr>
        <p:spPr>
          <a:xfrm>
            <a:off x="4286249" y="368300"/>
            <a:ext cx="7389814" cy="577153"/>
          </a:xfrm>
        </p:spPr>
        <p:txBody>
          <a:bodyPr/>
          <a:lstStyle/>
          <a:p>
            <a:r>
              <a:rPr lang="en-US"/>
              <a:t>Click to edit title</a:t>
            </a:r>
          </a:p>
        </p:txBody>
      </p:sp>
      <p:sp>
        <p:nvSpPr>
          <p:cNvPr id="4" name="Footer Placeholder 3"/>
          <p:cNvSpPr>
            <a:spLocks noGrp="1"/>
          </p:cNvSpPr>
          <p:nvPr>
            <p:ph type="ftr" sz="quarter" idx="17"/>
          </p:nvPr>
        </p:nvSpPr>
        <p:spPr/>
        <p:txBody>
          <a:bodyPr/>
          <a:lstStyle>
            <a:lvl1pPr>
              <a:defRPr>
                <a:solidFill>
                  <a:schemeClr val="bg1"/>
                </a:solidFill>
              </a:defRPr>
            </a:lvl1pPr>
          </a:lstStyle>
          <a:p>
            <a:endParaRPr lang="en-US"/>
          </a:p>
        </p:txBody>
      </p:sp>
      <p:sp>
        <p:nvSpPr>
          <p:cNvPr id="6" name="Picture Placeholder 5">
            <a:extLst>
              <a:ext uri="{FF2B5EF4-FFF2-40B4-BE49-F238E27FC236}">
                <a16:creationId xmlns:a16="http://schemas.microsoft.com/office/drawing/2014/main" id="{8C0A040E-CEC4-43FB-A7ED-4BA8B62A78D0}"/>
              </a:ext>
            </a:extLst>
          </p:cNvPr>
          <p:cNvSpPr>
            <a:spLocks noGrp="1"/>
          </p:cNvSpPr>
          <p:nvPr>
            <p:ph type="pic" sz="quarter" idx="19" hasCustomPrompt="1"/>
          </p:nvPr>
        </p:nvSpPr>
        <p:spPr>
          <a:xfrm>
            <a:off x="0" y="0"/>
            <a:ext cx="3819646" cy="6581775"/>
          </a:xfrm>
          <a:solidFill>
            <a:schemeClr val="bg1">
              <a:lumMod val="95000"/>
            </a:schemeClr>
          </a:solidFill>
        </p:spPr>
        <p:txBody>
          <a:bodyPr/>
          <a:lstStyle>
            <a:lvl1pPr marL="0" indent="0">
              <a:buNone/>
              <a:defRPr/>
            </a:lvl1pPr>
          </a:lstStyle>
          <a:p>
            <a:pPr marL="173038" marR="0" lvl="0" indent="-173038"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err="1"/>
              <a:t>Vælg</a:t>
            </a:r>
            <a:r>
              <a:rPr lang="en-US" dirty="0"/>
              <a:t> </a:t>
            </a:r>
            <a:r>
              <a:rPr lang="en-US" dirty="0" err="1"/>
              <a:t>dit</a:t>
            </a:r>
            <a:r>
              <a:rPr lang="en-US" dirty="0"/>
              <a:t> </a:t>
            </a:r>
            <a:r>
              <a:rPr lang="en-US" dirty="0" err="1"/>
              <a:t>billede</a:t>
            </a:r>
            <a:r>
              <a:rPr lang="en-US" dirty="0"/>
              <a:t> </a:t>
            </a:r>
            <a:r>
              <a:rPr lang="en-US" dirty="0" err="1"/>
              <a:t>i</a:t>
            </a:r>
            <a:r>
              <a:rPr lang="en-US" dirty="0"/>
              <a:t> </a:t>
            </a:r>
            <a:r>
              <a:rPr lang="en-US" dirty="0" err="1"/>
              <a:t>Templafy</a:t>
            </a:r>
            <a:r>
              <a:rPr lang="en-US" dirty="0"/>
              <a:t> under “</a:t>
            </a:r>
            <a:r>
              <a:rPr lang="en-US" dirty="0" err="1"/>
              <a:t>Billeder</a:t>
            </a:r>
            <a:r>
              <a:rPr lang="en-US" dirty="0"/>
              <a:t>” – “Primary Photography” </a:t>
            </a:r>
            <a:r>
              <a:rPr lang="en-US" dirty="0" err="1"/>
              <a:t>eller</a:t>
            </a:r>
            <a:r>
              <a:rPr lang="en-US" dirty="0"/>
              <a:t> “Supplementary”</a:t>
            </a:r>
            <a:endParaRPr lang="en-GB" dirty="0"/>
          </a:p>
        </p:txBody>
      </p:sp>
    </p:spTree>
    <p:extLst>
      <p:ext uri="{BB962C8B-B14F-4D97-AF65-F5344CB8AC3E}">
        <p14:creationId xmlns:p14="http://schemas.microsoft.com/office/powerpoint/2010/main" val="39074954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hank You Slide Qorus">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D106AE-9B46-34B3-91F1-BA2D03B4DEB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5" y="-1"/>
            <a:ext cx="12191994" cy="6857997"/>
          </a:xfrm>
          <a:prstGeom prst="rect">
            <a:avLst/>
          </a:prstGeom>
        </p:spPr>
      </p:pic>
      <p:sp>
        <p:nvSpPr>
          <p:cNvPr id="10" name="Rectangle 9">
            <a:extLst>
              <a:ext uri="{FF2B5EF4-FFF2-40B4-BE49-F238E27FC236}">
                <a16:creationId xmlns:a16="http://schemas.microsoft.com/office/drawing/2014/main" id="{C94F97E5-7B26-6041-BF85-BD601BCEF688}"/>
              </a:ext>
            </a:extLst>
          </p:cNvPr>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12EB4D1-1B47-C945-BFB8-A1269CA392F7}"/>
              </a:ext>
            </a:extLst>
          </p:cNvPr>
          <p:cNvSpPr>
            <a:spLocks noGrp="1"/>
          </p:cNvSpPr>
          <p:nvPr>
            <p:ph type="title" hasCustomPrompt="1"/>
          </p:nvPr>
        </p:nvSpPr>
        <p:spPr>
          <a:xfrm>
            <a:off x="515938" y="1431382"/>
            <a:ext cx="10969625" cy="412750"/>
          </a:xfrm>
          <a:prstGeom prst="rect">
            <a:avLst/>
          </a:prstGeom>
        </p:spPr>
        <p:txBody>
          <a:bodyPr/>
          <a:lstStyle>
            <a:lvl1pPr>
              <a:defRPr sz="2800">
                <a:solidFill>
                  <a:schemeClr val="tx1"/>
                </a:solidFill>
                <a:latin typeface="Cambria" panose="02040503050406030204" pitchFamily="18" charset="0"/>
              </a:defRPr>
            </a:lvl1pPr>
          </a:lstStyle>
          <a:p>
            <a:r>
              <a:rPr lang="en-US" altLang="x-none"/>
              <a:t>Thank you</a:t>
            </a:r>
          </a:p>
        </p:txBody>
      </p:sp>
      <p:sp>
        <p:nvSpPr>
          <p:cNvPr id="8" name="Text Placeholder 1">
            <a:extLst>
              <a:ext uri="{FF2B5EF4-FFF2-40B4-BE49-F238E27FC236}">
                <a16:creationId xmlns:a16="http://schemas.microsoft.com/office/drawing/2014/main" id="{FC917BFA-C928-954E-8176-7D0958DCA0D5}"/>
              </a:ext>
            </a:extLst>
          </p:cNvPr>
          <p:cNvSpPr>
            <a:spLocks noGrp="1"/>
          </p:cNvSpPr>
          <p:nvPr>
            <p:ph type="body" sz="quarter" idx="13" hasCustomPrompt="1"/>
          </p:nvPr>
        </p:nvSpPr>
        <p:spPr>
          <a:xfrm>
            <a:off x="515938" y="1962243"/>
            <a:ext cx="10969625" cy="237308"/>
          </a:xfrm>
          <a:prstGeom prst="rect">
            <a:avLst/>
          </a:prstGeom>
        </p:spPr>
        <p:txBody>
          <a:bodyPr rtlCol="0"/>
          <a:lstStyle>
            <a:lvl1pPr marL="0" indent="0">
              <a:lnSpc>
                <a:spcPct val="100000"/>
              </a:lnSpc>
              <a:buNone/>
              <a:defRPr sz="1400">
                <a:solidFill>
                  <a:schemeClr val="tx2"/>
                </a:solidFill>
              </a:defRPr>
            </a:lvl1pPr>
          </a:lstStyle>
          <a:p>
            <a:pPr defTabSz="180000" fontAlgn="auto">
              <a:spcAft>
                <a:spcPts val="0"/>
              </a:spcAft>
              <a:defRPr/>
            </a:pPr>
            <a:r>
              <a:rPr lang="en-US"/>
              <a:t>Optional Subtitle</a:t>
            </a:r>
          </a:p>
        </p:txBody>
      </p:sp>
      <p:pic>
        <p:nvPicPr>
          <p:cNvPr id="2" name="Picture 1">
            <a:extLst>
              <a:ext uri="{FF2B5EF4-FFF2-40B4-BE49-F238E27FC236}">
                <a16:creationId xmlns:a16="http://schemas.microsoft.com/office/drawing/2014/main" id="{80CE13ED-61B4-5EB4-4419-CFBBBBC94868}"/>
              </a:ext>
            </a:extLst>
          </p:cNvPr>
          <p:cNvPicPr>
            <a:picLocks noChangeAspect="1"/>
          </p:cNvPicPr>
          <p:nvPr userDrawn="1"/>
        </p:nvPicPr>
        <p:blipFill>
          <a:blip r:embed="rId3"/>
          <a:stretch>
            <a:fillRect/>
          </a:stretch>
        </p:blipFill>
        <p:spPr>
          <a:xfrm>
            <a:off x="515938" y="6063980"/>
            <a:ext cx="729303" cy="429768"/>
          </a:xfrm>
          <a:prstGeom prst="rect">
            <a:avLst/>
          </a:prstGeom>
        </p:spPr>
      </p:pic>
    </p:spTree>
    <p:extLst>
      <p:ext uri="{BB962C8B-B14F-4D97-AF65-F5344CB8AC3E}">
        <p14:creationId xmlns:p14="http://schemas.microsoft.com/office/powerpoint/2010/main" val="2706154430"/>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theme" Target="../theme/theme1.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5BB08A7-8085-8845-B707-4F97CCAD6E1B}"/>
              </a:ext>
            </a:extLst>
          </p:cNvPr>
          <p:cNvSpPr>
            <a:spLocks noGrp="1"/>
          </p:cNvSpPr>
          <p:nvPr>
            <p:ph type="dt" sz="half" idx="2"/>
          </p:nvPr>
        </p:nvSpPr>
        <p:spPr>
          <a:xfrm>
            <a:off x="9948864" y="6596797"/>
            <a:ext cx="1727200" cy="260593"/>
          </a:xfrm>
          <a:prstGeom prst="rect">
            <a:avLst/>
          </a:prstGeom>
        </p:spPr>
        <p:txBody>
          <a:bodyPr vert="horz" lIns="0" tIns="0" rIns="0" bIns="0" rtlCol="0" anchor="ctr"/>
          <a:lstStyle>
            <a:lvl1pPr algn="ctr">
              <a:defRPr sz="1000" b="0">
                <a:solidFill>
                  <a:schemeClr val="tx1"/>
                </a:solidFill>
              </a:defRPr>
            </a:lvl1pPr>
          </a:lstStyle>
          <a:p>
            <a:r>
              <a:rPr lang="en-US"/>
              <a:t>Date</a:t>
            </a:r>
          </a:p>
        </p:txBody>
      </p:sp>
      <p:sp>
        <p:nvSpPr>
          <p:cNvPr id="6" name="Slide Number Placeholder 5">
            <a:extLst>
              <a:ext uri="{FF2B5EF4-FFF2-40B4-BE49-F238E27FC236}">
                <a16:creationId xmlns:a16="http://schemas.microsoft.com/office/drawing/2014/main" id="{ED4D4C61-8619-194B-8CBC-6D26A1A8D157}"/>
              </a:ext>
            </a:extLst>
          </p:cNvPr>
          <p:cNvSpPr>
            <a:spLocks noGrp="1"/>
          </p:cNvSpPr>
          <p:nvPr>
            <p:ph type="sldNum" sz="quarter" idx="4"/>
          </p:nvPr>
        </p:nvSpPr>
        <p:spPr>
          <a:xfrm>
            <a:off x="11676064" y="6596797"/>
            <a:ext cx="515935" cy="261203"/>
          </a:xfrm>
          <a:prstGeom prst="rect">
            <a:avLst/>
          </a:prstGeom>
        </p:spPr>
        <p:txBody>
          <a:bodyPr vert="horz" lIns="0" tIns="0" rIns="0" bIns="0" rtlCol="0" anchor="ctr"/>
          <a:lstStyle>
            <a:lvl1pPr algn="ctr">
              <a:defRPr sz="1000" b="0">
                <a:solidFill>
                  <a:schemeClr val="tx1"/>
                </a:solidFill>
              </a:defRPr>
            </a:lvl1pPr>
          </a:lstStyle>
          <a:p>
            <a:fld id="{F9591D4C-BB8F-AE46-BE73-C616F30BBC5B}" type="slidenum">
              <a:rPr lang="en-US" smtClean="0"/>
              <a:pPr/>
              <a:t>‹#›</a:t>
            </a:fld>
            <a:endParaRPr lang="en-US"/>
          </a:p>
        </p:txBody>
      </p:sp>
      <p:sp>
        <p:nvSpPr>
          <p:cNvPr id="8" name="Title Placeholder 7">
            <a:extLst>
              <a:ext uri="{FF2B5EF4-FFF2-40B4-BE49-F238E27FC236}">
                <a16:creationId xmlns:a16="http://schemas.microsoft.com/office/drawing/2014/main" id="{CB1DE175-AEB7-854B-A8AD-D98BDA536033}"/>
              </a:ext>
            </a:extLst>
          </p:cNvPr>
          <p:cNvSpPr>
            <a:spLocks noGrp="1"/>
          </p:cNvSpPr>
          <p:nvPr>
            <p:ph type="title"/>
          </p:nvPr>
        </p:nvSpPr>
        <p:spPr>
          <a:xfrm>
            <a:off x="515939" y="368300"/>
            <a:ext cx="11160124" cy="577153"/>
          </a:xfrm>
          <a:prstGeom prst="rect">
            <a:avLst/>
          </a:prstGeom>
        </p:spPr>
        <p:txBody>
          <a:bodyPr vert="horz" lIns="0" tIns="0" rIns="0" bIns="0" rtlCol="0" anchor="t" anchorCtr="0">
            <a:noAutofit/>
          </a:bodyPr>
          <a:lstStyle/>
          <a:p>
            <a:r>
              <a:rPr lang="en-US"/>
              <a:t>Click to edit Master title style</a:t>
            </a:r>
          </a:p>
        </p:txBody>
      </p:sp>
      <p:sp>
        <p:nvSpPr>
          <p:cNvPr id="9" name="Text Placeholder 8">
            <a:extLst>
              <a:ext uri="{FF2B5EF4-FFF2-40B4-BE49-F238E27FC236}">
                <a16:creationId xmlns:a16="http://schemas.microsoft.com/office/drawing/2014/main" id="{4A36D4A1-2ACB-2340-90BD-5A606111D088}"/>
              </a:ext>
            </a:extLst>
          </p:cNvPr>
          <p:cNvSpPr>
            <a:spLocks noGrp="1"/>
          </p:cNvSpPr>
          <p:nvPr>
            <p:ph type="body" idx="1"/>
          </p:nvPr>
        </p:nvSpPr>
        <p:spPr>
          <a:xfrm>
            <a:off x="515938" y="1431925"/>
            <a:ext cx="11160127" cy="4751593"/>
          </a:xfrm>
          <a:prstGeom prst="rect">
            <a:avLst/>
          </a:prstGeom>
        </p:spPr>
        <p:txBody>
          <a:bodyPr vert="horz" lIns="0" tIns="0" rIns="0" bIns="0" spcCol="13716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2" name="Footer Placeholder 1"/>
          <p:cNvSpPr>
            <a:spLocks noGrp="1"/>
          </p:cNvSpPr>
          <p:nvPr>
            <p:ph type="ftr" sz="quarter" idx="3"/>
          </p:nvPr>
        </p:nvSpPr>
        <p:spPr>
          <a:xfrm>
            <a:off x="2387600" y="6596798"/>
            <a:ext cx="7416800" cy="256092"/>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3" name="Rectangle 2"/>
          <p:cNvSpPr/>
          <p:nvPr userDrawn="1"/>
        </p:nvSpPr>
        <p:spPr>
          <a:xfrm>
            <a:off x="0" y="1"/>
            <a:ext cx="12192000" cy="6857999"/>
          </a:xfrm>
          <a:prstGeom prst="rect">
            <a:avLst/>
          </a:prstGeom>
          <a:noFill/>
          <a:ln w="190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1565976"/>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 id="2147484024" r:id="rId17"/>
    <p:sldLayoutId id="2147484025" r:id="rId18"/>
    <p:sldLayoutId id="2147484026" r:id="rId19"/>
    <p:sldLayoutId id="2147484027" r:id="rId20"/>
    <p:sldLayoutId id="2147484028" r:id="rId21"/>
    <p:sldLayoutId id="2147484029" r:id="rId22"/>
    <p:sldLayoutId id="2147484030" r:id="rId23"/>
    <p:sldLayoutId id="2147484031" r:id="rId24"/>
    <p:sldLayoutId id="2147484032" r:id="rId25"/>
    <p:sldLayoutId id="2147484033" r:id="rId26"/>
    <p:sldLayoutId id="2147484034" r:id="rId27"/>
    <p:sldLayoutId id="2147484035" r:id="rId28"/>
    <p:sldLayoutId id="2147484036" r:id="rId29"/>
    <p:sldLayoutId id="2147484037" r:id="rId30"/>
    <p:sldLayoutId id="2147484038" r:id="rId31"/>
    <p:sldLayoutId id="2147484039" r:id="rId32"/>
    <p:sldLayoutId id="2147484040" r:id="rId33"/>
    <p:sldLayoutId id="2147484041" r:id="rId34"/>
    <p:sldLayoutId id="2147484042" r:id="rId35"/>
    <p:sldLayoutId id="2147484043" r:id="rId36"/>
    <p:sldLayoutId id="2147484044" r:id="rId37"/>
    <p:sldLayoutId id="2147484045" r:id="rId38"/>
    <p:sldLayoutId id="2147484046" r:id="rId39"/>
    <p:sldLayoutId id="2147484047" r:id="rId40"/>
    <p:sldLayoutId id="2147484048" r:id="rId41"/>
    <p:sldLayoutId id="2147484049" r:id="rId42"/>
    <p:sldLayoutId id="2147484050" r:id="rId43"/>
    <p:sldLayoutId id="2147484051" r:id="rId44"/>
    <p:sldLayoutId id="2147484052" r:id="rId45"/>
    <p:sldLayoutId id="2147484053" r:id="rId46"/>
    <p:sldLayoutId id="2147484054" r:id="rId47"/>
    <p:sldLayoutId id="2147484055" r:id="rId48"/>
    <p:sldLayoutId id="2147484056" r:id="rId49"/>
    <p:sldLayoutId id="2147484057" r:id="rId50"/>
    <p:sldLayoutId id="2147484058" r:id="rId51"/>
    <p:sldLayoutId id="2147484059" r:id="rId52"/>
    <p:sldLayoutId id="2147484060" r:id="rId53"/>
    <p:sldLayoutId id="2147484061" r:id="rId54"/>
    <p:sldLayoutId id="2147484062" r:id="rId55"/>
    <p:sldLayoutId id="2147484063" r:id="rId56"/>
    <p:sldLayoutId id="2147484064" r:id="rId57"/>
    <p:sldLayoutId id="2147484065" r:id="rId58"/>
    <p:sldLayoutId id="2147484066" r:id="rId59"/>
    <p:sldLayoutId id="2147484067" r:id="rId60"/>
    <p:sldLayoutId id="2147484068" r:id="rId61"/>
    <p:sldLayoutId id="2147484069" r:id="rId62"/>
    <p:sldLayoutId id="2147484070" r:id="rId63"/>
    <p:sldLayoutId id="2147484071" r:id="rId64"/>
    <p:sldLayoutId id="2147484072" r:id="rId65"/>
    <p:sldLayoutId id="2147484073" r:id="rId66"/>
    <p:sldLayoutId id="2147484074" r:id="rId67"/>
    <p:sldLayoutId id="2147484075" r:id="rId68"/>
    <p:sldLayoutId id="2147484076" r:id="rId69"/>
    <p:sldLayoutId id="2147484077" r:id="rId70"/>
    <p:sldLayoutId id="2147484078" r:id="rId71"/>
    <p:sldLayoutId id="2147484079" r:id="rId72"/>
    <p:sldLayoutId id="2147484080" r:id="rId73"/>
    <p:sldLayoutId id="2147484081" r:id="rId74"/>
    <p:sldLayoutId id="2147484082" r:id="rId75"/>
    <p:sldLayoutId id="2147484083" r:id="rId76"/>
    <p:sldLayoutId id="2147484084" r:id="rId77"/>
    <p:sldLayoutId id="2147484085" r:id="rId78"/>
    <p:sldLayoutId id="2147484086" r:id="rId79"/>
    <p:sldLayoutId id="2147484087" r:id="rId80"/>
    <p:sldLayoutId id="2147484088" r:id="rId81"/>
    <p:sldLayoutId id="2147484089" r:id="rId82"/>
    <p:sldLayoutId id="2147484090" r:id="rId83"/>
    <p:sldLayoutId id="2147484091" r:id="rId84"/>
    <p:sldLayoutId id="2147484092" r:id="rId85"/>
    <p:sldLayoutId id="2147484093" r:id="rId86"/>
    <p:sldLayoutId id="2147484094" r:id="rId87"/>
    <p:sldLayoutId id="2147484095" r:id="rId88"/>
    <p:sldLayoutId id="2147484096" r:id="rId89"/>
    <p:sldLayoutId id="2147484097" r:id="rId90"/>
    <p:sldLayoutId id="2147484098" r:id="rId91"/>
    <p:sldLayoutId id="2147484099" r:id="rId92"/>
    <p:sldLayoutId id="2147484100" r:id="rId93"/>
    <p:sldLayoutId id="2147484101" r:id="rId94"/>
    <p:sldLayoutId id="2147484102" r:id="rId95"/>
    <p:sldLayoutId id="2147484103" r:id="rId96"/>
    <p:sldLayoutId id="2147484104" r:id="rId97"/>
    <p:sldLayoutId id="2147484105" r:id="rId98"/>
    <p:sldLayoutId id="2147484106" r:id="rId99"/>
    <p:sldLayoutId id="2147484107" r:id="rId100"/>
    <p:sldLayoutId id="2147484108" r:id="rId101"/>
    <p:sldLayoutId id="2147484109" r:id="rId102"/>
    <p:sldLayoutId id="2147484110" r:id="rId103"/>
    <p:sldLayoutId id="2147484111" r:id="rId104"/>
    <p:sldLayoutId id="2147484112" r:id="rId105"/>
    <p:sldLayoutId id="2147484113" r:id="rId106"/>
    <p:sldLayoutId id="2147484117" r:id="rId107"/>
    <p:sldLayoutId id="2147484118" r:id="rId108"/>
    <p:sldLayoutId id="2147484119" r:id="rId109"/>
  </p:sldLayoutIdLst>
  <p:hf hdr="0" ftr="0" dt="0"/>
  <p:txStyles>
    <p:titleStyle>
      <a:lvl1pPr algn="l" defTabSz="914400" rtl="0" eaLnBrk="1" latinLnBrk="0" hangingPunct="1">
        <a:lnSpc>
          <a:spcPct val="90000"/>
        </a:lnSpc>
        <a:spcBef>
          <a:spcPct val="0"/>
        </a:spcBef>
        <a:buNone/>
        <a:defRPr sz="2800" kern="1200">
          <a:solidFill>
            <a:schemeClr val="tx1"/>
          </a:solidFill>
          <a:latin typeface="Cambria" panose="02040503050406030204" pitchFamily="18" charset="0"/>
          <a:ea typeface="+mj-ea"/>
          <a:cs typeface="+mj-cs"/>
        </a:defRPr>
      </a:lvl1pPr>
    </p:titleStyle>
    <p:bodyStyle>
      <a:lvl1pPr marL="173038" indent="-173038" algn="l" defTabSz="914400" rtl="0" eaLnBrk="1" latinLnBrk="0" hangingPunct="1">
        <a:lnSpc>
          <a:spcPct val="100000"/>
        </a:lnSpc>
        <a:spcBef>
          <a:spcPts val="1000"/>
        </a:spcBef>
        <a:buClrTx/>
        <a:buFont typeface="Arial" panose="020B0604020202020204" pitchFamily="34" charset="0"/>
        <a:buChar char="•"/>
        <a:tabLst/>
        <a:defRPr sz="1100" kern="1200">
          <a:solidFill>
            <a:schemeClr val="tx1"/>
          </a:solidFill>
          <a:latin typeface="+mn-lt"/>
          <a:ea typeface="+mn-ea"/>
          <a:cs typeface="+mn-cs"/>
        </a:defRPr>
      </a:lvl1pPr>
      <a:lvl2pPr marL="347663" indent="-174625" algn="l" defTabSz="914400" rtl="0" eaLnBrk="1" latinLnBrk="0" hangingPunct="1">
        <a:lnSpc>
          <a:spcPct val="100000"/>
        </a:lnSpc>
        <a:spcBef>
          <a:spcPts val="1000"/>
        </a:spcBef>
        <a:buClr>
          <a:schemeClr val="bg2">
            <a:lumMod val="50000"/>
          </a:schemeClr>
        </a:buClr>
        <a:buFont typeface="Arial" panose="020B0604020202020204" pitchFamily="34" charset="0"/>
        <a:buChar char="•"/>
        <a:tabLst/>
        <a:defRPr sz="1100" kern="1200">
          <a:solidFill>
            <a:schemeClr val="tx1"/>
          </a:solidFill>
          <a:latin typeface="+mn-lt"/>
          <a:ea typeface="+mn-ea"/>
          <a:cs typeface="+mn-cs"/>
        </a:defRPr>
      </a:lvl2pPr>
      <a:lvl3pPr marL="520700" indent="-173038" algn="l" defTabSz="914400" rtl="0" eaLnBrk="1" latinLnBrk="0" hangingPunct="1">
        <a:lnSpc>
          <a:spcPct val="100000"/>
        </a:lnSpc>
        <a:spcBef>
          <a:spcPts val="1000"/>
        </a:spcBef>
        <a:buClr>
          <a:schemeClr val="bg2">
            <a:lumMod val="75000"/>
          </a:schemeClr>
        </a:buClr>
        <a:buFont typeface="Arial" panose="020B0604020202020204" pitchFamily="34" charset="0"/>
        <a:buChar char="•"/>
        <a:tabLst/>
        <a:defRPr sz="1100" kern="1200">
          <a:solidFill>
            <a:schemeClr val="tx1"/>
          </a:solidFill>
          <a:latin typeface="+mn-lt"/>
          <a:ea typeface="+mn-ea"/>
          <a:cs typeface="+mn-cs"/>
        </a:defRPr>
      </a:lvl3pPr>
      <a:lvl4pPr marL="685800" indent="-165100" algn="l" defTabSz="914400" rtl="0" eaLnBrk="1" latinLnBrk="0" hangingPunct="1">
        <a:lnSpc>
          <a:spcPct val="100000"/>
        </a:lnSpc>
        <a:spcBef>
          <a:spcPts val="10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4pPr>
      <a:lvl5pPr marL="860425" indent="-174625" algn="l" defTabSz="914400" rtl="0" eaLnBrk="1" latinLnBrk="0" hangingPunct="1">
        <a:lnSpc>
          <a:spcPct val="100000"/>
        </a:lnSpc>
        <a:spcBef>
          <a:spcPts val="1000"/>
        </a:spcBef>
        <a:buClr>
          <a:schemeClr val="bg1">
            <a:lumMod val="75000"/>
          </a:schemeClr>
        </a:buClr>
        <a:buFont typeface="Arial" panose="020B0604020202020204" pitchFamily="34" charset="0"/>
        <a:buChar char="•"/>
        <a:tabLst/>
        <a:defRPr sz="1100" kern="1200">
          <a:solidFill>
            <a:schemeClr val="tx1"/>
          </a:solidFill>
          <a:latin typeface="+mn-lt"/>
          <a:ea typeface="+mn-ea"/>
          <a:cs typeface="+mn-cs"/>
        </a:defRPr>
      </a:lvl5pPr>
      <a:lvl6pPr marL="1035050" indent="-174625" algn="l" defTabSz="914400" rtl="0" eaLnBrk="1" latinLnBrk="0" hangingPunct="1">
        <a:lnSpc>
          <a:spcPct val="100000"/>
        </a:lnSpc>
        <a:spcBef>
          <a:spcPts val="10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100000"/>
        </a:lnSpc>
        <a:spcBef>
          <a:spcPts val="10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100000"/>
        </a:lnSpc>
        <a:spcBef>
          <a:spcPts val="10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100000"/>
        </a:lnSpc>
        <a:spcBef>
          <a:spcPts val="10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88">
          <p15:clr>
            <a:srgbClr val="A4A3A4"/>
          </p15:clr>
        </p15:guide>
        <p15:guide id="3" orient="horz" pos="232">
          <p15:clr>
            <a:srgbClr val="F26B43"/>
          </p15:clr>
        </p15:guide>
        <p15:guide id="4" pos="325">
          <p15:clr>
            <a:srgbClr val="F26B43"/>
          </p15:clr>
        </p15:guide>
        <p15:guide id="5" pos="7355">
          <p15:clr>
            <a:srgbClr val="F26B43"/>
          </p15:clr>
        </p15:guide>
        <p15:guide id="6" pos="1414">
          <p15:clr>
            <a:srgbClr val="A4A3A4"/>
          </p15:clr>
        </p15:guide>
        <p15:guide id="7" pos="1512">
          <p15:clr>
            <a:srgbClr val="A4A3A4"/>
          </p15:clr>
        </p15:guide>
        <p15:guide id="10" pos="3790">
          <p15:clr>
            <a:srgbClr val="A4A3A4"/>
          </p15:clr>
        </p15:guide>
        <p15:guide id="11" pos="4978">
          <p15:clr>
            <a:srgbClr val="A4A3A4"/>
          </p15:clr>
        </p15:guide>
        <p15:guide id="12" pos="5076">
          <p15:clr>
            <a:srgbClr val="A4A3A4"/>
          </p15:clr>
        </p15:guide>
        <p15:guide id="13" pos="6168">
          <p15:clr>
            <a:srgbClr val="A4A3A4"/>
          </p15:clr>
        </p15:guide>
        <p15:guide id="14" pos="6266">
          <p15:clr>
            <a:srgbClr val="A4A3A4"/>
          </p15:clr>
        </p15:guide>
        <p15:guide id="15" pos="2602">
          <p15:clr>
            <a:srgbClr val="A4A3A4"/>
          </p15:clr>
        </p15:guide>
        <p15:guide id="16" pos="2700">
          <p15:clr>
            <a:srgbClr val="A4A3A4"/>
          </p15:clr>
        </p15:guide>
        <p15:guide id="17" orient="horz" pos="3974">
          <p15:clr>
            <a:srgbClr val="F26B43"/>
          </p15:clr>
        </p15:guide>
        <p15:guide id="18" orient="horz" pos="90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ustomXml" Target="../../customXml/item25.xml"/><Relationship Id="rId1" Type="http://schemas.openxmlformats.org/officeDocument/2006/relationships/customXml" Target="../../customXml/item21.xml"/><Relationship Id="rId5" Type="http://schemas.openxmlformats.org/officeDocument/2006/relationships/image" Target="../media/image23.jpeg"/><Relationship Id="rId4" Type="http://schemas.openxmlformats.org/officeDocument/2006/relationships/slideLayout" Target="../slideLayouts/slideLayout72.xml"/></Relationships>
</file>

<file path=ppt/slides/_rels/slide10.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customXml" Target="../../customXml/item6.xml"/><Relationship Id="rId1" Type="http://schemas.openxmlformats.org/officeDocument/2006/relationships/customXml" Target="../../customXml/item4.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07.xml"/></Relationships>
</file>

<file path=ppt/slides/_rels/slide1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customXml" Target="../../customXml/item7.xml"/><Relationship Id="rId1" Type="http://schemas.openxmlformats.org/officeDocument/2006/relationships/customXml" Target="../../customXml/item19.xml"/><Relationship Id="rId5" Type="http://schemas.openxmlformats.org/officeDocument/2006/relationships/image" Target="../media/image37.jpeg"/><Relationship Id="rId4"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customXml" Target="../../customXml/item17.xml"/><Relationship Id="rId1" Type="http://schemas.openxmlformats.org/officeDocument/2006/relationships/customXml" Target="../../customXml/item5.xml"/><Relationship Id="rId5" Type="http://schemas.openxmlformats.org/officeDocument/2006/relationships/image" Target="../media/image38.jpeg"/><Relationship Id="rId4"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customXml" Target="../../customXml/item12.xml"/><Relationship Id="rId1" Type="http://schemas.openxmlformats.org/officeDocument/2006/relationships/customXml" Target="../../customXml/item26.xml"/><Relationship Id="rId5" Type="http://schemas.openxmlformats.org/officeDocument/2006/relationships/image" Target="../media/image39.jpeg"/><Relationship Id="rId4"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41.sv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0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0.xml"/><Relationship Id="rId1" Type="http://schemas.openxmlformats.org/officeDocument/2006/relationships/tags" Target="../tags/tag9.xml"/><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mailto:marlene.plas@dk.dlapiper.com" TargetMode="External"/><Relationship Id="rId1" Type="http://schemas.openxmlformats.org/officeDocument/2006/relationships/slideLayout" Target="../slideLayouts/slideLayout6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0.xml"/><Relationship Id="rId1" Type="http://schemas.openxmlformats.org/officeDocument/2006/relationships/tags" Target="../tags/tag10.xml"/></Relationships>
</file>

<file path=ppt/slides/_rels/slide21.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43.jpeg"/><Relationship Id="rId2" Type="http://schemas.openxmlformats.org/officeDocument/2006/relationships/customXml" Target="../../customXml/item9.xml"/><Relationship Id="rId1" Type="http://schemas.openxmlformats.org/officeDocument/2006/relationships/customXml" Target="../../customXml/item16.xml"/><Relationship Id="rId6" Type="http://schemas.openxmlformats.org/officeDocument/2006/relationships/hyperlink" Target="https://kum.dk/kulturomraader/ophavsret/ekspertgruppe-for-ophavsret-og-kunstig-intelligens" TargetMode="External"/><Relationship Id="rId5" Type="http://schemas.openxmlformats.org/officeDocument/2006/relationships/notesSlide" Target="../notesSlides/notesSlide9.xml"/><Relationship Id="rId4" Type="http://schemas.openxmlformats.org/officeDocument/2006/relationships/slideLayout" Target="../slideLayouts/slideLayout10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06.xml"/><Relationship Id="rId2" Type="http://schemas.openxmlformats.org/officeDocument/2006/relationships/customXml" Target="../../customXml/item18.xml"/><Relationship Id="rId1" Type="http://schemas.openxmlformats.org/officeDocument/2006/relationships/customXml" Target="../../customXml/item23.xml"/><Relationship Id="rId4"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customXml" Target="../../customXml/item8.xml"/><Relationship Id="rId1" Type="http://schemas.openxmlformats.org/officeDocument/2006/relationships/customXml" Target="../../customXml/item11.xml"/><Relationship Id="rId5" Type="http://schemas.openxmlformats.org/officeDocument/2006/relationships/image" Target="../media/image44.jpeg"/><Relationship Id="rId4" Type="http://schemas.openxmlformats.org/officeDocument/2006/relationships/slideLayout" Target="../slideLayouts/slideLayout104.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08.xml"/><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hyperlink" Target="https://www.danskeadvokater.dk/for-medlemmer/temaer/film-om-ai-i-advokatbranchen" TargetMode="External"/><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09.xml"/><Relationship Id="rId6" Type="http://schemas.openxmlformats.org/officeDocument/2006/relationships/image" Target="../media/image27.png"/><Relationship Id="rId5" Type="http://schemas.openxmlformats.org/officeDocument/2006/relationships/hyperlink" Target="https://danskeadvokater.dk/Kunstig-intelligens-%E2%80%93-AI.aspx?ID=34693" TargetMode="External"/><Relationship Id="rId4" Type="http://schemas.openxmlformats.org/officeDocument/2006/relationships/hyperlink" Target="https://www.danskeadvokater.dk/for-medlemmer/temaer/udpluk-af-ai-losninger-der-bruges-i-advokatbranch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07.xml"/></Relationships>
</file>

<file path=ppt/slides/_rels/slide6.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customXml" Target="../../customXml/item1.xml"/><Relationship Id="rId1" Type="http://schemas.openxmlformats.org/officeDocument/2006/relationships/customXml" Target="../../customXml/item2.xml"/><Relationship Id="rId5" Type="http://schemas.openxmlformats.org/officeDocument/2006/relationships/image" Target="../media/image31.jpeg"/><Relationship Id="rId4"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customXml" Target="../../customXml/item22.xml"/><Relationship Id="rId1" Type="http://schemas.openxmlformats.org/officeDocument/2006/relationships/customXml" Target="../../customXml/item10.xml"/><Relationship Id="rId5" Type="http://schemas.openxmlformats.org/officeDocument/2006/relationships/image" Target="../media/image32.jpeg"/><Relationship Id="rId4"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02.xml"/></Relationships>
</file>

<file path=ppt/slides/_rels/slide9.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customXml" Target="../../customXml/item3.xml"/><Relationship Id="rId1" Type="http://schemas.openxmlformats.org/officeDocument/2006/relationships/customXml" Target="../../customXml/item24.xml"/><Relationship Id="rId5" Type="http://schemas.openxmlformats.org/officeDocument/2006/relationships/image" Target="../media/image34.jpeg"/><Relationship Id="rId4" Type="http://schemas.openxmlformats.org/officeDocument/2006/relationships/slideLayout" Target="../slideLayouts/slideLayout1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04EB3-BE3C-C442-4DD3-B1B3CD7AADB2}"/>
              </a:ext>
            </a:extLst>
          </p:cNvPr>
          <p:cNvSpPr>
            <a:spLocks noGrp="1"/>
          </p:cNvSpPr>
          <p:nvPr>
            <p:ph type="title"/>
          </p:nvPr>
        </p:nvSpPr>
        <p:spPr/>
        <p:txBody>
          <a:bodyPr/>
          <a:lstStyle/>
          <a:p>
            <a:r>
              <a:rPr lang="da-DK" dirty="0"/>
              <a:t>Danske Advokaters compliancedag </a:t>
            </a:r>
          </a:p>
        </p:txBody>
      </p:sp>
      <p:sp>
        <p:nvSpPr>
          <p:cNvPr id="3" name="Text Placeholder 2">
            <a:extLst>
              <a:ext uri="{FF2B5EF4-FFF2-40B4-BE49-F238E27FC236}">
                <a16:creationId xmlns:a16="http://schemas.microsoft.com/office/drawing/2014/main" id="{10DB014C-5432-2A3F-FB2A-7294E07AAACD}"/>
              </a:ext>
            </a:extLst>
          </p:cNvPr>
          <p:cNvSpPr>
            <a:spLocks noGrp="1"/>
          </p:cNvSpPr>
          <p:nvPr>
            <p:ph type="body" sz="quarter" idx="13"/>
          </p:nvPr>
        </p:nvSpPr>
        <p:spPr/>
        <p:txBody>
          <a:bodyPr/>
          <a:lstStyle/>
          <a:p>
            <a:endParaRPr lang="da-DK" dirty="0"/>
          </a:p>
        </p:txBody>
      </p:sp>
      <p:sp>
        <p:nvSpPr>
          <p:cNvPr id="4" name="Slide Number Placeholder 3">
            <a:extLst>
              <a:ext uri="{FF2B5EF4-FFF2-40B4-BE49-F238E27FC236}">
                <a16:creationId xmlns:a16="http://schemas.microsoft.com/office/drawing/2014/main" id="{FE116CAB-2D19-E9BE-AD02-5F8568BF56F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15" name="Picture Placeholder 4" descr="A group of flags in front of a building &#10;&#10;Description automatically generated">
            <a:extLst>
              <a:ext uri="{FF2B5EF4-FFF2-40B4-BE49-F238E27FC236}">
                <a16:creationId xmlns:a16="http://schemas.microsoft.com/office/drawing/2014/main" id="{204FC66E-6987-8C9D-08AE-1B098E5BB746}"/>
              </a:ext>
            </a:extLst>
          </p:cNvPr>
          <p:cNvPicPr>
            <a:picLocks noGrp="1" noChangeAspect="1"/>
          </p:cNvPicPr>
          <p:nvPr>
            <p:ph type="pic" sz="quarter" idx="16"/>
            <p:custDataLst>
              <p:tags r:id="rId3"/>
            </p:custDataLst>
          </p:nvPr>
        </p:nvPicPr>
        <p:blipFill rotWithShape="1">
          <a:blip r:embed="rId5"/>
          <a:srcRect t="7420" b="27724"/>
          <a:stretch>
            <a:fillRect/>
          </a:stretch>
        </p:blipFill>
        <p:spPr>
          <a:xfrm>
            <a:off x="-1" y="1315309"/>
            <a:ext cx="12192000" cy="5270176"/>
          </a:xfrm>
        </p:spPr>
      </p:pic>
    </p:spTree>
    <p:custDataLst>
      <p:custData r:id="rId1"/>
      <p:custData r:id="rId2"/>
    </p:custDataLst>
    <p:extLst>
      <p:ext uri="{BB962C8B-B14F-4D97-AF65-F5344CB8AC3E}">
        <p14:creationId xmlns:p14="http://schemas.microsoft.com/office/powerpoint/2010/main" val="2379512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1">
            <a:extLst>
              <a:ext uri="{FF2B5EF4-FFF2-40B4-BE49-F238E27FC236}">
                <a16:creationId xmlns:a16="http://schemas.microsoft.com/office/drawing/2014/main" id="{7E201A87-1773-8A00-5D07-CD6DA579D471}"/>
              </a:ext>
            </a:extLst>
          </p:cNvPr>
          <p:cNvPicPr>
            <a:picLocks noGrp="1" noChangeAspect="1"/>
          </p:cNvPicPr>
          <p:nvPr>
            <p:ph type="pic" sz="quarter" idx="27"/>
            <p:custDataLst>
              <p:tags r:id="rId3"/>
            </p:custDataLst>
          </p:nvPr>
        </p:nvPicPr>
        <p:blipFill rotWithShape="1">
          <a:blip r:embed="rId5"/>
          <a:srcRect l="34370" r="34370"/>
          <a:stretch/>
        </p:blipFill>
        <p:spPr/>
      </p:pic>
      <p:sp>
        <p:nvSpPr>
          <p:cNvPr id="4" name="Slide Number Placeholder 3">
            <a:extLst>
              <a:ext uri="{FF2B5EF4-FFF2-40B4-BE49-F238E27FC236}">
                <a16:creationId xmlns:a16="http://schemas.microsoft.com/office/drawing/2014/main" id="{E074F519-E6E4-13DF-B99B-3EF755EB020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ext Placeholder 1">
            <a:extLst>
              <a:ext uri="{FF2B5EF4-FFF2-40B4-BE49-F238E27FC236}">
                <a16:creationId xmlns:a16="http://schemas.microsoft.com/office/drawing/2014/main" id="{9A85FC7C-6E11-E286-8016-C6EC3DE746DF}"/>
              </a:ext>
            </a:extLst>
          </p:cNvPr>
          <p:cNvSpPr>
            <a:spLocks noGrp="1"/>
          </p:cNvSpPr>
          <p:nvPr>
            <p:ph type="body" sz="quarter" idx="15"/>
          </p:nvPr>
        </p:nvSpPr>
        <p:spPr/>
        <p:txBody>
          <a:bodyPr/>
          <a:lstStyle/>
          <a:p>
            <a:endParaRPr lang="en-US"/>
          </a:p>
        </p:txBody>
      </p:sp>
      <p:sp>
        <p:nvSpPr>
          <p:cNvPr id="6" name="Title 5">
            <a:extLst>
              <a:ext uri="{FF2B5EF4-FFF2-40B4-BE49-F238E27FC236}">
                <a16:creationId xmlns:a16="http://schemas.microsoft.com/office/drawing/2014/main" id="{BAC8D87C-ED0F-0665-9A29-F9ADCBCC8F71}"/>
              </a:ext>
            </a:extLst>
          </p:cNvPr>
          <p:cNvSpPr>
            <a:spLocks noGrp="1"/>
          </p:cNvSpPr>
          <p:nvPr>
            <p:ph type="title"/>
          </p:nvPr>
        </p:nvSpPr>
        <p:spPr/>
        <p:txBody>
          <a:bodyPr/>
          <a:lstStyle/>
          <a:p>
            <a:r>
              <a:rPr lang="da-DK" spc="-10" dirty="0"/>
              <a:t>Digitaliseringsstyrelsen: Vejledning om AI-færdigheder</a:t>
            </a:r>
            <a:endParaRPr lang="da-DK" dirty="0"/>
          </a:p>
        </p:txBody>
      </p:sp>
      <p:sp>
        <p:nvSpPr>
          <p:cNvPr id="7" name="Content Placeholder 6">
            <a:extLst>
              <a:ext uri="{FF2B5EF4-FFF2-40B4-BE49-F238E27FC236}">
                <a16:creationId xmlns:a16="http://schemas.microsoft.com/office/drawing/2014/main" id="{43ABF821-E09B-8A02-DB2C-704020B95ECC}"/>
              </a:ext>
            </a:extLst>
          </p:cNvPr>
          <p:cNvSpPr>
            <a:spLocks noGrp="1"/>
          </p:cNvSpPr>
          <p:nvPr>
            <p:ph sz="quarter" idx="18"/>
          </p:nvPr>
        </p:nvSpPr>
        <p:spPr>
          <a:xfrm>
            <a:off x="515938" y="1926771"/>
            <a:ext cx="7380287" cy="4381954"/>
          </a:xfrm>
        </p:spPr>
        <p:txBody>
          <a:bodyPr numCol="1"/>
          <a:lstStyle/>
          <a:p>
            <a:pPr marL="109537">
              <a:lnSpc>
                <a:spcPct val="150000"/>
              </a:lnSpc>
              <a:spcBef>
                <a:spcPts val="0"/>
              </a:spcBef>
              <a:defRPr/>
            </a:pPr>
            <a:r>
              <a:rPr lang="da-DK" sz="1400" b="1" dirty="0"/>
              <a:t>3) Inspiration til tilgangen og eksempler</a:t>
            </a:r>
          </a:p>
        </p:txBody>
      </p:sp>
      <p:sp>
        <p:nvSpPr>
          <p:cNvPr id="3" name="Content Placeholder 2">
            <a:extLst>
              <a:ext uri="{FF2B5EF4-FFF2-40B4-BE49-F238E27FC236}">
                <a16:creationId xmlns:a16="http://schemas.microsoft.com/office/drawing/2014/main" id="{B30D89B8-43EE-B14E-8139-E1CA7F30076C}"/>
              </a:ext>
            </a:extLst>
          </p:cNvPr>
          <p:cNvSpPr>
            <a:spLocks noGrp="1"/>
          </p:cNvSpPr>
          <p:nvPr>
            <p:ph sz="quarter" idx="22"/>
          </p:nvPr>
        </p:nvSpPr>
        <p:spPr/>
        <p:txBody>
          <a:bodyPr/>
          <a:lstStyle/>
          <a:p>
            <a:endParaRPr lang="en-US"/>
          </a:p>
        </p:txBody>
      </p:sp>
      <p:pic>
        <p:nvPicPr>
          <p:cNvPr id="8" name="Picture 7">
            <a:extLst>
              <a:ext uri="{FF2B5EF4-FFF2-40B4-BE49-F238E27FC236}">
                <a16:creationId xmlns:a16="http://schemas.microsoft.com/office/drawing/2014/main" id="{D88D419B-DB0E-2EB9-3D42-E0481B484C87}"/>
              </a:ext>
            </a:extLst>
          </p:cNvPr>
          <p:cNvPicPr>
            <a:picLocks noChangeAspect="1"/>
          </p:cNvPicPr>
          <p:nvPr/>
        </p:nvPicPr>
        <p:blipFill>
          <a:blip r:embed="rId6">
            <a:duotone>
              <a:schemeClr val="accent6">
                <a:shade val="45000"/>
                <a:satMod val="135000"/>
              </a:schemeClr>
              <a:prstClr val="white"/>
            </a:duotone>
          </a:blip>
          <a:stretch>
            <a:fillRect/>
          </a:stretch>
        </p:blipFill>
        <p:spPr>
          <a:xfrm>
            <a:off x="601694" y="2356655"/>
            <a:ext cx="7437696" cy="3271259"/>
          </a:xfrm>
          <a:prstGeom prst="rect">
            <a:avLst/>
          </a:prstGeom>
        </p:spPr>
      </p:pic>
    </p:spTree>
    <p:custDataLst>
      <p:custData r:id="rId1"/>
      <p:custData r:id="rId2"/>
    </p:custDataLst>
    <p:extLst>
      <p:ext uri="{BB962C8B-B14F-4D97-AF65-F5344CB8AC3E}">
        <p14:creationId xmlns:p14="http://schemas.microsoft.com/office/powerpoint/2010/main" val="294110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D0CE15-509C-BCC0-818A-8A8222B723A4}"/>
              </a:ext>
            </a:extLst>
          </p:cNvPr>
          <p:cNvSpPr>
            <a:spLocks noGrp="1"/>
          </p:cNvSpPr>
          <p:nvPr>
            <p:ph type="sldNum" sz="quarter" idx="12"/>
          </p:nvPr>
        </p:nvSpPr>
        <p:spPr/>
        <p:txBody>
          <a:bodyPr/>
          <a:lstStyle/>
          <a:p>
            <a:fld id="{F9591D4C-BB8F-AE46-BE73-C616F30BBC5B}" type="slidenum">
              <a:rPr lang="en-US" smtClean="0"/>
              <a:pPr/>
              <a:t>11</a:t>
            </a:fld>
            <a:endParaRPr lang="en-US"/>
          </a:p>
        </p:txBody>
      </p:sp>
      <p:sp>
        <p:nvSpPr>
          <p:cNvPr id="3" name="Text Placeholder 2">
            <a:extLst>
              <a:ext uri="{FF2B5EF4-FFF2-40B4-BE49-F238E27FC236}">
                <a16:creationId xmlns:a16="http://schemas.microsoft.com/office/drawing/2014/main" id="{31AB1A17-59A1-8FCF-978E-C2E37AF025DD}"/>
              </a:ext>
            </a:extLst>
          </p:cNvPr>
          <p:cNvSpPr>
            <a:spLocks noGrp="1"/>
          </p:cNvSpPr>
          <p:nvPr>
            <p:ph type="body" sz="quarter" idx="15"/>
          </p:nvPr>
        </p:nvSpPr>
        <p:spPr/>
        <p:txBody>
          <a:bodyPr/>
          <a:lstStyle/>
          <a:p>
            <a:r>
              <a:rPr lang="da-DK" noProof="0" dirty="0"/>
              <a:t>EU-Kommissionen har offentliggjort retningslinjer</a:t>
            </a:r>
          </a:p>
        </p:txBody>
      </p:sp>
      <p:sp>
        <p:nvSpPr>
          <p:cNvPr id="4" name="Title 3">
            <a:extLst>
              <a:ext uri="{FF2B5EF4-FFF2-40B4-BE49-F238E27FC236}">
                <a16:creationId xmlns:a16="http://schemas.microsoft.com/office/drawing/2014/main" id="{554C7117-0B0C-ED19-847A-1D4BEA2CA724}"/>
              </a:ext>
            </a:extLst>
          </p:cNvPr>
          <p:cNvSpPr>
            <a:spLocks noGrp="1"/>
          </p:cNvSpPr>
          <p:nvPr>
            <p:ph type="title"/>
          </p:nvPr>
        </p:nvSpPr>
        <p:spPr/>
        <p:txBody>
          <a:bodyPr/>
          <a:lstStyle/>
          <a:p>
            <a:r>
              <a:rPr lang="da-DK" dirty="0"/>
              <a:t>Mærkning og transparens – art. 50</a:t>
            </a:r>
            <a:endParaRPr lang="en-GB" dirty="0"/>
          </a:p>
        </p:txBody>
      </p:sp>
      <p:sp>
        <p:nvSpPr>
          <p:cNvPr id="5" name="Content Placeholder 4">
            <a:extLst>
              <a:ext uri="{FF2B5EF4-FFF2-40B4-BE49-F238E27FC236}">
                <a16:creationId xmlns:a16="http://schemas.microsoft.com/office/drawing/2014/main" id="{3BDD0175-BF97-632F-8EE0-50A9180E6514}"/>
              </a:ext>
            </a:extLst>
          </p:cNvPr>
          <p:cNvSpPr>
            <a:spLocks noGrp="1"/>
          </p:cNvSpPr>
          <p:nvPr>
            <p:ph sz="quarter" idx="18"/>
          </p:nvPr>
        </p:nvSpPr>
        <p:spPr>
          <a:xfrm>
            <a:off x="515938" y="1348311"/>
            <a:ext cx="11160125" cy="4869431"/>
          </a:xfrm>
        </p:spPr>
        <p:txBody>
          <a:bodyPr/>
          <a:lstStyle/>
          <a:p>
            <a:r>
              <a:rPr lang="da-DK" sz="1400" dirty="0"/>
              <a:t>Personer skal oplyses, når de interagerer direkte med et AI-system, medmindre det er åbenlyst.</a:t>
            </a:r>
            <a:endParaRPr lang="da-DK" sz="1400" b="1" noProof="0" dirty="0"/>
          </a:p>
          <a:p>
            <a:r>
              <a:rPr lang="da-DK" sz="1400" b="1" noProof="0" dirty="0"/>
              <a:t>Kortlæg anvendelsen</a:t>
            </a:r>
            <a:br>
              <a:rPr lang="da-DK" sz="1400" noProof="0" dirty="0"/>
            </a:br>
            <a:r>
              <a:rPr lang="da-DK" sz="1400" noProof="0" dirty="0"/>
              <a:t>Skal systemet anvendes til direkte interaktion med personer, generering eller manipulation af syntetisk indhold, </a:t>
            </a:r>
            <a:r>
              <a:rPr lang="da-DK" sz="1400" noProof="0" dirty="0" err="1"/>
              <a:t>deepfakes</a:t>
            </a:r>
            <a:r>
              <a:rPr lang="da-DK" sz="1400" noProof="0" dirty="0"/>
              <a:t>, følelsesgenkendelse eller biometrisk kategorisering</a:t>
            </a:r>
            <a:r>
              <a:rPr lang="da-DK" sz="1400" dirty="0"/>
              <a:t>?</a:t>
            </a:r>
            <a:endParaRPr lang="da-DK" sz="1400" noProof="0" dirty="0"/>
          </a:p>
          <a:p>
            <a:r>
              <a:rPr lang="da-DK" sz="1400" b="1" noProof="0" dirty="0"/>
              <a:t>Oplys brugeren tydeligt</a:t>
            </a:r>
            <a:br>
              <a:rPr lang="da-DK" sz="1400" noProof="0" dirty="0"/>
            </a:br>
            <a:r>
              <a:rPr lang="da-DK" sz="1400" noProof="0" dirty="0"/>
              <a:t>Ved </a:t>
            </a:r>
            <a:r>
              <a:rPr lang="da-DK" sz="1400" noProof="0" dirty="0" err="1"/>
              <a:t>chatbots</a:t>
            </a:r>
            <a:r>
              <a:rPr lang="da-DK" sz="1400" noProof="0" dirty="0"/>
              <a:t>, stemmeassistenter og AI-agenter skal brugeren senest ved første interaktion klart oplyses om, at vedkommende kommunikerer med AI. Det kan ske gennem en tydelig tekst, en mundtlig besked eller en kombination af tekst, lyd og et genkendeligt AI-symbol. Oplysningen må ikke alene gemmes i virksomhedens vilkår.</a:t>
            </a:r>
          </a:p>
          <a:p>
            <a:r>
              <a:rPr lang="da-DK" sz="1400" b="1" noProof="0" dirty="0"/>
              <a:t>Indbyg teknisk mærkning</a:t>
            </a:r>
            <a:br>
              <a:rPr lang="da-DK" sz="1400" noProof="0" dirty="0"/>
            </a:br>
            <a:r>
              <a:rPr lang="en-GB" sz="1400" dirty="0" err="1"/>
              <a:t>Udbydere</a:t>
            </a:r>
            <a:r>
              <a:rPr lang="en-GB" sz="1400" dirty="0"/>
              <a:t> af </a:t>
            </a:r>
            <a:r>
              <a:rPr lang="en-GB" sz="1400" dirty="0" err="1"/>
              <a:t>systemer</a:t>
            </a:r>
            <a:r>
              <a:rPr lang="en-GB" sz="1400" dirty="0"/>
              <a:t>, der </a:t>
            </a:r>
            <a:r>
              <a:rPr lang="en-GB" sz="1400" dirty="0" err="1"/>
              <a:t>genererer</a:t>
            </a:r>
            <a:r>
              <a:rPr lang="en-GB" sz="1400" dirty="0"/>
              <a:t> </a:t>
            </a:r>
            <a:r>
              <a:rPr lang="en-GB" sz="1400" dirty="0" err="1"/>
              <a:t>eller</a:t>
            </a:r>
            <a:r>
              <a:rPr lang="en-GB" sz="1400" dirty="0"/>
              <a:t> </a:t>
            </a:r>
            <a:r>
              <a:rPr lang="en-GB" sz="1400" dirty="0" err="1"/>
              <a:t>manipulerer</a:t>
            </a:r>
            <a:r>
              <a:rPr lang="en-GB" sz="1400" dirty="0"/>
              <a:t> </a:t>
            </a:r>
            <a:r>
              <a:rPr lang="en-GB" sz="1400" dirty="0" err="1"/>
              <a:t>tekst</a:t>
            </a:r>
            <a:r>
              <a:rPr lang="en-GB" sz="1400" dirty="0"/>
              <a:t>, </a:t>
            </a:r>
            <a:r>
              <a:rPr lang="en-GB" sz="1400" dirty="0" err="1"/>
              <a:t>lyd</a:t>
            </a:r>
            <a:r>
              <a:rPr lang="en-GB" sz="1400" dirty="0"/>
              <a:t>, </a:t>
            </a:r>
            <a:r>
              <a:rPr lang="en-GB" sz="1400" dirty="0" err="1"/>
              <a:t>billeder</a:t>
            </a:r>
            <a:r>
              <a:rPr lang="en-GB" sz="1400" dirty="0"/>
              <a:t> </a:t>
            </a:r>
            <a:r>
              <a:rPr lang="en-GB" sz="1400" dirty="0" err="1"/>
              <a:t>eller</a:t>
            </a:r>
            <a:r>
              <a:rPr lang="en-GB" sz="1400" dirty="0"/>
              <a:t> video, </a:t>
            </a:r>
            <a:r>
              <a:rPr lang="en-GB" sz="1400" dirty="0" err="1"/>
              <a:t>skal</a:t>
            </a:r>
            <a:r>
              <a:rPr lang="en-GB" sz="1400" dirty="0"/>
              <a:t> </a:t>
            </a:r>
            <a:r>
              <a:rPr lang="en-GB" sz="1400" dirty="0" err="1"/>
              <a:t>sikre</a:t>
            </a:r>
            <a:r>
              <a:rPr lang="en-GB" sz="1400" dirty="0"/>
              <a:t>, at output </a:t>
            </a:r>
            <a:r>
              <a:rPr lang="en-GB" sz="1400" dirty="0" err="1"/>
              <a:t>mærkes</a:t>
            </a:r>
            <a:r>
              <a:rPr lang="en-GB" sz="1400" dirty="0"/>
              <a:t> </a:t>
            </a:r>
            <a:r>
              <a:rPr lang="en-GB" sz="1400" dirty="0" err="1"/>
              <a:t>maskinlæsbart</a:t>
            </a:r>
            <a:r>
              <a:rPr lang="en-GB" sz="1400" dirty="0"/>
              <a:t> og </a:t>
            </a:r>
            <a:r>
              <a:rPr lang="en-GB" sz="1400" dirty="0" err="1"/>
              <a:t>kan</a:t>
            </a:r>
            <a:r>
              <a:rPr lang="en-GB" sz="1400" dirty="0"/>
              <a:t> </a:t>
            </a:r>
            <a:r>
              <a:rPr lang="en-GB" sz="1400" dirty="0" err="1"/>
              <a:t>identificeres</a:t>
            </a:r>
            <a:r>
              <a:rPr lang="en-GB" sz="1400" dirty="0"/>
              <a:t> </a:t>
            </a:r>
            <a:r>
              <a:rPr lang="en-GB" sz="1400" dirty="0" err="1"/>
              <a:t>som</a:t>
            </a:r>
            <a:r>
              <a:rPr lang="en-GB" sz="1400" dirty="0"/>
              <a:t> AI-</a:t>
            </a:r>
            <a:r>
              <a:rPr lang="en-GB" sz="1400" dirty="0" err="1"/>
              <a:t>genereret</a:t>
            </a:r>
            <a:r>
              <a:rPr lang="en-GB" sz="1400" dirty="0"/>
              <a:t> </a:t>
            </a:r>
            <a:r>
              <a:rPr lang="en-GB" sz="1400" dirty="0" err="1"/>
              <a:t>eller</a:t>
            </a:r>
            <a:r>
              <a:rPr lang="en-GB" sz="1400" dirty="0"/>
              <a:t> </a:t>
            </a:r>
            <a:r>
              <a:rPr lang="en-GB" sz="1400" dirty="0" err="1"/>
              <a:t>manipuleret</a:t>
            </a:r>
            <a:r>
              <a:rPr lang="da-DK" sz="1400" noProof="0" dirty="0"/>
              <a:t>. Løsningen kan fx bygge på metadata, digitale vandmærker eller oprindelsesoplysninger og skal være effektiv, pålidelig, robust samt kunne fungere på tværs af forskellige systemer, platforme og udbydere.  </a:t>
            </a:r>
          </a:p>
          <a:p>
            <a:r>
              <a:rPr lang="da-DK" sz="1400" b="1" noProof="0" dirty="0"/>
              <a:t>Mærk synligt, når det kræves</a:t>
            </a:r>
            <a:br>
              <a:rPr lang="da-DK" sz="1400" noProof="0" dirty="0"/>
            </a:br>
            <a:r>
              <a:rPr lang="da-DK" sz="1400" noProof="0" dirty="0" err="1"/>
              <a:t>Deepfakes</a:t>
            </a:r>
            <a:r>
              <a:rPr lang="da-DK" sz="1400" noProof="0" dirty="0"/>
              <a:t> og visse AI-genererede tekster om emner af offentlig interesse skal også mærkes synligt. Oplysningen skal være let at se og forstå ved den første eksponering og må ikke skjules i menuer, vilkår eller manualer. </a:t>
            </a:r>
          </a:p>
          <a:p>
            <a:endParaRPr lang="en-GB" sz="1400" dirty="0"/>
          </a:p>
          <a:p>
            <a:endParaRPr lang="en-GB" sz="1400" dirty="0"/>
          </a:p>
        </p:txBody>
      </p:sp>
    </p:spTree>
    <p:extLst>
      <p:ext uri="{BB962C8B-B14F-4D97-AF65-F5344CB8AC3E}">
        <p14:creationId xmlns:p14="http://schemas.microsoft.com/office/powerpoint/2010/main" val="4026292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C9DC8D-0C48-16D9-56D8-3527B8F4B1C8}"/>
              </a:ext>
            </a:extLst>
          </p:cNvPr>
          <p:cNvSpPr>
            <a:spLocks noGrp="1"/>
          </p:cNvSpPr>
          <p:nvPr>
            <p:ph type="sldNum" sz="quarter" idx="12"/>
          </p:nvPr>
        </p:nvSpPr>
        <p:spPr/>
        <p:txBody>
          <a:bodyPr/>
          <a:lstStyle/>
          <a:p>
            <a:fld id="{F9591D4C-BB8F-AE46-BE73-C616F30BBC5B}" type="slidenum">
              <a:rPr lang="en-US" smtClean="0"/>
              <a:pPr/>
              <a:t>12</a:t>
            </a:fld>
            <a:endParaRPr lang="en-US"/>
          </a:p>
        </p:txBody>
      </p:sp>
      <p:sp>
        <p:nvSpPr>
          <p:cNvPr id="3" name="Text Placeholder 2">
            <a:extLst>
              <a:ext uri="{FF2B5EF4-FFF2-40B4-BE49-F238E27FC236}">
                <a16:creationId xmlns:a16="http://schemas.microsoft.com/office/drawing/2014/main" id="{7B3A0725-FD29-ABAF-0E8E-9D934665FAE6}"/>
              </a:ext>
            </a:extLst>
          </p:cNvPr>
          <p:cNvSpPr>
            <a:spLocks noGrp="1"/>
          </p:cNvSpPr>
          <p:nvPr>
            <p:ph type="body" sz="quarter" idx="15"/>
          </p:nvPr>
        </p:nvSpPr>
        <p:spPr/>
        <p:txBody>
          <a:bodyPr/>
          <a:lstStyle/>
          <a:p>
            <a:endParaRPr lang="en-GB"/>
          </a:p>
        </p:txBody>
      </p:sp>
      <p:sp>
        <p:nvSpPr>
          <p:cNvPr id="4" name="Title 3">
            <a:extLst>
              <a:ext uri="{FF2B5EF4-FFF2-40B4-BE49-F238E27FC236}">
                <a16:creationId xmlns:a16="http://schemas.microsoft.com/office/drawing/2014/main" id="{E3423E3D-7123-BA48-E069-0C5DFB1AB13E}"/>
              </a:ext>
            </a:extLst>
          </p:cNvPr>
          <p:cNvSpPr>
            <a:spLocks noGrp="1"/>
          </p:cNvSpPr>
          <p:nvPr>
            <p:ph type="title"/>
          </p:nvPr>
        </p:nvSpPr>
        <p:spPr/>
        <p:txBody>
          <a:bodyPr/>
          <a:lstStyle/>
          <a:p>
            <a:r>
              <a:rPr lang="da-DK" dirty="0"/>
              <a:t>Konkrete bud på hvordan mærkningen kan se ud</a:t>
            </a:r>
            <a:endParaRPr lang="en-GB" dirty="0"/>
          </a:p>
        </p:txBody>
      </p:sp>
      <p:sp>
        <p:nvSpPr>
          <p:cNvPr id="5" name="Content Placeholder 4">
            <a:extLst>
              <a:ext uri="{FF2B5EF4-FFF2-40B4-BE49-F238E27FC236}">
                <a16:creationId xmlns:a16="http://schemas.microsoft.com/office/drawing/2014/main" id="{FEEC351E-40B0-40E1-EF4A-1613336A1019}"/>
              </a:ext>
            </a:extLst>
          </p:cNvPr>
          <p:cNvSpPr>
            <a:spLocks noGrp="1"/>
          </p:cNvSpPr>
          <p:nvPr>
            <p:ph sz="quarter" idx="18"/>
          </p:nvPr>
        </p:nvSpPr>
        <p:spPr>
          <a:xfrm>
            <a:off x="515938" y="1476314"/>
            <a:ext cx="4743959" cy="4869431"/>
          </a:xfrm>
        </p:spPr>
        <p:txBody>
          <a:bodyPr/>
          <a:lstStyle/>
          <a:p>
            <a:r>
              <a:rPr lang="da-DK" sz="1400" b="1" noProof="0" dirty="0" err="1"/>
              <a:t>Chatbot</a:t>
            </a:r>
            <a:r>
              <a:rPr lang="da-DK" sz="1400" b="1" noProof="0" dirty="0"/>
              <a:t> eller AI-agent</a:t>
            </a:r>
            <a:br>
              <a:rPr lang="da-DK" sz="1400" noProof="0" dirty="0"/>
            </a:br>
            <a:r>
              <a:rPr lang="da-DK" sz="1400" noProof="0" dirty="0"/>
              <a:t>“Du kommunikerer med et AI-system.”</a:t>
            </a:r>
            <a:br>
              <a:rPr lang="da-DK" sz="1400" noProof="0" dirty="0"/>
            </a:br>
            <a:r>
              <a:rPr lang="da-DK" sz="1400" noProof="0" dirty="0"/>
              <a:t>Oplysningen kan stå ved samtalens begyndelse og eventuelt suppleres med et synligt AI-symbol i brugerfladen.</a:t>
            </a:r>
          </a:p>
          <a:p>
            <a:endParaRPr lang="da-DK" sz="1400" noProof="0" dirty="0"/>
          </a:p>
          <a:p>
            <a:r>
              <a:rPr lang="da-DK" sz="1400" b="1" noProof="0" dirty="0"/>
              <a:t>Stemmeassistent</a:t>
            </a:r>
            <a:br>
              <a:rPr lang="da-DK" sz="1400" noProof="0" dirty="0"/>
            </a:br>
            <a:r>
              <a:rPr lang="da-DK" sz="1400" noProof="0" dirty="0"/>
              <a:t>“Dette er en AI-baseret assistent.”</a:t>
            </a:r>
            <a:br>
              <a:rPr lang="da-DK" sz="1400" noProof="0" dirty="0"/>
            </a:br>
            <a:r>
              <a:rPr lang="da-DK" sz="1400" noProof="0" dirty="0"/>
              <a:t>Beskeden gives mundtligt ved begyndelsen af samtalen og kan gentages ved længere eller mere følsomme forløb.</a:t>
            </a:r>
          </a:p>
          <a:p>
            <a:endParaRPr lang="da-DK" sz="1400" noProof="0" dirty="0"/>
          </a:p>
          <a:p>
            <a:r>
              <a:rPr lang="da-DK" sz="1400" b="1" noProof="0" dirty="0"/>
              <a:t>AI-genereret billede, lyd eller video</a:t>
            </a:r>
            <a:br>
              <a:rPr lang="da-DK" sz="1400" noProof="0" dirty="0"/>
            </a:br>
            <a:r>
              <a:rPr lang="en-GB" sz="1400" dirty="0"/>
              <a:t>Output </a:t>
            </a:r>
            <a:r>
              <a:rPr lang="en-GB" sz="1400" dirty="0" err="1"/>
              <a:t>forsynes</a:t>
            </a:r>
            <a:r>
              <a:rPr lang="en-GB" sz="1400" dirty="0"/>
              <a:t> med </a:t>
            </a:r>
            <a:r>
              <a:rPr lang="en-GB" sz="1400" dirty="0" err="1"/>
              <a:t>maskinlæsbar</a:t>
            </a:r>
            <a:r>
              <a:rPr lang="en-GB" sz="1400" dirty="0"/>
              <a:t> </a:t>
            </a:r>
            <a:r>
              <a:rPr lang="en-GB" sz="1400" dirty="0" err="1"/>
              <a:t>mærkning</a:t>
            </a:r>
            <a:r>
              <a:rPr lang="en-GB" sz="1400" dirty="0"/>
              <a:t>, </a:t>
            </a:r>
            <a:r>
              <a:rPr lang="en-GB" sz="1400" dirty="0" err="1"/>
              <a:t>fx</a:t>
            </a:r>
            <a:r>
              <a:rPr lang="en-GB" sz="1400" dirty="0"/>
              <a:t> metadata </a:t>
            </a:r>
            <a:r>
              <a:rPr lang="en-GB" sz="1400" dirty="0" err="1"/>
              <a:t>eller</a:t>
            </a:r>
            <a:r>
              <a:rPr lang="en-GB" sz="1400" dirty="0"/>
              <a:t> </a:t>
            </a:r>
            <a:r>
              <a:rPr lang="en-GB" sz="1400" dirty="0" err="1"/>
              <a:t>digitalt</a:t>
            </a:r>
            <a:r>
              <a:rPr lang="en-GB" sz="1400" dirty="0"/>
              <a:t> </a:t>
            </a:r>
            <a:r>
              <a:rPr lang="en-GB" sz="1400" dirty="0" err="1"/>
              <a:t>vandmærke</a:t>
            </a:r>
            <a:r>
              <a:rPr lang="en-GB" sz="1400" dirty="0"/>
              <a:t>, </a:t>
            </a:r>
            <a:r>
              <a:rPr lang="en-GB" sz="1400" dirty="0" err="1"/>
              <a:t>så</a:t>
            </a:r>
            <a:r>
              <a:rPr lang="en-GB" sz="1400" dirty="0"/>
              <a:t> </a:t>
            </a:r>
            <a:r>
              <a:rPr lang="en-GB" sz="1400" dirty="0" err="1"/>
              <a:t>indholdets</a:t>
            </a:r>
            <a:r>
              <a:rPr lang="en-GB" sz="1400" dirty="0"/>
              <a:t> </a:t>
            </a:r>
            <a:r>
              <a:rPr lang="en-GB" sz="1400" dirty="0" err="1"/>
              <a:t>kunstige</a:t>
            </a:r>
            <a:r>
              <a:rPr lang="en-GB" sz="1400" dirty="0"/>
              <a:t> </a:t>
            </a:r>
            <a:r>
              <a:rPr lang="en-GB" sz="1400" dirty="0" err="1"/>
              <a:t>oprindelse</a:t>
            </a:r>
            <a:r>
              <a:rPr lang="en-GB" sz="1400" dirty="0"/>
              <a:t> </a:t>
            </a:r>
            <a:r>
              <a:rPr lang="en-GB" sz="1400" dirty="0" err="1"/>
              <a:t>kan</a:t>
            </a:r>
            <a:r>
              <a:rPr lang="en-GB" sz="1400" dirty="0"/>
              <a:t> </a:t>
            </a:r>
            <a:r>
              <a:rPr lang="en-GB" sz="1400" dirty="0" err="1"/>
              <a:t>kontrolleres</a:t>
            </a:r>
            <a:r>
              <a:rPr lang="en-GB" sz="1400" dirty="0"/>
              <a:t>.</a:t>
            </a:r>
          </a:p>
        </p:txBody>
      </p:sp>
      <p:sp>
        <p:nvSpPr>
          <p:cNvPr id="6" name="Content Placeholder 4">
            <a:extLst>
              <a:ext uri="{FF2B5EF4-FFF2-40B4-BE49-F238E27FC236}">
                <a16:creationId xmlns:a16="http://schemas.microsoft.com/office/drawing/2014/main" id="{8CA72521-E29A-FCE0-F9B3-E0EA1BDC5DFB}"/>
              </a:ext>
            </a:extLst>
          </p:cNvPr>
          <p:cNvSpPr txBox="1">
            <a:spLocks/>
          </p:cNvSpPr>
          <p:nvPr/>
        </p:nvSpPr>
        <p:spPr>
          <a:xfrm>
            <a:off x="6096000" y="1476314"/>
            <a:ext cx="4743959" cy="4869431"/>
          </a:xfrm>
          <a:prstGeom prst="rect">
            <a:avLst/>
          </a:prstGeom>
        </p:spPr>
        <p:txBody>
          <a:bodyPr vert="horz" lIns="0" tIns="0" rIns="0" bIns="0" numCol="1" spcCol="137160" rtlCol="0">
            <a:noAutofit/>
          </a:bodyPr>
          <a:lstStyle>
            <a:lvl1pPr marL="0" indent="0" algn="l" defTabSz="914400" rtl="0" eaLnBrk="1" latinLnBrk="0" hangingPunct="1">
              <a:lnSpc>
                <a:spcPct val="100000"/>
              </a:lnSpc>
              <a:spcBef>
                <a:spcPts val="1000"/>
              </a:spcBef>
              <a:buClrTx/>
              <a:buFont typeface="Arial" panose="020B0604020202020204" pitchFamily="34" charset="0"/>
              <a:buNone/>
              <a:tabLst/>
              <a:defRPr lang="en-US" sz="1100" kern="1200" dirty="0" smtClean="0">
                <a:solidFill>
                  <a:schemeClr val="tx1"/>
                </a:solidFill>
                <a:latin typeface="+mn-lt"/>
                <a:ea typeface="+mn-ea"/>
                <a:cs typeface="+mn-cs"/>
              </a:defRPr>
            </a:lvl1pPr>
            <a:lvl2pPr marL="347663" indent="-174625" algn="l" defTabSz="914400" rtl="0" eaLnBrk="1" latinLnBrk="0" hangingPunct="1">
              <a:lnSpc>
                <a:spcPct val="100000"/>
              </a:lnSpc>
              <a:spcBef>
                <a:spcPts val="1000"/>
              </a:spcBef>
              <a:buClr>
                <a:schemeClr val="bg2">
                  <a:lumMod val="50000"/>
                </a:schemeClr>
              </a:buClr>
              <a:buFont typeface="Arial" panose="020B0604020202020204" pitchFamily="34" charset="0"/>
              <a:buChar char="•"/>
              <a:tabLst/>
              <a:defRPr kumimoji="0" lang="en-US" sz="1100" b="0" i="0" u="none" strike="noStrike" kern="1200" cap="none" spc="0" normalizeH="0" baseline="0" noProof="0" dirty="0" smtClean="0">
                <a:ln>
                  <a:noFill/>
                </a:ln>
                <a:solidFill>
                  <a:srgbClr val="182440"/>
                </a:solidFill>
                <a:effectLst/>
                <a:uLnTx/>
                <a:uFillTx/>
                <a:latin typeface="Arial" panose="020B0604020202020204"/>
                <a:ea typeface="+mn-ea"/>
                <a:cs typeface="+mn-cs"/>
              </a:defRPr>
            </a:lvl2pPr>
            <a:lvl3pPr marL="520700" indent="-173038" algn="l" defTabSz="914400" rtl="0" eaLnBrk="1" latinLnBrk="0" hangingPunct="1">
              <a:lnSpc>
                <a:spcPct val="100000"/>
              </a:lnSpc>
              <a:spcBef>
                <a:spcPts val="1000"/>
              </a:spcBef>
              <a:buClr>
                <a:schemeClr val="bg2">
                  <a:lumMod val="75000"/>
                </a:schemeClr>
              </a:buClr>
              <a:buFont typeface="Arial" panose="020B0604020202020204" pitchFamily="34" charset="0"/>
              <a:buChar char="•"/>
              <a:tabLst/>
              <a:defRPr kumimoji="0" lang="en-US" sz="1100" b="0" i="0" u="none" strike="noStrike" kern="1200" cap="none" spc="0" normalizeH="0" baseline="0" noProof="0" dirty="0" smtClean="0">
                <a:ln>
                  <a:noFill/>
                </a:ln>
                <a:solidFill>
                  <a:srgbClr val="182440"/>
                </a:solidFill>
                <a:effectLst/>
                <a:uLnTx/>
                <a:uFillTx/>
                <a:latin typeface="Arial" panose="020B0604020202020204"/>
                <a:ea typeface="+mn-ea"/>
                <a:cs typeface="+mn-cs"/>
              </a:defRPr>
            </a:lvl3pPr>
            <a:lvl4pPr marL="685800" indent="-165100" algn="l" defTabSz="914400" rtl="0" eaLnBrk="1" latinLnBrk="0" hangingPunct="1">
              <a:lnSpc>
                <a:spcPct val="100000"/>
              </a:lnSpc>
              <a:spcBef>
                <a:spcPts val="1000"/>
              </a:spcBef>
              <a:buClr>
                <a:schemeClr val="bg1">
                  <a:lumMod val="75000"/>
                </a:schemeClr>
              </a:buClr>
              <a:buFont typeface="Arial" panose="020B0604020202020204" pitchFamily="34" charset="0"/>
              <a:buChar char="•"/>
              <a:tabLst/>
              <a:defRPr kumimoji="0" lang="en-US" sz="1100" b="0" i="0" u="none" strike="noStrike" kern="1200" cap="none" spc="0" normalizeH="0" baseline="0" noProof="0" dirty="0" smtClean="0">
                <a:ln>
                  <a:noFill/>
                </a:ln>
                <a:solidFill>
                  <a:srgbClr val="182440"/>
                </a:solidFill>
                <a:effectLst/>
                <a:uLnTx/>
                <a:uFillTx/>
                <a:latin typeface="Arial" panose="020B0604020202020204"/>
                <a:ea typeface="+mn-ea"/>
                <a:cs typeface="+mn-cs"/>
              </a:defRPr>
            </a:lvl4pPr>
            <a:lvl5pPr marL="860425" indent="-174625" algn="l" defTabSz="914400" rtl="0" eaLnBrk="1" latinLnBrk="0" hangingPunct="1">
              <a:lnSpc>
                <a:spcPct val="100000"/>
              </a:lnSpc>
              <a:spcBef>
                <a:spcPts val="1000"/>
              </a:spcBef>
              <a:buClr>
                <a:schemeClr val="bg1">
                  <a:lumMod val="75000"/>
                </a:schemeClr>
              </a:buClr>
              <a:buFont typeface="Arial" panose="020B0604020202020204" pitchFamily="34" charset="0"/>
              <a:buChar char="•"/>
              <a:tabLst/>
              <a:defRPr kumimoji="0" lang="en-US" sz="1100" b="0" i="0" u="none" strike="noStrike" kern="1200" cap="none" spc="0" normalizeH="0" baseline="0" noProof="0" dirty="0">
                <a:ln>
                  <a:noFill/>
                </a:ln>
                <a:solidFill>
                  <a:srgbClr val="182440"/>
                </a:solidFill>
                <a:effectLst/>
                <a:uLnTx/>
                <a:uFillTx/>
                <a:latin typeface="Arial" panose="020B0604020202020204"/>
                <a:ea typeface="+mn-ea"/>
                <a:cs typeface="+mn-cs"/>
              </a:defRPr>
            </a:lvl5pPr>
            <a:lvl6pPr marL="1035050" indent="-174625" algn="l" defTabSz="914400" rtl="0" eaLnBrk="1" latinLnBrk="0" hangingPunct="1">
              <a:lnSpc>
                <a:spcPct val="100000"/>
              </a:lnSpc>
              <a:spcBef>
                <a:spcPts val="1000"/>
              </a:spcBef>
              <a:buClr>
                <a:schemeClr val="bg1">
                  <a:lumMod val="75000"/>
                </a:schemeClr>
              </a:buClr>
              <a:buFont typeface="Arial" panose="020B0604020202020204" pitchFamily="34" charset="0"/>
              <a:buChar char="•"/>
              <a:tabLst/>
              <a:defRPr sz="1050" kern="1200">
                <a:solidFill>
                  <a:schemeClr val="tx1"/>
                </a:solidFill>
                <a:latin typeface="+mn-lt"/>
                <a:ea typeface="+mn-ea"/>
                <a:cs typeface="+mn-cs"/>
              </a:defRPr>
            </a:lvl6pPr>
            <a:lvl7pPr marL="1200150" indent="-165100" algn="l" defTabSz="914400" rtl="0" eaLnBrk="1" latinLnBrk="0" hangingPunct="1">
              <a:lnSpc>
                <a:spcPct val="100000"/>
              </a:lnSpc>
              <a:spcBef>
                <a:spcPts val="10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7pPr>
            <a:lvl8pPr marL="1373188" indent="-173038" algn="l" defTabSz="914400" rtl="0" eaLnBrk="1" latinLnBrk="0" hangingPunct="1">
              <a:lnSpc>
                <a:spcPct val="100000"/>
              </a:lnSpc>
              <a:spcBef>
                <a:spcPts val="1000"/>
              </a:spcBef>
              <a:buClr>
                <a:schemeClr val="bg1">
                  <a:lumMod val="75000"/>
                </a:schemeClr>
              </a:buClr>
              <a:buFont typeface="Arial" panose="020B0604020202020204" pitchFamily="34" charset="0"/>
              <a:buChar char="•"/>
              <a:tabLst/>
              <a:defRPr sz="1050" kern="1200" baseline="0">
                <a:solidFill>
                  <a:schemeClr val="tx1"/>
                </a:solidFill>
                <a:latin typeface="+mn-lt"/>
                <a:ea typeface="+mn-ea"/>
                <a:cs typeface="+mn-cs"/>
              </a:defRPr>
            </a:lvl8pPr>
            <a:lvl9pPr marL="1547813" indent="-174625" algn="l" defTabSz="914400" rtl="0" eaLnBrk="1" latinLnBrk="0" hangingPunct="1">
              <a:lnSpc>
                <a:spcPct val="100000"/>
              </a:lnSpc>
              <a:spcBef>
                <a:spcPts val="1000"/>
              </a:spcBef>
              <a:buClr>
                <a:schemeClr val="accent5">
                  <a:lumMod val="75000"/>
                </a:schemeClr>
              </a:buClr>
              <a:buFont typeface="Arial" panose="020B0604020202020204" pitchFamily="34" charset="0"/>
              <a:buChar char="•"/>
              <a:tabLst/>
              <a:defRPr sz="1050" kern="1200" baseline="0">
                <a:solidFill>
                  <a:schemeClr val="tx1"/>
                </a:solidFill>
                <a:latin typeface="+mn-lt"/>
                <a:ea typeface="+mn-ea"/>
                <a:cs typeface="+mn-cs"/>
              </a:defRPr>
            </a:lvl9pPr>
          </a:lstStyle>
          <a:p>
            <a:r>
              <a:rPr lang="da-DK" sz="1400" b="1" noProof="0" dirty="0" err="1"/>
              <a:t>Deepfake</a:t>
            </a:r>
            <a:br>
              <a:rPr lang="da-DK" sz="1400" noProof="0" dirty="0"/>
            </a:br>
            <a:r>
              <a:rPr lang="da-DK" sz="1400" noProof="0" dirty="0"/>
              <a:t>“Denne video er kunstigt genereret eller manipuleret og gengiver ikke nødvendigvis virkelige hændelser.”</a:t>
            </a:r>
            <a:br>
              <a:rPr lang="da-DK" sz="1400" noProof="0" dirty="0"/>
            </a:br>
            <a:r>
              <a:rPr lang="da-DK" sz="1400" noProof="0" dirty="0"/>
              <a:t>Mærkningen skal være synlig ved første eksponering.</a:t>
            </a:r>
          </a:p>
          <a:p>
            <a:endParaRPr lang="da-DK" sz="1400" noProof="0" dirty="0"/>
          </a:p>
          <a:p>
            <a:r>
              <a:rPr lang="da-DK" sz="1400" b="1" noProof="0" dirty="0"/>
              <a:t>Følelsesgenkendelse eller biometrisk kategorisering</a:t>
            </a:r>
            <a:br>
              <a:rPr lang="da-DK" sz="1400" noProof="0" dirty="0"/>
            </a:br>
            <a:r>
              <a:rPr lang="da-DK" sz="1400" noProof="0" dirty="0"/>
              <a:t>“I dette område anvendes AI til at vurdere følelser eller kategorisere personer på baggrund af biometriske oplysninger.”</a:t>
            </a:r>
            <a:br>
              <a:rPr lang="da-DK" sz="1400" noProof="0" dirty="0"/>
            </a:br>
            <a:r>
              <a:rPr lang="da-DK" sz="1400" noProof="0" dirty="0"/>
              <a:t>Oplysningen kan fx gives ved skiltning eller pop-up beskeder.</a:t>
            </a:r>
          </a:p>
          <a:p>
            <a:endParaRPr lang="da-DK" sz="1400" noProof="0" dirty="0"/>
          </a:p>
          <a:p>
            <a:endParaRPr lang="en-GB" sz="1400" dirty="0"/>
          </a:p>
        </p:txBody>
      </p:sp>
    </p:spTree>
    <p:extLst>
      <p:ext uri="{BB962C8B-B14F-4D97-AF65-F5344CB8AC3E}">
        <p14:creationId xmlns:p14="http://schemas.microsoft.com/office/powerpoint/2010/main" val="585294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EC392-C373-F697-C711-FA581486619C}"/>
            </a:ext>
          </a:extLst>
        </p:cNvPr>
        <p:cNvGrpSpPr/>
        <p:nvPr/>
      </p:nvGrpSpPr>
      <p:grpSpPr>
        <a:xfrm>
          <a:off x="0" y="0"/>
          <a:ext cx="0" cy="0"/>
          <a:chOff x="0" y="0"/>
          <a:chExt cx="0" cy="0"/>
        </a:xfrm>
      </p:grpSpPr>
      <p:pic>
        <p:nvPicPr>
          <p:cNvPr id="2" name="Picture 5">
            <a:extLst>
              <a:ext uri="{FF2B5EF4-FFF2-40B4-BE49-F238E27FC236}">
                <a16:creationId xmlns:a16="http://schemas.microsoft.com/office/drawing/2014/main" id="{18AA6764-D8BE-DC8D-2EBC-7893BCF7E85C}"/>
              </a:ext>
            </a:extLst>
          </p:cNvPr>
          <p:cNvPicPr>
            <a:picLocks noChangeAspect="1"/>
          </p:cNvPicPr>
          <p:nvPr/>
        </p:nvPicPr>
        <p:blipFill>
          <a:blip r:embed="rId3"/>
          <a:stretch>
            <a:fillRect/>
          </a:stretch>
        </p:blipFill>
        <p:spPr>
          <a:xfrm>
            <a:off x="6831" y="-1964"/>
            <a:ext cx="12185169" cy="6854158"/>
          </a:xfrm>
          <a:prstGeom prst="rect">
            <a:avLst/>
          </a:prstGeom>
        </p:spPr>
      </p:pic>
      <p:sp>
        <p:nvSpPr>
          <p:cNvPr id="12" name="Pladsholder til tekst 11">
            <a:extLst>
              <a:ext uri="{FF2B5EF4-FFF2-40B4-BE49-F238E27FC236}">
                <a16:creationId xmlns:a16="http://schemas.microsoft.com/office/drawing/2014/main" id="{1BC9BD57-0237-673F-6E27-4A0A45000835}"/>
              </a:ext>
            </a:extLst>
          </p:cNvPr>
          <p:cNvSpPr>
            <a:spLocks noGrp="1"/>
          </p:cNvSpPr>
          <p:nvPr>
            <p:ph type="body" sz="quarter" idx="18"/>
          </p:nvPr>
        </p:nvSpPr>
        <p:spPr>
          <a:xfrm>
            <a:off x="3852153" y="4797842"/>
            <a:ext cx="4182894" cy="756652"/>
          </a:xfrm>
        </p:spPr>
        <p:txBody>
          <a:bodyPr/>
          <a:lstStyle/>
          <a:p>
            <a:r>
              <a:rPr lang="en-US" sz="3600" dirty="0"/>
              <a:t>Interne </a:t>
            </a:r>
            <a:r>
              <a:rPr lang="en-US" sz="3600" dirty="0" err="1"/>
              <a:t>retningslinjer</a:t>
            </a:r>
            <a:endParaRPr lang="da-DK" sz="3600" dirty="0"/>
          </a:p>
        </p:txBody>
      </p:sp>
    </p:spTree>
    <p:extLst>
      <p:ext uri="{BB962C8B-B14F-4D97-AF65-F5344CB8AC3E}">
        <p14:creationId xmlns:p14="http://schemas.microsoft.com/office/powerpoint/2010/main" val="432023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262EA-19D6-71CE-9242-7E024C9292B8}"/>
            </a:ext>
          </a:extLst>
        </p:cNvPr>
        <p:cNvGrpSpPr/>
        <p:nvPr/>
      </p:nvGrpSpPr>
      <p:grpSpPr>
        <a:xfrm>
          <a:off x="0" y="0"/>
          <a:ext cx="0" cy="0"/>
          <a:chOff x="0" y="0"/>
          <a:chExt cx="0" cy="0"/>
        </a:xfrm>
      </p:grpSpPr>
      <p:pic>
        <p:nvPicPr>
          <p:cNvPr id="20" name="Picture Placeholder 1">
            <a:extLst>
              <a:ext uri="{FF2B5EF4-FFF2-40B4-BE49-F238E27FC236}">
                <a16:creationId xmlns:a16="http://schemas.microsoft.com/office/drawing/2014/main" id="{3B24BB3E-9B92-22FA-119F-E3AEA7A65E5E}"/>
              </a:ext>
            </a:extLst>
          </p:cNvPr>
          <p:cNvPicPr>
            <a:picLocks noGrp="1" noChangeAspect="1"/>
          </p:cNvPicPr>
          <p:nvPr>
            <p:ph type="pic" sz="quarter" idx="24"/>
            <p:custDataLst>
              <p:tags r:id="rId3"/>
            </p:custDataLst>
          </p:nvPr>
        </p:nvPicPr>
        <p:blipFill rotWithShape="1">
          <a:blip r:embed="rId5"/>
          <a:srcRect t="37279" b="37279"/>
          <a:stretch>
            <a:fillRect/>
          </a:stretch>
        </p:blipFill>
        <p:spPr>
          <a:xfrm>
            <a:off x="0" y="4847165"/>
            <a:ext cx="12192000" cy="1744786"/>
          </a:xfrm>
        </p:spPr>
      </p:pic>
      <p:sp>
        <p:nvSpPr>
          <p:cNvPr id="3" name="Slide Number Placeholder 2">
            <a:extLst>
              <a:ext uri="{FF2B5EF4-FFF2-40B4-BE49-F238E27FC236}">
                <a16:creationId xmlns:a16="http://schemas.microsoft.com/office/drawing/2014/main" id="{4D25AF49-F766-3629-5BF1-7E45AF89662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ext Placeholder 1">
            <a:extLst>
              <a:ext uri="{FF2B5EF4-FFF2-40B4-BE49-F238E27FC236}">
                <a16:creationId xmlns:a16="http://schemas.microsoft.com/office/drawing/2014/main" id="{E3D13465-07DD-D98D-5E83-9FFF0D60CF16}"/>
              </a:ext>
            </a:extLst>
          </p:cNvPr>
          <p:cNvSpPr>
            <a:spLocks noGrp="1"/>
          </p:cNvSpPr>
          <p:nvPr>
            <p:ph type="body" sz="quarter" idx="15"/>
          </p:nvPr>
        </p:nvSpPr>
        <p:spPr/>
        <p:txBody>
          <a:bodyPr/>
          <a:lstStyle/>
          <a:p>
            <a:endParaRPr lang="en-US"/>
          </a:p>
        </p:txBody>
      </p:sp>
      <p:sp>
        <p:nvSpPr>
          <p:cNvPr id="5" name="Title 4">
            <a:extLst>
              <a:ext uri="{FF2B5EF4-FFF2-40B4-BE49-F238E27FC236}">
                <a16:creationId xmlns:a16="http://schemas.microsoft.com/office/drawing/2014/main" id="{EFDADCC8-E87B-B7A7-A91D-8958EFB693D3}"/>
              </a:ext>
            </a:extLst>
          </p:cNvPr>
          <p:cNvSpPr>
            <a:spLocks noGrp="1"/>
          </p:cNvSpPr>
          <p:nvPr>
            <p:ph type="title"/>
          </p:nvPr>
        </p:nvSpPr>
        <p:spPr/>
        <p:txBody>
          <a:bodyPr/>
          <a:lstStyle/>
          <a:p>
            <a:r>
              <a:rPr lang="da-DK" dirty="0">
                <a:ea typeface="Cambria" panose="02040503050406030204" pitchFamily="18" charset="0"/>
              </a:rPr>
              <a:t>Vejledning om brug af generativ AI</a:t>
            </a:r>
            <a:endParaRPr lang="da-DK" dirty="0"/>
          </a:p>
        </p:txBody>
      </p:sp>
      <p:sp>
        <p:nvSpPr>
          <p:cNvPr id="16" name="Content Placeholder 15">
            <a:extLst>
              <a:ext uri="{FF2B5EF4-FFF2-40B4-BE49-F238E27FC236}">
                <a16:creationId xmlns:a16="http://schemas.microsoft.com/office/drawing/2014/main" id="{AA18127E-0B8B-B344-AC4D-B2232907F5E9}"/>
              </a:ext>
            </a:extLst>
          </p:cNvPr>
          <p:cNvSpPr>
            <a:spLocks noGrp="1"/>
          </p:cNvSpPr>
          <p:nvPr>
            <p:ph sz="quarter" idx="18"/>
          </p:nvPr>
        </p:nvSpPr>
        <p:spPr/>
        <p:txBody>
          <a:bodyPr/>
          <a:lstStyle/>
          <a:p>
            <a:r>
              <a:rPr lang="da-DK" sz="1400" dirty="0"/>
              <a:t>Vejledningen bør indeholde afsnit om:</a:t>
            </a:r>
          </a:p>
          <a:p>
            <a:pPr marL="285750" indent="-285750">
              <a:buFont typeface="Arial" panose="020B0604020202020204" pitchFamily="34" charset="0"/>
              <a:buChar char="•"/>
            </a:pPr>
            <a:r>
              <a:rPr lang="en-GB" sz="1400" dirty="0" err="1"/>
              <a:t>Begrænsninger</a:t>
            </a:r>
            <a:r>
              <a:rPr lang="en-GB" sz="1400" dirty="0"/>
              <a:t>, </a:t>
            </a:r>
          </a:p>
          <a:p>
            <a:pPr marL="285750" indent="-285750">
              <a:buFont typeface="Arial" panose="020B0604020202020204" pitchFamily="34" charset="0"/>
              <a:buChar char="•"/>
            </a:pPr>
            <a:r>
              <a:rPr lang="en-GB" sz="1400" dirty="0"/>
              <a:t>Check </a:t>
            </a:r>
            <a:r>
              <a:rPr lang="en-GB" sz="1400" dirty="0" err="1"/>
              <a:t>altid</a:t>
            </a:r>
            <a:r>
              <a:rPr lang="en-GB" sz="1400" dirty="0"/>
              <a:t> output</a:t>
            </a:r>
          </a:p>
          <a:p>
            <a:pPr marL="285750" indent="-285750">
              <a:buFont typeface="Arial" panose="020B0604020202020204" pitchFamily="34" charset="0"/>
              <a:buChar char="•"/>
            </a:pPr>
            <a:r>
              <a:rPr lang="en-GB" sz="1400" dirty="0"/>
              <a:t>Risici og </a:t>
            </a:r>
            <a:r>
              <a:rPr lang="en-GB" sz="1400" dirty="0" err="1"/>
              <a:t>faldgruber</a:t>
            </a:r>
            <a:r>
              <a:rPr lang="en-GB" sz="1400" dirty="0"/>
              <a:t> </a:t>
            </a:r>
            <a:r>
              <a:rPr lang="en-GB" sz="1400" dirty="0" err="1"/>
              <a:t>ved</a:t>
            </a:r>
            <a:r>
              <a:rPr lang="en-GB" sz="1400" dirty="0"/>
              <a:t> brug af </a:t>
            </a:r>
            <a:r>
              <a:rPr lang="en-GB" sz="1400" dirty="0" err="1"/>
              <a:t>generativ</a:t>
            </a:r>
            <a:r>
              <a:rPr lang="en-GB" sz="1400" dirty="0"/>
              <a:t> AI-</a:t>
            </a:r>
            <a:r>
              <a:rPr lang="en-GB" sz="1400" dirty="0" err="1"/>
              <a:t>teknologi</a:t>
            </a:r>
            <a:endParaRPr lang="en-GB" sz="1400" dirty="0"/>
          </a:p>
          <a:p>
            <a:pPr marL="285750" indent="-285750">
              <a:buFont typeface="Arial" panose="020B0604020202020204" pitchFamily="34" charset="0"/>
              <a:buChar char="•"/>
            </a:pPr>
            <a:r>
              <a:rPr lang="en-GB" sz="1400" dirty="0" err="1"/>
              <a:t>Fortrolige</a:t>
            </a:r>
            <a:r>
              <a:rPr lang="en-GB" sz="1400" dirty="0"/>
              <a:t> </a:t>
            </a:r>
            <a:r>
              <a:rPr lang="en-GB" sz="1400" dirty="0" err="1"/>
              <a:t>oplysninger</a:t>
            </a:r>
            <a:r>
              <a:rPr lang="en-GB" sz="1400" dirty="0"/>
              <a:t>, persondata, IP</a:t>
            </a:r>
          </a:p>
          <a:p>
            <a:pPr marL="285750" indent="-285750">
              <a:buFont typeface="Arial" panose="020B0604020202020204" pitchFamily="34" charset="0"/>
              <a:buChar char="•"/>
            </a:pPr>
            <a:r>
              <a:rPr lang="en-GB" sz="1400" dirty="0" err="1"/>
              <a:t>Vejledning</a:t>
            </a:r>
            <a:r>
              <a:rPr lang="en-GB" sz="1400" dirty="0"/>
              <a:t>, </a:t>
            </a:r>
            <a:r>
              <a:rPr lang="en-GB" sz="1400" dirty="0" err="1"/>
              <a:t>hvordan</a:t>
            </a:r>
            <a:r>
              <a:rPr lang="en-GB" sz="1400" dirty="0"/>
              <a:t> </a:t>
            </a:r>
            <a:r>
              <a:rPr lang="en-GB" sz="1400" dirty="0" err="1"/>
              <a:t>bruges</a:t>
            </a:r>
            <a:r>
              <a:rPr lang="en-GB" sz="1400" dirty="0"/>
              <a:t> </a:t>
            </a:r>
            <a:r>
              <a:rPr lang="en-GB" sz="1400" dirty="0" err="1"/>
              <a:t>værktøjerne</a:t>
            </a:r>
            <a:r>
              <a:rPr lang="en-GB" sz="1400" dirty="0"/>
              <a:t> </a:t>
            </a:r>
            <a:r>
              <a:rPr lang="en-GB" sz="1400" dirty="0" err="1"/>
              <a:t>rigtigt</a:t>
            </a:r>
            <a:endParaRPr lang="en-GB" sz="1400" dirty="0"/>
          </a:p>
          <a:p>
            <a:pPr marL="285750" indent="-285750">
              <a:buFont typeface="Arial" panose="020B0604020202020204" pitchFamily="34" charset="0"/>
              <a:buChar char="•"/>
            </a:pPr>
            <a:r>
              <a:rPr lang="en-GB" sz="1400" dirty="0" err="1"/>
              <a:t>Hvilke</a:t>
            </a:r>
            <a:r>
              <a:rPr lang="en-GB" sz="1400" dirty="0"/>
              <a:t> AI-</a:t>
            </a:r>
            <a:r>
              <a:rPr lang="en-GB" sz="1400" dirty="0" err="1"/>
              <a:t>værktøjer</a:t>
            </a:r>
            <a:r>
              <a:rPr lang="en-GB" sz="1400" dirty="0"/>
              <a:t> </a:t>
            </a:r>
            <a:r>
              <a:rPr lang="en-GB" sz="1400" dirty="0" err="1"/>
              <a:t>må</a:t>
            </a:r>
            <a:r>
              <a:rPr lang="en-GB" sz="1400" dirty="0"/>
              <a:t> </a:t>
            </a:r>
            <a:r>
              <a:rPr lang="en-GB" sz="1400" dirty="0" err="1"/>
              <a:t>anvendes</a:t>
            </a:r>
            <a:endParaRPr lang="en-GB" sz="1400" dirty="0"/>
          </a:p>
          <a:p>
            <a:endParaRPr lang="da-DK" dirty="0"/>
          </a:p>
        </p:txBody>
      </p:sp>
    </p:spTree>
    <p:custDataLst>
      <p:custData r:id="rId1"/>
      <p:custData r:id="rId2"/>
    </p:custDataLst>
    <p:extLst>
      <p:ext uri="{BB962C8B-B14F-4D97-AF65-F5344CB8AC3E}">
        <p14:creationId xmlns:p14="http://schemas.microsoft.com/office/powerpoint/2010/main" val="647223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6DEBF-C561-9C99-F89C-5632DB44712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351B6D-9284-8D4B-3E7B-C6296598BF9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ext Placeholder 1">
            <a:extLst>
              <a:ext uri="{FF2B5EF4-FFF2-40B4-BE49-F238E27FC236}">
                <a16:creationId xmlns:a16="http://schemas.microsoft.com/office/drawing/2014/main" id="{A4F77BB9-D859-22ED-F2D7-DC2ED9DC1E16}"/>
              </a:ext>
            </a:extLst>
          </p:cNvPr>
          <p:cNvSpPr>
            <a:spLocks noGrp="1"/>
          </p:cNvSpPr>
          <p:nvPr>
            <p:ph type="body" sz="quarter" idx="15"/>
          </p:nvPr>
        </p:nvSpPr>
        <p:spPr>
          <a:xfrm>
            <a:off x="515939" y="1432201"/>
            <a:ext cx="5065200" cy="237308"/>
          </a:xfrm>
        </p:spPr>
        <p:txBody>
          <a:bodyPr/>
          <a:lstStyle/>
          <a:p>
            <a:endParaRPr lang="en-US"/>
          </a:p>
        </p:txBody>
      </p:sp>
      <p:sp>
        <p:nvSpPr>
          <p:cNvPr id="5" name="Title 4">
            <a:extLst>
              <a:ext uri="{FF2B5EF4-FFF2-40B4-BE49-F238E27FC236}">
                <a16:creationId xmlns:a16="http://schemas.microsoft.com/office/drawing/2014/main" id="{E265D582-D688-A4E9-CABD-A3F049A69704}"/>
              </a:ext>
            </a:extLst>
          </p:cNvPr>
          <p:cNvSpPr>
            <a:spLocks noGrp="1"/>
          </p:cNvSpPr>
          <p:nvPr>
            <p:ph type="title"/>
          </p:nvPr>
        </p:nvSpPr>
        <p:spPr/>
        <p:txBody>
          <a:bodyPr/>
          <a:lstStyle/>
          <a:p>
            <a:r>
              <a:rPr lang="da-DK" dirty="0">
                <a:ea typeface="Cambria" panose="02040503050406030204" pitchFamily="18" charset="0"/>
              </a:rPr>
              <a:t>Hvilke risici og faldgruber er der ved brug af generativ AI</a:t>
            </a:r>
            <a:endParaRPr lang="da-DK" dirty="0"/>
          </a:p>
        </p:txBody>
      </p:sp>
      <p:sp>
        <p:nvSpPr>
          <p:cNvPr id="16" name="Content Placeholder 15">
            <a:extLst>
              <a:ext uri="{FF2B5EF4-FFF2-40B4-BE49-F238E27FC236}">
                <a16:creationId xmlns:a16="http://schemas.microsoft.com/office/drawing/2014/main" id="{187C006B-7495-BF87-8B4E-C9AB4B8B80D7}"/>
              </a:ext>
            </a:extLst>
          </p:cNvPr>
          <p:cNvSpPr>
            <a:spLocks noGrp="1"/>
          </p:cNvSpPr>
          <p:nvPr>
            <p:ph sz="quarter" idx="18"/>
          </p:nvPr>
        </p:nvSpPr>
        <p:spPr>
          <a:xfrm>
            <a:off x="515937" y="1965241"/>
            <a:ext cx="5065200" cy="4283159"/>
          </a:xfrm>
        </p:spPr>
        <p:txBody>
          <a:bodyPr numCol="1"/>
          <a:lstStyle/>
          <a:p>
            <a:pPr marL="285750" indent="-285750">
              <a:buFont typeface="Arial" panose="020B0604020202020204" pitchFamily="34" charset="0"/>
              <a:buChar char="•"/>
            </a:pPr>
            <a:r>
              <a:rPr lang="en-GB" sz="1400" dirty="0" err="1"/>
              <a:t>Fortrolighed</a:t>
            </a:r>
            <a:endParaRPr lang="en-GB" sz="1400" dirty="0"/>
          </a:p>
          <a:p>
            <a:pPr marL="285750" indent="-285750">
              <a:buFont typeface="Arial" panose="020B0604020202020204" pitchFamily="34" charset="0"/>
              <a:buChar char="•"/>
            </a:pPr>
            <a:r>
              <a:rPr lang="en-GB" sz="1400" dirty="0" err="1"/>
              <a:t>Databeskyttelse</a:t>
            </a:r>
            <a:endParaRPr lang="en-GB" sz="1400" dirty="0"/>
          </a:p>
          <a:p>
            <a:pPr marL="285750" indent="-285750">
              <a:buFont typeface="Arial" panose="020B0604020202020204" pitchFamily="34" charset="0"/>
              <a:buChar char="•"/>
            </a:pPr>
            <a:r>
              <a:rPr lang="en-GB" sz="1400" dirty="0" err="1"/>
              <a:t>Krænkelse</a:t>
            </a:r>
            <a:r>
              <a:rPr lang="en-GB" sz="1400" dirty="0"/>
              <a:t> </a:t>
            </a:r>
            <a:r>
              <a:rPr lang="en-GB" sz="1400" dirty="0" err="1"/>
              <a:t>af</a:t>
            </a:r>
            <a:r>
              <a:rPr lang="en-GB" sz="1400" dirty="0"/>
              <a:t> IP-</a:t>
            </a:r>
            <a:r>
              <a:rPr lang="en-GB" sz="1400" dirty="0" err="1"/>
              <a:t>rettigheder</a:t>
            </a:r>
            <a:endParaRPr lang="en-GB" sz="1400" dirty="0"/>
          </a:p>
          <a:p>
            <a:pPr marL="285750" indent="-285750">
              <a:buFont typeface="Arial" panose="020B0604020202020204" pitchFamily="34" charset="0"/>
              <a:buChar char="•"/>
            </a:pPr>
            <a:r>
              <a:rPr lang="en-GB" sz="1400" dirty="0" err="1"/>
              <a:t>Træning</a:t>
            </a:r>
            <a:r>
              <a:rPr lang="en-GB" sz="1400" dirty="0"/>
              <a:t>/</a:t>
            </a:r>
            <a:r>
              <a:rPr lang="en-GB" sz="1400" dirty="0" err="1"/>
              <a:t>misbrug</a:t>
            </a:r>
            <a:endParaRPr lang="en-GB" sz="1400" dirty="0"/>
          </a:p>
          <a:p>
            <a:pPr marL="285750" indent="-285750">
              <a:buFont typeface="Arial" panose="020B0604020202020204" pitchFamily="34" charset="0"/>
              <a:buChar char="•"/>
            </a:pPr>
            <a:r>
              <a:rPr lang="en-GB" sz="1400" dirty="0" err="1"/>
              <a:t>Hallucinationer</a:t>
            </a:r>
            <a:r>
              <a:rPr lang="en-GB" sz="1400" dirty="0"/>
              <a:t> </a:t>
            </a:r>
          </a:p>
          <a:p>
            <a:pPr marL="285750" indent="-285750">
              <a:buFont typeface="Arial" panose="020B0604020202020204" pitchFamily="34" charset="0"/>
              <a:buChar char="•"/>
            </a:pPr>
            <a:r>
              <a:rPr lang="en-GB" sz="1400" dirty="0"/>
              <a:t>Black box </a:t>
            </a:r>
          </a:p>
          <a:p>
            <a:pPr marL="285750" indent="-285750">
              <a:buFont typeface="Arial" panose="020B0604020202020204" pitchFamily="34" charset="0"/>
              <a:buChar char="•"/>
            </a:pPr>
            <a:r>
              <a:rPr lang="en-GB" sz="1400" dirty="0"/>
              <a:t>Skade </a:t>
            </a:r>
            <a:r>
              <a:rPr lang="en-GB" sz="1400" dirty="0" err="1"/>
              <a:t>på</a:t>
            </a:r>
            <a:r>
              <a:rPr lang="en-GB" sz="1400" dirty="0"/>
              <a:t> </a:t>
            </a:r>
            <a:r>
              <a:rPr lang="en-GB" sz="1400" dirty="0" err="1"/>
              <a:t>omdømme</a:t>
            </a:r>
            <a:endParaRPr lang="en-GB" sz="1400" dirty="0"/>
          </a:p>
          <a:p>
            <a:endParaRPr lang="da-DK" dirty="0"/>
          </a:p>
        </p:txBody>
      </p:sp>
      <p:sp>
        <p:nvSpPr>
          <p:cNvPr id="27" name="Content Placeholder 26">
            <a:extLst>
              <a:ext uri="{FF2B5EF4-FFF2-40B4-BE49-F238E27FC236}">
                <a16:creationId xmlns:a16="http://schemas.microsoft.com/office/drawing/2014/main" id="{EA006AD8-5478-B458-5098-EAD96EF51D69}"/>
              </a:ext>
            </a:extLst>
          </p:cNvPr>
          <p:cNvSpPr>
            <a:spLocks noGrp="1"/>
          </p:cNvSpPr>
          <p:nvPr>
            <p:ph sz="quarter" idx="22"/>
          </p:nvPr>
        </p:nvSpPr>
        <p:spPr>
          <a:xfrm>
            <a:off x="9020003" y="1432201"/>
            <a:ext cx="2617168" cy="571247"/>
          </a:xfrm>
        </p:spPr>
        <p:txBody>
          <a:bodyPr/>
          <a:lstStyle/>
          <a:p>
            <a:endParaRPr lang="en-US"/>
          </a:p>
        </p:txBody>
      </p:sp>
      <p:pic>
        <p:nvPicPr>
          <p:cNvPr id="26" name="Picture Placeholder 1">
            <a:extLst>
              <a:ext uri="{FF2B5EF4-FFF2-40B4-BE49-F238E27FC236}">
                <a16:creationId xmlns:a16="http://schemas.microsoft.com/office/drawing/2014/main" id="{92B7F4F5-3E73-C8C3-5EA7-60E07D99E527}"/>
              </a:ext>
            </a:extLst>
          </p:cNvPr>
          <p:cNvPicPr>
            <a:picLocks noGrp="1" noChangeAspect="1"/>
          </p:cNvPicPr>
          <p:nvPr>
            <p:ph type="pic" sz="quarter" idx="27"/>
            <p:custDataLst>
              <p:tags r:id="rId3"/>
            </p:custDataLst>
          </p:nvPr>
        </p:nvPicPr>
        <p:blipFill rotWithShape="1">
          <a:blip r:embed="rId5"/>
          <a:srcRect l="23974" r="23974"/>
          <a:stretch>
            <a:fillRect/>
          </a:stretch>
        </p:blipFill>
        <p:spPr>
          <a:xfrm>
            <a:off x="6096000" y="-5109"/>
            <a:ext cx="6096000" cy="6587536"/>
          </a:xfrm>
        </p:spPr>
      </p:pic>
    </p:spTree>
    <p:custDataLst>
      <p:custData r:id="rId1"/>
      <p:custData r:id="rId2"/>
    </p:custDataLst>
    <p:extLst>
      <p:ext uri="{BB962C8B-B14F-4D97-AF65-F5344CB8AC3E}">
        <p14:creationId xmlns:p14="http://schemas.microsoft.com/office/powerpoint/2010/main" val="3473140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B6A05-C85D-678A-4E18-87E75CCC50B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3FFDEB0-31D5-2C40-0CE3-BE988667307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ext Placeholder 1">
            <a:extLst>
              <a:ext uri="{FF2B5EF4-FFF2-40B4-BE49-F238E27FC236}">
                <a16:creationId xmlns:a16="http://schemas.microsoft.com/office/drawing/2014/main" id="{3B987C3A-FEC0-5E4C-0AC1-51560D6708D9}"/>
              </a:ext>
            </a:extLst>
          </p:cNvPr>
          <p:cNvSpPr>
            <a:spLocks noGrp="1"/>
          </p:cNvSpPr>
          <p:nvPr>
            <p:ph type="body" sz="quarter" idx="15"/>
          </p:nvPr>
        </p:nvSpPr>
        <p:spPr/>
        <p:txBody>
          <a:bodyPr/>
          <a:lstStyle/>
          <a:p>
            <a:endParaRPr lang="en-US"/>
          </a:p>
        </p:txBody>
      </p:sp>
      <p:sp>
        <p:nvSpPr>
          <p:cNvPr id="5" name="Title 4">
            <a:extLst>
              <a:ext uri="{FF2B5EF4-FFF2-40B4-BE49-F238E27FC236}">
                <a16:creationId xmlns:a16="http://schemas.microsoft.com/office/drawing/2014/main" id="{87F017CE-CA9A-6511-24AD-EF149892BE66}"/>
              </a:ext>
            </a:extLst>
          </p:cNvPr>
          <p:cNvSpPr>
            <a:spLocks noGrp="1"/>
          </p:cNvSpPr>
          <p:nvPr>
            <p:ph type="title"/>
          </p:nvPr>
        </p:nvSpPr>
        <p:spPr/>
        <p:txBody>
          <a:bodyPr/>
          <a:lstStyle/>
          <a:p>
            <a:r>
              <a:rPr lang="da-DK" dirty="0">
                <a:ea typeface="Cambria" panose="02040503050406030204" pitchFamily="18" charset="0"/>
              </a:rPr>
              <a:t>Vejledning om brug</a:t>
            </a:r>
            <a:endParaRPr lang="da-DK" dirty="0"/>
          </a:p>
        </p:txBody>
      </p:sp>
      <p:sp>
        <p:nvSpPr>
          <p:cNvPr id="16" name="Content Placeholder 15">
            <a:extLst>
              <a:ext uri="{FF2B5EF4-FFF2-40B4-BE49-F238E27FC236}">
                <a16:creationId xmlns:a16="http://schemas.microsoft.com/office/drawing/2014/main" id="{168E1C7D-2E1D-A9BC-7BC7-8A8555E6863A}"/>
              </a:ext>
            </a:extLst>
          </p:cNvPr>
          <p:cNvSpPr>
            <a:spLocks noGrp="1"/>
          </p:cNvSpPr>
          <p:nvPr>
            <p:ph sz="quarter" idx="18"/>
          </p:nvPr>
        </p:nvSpPr>
        <p:spPr/>
        <p:txBody>
          <a:bodyPr numCol="1"/>
          <a:lstStyle/>
          <a:p>
            <a:endParaRPr lang="da-DK" sz="1400" dirty="0"/>
          </a:p>
          <a:p>
            <a:pPr marL="171450" indent="-171450">
              <a:buFont typeface="Arial" panose="020B0604020202020204" pitchFamily="34" charset="0"/>
              <a:buChar char="•"/>
            </a:pPr>
            <a:r>
              <a:rPr lang="da-DK" sz="1400" dirty="0"/>
              <a:t>Brug ikke AI værktøjer på fortrolige dokumenter</a:t>
            </a:r>
          </a:p>
          <a:p>
            <a:pPr marL="171450" indent="-171450">
              <a:buFont typeface="Arial" panose="020B0604020202020204" pitchFamily="34" charset="0"/>
              <a:buChar char="•"/>
            </a:pPr>
            <a:r>
              <a:rPr lang="en-GB" sz="1400" dirty="0"/>
              <a:t>Prompting på den </a:t>
            </a:r>
            <a:r>
              <a:rPr lang="en-GB" sz="1400" dirty="0" err="1"/>
              <a:t>rigtige</a:t>
            </a:r>
            <a:r>
              <a:rPr lang="en-GB" sz="1400" dirty="0"/>
              <a:t> </a:t>
            </a:r>
            <a:r>
              <a:rPr lang="en-GB" sz="1400" dirty="0" err="1"/>
              <a:t>måde</a:t>
            </a:r>
            <a:endParaRPr lang="en-GB" sz="1400" dirty="0"/>
          </a:p>
          <a:p>
            <a:pPr marL="171450" indent="-171450">
              <a:buFont typeface="Arial" panose="020B0604020202020204" pitchFamily="34" charset="0"/>
              <a:buChar char="•"/>
            </a:pPr>
            <a:r>
              <a:rPr lang="en-GB" sz="1400" dirty="0" err="1"/>
              <a:t>Spørg</a:t>
            </a:r>
            <a:r>
              <a:rPr lang="en-GB" sz="1400" dirty="0"/>
              <a:t> til </a:t>
            </a:r>
            <a:r>
              <a:rPr lang="en-GB" sz="1400" dirty="0" err="1"/>
              <a:t>kilder</a:t>
            </a:r>
            <a:r>
              <a:rPr lang="en-GB" sz="1400" dirty="0"/>
              <a:t> g check </a:t>
            </a:r>
            <a:r>
              <a:rPr lang="en-GB" sz="1400" dirty="0" err="1"/>
              <a:t>kilder</a:t>
            </a:r>
            <a:endParaRPr lang="en-GB" sz="1400" dirty="0"/>
          </a:p>
          <a:p>
            <a:pPr marL="171450" indent="-171450">
              <a:buFont typeface="Arial" panose="020B0604020202020204" pitchFamily="34" charset="0"/>
              <a:buChar char="•"/>
            </a:pPr>
            <a:r>
              <a:rPr lang="en-GB" sz="1400" dirty="0" err="1"/>
              <a:t>Gennemgå</a:t>
            </a:r>
            <a:r>
              <a:rPr lang="en-GB" sz="1400" dirty="0"/>
              <a:t> </a:t>
            </a:r>
            <a:r>
              <a:rPr lang="en-GB" sz="1400" dirty="0" err="1"/>
              <a:t>og</a:t>
            </a:r>
            <a:r>
              <a:rPr lang="en-GB" sz="1400" dirty="0"/>
              <a:t> </a:t>
            </a:r>
            <a:r>
              <a:rPr lang="en-GB" sz="1400" dirty="0" err="1"/>
              <a:t>kontroller</a:t>
            </a:r>
            <a:r>
              <a:rPr lang="en-GB" sz="1400" dirty="0"/>
              <a:t> alt </a:t>
            </a:r>
            <a:r>
              <a:rPr lang="en-GB" sz="1400" dirty="0" err="1"/>
              <a:t>produceret</a:t>
            </a:r>
            <a:r>
              <a:rPr lang="en-GB" sz="1400" dirty="0"/>
              <a:t> </a:t>
            </a:r>
            <a:r>
              <a:rPr lang="en-GB" sz="1400" dirty="0" err="1"/>
              <a:t>af</a:t>
            </a:r>
            <a:r>
              <a:rPr lang="en-GB" sz="1400" dirty="0"/>
              <a:t> AI</a:t>
            </a:r>
          </a:p>
          <a:p>
            <a:pPr marL="171450" indent="-171450">
              <a:buFont typeface="Arial" panose="020B0604020202020204" pitchFamily="34" charset="0"/>
              <a:buChar char="•"/>
            </a:pPr>
            <a:r>
              <a:rPr lang="en-GB" sz="1400" dirty="0"/>
              <a:t>Ved “enterprise” </a:t>
            </a:r>
            <a:r>
              <a:rPr lang="en-GB" sz="1400" dirty="0" err="1"/>
              <a:t>versioner</a:t>
            </a:r>
            <a:r>
              <a:rPr lang="en-GB" sz="1400" dirty="0"/>
              <a:t> af AI-</a:t>
            </a:r>
            <a:r>
              <a:rPr lang="en-GB" sz="1400" dirty="0" err="1"/>
              <a:t>værktøjer</a:t>
            </a:r>
            <a:r>
              <a:rPr lang="en-GB" sz="1400" dirty="0"/>
              <a:t>, </a:t>
            </a:r>
            <a:r>
              <a:rPr lang="en-GB" sz="1400" dirty="0" err="1"/>
              <a:t>som</a:t>
            </a:r>
            <a:r>
              <a:rPr lang="en-GB" sz="1400" dirty="0"/>
              <a:t> </a:t>
            </a:r>
            <a:r>
              <a:rPr lang="en-GB" sz="1400" dirty="0" err="1"/>
              <a:t>stilles</a:t>
            </a:r>
            <a:r>
              <a:rPr lang="en-GB" sz="1400" dirty="0"/>
              <a:t> til </a:t>
            </a:r>
            <a:r>
              <a:rPr lang="en-GB" sz="1400" dirty="0" err="1"/>
              <a:t>rådighed</a:t>
            </a:r>
            <a:r>
              <a:rPr lang="en-GB" sz="1400" dirty="0"/>
              <a:t> for </a:t>
            </a:r>
            <a:r>
              <a:rPr lang="en-GB" sz="1400" dirty="0" err="1"/>
              <a:t>medarbejderne</a:t>
            </a:r>
            <a:r>
              <a:rPr lang="en-GB" sz="1400" dirty="0"/>
              <a:t>, </a:t>
            </a:r>
            <a:r>
              <a:rPr lang="en-GB" sz="1400" dirty="0" err="1"/>
              <a:t>kan</a:t>
            </a:r>
            <a:r>
              <a:rPr lang="en-GB" sz="1400" dirty="0"/>
              <a:t> </a:t>
            </a:r>
            <a:r>
              <a:rPr lang="en-GB" sz="1400" dirty="0" err="1"/>
              <a:t>fortrolige</a:t>
            </a:r>
            <a:r>
              <a:rPr lang="en-GB" sz="1400" dirty="0"/>
              <a:t> </a:t>
            </a:r>
            <a:r>
              <a:rPr lang="en-GB" sz="1400" dirty="0" err="1"/>
              <a:t>oplysninger</a:t>
            </a:r>
            <a:r>
              <a:rPr lang="en-GB" sz="1400" dirty="0"/>
              <a:t> og </a:t>
            </a:r>
            <a:r>
              <a:rPr lang="en-GB" sz="1400" dirty="0" err="1"/>
              <a:t>personoplysninger</a:t>
            </a:r>
            <a:r>
              <a:rPr lang="en-GB" sz="1400" dirty="0"/>
              <a:t> </a:t>
            </a:r>
            <a:r>
              <a:rPr lang="en-GB" sz="1400" dirty="0" err="1"/>
              <a:t>anvendes</a:t>
            </a:r>
            <a:r>
              <a:rPr lang="en-GB" sz="1400" dirty="0"/>
              <a:t>, </a:t>
            </a:r>
            <a:r>
              <a:rPr lang="en-GB" sz="1400" dirty="0" err="1"/>
              <a:t>hvis</a:t>
            </a:r>
            <a:r>
              <a:rPr lang="en-GB" sz="1400" dirty="0"/>
              <a:t> prompts og </a:t>
            </a:r>
            <a:r>
              <a:rPr lang="en-GB" sz="1400" dirty="0" err="1"/>
              <a:t>svar</a:t>
            </a:r>
            <a:r>
              <a:rPr lang="en-GB" sz="1400" dirty="0"/>
              <a:t> </a:t>
            </a:r>
            <a:r>
              <a:rPr lang="en-GB" sz="1400" dirty="0" err="1"/>
              <a:t>ikke</a:t>
            </a:r>
            <a:r>
              <a:rPr lang="en-GB" sz="1400" dirty="0"/>
              <a:t> deles med </a:t>
            </a:r>
            <a:r>
              <a:rPr lang="en-GB" sz="1400" dirty="0" err="1"/>
              <a:t>andre</a:t>
            </a:r>
            <a:endParaRPr lang="en-GB" sz="1400" dirty="0"/>
          </a:p>
          <a:p>
            <a:endParaRPr lang="da-DK" dirty="0"/>
          </a:p>
        </p:txBody>
      </p:sp>
      <p:sp>
        <p:nvSpPr>
          <p:cNvPr id="13" name="Content Placeholder 12">
            <a:extLst>
              <a:ext uri="{FF2B5EF4-FFF2-40B4-BE49-F238E27FC236}">
                <a16:creationId xmlns:a16="http://schemas.microsoft.com/office/drawing/2014/main" id="{5925ABE3-6B2E-5C40-FA74-BE38FF48FE78}"/>
              </a:ext>
            </a:extLst>
          </p:cNvPr>
          <p:cNvSpPr>
            <a:spLocks noGrp="1"/>
          </p:cNvSpPr>
          <p:nvPr>
            <p:ph sz="quarter" idx="22"/>
          </p:nvPr>
        </p:nvSpPr>
        <p:spPr>
          <a:xfrm>
            <a:off x="9020003" y="1432201"/>
            <a:ext cx="2617168" cy="571247"/>
          </a:xfrm>
        </p:spPr>
        <p:txBody>
          <a:bodyPr/>
          <a:lstStyle/>
          <a:p>
            <a:endParaRPr lang="en-US"/>
          </a:p>
        </p:txBody>
      </p:sp>
      <p:pic>
        <p:nvPicPr>
          <p:cNvPr id="12" name="Picture Placeholder 1">
            <a:extLst>
              <a:ext uri="{FF2B5EF4-FFF2-40B4-BE49-F238E27FC236}">
                <a16:creationId xmlns:a16="http://schemas.microsoft.com/office/drawing/2014/main" id="{B03FB24E-C9CF-F893-1741-DBB6D7A8AF63}"/>
              </a:ext>
            </a:extLst>
          </p:cNvPr>
          <p:cNvPicPr>
            <a:picLocks noGrp="1" noChangeAspect="1"/>
          </p:cNvPicPr>
          <p:nvPr>
            <p:ph type="pic" sz="quarter" idx="27"/>
            <p:custDataLst>
              <p:tags r:id="rId3"/>
            </p:custDataLst>
          </p:nvPr>
        </p:nvPicPr>
        <p:blipFill rotWithShape="1">
          <a:blip r:embed="rId5"/>
          <a:srcRect l="23974" r="23974"/>
          <a:stretch>
            <a:fillRect/>
          </a:stretch>
        </p:blipFill>
        <p:spPr>
          <a:xfrm>
            <a:off x="6096000" y="-5109"/>
            <a:ext cx="6096000" cy="6587536"/>
          </a:xfrm>
        </p:spPr>
      </p:pic>
    </p:spTree>
    <p:custDataLst>
      <p:custData r:id="rId1"/>
      <p:custData r:id="rId2"/>
    </p:custDataLst>
    <p:extLst>
      <p:ext uri="{BB962C8B-B14F-4D97-AF65-F5344CB8AC3E}">
        <p14:creationId xmlns:p14="http://schemas.microsoft.com/office/powerpoint/2010/main" val="874014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00F39-B22A-5BC8-430C-27372469312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5EB3D2E-95B7-F02B-216D-819073DCEFB1}"/>
              </a:ext>
            </a:extLst>
          </p:cNvPr>
          <p:cNvSpPr/>
          <p:nvPr/>
        </p:nvSpPr>
        <p:spPr>
          <a:xfrm>
            <a:off x="0" y="1571624"/>
            <a:ext cx="4060800" cy="4400550"/>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tIns="432000" rtlCol="0" anchor="t"/>
          <a:lstStyle/>
          <a:p>
            <a:pPr algn="ctr">
              <a:spcAft>
                <a:spcPts val="600"/>
              </a:spcAft>
            </a:pPr>
            <a:r>
              <a:rPr lang="da-DK" sz="2800" b="1" dirty="0">
                <a:solidFill>
                  <a:schemeClr val="tx1"/>
                </a:solidFill>
                <a:latin typeface="+mj-lt"/>
                <a:ea typeface="Cambria" panose="02040503050406030204" pitchFamily="18" charset="0"/>
              </a:rPr>
              <a:t>Basisopgaver</a:t>
            </a:r>
          </a:p>
          <a:p>
            <a:pPr algn="ctr">
              <a:spcAft>
                <a:spcPts val="600"/>
              </a:spcAft>
            </a:pPr>
            <a:r>
              <a:rPr lang="da-DK" sz="1400" i="1" dirty="0">
                <a:solidFill>
                  <a:schemeClr val="tx1"/>
                </a:solidFill>
                <a:latin typeface="+mj-lt"/>
                <a:ea typeface="Cambria" panose="02040503050406030204" pitchFamily="18" charset="0"/>
              </a:rPr>
              <a:t>Opgaven er baseret på et eksisterende dokument/dokumenter:</a:t>
            </a:r>
            <a:endParaRPr lang="da-DK" sz="1400" dirty="0">
              <a:solidFill>
                <a:schemeClr val="tx1"/>
              </a:solidFill>
              <a:latin typeface="+mj-lt"/>
              <a:ea typeface="Cambria" panose="02040503050406030204" pitchFamily="18" charset="0"/>
            </a:endParaRPr>
          </a:p>
          <a:p>
            <a:pPr marL="285750" indent="-285750">
              <a:buFont typeface="Arial" panose="020B0604020202020204" pitchFamily="34" charset="0"/>
              <a:buChar char="•"/>
            </a:pPr>
            <a:r>
              <a:rPr lang="da-DK" sz="1200" dirty="0">
                <a:solidFill>
                  <a:schemeClr val="tx1"/>
                </a:solidFill>
                <a:latin typeface="+mj-lt"/>
                <a:ea typeface="Cambria" panose="02040503050406030204" pitchFamily="18" charset="0"/>
              </a:rPr>
              <a:t>Opsummering af dokumenter</a:t>
            </a:r>
          </a:p>
          <a:p>
            <a:pPr marL="285750" indent="-285750">
              <a:buFont typeface="Arial" panose="020B0604020202020204" pitchFamily="34" charset="0"/>
              <a:buChar char="•"/>
            </a:pPr>
            <a:r>
              <a:rPr lang="da-DK" sz="1200" dirty="0">
                <a:solidFill>
                  <a:schemeClr val="tx1"/>
                </a:solidFill>
                <a:latin typeface="+mj-lt"/>
                <a:ea typeface="Cambria" panose="02040503050406030204" pitchFamily="18" charset="0"/>
              </a:rPr>
              <a:t>Besvarelse af spørgsmål om uploadet indhold</a:t>
            </a:r>
          </a:p>
          <a:p>
            <a:pPr marL="285750" indent="-285750">
              <a:buFont typeface="Arial" panose="020B0604020202020204" pitchFamily="34" charset="0"/>
              <a:buChar char="•"/>
            </a:pPr>
            <a:r>
              <a:rPr lang="da-DK" sz="1200" dirty="0">
                <a:solidFill>
                  <a:schemeClr val="tx1"/>
                </a:solidFill>
                <a:latin typeface="+mj-lt"/>
                <a:ea typeface="Cambria" panose="02040503050406030204" pitchFamily="18" charset="0"/>
              </a:rPr>
              <a:t>Sammenligning af versioner og fremhævelse af problemer</a:t>
            </a:r>
          </a:p>
          <a:p>
            <a:pPr marL="285750" indent="-285750">
              <a:buFont typeface="Arial" panose="020B0604020202020204" pitchFamily="34" charset="0"/>
              <a:buChar char="•"/>
            </a:pPr>
            <a:r>
              <a:rPr lang="da-DK" sz="1200" dirty="0">
                <a:solidFill>
                  <a:schemeClr val="tx1"/>
                </a:solidFill>
                <a:latin typeface="+mj-lt"/>
                <a:ea typeface="Cambria" panose="02040503050406030204" pitchFamily="18" charset="0"/>
              </a:rPr>
              <a:t>Uddrag af nøgleelementer eller oprettelse af strukturerede resultater</a:t>
            </a:r>
          </a:p>
          <a:p>
            <a:pPr marL="285750" indent="-285750">
              <a:buFont typeface="Arial" panose="020B0604020202020204" pitchFamily="34" charset="0"/>
              <a:buChar char="•"/>
            </a:pPr>
            <a:r>
              <a:rPr lang="da-DK" sz="1200" dirty="0">
                <a:solidFill>
                  <a:schemeClr val="tx1"/>
                </a:solidFill>
                <a:latin typeface="+mj-lt"/>
                <a:ea typeface="Cambria" panose="02040503050406030204" pitchFamily="18" charset="0"/>
              </a:rPr>
              <a:t>Analyse af temaer/risici fra et dokument</a:t>
            </a:r>
          </a:p>
          <a:p>
            <a:pPr marL="285750" indent="-285750">
              <a:buFont typeface="Arial" panose="020B0604020202020204" pitchFamily="34" charset="0"/>
              <a:buChar char="•"/>
            </a:pPr>
            <a:endParaRPr lang="da-DK" sz="1200" dirty="0">
              <a:solidFill>
                <a:schemeClr val="tx1"/>
              </a:solidFill>
              <a:latin typeface="+mj-lt"/>
              <a:ea typeface="Cambria" panose="02040503050406030204" pitchFamily="18" charset="0"/>
            </a:endParaRPr>
          </a:p>
          <a:p>
            <a:pPr marL="285750" indent="-285750">
              <a:buFont typeface="Arial" panose="020B0604020202020204" pitchFamily="34" charset="0"/>
              <a:buChar char="•"/>
            </a:pPr>
            <a:endParaRPr lang="da-DK" sz="1200" dirty="0">
              <a:solidFill>
                <a:schemeClr val="tx1"/>
              </a:solidFill>
              <a:latin typeface="+mj-lt"/>
              <a:ea typeface="Cambria" panose="02040503050406030204" pitchFamily="18" charset="0"/>
            </a:endParaRPr>
          </a:p>
          <a:p>
            <a:pPr marL="285750" indent="-285750">
              <a:buFont typeface="Arial" panose="020B0604020202020204" pitchFamily="34" charset="0"/>
              <a:buChar char="•"/>
            </a:pPr>
            <a:endParaRPr lang="da-DK" sz="1200" dirty="0">
              <a:solidFill>
                <a:schemeClr val="tx1"/>
              </a:solidFill>
              <a:latin typeface="+mj-lt"/>
              <a:ea typeface="Cambria" panose="02040503050406030204" pitchFamily="18" charset="0"/>
            </a:endParaRPr>
          </a:p>
          <a:p>
            <a:pPr marL="285750" indent="-285750">
              <a:buFont typeface="Arial" panose="020B0604020202020204" pitchFamily="34" charset="0"/>
              <a:buChar char="•"/>
            </a:pPr>
            <a:endParaRPr lang="da-DK" sz="1200" dirty="0">
              <a:solidFill>
                <a:schemeClr val="tx1"/>
              </a:solidFill>
              <a:latin typeface="+mj-lt"/>
              <a:ea typeface="Cambria" panose="02040503050406030204" pitchFamily="18" charset="0"/>
            </a:endParaRPr>
          </a:p>
          <a:p>
            <a:pPr marL="285750" indent="-285750">
              <a:buFont typeface="Arial" panose="020B0604020202020204" pitchFamily="34" charset="0"/>
              <a:buChar char="•"/>
            </a:pPr>
            <a:endParaRPr lang="da-DK" sz="1200" dirty="0">
              <a:solidFill>
                <a:schemeClr val="tx1"/>
              </a:solidFill>
              <a:latin typeface="+mj-lt"/>
              <a:ea typeface="Cambria" panose="02040503050406030204" pitchFamily="18" charset="0"/>
            </a:endParaRPr>
          </a:p>
        </p:txBody>
      </p:sp>
      <p:sp>
        <p:nvSpPr>
          <p:cNvPr id="4" name="Rectangle 3">
            <a:extLst>
              <a:ext uri="{FF2B5EF4-FFF2-40B4-BE49-F238E27FC236}">
                <a16:creationId xmlns:a16="http://schemas.microsoft.com/office/drawing/2014/main" id="{C2AC512A-6013-D48A-5A73-CDCBB2E7A587}"/>
              </a:ext>
            </a:extLst>
          </p:cNvPr>
          <p:cNvSpPr/>
          <p:nvPr/>
        </p:nvSpPr>
        <p:spPr>
          <a:xfrm>
            <a:off x="4060800" y="1571623"/>
            <a:ext cx="4060800" cy="4400551"/>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tIns="432000" rtlCol="0" anchor="t"/>
          <a:lstStyle/>
          <a:p>
            <a:pPr algn="ctr">
              <a:spcAft>
                <a:spcPts val="600"/>
              </a:spcAft>
            </a:pPr>
            <a:r>
              <a:rPr lang="da-DK" sz="2800" b="1" noProof="0" dirty="0">
                <a:solidFill>
                  <a:schemeClr val="tx1"/>
                </a:solidFill>
                <a:latin typeface="+mj-lt"/>
                <a:ea typeface="Cambria" panose="02040503050406030204" pitchFamily="18" charset="0"/>
              </a:rPr>
              <a:t>Transformativt arbejde</a:t>
            </a:r>
          </a:p>
          <a:p>
            <a:pPr algn="ctr">
              <a:spcAft>
                <a:spcPts val="600"/>
              </a:spcAft>
            </a:pPr>
            <a:r>
              <a:rPr lang="da-DK" sz="1400" dirty="0">
                <a:solidFill>
                  <a:schemeClr val="tx1"/>
                </a:solidFill>
                <a:latin typeface="+mj-lt"/>
                <a:ea typeface="Cambria" panose="02040503050406030204" pitchFamily="18" charset="0"/>
              </a:rPr>
              <a:t>AI fungerer som </a:t>
            </a:r>
            <a:r>
              <a:rPr lang="da-DK" sz="1400" i="1" dirty="0">
                <a:solidFill>
                  <a:schemeClr val="tx1"/>
                </a:solidFill>
                <a:latin typeface="+mj-lt"/>
                <a:ea typeface="Cambria" panose="02040503050406030204" pitchFamily="18" charset="0"/>
              </a:rPr>
              <a:t>forfatter eller redaktør </a:t>
            </a:r>
            <a:r>
              <a:rPr lang="da-DK" sz="1400" dirty="0">
                <a:solidFill>
                  <a:schemeClr val="tx1"/>
                </a:solidFill>
                <a:latin typeface="+mj-lt"/>
                <a:ea typeface="Cambria" panose="02040503050406030204" pitchFamily="18" charset="0"/>
              </a:rPr>
              <a:t>og transformerer indhold. Omfatter opgaver såsom:</a:t>
            </a:r>
          </a:p>
          <a:p>
            <a:pPr marL="285750" indent="-285750">
              <a:buFont typeface="Arial" panose="020B0604020202020204" pitchFamily="34" charset="0"/>
              <a:buChar char="•"/>
            </a:pPr>
            <a:r>
              <a:rPr lang="da-DK" sz="1200" dirty="0">
                <a:solidFill>
                  <a:schemeClr val="tx1"/>
                </a:solidFill>
                <a:latin typeface="+mj-lt"/>
                <a:ea typeface="Cambria" panose="02040503050406030204" pitchFamily="18" charset="0"/>
              </a:rPr>
              <a:t>Finpudsning og forenkling af sproget</a:t>
            </a:r>
          </a:p>
          <a:p>
            <a:pPr marL="285750" indent="-285750">
              <a:buFont typeface="Arial" panose="020B0604020202020204" pitchFamily="34" charset="0"/>
              <a:buChar char="•"/>
            </a:pPr>
            <a:r>
              <a:rPr lang="da-DK" sz="1200" dirty="0">
                <a:solidFill>
                  <a:schemeClr val="tx1"/>
                </a:solidFill>
                <a:latin typeface="+mj-lt"/>
                <a:ea typeface="Cambria" panose="02040503050406030204" pitchFamily="18" charset="0"/>
              </a:rPr>
              <a:t>Omformulering eller omstrukturering af e-mails </a:t>
            </a:r>
          </a:p>
          <a:p>
            <a:pPr marL="285750" indent="-285750">
              <a:buFont typeface="Arial" panose="020B0604020202020204" pitchFamily="34" charset="0"/>
              <a:buChar char="•"/>
            </a:pPr>
            <a:r>
              <a:rPr lang="da-DK" sz="1200" dirty="0">
                <a:solidFill>
                  <a:schemeClr val="tx1"/>
                </a:solidFill>
                <a:latin typeface="+mj-lt"/>
                <a:ea typeface="Cambria" panose="02040503050406030204" pitchFamily="18" charset="0"/>
              </a:rPr>
              <a:t>Tilpasning af tonen til målgruppen</a:t>
            </a:r>
          </a:p>
          <a:p>
            <a:pPr marL="285750" indent="-285750">
              <a:buFont typeface="Arial" panose="020B0604020202020204" pitchFamily="34" charset="0"/>
              <a:buChar char="•"/>
            </a:pPr>
            <a:r>
              <a:rPr lang="da-DK" sz="1200" dirty="0">
                <a:solidFill>
                  <a:schemeClr val="tx1"/>
                </a:solidFill>
                <a:latin typeface="+mj-lt"/>
                <a:ea typeface="Cambria" panose="02040503050406030204" pitchFamily="18" charset="0"/>
              </a:rPr>
              <a:t>Udarbejdelse af dispositioner eller alternative udkast</a:t>
            </a:r>
          </a:p>
          <a:p>
            <a:pPr marL="285750" indent="-285750">
              <a:buFont typeface="Arial" panose="020B0604020202020204" pitchFamily="34" charset="0"/>
              <a:buChar char="•"/>
            </a:pPr>
            <a:r>
              <a:rPr lang="da-DK" sz="1200" dirty="0">
                <a:solidFill>
                  <a:schemeClr val="tx1"/>
                </a:solidFill>
                <a:latin typeface="+mj-lt"/>
                <a:ea typeface="Cambria" panose="02040503050406030204" pitchFamily="18" charset="0"/>
              </a:rPr>
              <a:t>Brainstorming (perspektiver eller muligheder)</a:t>
            </a:r>
          </a:p>
          <a:p>
            <a:pPr algn="ctr"/>
            <a:endParaRPr lang="da-DK" sz="1400" dirty="0">
              <a:solidFill>
                <a:schemeClr val="tx1"/>
              </a:solidFill>
              <a:latin typeface="+mj-lt"/>
              <a:ea typeface="Cambria" panose="02040503050406030204" pitchFamily="18" charset="0"/>
            </a:endParaRPr>
          </a:p>
          <a:p>
            <a:pPr algn="ctr"/>
            <a:endParaRPr lang="da-DK" sz="1400" dirty="0">
              <a:solidFill>
                <a:schemeClr val="tx1"/>
              </a:solidFill>
              <a:latin typeface="+mj-lt"/>
              <a:ea typeface="Cambria" panose="02040503050406030204" pitchFamily="18" charset="0"/>
            </a:endParaRPr>
          </a:p>
          <a:p>
            <a:pPr algn="ctr"/>
            <a:endParaRPr lang="da-DK" sz="1400" dirty="0">
              <a:solidFill>
                <a:schemeClr val="tx1"/>
              </a:solidFill>
              <a:latin typeface="+mj-lt"/>
              <a:ea typeface="Cambria" panose="02040503050406030204" pitchFamily="18" charset="0"/>
            </a:endParaRPr>
          </a:p>
          <a:p>
            <a:pPr algn="ctr"/>
            <a:endParaRPr lang="da-DK" sz="1400" dirty="0">
              <a:solidFill>
                <a:schemeClr val="tx1"/>
              </a:solidFill>
              <a:latin typeface="+mj-lt"/>
              <a:ea typeface="Cambria" panose="02040503050406030204" pitchFamily="18" charset="0"/>
            </a:endParaRPr>
          </a:p>
        </p:txBody>
      </p:sp>
      <p:sp>
        <p:nvSpPr>
          <p:cNvPr id="5" name="Rectangle 4">
            <a:extLst>
              <a:ext uri="{FF2B5EF4-FFF2-40B4-BE49-F238E27FC236}">
                <a16:creationId xmlns:a16="http://schemas.microsoft.com/office/drawing/2014/main" id="{7AB0E0CF-7649-5F50-12E4-D02E50950FA2}"/>
              </a:ext>
            </a:extLst>
          </p:cNvPr>
          <p:cNvSpPr/>
          <p:nvPr/>
        </p:nvSpPr>
        <p:spPr>
          <a:xfrm>
            <a:off x="8131200" y="1581146"/>
            <a:ext cx="4060800" cy="44005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32000" rIns="91440" bIns="45720" rtlCol="0" anchor="t"/>
          <a:lstStyle/>
          <a:p>
            <a:pPr algn="ctr">
              <a:spcAft>
                <a:spcPts val="600"/>
              </a:spcAft>
            </a:pPr>
            <a:r>
              <a:rPr lang="da-DK" sz="2800" b="1" noProof="0" dirty="0">
                <a:solidFill>
                  <a:schemeClr val="bg1"/>
                </a:solidFill>
                <a:latin typeface="+mj-lt"/>
                <a:ea typeface="Cambria"/>
              </a:rPr>
              <a:t>Juridisk vurdering</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da-DK" sz="1400" b="0" i="0" u="none" strike="noStrike" kern="1200" cap="none" spc="0" normalizeH="0" baseline="0" noProof="0" dirty="0">
                <a:ln>
                  <a:noFill/>
                </a:ln>
                <a:solidFill>
                  <a:schemeClr val="bg1"/>
                </a:solidFill>
                <a:effectLst/>
                <a:uLnTx/>
                <a:uFillTx/>
                <a:latin typeface="+mj-lt"/>
                <a:ea typeface="Cambria"/>
                <a:cs typeface="+mn-cs"/>
              </a:rPr>
              <a:t>Opgaven kræver </a:t>
            </a:r>
            <a:r>
              <a:rPr kumimoji="0" lang="da-DK" sz="1400" b="0" i="1" u="none" strike="noStrike" kern="1200" cap="none" spc="0" normalizeH="0" baseline="0" noProof="0" dirty="0" err="1">
                <a:ln>
                  <a:noFill/>
                </a:ln>
                <a:solidFill>
                  <a:schemeClr val="bg1"/>
                </a:solidFill>
                <a:effectLst/>
                <a:uLnTx/>
                <a:uFillTx/>
                <a:latin typeface="+mj-lt"/>
                <a:ea typeface="Cambria"/>
                <a:cs typeface="+mn-cs"/>
              </a:rPr>
              <a:t>fagli</a:t>
            </a:r>
            <a:r>
              <a:rPr lang="da-DK" sz="1400" i="1" dirty="0">
                <a:solidFill>
                  <a:schemeClr val="bg1"/>
                </a:solidFill>
                <a:latin typeface="+mj-lt"/>
                <a:ea typeface="Cambria"/>
              </a:rPr>
              <a:t>g eller </a:t>
            </a:r>
            <a:r>
              <a:rPr kumimoji="0" lang="da-DK" sz="1400" b="0" i="1" u="none" strike="noStrike" kern="1200" cap="none" spc="0" normalizeH="0" baseline="0" noProof="0" dirty="0">
                <a:ln>
                  <a:noFill/>
                </a:ln>
                <a:solidFill>
                  <a:schemeClr val="bg1"/>
                </a:solidFill>
                <a:effectLst/>
                <a:uLnTx/>
                <a:uFillTx/>
                <a:latin typeface="+mj-lt"/>
                <a:ea typeface="Cambria"/>
                <a:cs typeface="+mn-cs"/>
              </a:rPr>
              <a:t>juridisk analyse:</a:t>
            </a:r>
            <a:endParaRPr lang="da-DK" sz="1400" b="0" i="0" u="none" strike="noStrike" kern="1200" cap="none" spc="0" normalizeH="0" baseline="0" noProof="0" dirty="0">
              <a:ln>
                <a:noFill/>
              </a:ln>
              <a:solidFill>
                <a:schemeClr val="bg1"/>
              </a:solidFill>
              <a:effectLst/>
              <a:uLnTx/>
              <a:uFillTx/>
              <a:latin typeface="+mj-lt"/>
              <a:ea typeface="Cambria"/>
              <a:cs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1200" b="0" i="0" u="none" strike="noStrike" kern="1200" cap="none" spc="0" normalizeH="0" baseline="0" noProof="0" dirty="0">
                <a:ln>
                  <a:noFill/>
                </a:ln>
                <a:solidFill>
                  <a:schemeClr val="bg1"/>
                </a:solidFill>
                <a:effectLst/>
                <a:uLnTx/>
                <a:uFillTx/>
                <a:latin typeface="+mj-lt"/>
                <a:ea typeface="Cambria"/>
                <a:cs typeface="+mn-cs"/>
              </a:rPr>
              <a:t>Udarbejdelse af legal opinions eller strategiske anbefalinger</a:t>
            </a:r>
            <a:endParaRPr lang="da-DK" sz="1200" b="0" i="0" u="none" strike="noStrike" kern="1200" cap="none" spc="0" normalizeH="0" baseline="0" noProof="0" dirty="0">
              <a:ln>
                <a:noFill/>
              </a:ln>
              <a:solidFill>
                <a:schemeClr val="bg1"/>
              </a:solidFill>
              <a:effectLst/>
              <a:uLnTx/>
              <a:uFillTx/>
              <a:latin typeface="+mj-lt"/>
              <a:ea typeface="Cambria"/>
              <a:cs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dirty="0">
                <a:solidFill>
                  <a:schemeClr val="bg1"/>
                </a:solidFill>
                <a:latin typeface="+mj-lt"/>
                <a:ea typeface="Cambria"/>
              </a:rPr>
              <a:t>Udarbejdelse af juridiske dokumenter fra bunden </a:t>
            </a:r>
            <a:endParaRPr lang="da-DK" sz="1200" dirty="0">
              <a:solidFill>
                <a:schemeClr val="bg1"/>
              </a:solidFill>
              <a:latin typeface="+mj-lt"/>
              <a:ea typeface="Cambria"/>
              <a:cs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1200" b="0" i="0" u="none" strike="noStrike" kern="1200" cap="none" spc="0" normalizeH="0" baseline="0" noProof="0" dirty="0">
                <a:ln>
                  <a:noFill/>
                </a:ln>
                <a:solidFill>
                  <a:schemeClr val="bg1"/>
                </a:solidFill>
                <a:effectLst/>
                <a:uLnTx/>
                <a:uFillTx/>
                <a:latin typeface="+mj-lt"/>
                <a:ea typeface="Cambria"/>
                <a:cs typeface="+mn-cs"/>
              </a:rPr>
              <a:t>Fortolkning af fx opgaver fra klienter eller lovgivning</a:t>
            </a:r>
            <a:endParaRPr lang="da-DK" sz="1200" b="0" i="0" u="none" strike="noStrike" kern="1200" cap="none" spc="0" normalizeH="0" baseline="0" noProof="0" dirty="0">
              <a:ln>
                <a:noFill/>
              </a:ln>
              <a:solidFill>
                <a:schemeClr val="bg1"/>
              </a:solidFill>
              <a:effectLst/>
              <a:uLnTx/>
              <a:uFillTx/>
              <a:latin typeface="+mj-lt"/>
              <a:ea typeface="Cambria"/>
              <a:cs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dirty="0">
                <a:solidFill>
                  <a:schemeClr val="bg1"/>
                </a:solidFill>
                <a:latin typeface="+mj-lt"/>
                <a:ea typeface="Cambria"/>
              </a:rPr>
              <a:t>Arbejde der kræver indgående kendskab til klienten / sagen eller juraen</a:t>
            </a:r>
            <a:endParaRPr lang="da-DK" sz="1200" dirty="0">
              <a:solidFill>
                <a:schemeClr val="bg1"/>
              </a:solidFill>
              <a:latin typeface="+mj-lt"/>
              <a:ea typeface="Cambria"/>
              <a:cs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1200" b="0" i="0" u="none" strike="noStrike" kern="1200" cap="none" spc="0" normalizeH="0" baseline="0" noProof="0" dirty="0">
                <a:ln>
                  <a:noFill/>
                </a:ln>
                <a:solidFill>
                  <a:schemeClr val="bg1"/>
                </a:solidFill>
                <a:effectLst/>
                <a:uLnTx/>
                <a:uFillTx/>
                <a:latin typeface="+mj-lt"/>
                <a:ea typeface="Cambria"/>
                <a:cs typeface="+mn-cs"/>
              </a:rPr>
              <a:t>Juridiske vurderinger eller kompleks problemløsning</a:t>
            </a:r>
            <a:endParaRPr lang="da-DK" sz="1200" dirty="0">
              <a:solidFill>
                <a:schemeClr val="bg1"/>
              </a:solidFill>
              <a:latin typeface="+mj-lt"/>
              <a:ea typeface="Cambria"/>
              <a:cs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1200" dirty="0">
              <a:solidFill>
                <a:schemeClr val="bg1"/>
              </a:solidFill>
              <a:latin typeface="Cambria" panose="02040503050406030204" pitchFamily="18" charset="0"/>
              <a:ea typeface="Cambria" panose="02040503050406030204" pitchFamily="18"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1200" dirty="0">
              <a:solidFill>
                <a:schemeClr val="bg1"/>
              </a:solidFill>
              <a:latin typeface="Cambria" panose="02040503050406030204" pitchFamily="18" charset="0"/>
              <a:ea typeface="Cambria" panose="02040503050406030204" pitchFamily="18" charset="0"/>
            </a:endParaRPr>
          </a:p>
        </p:txBody>
      </p:sp>
      <p:sp>
        <p:nvSpPr>
          <p:cNvPr id="7" name="Title 3">
            <a:extLst>
              <a:ext uri="{FF2B5EF4-FFF2-40B4-BE49-F238E27FC236}">
                <a16:creationId xmlns:a16="http://schemas.microsoft.com/office/drawing/2014/main" id="{3613608E-652D-70E8-9DAB-5ED0C7CA0EB4}"/>
              </a:ext>
            </a:extLst>
          </p:cNvPr>
          <p:cNvSpPr txBox="1">
            <a:spLocks/>
          </p:cNvSpPr>
          <p:nvPr/>
        </p:nvSpPr>
        <p:spPr>
          <a:xfrm>
            <a:off x="407454" y="308673"/>
            <a:ext cx="11160124" cy="577153"/>
          </a:xfrm>
          <a:prstGeom prst="rect">
            <a:avLst/>
          </a:prstGeom>
        </p:spPr>
        <p:txBody>
          <a:bodyPr lIns="91440" tIns="45720" rIns="91440" bIns="45720" anchor="t"/>
          <a:lstStyle>
            <a:lvl1pPr algn="l" defTabSz="914400" rtl="0" eaLnBrk="1" latinLnBrk="0" hangingPunct="1">
              <a:lnSpc>
                <a:spcPct val="90000"/>
              </a:lnSpc>
              <a:spcBef>
                <a:spcPct val="0"/>
              </a:spcBef>
              <a:buNone/>
              <a:defRPr sz="2800" kern="1200">
                <a:solidFill>
                  <a:schemeClr val="tx1"/>
                </a:solidFill>
                <a:latin typeface="Cambria" panose="02040503050406030204" pitchFamily="18" charset="0"/>
                <a:ea typeface="+mj-ea"/>
                <a:cs typeface="+mj-cs"/>
              </a:defRPr>
            </a:lvl1pPr>
          </a:lstStyle>
          <a:p>
            <a:r>
              <a:rPr lang="da-DK" dirty="0">
                <a:solidFill>
                  <a:schemeClr val="bg1"/>
                </a:solidFill>
                <a:latin typeface="Cambria"/>
                <a:ea typeface="Cambria"/>
              </a:rPr>
              <a:t>Hvornår kan AI anvendes og hvornår kan AI ikke anvendes?</a:t>
            </a:r>
          </a:p>
        </p:txBody>
      </p:sp>
      <p:grpSp>
        <p:nvGrpSpPr>
          <p:cNvPr id="18" name="Group 17">
            <a:extLst>
              <a:ext uri="{FF2B5EF4-FFF2-40B4-BE49-F238E27FC236}">
                <a16:creationId xmlns:a16="http://schemas.microsoft.com/office/drawing/2014/main" id="{60A7A7C2-4792-368D-E8C3-CEB2ED42DE85}"/>
              </a:ext>
            </a:extLst>
          </p:cNvPr>
          <p:cNvGrpSpPr/>
          <p:nvPr/>
        </p:nvGrpSpPr>
        <p:grpSpPr>
          <a:xfrm>
            <a:off x="127748" y="4644067"/>
            <a:ext cx="3569073" cy="1414935"/>
            <a:chOff x="127748" y="4644067"/>
            <a:chExt cx="3569073" cy="1414935"/>
          </a:xfrm>
        </p:grpSpPr>
        <p:sp>
          <p:nvSpPr>
            <p:cNvPr id="9" name="TextBox 8">
              <a:extLst>
                <a:ext uri="{FF2B5EF4-FFF2-40B4-BE49-F238E27FC236}">
                  <a16:creationId xmlns:a16="http://schemas.microsoft.com/office/drawing/2014/main" id="{40FC9547-7E2C-B3BA-E1BB-FEDA04B7B5FC}"/>
                </a:ext>
              </a:extLst>
            </p:cNvPr>
            <p:cNvSpPr txBox="1"/>
            <p:nvPr/>
          </p:nvSpPr>
          <p:spPr>
            <a:xfrm>
              <a:off x="127748" y="5412671"/>
              <a:ext cx="3569073" cy="646331"/>
            </a:xfrm>
            <a:prstGeom prst="rect">
              <a:avLst/>
            </a:prstGeom>
            <a:noFill/>
          </p:spPr>
          <p:txBody>
            <a:bodyPr wrap="square">
              <a:spAutoFit/>
            </a:bodyPr>
            <a:lstStyle/>
            <a:p>
              <a:pPr algn="ctr"/>
              <a:r>
                <a:rPr lang="da-DK" sz="1800" b="1" noProof="0" dirty="0">
                  <a:solidFill>
                    <a:schemeClr val="tx1"/>
                  </a:solidFill>
                  <a:latin typeface="Cambria" panose="02040503050406030204" pitchFamily="18" charset="0"/>
                  <a:ea typeface="Cambria" panose="02040503050406030204" pitchFamily="18" charset="0"/>
                </a:rPr>
                <a:t>Brug trygt AI og </a:t>
              </a:r>
              <a:r>
                <a:rPr lang="da-DK" sz="1800" b="1" noProof="0" dirty="0" err="1">
                  <a:solidFill>
                    <a:schemeClr val="tx1"/>
                  </a:solidFill>
                  <a:latin typeface="Cambria" panose="02040503050406030204" pitchFamily="18" charset="0"/>
                  <a:ea typeface="Cambria" panose="02040503050406030204" pitchFamily="18" charset="0"/>
                </a:rPr>
                <a:t>kontoller</a:t>
              </a:r>
              <a:r>
                <a:rPr lang="da-DK" sz="1800" b="1" noProof="0" dirty="0">
                  <a:solidFill>
                    <a:schemeClr val="tx1"/>
                  </a:solidFill>
                  <a:latin typeface="Cambria" panose="02040503050406030204" pitchFamily="18" charset="0"/>
                  <a:ea typeface="Cambria" panose="02040503050406030204" pitchFamily="18" charset="0"/>
                </a:rPr>
                <a:t> altid output</a:t>
              </a:r>
            </a:p>
          </p:txBody>
        </p:sp>
        <p:pic>
          <p:nvPicPr>
            <p:cNvPr id="8" name="Graphic 7">
              <a:extLst>
                <a:ext uri="{FF2B5EF4-FFF2-40B4-BE49-F238E27FC236}">
                  <a16:creationId xmlns:a16="http://schemas.microsoft.com/office/drawing/2014/main" id="{4EA1EB02-904B-9A9A-3D73-EBA39947D3D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59916" y="4644067"/>
              <a:ext cx="914400" cy="914400"/>
            </a:xfrm>
            <a:prstGeom prst="rect">
              <a:avLst/>
            </a:prstGeom>
          </p:spPr>
        </p:pic>
      </p:grpSp>
      <p:grpSp>
        <p:nvGrpSpPr>
          <p:cNvPr id="19" name="Group 18">
            <a:extLst>
              <a:ext uri="{FF2B5EF4-FFF2-40B4-BE49-F238E27FC236}">
                <a16:creationId xmlns:a16="http://schemas.microsoft.com/office/drawing/2014/main" id="{EF406121-741F-97A3-099B-889D056D87B8}"/>
              </a:ext>
            </a:extLst>
          </p:cNvPr>
          <p:cNvGrpSpPr/>
          <p:nvPr/>
        </p:nvGrpSpPr>
        <p:grpSpPr>
          <a:xfrm>
            <a:off x="4033240" y="4644067"/>
            <a:ext cx="4115920" cy="1414935"/>
            <a:chOff x="4032300" y="4631621"/>
            <a:chExt cx="4115920" cy="1414935"/>
          </a:xfrm>
        </p:grpSpPr>
        <p:sp>
          <p:nvSpPr>
            <p:cNvPr id="11" name="TextBox 10">
              <a:extLst>
                <a:ext uri="{FF2B5EF4-FFF2-40B4-BE49-F238E27FC236}">
                  <a16:creationId xmlns:a16="http://schemas.microsoft.com/office/drawing/2014/main" id="{DE2E104F-57B0-65AC-6F57-E930DDF64774}"/>
                </a:ext>
              </a:extLst>
            </p:cNvPr>
            <p:cNvSpPr txBox="1"/>
            <p:nvPr/>
          </p:nvSpPr>
          <p:spPr>
            <a:xfrm>
              <a:off x="4032300" y="5400225"/>
              <a:ext cx="4115920" cy="646331"/>
            </a:xfrm>
            <a:prstGeom prst="rect">
              <a:avLst/>
            </a:prstGeom>
            <a:noFill/>
          </p:spPr>
          <p:txBody>
            <a:bodyPr wrap="square">
              <a:spAutoFit/>
            </a:bodyPr>
            <a:lstStyle/>
            <a:p>
              <a:pPr algn="ctr"/>
              <a:r>
                <a:rPr lang="da-DK" sz="1800" b="1" noProof="0" dirty="0">
                  <a:solidFill>
                    <a:schemeClr val="tx1"/>
                  </a:solidFill>
                  <a:latin typeface="Cambria" panose="02040503050406030204" pitchFamily="18" charset="0"/>
                  <a:ea typeface="Cambria" panose="02040503050406030204" pitchFamily="18" charset="0"/>
                </a:rPr>
                <a:t>Brug AI og kontroller </a:t>
              </a:r>
              <a:r>
                <a:rPr lang="da-DK" sz="1800" b="1" noProof="0" dirty="0" err="1">
                  <a:solidFill>
                    <a:schemeClr val="tx1"/>
                  </a:solidFill>
                  <a:latin typeface="Cambria" panose="02040503050406030204" pitchFamily="18" charset="0"/>
                  <a:ea typeface="Cambria" panose="02040503050406030204" pitchFamily="18" charset="0"/>
                </a:rPr>
                <a:t>ouput</a:t>
              </a:r>
              <a:r>
                <a:rPr lang="da-DK" sz="1800" b="1" noProof="0" dirty="0">
                  <a:solidFill>
                    <a:schemeClr val="tx1"/>
                  </a:solidFill>
                  <a:latin typeface="Cambria" panose="02040503050406030204" pitchFamily="18" charset="0"/>
                  <a:ea typeface="Cambria" panose="02040503050406030204" pitchFamily="18" charset="0"/>
                </a:rPr>
                <a:t> omhyggeligt</a:t>
              </a:r>
            </a:p>
          </p:txBody>
        </p:sp>
        <p:pic>
          <p:nvPicPr>
            <p:cNvPr id="10" name="Graphic 9">
              <a:extLst>
                <a:ext uri="{FF2B5EF4-FFF2-40B4-BE49-F238E27FC236}">
                  <a16:creationId xmlns:a16="http://schemas.microsoft.com/office/drawing/2014/main" id="{0A8F22B2-6026-EB94-F80B-BF3C4EFD42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30316" y="4631621"/>
              <a:ext cx="914400" cy="914400"/>
            </a:xfrm>
            <a:prstGeom prst="rect">
              <a:avLst/>
            </a:prstGeom>
          </p:spPr>
        </p:pic>
      </p:grpSp>
      <p:sp>
        <p:nvSpPr>
          <p:cNvPr id="13" name="Text Placeholder 12">
            <a:extLst>
              <a:ext uri="{FF2B5EF4-FFF2-40B4-BE49-F238E27FC236}">
                <a16:creationId xmlns:a16="http://schemas.microsoft.com/office/drawing/2014/main" id="{EA8E0460-7D0A-9287-6664-00510FF175FB}"/>
              </a:ext>
            </a:extLst>
          </p:cNvPr>
          <p:cNvSpPr>
            <a:spLocks noGrp="1"/>
          </p:cNvSpPr>
          <p:nvPr>
            <p:ph type="body" sz="quarter" idx="15"/>
          </p:nvPr>
        </p:nvSpPr>
        <p:spPr/>
        <p:txBody>
          <a:bodyPr/>
          <a:lstStyle/>
          <a:p>
            <a:endParaRPr lang="da-DK" dirty="0"/>
          </a:p>
        </p:txBody>
      </p:sp>
      <p:grpSp>
        <p:nvGrpSpPr>
          <p:cNvPr id="20" name="Group 19">
            <a:extLst>
              <a:ext uri="{FF2B5EF4-FFF2-40B4-BE49-F238E27FC236}">
                <a16:creationId xmlns:a16="http://schemas.microsoft.com/office/drawing/2014/main" id="{52CBC7C0-3DED-20C9-9875-BF3B027F4BFA}"/>
              </a:ext>
            </a:extLst>
          </p:cNvPr>
          <p:cNvGrpSpPr/>
          <p:nvPr/>
        </p:nvGrpSpPr>
        <p:grpSpPr>
          <a:xfrm>
            <a:off x="8095130" y="4649367"/>
            <a:ext cx="4115920" cy="1139616"/>
            <a:chOff x="8095130" y="4642387"/>
            <a:chExt cx="4115920" cy="1139616"/>
          </a:xfrm>
        </p:grpSpPr>
        <p:sp>
          <p:nvSpPr>
            <p:cNvPr id="2" name="TextBox 1">
              <a:extLst>
                <a:ext uri="{FF2B5EF4-FFF2-40B4-BE49-F238E27FC236}">
                  <a16:creationId xmlns:a16="http://schemas.microsoft.com/office/drawing/2014/main" id="{6BBB7ECC-FCBC-ADAA-2664-930FC7977FBE}"/>
                </a:ext>
              </a:extLst>
            </p:cNvPr>
            <p:cNvSpPr txBox="1"/>
            <p:nvPr/>
          </p:nvSpPr>
          <p:spPr>
            <a:xfrm>
              <a:off x="8095130" y="5412671"/>
              <a:ext cx="4115920" cy="369332"/>
            </a:xfrm>
            <a:prstGeom prst="rect">
              <a:avLst/>
            </a:prstGeom>
            <a:noFill/>
          </p:spPr>
          <p:txBody>
            <a:bodyPr wrap="square">
              <a:spAutoFit/>
            </a:bodyPr>
            <a:lstStyle/>
            <a:p>
              <a:pPr algn="ctr"/>
              <a:r>
                <a:rPr lang="da-DK" b="1" dirty="0">
                  <a:solidFill>
                    <a:schemeClr val="bg1"/>
                  </a:solidFill>
                  <a:latin typeface="Cambria" panose="02040503050406030204" pitchFamily="18" charset="0"/>
                  <a:ea typeface="Cambria" panose="02040503050406030204" pitchFamily="18" charset="0"/>
                </a:rPr>
                <a:t>Brug IKKE AI</a:t>
              </a:r>
            </a:p>
          </p:txBody>
        </p:sp>
        <p:pic>
          <p:nvPicPr>
            <p:cNvPr id="16" name="Graphic 15">
              <a:extLst>
                <a:ext uri="{FF2B5EF4-FFF2-40B4-BE49-F238E27FC236}">
                  <a16:creationId xmlns:a16="http://schemas.microsoft.com/office/drawing/2014/main" id="{44E61F16-C039-AC54-5B08-8E64CEA2DF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76840" y="4642387"/>
              <a:ext cx="914400" cy="914400"/>
            </a:xfrm>
            <a:prstGeom prst="rect">
              <a:avLst/>
            </a:prstGeom>
          </p:spPr>
        </p:pic>
      </p:grpSp>
      <p:sp>
        <p:nvSpPr>
          <p:cNvPr id="6" name="Footer Placeholder 5">
            <a:extLst>
              <a:ext uri="{FF2B5EF4-FFF2-40B4-BE49-F238E27FC236}">
                <a16:creationId xmlns:a16="http://schemas.microsoft.com/office/drawing/2014/main" id="{D4225FA4-F978-A4BC-17BD-9EFF0D291585}"/>
              </a:ext>
            </a:extLst>
          </p:cNvPr>
          <p:cNvSpPr>
            <a:spLocks noGrp="1"/>
          </p:cNvSpPr>
          <p:nvPr>
            <p:ph type="ftr" sz="quarter" idx="17"/>
          </p:nvPr>
        </p:nvSpPr>
        <p:spPr/>
        <p:txBody>
          <a:bodyPr/>
          <a:lstStyle/>
          <a:p>
            <a:endParaRPr lang="da-DK" dirty="0"/>
          </a:p>
        </p:txBody>
      </p:sp>
      <p:sp>
        <p:nvSpPr>
          <p:cNvPr id="12" name="Slide Number Placeholder 11">
            <a:extLst>
              <a:ext uri="{FF2B5EF4-FFF2-40B4-BE49-F238E27FC236}">
                <a16:creationId xmlns:a16="http://schemas.microsoft.com/office/drawing/2014/main" id="{FF6FDF2F-EA0B-3003-06A7-0A680015738C}"/>
              </a:ext>
            </a:extLst>
          </p:cNvPr>
          <p:cNvSpPr>
            <a:spLocks noGrp="1"/>
          </p:cNvSpPr>
          <p:nvPr>
            <p:ph type="sldNum" sz="quarter" idx="12"/>
          </p:nvPr>
        </p:nvSpPr>
        <p:spPr/>
        <p:txBody>
          <a:bodyPr/>
          <a:lstStyle/>
          <a:p>
            <a:fld id="{F9591D4C-BB8F-AE46-BE73-C616F30BBC5B}" type="slidenum">
              <a:rPr lang="da-DK" smtClean="0"/>
              <a:pPr/>
              <a:t>17</a:t>
            </a:fld>
            <a:endParaRPr lang="da-DK" dirty="0"/>
          </a:p>
        </p:txBody>
      </p:sp>
    </p:spTree>
    <p:extLst>
      <p:ext uri="{BB962C8B-B14F-4D97-AF65-F5344CB8AC3E}">
        <p14:creationId xmlns:p14="http://schemas.microsoft.com/office/powerpoint/2010/main" val="2649155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B31A2-B31D-3399-2809-0A83EFAAA844}"/>
            </a:ext>
          </a:extLst>
        </p:cNvPr>
        <p:cNvGrpSpPr/>
        <p:nvPr/>
      </p:nvGrpSpPr>
      <p:grpSpPr>
        <a:xfrm>
          <a:off x="0" y="0"/>
          <a:ext cx="0" cy="0"/>
          <a:chOff x="0" y="0"/>
          <a:chExt cx="0" cy="0"/>
        </a:xfrm>
      </p:grpSpPr>
      <p:pic>
        <p:nvPicPr>
          <p:cNvPr id="2" name="Picture 5">
            <a:extLst>
              <a:ext uri="{FF2B5EF4-FFF2-40B4-BE49-F238E27FC236}">
                <a16:creationId xmlns:a16="http://schemas.microsoft.com/office/drawing/2014/main" id="{63B94450-B93C-BAB6-99C1-4A11A24F2A90}"/>
              </a:ext>
            </a:extLst>
          </p:cNvPr>
          <p:cNvPicPr>
            <a:picLocks noChangeAspect="1"/>
          </p:cNvPicPr>
          <p:nvPr/>
        </p:nvPicPr>
        <p:blipFill>
          <a:blip r:embed="rId3"/>
          <a:stretch>
            <a:fillRect/>
          </a:stretch>
        </p:blipFill>
        <p:spPr>
          <a:xfrm>
            <a:off x="6831" y="-1964"/>
            <a:ext cx="12185169" cy="6854158"/>
          </a:xfrm>
          <a:prstGeom prst="rect">
            <a:avLst/>
          </a:prstGeom>
        </p:spPr>
      </p:pic>
      <p:sp>
        <p:nvSpPr>
          <p:cNvPr id="12" name="Pladsholder til tekst 11">
            <a:extLst>
              <a:ext uri="{FF2B5EF4-FFF2-40B4-BE49-F238E27FC236}">
                <a16:creationId xmlns:a16="http://schemas.microsoft.com/office/drawing/2014/main" id="{CF102842-479F-8427-C5AF-FF3832A54F0A}"/>
              </a:ext>
            </a:extLst>
          </p:cNvPr>
          <p:cNvSpPr>
            <a:spLocks noGrp="1"/>
          </p:cNvSpPr>
          <p:nvPr>
            <p:ph type="body" sz="quarter" idx="18"/>
          </p:nvPr>
        </p:nvSpPr>
        <p:spPr>
          <a:xfrm>
            <a:off x="3411166" y="4934029"/>
            <a:ext cx="5369667" cy="553998"/>
          </a:xfrm>
        </p:spPr>
        <p:txBody>
          <a:bodyPr/>
          <a:lstStyle/>
          <a:p>
            <a:pPr algn="ctr"/>
            <a:r>
              <a:rPr lang="en-US" sz="3600" dirty="0" err="1"/>
              <a:t>Opmærksomhedspunkter</a:t>
            </a:r>
            <a:endParaRPr lang="da-DK" sz="3600" dirty="0"/>
          </a:p>
        </p:txBody>
      </p:sp>
    </p:spTree>
    <p:extLst>
      <p:ext uri="{BB962C8B-B14F-4D97-AF65-F5344CB8AC3E}">
        <p14:creationId xmlns:p14="http://schemas.microsoft.com/office/powerpoint/2010/main" val="1498122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44720-73D4-9225-A05E-CA79DAF39D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D9B36-D5B1-2CC5-1CF4-D8694D40D81C}"/>
              </a:ext>
            </a:extLst>
          </p:cNvPr>
          <p:cNvSpPr>
            <a:spLocks noGrp="1"/>
          </p:cNvSpPr>
          <p:nvPr>
            <p:ph type="title"/>
          </p:nvPr>
        </p:nvSpPr>
        <p:spPr/>
        <p:txBody>
          <a:bodyPr>
            <a:normAutofit/>
          </a:bodyPr>
          <a:lstStyle/>
          <a:p>
            <a:r>
              <a:rPr lang="da-DK" dirty="0" err="1"/>
              <a:t>Agentic</a:t>
            </a:r>
            <a:r>
              <a:rPr lang="da-DK" dirty="0"/>
              <a:t> AI / AI Agenter</a:t>
            </a:r>
          </a:p>
        </p:txBody>
      </p:sp>
      <p:pic>
        <p:nvPicPr>
          <p:cNvPr id="8" name="Picture Placeholder 5">
            <a:extLst>
              <a:ext uri="{FF2B5EF4-FFF2-40B4-BE49-F238E27FC236}">
                <a16:creationId xmlns:a16="http://schemas.microsoft.com/office/drawing/2014/main" id="{4300366B-A544-36DB-E30A-84D2E32D9013}"/>
              </a:ext>
            </a:extLst>
          </p:cNvPr>
          <p:cNvPicPr>
            <a:picLocks noGrp="1" noChangeAspect="1"/>
          </p:cNvPicPr>
          <p:nvPr>
            <p:ph type="pic" sz="quarter" idx="18"/>
            <p:custDataLst>
              <p:tags r:id="rId1"/>
            </p:custDataLst>
          </p:nvPr>
        </p:nvPicPr>
        <p:blipFill>
          <a:blip r:embed="rId4">
            <a:extLst>
              <a:ext uri="{28A0092B-C50C-407E-A947-70E740481C1C}">
                <a14:useLocalDpi xmlns:a14="http://schemas.microsoft.com/office/drawing/2010/main" val="0"/>
              </a:ext>
            </a:extLst>
          </a:blip>
          <a:srcRect l="34316" r="34316"/>
          <a:stretch>
            <a:fillRect/>
          </a:stretch>
        </p:blipFill>
        <p:spPr>
          <a:xfrm>
            <a:off x="8521549" y="0"/>
            <a:ext cx="3670450" cy="6581817"/>
          </a:xfrm>
        </p:spPr>
      </p:pic>
      <p:graphicFrame>
        <p:nvGraphicFramePr>
          <p:cNvPr id="7" name="Tabel 6">
            <a:extLst>
              <a:ext uri="{FF2B5EF4-FFF2-40B4-BE49-F238E27FC236}">
                <a16:creationId xmlns:a16="http://schemas.microsoft.com/office/drawing/2014/main" id="{16547BB5-E489-64EC-8187-4591FDA32132}"/>
              </a:ext>
            </a:extLst>
          </p:cNvPr>
          <p:cNvGraphicFramePr>
            <a:graphicFrameLocks noGrp="1"/>
          </p:cNvGraphicFramePr>
          <p:nvPr/>
        </p:nvGraphicFramePr>
        <p:xfrm>
          <a:off x="393549" y="1097280"/>
          <a:ext cx="8128000" cy="5760720"/>
        </p:xfrm>
        <a:graphic>
          <a:graphicData uri="http://schemas.openxmlformats.org/drawingml/2006/table">
            <a:tbl>
              <a:tblPr firstRow="1" bandRow="1">
                <a:tableStyleId>{F5AB1C69-6EDB-4FF4-983F-18BD219EF322}</a:tableStyleId>
              </a:tblPr>
              <a:tblGrid>
                <a:gridCol w="2599033">
                  <a:extLst>
                    <a:ext uri="{9D8B030D-6E8A-4147-A177-3AD203B41FA5}">
                      <a16:colId xmlns:a16="http://schemas.microsoft.com/office/drawing/2014/main" val="4040261272"/>
                    </a:ext>
                  </a:extLst>
                </a:gridCol>
                <a:gridCol w="5528967">
                  <a:extLst>
                    <a:ext uri="{9D8B030D-6E8A-4147-A177-3AD203B41FA5}">
                      <a16:colId xmlns:a16="http://schemas.microsoft.com/office/drawing/2014/main" val="3750807380"/>
                    </a:ext>
                  </a:extLst>
                </a:gridCol>
              </a:tblGrid>
              <a:tr h="2710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solidFill>
                            <a:schemeClr val="tx1"/>
                          </a:solidFill>
                        </a:rPr>
                        <a:t>Hvad er det?</a:t>
                      </a:r>
                    </a:p>
                    <a:p>
                      <a:endParaRPr lang="da-DK" dirty="0">
                        <a:solidFill>
                          <a:schemeClr val="tx1"/>
                        </a:solidFill>
                      </a:endParaRPr>
                    </a:p>
                  </a:txBody>
                  <a:tcPr/>
                </a:tc>
                <a:tc>
                  <a:txBody>
                    <a:bodyPr/>
                    <a:lstStyle/>
                    <a:p>
                      <a:pPr algn="just"/>
                      <a:r>
                        <a:rPr lang="da-DK" b="0" dirty="0">
                          <a:solidFill>
                            <a:schemeClr val="tx1"/>
                          </a:solidFill>
                        </a:rPr>
                        <a:t>AI systemer, som kan planlægge og udføre handlinger med høj grad af autonomi (uden prompt).</a:t>
                      </a:r>
                    </a:p>
                    <a:p>
                      <a:pPr algn="just"/>
                      <a:endParaRPr lang="da-DK" b="0" dirty="0">
                        <a:solidFill>
                          <a:schemeClr val="tx1"/>
                        </a:solidFill>
                      </a:endParaRPr>
                    </a:p>
                  </a:txBody>
                  <a:tcPr/>
                </a:tc>
                <a:extLst>
                  <a:ext uri="{0D108BD9-81ED-4DB2-BD59-A6C34878D82A}">
                    <a16:rowId xmlns:a16="http://schemas.microsoft.com/office/drawing/2014/main" val="4177947078"/>
                  </a:ext>
                </a:extLst>
              </a:tr>
              <a:tr h="370840">
                <a:tc>
                  <a:txBody>
                    <a:bodyPr/>
                    <a:lstStyle/>
                    <a:p>
                      <a:r>
                        <a:rPr lang="da-DK" b="1" dirty="0">
                          <a:solidFill>
                            <a:schemeClr val="tx1"/>
                          </a:solidFill>
                        </a:rPr>
                        <a:t>Hvad kan det bruges til?</a:t>
                      </a:r>
                    </a:p>
                  </a:txBody>
                  <a:tcPr/>
                </a:tc>
                <a:tc>
                  <a:txBody>
                    <a:bodyPr/>
                    <a:lstStyle/>
                    <a:p>
                      <a:pPr marL="285750" indent="-285750" algn="just">
                        <a:buFont typeface="Wingdings" panose="05000000000000000000" pitchFamily="2" charset="2"/>
                        <a:buChar char="Ø"/>
                      </a:pPr>
                      <a:r>
                        <a:rPr lang="da-DK" dirty="0">
                          <a:solidFill>
                            <a:schemeClr val="tx1"/>
                          </a:solidFill>
                        </a:rPr>
                        <a:t>Overvågning af </a:t>
                      </a:r>
                      <a:r>
                        <a:rPr lang="da-DK" dirty="0" err="1">
                          <a:solidFill>
                            <a:schemeClr val="tx1"/>
                          </a:solidFill>
                        </a:rPr>
                        <a:t>indboks</a:t>
                      </a:r>
                      <a:r>
                        <a:rPr lang="da-DK" dirty="0">
                          <a:solidFill>
                            <a:schemeClr val="tx1"/>
                          </a:solidFill>
                        </a:rPr>
                        <a:t> -&gt; Læser ny mail -&gt; Generer udkast til svarmail og forslag til kalenderevent.</a:t>
                      </a:r>
                    </a:p>
                    <a:p>
                      <a:pPr marL="0" indent="0" algn="just">
                        <a:buFont typeface="Wingdings" panose="05000000000000000000" pitchFamily="2" charset="2"/>
                        <a:buNone/>
                      </a:pPr>
                      <a:endParaRPr lang="da-DK" dirty="0">
                        <a:solidFill>
                          <a:schemeClr val="tx1"/>
                        </a:solidFill>
                      </a:endParaRPr>
                    </a:p>
                    <a:p>
                      <a:pPr marL="285750" indent="-285750" algn="just">
                        <a:buFont typeface="Wingdings" panose="05000000000000000000" pitchFamily="2" charset="2"/>
                        <a:buChar char="Ø"/>
                      </a:pPr>
                      <a:r>
                        <a:rPr lang="da-DK" dirty="0">
                          <a:solidFill>
                            <a:schemeClr val="tx1"/>
                          </a:solidFill>
                        </a:rPr>
                        <a:t>Overvågning af ny lovgivning, domme, mfl. på et område -&gt; Opdaterer en intern manual til advokater og laver en </a:t>
                      </a:r>
                      <a:r>
                        <a:rPr lang="da-DK" dirty="0" err="1">
                          <a:solidFill>
                            <a:schemeClr val="tx1"/>
                          </a:solidFill>
                        </a:rPr>
                        <a:t>Linkedin</a:t>
                      </a:r>
                      <a:r>
                        <a:rPr lang="da-DK" dirty="0">
                          <a:solidFill>
                            <a:schemeClr val="tx1"/>
                          </a:solidFill>
                        </a:rPr>
                        <a:t>-post om ny væsentlig udvikling.</a:t>
                      </a:r>
                    </a:p>
                    <a:p>
                      <a:pPr marL="285750" indent="-285750" algn="just">
                        <a:buFont typeface="Wingdings" panose="05000000000000000000" pitchFamily="2" charset="2"/>
                        <a:buChar char="Ø"/>
                      </a:pPr>
                      <a:endParaRPr lang="da-DK" dirty="0">
                        <a:solidFill>
                          <a:schemeClr val="tx1"/>
                        </a:solidFill>
                      </a:endParaRPr>
                    </a:p>
                    <a:p>
                      <a:pPr marL="285750" indent="-285750" algn="just">
                        <a:buFont typeface="Wingdings" panose="05000000000000000000" pitchFamily="2" charset="2"/>
                        <a:buChar char="Ø"/>
                      </a:pPr>
                      <a:r>
                        <a:rPr lang="da-DK" dirty="0">
                          <a:solidFill>
                            <a:schemeClr val="tx1"/>
                          </a:solidFill>
                        </a:rPr>
                        <a:t> </a:t>
                      </a:r>
                      <a:r>
                        <a:rPr lang="da-DK" dirty="0" err="1">
                          <a:solidFill>
                            <a:schemeClr val="tx1"/>
                          </a:solidFill>
                        </a:rPr>
                        <a:t>Contract</a:t>
                      </a:r>
                      <a:r>
                        <a:rPr lang="da-DK" dirty="0">
                          <a:solidFill>
                            <a:schemeClr val="tx1"/>
                          </a:solidFill>
                        </a:rPr>
                        <a:t> </a:t>
                      </a:r>
                      <a:r>
                        <a:rPr lang="da-DK" dirty="0" err="1">
                          <a:solidFill>
                            <a:schemeClr val="tx1"/>
                          </a:solidFill>
                        </a:rPr>
                        <a:t>lifecycle</a:t>
                      </a:r>
                      <a:r>
                        <a:rPr lang="da-DK" dirty="0">
                          <a:solidFill>
                            <a:schemeClr val="tx1"/>
                          </a:solidFill>
                        </a:rPr>
                        <a:t> management.</a:t>
                      </a:r>
                    </a:p>
                  </a:txBody>
                  <a:tcPr/>
                </a:tc>
                <a:extLst>
                  <a:ext uri="{0D108BD9-81ED-4DB2-BD59-A6C34878D82A}">
                    <a16:rowId xmlns:a16="http://schemas.microsoft.com/office/drawing/2014/main" val="40434366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solidFill>
                            <a:schemeClr val="tx1"/>
                          </a:solidFill>
                        </a:rPr>
                        <a:t>Hvad er risici?</a:t>
                      </a:r>
                    </a:p>
                    <a:p>
                      <a:endParaRPr lang="da-DK" b="1" dirty="0">
                        <a:solidFill>
                          <a:schemeClr val="tx1"/>
                        </a:solidFill>
                      </a:endParaRPr>
                    </a:p>
                  </a:txBody>
                  <a:tcPr/>
                </a:tc>
                <a:tc>
                  <a:txBody>
                    <a:bodyPr/>
                    <a:lstStyle/>
                    <a:p>
                      <a:pPr marL="285750" indent="-285750" algn="just">
                        <a:buFontTx/>
                        <a:buChar char="-"/>
                      </a:pPr>
                      <a:r>
                        <a:rPr lang="da-DK" dirty="0">
                          <a:solidFill>
                            <a:schemeClr val="tx1"/>
                          </a:solidFill>
                        </a:rPr>
                        <a:t>Hallucinationer, Bias og </a:t>
                      </a:r>
                      <a:r>
                        <a:rPr lang="da-DK" dirty="0" err="1">
                          <a:solidFill>
                            <a:schemeClr val="tx1"/>
                          </a:solidFill>
                        </a:rPr>
                        <a:t>Blackbox</a:t>
                      </a:r>
                      <a:r>
                        <a:rPr lang="da-DK" dirty="0">
                          <a:solidFill>
                            <a:schemeClr val="tx1"/>
                          </a:solidFill>
                        </a:rPr>
                        <a:t> (ligesom for </a:t>
                      </a:r>
                      <a:r>
                        <a:rPr lang="da-DK" dirty="0" err="1">
                          <a:solidFill>
                            <a:schemeClr val="tx1"/>
                          </a:solidFill>
                        </a:rPr>
                        <a:t>GenAI</a:t>
                      </a:r>
                      <a:r>
                        <a:rPr lang="da-DK" dirty="0">
                          <a:solidFill>
                            <a:schemeClr val="tx1"/>
                          </a:solidFill>
                        </a:rPr>
                        <a:t>), </a:t>
                      </a:r>
                      <a:r>
                        <a:rPr lang="da-DK" i="1" dirty="0">
                          <a:solidFill>
                            <a:schemeClr val="tx1"/>
                          </a:solidFill>
                        </a:rPr>
                        <a:t>men med </a:t>
                      </a:r>
                      <a:r>
                        <a:rPr lang="da-DK" i="1" u="sng" dirty="0">
                          <a:solidFill>
                            <a:schemeClr val="tx1"/>
                          </a:solidFill>
                        </a:rPr>
                        <a:t>handling</a:t>
                      </a:r>
                      <a:r>
                        <a:rPr lang="da-DK" i="1" u="none" dirty="0">
                          <a:solidFill>
                            <a:schemeClr val="tx1"/>
                          </a:solidFill>
                        </a:rPr>
                        <a:t>.</a:t>
                      </a:r>
                      <a:endParaRPr lang="da-DK" dirty="0">
                        <a:solidFill>
                          <a:schemeClr val="tx1"/>
                        </a:solidFill>
                      </a:endParaRPr>
                    </a:p>
                    <a:p>
                      <a:pPr marL="0" indent="0" algn="just">
                        <a:buFontTx/>
                        <a:buNone/>
                      </a:pPr>
                      <a:endParaRPr lang="da-DK" dirty="0">
                        <a:solidFill>
                          <a:schemeClr val="tx1"/>
                        </a:solidFill>
                      </a:endParaRPr>
                    </a:p>
                    <a:p>
                      <a:pPr marL="285750" indent="-285750" algn="just">
                        <a:buFontTx/>
                        <a:buChar char="-"/>
                      </a:pPr>
                      <a:r>
                        <a:rPr lang="da-DK" dirty="0">
                          <a:solidFill>
                            <a:schemeClr val="tx1"/>
                          </a:solidFill>
                        </a:rPr>
                        <a:t>Tredjeparter udnytter AI Agenten (fx en e-mail, som er designet til at få AI Agenten til at åbne en fil med malware eller dele fortrolige oplysninger).</a:t>
                      </a:r>
                    </a:p>
                    <a:p>
                      <a:pPr marL="285750" indent="-285750" algn="just">
                        <a:buFontTx/>
                        <a:buChar char="-"/>
                      </a:pPr>
                      <a:endParaRPr lang="da-DK" dirty="0">
                        <a:solidFill>
                          <a:schemeClr val="tx1"/>
                        </a:solidFill>
                      </a:endParaRPr>
                    </a:p>
                  </a:txBody>
                  <a:tcPr/>
                </a:tc>
                <a:extLst>
                  <a:ext uri="{0D108BD9-81ED-4DB2-BD59-A6C34878D82A}">
                    <a16:rowId xmlns:a16="http://schemas.microsoft.com/office/drawing/2014/main" val="3124538870"/>
                  </a:ext>
                </a:extLst>
              </a:tr>
            </a:tbl>
          </a:graphicData>
        </a:graphic>
      </p:graphicFrame>
    </p:spTree>
    <p:extLst>
      <p:ext uri="{BB962C8B-B14F-4D97-AF65-F5344CB8AC3E}">
        <p14:creationId xmlns:p14="http://schemas.microsoft.com/office/powerpoint/2010/main" val="3866777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BB4995-E684-B75D-D7B6-93B331DE5A10}"/>
              </a:ext>
            </a:extLst>
          </p:cNvPr>
          <p:cNvSpPr>
            <a:spLocks noGrp="1"/>
          </p:cNvSpPr>
          <p:nvPr>
            <p:ph type="sldNum" sz="quarter" idx="12"/>
          </p:nvPr>
        </p:nvSpPr>
        <p:spPr/>
        <p:txBody>
          <a:bodyPr/>
          <a:lstStyle/>
          <a:p>
            <a:fld id="{F9591D4C-BB8F-AE46-BE73-C616F30BBC5B}" type="slidenum">
              <a:rPr lang="en-US" noProof="0" smtClean="0"/>
              <a:pPr/>
              <a:t>2</a:t>
            </a:fld>
            <a:endParaRPr lang="en-US" noProof="0" dirty="0"/>
          </a:p>
        </p:txBody>
      </p:sp>
      <p:sp>
        <p:nvSpPr>
          <p:cNvPr id="4" name="TextBox 3">
            <a:extLst>
              <a:ext uri="{FF2B5EF4-FFF2-40B4-BE49-F238E27FC236}">
                <a16:creationId xmlns:a16="http://schemas.microsoft.com/office/drawing/2014/main" id="{49A81E27-6AAA-62CB-593A-34BE53116CCF}"/>
              </a:ext>
            </a:extLst>
          </p:cNvPr>
          <p:cNvSpPr txBox="1"/>
          <p:nvPr/>
        </p:nvSpPr>
        <p:spPr>
          <a:xfrm>
            <a:off x="5793580" y="1776412"/>
            <a:ext cx="4518820" cy="3539430"/>
          </a:xfrm>
          <a:prstGeom prst="rect">
            <a:avLst/>
          </a:prstGeom>
          <a:noFill/>
        </p:spPr>
        <p:txBody>
          <a:bodyPr wrap="square">
            <a:spAutoFit/>
          </a:bodyPr>
          <a:lstStyle/>
          <a:p>
            <a:r>
              <a:rPr lang="en-US" sz="1400" b="1" noProof="0" dirty="0">
                <a:solidFill>
                  <a:schemeClr val="bg1"/>
                </a:solidFill>
                <a:latin typeface="Cambria" panose="02040503050406030204" pitchFamily="18" charset="0"/>
                <a:ea typeface="Cambria" panose="02040503050406030204" pitchFamily="18" charset="0"/>
              </a:rPr>
              <a:t>Marlene Winther Plas</a:t>
            </a:r>
          </a:p>
          <a:p>
            <a:r>
              <a:rPr lang="en-US" sz="1400" noProof="0" dirty="0">
                <a:solidFill>
                  <a:schemeClr val="bg1"/>
                </a:solidFill>
                <a:latin typeface="Cambria" panose="02040503050406030204" pitchFamily="18" charset="0"/>
                <a:ea typeface="Cambria" panose="02040503050406030204" pitchFamily="18" charset="0"/>
              </a:rPr>
              <a:t>Partner, Nordic Head of Intellectual Property and Technology, forperson I Danske Advokaters </a:t>
            </a:r>
            <a:r>
              <a:rPr lang="en-US" sz="1400" noProof="0" dirty="0" err="1">
                <a:solidFill>
                  <a:schemeClr val="bg1"/>
                </a:solidFill>
                <a:latin typeface="Cambria" panose="02040503050406030204" pitchFamily="18" charset="0"/>
                <a:ea typeface="Cambria" panose="02040503050406030204" pitchFamily="18" charset="0"/>
              </a:rPr>
              <a:t>teknologiudvalg</a:t>
            </a:r>
            <a:r>
              <a:rPr lang="en-US" sz="1400" noProof="0" dirty="0">
                <a:solidFill>
                  <a:schemeClr val="bg1"/>
                </a:solidFill>
                <a:latin typeface="Cambria" panose="02040503050406030204" pitchFamily="18" charset="0"/>
                <a:ea typeface="Cambria" panose="02040503050406030204" pitchFamily="18" charset="0"/>
              </a:rPr>
              <a:t>, </a:t>
            </a:r>
            <a:r>
              <a:rPr lang="en-US" sz="1400" noProof="0" dirty="0" err="1">
                <a:solidFill>
                  <a:schemeClr val="bg1"/>
                </a:solidFill>
                <a:latin typeface="Cambria" panose="02040503050406030204" pitchFamily="18" charset="0"/>
                <a:ea typeface="Cambria" panose="02040503050406030204" pitchFamily="18" charset="0"/>
              </a:rPr>
              <a:t>nomineret</a:t>
            </a:r>
            <a:r>
              <a:rPr lang="en-US" sz="1400" noProof="0" dirty="0">
                <a:solidFill>
                  <a:schemeClr val="bg1"/>
                </a:solidFill>
                <a:latin typeface="Cambria" panose="02040503050406030204" pitchFamily="18" charset="0"/>
                <a:ea typeface="Cambria" panose="02040503050406030204" pitchFamily="18" charset="0"/>
              </a:rPr>
              <a:t> til 100 </a:t>
            </a:r>
            <a:r>
              <a:rPr lang="en-US" sz="1400" noProof="0" dirty="0" err="1">
                <a:solidFill>
                  <a:schemeClr val="bg1"/>
                </a:solidFill>
                <a:latin typeface="Cambria" panose="02040503050406030204" pitchFamily="18" charset="0"/>
                <a:ea typeface="Cambria" panose="02040503050406030204" pitchFamily="18" charset="0"/>
              </a:rPr>
              <a:t>Wome</a:t>
            </a:r>
            <a:r>
              <a:rPr lang="en-US" sz="1400" dirty="0">
                <a:solidFill>
                  <a:schemeClr val="bg1"/>
                </a:solidFill>
                <a:latin typeface="Cambria" panose="02040503050406030204" pitchFamily="18" charset="0"/>
                <a:ea typeface="Cambria" panose="02040503050406030204" pitchFamily="18" charset="0"/>
              </a:rPr>
              <a:t>n in AI</a:t>
            </a:r>
            <a:endParaRPr lang="en-US" sz="1400" noProof="0" dirty="0">
              <a:solidFill>
                <a:schemeClr val="bg1"/>
              </a:solidFill>
              <a:latin typeface="Cambria" panose="02040503050406030204" pitchFamily="18" charset="0"/>
              <a:ea typeface="Cambria" panose="02040503050406030204" pitchFamily="18" charset="0"/>
            </a:endParaRPr>
          </a:p>
          <a:p>
            <a:r>
              <a:rPr lang="en-US" sz="1400" noProof="0" dirty="0">
                <a:solidFill>
                  <a:schemeClr val="bg1"/>
                </a:solidFill>
                <a:latin typeface="Cambria" panose="02040503050406030204" pitchFamily="18" charset="0"/>
                <a:ea typeface="Cambria" panose="02040503050406030204" pitchFamily="18" charset="0"/>
              </a:rPr>
              <a:t>DLA Piper Denmark</a:t>
            </a:r>
            <a:r>
              <a:rPr lang="en-US" sz="1400" dirty="0">
                <a:solidFill>
                  <a:schemeClr val="bg1"/>
                </a:solidFill>
                <a:latin typeface="Cambria" panose="02040503050406030204" pitchFamily="18" charset="0"/>
                <a:ea typeface="Cambria" panose="02040503050406030204" pitchFamily="18" charset="0"/>
              </a:rPr>
              <a:t>, </a:t>
            </a:r>
            <a:r>
              <a:rPr lang="en-US" sz="1400" dirty="0">
                <a:solidFill>
                  <a:schemeClr val="bg1"/>
                </a:solidFill>
                <a:latin typeface="Cambria" panose="02040503050406030204" pitchFamily="18" charset="0"/>
                <a:ea typeface="Cambria" panose="02040503050406030204" pitchFamily="18" charset="0"/>
                <a:hlinkClick r:id="rId2"/>
              </a:rPr>
              <a:t>marlene.plas@dk.dlapiper.com</a:t>
            </a:r>
            <a:r>
              <a:rPr lang="en-US" sz="1400" dirty="0">
                <a:solidFill>
                  <a:schemeClr val="bg1"/>
                </a:solidFill>
                <a:latin typeface="Cambria" panose="02040503050406030204" pitchFamily="18" charset="0"/>
                <a:ea typeface="Cambria" panose="02040503050406030204" pitchFamily="18" charset="0"/>
              </a:rPr>
              <a:t>, +4522478218</a:t>
            </a:r>
            <a:endParaRPr lang="en-US" sz="1400" noProof="0" dirty="0">
              <a:solidFill>
                <a:schemeClr val="bg1"/>
              </a:solidFill>
              <a:latin typeface="Cambria" panose="02040503050406030204" pitchFamily="18" charset="0"/>
              <a:ea typeface="Cambria" panose="02040503050406030204" pitchFamily="18" charset="0"/>
            </a:endParaRPr>
          </a:p>
          <a:p>
            <a:endParaRPr lang="en-US" sz="1400" noProof="0" dirty="0">
              <a:solidFill>
                <a:schemeClr val="bg1"/>
              </a:solidFill>
              <a:latin typeface="Cambria" panose="02040503050406030204" pitchFamily="18" charset="0"/>
              <a:ea typeface="Cambria" panose="02040503050406030204" pitchFamily="18" charset="0"/>
            </a:endParaRPr>
          </a:p>
          <a:p>
            <a:r>
              <a:rPr lang="da-DK" sz="1400" dirty="0">
                <a:solidFill>
                  <a:schemeClr val="bg1"/>
                </a:solidFill>
                <a:latin typeface="Cambria" panose="02040503050406030204" pitchFamily="18" charset="0"/>
                <a:ea typeface="Cambria" panose="02040503050406030204" pitchFamily="18" charset="0"/>
              </a:rPr>
              <a:t>Marlene Winther Plas er specialiseret i IT-ret, herunder AI og </a:t>
            </a:r>
            <a:r>
              <a:rPr lang="da-DK" sz="1400" dirty="0" err="1">
                <a:solidFill>
                  <a:schemeClr val="bg1"/>
                </a:solidFill>
                <a:latin typeface="Cambria" panose="02040503050406030204" pitchFamily="18" charset="0"/>
                <a:ea typeface="Cambria" panose="02040503050406030204" pitchFamily="18" charset="0"/>
              </a:rPr>
              <a:t>databeskyttelse</a:t>
            </a:r>
            <a:r>
              <a:rPr lang="da-DK" sz="1400" dirty="0">
                <a:solidFill>
                  <a:schemeClr val="bg1"/>
                </a:solidFill>
                <a:latin typeface="Cambria" panose="02040503050406030204" pitchFamily="18" charset="0"/>
                <a:ea typeface="Cambria" panose="02040503050406030204" pitchFamily="18" charset="0"/>
              </a:rPr>
              <a:t> og rådgiver danske og udenlandske virksomheder, offentlige myndigheder, den almene sektor inden for sit ekspertiseområde. Hun assisterer i forbindelse med IT-udbud, forhandling og udarbejdelse af komplekse teknologi- og databeskyttelsesaftaler, AI-projekter, </a:t>
            </a:r>
            <a:r>
              <a:rPr lang="da-DK" sz="1400" dirty="0" err="1">
                <a:solidFill>
                  <a:schemeClr val="bg1"/>
                </a:solidFill>
                <a:latin typeface="Cambria" panose="02040503050406030204" pitchFamily="18" charset="0"/>
                <a:ea typeface="Cambria" panose="02040503050406030204" pitchFamily="18" charset="0"/>
              </a:rPr>
              <a:t>outsourcingprojekter</a:t>
            </a:r>
            <a:r>
              <a:rPr lang="da-DK" sz="1400" dirty="0">
                <a:solidFill>
                  <a:schemeClr val="bg1"/>
                </a:solidFill>
                <a:latin typeface="Cambria" panose="02040503050406030204" pitchFamily="18" charset="0"/>
                <a:ea typeface="Cambria" panose="02040503050406030204" pitchFamily="18" charset="0"/>
              </a:rPr>
              <a:t>, udviklingsprojekter, cybersikkerhed/NIS2 og større teknologirelaterede transaktioner.</a:t>
            </a:r>
            <a:endParaRPr lang="en-US" sz="1400" noProof="0" dirty="0">
              <a:solidFill>
                <a:schemeClr val="bg1"/>
              </a:solidFill>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7F95AFB8-5B4D-6991-50B6-06683F126DF6}"/>
              </a:ext>
            </a:extLst>
          </p:cNvPr>
          <p:cNvPicPr>
            <a:picLocks noChangeAspect="1"/>
          </p:cNvPicPr>
          <p:nvPr/>
        </p:nvPicPr>
        <p:blipFill>
          <a:blip r:embed="rId3"/>
          <a:srcRect b="28662"/>
          <a:stretch>
            <a:fillRect/>
          </a:stretch>
        </p:blipFill>
        <p:spPr>
          <a:xfrm>
            <a:off x="2696308" y="1776412"/>
            <a:ext cx="2525999" cy="2681869"/>
          </a:xfrm>
          <a:prstGeom prst="rect">
            <a:avLst/>
          </a:prstGeom>
        </p:spPr>
      </p:pic>
      <p:sp>
        <p:nvSpPr>
          <p:cNvPr id="8" name="TextBox 7">
            <a:extLst>
              <a:ext uri="{FF2B5EF4-FFF2-40B4-BE49-F238E27FC236}">
                <a16:creationId xmlns:a16="http://schemas.microsoft.com/office/drawing/2014/main" id="{67F4C7EB-CD7B-6227-6FD8-5B4B97C963DF}"/>
              </a:ext>
            </a:extLst>
          </p:cNvPr>
          <p:cNvSpPr txBox="1"/>
          <p:nvPr/>
        </p:nvSpPr>
        <p:spPr>
          <a:xfrm>
            <a:off x="2605597" y="4493765"/>
            <a:ext cx="6098958" cy="577081"/>
          </a:xfrm>
          <a:prstGeom prst="rect">
            <a:avLst/>
          </a:prstGeom>
          <a:noFill/>
        </p:spPr>
        <p:txBody>
          <a:bodyPr wrap="square">
            <a:spAutoFit/>
          </a:bodyPr>
          <a:lstStyle/>
          <a:p>
            <a:r>
              <a:rPr lang="en-US" sz="1050" noProof="0" dirty="0">
                <a:solidFill>
                  <a:schemeClr val="bg1"/>
                </a:solidFill>
                <a:latin typeface="Cambria" panose="02040503050406030204" pitchFamily="18" charset="0"/>
                <a:ea typeface="Cambria" panose="02040503050406030204" pitchFamily="18" charset="0"/>
              </a:rPr>
              <a:t>E-mail: marlene.plas@dk.dlapiper.com</a:t>
            </a:r>
          </a:p>
          <a:p>
            <a:r>
              <a:rPr lang="en-US" sz="1050" noProof="0" dirty="0">
                <a:solidFill>
                  <a:schemeClr val="bg1"/>
                </a:solidFill>
                <a:latin typeface="Cambria" panose="02040503050406030204" pitchFamily="18" charset="0"/>
                <a:ea typeface="Cambria" panose="02040503050406030204" pitchFamily="18" charset="0"/>
              </a:rPr>
              <a:t>Telephone: +45 33 34 00 47</a:t>
            </a:r>
          </a:p>
          <a:p>
            <a:r>
              <a:rPr lang="en-US" sz="1050" noProof="0" dirty="0">
                <a:solidFill>
                  <a:schemeClr val="bg1"/>
                </a:solidFill>
                <a:latin typeface="Cambria" panose="02040503050406030204" pitchFamily="18" charset="0"/>
                <a:ea typeface="Cambria" panose="02040503050406030204" pitchFamily="18" charset="0"/>
              </a:rPr>
              <a:t>Mobile: +45 22 47 82 18</a:t>
            </a:r>
          </a:p>
        </p:txBody>
      </p:sp>
    </p:spTree>
    <p:extLst>
      <p:ext uri="{BB962C8B-B14F-4D97-AF65-F5344CB8AC3E}">
        <p14:creationId xmlns:p14="http://schemas.microsoft.com/office/powerpoint/2010/main" val="70193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p:txBody>
          <a:bodyPr/>
          <a:lstStyle/>
          <a:p>
            <a:endParaRPr lang="en-US" dirty="0"/>
          </a:p>
        </p:txBody>
      </p:sp>
      <p:sp>
        <p:nvSpPr>
          <p:cNvPr id="2" name="Title 1"/>
          <p:cNvSpPr>
            <a:spLocks noGrp="1"/>
          </p:cNvSpPr>
          <p:nvPr>
            <p:ph type="title"/>
          </p:nvPr>
        </p:nvSpPr>
        <p:spPr/>
        <p:txBody>
          <a:bodyPr/>
          <a:lstStyle/>
          <a:p>
            <a:r>
              <a:rPr lang="en-US" dirty="0"/>
              <a:t>AI-governance</a:t>
            </a:r>
          </a:p>
        </p:txBody>
      </p:sp>
      <p:sp>
        <p:nvSpPr>
          <p:cNvPr id="27" name="Rectangle 15"/>
          <p:cNvSpPr>
            <a:spLocks noChangeArrowheads="1"/>
          </p:cNvSpPr>
          <p:nvPr/>
        </p:nvSpPr>
        <p:spPr bwMode="auto">
          <a:xfrm>
            <a:off x="515938" y="4242181"/>
            <a:ext cx="3804602" cy="2066544"/>
          </a:xfrm>
          <a:prstGeom prst="rect">
            <a:avLst/>
          </a:prstGeom>
          <a:solidFill>
            <a:schemeClr val="tx1"/>
          </a:solidFill>
          <a:ln>
            <a:solidFill>
              <a:schemeClr val="tx1"/>
            </a:solidFill>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a:solidFill>
                <a:srgbClr val="0073CF"/>
              </a:solidFill>
            </a:endParaRPr>
          </a:p>
        </p:txBody>
      </p:sp>
      <p:sp>
        <p:nvSpPr>
          <p:cNvPr id="28" name="Rectangle 15"/>
          <p:cNvSpPr>
            <a:spLocks noChangeArrowheads="1"/>
          </p:cNvSpPr>
          <p:nvPr/>
        </p:nvSpPr>
        <p:spPr bwMode="auto">
          <a:xfrm>
            <a:off x="513551" y="1866288"/>
            <a:ext cx="3808005" cy="2066544"/>
          </a:xfrm>
          <a:prstGeom prst="rect">
            <a:avLst/>
          </a:prstGeom>
          <a:solidFill>
            <a:schemeClr val="bg1"/>
          </a:solidFill>
          <a:ln>
            <a:noFill/>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dirty="0">
              <a:solidFill>
                <a:srgbClr val="0073CF"/>
              </a:solidFill>
            </a:endParaRPr>
          </a:p>
        </p:txBody>
      </p:sp>
      <p:sp>
        <p:nvSpPr>
          <p:cNvPr id="4" name="Rounded Rectangle 3"/>
          <p:cNvSpPr>
            <a:spLocks/>
          </p:cNvSpPr>
          <p:nvPr/>
        </p:nvSpPr>
        <p:spPr>
          <a:xfrm>
            <a:off x="515938" y="3854012"/>
            <a:ext cx="3804601" cy="458002"/>
          </a:xfrm>
          <a:prstGeom prst="roundRect">
            <a:avLst>
              <a:gd name="adj" fmla="val 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a:endParaRPr>
          </a:p>
        </p:txBody>
      </p:sp>
      <p:sp>
        <p:nvSpPr>
          <p:cNvPr id="11" name="Content Placeholder 2"/>
          <p:cNvSpPr txBox="1">
            <a:spLocks/>
          </p:cNvSpPr>
          <p:nvPr/>
        </p:nvSpPr>
        <p:spPr>
          <a:xfrm>
            <a:off x="645490" y="1954260"/>
            <a:ext cx="3328103" cy="15652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500"/>
              </a:spcBef>
              <a:buNone/>
            </a:pPr>
            <a:r>
              <a:rPr lang="en-US" sz="1400" b="1" dirty="0" err="1">
                <a:latin typeface="Arial"/>
              </a:rPr>
              <a:t>Politikker</a:t>
            </a:r>
            <a:r>
              <a:rPr lang="en-US" sz="1400" b="1" dirty="0">
                <a:latin typeface="Arial"/>
              </a:rPr>
              <a:t> </a:t>
            </a:r>
            <a:r>
              <a:rPr lang="en-US" sz="1400" b="1" dirty="0" err="1">
                <a:latin typeface="Arial"/>
              </a:rPr>
              <a:t>på</a:t>
            </a:r>
            <a:r>
              <a:rPr lang="en-US" sz="1400" b="1" dirty="0">
                <a:latin typeface="Arial"/>
              </a:rPr>
              <a:t> </a:t>
            </a:r>
            <a:r>
              <a:rPr lang="en-US" sz="1400" b="1" dirty="0" err="1">
                <a:latin typeface="Arial"/>
              </a:rPr>
              <a:t>tværs</a:t>
            </a:r>
            <a:r>
              <a:rPr lang="en-US" sz="1400" b="1" dirty="0">
                <a:latin typeface="Arial"/>
              </a:rPr>
              <a:t> </a:t>
            </a:r>
            <a:r>
              <a:rPr lang="en-US" sz="1400" b="1" dirty="0" err="1">
                <a:latin typeface="Arial"/>
              </a:rPr>
              <a:t>af</a:t>
            </a:r>
            <a:r>
              <a:rPr lang="en-US" sz="1400" b="1" dirty="0">
                <a:latin typeface="Arial"/>
              </a:rPr>
              <a:t> </a:t>
            </a:r>
            <a:r>
              <a:rPr lang="en-US" sz="1400" b="1" dirty="0" err="1">
                <a:latin typeface="Arial"/>
              </a:rPr>
              <a:t>virksomheder</a:t>
            </a:r>
            <a:endParaRPr lang="en-US" sz="1400" b="1" dirty="0">
              <a:latin typeface="Arial"/>
            </a:endParaRPr>
          </a:p>
          <a:p>
            <a:pPr>
              <a:spcBef>
                <a:spcPts val="500"/>
              </a:spcBef>
            </a:pPr>
            <a:r>
              <a:rPr lang="en-US" sz="1400" dirty="0" err="1">
                <a:latin typeface="Arial"/>
              </a:rPr>
              <a:t>Vejledning</a:t>
            </a:r>
            <a:r>
              <a:rPr lang="en-US" sz="1400" dirty="0">
                <a:latin typeface="Arial"/>
              </a:rPr>
              <a:t> </a:t>
            </a:r>
            <a:r>
              <a:rPr lang="en-US" sz="1400" dirty="0" err="1">
                <a:latin typeface="Arial"/>
              </a:rPr>
              <a:t>vedrørende</a:t>
            </a:r>
            <a:r>
              <a:rPr lang="en-US" sz="1400" dirty="0">
                <a:latin typeface="Arial"/>
              </a:rPr>
              <a:t> </a:t>
            </a:r>
            <a:r>
              <a:rPr lang="en-US" sz="1400" dirty="0" err="1">
                <a:latin typeface="Arial"/>
              </a:rPr>
              <a:t>brug</a:t>
            </a:r>
            <a:r>
              <a:rPr lang="en-US" sz="1400" dirty="0">
                <a:latin typeface="Arial"/>
              </a:rPr>
              <a:t> </a:t>
            </a:r>
            <a:r>
              <a:rPr lang="en-US" sz="1400" dirty="0" err="1">
                <a:latin typeface="Arial"/>
              </a:rPr>
              <a:t>af</a:t>
            </a:r>
            <a:r>
              <a:rPr lang="en-US" sz="1400" dirty="0">
                <a:latin typeface="Arial"/>
              </a:rPr>
              <a:t> AI</a:t>
            </a:r>
          </a:p>
          <a:p>
            <a:pPr>
              <a:spcBef>
                <a:spcPts val="500"/>
              </a:spcBef>
            </a:pPr>
            <a:r>
              <a:rPr lang="en-US" sz="1400" dirty="0" err="1">
                <a:latin typeface="Arial"/>
              </a:rPr>
              <a:t>Hvilke</a:t>
            </a:r>
            <a:r>
              <a:rPr lang="en-US" sz="1400" dirty="0">
                <a:latin typeface="Arial"/>
              </a:rPr>
              <a:t> AI-</a:t>
            </a:r>
            <a:r>
              <a:rPr lang="en-US" sz="1400" dirty="0" err="1">
                <a:latin typeface="Arial"/>
              </a:rPr>
              <a:t>systemer</a:t>
            </a:r>
            <a:r>
              <a:rPr lang="en-US" sz="1400" dirty="0">
                <a:latin typeface="Arial"/>
              </a:rPr>
              <a:t> </a:t>
            </a:r>
            <a:r>
              <a:rPr lang="en-US" sz="1400" dirty="0" err="1">
                <a:latin typeface="Arial"/>
              </a:rPr>
              <a:t>anvender</a:t>
            </a:r>
            <a:r>
              <a:rPr lang="en-US" sz="1400" dirty="0">
                <a:latin typeface="Arial"/>
              </a:rPr>
              <a:t> vi </a:t>
            </a:r>
          </a:p>
          <a:p>
            <a:pPr marL="0" indent="0">
              <a:spcBef>
                <a:spcPts val="500"/>
              </a:spcBef>
              <a:buNone/>
            </a:pPr>
            <a:endParaRPr lang="en-US" dirty="0">
              <a:latin typeface="Arial"/>
            </a:endParaRPr>
          </a:p>
        </p:txBody>
      </p:sp>
      <p:sp>
        <p:nvSpPr>
          <p:cNvPr id="38" name="Rectangle 15"/>
          <p:cNvSpPr>
            <a:spLocks noChangeArrowheads="1"/>
          </p:cNvSpPr>
          <p:nvPr/>
        </p:nvSpPr>
        <p:spPr bwMode="auto">
          <a:xfrm>
            <a:off x="4321557" y="4242181"/>
            <a:ext cx="3671823" cy="2066544"/>
          </a:xfrm>
          <a:prstGeom prst="rect">
            <a:avLst/>
          </a:prstGeom>
          <a:solidFill>
            <a:schemeClr val="bg1"/>
          </a:solidFill>
          <a:ln>
            <a:noFill/>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a:solidFill>
                <a:srgbClr val="0073CF"/>
              </a:solidFill>
            </a:endParaRPr>
          </a:p>
        </p:txBody>
      </p:sp>
      <p:sp>
        <p:nvSpPr>
          <p:cNvPr id="39" name="Rectangle 15"/>
          <p:cNvSpPr>
            <a:spLocks noChangeArrowheads="1"/>
          </p:cNvSpPr>
          <p:nvPr/>
        </p:nvSpPr>
        <p:spPr bwMode="auto">
          <a:xfrm>
            <a:off x="4321557" y="1866288"/>
            <a:ext cx="3671823" cy="2066544"/>
          </a:xfrm>
          <a:prstGeom prst="rect">
            <a:avLst/>
          </a:prstGeom>
          <a:solidFill>
            <a:schemeClr val="accent5">
              <a:lumMod val="50000"/>
            </a:schemeClr>
          </a:solidFill>
          <a:ln>
            <a:solidFill>
              <a:schemeClr val="accent5">
                <a:lumMod val="50000"/>
              </a:schemeClr>
            </a:solidFill>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a:solidFill>
                <a:srgbClr val="0073CF"/>
              </a:solidFill>
            </a:endParaRPr>
          </a:p>
        </p:txBody>
      </p:sp>
      <p:sp>
        <p:nvSpPr>
          <p:cNvPr id="40" name="Rounded Rectangle 39"/>
          <p:cNvSpPr>
            <a:spLocks/>
          </p:cNvSpPr>
          <p:nvPr/>
        </p:nvSpPr>
        <p:spPr>
          <a:xfrm>
            <a:off x="4322211" y="3854012"/>
            <a:ext cx="3671081" cy="458002"/>
          </a:xfrm>
          <a:prstGeom prst="roundRect">
            <a:avLst>
              <a:gd name="adj" fmla="val 0"/>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a:endParaRPr>
          </a:p>
        </p:txBody>
      </p:sp>
      <p:sp>
        <p:nvSpPr>
          <p:cNvPr id="45" name="Rectangle 15"/>
          <p:cNvSpPr>
            <a:spLocks noChangeArrowheads="1"/>
          </p:cNvSpPr>
          <p:nvPr/>
        </p:nvSpPr>
        <p:spPr bwMode="auto">
          <a:xfrm>
            <a:off x="7993380" y="4242181"/>
            <a:ext cx="3656044" cy="2066544"/>
          </a:xfrm>
          <a:prstGeom prst="rect">
            <a:avLst/>
          </a:prstGeom>
          <a:solidFill>
            <a:schemeClr val="tx1"/>
          </a:solidFill>
          <a:ln>
            <a:solidFill>
              <a:schemeClr val="tx1"/>
            </a:solidFill>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a:solidFill>
                <a:srgbClr val="0073CF"/>
              </a:solidFill>
            </a:endParaRPr>
          </a:p>
        </p:txBody>
      </p:sp>
      <p:sp>
        <p:nvSpPr>
          <p:cNvPr id="46" name="Rectangle 15"/>
          <p:cNvSpPr>
            <a:spLocks noChangeArrowheads="1"/>
          </p:cNvSpPr>
          <p:nvPr/>
        </p:nvSpPr>
        <p:spPr bwMode="auto">
          <a:xfrm>
            <a:off x="7993292" y="1866288"/>
            <a:ext cx="3656132" cy="2066544"/>
          </a:xfrm>
          <a:prstGeom prst="rect">
            <a:avLst/>
          </a:prstGeom>
          <a:solidFill>
            <a:schemeClr val="bg1"/>
          </a:solidFill>
          <a:ln>
            <a:noFill/>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a:solidFill>
                <a:srgbClr val="0073CF"/>
              </a:solidFill>
            </a:endParaRPr>
          </a:p>
        </p:txBody>
      </p:sp>
      <p:sp>
        <p:nvSpPr>
          <p:cNvPr id="47" name="Rounded Rectangle 46"/>
          <p:cNvSpPr>
            <a:spLocks/>
          </p:cNvSpPr>
          <p:nvPr/>
        </p:nvSpPr>
        <p:spPr>
          <a:xfrm>
            <a:off x="7993722" y="3854012"/>
            <a:ext cx="3652870" cy="458002"/>
          </a:xfrm>
          <a:prstGeom prst="roundRect">
            <a:avLst>
              <a:gd name="adj" fmla="val 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a:endParaRPr>
          </a:p>
        </p:txBody>
      </p:sp>
      <p:sp>
        <p:nvSpPr>
          <p:cNvPr id="6" name="Slide Number Placeholder 5">
            <a:extLst>
              <a:ext uri="{FF2B5EF4-FFF2-40B4-BE49-F238E27FC236}">
                <a16:creationId xmlns:a16="http://schemas.microsoft.com/office/drawing/2014/main" id="{63F5A3E9-A976-2F4E-8E0C-24B2045154B1}"/>
              </a:ext>
            </a:extLst>
          </p:cNvPr>
          <p:cNvSpPr>
            <a:spLocks noGrp="1"/>
          </p:cNvSpPr>
          <p:nvPr>
            <p:ph type="sldNum" sz="quarter" idx="12"/>
          </p:nvPr>
        </p:nvSpPr>
        <p:spPr/>
        <p:txBody>
          <a:bodyPr/>
          <a:lstStyle/>
          <a:p>
            <a:fld id="{F9591D4C-BB8F-AE46-BE73-C616F30BBC5B}" type="slidenum">
              <a:rPr lang="en-US"/>
              <a:pPr/>
              <a:t>20</a:t>
            </a:fld>
            <a:endParaRPr lang="en-US" dirty="0"/>
          </a:p>
        </p:txBody>
      </p:sp>
      <p:sp>
        <p:nvSpPr>
          <p:cNvPr id="8" name="Content Placeholder 2">
            <a:extLst>
              <a:ext uri="{FF2B5EF4-FFF2-40B4-BE49-F238E27FC236}">
                <a16:creationId xmlns:a16="http://schemas.microsoft.com/office/drawing/2014/main" id="{888C7C31-F85E-BAD6-A624-A36BEE5445B3}"/>
              </a:ext>
            </a:extLst>
          </p:cNvPr>
          <p:cNvSpPr txBox="1">
            <a:spLocks/>
          </p:cNvSpPr>
          <p:nvPr/>
        </p:nvSpPr>
        <p:spPr>
          <a:xfrm>
            <a:off x="681868" y="4181351"/>
            <a:ext cx="2334534" cy="15652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500"/>
              </a:spcBef>
              <a:buNone/>
            </a:pPr>
            <a:r>
              <a:rPr lang="en-US" sz="1400" b="1" dirty="0" err="1">
                <a:solidFill>
                  <a:schemeClr val="bg1"/>
                </a:solidFill>
                <a:latin typeface="Arial"/>
              </a:rPr>
              <a:t>Træning</a:t>
            </a:r>
            <a:r>
              <a:rPr lang="en-US" sz="1400" b="1" dirty="0">
                <a:solidFill>
                  <a:schemeClr val="bg1"/>
                </a:solidFill>
                <a:latin typeface="Arial"/>
              </a:rPr>
              <a:t> </a:t>
            </a:r>
            <a:r>
              <a:rPr lang="en-US" sz="1400" b="1" dirty="0" err="1">
                <a:solidFill>
                  <a:schemeClr val="bg1"/>
                </a:solidFill>
                <a:latin typeface="Arial"/>
              </a:rPr>
              <a:t>og</a:t>
            </a:r>
            <a:r>
              <a:rPr lang="en-US" sz="1400" b="1" dirty="0">
                <a:solidFill>
                  <a:schemeClr val="bg1"/>
                </a:solidFill>
                <a:latin typeface="Arial"/>
              </a:rPr>
              <a:t> </a:t>
            </a:r>
            <a:r>
              <a:rPr lang="en-US" sz="1400" b="1" dirty="0" err="1">
                <a:solidFill>
                  <a:schemeClr val="bg1"/>
                </a:solidFill>
                <a:latin typeface="Arial"/>
              </a:rPr>
              <a:t>uddannelse</a:t>
            </a:r>
            <a:endParaRPr lang="en-US" sz="1400" b="1" dirty="0">
              <a:solidFill>
                <a:schemeClr val="bg1"/>
              </a:solidFill>
              <a:latin typeface="Arial"/>
            </a:endParaRPr>
          </a:p>
          <a:p>
            <a:pPr>
              <a:spcBef>
                <a:spcPts val="500"/>
              </a:spcBef>
            </a:pPr>
            <a:r>
              <a:rPr lang="en-US" sz="1400" dirty="0" err="1">
                <a:solidFill>
                  <a:schemeClr val="bg1"/>
                </a:solidFill>
                <a:latin typeface="Arial"/>
              </a:rPr>
              <a:t>Uddannelse</a:t>
            </a:r>
            <a:r>
              <a:rPr lang="en-US" sz="1400" dirty="0">
                <a:solidFill>
                  <a:schemeClr val="bg1"/>
                </a:solidFill>
                <a:latin typeface="Arial"/>
              </a:rPr>
              <a:t> </a:t>
            </a:r>
            <a:r>
              <a:rPr lang="en-US" sz="1400" dirty="0" err="1">
                <a:solidFill>
                  <a:schemeClr val="bg1"/>
                </a:solidFill>
                <a:latin typeface="Arial"/>
              </a:rPr>
              <a:t>af</a:t>
            </a:r>
            <a:r>
              <a:rPr lang="en-US" sz="1400" dirty="0">
                <a:solidFill>
                  <a:schemeClr val="bg1"/>
                </a:solidFill>
                <a:latin typeface="Arial"/>
              </a:rPr>
              <a:t> </a:t>
            </a:r>
            <a:r>
              <a:rPr lang="en-US" sz="1400" dirty="0" err="1">
                <a:solidFill>
                  <a:schemeClr val="bg1"/>
                </a:solidFill>
                <a:latin typeface="Arial"/>
              </a:rPr>
              <a:t>bestyrelsen</a:t>
            </a:r>
            <a:endParaRPr lang="en-US" sz="1400" dirty="0">
              <a:solidFill>
                <a:schemeClr val="bg1"/>
              </a:solidFill>
              <a:latin typeface="Arial"/>
            </a:endParaRPr>
          </a:p>
          <a:p>
            <a:pPr>
              <a:spcBef>
                <a:spcPts val="500"/>
              </a:spcBef>
            </a:pPr>
            <a:r>
              <a:rPr lang="en-US" sz="1400" dirty="0" err="1">
                <a:solidFill>
                  <a:schemeClr val="bg1"/>
                </a:solidFill>
                <a:latin typeface="Arial"/>
              </a:rPr>
              <a:t>Træning</a:t>
            </a:r>
            <a:r>
              <a:rPr lang="en-US" sz="1400" dirty="0">
                <a:solidFill>
                  <a:schemeClr val="bg1"/>
                </a:solidFill>
                <a:latin typeface="Arial"/>
              </a:rPr>
              <a:t> </a:t>
            </a:r>
            <a:r>
              <a:rPr lang="en-US" sz="1400" dirty="0" err="1">
                <a:solidFill>
                  <a:schemeClr val="bg1"/>
                </a:solidFill>
                <a:latin typeface="Arial"/>
              </a:rPr>
              <a:t>af</a:t>
            </a:r>
            <a:r>
              <a:rPr lang="en-US" sz="1400" dirty="0">
                <a:solidFill>
                  <a:schemeClr val="bg1"/>
                </a:solidFill>
                <a:latin typeface="Arial"/>
              </a:rPr>
              <a:t> </a:t>
            </a:r>
            <a:r>
              <a:rPr lang="en-US" sz="1400" dirty="0" err="1">
                <a:solidFill>
                  <a:schemeClr val="bg1"/>
                </a:solidFill>
                <a:latin typeface="Arial"/>
              </a:rPr>
              <a:t>forretningsenheder</a:t>
            </a:r>
            <a:endParaRPr lang="en-US" sz="1400" dirty="0">
              <a:solidFill>
                <a:schemeClr val="bg1"/>
              </a:solidFill>
              <a:latin typeface="Arial"/>
            </a:endParaRPr>
          </a:p>
          <a:p>
            <a:pPr>
              <a:spcBef>
                <a:spcPts val="500"/>
              </a:spcBef>
            </a:pPr>
            <a:r>
              <a:rPr lang="en-US" sz="1400" dirty="0">
                <a:solidFill>
                  <a:schemeClr val="bg1"/>
                </a:solidFill>
                <a:latin typeface="Arial"/>
              </a:rPr>
              <a:t>E-learning</a:t>
            </a:r>
            <a:endParaRPr lang="en-US" dirty="0">
              <a:solidFill>
                <a:schemeClr val="bg1"/>
              </a:solidFill>
              <a:latin typeface="Arial"/>
            </a:endParaRPr>
          </a:p>
        </p:txBody>
      </p:sp>
      <p:sp>
        <p:nvSpPr>
          <p:cNvPr id="10" name="Content Placeholder 2">
            <a:extLst>
              <a:ext uri="{FF2B5EF4-FFF2-40B4-BE49-F238E27FC236}">
                <a16:creationId xmlns:a16="http://schemas.microsoft.com/office/drawing/2014/main" id="{EF4BF6CF-261E-2138-DCED-AE27E8B2AB97}"/>
              </a:ext>
            </a:extLst>
          </p:cNvPr>
          <p:cNvSpPr txBox="1">
            <a:spLocks/>
          </p:cNvSpPr>
          <p:nvPr/>
        </p:nvSpPr>
        <p:spPr>
          <a:xfrm>
            <a:off x="4611286" y="1954259"/>
            <a:ext cx="3211954" cy="15652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500"/>
              </a:spcBef>
              <a:buNone/>
            </a:pPr>
            <a:r>
              <a:rPr lang="en-US" sz="1400" b="1" dirty="0" err="1">
                <a:solidFill>
                  <a:schemeClr val="bg1"/>
                </a:solidFill>
                <a:latin typeface="Arial"/>
              </a:rPr>
              <a:t>Vurdering</a:t>
            </a:r>
            <a:r>
              <a:rPr lang="en-US" sz="1400" b="1" dirty="0">
                <a:solidFill>
                  <a:schemeClr val="bg1"/>
                </a:solidFill>
                <a:latin typeface="Arial"/>
              </a:rPr>
              <a:t> </a:t>
            </a:r>
            <a:r>
              <a:rPr lang="en-US" sz="1400" b="1" dirty="0" err="1">
                <a:solidFill>
                  <a:schemeClr val="bg1"/>
                </a:solidFill>
                <a:latin typeface="Arial"/>
              </a:rPr>
              <a:t>af</a:t>
            </a:r>
            <a:r>
              <a:rPr lang="en-US" sz="1400" b="1" dirty="0">
                <a:solidFill>
                  <a:schemeClr val="bg1"/>
                </a:solidFill>
                <a:latin typeface="Arial"/>
              </a:rPr>
              <a:t> AI-use cases</a:t>
            </a:r>
          </a:p>
          <a:p>
            <a:pPr>
              <a:spcBef>
                <a:spcPts val="500"/>
              </a:spcBef>
            </a:pPr>
            <a:r>
              <a:rPr lang="en-US" sz="1400" dirty="0" err="1">
                <a:solidFill>
                  <a:schemeClr val="bg1"/>
                </a:solidFill>
                <a:latin typeface="Arial"/>
              </a:rPr>
              <a:t>Løbende</a:t>
            </a:r>
            <a:r>
              <a:rPr lang="en-US" sz="1400" dirty="0">
                <a:solidFill>
                  <a:schemeClr val="bg1"/>
                </a:solidFill>
                <a:latin typeface="Arial"/>
              </a:rPr>
              <a:t> </a:t>
            </a:r>
            <a:r>
              <a:rPr lang="en-US" sz="1400" dirty="0" err="1">
                <a:solidFill>
                  <a:schemeClr val="bg1"/>
                </a:solidFill>
                <a:latin typeface="Arial"/>
              </a:rPr>
              <a:t>vurdering</a:t>
            </a:r>
            <a:r>
              <a:rPr lang="en-US" sz="1400" dirty="0">
                <a:solidFill>
                  <a:schemeClr val="bg1"/>
                </a:solidFill>
                <a:latin typeface="Arial"/>
              </a:rPr>
              <a:t> </a:t>
            </a:r>
            <a:r>
              <a:rPr lang="en-US" sz="1400" dirty="0" err="1">
                <a:solidFill>
                  <a:schemeClr val="bg1"/>
                </a:solidFill>
                <a:latin typeface="Arial"/>
              </a:rPr>
              <a:t>af</a:t>
            </a:r>
            <a:r>
              <a:rPr lang="en-US" sz="1400" dirty="0">
                <a:solidFill>
                  <a:schemeClr val="bg1"/>
                </a:solidFill>
                <a:latin typeface="Arial"/>
              </a:rPr>
              <a:t> AI-use cases</a:t>
            </a:r>
          </a:p>
          <a:p>
            <a:pPr>
              <a:spcBef>
                <a:spcPts val="500"/>
              </a:spcBef>
            </a:pPr>
            <a:r>
              <a:rPr lang="en-US" sz="1400" dirty="0" err="1">
                <a:solidFill>
                  <a:schemeClr val="bg1"/>
                </a:solidFill>
                <a:latin typeface="Arial"/>
              </a:rPr>
              <a:t>Risiko</a:t>
            </a:r>
            <a:r>
              <a:rPr lang="en-US" sz="1400" dirty="0">
                <a:solidFill>
                  <a:schemeClr val="bg1"/>
                </a:solidFill>
                <a:latin typeface="Arial"/>
              </a:rPr>
              <a:t>- </a:t>
            </a:r>
            <a:r>
              <a:rPr lang="en-US" sz="1400" dirty="0" err="1">
                <a:solidFill>
                  <a:schemeClr val="bg1"/>
                </a:solidFill>
                <a:latin typeface="Arial"/>
              </a:rPr>
              <a:t>og</a:t>
            </a:r>
            <a:r>
              <a:rPr lang="en-US" sz="1400" dirty="0">
                <a:solidFill>
                  <a:schemeClr val="bg1"/>
                </a:solidFill>
                <a:latin typeface="Arial"/>
              </a:rPr>
              <a:t> </a:t>
            </a:r>
            <a:r>
              <a:rPr lang="en-US" sz="1400" dirty="0" err="1">
                <a:solidFill>
                  <a:schemeClr val="bg1"/>
                </a:solidFill>
                <a:latin typeface="Arial"/>
              </a:rPr>
              <a:t>afhjælpningsmatrix</a:t>
            </a:r>
            <a:r>
              <a:rPr lang="en-US" sz="1400" dirty="0">
                <a:solidFill>
                  <a:schemeClr val="bg1"/>
                </a:solidFill>
                <a:latin typeface="Arial"/>
              </a:rPr>
              <a:t> for AI-use cases</a:t>
            </a:r>
          </a:p>
        </p:txBody>
      </p:sp>
      <p:sp>
        <p:nvSpPr>
          <p:cNvPr id="12" name="Content Placeholder 2">
            <a:extLst>
              <a:ext uri="{FF2B5EF4-FFF2-40B4-BE49-F238E27FC236}">
                <a16:creationId xmlns:a16="http://schemas.microsoft.com/office/drawing/2014/main" id="{A1F5FF59-93CD-FB28-FA05-7766F00E6B44}"/>
              </a:ext>
            </a:extLst>
          </p:cNvPr>
          <p:cNvSpPr txBox="1">
            <a:spLocks/>
          </p:cNvSpPr>
          <p:nvPr/>
        </p:nvSpPr>
        <p:spPr>
          <a:xfrm>
            <a:off x="4653940" y="4527732"/>
            <a:ext cx="3211954" cy="15652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500"/>
              </a:spcBef>
              <a:buNone/>
            </a:pPr>
            <a:r>
              <a:rPr lang="en-US" sz="1400" b="1" dirty="0" err="1">
                <a:latin typeface="Arial"/>
              </a:rPr>
              <a:t>Vejledning</a:t>
            </a:r>
            <a:r>
              <a:rPr lang="en-US" sz="1400" b="1" dirty="0">
                <a:latin typeface="Arial"/>
              </a:rPr>
              <a:t> </a:t>
            </a:r>
            <a:r>
              <a:rPr lang="en-US" sz="1400" b="1" dirty="0" err="1">
                <a:latin typeface="Arial"/>
              </a:rPr>
              <a:t>til</a:t>
            </a:r>
            <a:r>
              <a:rPr lang="en-US" sz="1400" b="1" dirty="0">
                <a:latin typeface="Arial"/>
              </a:rPr>
              <a:t> </a:t>
            </a:r>
            <a:r>
              <a:rPr lang="en-US" sz="1400" b="1" dirty="0" err="1">
                <a:latin typeface="Arial"/>
              </a:rPr>
              <a:t>medarbejdere</a:t>
            </a:r>
            <a:endParaRPr lang="en-US" sz="1400" b="1" dirty="0">
              <a:latin typeface="Arial"/>
            </a:endParaRPr>
          </a:p>
          <a:p>
            <a:pPr>
              <a:spcBef>
                <a:spcPts val="500"/>
              </a:spcBef>
            </a:pPr>
            <a:r>
              <a:rPr lang="en-US" sz="1400" dirty="0">
                <a:latin typeface="Arial"/>
              </a:rPr>
              <a:t>Do’s and </a:t>
            </a:r>
            <a:r>
              <a:rPr lang="en-US" sz="1400" dirty="0" err="1">
                <a:latin typeface="Arial"/>
              </a:rPr>
              <a:t>Don’t’s</a:t>
            </a:r>
            <a:endParaRPr lang="en-US" sz="1400" dirty="0">
              <a:latin typeface="Arial"/>
            </a:endParaRPr>
          </a:p>
          <a:p>
            <a:pPr>
              <a:spcBef>
                <a:spcPts val="500"/>
              </a:spcBef>
            </a:pPr>
            <a:r>
              <a:rPr lang="en-US" sz="1400" dirty="0">
                <a:latin typeface="Arial"/>
              </a:rPr>
              <a:t>Brug </a:t>
            </a:r>
            <a:r>
              <a:rPr lang="en-US" sz="1400" dirty="0" err="1">
                <a:latin typeface="Arial"/>
              </a:rPr>
              <a:t>ofte</a:t>
            </a:r>
            <a:r>
              <a:rPr lang="en-US" sz="1400" dirty="0">
                <a:latin typeface="Arial"/>
              </a:rPr>
              <a:t> </a:t>
            </a:r>
            <a:r>
              <a:rPr lang="en-US" sz="1400" dirty="0" err="1">
                <a:latin typeface="Arial"/>
              </a:rPr>
              <a:t>stillede</a:t>
            </a:r>
            <a:r>
              <a:rPr lang="en-US" sz="1400" dirty="0">
                <a:latin typeface="Arial"/>
              </a:rPr>
              <a:t> </a:t>
            </a:r>
            <a:r>
              <a:rPr lang="en-US" sz="1400" dirty="0" err="1">
                <a:latin typeface="Arial"/>
              </a:rPr>
              <a:t>spørgsmål</a:t>
            </a:r>
            <a:endParaRPr lang="en-US" dirty="0">
              <a:latin typeface="Arial"/>
            </a:endParaRPr>
          </a:p>
        </p:txBody>
      </p:sp>
      <p:sp>
        <p:nvSpPr>
          <p:cNvPr id="13" name="Content Placeholder 2">
            <a:extLst>
              <a:ext uri="{FF2B5EF4-FFF2-40B4-BE49-F238E27FC236}">
                <a16:creationId xmlns:a16="http://schemas.microsoft.com/office/drawing/2014/main" id="{3ABE655D-452C-3E19-D979-4604004E01FA}"/>
              </a:ext>
            </a:extLst>
          </p:cNvPr>
          <p:cNvSpPr txBox="1">
            <a:spLocks/>
          </p:cNvSpPr>
          <p:nvPr/>
        </p:nvSpPr>
        <p:spPr>
          <a:xfrm>
            <a:off x="8224180" y="1975170"/>
            <a:ext cx="3189677" cy="15652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500"/>
              </a:spcBef>
              <a:buNone/>
            </a:pPr>
            <a:r>
              <a:rPr lang="en-US" sz="1400" b="1" dirty="0" err="1">
                <a:latin typeface="Arial"/>
              </a:rPr>
              <a:t>Kommunikation</a:t>
            </a:r>
            <a:endParaRPr lang="en-US" sz="1400" b="1" dirty="0">
              <a:latin typeface="Arial"/>
            </a:endParaRPr>
          </a:p>
          <a:p>
            <a:pPr>
              <a:spcBef>
                <a:spcPts val="500"/>
              </a:spcBef>
            </a:pPr>
            <a:r>
              <a:rPr lang="en-US" sz="1400" dirty="0">
                <a:latin typeface="Arial"/>
              </a:rPr>
              <a:t>Kommunikation på </a:t>
            </a:r>
            <a:r>
              <a:rPr lang="en-US" sz="1400" dirty="0" err="1">
                <a:latin typeface="Arial"/>
              </a:rPr>
              <a:t>hjemmeside</a:t>
            </a:r>
            <a:endParaRPr lang="en-US" sz="1400" dirty="0">
              <a:latin typeface="Arial"/>
            </a:endParaRPr>
          </a:p>
          <a:p>
            <a:pPr>
              <a:spcBef>
                <a:spcPts val="500"/>
              </a:spcBef>
            </a:pPr>
            <a:r>
              <a:rPr lang="en-US" sz="1400" dirty="0" err="1">
                <a:latin typeface="Arial"/>
              </a:rPr>
              <a:t>Nyhedsbreve</a:t>
            </a:r>
            <a:r>
              <a:rPr lang="en-US" sz="1400" dirty="0">
                <a:latin typeface="Arial"/>
              </a:rPr>
              <a:t>, intranet</a:t>
            </a:r>
            <a:endParaRPr lang="en-US" dirty="0">
              <a:latin typeface="Arial"/>
            </a:endParaRPr>
          </a:p>
        </p:txBody>
      </p:sp>
      <p:sp>
        <p:nvSpPr>
          <p:cNvPr id="16" name="Content Placeholder 2">
            <a:extLst>
              <a:ext uri="{FF2B5EF4-FFF2-40B4-BE49-F238E27FC236}">
                <a16:creationId xmlns:a16="http://schemas.microsoft.com/office/drawing/2014/main" id="{54249BC7-CD52-20D9-5D95-1C7E63144D36}"/>
              </a:ext>
            </a:extLst>
          </p:cNvPr>
          <p:cNvSpPr txBox="1">
            <a:spLocks/>
          </p:cNvSpPr>
          <p:nvPr/>
        </p:nvSpPr>
        <p:spPr>
          <a:xfrm>
            <a:off x="8224180" y="3932832"/>
            <a:ext cx="3189677" cy="15652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500"/>
              </a:spcBef>
              <a:buNone/>
            </a:pPr>
            <a:r>
              <a:rPr lang="en-US" sz="1400" b="1" dirty="0" err="1">
                <a:solidFill>
                  <a:schemeClr val="bg1"/>
                </a:solidFill>
                <a:latin typeface="Arial"/>
              </a:rPr>
              <a:t>Opbygning</a:t>
            </a:r>
            <a:r>
              <a:rPr lang="en-US" sz="1400" b="1" dirty="0">
                <a:solidFill>
                  <a:schemeClr val="bg1"/>
                </a:solidFill>
                <a:latin typeface="Arial"/>
              </a:rPr>
              <a:t> </a:t>
            </a:r>
            <a:r>
              <a:rPr lang="en-US" sz="1400" b="1" dirty="0" err="1">
                <a:solidFill>
                  <a:schemeClr val="bg1"/>
                </a:solidFill>
                <a:latin typeface="Arial"/>
              </a:rPr>
              <a:t>og</a:t>
            </a:r>
            <a:r>
              <a:rPr lang="en-US" sz="1400" b="1" dirty="0">
                <a:solidFill>
                  <a:schemeClr val="bg1"/>
                </a:solidFill>
                <a:latin typeface="Arial"/>
              </a:rPr>
              <a:t> </a:t>
            </a:r>
            <a:r>
              <a:rPr lang="en-US" sz="1400" b="1" dirty="0" err="1">
                <a:solidFill>
                  <a:schemeClr val="bg1"/>
                </a:solidFill>
                <a:latin typeface="Arial"/>
              </a:rPr>
              <a:t>implementering</a:t>
            </a:r>
            <a:r>
              <a:rPr lang="en-US" sz="1400" b="1" dirty="0">
                <a:solidFill>
                  <a:schemeClr val="bg1"/>
                </a:solidFill>
                <a:latin typeface="Arial"/>
              </a:rPr>
              <a:t> </a:t>
            </a:r>
            <a:r>
              <a:rPr lang="en-US" sz="1400" b="1" dirty="0" err="1">
                <a:solidFill>
                  <a:schemeClr val="bg1"/>
                </a:solidFill>
                <a:latin typeface="Arial"/>
              </a:rPr>
              <a:t>af</a:t>
            </a:r>
            <a:r>
              <a:rPr lang="en-US" sz="1400" b="1" dirty="0">
                <a:solidFill>
                  <a:schemeClr val="bg1"/>
                </a:solidFill>
                <a:latin typeface="Arial"/>
              </a:rPr>
              <a:t> </a:t>
            </a:r>
            <a:r>
              <a:rPr lang="en-US" sz="1400" b="1" dirty="0" err="1">
                <a:solidFill>
                  <a:schemeClr val="bg1"/>
                </a:solidFill>
                <a:latin typeface="Arial"/>
              </a:rPr>
              <a:t>modeller</a:t>
            </a:r>
            <a:r>
              <a:rPr lang="en-US" sz="1400" b="1" dirty="0">
                <a:solidFill>
                  <a:schemeClr val="bg1"/>
                </a:solidFill>
                <a:latin typeface="Arial"/>
              </a:rPr>
              <a:t> – </a:t>
            </a:r>
            <a:r>
              <a:rPr lang="en-US" sz="1400" b="1" dirty="0" err="1">
                <a:solidFill>
                  <a:schemeClr val="bg1"/>
                </a:solidFill>
                <a:latin typeface="Arial"/>
              </a:rPr>
              <a:t>værktøjer</a:t>
            </a:r>
            <a:endParaRPr lang="en-US" sz="1400" b="1" dirty="0">
              <a:solidFill>
                <a:schemeClr val="bg1"/>
              </a:solidFill>
              <a:latin typeface="Arial"/>
            </a:endParaRPr>
          </a:p>
          <a:p>
            <a:pPr>
              <a:spcBef>
                <a:spcPts val="500"/>
              </a:spcBef>
            </a:pPr>
            <a:r>
              <a:rPr lang="en-US" sz="1400" dirty="0">
                <a:solidFill>
                  <a:schemeClr val="bg1"/>
                </a:solidFill>
                <a:latin typeface="Arial"/>
              </a:rPr>
              <a:t>Matrix for accept/</a:t>
            </a:r>
            <a:r>
              <a:rPr lang="en-US" sz="1400" dirty="0" err="1">
                <a:solidFill>
                  <a:schemeClr val="bg1"/>
                </a:solidFill>
                <a:latin typeface="Arial"/>
              </a:rPr>
              <a:t>validering</a:t>
            </a:r>
            <a:endParaRPr lang="en-US" sz="1400" dirty="0">
              <a:solidFill>
                <a:schemeClr val="bg1"/>
              </a:solidFill>
              <a:latin typeface="Arial"/>
            </a:endParaRPr>
          </a:p>
          <a:p>
            <a:pPr>
              <a:spcBef>
                <a:spcPts val="500"/>
              </a:spcBef>
            </a:pPr>
            <a:r>
              <a:rPr lang="en-US" sz="1400" dirty="0" err="1">
                <a:solidFill>
                  <a:schemeClr val="bg1"/>
                </a:solidFill>
                <a:latin typeface="Arial"/>
              </a:rPr>
              <a:t>Funktionsspecifikke</a:t>
            </a:r>
            <a:r>
              <a:rPr lang="en-US" sz="1400" dirty="0">
                <a:solidFill>
                  <a:schemeClr val="bg1"/>
                </a:solidFill>
                <a:latin typeface="Arial"/>
              </a:rPr>
              <a:t> </a:t>
            </a:r>
            <a:r>
              <a:rPr lang="en-US" sz="1400" dirty="0" err="1">
                <a:solidFill>
                  <a:schemeClr val="bg1"/>
                </a:solidFill>
                <a:latin typeface="Arial"/>
              </a:rPr>
              <a:t>evalueringsprocedurer</a:t>
            </a:r>
            <a:r>
              <a:rPr lang="en-US" sz="1400" dirty="0">
                <a:solidFill>
                  <a:schemeClr val="bg1"/>
                </a:solidFill>
                <a:latin typeface="Arial"/>
              </a:rPr>
              <a:t> </a:t>
            </a:r>
            <a:r>
              <a:rPr lang="en-US" sz="1400" dirty="0" err="1">
                <a:solidFill>
                  <a:schemeClr val="bg1"/>
                </a:solidFill>
                <a:latin typeface="Arial"/>
              </a:rPr>
              <a:t>og</a:t>
            </a:r>
            <a:r>
              <a:rPr lang="en-US" sz="1400" dirty="0">
                <a:solidFill>
                  <a:schemeClr val="bg1"/>
                </a:solidFill>
                <a:latin typeface="Arial"/>
              </a:rPr>
              <a:t> –</a:t>
            </a:r>
            <a:r>
              <a:rPr lang="en-US" sz="1400" dirty="0" err="1">
                <a:solidFill>
                  <a:schemeClr val="bg1"/>
                </a:solidFill>
                <a:latin typeface="Arial"/>
              </a:rPr>
              <a:t>standarder</a:t>
            </a:r>
            <a:r>
              <a:rPr lang="en-US" sz="1400" dirty="0">
                <a:solidFill>
                  <a:schemeClr val="bg1"/>
                </a:solidFill>
                <a:latin typeface="Arial"/>
              </a:rPr>
              <a:t> (</a:t>
            </a:r>
            <a:r>
              <a:rPr lang="en-US" sz="1400" dirty="0" err="1">
                <a:solidFill>
                  <a:schemeClr val="bg1"/>
                </a:solidFill>
                <a:latin typeface="Arial"/>
              </a:rPr>
              <a:t>f.eks</a:t>
            </a:r>
            <a:r>
              <a:rPr lang="en-US" sz="1400" dirty="0">
                <a:solidFill>
                  <a:schemeClr val="bg1"/>
                </a:solidFill>
                <a:latin typeface="Arial"/>
              </a:rPr>
              <a:t>. AI-</a:t>
            </a:r>
            <a:r>
              <a:rPr lang="en-US" sz="1400" dirty="0" err="1">
                <a:solidFill>
                  <a:schemeClr val="bg1"/>
                </a:solidFill>
                <a:latin typeface="Arial"/>
              </a:rPr>
              <a:t>indkøb</a:t>
            </a:r>
            <a:r>
              <a:rPr lang="en-US" sz="1400" dirty="0">
                <a:solidFill>
                  <a:schemeClr val="bg1"/>
                </a:solidFill>
                <a:latin typeface="Arial"/>
              </a:rPr>
              <a:t>, IP-</a:t>
            </a:r>
            <a:r>
              <a:rPr lang="en-US" sz="1400" dirty="0" err="1">
                <a:solidFill>
                  <a:schemeClr val="bg1"/>
                </a:solidFill>
                <a:latin typeface="Arial"/>
              </a:rPr>
              <a:t>tjeklister</a:t>
            </a:r>
            <a:r>
              <a:rPr lang="en-US" sz="1400" dirty="0">
                <a:solidFill>
                  <a:schemeClr val="bg1"/>
                </a:solidFill>
                <a:latin typeface="Arial"/>
              </a:rPr>
              <a:t>)</a:t>
            </a:r>
          </a:p>
          <a:p>
            <a:pPr>
              <a:spcBef>
                <a:spcPts val="500"/>
              </a:spcBef>
            </a:pPr>
            <a:r>
              <a:rPr lang="en-US" sz="1400" dirty="0">
                <a:solidFill>
                  <a:schemeClr val="bg1"/>
                </a:solidFill>
                <a:latin typeface="Arial"/>
              </a:rPr>
              <a:t>Politik for </a:t>
            </a:r>
            <a:r>
              <a:rPr lang="en-US" sz="1400" dirty="0" err="1">
                <a:solidFill>
                  <a:schemeClr val="bg1"/>
                </a:solidFill>
                <a:latin typeface="Arial"/>
              </a:rPr>
              <a:t>vedligeholdelse</a:t>
            </a:r>
            <a:r>
              <a:rPr lang="en-US" sz="1400" dirty="0">
                <a:solidFill>
                  <a:schemeClr val="bg1"/>
                </a:solidFill>
                <a:latin typeface="Arial"/>
              </a:rPr>
              <a:t> </a:t>
            </a:r>
            <a:r>
              <a:rPr lang="en-US" sz="1400" dirty="0" err="1">
                <a:solidFill>
                  <a:schemeClr val="bg1"/>
                </a:solidFill>
                <a:latin typeface="Arial"/>
              </a:rPr>
              <a:t>af</a:t>
            </a:r>
            <a:r>
              <a:rPr lang="en-US" sz="1400" dirty="0">
                <a:solidFill>
                  <a:schemeClr val="bg1"/>
                </a:solidFill>
                <a:latin typeface="Arial"/>
              </a:rPr>
              <a:t> </a:t>
            </a:r>
            <a:r>
              <a:rPr lang="en-US" sz="1400" dirty="0" err="1">
                <a:solidFill>
                  <a:schemeClr val="bg1"/>
                </a:solidFill>
                <a:latin typeface="Arial"/>
              </a:rPr>
              <a:t>modeller</a:t>
            </a:r>
            <a:endParaRPr lang="en-US" sz="1400" dirty="0">
              <a:solidFill>
                <a:schemeClr val="bg1"/>
              </a:solidFill>
              <a:latin typeface="Arial"/>
            </a:endParaRPr>
          </a:p>
        </p:txBody>
      </p:sp>
    </p:spTree>
    <p:custDataLst>
      <p:tags r:id="rId1"/>
    </p:custDataLst>
    <p:extLst>
      <p:ext uri="{BB962C8B-B14F-4D97-AF65-F5344CB8AC3E}">
        <p14:creationId xmlns:p14="http://schemas.microsoft.com/office/powerpoint/2010/main" val="1091059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20D37-A4C5-33B7-ACBC-60F7516A5209}"/>
            </a:ext>
          </a:extLst>
        </p:cNvPr>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F0436D85-45D2-0B94-8F8C-C37EB07F4F67}"/>
              </a:ext>
            </a:extLst>
          </p:cNvPr>
          <p:cNvSpPr>
            <a:spLocks noGrp="1"/>
          </p:cNvSpPr>
          <p:nvPr>
            <p:ph sz="quarter" idx="18"/>
          </p:nvPr>
        </p:nvSpPr>
        <p:spPr/>
        <p:txBody>
          <a:bodyPr numCol="1"/>
          <a:lstStyle/>
          <a:p>
            <a:r>
              <a:rPr lang="da-DK" sz="1400" b="1" dirty="0">
                <a:latin typeface="+mn-lt"/>
              </a:rPr>
              <a:t>Ekspertgruppe nedsat i juni 2024 og rapport blev offentliggjort september 2025. </a:t>
            </a:r>
          </a:p>
          <a:p>
            <a:r>
              <a:rPr lang="da-DK" sz="1400" b="1" dirty="0">
                <a:latin typeface="+mn-lt"/>
              </a:rPr>
              <a:t>Formål at kortlægge ophavsretlige udfordringer som følge af kunstig intelligens</a:t>
            </a:r>
          </a:p>
          <a:p>
            <a:pPr marL="285750" indent="-285750">
              <a:buFont typeface="Arial" panose="020B0604020202020204" pitchFamily="34" charset="0"/>
              <a:buChar char="•"/>
            </a:pPr>
            <a:r>
              <a:rPr lang="da-DK" sz="1400" dirty="0">
                <a:latin typeface="+mn-lt"/>
              </a:rPr>
              <a:t>Se rapport på </a:t>
            </a:r>
            <a:r>
              <a:rPr lang="da-DK" sz="1400" dirty="0" err="1"/>
              <a:t>på</a:t>
            </a:r>
            <a:r>
              <a:rPr lang="da-DK" sz="1400" dirty="0"/>
              <a:t> </a:t>
            </a:r>
            <a:r>
              <a:rPr lang="en-GB" sz="1400" dirty="0" err="1">
                <a:hlinkClick r:id="rId6">
                  <a:extLst>
                    <a:ext uri="{A12FA001-AC4F-418D-AE19-62706E023703}">
                      <ahyp:hlinkClr xmlns:ahyp="http://schemas.microsoft.com/office/drawing/2018/hyperlinkcolor" val="tx"/>
                    </a:ext>
                  </a:extLst>
                </a:hlinkClick>
              </a:rPr>
              <a:t>Ekspertgruppe</a:t>
            </a:r>
            <a:r>
              <a:rPr lang="en-GB" sz="1400" dirty="0">
                <a:hlinkClick r:id="rId6">
                  <a:extLst>
                    <a:ext uri="{A12FA001-AC4F-418D-AE19-62706E023703}">
                      <ahyp:hlinkClr xmlns:ahyp="http://schemas.microsoft.com/office/drawing/2018/hyperlinkcolor" val="tx"/>
                    </a:ext>
                  </a:extLst>
                </a:hlinkClick>
              </a:rPr>
              <a:t> for </a:t>
            </a:r>
            <a:r>
              <a:rPr lang="en-GB" sz="1400" dirty="0" err="1">
                <a:hlinkClick r:id="rId6">
                  <a:extLst>
                    <a:ext uri="{A12FA001-AC4F-418D-AE19-62706E023703}">
                      <ahyp:hlinkClr xmlns:ahyp="http://schemas.microsoft.com/office/drawing/2018/hyperlinkcolor" val="tx"/>
                    </a:ext>
                  </a:extLst>
                </a:hlinkClick>
              </a:rPr>
              <a:t>ophavsret</a:t>
            </a:r>
            <a:r>
              <a:rPr lang="en-GB" sz="1400" dirty="0">
                <a:hlinkClick r:id="rId6">
                  <a:extLst>
                    <a:ext uri="{A12FA001-AC4F-418D-AE19-62706E023703}">
                      <ahyp:hlinkClr xmlns:ahyp="http://schemas.microsoft.com/office/drawing/2018/hyperlinkcolor" val="tx"/>
                    </a:ext>
                  </a:extLst>
                </a:hlinkClick>
              </a:rPr>
              <a:t> og </a:t>
            </a:r>
            <a:r>
              <a:rPr lang="en-GB" sz="1400" dirty="0" err="1">
                <a:hlinkClick r:id="rId6">
                  <a:extLst>
                    <a:ext uri="{A12FA001-AC4F-418D-AE19-62706E023703}">
                      <ahyp:hlinkClr xmlns:ahyp="http://schemas.microsoft.com/office/drawing/2018/hyperlinkcolor" val="tx"/>
                    </a:ext>
                  </a:extLst>
                </a:hlinkClick>
              </a:rPr>
              <a:t>kunstig</a:t>
            </a:r>
            <a:r>
              <a:rPr lang="en-GB" sz="1400" dirty="0">
                <a:hlinkClick r:id="rId6">
                  <a:extLst>
                    <a:ext uri="{A12FA001-AC4F-418D-AE19-62706E023703}">
                      <ahyp:hlinkClr xmlns:ahyp="http://schemas.microsoft.com/office/drawing/2018/hyperlinkcolor" val="tx"/>
                    </a:ext>
                  </a:extLst>
                </a:hlinkClick>
              </a:rPr>
              <a:t> </a:t>
            </a:r>
            <a:r>
              <a:rPr lang="en-GB" sz="1400" dirty="0" err="1">
                <a:hlinkClick r:id="rId6">
                  <a:extLst>
                    <a:ext uri="{A12FA001-AC4F-418D-AE19-62706E023703}">
                      <ahyp:hlinkClr xmlns:ahyp="http://schemas.microsoft.com/office/drawing/2018/hyperlinkcolor" val="tx"/>
                    </a:ext>
                  </a:extLst>
                </a:hlinkClick>
              </a:rPr>
              <a:t>intelligens</a:t>
            </a:r>
            <a:r>
              <a:rPr lang="en-GB" sz="1400" dirty="0">
                <a:hlinkClick r:id="rId6">
                  <a:extLst>
                    <a:ext uri="{A12FA001-AC4F-418D-AE19-62706E023703}">
                      <ahyp:hlinkClr xmlns:ahyp="http://schemas.microsoft.com/office/drawing/2018/hyperlinkcolor" val="tx"/>
                    </a:ext>
                  </a:extLst>
                </a:hlinkClick>
              </a:rPr>
              <a:t> </a:t>
            </a:r>
            <a:endParaRPr lang="en-GB" sz="1400" dirty="0"/>
          </a:p>
          <a:p>
            <a:pPr marL="285750" indent="-285750">
              <a:buFont typeface="Arial" panose="020B0604020202020204" pitchFamily="34" charset="0"/>
              <a:buChar char="•"/>
            </a:pPr>
            <a:r>
              <a:rPr lang="da-DK" sz="1400" dirty="0">
                <a:latin typeface="+mn-lt"/>
              </a:rPr>
              <a:t>Der kan opstå ophavsretlige krænkelser på mange måder</a:t>
            </a:r>
          </a:p>
          <a:p>
            <a:pPr marL="806450" lvl="2" indent="-285750"/>
            <a:r>
              <a:rPr lang="da-DK" sz="1400" dirty="0">
                <a:latin typeface="+mn-lt"/>
              </a:rPr>
              <a:t>Træning af systemer, der indeholder indsamling af beskyttet indhold</a:t>
            </a:r>
          </a:p>
          <a:p>
            <a:pPr marL="806450" lvl="2" indent="-285750"/>
            <a:r>
              <a:rPr lang="da-DK" sz="1400" dirty="0">
                <a:latin typeface="+mn-lt"/>
              </a:rPr>
              <a:t>Modeller og systemer generes på baggrund af input af ophavsretligt beskyttet indhold</a:t>
            </a:r>
          </a:p>
          <a:p>
            <a:pPr marL="806450" lvl="2" indent="-285750"/>
            <a:r>
              <a:rPr lang="da-DK" sz="1400" dirty="0">
                <a:latin typeface="+mn-lt"/>
              </a:rPr>
              <a:t>Kunstig intelligens systemer frembringer input, der ligner eksisterende indhold</a:t>
            </a:r>
          </a:p>
          <a:p>
            <a:pPr marL="806450" lvl="2" indent="-285750"/>
            <a:r>
              <a:rPr lang="da-DK" sz="1400" dirty="0">
                <a:latin typeface="+mn-lt"/>
              </a:rPr>
              <a:t>Algoritmer indenfor generativ AI kan resultere i efterligninger af eks. udøvende kunstneres stemmer</a:t>
            </a:r>
          </a:p>
          <a:p>
            <a:pPr marL="806450" lvl="2" indent="-285750"/>
            <a:r>
              <a:rPr lang="da-DK" sz="1400" dirty="0">
                <a:latin typeface="+mn-lt"/>
              </a:rPr>
              <a:t>Kan genere billeder i kunstneres stil</a:t>
            </a:r>
          </a:p>
          <a:p>
            <a:pPr lvl="0">
              <a:lnSpc>
                <a:spcPct val="150000"/>
              </a:lnSpc>
              <a:spcBef>
                <a:spcPts val="0"/>
              </a:spcBef>
              <a:spcAft>
                <a:spcPts val="600"/>
              </a:spcAft>
              <a:defRPr/>
            </a:pPr>
            <a:endParaRPr lang="da-DK" dirty="0"/>
          </a:p>
        </p:txBody>
      </p:sp>
      <p:pic>
        <p:nvPicPr>
          <p:cNvPr id="8" name="Picture Placeholder 1">
            <a:extLst>
              <a:ext uri="{FF2B5EF4-FFF2-40B4-BE49-F238E27FC236}">
                <a16:creationId xmlns:a16="http://schemas.microsoft.com/office/drawing/2014/main" id="{DA89802B-A037-1F26-5DAF-567F480051CF}"/>
              </a:ext>
            </a:extLst>
          </p:cNvPr>
          <p:cNvPicPr>
            <a:picLocks noGrp="1" noChangeAspect="1"/>
          </p:cNvPicPr>
          <p:nvPr>
            <p:ph type="pic" sz="quarter" idx="27"/>
            <p:custDataLst>
              <p:tags r:id="rId3"/>
            </p:custDataLst>
          </p:nvPr>
        </p:nvPicPr>
        <p:blipFill rotWithShape="1">
          <a:blip r:embed="rId7"/>
          <a:srcRect l="31455" r="31455"/>
          <a:stretch>
            <a:fillRect/>
          </a:stretch>
        </p:blipFill>
        <p:spPr>
          <a:xfrm>
            <a:off x="8534400" y="1"/>
            <a:ext cx="3657600" cy="6582426"/>
          </a:xfrm>
        </p:spPr>
      </p:pic>
      <p:sp>
        <p:nvSpPr>
          <p:cNvPr id="3" name="Slide Number Placeholder 2">
            <a:extLst>
              <a:ext uri="{FF2B5EF4-FFF2-40B4-BE49-F238E27FC236}">
                <a16:creationId xmlns:a16="http://schemas.microsoft.com/office/drawing/2014/main" id="{7DBDC5F1-52C2-B004-0E56-0E0524EBAAC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Text Placeholder 3">
            <a:extLst>
              <a:ext uri="{FF2B5EF4-FFF2-40B4-BE49-F238E27FC236}">
                <a16:creationId xmlns:a16="http://schemas.microsoft.com/office/drawing/2014/main" id="{DF2775A1-FC27-1CAB-2920-62E1AF815DD1}"/>
              </a:ext>
            </a:extLst>
          </p:cNvPr>
          <p:cNvSpPr>
            <a:spLocks noGrp="1"/>
          </p:cNvSpPr>
          <p:nvPr>
            <p:ph type="body" sz="quarter" idx="15"/>
          </p:nvPr>
        </p:nvSpPr>
        <p:spPr/>
        <p:txBody>
          <a:bodyPr/>
          <a:lstStyle/>
          <a:p>
            <a:endParaRPr lang="da-DK" dirty="0"/>
          </a:p>
        </p:txBody>
      </p:sp>
      <p:sp>
        <p:nvSpPr>
          <p:cNvPr id="5" name="Title 4">
            <a:extLst>
              <a:ext uri="{FF2B5EF4-FFF2-40B4-BE49-F238E27FC236}">
                <a16:creationId xmlns:a16="http://schemas.microsoft.com/office/drawing/2014/main" id="{CDAA381B-9E8D-7A64-6D05-91F1A13EC3D8}"/>
              </a:ext>
            </a:extLst>
          </p:cNvPr>
          <p:cNvSpPr>
            <a:spLocks noGrp="1"/>
          </p:cNvSpPr>
          <p:nvPr>
            <p:ph type="title"/>
          </p:nvPr>
        </p:nvSpPr>
        <p:spPr/>
        <p:txBody>
          <a:bodyPr/>
          <a:lstStyle/>
          <a:p>
            <a:r>
              <a:rPr lang="da-DK" dirty="0"/>
              <a:t>IP og Kulturministerens ekspertgruppe</a:t>
            </a:r>
          </a:p>
        </p:txBody>
      </p:sp>
      <p:sp>
        <p:nvSpPr>
          <p:cNvPr id="9" name="Content Placeholder 8">
            <a:extLst>
              <a:ext uri="{FF2B5EF4-FFF2-40B4-BE49-F238E27FC236}">
                <a16:creationId xmlns:a16="http://schemas.microsoft.com/office/drawing/2014/main" id="{EE6251BF-3AF9-73DE-1F13-66792D34F7C1}"/>
              </a:ext>
            </a:extLst>
          </p:cNvPr>
          <p:cNvSpPr>
            <a:spLocks noGrp="1"/>
          </p:cNvSpPr>
          <p:nvPr>
            <p:ph sz="quarter" idx="22"/>
          </p:nvPr>
        </p:nvSpPr>
        <p:spPr>
          <a:xfrm>
            <a:off x="9020003" y="1432201"/>
            <a:ext cx="2617168" cy="234744"/>
          </a:xfrm>
        </p:spPr>
        <p:txBody>
          <a:bodyPr/>
          <a:lstStyle/>
          <a:p>
            <a:endParaRPr lang="en-US"/>
          </a:p>
        </p:txBody>
      </p:sp>
    </p:spTree>
    <p:custDataLst>
      <p:custData r:id="rId1"/>
      <p:custData r:id="rId2"/>
    </p:custDataLst>
    <p:extLst>
      <p:ext uri="{BB962C8B-B14F-4D97-AF65-F5344CB8AC3E}">
        <p14:creationId xmlns:p14="http://schemas.microsoft.com/office/powerpoint/2010/main" val="3503223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en-US" sz="1000" b="0" i="0" u="none" strike="noStrike" kern="1200" cap="none" spc="0" normalizeH="0" baseline="0" noProof="0">
                <a:ln>
                  <a:noFill/>
                </a:ln>
                <a:solidFill>
                  <a:srgbClr val="182440"/>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000" b="0" i="0" u="none" strike="noStrike" kern="1200" cap="none" spc="0" normalizeH="0" baseline="0" noProof="0" dirty="0">
              <a:ln>
                <a:noFill/>
              </a:ln>
              <a:solidFill>
                <a:srgbClr val="182440"/>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1A90D3C1-0F6D-AD84-266D-F6259C068B14}"/>
              </a:ext>
            </a:extLst>
          </p:cNvPr>
          <p:cNvSpPr>
            <a:spLocks noGrp="1"/>
          </p:cNvSpPr>
          <p:nvPr>
            <p:ph type="title"/>
          </p:nvPr>
        </p:nvSpPr>
        <p:spPr/>
        <p:txBody>
          <a:bodyPr/>
          <a:lstStyle/>
          <a:p>
            <a:r>
              <a:rPr lang="en-GB" sz="2800" dirty="0"/>
              <a:t>10 </a:t>
            </a:r>
            <a:r>
              <a:rPr lang="en-GB" sz="2800" dirty="0" err="1"/>
              <a:t>anbefalinger</a:t>
            </a:r>
            <a:r>
              <a:rPr lang="en-GB" sz="2800" dirty="0"/>
              <a:t> fra </a:t>
            </a:r>
            <a:r>
              <a:rPr lang="en-GB" sz="2800" dirty="0" err="1"/>
              <a:t>ekspertgruppen</a:t>
            </a:r>
            <a:endParaRPr lang="en-GB" sz="2800" dirty="0"/>
          </a:p>
        </p:txBody>
      </p:sp>
      <p:sp>
        <p:nvSpPr>
          <p:cNvPr id="5" name="Title 5">
            <a:extLst>
              <a:ext uri="{FF2B5EF4-FFF2-40B4-BE49-F238E27FC236}">
                <a16:creationId xmlns:a16="http://schemas.microsoft.com/office/drawing/2014/main" id="{D3FD432D-5CB3-4B0B-E9F7-FD93BE2CD343}"/>
              </a:ext>
            </a:extLst>
          </p:cNvPr>
          <p:cNvSpPr txBox="1">
            <a:spLocks/>
          </p:cNvSpPr>
          <p:nvPr/>
        </p:nvSpPr>
        <p:spPr>
          <a:xfrm>
            <a:off x="505305" y="761705"/>
            <a:ext cx="11160124" cy="57715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200" kern="1200">
                <a:solidFill>
                  <a:schemeClr val="tx1"/>
                </a:solidFill>
                <a:latin typeface="Cambria" panose="02040503050406030204" pitchFamily="18"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0073CF"/>
              </a:solidFill>
              <a:effectLst/>
              <a:uLnTx/>
              <a:uFillTx/>
              <a:latin typeface="Cambria" panose="02040503050406030204" pitchFamily="18" charset="0"/>
              <a:ea typeface="+mj-ea"/>
              <a:cs typeface="+mj-cs"/>
            </a:endParaRPr>
          </a:p>
        </p:txBody>
      </p:sp>
      <p:graphicFrame>
        <p:nvGraphicFramePr>
          <p:cNvPr id="6" name="Table 36">
            <a:extLst>
              <a:ext uri="{FF2B5EF4-FFF2-40B4-BE49-F238E27FC236}">
                <a16:creationId xmlns:a16="http://schemas.microsoft.com/office/drawing/2014/main" id="{50A20685-A7AD-D569-00F1-12D7954846FE}"/>
              </a:ext>
            </a:extLst>
          </p:cNvPr>
          <p:cNvGraphicFramePr>
            <a:graphicFrameLocks noGrp="1"/>
          </p:cNvGraphicFramePr>
          <p:nvPr/>
        </p:nvGraphicFramePr>
        <p:xfrm>
          <a:off x="515939" y="1272239"/>
          <a:ext cx="10132892" cy="4686600"/>
        </p:xfrm>
        <a:graphic>
          <a:graphicData uri="http://schemas.openxmlformats.org/drawingml/2006/table">
            <a:tbl>
              <a:tblPr firstRow="1" bandRow="1">
                <a:tableStyleId>{7DF18680-E054-41AD-8BC1-D1AEF772440D}</a:tableStyleId>
              </a:tblPr>
              <a:tblGrid>
                <a:gridCol w="548720">
                  <a:extLst>
                    <a:ext uri="{9D8B030D-6E8A-4147-A177-3AD203B41FA5}">
                      <a16:colId xmlns:a16="http://schemas.microsoft.com/office/drawing/2014/main" val="480774437"/>
                    </a:ext>
                  </a:extLst>
                </a:gridCol>
                <a:gridCol w="111481">
                  <a:extLst>
                    <a:ext uri="{9D8B030D-6E8A-4147-A177-3AD203B41FA5}">
                      <a16:colId xmlns:a16="http://schemas.microsoft.com/office/drawing/2014/main" val="1157351679"/>
                    </a:ext>
                  </a:extLst>
                </a:gridCol>
                <a:gridCol w="4156300">
                  <a:extLst>
                    <a:ext uri="{9D8B030D-6E8A-4147-A177-3AD203B41FA5}">
                      <a16:colId xmlns:a16="http://schemas.microsoft.com/office/drawing/2014/main" val="132111610"/>
                    </a:ext>
                  </a:extLst>
                </a:gridCol>
                <a:gridCol w="421392">
                  <a:extLst>
                    <a:ext uri="{9D8B030D-6E8A-4147-A177-3AD203B41FA5}">
                      <a16:colId xmlns:a16="http://schemas.microsoft.com/office/drawing/2014/main" val="3894124014"/>
                    </a:ext>
                  </a:extLst>
                </a:gridCol>
                <a:gridCol w="1038168">
                  <a:extLst>
                    <a:ext uri="{9D8B030D-6E8A-4147-A177-3AD203B41FA5}">
                      <a16:colId xmlns:a16="http://schemas.microsoft.com/office/drawing/2014/main" val="1639120165"/>
                    </a:ext>
                  </a:extLst>
                </a:gridCol>
                <a:gridCol w="95322">
                  <a:extLst>
                    <a:ext uri="{9D8B030D-6E8A-4147-A177-3AD203B41FA5}">
                      <a16:colId xmlns:a16="http://schemas.microsoft.com/office/drawing/2014/main" val="2195688137"/>
                    </a:ext>
                  </a:extLst>
                </a:gridCol>
                <a:gridCol w="3761509">
                  <a:extLst>
                    <a:ext uri="{9D8B030D-6E8A-4147-A177-3AD203B41FA5}">
                      <a16:colId xmlns:a16="http://schemas.microsoft.com/office/drawing/2014/main" val="128588117"/>
                    </a:ext>
                  </a:extLst>
                </a:gridCol>
              </a:tblGrid>
              <a:tr h="658404">
                <a:tc>
                  <a:txBody>
                    <a:bodyPr/>
                    <a:lstStyle/>
                    <a:p>
                      <a:pPr algn="r"/>
                      <a:r>
                        <a:rPr lang="en-GB" sz="3600" b="0" dirty="0">
                          <a:solidFill>
                            <a:schemeClr val="accent6"/>
                          </a:solidFill>
                          <a:latin typeface="Cambria" panose="02040503050406030204" pitchFamily="18" charset="0"/>
                          <a:ea typeface="Cambria" panose="02040503050406030204" pitchFamily="18" charset="0"/>
                          <a:sym typeface="Wingdings 2" panose="05020102010507070707" pitchFamily="18" charset="2"/>
                        </a:rPr>
                        <a:t>1</a:t>
                      </a:r>
                      <a:endParaRPr lang="en-GB" sz="3600" b="0" dirty="0">
                        <a:solidFill>
                          <a:schemeClr val="accent6"/>
                        </a:solidFill>
                        <a:latin typeface="Cambria" panose="02040503050406030204" pitchFamily="18" charset="0"/>
                        <a:ea typeface="Cambria" panose="02040503050406030204" pitchFamily="18" charset="0"/>
                      </a:endParaRPr>
                    </a:p>
                  </a:txBody>
                  <a:tcPr marL="0" marR="36000" marT="36000" marB="36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GB" sz="3600" b="0" dirty="0">
                        <a:solidFill>
                          <a:schemeClr val="accent6"/>
                        </a:solidFill>
                        <a:latin typeface="Cambria" panose="02040503050406030204" pitchFamily="18" charset="0"/>
                        <a:ea typeface="Cambria" panose="02040503050406030204" pitchFamily="18" charset="0"/>
                      </a:endParaRPr>
                    </a:p>
                  </a:txBody>
                  <a:tcPr marL="0" marR="36000" marT="36000" marB="36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100" b="0" kern="1200" noProof="0" dirty="0" err="1">
                          <a:solidFill>
                            <a:schemeClr val="bg1"/>
                          </a:solidFill>
                          <a:effectLst/>
                          <a:latin typeface="+mn-lt"/>
                          <a:ea typeface="+mn-ea"/>
                          <a:cs typeface="+mn-cs"/>
                        </a:rPr>
                        <a:t>Effektiv</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transparens</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i</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træningsdata</a:t>
                      </a:r>
                      <a:endParaRPr lang="en-GB" sz="1100" b="0" kern="1200" noProof="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GB" dirty="0"/>
                    </a:p>
                  </a:txBody>
                  <a:tcPr marL="0" marR="36000" marT="36000" marB="36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r"/>
                      <a:r>
                        <a:rPr lang="en-GB" sz="3600" b="0" dirty="0">
                          <a:solidFill>
                            <a:schemeClr val="accent6"/>
                          </a:solidFill>
                          <a:latin typeface="Cambria" panose="02040503050406030204" pitchFamily="18" charset="0"/>
                          <a:ea typeface="Cambria" panose="02040503050406030204" pitchFamily="18" charset="0"/>
                          <a:sym typeface="Wingdings 2" panose="05020102010507070707" pitchFamily="18" charset="2"/>
                        </a:rPr>
                        <a:t>6</a:t>
                      </a:r>
                      <a:endParaRPr lang="en-GB" sz="4000" b="0" dirty="0">
                        <a:solidFill>
                          <a:schemeClr val="accent6"/>
                        </a:solidFill>
                        <a:latin typeface="Cambria" panose="02040503050406030204" pitchFamily="18" charset="0"/>
                        <a:ea typeface="Cambria" panose="02040503050406030204" pitchFamily="18" charset="0"/>
                      </a:endParaRPr>
                    </a:p>
                  </a:txBody>
                  <a:tcPr marL="0" marR="36000" marT="36000" marB="36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GB" sz="4000" b="0" dirty="0">
                        <a:solidFill>
                          <a:schemeClr val="accent6"/>
                        </a:solidFill>
                        <a:latin typeface="Cambria" panose="02040503050406030204" pitchFamily="18" charset="0"/>
                        <a:ea typeface="Cambria" panose="02040503050406030204" pitchFamily="18" charset="0"/>
                      </a:endParaRPr>
                    </a:p>
                  </a:txBody>
                  <a:tcPr marL="0" marR="36000" marT="36000" marB="36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spcBef>
                          <a:spcPts val="600"/>
                        </a:spcBef>
                      </a:pPr>
                      <a:r>
                        <a:rPr lang="en-US" sz="1100" b="0" kern="1200" dirty="0">
                          <a:solidFill>
                            <a:schemeClr val="bg1"/>
                          </a:solidFill>
                          <a:effectLst/>
                          <a:latin typeface="+mn-lt"/>
                          <a:ea typeface="+mn-ea"/>
                          <a:cs typeface="+mn-cs"/>
                        </a:rPr>
                        <a:t>Krav om </a:t>
                      </a:r>
                      <a:r>
                        <a:rPr lang="en-US" sz="1100" b="0" kern="1200" dirty="0" err="1">
                          <a:solidFill>
                            <a:schemeClr val="bg1"/>
                          </a:solidFill>
                          <a:effectLst/>
                          <a:latin typeface="+mn-lt"/>
                          <a:ea typeface="+mn-ea"/>
                          <a:cs typeface="+mn-cs"/>
                        </a:rPr>
                        <a:t>tekniske</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foranstaltninger</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til</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hindring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af</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ulovlig</a:t>
                      </a:r>
                      <a:r>
                        <a:rPr lang="en-US" sz="1100" b="0" kern="1200" dirty="0">
                          <a:solidFill>
                            <a:schemeClr val="bg1"/>
                          </a:solidFill>
                          <a:effectLst/>
                          <a:latin typeface="+mn-lt"/>
                          <a:ea typeface="+mn-ea"/>
                          <a:cs typeface="+mn-cs"/>
                        </a:rPr>
                        <a:t> upload </a:t>
                      </a:r>
                      <a:r>
                        <a:rPr lang="en-US" sz="1100" b="0" kern="1200" dirty="0" err="1">
                          <a:solidFill>
                            <a:schemeClr val="bg1"/>
                          </a:solidFill>
                          <a:effectLst/>
                          <a:latin typeface="+mn-lt"/>
                          <a:ea typeface="+mn-ea"/>
                          <a:cs typeface="+mn-cs"/>
                        </a:rPr>
                        <a:t>og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kopiering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af</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ophavsretligt</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beskyttet</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indhold</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på</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kunstig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intelligenstjenester</a:t>
                      </a:r>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3784473"/>
                  </a:ext>
                </a:extLst>
              </a:tr>
              <a:tr h="231485">
                <a:tc>
                  <a:txBody>
                    <a:bodyPr/>
                    <a:lstStyle/>
                    <a:p>
                      <a:pPr algn="r">
                        <a:spcBef>
                          <a:spcPts val="600"/>
                        </a:spcBef>
                      </a:pPr>
                      <a:endParaRPr lang="en-GB" sz="1100" u="sng" kern="1200" dirty="0">
                        <a:solidFill>
                          <a:srgbClr val="000000"/>
                        </a:solidFill>
                        <a:effectLst/>
                        <a:uFill>
                          <a:solidFill>
                            <a:srgbClr val="49ADFF"/>
                          </a:solidFill>
                        </a:uFill>
                        <a:latin typeface="Arial" panose="020B0604020202020204" pitchFamily="34" charset="0"/>
                        <a:cs typeface="Times New Roman" panose="02020603050405020304" pitchFamily="18" charset="0"/>
                      </a:endParaRPr>
                    </a:p>
                  </a:txBody>
                  <a:tcPr marL="0" marR="36000" marT="36000" marB="36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spcBef>
                          <a:spcPts val="600"/>
                        </a:spcBef>
                      </a:pPr>
                      <a:endParaRPr lang="en-GB" sz="1100" u="sng" kern="1200" dirty="0">
                        <a:solidFill>
                          <a:srgbClr val="000000"/>
                        </a:solidFill>
                        <a:effectLst/>
                        <a:uFill>
                          <a:solidFill>
                            <a:srgbClr val="49ADFF"/>
                          </a:solidFill>
                        </a:uFill>
                        <a:latin typeface="Arial" panose="020B0604020202020204" pitchFamily="34" charset="0"/>
                        <a:cs typeface="Times New Roman" panose="02020603050405020304" pitchFamily="18" charset="0"/>
                      </a:endParaRPr>
                    </a:p>
                  </a:txBody>
                  <a:tcPr marL="0" marR="36000" marT="36000" marB="36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lgn="l" defTabSz="914400" rtl="0" eaLnBrk="1" latinLnBrk="0" hangingPunct="1">
                        <a:spcBef>
                          <a:spcPts val="600"/>
                        </a:spcBef>
                      </a:pPr>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GB" sz="1100" dirty="0"/>
                    </a:p>
                  </a:txBody>
                  <a:tcPr marL="0" marR="36000" marT="36000" marB="36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lgn="r">
                        <a:spcBef>
                          <a:spcPts val="600"/>
                        </a:spcBef>
                      </a:pPr>
                      <a:endParaRPr lang="en-GB" sz="1100" dirty="0"/>
                    </a:p>
                  </a:txBody>
                  <a:tcPr marL="0" marR="36000" marT="36000" marB="36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spcBef>
                          <a:spcPts val="600"/>
                        </a:spcBef>
                      </a:pPr>
                      <a:endParaRPr lang="en-GB" sz="1100" dirty="0"/>
                    </a:p>
                  </a:txBody>
                  <a:tcPr marL="0" marR="36000" marT="36000" marB="36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58331679"/>
                  </a:ext>
                </a:extLst>
              </a:tr>
              <a:tr h="658404">
                <a:tc>
                  <a:txBody>
                    <a:bodyPr/>
                    <a:lstStyle/>
                    <a:p>
                      <a:pPr algn="r"/>
                      <a:r>
                        <a:rPr lang="en-GB" sz="3600" b="0" dirty="0">
                          <a:solidFill>
                            <a:schemeClr val="accent6"/>
                          </a:solidFill>
                          <a:latin typeface="Cambria" panose="02040503050406030204" pitchFamily="18" charset="0"/>
                          <a:ea typeface="Cambria" panose="02040503050406030204" pitchFamily="18" charset="0"/>
                          <a:sym typeface="Wingdings 2" panose="05020102010507070707" pitchFamily="18" charset="2"/>
                        </a:rPr>
                        <a:t>2</a:t>
                      </a:r>
                      <a:endParaRPr lang="en-GB" sz="3600" b="0" dirty="0">
                        <a:solidFill>
                          <a:schemeClr val="accent6"/>
                        </a:solidFill>
                        <a:latin typeface="Cambria" panose="02040503050406030204" pitchFamily="18" charset="0"/>
                        <a:ea typeface="Cambria" panose="02040503050406030204" pitchFamily="18" charset="0"/>
                      </a:endParaRPr>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3600" b="0" dirty="0">
                        <a:solidFill>
                          <a:schemeClr val="accent6"/>
                        </a:solidFill>
                        <a:latin typeface="Cambria" panose="02040503050406030204" pitchFamily="18" charset="0"/>
                        <a:ea typeface="Cambria" panose="02040503050406030204" pitchFamily="18" charset="0"/>
                      </a:endParaRPr>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100" b="0" kern="1200" noProof="0" dirty="0" err="1">
                          <a:solidFill>
                            <a:schemeClr val="bg1"/>
                          </a:solidFill>
                          <a:effectLst/>
                          <a:latin typeface="+mn-lt"/>
                          <a:ea typeface="+mn-ea"/>
                          <a:cs typeface="+mn-cs"/>
                        </a:rPr>
                        <a:t>Effektive</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forbeholds-muligheder</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eller</a:t>
                      </a:r>
                      <a:r>
                        <a:rPr lang="en-GB" sz="1100" b="0" kern="1200" noProof="0" dirty="0">
                          <a:solidFill>
                            <a:schemeClr val="bg1"/>
                          </a:solidFill>
                          <a:effectLst/>
                          <a:latin typeface="+mn-lt"/>
                          <a:ea typeface="+mn-ea"/>
                          <a:cs typeface="+mn-cs"/>
                        </a:rPr>
                        <a:t> nye </a:t>
                      </a:r>
                      <a:r>
                        <a:rPr lang="en-GB" sz="1100" b="0" kern="1200" noProof="0" dirty="0" err="1">
                          <a:solidFill>
                            <a:schemeClr val="bg1"/>
                          </a:solidFill>
                          <a:effectLst/>
                          <a:latin typeface="+mn-lt"/>
                          <a:ea typeface="+mn-ea"/>
                          <a:cs typeface="+mn-cs"/>
                        </a:rPr>
                        <a:t>regler</a:t>
                      </a:r>
                      <a:r>
                        <a:rPr lang="en-GB" sz="1100" b="0" kern="1200" noProof="0" dirty="0">
                          <a:solidFill>
                            <a:schemeClr val="bg1"/>
                          </a:solidFill>
                          <a:effectLst/>
                          <a:latin typeface="+mn-lt"/>
                          <a:ea typeface="+mn-ea"/>
                          <a:cs typeface="+mn-cs"/>
                        </a:rPr>
                        <a:t> for </a:t>
                      </a:r>
                      <a:r>
                        <a:rPr lang="en-GB" sz="1100" b="0" kern="1200" noProof="0" dirty="0" err="1">
                          <a:solidFill>
                            <a:schemeClr val="bg1"/>
                          </a:solidFill>
                          <a:effectLst/>
                          <a:latin typeface="+mn-lt"/>
                          <a:ea typeface="+mn-ea"/>
                          <a:cs typeface="+mn-cs"/>
                        </a:rPr>
                        <a:t>tekst</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og</a:t>
                      </a:r>
                      <a:r>
                        <a:rPr lang="en-GB" sz="1100" b="0" kern="1200" noProof="0" dirty="0">
                          <a:solidFill>
                            <a:schemeClr val="bg1"/>
                          </a:solidFill>
                          <a:effectLst/>
                          <a:latin typeface="+mn-lt"/>
                          <a:ea typeface="+mn-ea"/>
                          <a:cs typeface="+mn-cs"/>
                        </a:rPr>
                        <a:t> datamining</a:t>
                      </a: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dirty="0"/>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GB" sz="3600" b="0" dirty="0">
                          <a:solidFill>
                            <a:schemeClr val="accent6"/>
                          </a:solidFill>
                          <a:latin typeface="Cambria" panose="02040503050406030204" pitchFamily="18" charset="0"/>
                          <a:ea typeface="Cambria" panose="02040503050406030204" pitchFamily="18" charset="0"/>
                          <a:sym typeface="Wingdings 2" panose="05020102010507070707" pitchFamily="18" charset="2"/>
                        </a:rPr>
                        <a:t>7</a:t>
                      </a:r>
                      <a:endParaRPr lang="en-GB" sz="4000" b="0" dirty="0">
                        <a:solidFill>
                          <a:schemeClr val="accent6"/>
                        </a:solidFill>
                        <a:latin typeface="Cambria" panose="02040503050406030204" pitchFamily="18" charset="0"/>
                        <a:ea typeface="Cambria" panose="02040503050406030204" pitchFamily="18" charset="0"/>
                      </a:endParaRPr>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4000" b="0" dirty="0">
                        <a:solidFill>
                          <a:schemeClr val="accent6"/>
                        </a:solidFill>
                        <a:latin typeface="Cambria" panose="02040503050406030204" pitchFamily="18" charset="0"/>
                        <a:ea typeface="Cambria" panose="02040503050406030204" pitchFamily="18" charset="0"/>
                      </a:endParaRPr>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spcBef>
                          <a:spcPts val="600"/>
                        </a:spcBef>
                      </a:pPr>
                      <a:r>
                        <a:rPr lang="en-US" sz="1100" b="0" kern="1200" dirty="0" err="1">
                          <a:solidFill>
                            <a:schemeClr val="bg1"/>
                          </a:solidFill>
                          <a:effectLst/>
                          <a:latin typeface="+mn-lt"/>
                          <a:ea typeface="+mn-ea"/>
                          <a:cs typeface="+mn-cs"/>
                        </a:rPr>
                        <a:t>Betinget</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offentlig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påtale</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i</a:t>
                      </a:r>
                      <a:r>
                        <a:rPr lang="en-US" sz="1100" b="0" kern="1200" dirty="0">
                          <a:solidFill>
                            <a:schemeClr val="bg1"/>
                          </a:solidFill>
                          <a:effectLst/>
                          <a:latin typeface="+mn-lt"/>
                          <a:ea typeface="+mn-ea"/>
                          <a:cs typeface="+mn-cs"/>
                        </a:rPr>
                        <a:t> sager om </a:t>
                      </a:r>
                      <a:r>
                        <a:rPr lang="en-US" sz="1100" b="0" kern="1200" dirty="0" err="1">
                          <a:solidFill>
                            <a:schemeClr val="bg1"/>
                          </a:solidFill>
                          <a:effectLst/>
                          <a:latin typeface="+mn-lt"/>
                          <a:ea typeface="+mn-ea"/>
                          <a:cs typeface="+mn-cs"/>
                        </a:rPr>
                        <a:t>ophavsret</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og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kunstig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intelligens</a:t>
                      </a:r>
                      <a:r>
                        <a:rPr lang="en-US" sz="1100" b="0" kern="1200" dirty="0">
                          <a:solidFill>
                            <a:schemeClr val="bg1"/>
                          </a:solidFill>
                          <a:effectLst/>
                          <a:latin typeface="+mn-lt"/>
                          <a:ea typeface="+mn-ea"/>
                          <a:cs typeface="+mn-cs"/>
                        </a:rPr>
                        <a:t>, der er </a:t>
                      </a:r>
                      <a:r>
                        <a:rPr lang="en-US" sz="1100" b="0" kern="1200" dirty="0" err="1">
                          <a:solidFill>
                            <a:schemeClr val="bg1"/>
                          </a:solidFill>
                          <a:effectLst/>
                          <a:latin typeface="+mn-lt"/>
                          <a:ea typeface="+mn-ea"/>
                          <a:cs typeface="+mn-cs"/>
                        </a:rPr>
                        <a:t>teknisk</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og</a:t>
                      </a:r>
                      <a:r>
                        <a:rPr lang="en-US" sz="1100" b="0" kern="1200" dirty="0">
                          <a:solidFill>
                            <a:schemeClr val="bg1"/>
                          </a:solidFill>
                          <a:effectLst/>
                          <a:latin typeface="+mn-lt"/>
                          <a:ea typeface="+mn-ea"/>
                          <a:cs typeface="+mn-cs"/>
                        </a:rPr>
                        <a:t> territorial </a:t>
                      </a:r>
                      <a:r>
                        <a:rPr lang="en-US" sz="1100" b="0" kern="1200" dirty="0" err="1">
                          <a:solidFill>
                            <a:schemeClr val="bg1"/>
                          </a:solidFill>
                          <a:effectLst/>
                          <a:latin typeface="+mn-lt"/>
                          <a:ea typeface="+mn-ea"/>
                          <a:cs typeface="+mn-cs"/>
                        </a:rPr>
                        <a:t>komplicerede</a:t>
                      </a:r>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30991073"/>
                  </a:ext>
                </a:extLst>
              </a:tr>
              <a:tr h="335974">
                <a:tc>
                  <a:txBody>
                    <a:bodyPr/>
                    <a:lstStyle/>
                    <a:p>
                      <a:pPr algn="r">
                        <a:spcBef>
                          <a:spcPts val="600"/>
                        </a:spcBef>
                      </a:pPr>
                      <a:endParaRPr lang="en-GB" sz="1100" u="sng" kern="1200" dirty="0">
                        <a:solidFill>
                          <a:srgbClr val="000000"/>
                        </a:solidFill>
                        <a:effectLst/>
                        <a:uFill>
                          <a:solidFill>
                            <a:srgbClr val="49ADFF"/>
                          </a:solidFill>
                        </a:uFill>
                        <a:latin typeface="Arial" panose="020B0604020202020204" pitchFamily="34" charset="0"/>
                        <a:cs typeface="Times New Roman" panose="02020603050405020304" pitchFamily="18" charset="0"/>
                      </a:endParaRPr>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spcBef>
                          <a:spcPts val="600"/>
                        </a:spcBef>
                      </a:pPr>
                      <a:endParaRPr lang="en-GB" sz="1100" u="sng" kern="1200" dirty="0">
                        <a:solidFill>
                          <a:srgbClr val="000000"/>
                        </a:solidFill>
                        <a:effectLst/>
                        <a:uFill>
                          <a:solidFill>
                            <a:srgbClr val="49ADFF"/>
                          </a:solidFill>
                        </a:uFill>
                        <a:latin typeface="Arial" panose="020B0604020202020204" pitchFamily="34" charset="0"/>
                        <a:cs typeface="Times New Roman" panose="02020603050405020304" pitchFamily="18" charset="0"/>
                      </a:endParaRPr>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l" defTabSz="914400" rtl="0" eaLnBrk="1" latinLnBrk="0" hangingPunct="1">
                        <a:spcBef>
                          <a:spcPts val="600"/>
                        </a:spcBef>
                      </a:pPr>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dirty="0"/>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r">
                        <a:spcBef>
                          <a:spcPts val="600"/>
                        </a:spcBef>
                      </a:pPr>
                      <a:endParaRPr lang="en-GB" dirty="0"/>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spcBef>
                          <a:spcPts val="600"/>
                        </a:spcBef>
                      </a:pPr>
                      <a:endParaRPr lang="en-GB" dirty="0"/>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79359191"/>
                  </a:ext>
                </a:extLst>
              </a:tr>
              <a:tr h="658404">
                <a:tc>
                  <a:txBody>
                    <a:bodyPr/>
                    <a:lstStyle/>
                    <a:p>
                      <a:pPr algn="r"/>
                      <a:r>
                        <a:rPr lang="en-GB" sz="3600" b="0" dirty="0">
                          <a:solidFill>
                            <a:schemeClr val="accent6"/>
                          </a:solidFill>
                          <a:latin typeface="Cambria" panose="02040503050406030204" pitchFamily="18" charset="0"/>
                          <a:ea typeface="Cambria" panose="02040503050406030204" pitchFamily="18" charset="0"/>
                          <a:sym typeface="Wingdings 2" panose="05020102010507070707" pitchFamily="18" charset="2"/>
                        </a:rPr>
                        <a:t>3</a:t>
                      </a:r>
                      <a:endParaRPr lang="en-GB" sz="3600" b="0" dirty="0">
                        <a:solidFill>
                          <a:schemeClr val="accent6"/>
                        </a:solidFill>
                        <a:latin typeface="Cambria" panose="02040503050406030204" pitchFamily="18" charset="0"/>
                        <a:ea typeface="Cambria" panose="02040503050406030204" pitchFamily="18" charset="0"/>
                      </a:endParaRPr>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3600" b="0" dirty="0">
                        <a:solidFill>
                          <a:schemeClr val="accent6"/>
                        </a:solidFill>
                        <a:latin typeface="Cambria" panose="02040503050406030204" pitchFamily="18" charset="0"/>
                        <a:ea typeface="Cambria" panose="02040503050406030204" pitchFamily="18" charset="0"/>
                      </a:endParaRPr>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100" b="0" kern="1200" noProof="0" dirty="0" err="1">
                          <a:solidFill>
                            <a:schemeClr val="bg1"/>
                          </a:solidFill>
                          <a:effectLst/>
                          <a:latin typeface="+mn-lt"/>
                          <a:ea typeface="+mn-ea"/>
                          <a:cs typeface="+mn-cs"/>
                        </a:rPr>
                        <a:t>Forbedring</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af</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rammevilkår</a:t>
                      </a:r>
                      <a:r>
                        <a:rPr lang="en-GB" sz="1100" b="0" kern="1200" noProof="0" dirty="0">
                          <a:solidFill>
                            <a:schemeClr val="bg1"/>
                          </a:solidFill>
                          <a:effectLst/>
                          <a:latin typeface="+mn-lt"/>
                          <a:ea typeface="+mn-ea"/>
                          <a:cs typeface="+mn-cs"/>
                        </a:rPr>
                        <a:t> for </a:t>
                      </a:r>
                      <a:r>
                        <a:rPr lang="en-GB" sz="1100" b="0" kern="1200" noProof="0" dirty="0" err="1">
                          <a:solidFill>
                            <a:schemeClr val="bg1"/>
                          </a:solidFill>
                          <a:effectLst/>
                          <a:latin typeface="+mn-lt"/>
                          <a:ea typeface="+mn-ea"/>
                          <a:cs typeface="+mn-cs"/>
                        </a:rPr>
                        <a:t>kollektiv</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licensering</a:t>
                      </a:r>
                      <a:endParaRPr lang="en-GB" sz="1100" b="0" kern="1200" noProof="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dirty="0"/>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GB" sz="3600" b="0" dirty="0">
                          <a:solidFill>
                            <a:schemeClr val="accent6"/>
                          </a:solidFill>
                          <a:latin typeface="Cambria" panose="02040503050406030204" pitchFamily="18" charset="0"/>
                          <a:ea typeface="Cambria" panose="02040503050406030204" pitchFamily="18" charset="0"/>
                          <a:sym typeface="Wingdings 2" panose="05020102010507070707" pitchFamily="18" charset="2"/>
                        </a:rPr>
                        <a:t>8</a:t>
                      </a:r>
                      <a:endParaRPr lang="en-GB" sz="4000" b="0" dirty="0">
                        <a:solidFill>
                          <a:schemeClr val="accent6"/>
                        </a:solidFill>
                        <a:latin typeface="Cambria" panose="02040503050406030204" pitchFamily="18" charset="0"/>
                        <a:ea typeface="Cambria" panose="02040503050406030204" pitchFamily="18" charset="0"/>
                      </a:endParaRPr>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4000" b="0" dirty="0">
                        <a:solidFill>
                          <a:schemeClr val="accent6"/>
                        </a:solidFill>
                        <a:latin typeface="Cambria" panose="02040503050406030204" pitchFamily="18" charset="0"/>
                        <a:ea typeface="Cambria" panose="02040503050406030204" pitchFamily="18" charset="0"/>
                      </a:endParaRPr>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spcBef>
                          <a:spcPts val="600"/>
                        </a:spcBef>
                      </a:pPr>
                      <a:r>
                        <a:rPr lang="en-US" sz="1100" b="0" kern="1200" dirty="0" err="1">
                          <a:solidFill>
                            <a:schemeClr val="bg1"/>
                          </a:solidFill>
                          <a:effectLst/>
                          <a:latin typeface="+mn-lt"/>
                          <a:ea typeface="+mn-ea"/>
                          <a:cs typeface="+mn-cs"/>
                        </a:rPr>
                        <a:t>Undersøgelse</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af</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mulige</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tiltag</a:t>
                      </a:r>
                      <a:r>
                        <a:rPr lang="en-US" sz="1100" b="0" kern="1200" dirty="0">
                          <a:solidFill>
                            <a:schemeClr val="bg1"/>
                          </a:solidFill>
                          <a:effectLst/>
                          <a:latin typeface="+mn-lt"/>
                          <a:ea typeface="+mn-ea"/>
                          <a:cs typeface="+mn-cs"/>
                        </a:rPr>
                        <a:t> for at </a:t>
                      </a:r>
                      <a:r>
                        <a:rPr lang="en-US" sz="1100" b="0" kern="1200" dirty="0" err="1">
                          <a:solidFill>
                            <a:schemeClr val="bg1"/>
                          </a:solidFill>
                          <a:effectLst/>
                          <a:latin typeface="+mn-lt"/>
                          <a:ea typeface="+mn-ea"/>
                          <a:cs typeface="+mn-cs"/>
                        </a:rPr>
                        <a:t>styrke</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brugen</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af</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menneskeskabt</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indhold</a:t>
                      </a:r>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058757"/>
                  </a:ext>
                </a:extLst>
              </a:tr>
              <a:tr h="335974">
                <a:tc>
                  <a:txBody>
                    <a:bodyPr/>
                    <a:lstStyle/>
                    <a:p>
                      <a:pPr algn="r">
                        <a:spcBef>
                          <a:spcPts val="600"/>
                        </a:spcBef>
                      </a:pPr>
                      <a:endParaRPr lang="en-GB" sz="1100" u="sng" kern="1200" dirty="0">
                        <a:solidFill>
                          <a:srgbClr val="000000"/>
                        </a:solidFill>
                        <a:effectLst/>
                        <a:uFill>
                          <a:solidFill>
                            <a:srgbClr val="49ADFF"/>
                          </a:solidFill>
                        </a:uFill>
                        <a:latin typeface="Arial" panose="020B0604020202020204" pitchFamily="34" charset="0"/>
                        <a:cs typeface="Times New Roman" panose="02020603050405020304" pitchFamily="18" charset="0"/>
                      </a:endParaRPr>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spcBef>
                          <a:spcPts val="600"/>
                        </a:spcBef>
                      </a:pPr>
                      <a:endParaRPr lang="en-GB" sz="1100" u="sng" kern="1200" dirty="0">
                        <a:solidFill>
                          <a:srgbClr val="000000"/>
                        </a:solidFill>
                        <a:effectLst/>
                        <a:uFill>
                          <a:solidFill>
                            <a:srgbClr val="49ADFF"/>
                          </a:solidFill>
                        </a:uFill>
                        <a:latin typeface="Arial" panose="020B0604020202020204" pitchFamily="34" charset="0"/>
                        <a:cs typeface="Times New Roman" panose="02020603050405020304" pitchFamily="18" charset="0"/>
                      </a:endParaRPr>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l" defTabSz="914400" rtl="0" eaLnBrk="1" latinLnBrk="0" hangingPunct="1">
                        <a:spcBef>
                          <a:spcPts val="600"/>
                        </a:spcBef>
                      </a:pPr>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dirty="0"/>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r">
                        <a:spcBef>
                          <a:spcPts val="600"/>
                        </a:spcBef>
                      </a:pPr>
                      <a:endParaRPr lang="en-GB" dirty="0"/>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spcBef>
                          <a:spcPts val="600"/>
                        </a:spcBef>
                      </a:pPr>
                      <a:endParaRPr lang="en-GB" dirty="0"/>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29710018"/>
                  </a:ext>
                </a:extLst>
              </a:tr>
              <a:tr h="658404">
                <a:tc>
                  <a:txBody>
                    <a:bodyPr/>
                    <a:lstStyle/>
                    <a:p>
                      <a:pPr algn="r"/>
                      <a:r>
                        <a:rPr lang="en-GB" sz="3600" b="0" dirty="0">
                          <a:solidFill>
                            <a:schemeClr val="accent6"/>
                          </a:solidFill>
                          <a:latin typeface="Cambria" panose="02040503050406030204" pitchFamily="18" charset="0"/>
                          <a:ea typeface="Cambria" panose="02040503050406030204" pitchFamily="18" charset="0"/>
                          <a:sym typeface="Wingdings 2" panose="05020102010507070707" pitchFamily="18" charset="2"/>
                        </a:rPr>
                        <a:t>4</a:t>
                      </a:r>
                      <a:endParaRPr lang="en-GB" sz="3600" b="0" dirty="0">
                        <a:solidFill>
                          <a:schemeClr val="accent6"/>
                        </a:solidFill>
                        <a:latin typeface="Cambria" panose="02040503050406030204" pitchFamily="18" charset="0"/>
                        <a:ea typeface="Cambria" panose="02040503050406030204" pitchFamily="18" charset="0"/>
                      </a:endParaRPr>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3600" b="0" dirty="0">
                        <a:solidFill>
                          <a:schemeClr val="accent6"/>
                        </a:solidFill>
                        <a:latin typeface="Cambria" panose="02040503050406030204" pitchFamily="18" charset="0"/>
                        <a:ea typeface="Cambria" panose="02040503050406030204" pitchFamily="18" charset="0"/>
                      </a:endParaRPr>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100" b="0" kern="1200" noProof="0" dirty="0" err="1">
                          <a:solidFill>
                            <a:schemeClr val="bg1"/>
                          </a:solidFill>
                          <a:effectLst/>
                          <a:latin typeface="+mn-lt"/>
                          <a:ea typeface="+mn-ea"/>
                          <a:cs typeface="+mn-cs"/>
                        </a:rPr>
                        <a:t>Forsøgsordning</a:t>
                      </a:r>
                      <a:r>
                        <a:rPr lang="en-GB" sz="1100" b="0" kern="1200" noProof="0" dirty="0">
                          <a:solidFill>
                            <a:schemeClr val="bg1"/>
                          </a:solidFill>
                          <a:effectLst/>
                          <a:latin typeface="+mn-lt"/>
                          <a:ea typeface="+mn-ea"/>
                          <a:cs typeface="+mn-cs"/>
                        </a:rPr>
                        <a:t> om </a:t>
                      </a:r>
                      <a:r>
                        <a:rPr lang="en-GB" sz="1100" b="0" kern="1200" noProof="0" dirty="0" err="1">
                          <a:solidFill>
                            <a:schemeClr val="bg1"/>
                          </a:solidFill>
                          <a:effectLst/>
                          <a:latin typeface="+mn-lt"/>
                          <a:ea typeface="+mn-ea"/>
                          <a:cs typeface="+mn-cs"/>
                        </a:rPr>
                        <a:t>obligatorisk</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voldgift</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til</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løsning</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af</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rettigheds-konflikter</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på</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området</a:t>
                      </a:r>
                      <a:r>
                        <a:rPr lang="en-GB" sz="1100" b="0" kern="1200" noProof="0" dirty="0">
                          <a:solidFill>
                            <a:schemeClr val="bg1"/>
                          </a:solidFill>
                          <a:effectLst/>
                          <a:latin typeface="+mn-lt"/>
                          <a:ea typeface="+mn-ea"/>
                          <a:cs typeface="+mn-cs"/>
                        </a:rPr>
                        <a:t> for </a:t>
                      </a:r>
                      <a:r>
                        <a:rPr lang="en-GB" sz="1100" b="0" kern="1200" noProof="0" dirty="0" err="1">
                          <a:solidFill>
                            <a:schemeClr val="bg1"/>
                          </a:solidFill>
                          <a:effectLst/>
                          <a:latin typeface="+mn-lt"/>
                          <a:ea typeface="+mn-ea"/>
                          <a:cs typeface="+mn-cs"/>
                        </a:rPr>
                        <a:t>presse-publikationer</a:t>
                      </a:r>
                      <a:endParaRPr lang="en-GB" sz="1100" b="0" kern="1200" noProof="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dirty="0"/>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GB" sz="3600" b="0" dirty="0">
                          <a:solidFill>
                            <a:schemeClr val="accent6"/>
                          </a:solidFill>
                          <a:latin typeface="Cambria" panose="02040503050406030204" pitchFamily="18" charset="0"/>
                          <a:ea typeface="Cambria" panose="02040503050406030204" pitchFamily="18" charset="0"/>
                          <a:sym typeface="Wingdings 2" panose="05020102010507070707" pitchFamily="18" charset="2"/>
                        </a:rPr>
                        <a:t>9</a:t>
                      </a:r>
                      <a:endParaRPr lang="en-GB" sz="4000" b="0" dirty="0">
                        <a:solidFill>
                          <a:schemeClr val="accent6"/>
                        </a:solidFill>
                        <a:latin typeface="Cambria" panose="02040503050406030204" pitchFamily="18" charset="0"/>
                        <a:ea typeface="Cambria" panose="02040503050406030204" pitchFamily="18" charset="0"/>
                      </a:endParaRPr>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4000" b="0" dirty="0">
                        <a:solidFill>
                          <a:schemeClr val="accent6"/>
                        </a:solidFill>
                        <a:latin typeface="Cambria" panose="02040503050406030204" pitchFamily="18" charset="0"/>
                        <a:ea typeface="Cambria" panose="02040503050406030204" pitchFamily="18" charset="0"/>
                      </a:endParaRPr>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spcBef>
                          <a:spcPts val="600"/>
                        </a:spcBef>
                      </a:pPr>
                      <a:r>
                        <a:rPr lang="en-US" sz="1100" b="0" kern="1200" dirty="0" err="1">
                          <a:solidFill>
                            <a:schemeClr val="bg1"/>
                          </a:solidFill>
                          <a:effectLst/>
                          <a:latin typeface="+mn-lt"/>
                          <a:ea typeface="+mn-ea"/>
                          <a:cs typeface="+mn-cs"/>
                        </a:rPr>
                        <a:t>Vejledning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og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oplysningstiltag</a:t>
                      </a:r>
                      <a:r>
                        <a:rPr lang="en-US" sz="1100" b="0" kern="1200" dirty="0">
                          <a:solidFill>
                            <a:schemeClr val="bg1"/>
                          </a:solidFill>
                          <a:effectLst/>
                          <a:latin typeface="+mn-lt"/>
                          <a:ea typeface="+mn-ea"/>
                          <a:cs typeface="+mn-cs"/>
                        </a:rPr>
                        <a:t> om </a:t>
                      </a:r>
                      <a:r>
                        <a:rPr lang="en-US" sz="1100" b="0" kern="1200" dirty="0" err="1">
                          <a:solidFill>
                            <a:schemeClr val="bg1"/>
                          </a:solidFill>
                          <a:effectLst/>
                          <a:latin typeface="+mn-lt"/>
                          <a:ea typeface="+mn-ea"/>
                          <a:cs typeface="+mn-cs"/>
                        </a:rPr>
                        <a:t>ophavsret</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og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kunstig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intelligens</a:t>
                      </a:r>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9277905"/>
                  </a:ext>
                </a:extLst>
              </a:tr>
              <a:tr h="335974">
                <a:tc>
                  <a:txBody>
                    <a:bodyPr/>
                    <a:lstStyle/>
                    <a:p>
                      <a:pPr algn="r">
                        <a:spcBef>
                          <a:spcPts val="600"/>
                        </a:spcBef>
                      </a:pPr>
                      <a:endParaRPr lang="en-GB" sz="1100" u="sng" kern="1200" dirty="0">
                        <a:solidFill>
                          <a:srgbClr val="000000"/>
                        </a:solidFill>
                        <a:effectLst/>
                        <a:uFill>
                          <a:solidFill>
                            <a:srgbClr val="49ADFF"/>
                          </a:solidFill>
                        </a:uFill>
                        <a:latin typeface="Arial" panose="020B0604020202020204" pitchFamily="34" charset="0"/>
                        <a:cs typeface="Times New Roman" panose="02020603050405020304" pitchFamily="18" charset="0"/>
                      </a:endParaRPr>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spcBef>
                          <a:spcPts val="600"/>
                        </a:spcBef>
                      </a:pPr>
                      <a:endParaRPr lang="en-GB" sz="1100" u="sng" kern="1200" dirty="0">
                        <a:solidFill>
                          <a:srgbClr val="000000"/>
                        </a:solidFill>
                        <a:effectLst/>
                        <a:uFill>
                          <a:solidFill>
                            <a:srgbClr val="49ADFF"/>
                          </a:solidFill>
                        </a:uFill>
                        <a:latin typeface="Arial" panose="020B0604020202020204" pitchFamily="34" charset="0"/>
                        <a:cs typeface="Times New Roman" panose="02020603050405020304" pitchFamily="18" charset="0"/>
                      </a:endParaRPr>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l" defTabSz="914400" rtl="0" eaLnBrk="1" latinLnBrk="0" hangingPunct="1">
                        <a:spcBef>
                          <a:spcPts val="600"/>
                        </a:spcBef>
                      </a:pPr>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dirty="0"/>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r">
                        <a:spcBef>
                          <a:spcPts val="600"/>
                        </a:spcBef>
                      </a:pPr>
                      <a:endParaRPr lang="en-GB" dirty="0"/>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spcBef>
                          <a:spcPts val="600"/>
                        </a:spcBef>
                      </a:pPr>
                      <a:endParaRPr lang="en-GB" dirty="0"/>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2999819"/>
                  </a:ext>
                </a:extLst>
              </a:tr>
              <a:tr h="658404">
                <a:tc>
                  <a:txBody>
                    <a:bodyPr/>
                    <a:lstStyle/>
                    <a:p>
                      <a:pPr algn="r"/>
                      <a:r>
                        <a:rPr lang="en-GB" sz="3600" b="0" dirty="0">
                          <a:solidFill>
                            <a:schemeClr val="accent6"/>
                          </a:solidFill>
                          <a:latin typeface="Cambria" panose="02040503050406030204" pitchFamily="18" charset="0"/>
                          <a:ea typeface="Cambria" panose="02040503050406030204" pitchFamily="18" charset="0"/>
                          <a:sym typeface="Wingdings 2" panose="05020102010507070707" pitchFamily="18" charset="2"/>
                        </a:rPr>
                        <a:t>5</a:t>
                      </a:r>
                      <a:endParaRPr lang="en-GB" sz="3600" b="0" dirty="0">
                        <a:solidFill>
                          <a:schemeClr val="accent6"/>
                        </a:solidFill>
                        <a:latin typeface="Cambria" panose="02040503050406030204" pitchFamily="18" charset="0"/>
                        <a:ea typeface="Cambria" panose="02040503050406030204" pitchFamily="18" charset="0"/>
                      </a:endParaRPr>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3600" b="0" dirty="0">
                        <a:solidFill>
                          <a:schemeClr val="accent6"/>
                        </a:solidFill>
                        <a:latin typeface="Cambria" panose="02040503050406030204" pitchFamily="18" charset="0"/>
                        <a:ea typeface="Cambria" panose="02040503050406030204" pitchFamily="18" charset="0"/>
                      </a:endParaRPr>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100" b="0" kern="1200" noProof="0" dirty="0" err="1">
                          <a:solidFill>
                            <a:schemeClr val="bg1"/>
                          </a:solidFill>
                          <a:effectLst/>
                          <a:latin typeface="+mn-lt"/>
                          <a:ea typeface="+mn-ea"/>
                          <a:cs typeface="+mn-cs"/>
                        </a:rPr>
                        <a:t>Beskyttelse</a:t>
                      </a:r>
                      <a:r>
                        <a:rPr lang="en-GB" sz="1100" b="0" kern="1200" noProof="0" dirty="0">
                          <a:solidFill>
                            <a:schemeClr val="bg1"/>
                          </a:solidFill>
                          <a:effectLst/>
                          <a:latin typeface="+mn-lt"/>
                          <a:ea typeface="+mn-ea"/>
                          <a:cs typeface="+mn-cs"/>
                        </a:rPr>
                        <a:t> mod </a:t>
                      </a:r>
                      <a:r>
                        <a:rPr lang="en-GB" sz="1100" b="0" kern="1200" noProof="0" dirty="0" err="1">
                          <a:solidFill>
                            <a:schemeClr val="bg1"/>
                          </a:solidFill>
                          <a:effectLst/>
                          <a:latin typeface="+mn-lt"/>
                          <a:ea typeface="+mn-ea"/>
                          <a:cs typeface="+mn-cs"/>
                        </a:rPr>
                        <a:t>digitale</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efterligninger</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af</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personers</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personlige</a:t>
                      </a:r>
                      <a:r>
                        <a:rPr lang="en-GB" sz="1100" b="0" kern="1200" noProof="0" dirty="0">
                          <a:solidFill>
                            <a:schemeClr val="bg1"/>
                          </a:solidFill>
                          <a:effectLst/>
                          <a:latin typeface="+mn-lt"/>
                          <a:ea typeface="+mn-ea"/>
                          <a:cs typeface="+mn-cs"/>
                        </a:rPr>
                        <a:t> </a:t>
                      </a:r>
                      <a:r>
                        <a:rPr lang="en-GB" sz="1100" b="0" kern="1200" noProof="0" dirty="0" err="1">
                          <a:solidFill>
                            <a:schemeClr val="bg1"/>
                          </a:solidFill>
                          <a:effectLst/>
                          <a:latin typeface="+mn-lt"/>
                          <a:ea typeface="+mn-ea"/>
                          <a:cs typeface="+mn-cs"/>
                        </a:rPr>
                        <a:t>kendetegn</a:t>
                      </a:r>
                      <a:endParaRPr lang="en-GB" sz="1100" b="0" kern="1200" noProof="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dirty="0"/>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GB" sz="3600" b="0" dirty="0">
                          <a:solidFill>
                            <a:schemeClr val="accent6"/>
                          </a:solidFill>
                          <a:latin typeface="Cambria" panose="02040503050406030204" pitchFamily="18" charset="0"/>
                          <a:ea typeface="Cambria" panose="02040503050406030204" pitchFamily="18" charset="0"/>
                          <a:sym typeface="Wingdings 2" panose="05020102010507070707" pitchFamily="18" charset="2"/>
                        </a:rPr>
                        <a:t>10</a:t>
                      </a:r>
                      <a:endParaRPr lang="en-GB" sz="4000" b="0" dirty="0">
                        <a:solidFill>
                          <a:schemeClr val="accent6"/>
                        </a:solidFill>
                        <a:latin typeface="Cambria" panose="02040503050406030204" pitchFamily="18" charset="0"/>
                        <a:ea typeface="Cambria" panose="02040503050406030204" pitchFamily="18" charset="0"/>
                      </a:endParaRPr>
                    </a:p>
                  </a:txBody>
                  <a:tcPr marL="0" marR="36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4000" b="0" dirty="0">
                        <a:solidFill>
                          <a:schemeClr val="accent6"/>
                        </a:solidFill>
                        <a:latin typeface="Cambria" panose="02040503050406030204" pitchFamily="18" charset="0"/>
                        <a:ea typeface="Cambria" panose="02040503050406030204" pitchFamily="18" charset="0"/>
                      </a:endParaRPr>
                    </a:p>
                  </a:txBody>
                  <a:tcPr marL="0" marR="36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spcBef>
                          <a:spcPts val="600"/>
                        </a:spcBef>
                      </a:pPr>
                      <a:r>
                        <a:rPr lang="en-US" sz="1100" b="0" kern="1200" dirty="0" err="1">
                          <a:solidFill>
                            <a:schemeClr val="bg1"/>
                          </a:solidFill>
                          <a:effectLst/>
                          <a:latin typeface="+mn-lt"/>
                          <a:ea typeface="+mn-ea"/>
                          <a:cs typeface="+mn-cs"/>
                        </a:rPr>
                        <a:t>Præcisering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i</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ophavsretslovgivningen</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af</a:t>
                      </a:r>
                      <a:r>
                        <a:rPr lang="en-US" sz="1100" b="0" kern="1200" dirty="0">
                          <a:solidFill>
                            <a:schemeClr val="bg1"/>
                          </a:solidFill>
                          <a:effectLst/>
                          <a:latin typeface="+mn-lt"/>
                          <a:ea typeface="+mn-ea"/>
                          <a:cs typeface="+mn-cs"/>
                        </a:rPr>
                        <a:t>, at </a:t>
                      </a:r>
                      <a:r>
                        <a:rPr lang="en-US" sz="1100" b="0" kern="1200" dirty="0" err="1">
                          <a:solidFill>
                            <a:schemeClr val="bg1"/>
                          </a:solidFill>
                          <a:effectLst/>
                          <a:latin typeface="+mn-lt"/>
                          <a:ea typeface="+mn-ea"/>
                          <a:cs typeface="+mn-cs"/>
                        </a:rPr>
                        <a:t>udbud</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af</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kunstig</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intelligenssystemer</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udgør</a:t>
                      </a:r>
                      <a:r>
                        <a:rPr lang="en-US" sz="1100" b="0" kern="1200" dirty="0">
                          <a:solidFill>
                            <a:schemeClr val="bg1"/>
                          </a:solidFill>
                          <a:effectLst/>
                          <a:latin typeface="+mn-lt"/>
                          <a:ea typeface="+mn-ea"/>
                          <a:cs typeface="+mn-cs"/>
                        </a:rPr>
                        <a:t> </a:t>
                      </a:r>
                      <a:r>
                        <a:rPr lang="en-US" sz="1100" b="0" kern="1200" dirty="0" err="1">
                          <a:solidFill>
                            <a:schemeClr val="bg1"/>
                          </a:solidFill>
                          <a:effectLst/>
                          <a:latin typeface="+mn-lt"/>
                          <a:ea typeface="+mn-ea"/>
                          <a:cs typeface="+mn-cs"/>
                        </a:rPr>
                        <a:t>tilgængeliggørelse</a:t>
                      </a:r>
                      <a:r>
                        <a:rPr lang="en-US" sz="1100" b="0" kern="1200" dirty="0">
                          <a:solidFill>
                            <a:schemeClr val="bg1"/>
                          </a:solidFill>
                          <a:effectLst/>
                          <a:latin typeface="+mn-lt"/>
                          <a:ea typeface="+mn-ea"/>
                          <a:cs typeface="+mn-cs"/>
                        </a:rPr>
                        <a:t> for </a:t>
                      </a:r>
                      <a:r>
                        <a:rPr lang="en-US" sz="1100" b="0" kern="1200" dirty="0" err="1">
                          <a:solidFill>
                            <a:schemeClr val="bg1"/>
                          </a:solidFill>
                          <a:effectLst/>
                          <a:latin typeface="+mn-lt"/>
                          <a:ea typeface="+mn-ea"/>
                          <a:cs typeface="+mn-cs"/>
                        </a:rPr>
                        <a:t>almenheden</a:t>
                      </a:r>
                      <a:endParaRPr lang="en-GB" sz="1100" b="0" kern="1200" dirty="0">
                        <a:solidFill>
                          <a:schemeClr val="bg1"/>
                        </a:solidFill>
                        <a:effectLst/>
                        <a:latin typeface="+mn-lt"/>
                        <a:ea typeface="+mn-ea"/>
                        <a:cs typeface="+mn-cs"/>
                      </a:endParaRPr>
                    </a:p>
                  </a:txBody>
                  <a:tcPr marL="36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32041890"/>
                  </a:ext>
                </a:extLst>
              </a:tr>
            </a:tbl>
          </a:graphicData>
        </a:graphic>
      </p:graphicFrame>
      <p:sp>
        <p:nvSpPr>
          <p:cNvPr id="7" name="Text Placeholder 6">
            <a:extLst>
              <a:ext uri="{FF2B5EF4-FFF2-40B4-BE49-F238E27FC236}">
                <a16:creationId xmlns:a16="http://schemas.microsoft.com/office/drawing/2014/main" id="{602EA0CC-03CD-C6C7-574A-80A015F4087D}"/>
              </a:ext>
            </a:extLst>
          </p:cNvPr>
          <p:cNvSpPr>
            <a:spLocks noGrp="1"/>
          </p:cNvSpPr>
          <p:nvPr>
            <p:ph type="body" sz="quarter" idx="15"/>
          </p:nvPr>
        </p:nvSpPr>
        <p:spPr/>
        <p:txBody>
          <a:bodyPr/>
          <a:lstStyle/>
          <a:p>
            <a:endParaRPr lang="en-US"/>
          </a:p>
        </p:txBody>
      </p:sp>
    </p:spTree>
    <p:custDataLst>
      <p:custData r:id="rId1"/>
      <p:custData r:id="rId2"/>
    </p:custDataLst>
    <p:extLst>
      <p:ext uri="{BB962C8B-B14F-4D97-AF65-F5344CB8AC3E}">
        <p14:creationId xmlns:p14="http://schemas.microsoft.com/office/powerpoint/2010/main" val="1655207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A8572DD0-064C-61C6-C1C7-6CF32A5247AD}"/>
              </a:ext>
            </a:extLst>
          </p:cNvPr>
          <p:cNvSpPr>
            <a:spLocks noGrp="1"/>
          </p:cNvSpPr>
          <p:nvPr>
            <p:ph sz="quarter" idx="18"/>
          </p:nvPr>
        </p:nvSpPr>
        <p:spPr/>
        <p:txBody>
          <a:bodyPr numCol="1"/>
          <a:lstStyle/>
          <a:p>
            <a:pPr marL="285750" indent="-285750">
              <a:buFont typeface="Arial" panose="020B0604020202020204" pitchFamily="34" charset="0"/>
              <a:buChar char="•"/>
            </a:pPr>
            <a:r>
              <a:rPr lang="en-GB" sz="1400" dirty="0"/>
              <a:t>Episode 1: </a:t>
            </a:r>
            <a:r>
              <a:rPr lang="en-GB" sz="1400" dirty="0" err="1"/>
              <a:t>Kunstig</a:t>
            </a:r>
            <a:r>
              <a:rPr lang="en-GB" sz="1400" dirty="0"/>
              <a:t> </a:t>
            </a:r>
            <a:r>
              <a:rPr lang="en-GB" sz="1400" dirty="0" err="1"/>
              <a:t>intelligens</a:t>
            </a:r>
            <a:r>
              <a:rPr lang="en-GB" sz="1400" dirty="0"/>
              <a:t> er her! Ny EU-</a:t>
            </a:r>
            <a:r>
              <a:rPr lang="en-GB" sz="1400" dirty="0" err="1"/>
              <a:t>forordning</a:t>
            </a:r>
            <a:r>
              <a:rPr lang="en-GB" sz="1400" dirty="0"/>
              <a:t> </a:t>
            </a:r>
            <a:r>
              <a:rPr lang="en-GB" sz="1400" dirty="0" err="1"/>
              <a:t>på</a:t>
            </a:r>
            <a:r>
              <a:rPr lang="en-GB" sz="1400" dirty="0"/>
              <a:t> </a:t>
            </a:r>
            <a:r>
              <a:rPr lang="en-GB" sz="1400" dirty="0" err="1"/>
              <a:t>vej</a:t>
            </a:r>
            <a:r>
              <a:rPr lang="en-GB" sz="1400" dirty="0"/>
              <a:t> </a:t>
            </a:r>
          </a:p>
          <a:p>
            <a:pPr marL="285750" indent="-285750">
              <a:buFont typeface="Arial" panose="020B0604020202020204" pitchFamily="34" charset="0"/>
              <a:buChar char="•"/>
            </a:pPr>
            <a:r>
              <a:rPr lang="en-GB" sz="1400" dirty="0"/>
              <a:t>Episode 2: AI: </a:t>
            </a:r>
            <a:r>
              <a:rPr lang="en-GB" sz="1400" dirty="0" err="1"/>
              <a:t>Hvordan</a:t>
            </a:r>
            <a:r>
              <a:rPr lang="en-GB" sz="1400" dirty="0"/>
              <a:t> </a:t>
            </a:r>
            <a:r>
              <a:rPr lang="en-GB" sz="1400" dirty="0" err="1"/>
              <a:t>skal</a:t>
            </a:r>
            <a:r>
              <a:rPr lang="en-GB" sz="1400" dirty="0"/>
              <a:t> vi </a:t>
            </a:r>
            <a:r>
              <a:rPr lang="en-GB" sz="1400" dirty="0" err="1"/>
              <a:t>sætte</a:t>
            </a:r>
            <a:r>
              <a:rPr lang="en-GB" sz="1400" dirty="0"/>
              <a:t> </a:t>
            </a:r>
            <a:r>
              <a:rPr lang="en-GB" sz="1400" dirty="0" err="1"/>
              <a:t>grænser</a:t>
            </a:r>
            <a:r>
              <a:rPr lang="en-GB" sz="1400" dirty="0"/>
              <a:t> </a:t>
            </a:r>
            <a:r>
              <a:rPr lang="en-GB" sz="1400" dirty="0" err="1"/>
              <a:t>på</a:t>
            </a:r>
            <a:r>
              <a:rPr lang="en-GB" sz="1400" dirty="0"/>
              <a:t> </a:t>
            </a:r>
            <a:r>
              <a:rPr lang="en-GB" sz="1400" dirty="0" err="1"/>
              <a:t>arbejdspladsen</a:t>
            </a:r>
            <a:r>
              <a:rPr lang="en-GB" sz="1400" dirty="0"/>
              <a:t>? </a:t>
            </a:r>
          </a:p>
          <a:p>
            <a:pPr marL="285750" indent="-285750">
              <a:buFont typeface="Arial" panose="020B0604020202020204" pitchFamily="34" charset="0"/>
              <a:buChar char="•"/>
            </a:pPr>
            <a:r>
              <a:rPr lang="en-GB" sz="1400" dirty="0"/>
              <a:t>Episode 3: AI: </a:t>
            </a:r>
            <a:r>
              <a:rPr lang="en-GB" sz="1400" dirty="0" err="1"/>
              <a:t>Hvordan</a:t>
            </a:r>
            <a:r>
              <a:rPr lang="en-GB" sz="1400" dirty="0"/>
              <a:t> </a:t>
            </a:r>
            <a:r>
              <a:rPr lang="en-GB" sz="1400" dirty="0" err="1"/>
              <a:t>beskytter</a:t>
            </a:r>
            <a:r>
              <a:rPr lang="en-GB" sz="1400" dirty="0"/>
              <a:t> vi </a:t>
            </a:r>
            <a:r>
              <a:rPr lang="en-GB" sz="1400" dirty="0" err="1"/>
              <a:t>vores</a:t>
            </a:r>
            <a:r>
              <a:rPr lang="en-GB" sz="1400" dirty="0"/>
              <a:t> </a:t>
            </a:r>
            <a:r>
              <a:rPr lang="en-GB" sz="1400" dirty="0" err="1"/>
              <a:t>børn</a:t>
            </a:r>
            <a:r>
              <a:rPr lang="en-GB" sz="1400" dirty="0"/>
              <a:t>? </a:t>
            </a:r>
          </a:p>
          <a:p>
            <a:pPr marL="285750" indent="-285750">
              <a:buFont typeface="Arial" panose="020B0604020202020204" pitchFamily="34" charset="0"/>
              <a:buChar char="•"/>
            </a:pPr>
            <a:r>
              <a:rPr lang="en-GB" sz="1400" dirty="0"/>
              <a:t>Episode 4: AI </a:t>
            </a:r>
            <a:r>
              <a:rPr lang="en-GB" sz="1400" dirty="0" err="1"/>
              <a:t>og</a:t>
            </a:r>
            <a:r>
              <a:rPr lang="en-GB" sz="1400" dirty="0"/>
              <a:t> </a:t>
            </a:r>
            <a:r>
              <a:rPr lang="en-GB" sz="1400" dirty="0" err="1"/>
              <a:t>offentlige</a:t>
            </a:r>
            <a:r>
              <a:rPr lang="en-GB" sz="1400" dirty="0"/>
              <a:t> </a:t>
            </a:r>
            <a:r>
              <a:rPr lang="en-GB" sz="1400" dirty="0" err="1"/>
              <a:t>myndigheder</a:t>
            </a:r>
            <a:r>
              <a:rPr lang="en-GB" sz="1400" dirty="0"/>
              <a:t> </a:t>
            </a:r>
          </a:p>
          <a:p>
            <a:pPr marL="285750" indent="-285750">
              <a:buFont typeface="Arial" panose="020B0604020202020204" pitchFamily="34" charset="0"/>
              <a:buChar char="•"/>
            </a:pPr>
            <a:r>
              <a:rPr lang="en-GB" sz="1400" dirty="0"/>
              <a:t>Episode 5: </a:t>
            </a:r>
            <a:r>
              <a:rPr lang="en-GB" sz="1400" dirty="0" err="1"/>
              <a:t>Omkring</a:t>
            </a:r>
            <a:r>
              <a:rPr lang="en-GB" sz="1400" dirty="0"/>
              <a:t> ESG: Data </a:t>
            </a:r>
            <a:r>
              <a:rPr lang="en-GB" sz="1400" dirty="0" err="1"/>
              <a:t>og</a:t>
            </a:r>
            <a:r>
              <a:rPr lang="en-GB" sz="1400" dirty="0"/>
              <a:t> AI</a:t>
            </a:r>
          </a:p>
          <a:p>
            <a:pPr marL="285750" indent="-285750">
              <a:buFont typeface="Arial" panose="020B0604020202020204" pitchFamily="34" charset="0"/>
              <a:buChar char="•"/>
            </a:pPr>
            <a:r>
              <a:rPr lang="en-GB" sz="1400" dirty="0"/>
              <a:t>Episode 6: AI: Tech-rapport </a:t>
            </a:r>
            <a:r>
              <a:rPr lang="en-GB" sz="1400" dirty="0" err="1"/>
              <a:t>overrasker</a:t>
            </a:r>
            <a:r>
              <a:rPr lang="en-GB" sz="1400" dirty="0"/>
              <a:t> – Er Europa </a:t>
            </a:r>
            <a:r>
              <a:rPr lang="en-GB" sz="1400" dirty="0" err="1"/>
              <a:t>ved</a:t>
            </a:r>
            <a:r>
              <a:rPr lang="en-GB" sz="1400" dirty="0"/>
              <a:t> at </a:t>
            </a:r>
            <a:r>
              <a:rPr lang="en-GB" sz="1400" dirty="0" err="1"/>
              <a:t>komme</a:t>
            </a:r>
            <a:r>
              <a:rPr lang="en-GB" sz="1400" dirty="0"/>
              <a:t> med </a:t>
            </a:r>
            <a:r>
              <a:rPr lang="en-GB" sz="1400" dirty="0" err="1"/>
              <a:t>på</a:t>
            </a:r>
            <a:r>
              <a:rPr lang="en-GB" sz="1400" dirty="0"/>
              <a:t> AI-</a:t>
            </a:r>
            <a:r>
              <a:rPr lang="en-GB" sz="1400" dirty="0" err="1"/>
              <a:t>vognen</a:t>
            </a:r>
            <a:r>
              <a:rPr lang="en-GB" sz="1400" dirty="0"/>
              <a:t>?</a:t>
            </a:r>
          </a:p>
          <a:p>
            <a:pPr marL="285750" indent="-285750">
              <a:buFont typeface="Arial" panose="020B0604020202020204" pitchFamily="34" charset="0"/>
              <a:buChar char="•"/>
            </a:pPr>
            <a:r>
              <a:rPr lang="en-GB" sz="1400" dirty="0"/>
              <a:t>Episode 7: </a:t>
            </a:r>
            <a:r>
              <a:rPr lang="da-DK" sz="1400" dirty="0"/>
              <a:t>AI: Er </a:t>
            </a:r>
            <a:r>
              <a:rPr lang="da-DK" sz="1400" dirty="0" err="1"/>
              <a:t>DeepSeek</a:t>
            </a:r>
            <a:r>
              <a:rPr lang="da-DK" sz="1400" dirty="0"/>
              <a:t> sikker? - og hvad med en europæisk </a:t>
            </a:r>
            <a:r>
              <a:rPr lang="da-DK" sz="1400" dirty="0" err="1"/>
              <a:t>sprogmodel</a:t>
            </a:r>
            <a:r>
              <a:rPr lang="da-DK" sz="1400" dirty="0"/>
              <a:t>?</a:t>
            </a:r>
          </a:p>
          <a:p>
            <a:pPr marL="285750" indent="-285750">
              <a:buFont typeface="Arial" panose="020B0604020202020204" pitchFamily="34" charset="0"/>
              <a:buChar char="•"/>
            </a:pPr>
            <a:r>
              <a:rPr lang="en-GB" sz="1400" dirty="0"/>
              <a:t>Episode 8: </a:t>
            </a:r>
            <a:r>
              <a:rPr lang="en-GB" sz="1400" dirty="0" err="1"/>
              <a:t>Træning</a:t>
            </a:r>
            <a:r>
              <a:rPr lang="en-GB" sz="1400" dirty="0"/>
              <a:t> af AI og </a:t>
            </a:r>
            <a:r>
              <a:rPr lang="en-GB" sz="1400" dirty="0" err="1"/>
              <a:t>krænkelse</a:t>
            </a:r>
            <a:r>
              <a:rPr lang="en-GB" sz="1400" dirty="0"/>
              <a:t> af rettigheder?</a:t>
            </a:r>
          </a:p>
          <a:p>
            <a:pPr marL="285750" indent="-285750">
              <a:buFont typeface="Arial" panose="020B0604020202020204" pitchFamily="34" charset="0"/>
              <a:buChar char="•"/>
            </a:pPr>
            <a:r>
              <a:rPr lang="en-GB" sz="1400" dirty="0"/>
              <a:t>Episode 9: AI-</a:t>
            </a:r>
            <a:r>
              <a:rPr lang="en-GB" sz="1400" dirty="0" err="1"/>
              <a:t>genereret</a:t>
            </a:r>
            <a:r>
              <a:rPr lang="en-GB" sz="1400" dirty="0"/>
              <a:t> </a:t>
            </a:r>
            <a:r>
              <a:rPr lang="en-GB" sz="1400" dirty="0" err="1"/>
              <a:t>indhold</a:t>
            </a:r>
            <a:r>
              <a:rPr lang="en-GB" sz="1400" dirty="0"/>
              <a:t> og </a:t>
            </a:r>
            <a:r>
              <a:rPr lang="en-GB" sz="1400" dirty="0" err="1"/>
              <a:t>mærkning</a:t>
            </a:r>
            <a:endParaRPr lang="en-GB" sz="1400" dirty="0"/>
          </a:p>
          <a:p>
            <a:endParaRPr lang="en-GB" sz="1400" dirty="0"/>
          </a:p>
          <a:p>
            <a:r>
              <a:rPr lang="en-GB" sz="1400" b="1" dirty="0"/>
              <a:t>Andre </a:t>
            </a:r>
            <a:r>
              <a:rPr lang="en-GB" sz="1400" b="1" dirty="0" err="1"/>
              <a:t>relevante</a:t>
            </a:r>
            <a:r>
              <a:rPr lang="en-GB" sz="1400" b="1" dirty="0"/>
              <a:t> podcasts</a:t>
            </a:r>
          </a:p>
          <a:p>
            <a:pPr marL="285750" indent="-285750">
              <a:buFont typeface="Arial" panose="020B0604020202020204" pitchFamily="34" charset="0"/>
              <a:buChar char="•"/>
            </a:pPr>
            <a:r>
              <a:rPr lang="da-DK" sz="1400" dirty="0"/>
              <a:t>AI Danmark: Advokater med AI-assistance</a:t>
            </a:r>
            <a:endParaRPr lang="en-GB" sz="1400" dirty="0"/>
          </a:p>
          <a:p>
            <a:r>
              <a:rPr lang="en-GB" sz="1400" b="1" dirty="0"/>
              <a:t>Kom </a:t>
            </a:r>
            <a:r>
              <a:rPr lang="en-GB" sz="1400" b="1" dirty="0" err="1"/>
              <a:t>i</a:t>
            </a:r>
            <a:r>
              <a:rPr lang="en-GB" sz="1400" b="1" dirty="0"/>
              <a:t> </a:t>
            </a:r>
            <a:r>
              <a:rPr lang="en-GB" sz="1400" b="1" dirty="0" err="1"/>
              <a:t>kontakt</a:t>
            </a:r>
            <a:r>
              <a:rPr lang="en-GB" sz="1400" b="1" dirty="0"/>
              <a:t> med </a:t>
            </a:r>
            <a:r>
              <a:rPr lang="en-GB" sz="1400" b="1" dirty="0" err="1"/>
              <a:t>os</a:t>
            </a:r>
            <a:r>
              <a:rPr lang="en-GB" sz="1400" b="1" dirty="0"/>
              <a:t>!</a:t>
            </a:r>
            <a:endParaRPr lang="da-DK" sz="1400" b="1" dirty="0"/>
          </a:p>
          <a:p>
            <a:endParaRPr lang="da-DK" dirty="0"/>
          </a:p>
        </p:txBody>
      </p:sp>
      <p:pic>
        <p:nvPicPr>
          <p:cNvPr id="12" name="Picture Placeholder 1">
            <a:extLst>
              <a:ext uri="{FF2B5EF4-FFF2-40B4-BE49-F238E27FC236}">
                <a16:creationId xmlns:a16="http://schemas.microsoft.com/office/drawing/2014/main" id="{19B1C17B-65E6-C520-A41D-A11B424C67D7}"/>
              </a:ext>
            </a:extLst>
          </p:cNvPr>
          <p:cNvPicPr>
            <a:picLocks noGrp="1" noChangeAspect="1"/>
          </p:cNvPicPr>
          <p:nvPr>
            <p:ph type="pic" sz="quarter" idx="27"/>
            <p:custDataLst>
              <p:tags r:id="rId3"/>
            </p:custDataLst>
          </p:nvPr>
        </p:nvPicPr>
        <p:blipFill rotWithShape="1">
          <a:blip r:embed="rId5"/>
          <a:srcRect l="28381" r="40363"/>
          <a:stretch>
            <a:fillRect/>
          </a:stretch>
        </p:blipFill>
        <p:spPr>
          <a:xfrm>
            <a:off x="8534400" y="1"/>
            <a:ext cx="3657600" cy="6582426"/>
          </a:xfrm>
        </p:spPr>
      </p:pic>
      <p:sp>
        <p:nvSpPr>
          <p:cNvPr id="3" name="Slide Number Placeholder 2">
            <a:extLst>
              <a:ext uri="{FF2B5EF4-FFF2-40B4-BE49-F238E27FC236}">
                <a16:creationId xmlns:a16="http://schemas.microsoft.com/office/drawing/2014/main" id="{2EA3B388-A7EF-933A-D8D4-7886F4A5C05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Text Placeholder 3">
            <a:extLst>
              <a:ext uri="{FF2B5EF4-FFF2-40B4-BE49-F238E27FC236}">
                <a16:creationId xmlns:a16="http://schemas.microsoft.com/office/drawing/2014/main" id="{9B0BA061-A109-EB3A-4799-835F7D62FDB8}"/>
              </a:ext>
            </a:extLst>
          </p:cNvPr>
          <p:cNvSpPr>
            <a:spLocks noGrp="1"/>
          </p:cNvSpPr>
          <p:nvPr>
            <p:ph type="body" sz="quarter" idx="15"/>
          </p:nvPr>
        </p:nvSpPr>
        <p:spPr/>
        <p:txBody>
          <a:bodyPr/>
          <a:lstStyle/>
          <a:p>
            <a:r>
              <a:rPr lang="da-DK" dirty="0"/>
              <a:t>DLA Pipers podcast  ”På forkant med juraen”</a:t>
            </a:r>
          </a:p>
          <a:p>
            <a:endParaRPr lang="da-DK" dirty="0"/>
          </a:p>
        </p:txBody>
      </p:sp>
      <p:sp>
        <p:nvSpPr>
          <p:cNvPr id="5" name="Title 4">
            <a:extLst>
              <a:ext uri="{FF2B5EF4-FFF2-40B4-BE49-F238E27FC236}">
                <a16:creationId xmlns:a16="http://schemas.microsoft.com/office/drawing/2014/main" id="{09C099B8-CED9-D760-E301-E367334F3C8F}"/>
              </a:ext>
            </a:extLst>
          </p:cNvPr>
          <p:cNvSpPr>
            <a:spLocks noGrp="1"/>
          </p:cNvSpPr>
          <p:nvPr>
            <p:ph type="title"/>
          </p:nvPr>
        </p:nvSpPr>
        <p:spPr/>
        <p:txBody>
          <a:bodyPr/>
          <a:lstStyle/>
          <a:p>
            <a:r>
              <a:rPr lang="en-GB" dirty="0">
                <a:ea typeface="Cambria" panose="02040503050406030204" pitchFamily="18" charset="0"/>
              </a:rPr>
              <a:t>Vil du vide mere om AI?</a:t>
            </a:r>
            <a:endParaRPr lang="da-DK" dirty="0"/>
          </a:p>
        </p:txBody>
      </p:sp>
      <p:sp>
        <p:nvSpPr>
          <p:cNvPr id="13" name="Content Placeholder 12">
            <a:extLst>
              <a:ext uri="{FF2B5EF4-FFF2-40B4-BE49-F238E27FC236}">
                <a16:creationId xmlns:a16="http://schemas.microsoft.com/office/drawing/2014/main" id="{033692EE-E1D6-45E6-C231-7D73235D2306}"/>
              </a:ext>
            </a:extLst>
          </p:cNvPr>
          <p:cNvSpPr>
            <a:spLocks noGrp="1"/>
          </p:cNvSpPr>
          <p:nvPr>
            <p:ph sz="quarter" idx="22"/>
          </p:nvPr>
        </p:nvSpPr>
        <p:spPr>
          <a:xfrm>
            <a:off x="9020003" y="1432201"/>
            <a:ext cx="2617168" cy="571247"/>
          </a:xfrm>
        </p:spPr>
        <p:txBody>
          <a:bodyPr/>
          <a:lstStyle/>
          <a:p>
            <a:endParaRPr lang="da-DK"/>
          </a:p>
        </p:txBody>
      </p:sp>
    </p:spTree>
    <p:custDataLst>
      <p:custData r:id="rId1"/>
      <p:custData r:id="rId2"/>
    </p:custDataLst>
    <p:extLst>
      <p:ext uri="{BB962C8B-B14F-4D97-AF65-F5344CB8AC3E}">
        <p14:creationId xmlns:p14="http://schemas.microsoft.com/office/powerpoint/2010/main" val="867264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billede 1">
            <a:extLst>
              <a:ext uri="{FF2B5EF4-FFF2-40B4-BE49-F238E27FC236}">
                <a16:creationId xmlns:a16="http://schemas.microsoft.com/office/drawing/2014/main" id="{81F721D2-F853-1B0D-C5E3-51F8D4193328}"/>
              </a:ext>
            </a:extLst>
          </p:cNvPr>
          <p:cNvSpPr>
            <a:spLocks noGrp="1"/>
          </p:cNvSpPr>
          <p:nvPr>
            <p:ph type="pic" sz="quarter" idx="21"/>
          </p:nvPr>
        </p:nvSpPr>
        <p:spPr/>
        <p:txBody>
          <a:bodyPr/>
          <a:lstStyle/>
          <a:p>
            <a:endParaRPr lang="da-DK" dirty="0"/>
          </a:p>
        </p:txBody>
      </p:sp>
      <p:sp>
        <p:nvSpPr>
          <p:cNvPr id="3" name="Pladsholder til tekst 2">
            <a:extLst>
              <a:ext uri="{FF2B5EF4-FFF2-40B4-BE49-F238E27FC236}">
                <a16:creationId xmlns:a16="http://schemas.microsoft.com/office/drawing/2014/main" id="{63279412-8F7E-AF55-A5CB-0FD3FC47DC2D}"/>
              </a:ext>
            </a:extLst>
          </p:cNvPr>
          <p:cNvSpPr>
            <a:spLocks noGrp="1"/>
          </p:cNvSpPr>
          <p:nvPr>
            <p:ph type="body" sz="quarter" idx="20"/>
          </p:nvPr>
        </p:nvSpPr>
        <p:spPr/>
        <p:txBody>
          <a:bodyPr/>
          <a:lstStyle/>
          <a:p>
            <a:endParaRPr lang="da-DK" dirty="0"/>
          </a:p>
        </p:txBody>
      </p:sp>
      <p:sp>
        <p:nvSpPr>
          <p:cNvPr id="4" name="Titel 3">
            <a:extLst>
              <a:ext uri="{FF2B5EF4-FFF2-40B4-BE49-F238E27FC236}">
                <a16:creationId xmlns:a16="http://schemas.microsoft.com/office/drawing/2014/main" id="{FA7E17C7-7492-8838-9841-61EF0BE3458F}"/>
              </a:ext>
            </a:extLst>
          </p:cNvPr>
          <p:cNvSpPr>
            <a:spLocks noGrp="1"/>
          </p:cNvSpPr>
          <p:nvPr>
            <p:ph type="title"/>
          </p:nvPr>
        </p:nvSpPr>
        <p:spPr/>
        <p:txBody>
          <a:bodyPr/>
          <a:lstStyle/>
          <a:p>
            <a:endParaRPr lang="da-DK"/>
          </a:p>
        </p:txBody>
      </p:sp>
      <p:sp>
        <p:nvSpPr>
          <p:cNvPr id="5" name="Undertitel 4">
            <a:extLst>
              <a:ext uri="{FF2B5EF4-FFF2-40B4-BE49-F238E27FC236}">
                <a16:creationId xmlns:a16="http://schemas.microsoft.com/office/drawing/2014/main" id="{F3A9153A-4EFB-5BC1-DADE-5C117069F7C7}"/>
              </a:ext>
            </a:extLst>
          </p:cNvPr>
          <p:cNvSpPr>
            <a:spLocks noGrp="1"/>
          </p:cNvSpPr>
          <p:nvPr>
            <p:ph type="subTitle" idx="1"/>
          </p:nvPr>
        </p:nvSpPr>
        <p:spPr/>
        <p:txBody>
          <a:bodyPr/>
          <a:lstStyle/>
          <a:p>
            <a:endParaRPr lang="da-DK"/>
          </a:p>
        </p:txBody>
      </p:sp>
      <p:sp>
        <p:nvSpPr>
          <p:cNvPr id="6" name="Pladsholder til tekst 5">
            <a:extLst>
              <a:ext uri="{FF2B5EF4-FFF2-40B4-BE49-F238E27FC236}">
                <a16:creationId xmlns:a16="http://schemas.microsoft.com/office/drawing/2014/main" id="{D5FDF04C-1BC4-456F-AC13-0F2936F959CB}"/>
              </a:ext>
            </a:extLst>
          </p:cNvPr>
          <p:cNvSpPr>
            <a:spLocks noGrp="1"/>
          </p:cNvSpPr>
          <p:nvPr>
            <p:ph type="body" sz="quarter" idx="16"/>
          </p:nvPr>
        </p:nvSpPr>
        <p:spPr/>
        <p:txBody>
          <a:bodyPr/>
          <a:lstStyle/>
          <a:p>
            <a:endParaRPr lang="da-DK"/>
          </a:p>
        </p:txBody>
      </p:sp>
      <p:sp>
        <p:nvSpPr>
          <p:cNvPr id="7" name="Pladsholder til tekst 6">
            <a:extLst>
              <a:ext uri="{FF2B5EF4-FFF2-40B4-BE49-F238E27FC236}">
                <a16:creationId xmlns:a16="http://schemas.microsoft.com/office/drawing/2014/main" id="{8513E8A9-4BE7-69E9-785D-AB94C0EBBADF}"/>
              </a:ext>
            </a:extLst>
          </p:cNvPr>
          <p:cNvSpPr>
            <a:spLocks noGrp="1"/>
          </p:cNvSpPr>
          <p:nvPr>
            <p:ph type="body" sz="quarter" idx="18"/>
          </p:nvPr>
        </p:nvSpPr>
        <p:spPr/>
        <p:txBody>
          <a:bodyPr/>
          <a:lstStyle/>
          <a:p>
            <a:endParaRPr lang="da-DK"/>
          </a:p>
        </p:txBody>
      </p:sp>
      <p:sp>
        <p:nvSpPr>
          <p:cNvPr id="8" name="Pladsholder til tekst 7">
            <a:extLst>
              <a:ext uri="{FF2B5EF4-FFF2-40B4-BE49-F238E27FC236}">
                <a16:creationId xmlns:a16="http://schemas.microsoft.com/office/drawing/2014/main" id="{0597DDC0-EAE4-EBCE-76B8-5D14AB63AF6C}"/>
              </a:ext>
            </a:extLst>
          </p:cNvPr>
          <p:cNvSpPr>
            <a:spLocks noGrp="1"/>
          </p:cNvSpPr>
          <p:nvPr>
            <p:ph type="body" sz="quarter" idx="19"/>
          </p:nvPr>
        </p:nvSpPr>
        <p:spPr/>
        <p:txBody>
          <a:bodyPr/>
          <a:lstStyle/>
          <a:p>
            <a:endParaRPr lang="da-DK"/>
          </a:p>
        </p:txBody>
      </p:sp>
      <p:pic>
        <p:nvPicPr>
          <p:cNvPr id="11" name="Billede 10">
            <a:extLst>
              <a:ext uri="{FF2B5EF4-FFF2-40B4-BE49-F238E27FC236}">
                <a16:creationId xmlns:a16="http://schemas.microsoft.com/office/drawing/2014/main" id="{A6CFF2DE-970D-B181-1B3B-9CBBA40B50FF}"/>
              </a:ext>
            </a:extLst>
          </p:cNvPr>
          <p:cNvPicPr>
            <a:picLocks noChangeAspect="1"/>
          </p:cNvPicPr>
          <p:nvPr/>
        </p:nvPicPr>
        <p:blipFill>
          <a:blip r:embed="rId3"/>
          <a:stretch>
            <a:fillRect/>
          </a:stretch>
        </p:blipFill>
        <p:spPr>
          <a:xfrm>
            <a:off x="2787" y="-10659"/>
            <a:ext cx="12192000" cy="6858000"/>
          </a:xfrm>
          <a:prstGeom prst="rect">
            <a:avLst/>
          </a:prstGeom>
        </p:spPr>
      </p:pic>
      <p:pic>
        <p:nvPicPr>
          <p:cNvPr id="12" name="Billede 11" descr="Et billede, der indeholder tøj, person, gruppe, indendørs&#10;&#10;Automatisk genereret beskrivelse">
            <a:extLst>
              <a:ext uri="{FF2B5EF4-FFF2-40B4-BE49-F238E27FC236}">
                <a16:creationId xmlns:a16="http://schemas.microsoft.com/office/drawing/2014/main" id="{25B5B724-FEA5-0476-3B92-DE71F6A0DCBE}"/>
              </a:ext>
            </a:extLst>
          </p:cNvPr>
          <p:cNvPicPr>
            <a:picLocks noChangeAspect="1"/>
          </p:cNvPicPr>
          <p:nvPr/>
        </p:nvPicPr>
        <p:blipFill>
          <a:blip r:embed="rId4"/>
          <a:stretch>
            <a:fillRect/>
          </a:stretch>
        </p:blipFill>
        <p:spPr>
          <a:xfrm>
            <a:off x="9941668" y="10659"/>
            <a:ext cx="2250332" cy="2250332"/>
          </a:xfrm>
          <a:prstGeom prst="rect">
            <a:avLst/>
          </a:prstGeom>
        </p:spPr>
      </p:pic>
    </p:spTree>
    <p:extLst>
      <p:ext uri="{BB962C8B-B14F-4D97-AF65-F5344CB8AC3E}">
        <p14:creationId xmlns:p14="http://schemas.microsoft.com/office/powerpoint/2010/main" val="390706982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EA403-5115-2EB1-DBE4-F6E409E9A5E7}"/>
              </a:ext>
            </a:extLst>
          </p:cNvPr>
          <p:cNvSpPr>
            <a:spLocks noGrp="1"/>
          </p:cNvSpPr>
          <p:nvPr>
            <p:ph type="title"/>
          </p:nvPr>
        </p:nvSpPr>
        <p:spPr>
          <a:xfrm>
            <a:off x="403667" y="138628"/>
            <a:ext cx="10944225" cy="1325563"/>
          </a:xfrm>
        </p:spPr>
        <p:txBody>
          <a:bodyPr/>
          <a:lstStyle/>
          <a:p>
            <a:r>
              <a:rPr lang="da-DK" b="1" dirty="0"/>
              <a:t>Materiale udarbejdet af AI-</a:t>
            </a:r>
            <a:r>
              <a:rPr lang="da-DK" b="1" dirty="0" err="1"/>
              <a:t>udvlaget</a:t>
            </a:r>
            <a:endParaRPr lang="da-DK" b="1" dirty="0"/>
          </a:p>
        </p:txBody>
      </p:sp>
      <p:sp>
        <p:nvSpPr>
          <p:cNvPr id="3" name="Pladsholder til indhold 2">
            <a:extLst>
              <a:ext uri="{FF2B5EF4-FFF2-40B4-BE49-F238E27FC236}">
                <a16:creationId xmlns:a16="http://schemas.microsoft.com/office/drawing/2014/main" id="{DCE664F5-7883-E476-5B81-6C820DF0B0D8}"/>
              </a:ext>
            </a:extLst>
          </p:cNvPr>
          <p:cNvSpPr>
            <a:spLocks noGrp="1"/>
          </p:cNvSpPr>
          <p:nvPr>
            <p:ph idx="1"/>
          </p:nvPr>
        </p:nvSpPr>
        <p:spPr>
          <a:xfrm>
            <a:off x="515936" y="1338625"/>
            <a:ext cx="11160127" cy="5103748"/>
          </a:xfrm>
        </p:spPr>
        <p:txBody>
          <a:bodyPr>
            <a:normAutofit/>
          </a:bodyPr>
          <a:lstStyle/>
          <a:p>
            <a:r>
              <a:rPr lang="da-DK" sz="1800" dirty="0"/>
              <a:t>Hvad mener vi, når vi taler om AI, kunstig intelligens og algoritmer? </a:t>
            </a:r>
          </a:p>
          <a:p>
            <a:r>
              <a:rPr lang="da-DK" sz="1800" dirty="0"/>
              <a:t>Danske Advokaters ordbog til kunstig intelligens, AI – buzzwords </a:t>
            </a:r>
          </a:p>
          <a:p>
            <a:r>
              <a:rPr lang="da-DK" sz="1800" dirty="0"/>
              <a:t>Vejledning om brug af kunstig intelligens (AI)</a:t>
            </a:r>
          </a:p>
          <a:p>
            <a:r>
              <a:rPr lang="da-DK" sz="1800" dirty="0"/>
              <a:t>Generelle overvejelser for virksomheden ved køb og brug af AI</a:t>
            </a:r>
          </a:p>
          <a:p>
            <a:r>
              <a:rPr lang="da-DK" sz="1800" dirty="0"/>
              <a:t>AI-forordningens betydning for advokatvirksomheder</a:t>
            </a:r>
          </a:p>
          <a:p>
            <a:r>
              <a:rPr lang="da-DK" sz="1800" dirty="0">
                <a:hlinkClick r:id="rId3"/>
              </a:rPr>
              <a:t>Film om AI i advokatbranchen | Danske Advokater</a:t>
            </a:r>
            <a:endParaRPr lang="da-DK" sz="1800" dirty="0"/>
          </a:p>
          <a:p>
            <a:r>
              <a:rPr lang="da-DK" sz="1800" dirty="0">
                <a:hlinkClick r:id="rId4"/>
              </a:rPr>
              <a:t>Udpluk af AI-løsninger, der bruges i advokatbranchen | Danske Advokater</a:t>
            </a:r>
            <a:endParaRPr lang="da-DK" sz="1800" dirty="0"/>
          </a:p>
        </p:txBody>
      </p:sp>
      <p:sp>
        <p:nvSpPr>
          <p:cNvPr id="4" name="Tekstfelt 3">
            <a:extLst>
              <a:ext uri="{FF2B5EF4-FFF2-40B4-BE49-F238E27FC236}">
                <a16:creationId xmlns:a16="http://schemas.microsoft.com/office/drawing/2014/main" id="{5977EEE5-9925-3876-9E86-041EB8917D7E}"/>
              </a:ext>
            </a:extLst>
          </p:cNvPr>
          <p:cNvSpPr txBox="1"/>
          <p:nvPr/>
        </p:nvSpPr>
        <p:spPr>
          <a:xfrm>
            <a:off x="8648700" y="6442373"/>
            <a:ext cx="3453105" cy="276999"/>
          </a:xfrm>
          <a:prstGeom prst="rect">
            <a:avLst/>
          </a:prstGeom>
          <a:noFill/>
        </p:spPr>
        <p:txBody>
          <a:bodyPr wrap="square" rtlCol="0">
            <a:spAutoFit/>
          </a:bodyPr>
          <a:lstStyle/>
          <a:p>
            <a:r>
              <a:rPr lang="da-DK" sz="1200">
                <a:hlinkClick r:id="rId5"/>
              </a:rPr>
              <a:t>Kunstig intelligens – AI - Danske Advokater</a:t>
            </a:r>
            <a:endParaRPr lang="da-DK" sz="1200"/>
          </a:p>
        </p:txBody>
      </p:sp>
      <p:pic>
        <p:nvPicPr>
          <p:cNvPr id="6" name="Billede 5">
            <a:extLst>
              <a:ext uri="{FF2B5EF4-FFF2-40B4-BE49-F238E27FC236}">
                <a16:creationId xmlns:a16="http://schemas.microsoft.com/office/drawing/2014/main" id="{69240D7B-E4EC-84B4-90A5-19FB57978786}"/>
              </a:ext>
            </a:extLst>
          </p:cNvPr>
          <p:cNvPicPr>
            <a:picLocks noChangeAspect="1"/>
          </p:cNvPicPr>
          <p:nvPr/>
        </p:nvPicPr>
        <p:blipFill>
          <a:blip r:embed="rId6"/>
          <a:stretch>
            <a:fillRect/>
          </a:stretch>
        </p:blipFill>
        <p:spPr>
          <a:xfrm>
            <a:off x="1197392" y="4153249"/>
            <a:ext cx="1792078" cy="2542775"/>
          </a:xfrm>
          <a:prstGeom prst="rect">
            <a:avLst/>
          </a:prstGeom>
        </p:spPr>
      </p:pic>
      <p:pic>
        <p:nvPicPr>
          <p:cNvPr id="8" name="Billede 7">
            <a:extLst>
              <a:ext uri="{FF2B5EF4-FFF2-40B4-BE49-F238E27FC236}">
                <a16:creationId xmlns:a16="http://schemas.microsoft.com/office/drawing/2014/main" id="{C93B916A-D502-2A06-D1DB-1361DA1A5451}"/>
              </a:ext>
            </a:extLst>
          </p:cNvPr>
          <p:cNvPicPr>
            <a:picLocks noChangeAspect="1"/>
          </p:cNvPicPr>
          <p:nvPr/>
        </p:nvPicPr>
        <p:blipFill>
          <a:blip r:embed="rId7"/>
          <a:stretch>
            <a:fillRect/>
          </a:stretch>
        </p:blipFill>
        <p:spPr>
          <a:xfrm>
            <a:off x="3531764" y="4153249"/>
            <a:ext cx="1801722" cy="2542775"/>
          </a:xfrm>
          <a:prstGeom prst="rect">
            <a:avLst/>
          </a:prstGeom>
        </p:spPr>
      </p:pic>
      <p:pic>
        <p:nvPicPr>
          <p:cNvPr id="10" name="Billede 9">
            <a:extLst>
              <a:ext uri="{FF2B5EF4-FFF2-40B4-BE49-F238E27FC236}">
                <a16:creationId xmlns:a16="http://schemas.microsoft.com/office/drawing/2014/main" id="{9B4068D5-1D04-C740-3905-45D860B80659}"/>
              </a:ext>
            </a:extLst>
          </p:cNvPr>
          <p:cNvPicPr>
            <a:picLocks noChangeAspect="1"/>
          </p:cNvPicPr>
          <p:nvPr/>
        </p:nvPicPr>
        <p:blipFill>
          <a:blip r:embed="rId8"/>
          <a:stretch>
            <a:fillRect/>
          </a:stretch>
        </p:blipFill>
        <p:spPr>
          <a:xfrm>
            <a:off x="5875780" y="4153249"/>
            <a:ext cx="1803295" cy="2542776"/>
          </a:xfrm>
          <a:prstGeom prst="rect">
            <a:avLst/>
          </a:prstGeom>
        </p:spPr>
      </p:pic>
    </p:spTree>
    <p:extLst>
      <p:ext uri="{BB962C8B-B14F-4D97-AF65-F5344CB8AC3E}">
        <p14:creationId xmlns:p14="http://schemas.microsoft.com/office/powerpoint/2010/main" val="247008114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71C58-83B8-DB7E-F43A-35205A932F40}"/>
            </a:ext>
          </a:extLst>
        </p:cNvPr>
        <p:cNvGrpSpPr/>
        <p:nvPr/>
      </p:nvGrpSpPr>
      <p:grpSpPr>
        <a:xfrm>
          <a:off x="0" y="0"/>
          <a:ext cx="0" cy="0"/>
          <a:chOff x="0" y="0"/>
          <a:chExt cx="0" cy="0"/>
        </a:xfrm>
      </p:grpSpPr>
      <p:pic>
        <p:nvPicPr>
          <p:cNvPr id="2" name="Picture 5">
            <a:extLst>
              <a:ext uri="{FF2B5EF4-FFF2-40B4-BE49-F238E27FC236}">
                <a16:creationId xmlns:a16="http://schemas.microsoft.com/office/drawing/2014/main" id="{2522428F-DE52-B24E-C2E0-B96D022F7B25}"/>
              </a:ext>
            </a:extLst>
          </p:cNvPr>
          <p:cNvPicPr>
            <a:picLocks noChangeAspect="1"/>
          </p:cNvPicPr>
          <p:nvPr/>
        </p:nvPicPr>
        <p:blipFill>
          <a:blip r:embed="rId3"/>
          <a:stretch>
            <a:fillRect/>
          </a:stretch>
        </p:blipFill>
        <p:spPr>
          <a:xfrm>
            <a:off x="6831" y="-1964"/>
            <a:ext cx="12185169" cy="6854158"/>
          </a:xfrm>
          <a:prstGeom prst="rect">
            <a:avLst/>
          </a:prstGeom>
        </p:spPr>
      </p:pic>
      <p:sp>
        <p:nvSpPr>
          <p:cNvPr id="12" name="Pladsholder til tekst 11">
            <a:extLst>
              <a:ext uri="{FF2B5EF4-FFF2-40B4-BE49-F238E27FC236}">
                <a16:creationId xmlns:a16="http://schemas.microsoft.com/office/drawing/2014/main" id="{DB2FEA55-3E60-477C-1222-063662104EFD}"/>
              </a:ext>
            </a:extLst>
          </p:cNvPr>
          <p:cNvSpPr>
            <a:spLocks noGrp="1"/>
          </p:cNvSpPr>
          <p:nvPr>
            <p:ph type="body" sz="quarter" idx="18"/>
          </p:nvPr>
        </p:nvSpPr>
        <p:spPr>
          <a:xfrm>
            <a:off x="2568102" y="4797842"/>
            <a:ext cx="6575898" cy="1107996"/>
          </a:xfrm>
        </p:spPr>
        <p:txBody>
          <a:bodyPr/>
          <a:lstStyle/>
          <a:p>
            <a:pPr algn="ctr"/>
            <a:r>
              <a:rPr lang="en-US" sz="3600" dirty="0"/>
              <a:t>AI-</a:t>
            </a:r>
            <a:r>
              <a:rPr lang="en-US" sz="3600" dirty="0" err="1"/>
              <a:t>forordningens</a:t>
            </a:r>
            <a:r>
              <a:rPr lang="en-US" sz="3600" dirty="0"/>
              <a:t> </a:t>
            </a:r>
            <a:r>
              <a:rPr lang="en-US" sz="3600" dirty="0" err="1"/>
              <a:t>betydning</a:t>
            </a:r>
            <a:r>
              <a:rPr lang="en-US" sz="3600" dirty="0"/>
              <a:t> for </a:t>
            </a:r>
            <a:r>
              <a:rPr lang="en-US" sz="3600" dirty="0" err="1"/>
              <a:t>advokatvirksomheder</a:t>
            </a:r>
            <a:endParaRPr lang="da-DK" sz="3600" dirty="0"/>
          </a:p>
        </p:txBody>
      </p:sp>
    </p:spTree>
    <p:extLst>
      <p:ext uri="{BB962C8B-B14F-4D97-AF65-F5344CB8AC3E}">
        <p14:creationId xmlns:p14="http://schemas.microsoft.com/office/powerpoint/2010/main" val="345050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EA3B388-A7EF-933A-D8D4-7886F4A5C05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ext Placeholder 1">
            <a:extLst>
              <a:ext uri="{FF2B5EF4-FFF2-40B4-BE49-F238E27FC236}">
                <a16:creationId xmlns:a16="http://schemas.microsoft.com/office/drawing/2014/main" id="{7A0C9324-FFB2-71B7-2C5D-3DE35904FFB0}"/>
              </a:ext>
            </a:extLst>
          </p:cNvPr>
          <p:cNvSpPr>
            <a:spLocks noGrp="1"/>
          </p:cNvSpPr>
          <p:nvPr>
            <p:ph type="body" sz="quarter" idx="15"/>
          </p:nvPr>
        </p:nvSpPr>
        <p:spPr/>
        <p:txBody>
          <a:bodyPr/>
          <a:lstStyle/>
          <a:p>
            <a:endParaRPr lang="en-US"/>
          </a:p>
        </p:txBody>
      </p:sp>
      <p:sp>
        <p:nvSpPr>
          <p:cNvPr id="5" name="Title 4">
            <a:extLst>
              <a:ext uri="{FF2B5EF4-FFF2-40B4-BE49-F238E27FC236}">
                <a16:creationId xmlns:a16="http://schemas.microsoft.com/office/drawing/2014/main" id="{09C099B8-CED9-D760-E301-E367334F3C8F}"/>
              </a:ext>
            </a:extLst>
          </p:cNvPr>
          <p:cNvSpPr>
            <a:spLocks noGrp="1"/>
          </p:cNvSpPr>
          <p:nvPr>
            <p:ph type="title"/>
          </p:nvPr>
        </p:nvSpPr>
        <p:spPr/>
        <p:txBody>
          <a:bodyPr/>
          <a:lstStyle/>
          <a:p>
            <a:r>
              <a:rPr lang="da-DK" dirty="0"/>
              <a:t>AI Forordningen, status</a:t>
            </a:r>
          </a:p>
        </p:txBody>
      </p:sp>
      <p:sp>
        <p:nvSpPr>
          <p:cNvPr id="16" name="Content Placeholder 15">
            <a:extLst>
              <a:ext uri="{FF2B5EF4-FFF2-40B4-BE49-F238E27FC236}">
                <a16:creationId xmlns:a16="http://schemas.microsoft.com/office/drawing/2014/main" id="{A8572DD0-064C-61C6-C1C7-6CF32A5247AD}"/>
              </a:ext>
            </a:extLst>
          </p:cNvPr>
          <p:cNvSpPr>
            <a:spLocks noGrp="1"/>
          </p:cNvSpPr>
          <p:nvPr>
            <p:ph sz="quarter" idx="18"/>
          </p:nvPr>
        </p:nvSpPr>
        <p:spPr/>
        <p:txBody>
          <a:bodyPr numCol="1"/>
          <a:lstStyle/>
          <a:p>
            <a:pPr marL="171450" indent="-171450">
              <a:buFont typeface="Arial" panose="020B0604020202020204" pitchFamily="34" charset="0"/>
              <a:buChar char="•"/>
            </a:pPr>
            <a:r>
              <a:rPr lang="da-DK" sz="1400" dirty="0"/>
              <a:t>AI </a:t>
            </a:r>
            <a:r>
              <a:rPr lang="da-DK" sz="1400" dirty="0" err="1"/>
              <a:t>Fordningen</a:t>
            </a:r>
            <a:r>
              <a:rPr lang="da-DK" sz="1400" dirty="0"/>
              <a:t> trådte i kraft den 1. august 2024</a:t>
            </a:r>
          </a:p>
          <a:p>
            <a:pPr marL="171450" indent="-171450">
              <a:buFont typeface="Arial" panose="020B0604020202020204" pitchFamily="34" charset="0"/>
              <a:buChar char="•"/>
            </a:pPr>
            <a:r>
              <a:rPr lang="da-DK" sz="1400" dirty="0"/>
              <a:t>Fra 2. februar 2025: Forbud mod systemer med ”uacceptabel risiko”  og krav om uddannelse af medarbejdere (”AI-færdigheder”).</a:t>
            </a:r>
          </a:p>
          <a:p>
            <a:pPr marL="171450" indent="-171450">
              <a:buFont typeface="Arial" panose="020B0604020202020204" pitchFamily="34" charset="0"/>
              <a:buChar char="•"/>
            </a:pPr>
            <a:r>
              <a:rPr lang="da-DK" sz="1400" dirty="0"/>
              <a:t>Fra 2. august 2025: Krav til general purpose AI-modeller, og bestemmelser omkring tilsynsmyndigheder</a:t>
            </a:r>
          </a:p>
          <a:p>
            <a:pPr marL="171450" indent="-171450">
              <a:buFont typeface="Arial" panose="020B0604020202020204" pitchFamily="34" charset="0"/>
              <a:buChar char="•"/>
            </a:pPr>
            <a:r>
              <a:rPr lang="da-DK" sz="1400" dirty="0"/>
              <a:t>Fra 2. august 2026: Gennemsigtighedsregler i art. 50. mærkningsregler, at. 50, stk. 2</a:t>
            </a:r>
          </a:p>
          <a:p>
            <a:pPr marL="171450" indent="-171450">
              <a:buFont typeface="Arial" panose="020B0604020202020204" pitchFamily="34" charset="0"/>
              <a:buChar char="•"/>
            </a:pPr>
            <a:r>
              <a:rPr lang="da-DK" sz="1400" dirty="0"/>
              <a:t>Fra 2. december 2027: Krav til højrisikosystemer (bilag III systemer) og alle andre bestemmelser i forordningen</a:t>
            </a:r>
          </a:p>
          <a:p>
            <a:pPr marL="171450" indent="-171450">
              <a:buFont typeface="Arial" panose="020B0604020202020204" pitchFamily="34" charset="0"/>
              <a:buChar char="•"/>
            </a:pPr>
            <a:r>
              <a:rPr lang="da-DK" sz="1400" dirty="0"/>
              <a:t>Fra 2. december 2027: Krav til de systemer, der klassificeres som højrisiko, fordi de er omfattet af bestemte dele af anden EU-harmoniseringslovgivning (navnlig produktsikkerhedsregler)</a:t>
            </a:r>
          </a:p>
          <a:p>
            <a:endParaRPr lang="da-DK" dirty="0"/>
          </a:p>
        </p:txBody>
      </p:sp>
      <p:sp>
        <p:nvSpPr>
          <p:cNvPr id="13" name="Content Placeholder 12">
            <a:extLst>
              <a:ext uri="{FF2B5EF4-FFF2-40B4-BE49-F238E27FC236}">
                <a16:creationId xmlns:a16="http://schemas.microsoft.com/office/drawing/2014/main" id="{8AE0616B-8A17-21E9-AE2D-D3C122CDB390}"/>
              </a:ext>
            </a:extLst>
          </p:cNvPr>
          <p:cNvSpPr>
            <a:spLocks noGrp="1"/>
          </p:cNvSpPr>
          <p:nvPr>
            <p:ph sz="quarter" idx="22"/>
          </p:nvPr>
        </p:nvSpPr>
        <p:spPr>
          <a:xfrm>
            <a:off x="9020003" y="1432201"/>
            <a:ext cx="2617168" cy="571247"/>
          </a:xfrm>
        </p:spPr>
        <p:txBody>
          <a:bodyPr/>
          <a:lstStyle/>
          <a:p>
            <a:endParaRPr lang="en-US"/>
          </a:p>
        </p:txBody>
      </p:sp>
      <p:pic>
        <p:nvPicPr>
          <p:cNvPr id="12" name="Picture Placeholder 1">
            <a:extLst>
              <a:ext uri="{FF2B5EF4-FFF2-40B4-BE49-F238E27FC236}">
                <a16:creationId xmlns:a16="http://schemas.microsoft.com/office/drawing/2014/main" id="{2A2C56C1-2869-F7D9-C911-2691AA3F5190}"/>
              </a:ext>
            </a:extLst>
          </p:cNvPr>
          <p:cNvPicPr>
            <a:picLocks noGrp="1" noChangeAspect="1"/>
          </p:cNvPicPr>
          <p:nvPr>
            <p:ph type="pic" sz="quarter" idx="27"/>
            <p:custDataLst>
              <p:tags r:id="rId3"/>
            </p:custDataLst>
          </p:nvPr>
        </p:nvPicPr>
        <p:blipFill rotWithShape="1">
          <a:blip r:embed="rId5"/>
          <a:srcRect l="23974" r="23974"/>
          <a:stretch>
            <a:fillRect/>
          </a:stretch>
        </p:blipFill>
        <p:spPr>
          <a:xfrm>
            <a:off x="6096000" y="-5109"/>
            <a:ext cx="6096000" cy="6587536"/>
          </a:xfrm>
        </p:spPr>
      </p:pic>
    </p:spTree>
    <p:custDataLst>
      <p:custData r:id="rId1"/>
      <p:custData r:id="rId2"/>
    </p:custDataLst>
    <p:extLst>
      <p:ext uri="{BB962C8B-B14F-4D97-AF65-F5344CB8AC3E}">
        <p14:creationId xmlns:p14="http://schemas.microsoft.com/office/powerpoint/2010/main" val="2948979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EA3B388-A7EF-933A-D8D4-7886F4A5C05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ext Placeholder 1">
            <a:extLst>
              <a:ext uri="{FF2B5EF4-FFF2-40B4-BE49-F238E27FC236}">
                <a16:creationId xmlns:a16="http://schemas.microsoft.com/office/drawing/2014/main" id="{6E176F6B-5661-7389-0095-9A6A5C681C85}"/>
              </a:ext>
            </a:extLst>
          </p:cNvPr>
          <p:cNvSpPr>
            <a:spLocks noGrp="1"/>
          </p:cNvSpPr>
          <p:nvPr>
            <p:ph type="body" sz="quarter" idx="15"/>
          </p:nvPr>
        </p:nvSpPr>
        <p:spPr/>
        <p:txBody>
          <a:bodyPr/>
          <a:lstStyle/>
          <a:p>
            <a:endParaRPr lang="en-US"/>
          </a:p>
        </p:txBody>
      </p:sp>
      <p:sp>
        <p:nvSpPr>
          <p:cNvPr id="5" name="Title 4">
            <a:extLst>
              <a:ext uri="{FF2B5EF4-FFF2-40B4-BE49-F238E27FC236}">
                <a16:creationId xmlns:a16="http://schemas.microsoft.com/office/drawing/2014/main" id="{09C099B8-CED9-D760-E301-E367334F3C8F}"/>
              </a:ext>
            </a:extLst>
          </p:cNvPr>
          <p:cNvSpPr>
            <a:spLocks noGrp="1"/>
          </p:cNvSpPr>
          <p:nvPr>
            <p:ph type="title"/>
          </p:nvPr>
        </p:nvSpPr>
        <p:spPr/>
        <p:txBody>
          <a:bodyPr/>
          <a:lstStyle/>
          <a:p>
            <a:r>
              <a:rPr lang="da-DK" dirty="0">
                <a:ea typeface="Cambria" panose="02040503050406030204" pitchFamily="18" charset="0"/>
              </a:rPr>
              <a:t>Risiko-kategorier</a:t>
            </a:r>
            <a:endParaRPr lang="da-DK" dirty="0"/>
          </a:p>
        </p:txBody>
      </p:sp>
      <p:sp>
        <p:nvSpPr>
          <p:cNvPr id="16" name="Content Placeholder 15">
            <a:extLst>
              <a:ext uri="{FF2B5EF4-FFF2-40B4-BE49-F238E27FC236}">
                <a16:creationId xmlns:a16="http://schemas.microsoft.com/office/drawing/2014/main" id="{A8572DD0-064C-61C6-C1C7-6CF32A5247AD}"/>
              </a:ext>
            </a:extLst>
          </p:cNvPr>
          <p:cNvSpPr>
            <a:spLocks noGrp="1"/>
          </p:cNvSpPr>
          <p:nvPr>
            <p:ph sz="quarter" idx="18"/>
          </p:nvPr>
        </p:nvSpPr>
        <p:spPr/>
        <p:txBody>
          <a:bodyPr numCol="1"/>
          <a:lstStyle/>
          <a:p>
            <a:pPr>
              <a:lnSpc>
                <a:spcPct val="150000"/>
              </a:lnSpc>
            </a:pPr>
            <a:r>
              <a:rPr lang="da-DK" sz="1400" dirty="0"/>
              <a:t>Forordningen er inddelt efter en risikobaseret tilgang og kategoriserer AI-systemer i forskellige risikogrupper. </a:t>
            </a:r>
          </a:p>
          <a:p>
            <a:pPr>
              <a:lnSpc>
                <a:spcPct val="150000"/>
              </a:lnSpc>
            </a:pPr>
            <a:r>
              <a:rPr lang="da-DK" sz="1400" dirty="0"/>
              <a:t>Kravene til systemet stiger med risikoniveauet.</a:t>
            </a:r>
          </a:p>
          <a:p>
            <a:pPr marL="342900" indent="-342900">
              <a:lnSpc>
                <a:spcPct val="150000"/>
              </a:lnSpc>
              <a:buFont typeface="+mj-lt"/>
              <a:buAutoNum type="arabicPeriod"/>
            </a:pPr>
            <a:r>
              <a:rPr lang="da-DK" sz="1400" dirty="0"/>
              <a:t>Uacceptabel risiko</a:t>
            </a:r>
          </a:p>
          <a:p>
            <a:pPr marL="342900" indent="-342900">
              <a:lnSpc>
                <a:spcPct val="150000"/>
              </a:lnSpc>
              <a:buFont typeface="+mj-lt"/>
              <a:buAutoNum type="arabicPeriod"/>
            </a:pPr>
            <a:r>
              <a:rPr lang="da-DK" sz="1400" dirty="0"/>
              <a:t>Høj risiko</a:t>
            </a:r>
          </a:p>
          <a:p>
            <a:pPr marL="342900" indent="-342900">
              <a:lnSpc>
                <a:spcPct val="150000"/>
              </a:lnSpc>
              <a:buFont typeface="+mj-lt"/>
              <a:buAutoNum type="arabicPeriod"/>
            </a:pPr>
            <a:r>
              <a:rPr lang="da-DK" sz="1400" dirty="0"/>
              <a:t>Begrænset risiko</a:t>
            </a:r>
          </a:p>
          <a:p>
            <a:pPr marL="342900" indent="-342900">
              <a:lnSpc>
                <a:spcPct val="150000"/>
              </a:lnSpc>
              <a:buFont typeface="+mj-lt"/>
              <a:buAutoNum type="arabicPeriod"/>
            </a:pPr>
            <a:r>
              <a:rPr lang="da-DK" sz="1400" dirty="0"/>
              <a:t>(Minimal/ingen risiko)</a:t>
            </a:r>
          </a:p>
          <a:p>
            <a:endParaRPr lang="da-DK" dirty="0"/>
          </a:p>
        </p:txBody>
      </p:sp>
      <p:sp>
        <p:nvSpPr>
          <p:cNvPr id="6" name="Content Placeholder 5">
            <a:extLst>
              <a:ext uri="{FF2B5EF4-FFF2-40B4-BE49-F238E27FC236}">
                <a16:creationId xmlns:a16="http://schemas.microsoft.com/office/drawing/2014/main" id="{BF4D72DA-5A5F-F52B-E2D4-70EAD90EF44A}"/>
              </a:ext>
            </a:extLst>
          </p:cNvPr>
          <p:cNvSpPr>
            <a:spLocks noGrp="1"/>
          </p:cNvSpPr>
          <p:nvPr>
            <p:ph sz="quarter" idx="22"/>
          </p:nvPr>
        </p:nvSpPr>
        <p:spPr/>
        <p:txBody>
          <a:bodyPr/>
          <a:lstStyle/>
          <a:p>
            <a:endParaRPr lang="en-US"/>
          </a:p>
        </p:txBody>
      </p:sp>
      <p:pic>
        <p:nvPicPr>
          <p:cNvPr id="8" name="Picture Placeholder 1">
            <a:extLst>
              <a:ext uri="{FF2B5EF4-FFF2-40B4-BE49-F238E27FC236}">
                <a16:creationId xmlns:a16="http://schemas.microsoft.com/office/drawing/2014/main" id="{438BC459-B2E1-428A-1F9E-1912C35038B2}"/>
              </a:ext>
            </a:extLst>
          </p:cNvPr>
          <p:cNvPicPr>
            <a:picLocks noGrp="1" noChangeAspect="1"/>
          </p:cNvPicPr>
          <p:nvPr>
            <p:ph type="pic" sz="quarter" idx="27"/>
            <p:custDataLst>
              <p:tags r:id="rId3"/>
            </p:custDataLst>
          </p:nvPr>
        </p:nvPicPr>
        <p:blipFill rotWithShape="1">
          <a:blip r:embed="rId5"/>
          <a:srcRect l="23970" r="23970"/>
          <a:stretch/>
        </p:blipFill>
        <p:spPr/>
      </p:pic>
    </p:spTree>
    <p:custDataLst>
      <p:custData r:id="rId1"/>
      <p:custData r:id="rId2"/>
    </p:custDataLst>
    <p:extLst>
      <p:ext uri="{BB962C8B-B14F-4D97-AF65-F5344CB8AC3E}">
        <p14:creationId xmlns:p14="http://schemas.microsoft.com/office/powerpoint/2010/main" val="219244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up of a building&#10;&#10;AI-generated content may be incorrect.">
            <a:extLst>
              <a:ext uri="{FF2B5EF4-FFF2-40B4-BE49-F238E27FC236}">
                <a16:creationId xmlns:a16="http://schemas.microsoft.com/office/drawing/2014/main" id="{F24825F1-1B04-5203-ECAE-A9DE3C430238}"/>
              </a:ext>
            </a:extLst>
          </p:cNvPr>
          <p:cNvPicPr>
            <a:picLocks noGrp="1" noChangeAspect="1"/>
          </p:cNvPicPr>
          <p:nvPr>
            <p:ph type="pic" sz="quarter" idx="27"/>
          </p:nvPr>
        </p:nvPicPr>
        <p:blipFill>
          <a:blip r:embed="rId2"/>
          <a:srcRect l="45850" r="22890"/>
          <a:stretch>
            <a:fillRect/>
          </a:stretch>
        </p:blipFill>
        <p:spPr>
          <a:xfrm>
            <a:off x="8534400" y="1"/>
            <a:ext cx="3657600" cy="6582426"/>
          </a:xfrm>
        </p:spPr>
      </p:pic>
      <p:sp>
        <p:nvSpPr>
          <p:cNvPr id="3" name="Slide Number Placeholder 2">
            <a:extLst>
              <a:ext uri="{FF2B5EF4-FFF2-40B4-BE49-F238E27FC236}">
                <a16:creationId xmlns:a16="http://schemas.microsoft.com/office/drawing/2014/main" id="{C26BE9F7-B1F0-1978-D53F-783C5F95179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Text Placeholder 3">
            <a:extLst>
              <a:ext uri="{FF2B5EF4-FFF2-40B4-BE49-F238E27FC236}">
                <a16:creationId xmlns:a16="http://schemas.microsoft.com/office/drawing/2014/main" id="{40257902-D2EC-6ACB-B532-A7FDC05A8ABC}"/>
              </a:ext>
            </a:extLst>
          </p:cNvPr>
          <p:cNvSpPr>
            <a:spLocks noGrp="1"/>
          </p:cNvSpPr>
          <p:nvPr>
            <p:ph type="body" sz="quarter" idx="15"/>
          </p:nvPr>
        </p:nvSpPr>
        <p:spPr/>
        <p:txBody>
          <a:bodyPr/>
          <a:lstStyle/>
          <a:p>
            <a:r>
              <a:rPr lang="da-DK" dirty="0"/>
              <a:t>AI-systemer, der udgør en klar trussel mod grundlæggende menneskerettigheder</a:t>
            </a:r>
          </a:p>
          <a:p>
            <a:endParaRPr lang="da-DK" dirty="0"/>
          </a:p>
        </p:txBody>
      </p:sp>
      <p:sp>
        <p:nvSpPr>
          <p:cNvPr id="5" name="Title 4">
            <a:extLst>
              <a:ext uri="{FF2B5EF4-FFF2-40B4-BE49-F238E27FC236}">
                <a16:creationId xmlns:a16="http://schemas.microsoft.com/office/drawing/2014/main" id="{9E6578DF-E8B8-FFB5-D922-319DD4A1FC48}"/>
              </a:ext>
            </a:extLst>
          </p:cNvPr>
          <p:cNvSpPr>
            <a:spLocks noGrp="1"/>
          </p:cNvSpPr>
          <p:nvPr>
            <p:ph type="title"/>
          </p:nvPr>
        </p:nvSpPr>
        <p:spPr/>
        <p:txBody>
          <a:bodyPr/>
          <a:lstStyle/>
          <a:p>
            <a:r>
              <a:rPr lang="da-DK" dirty="0">
                <a:ea typeface="Cambria" panose="02040503050406030204" pitchFamily="18" charset="0"/>
              </a:rPr>
              <a:t>AI-systemer med uacceptabel risiko, art. 5 </a:t>
            </a:r>
            <a:endParaRPr lang="da-DK" dirty="0"/>
          </a:p>
        </p:txBody>
      </p:sp>
      <p:sp>
        <p:nvSpPr>
          <p:cNvPr id="6" name="Content Placeholder 5">
            <a:extLst>
              <a:ext uri="{FF2B5EF4-FFF2-40B4-BE49-F238E27FC236}">
                <a16:creationId xmlns:a16="http://schemas.microsoft.com/office/drawing/2014/main" id="{7D69800A-9B16-AB31-13D1-FD0BC6C90F0D}"/>
              </a:ext>
            </a:extLst>
          </p:cNvPr>
          <p:cNvSpPr>
            <a:spLocks noGrp="1"/>
          </p:cNvSpPr>
          <p:nvPr>
            <p:ph sz="quarter" idx="18"/>
          </p:nvPr>
        </p:nvSpPr>
        <p:spPr/>
        <p:txBody>
          <a:bodyPr numCol="1"/>
          <a:lstStyle/>
          <a:p>
            <a:pPr>
              <a:lnSpc>
                <a:spcPct val="150000"/>
              </a:lnSpc>
            </a:pPr>
            <a:r>
              <a:rPr lang="da-DK" sz="1400" b="1" dirty="0">
                <a:ea typeface="Cambria" panose="02040503050406030204" pitchFamily="18" charset="0"/>
              </a:rPr>
              <a:t>Forbudte AI-systemer</a:t>
            </a:r>
          </a:p>
          <a:p>
            <a:pPr>
              <a:lnSpc>
                <a:spcPct val="150000"/>
              </a:lnSpc>
            </a:pPr>
            <a:r>
              <a:rPr lang="da-DK" sz="1400" dirty="0"/>
              <a:t>AI-systemer, der udgør en uacceptabel risiko, er forbudt. Dette omfatter blandt andet:</a:t>
            </a:r>
          </a:p>
          <a:p>
            <a:pPr marL="285750" indent="-285750">
              <a:lnSpc>
                <a:spcPct val="150000"/>
              </a:lnSpc>
              <a:buFont typeface="Arial" panose="020B0604020202020204" pitchFamily="34" charset="0"/>
              <a:buChar char="•"/>
            </a:pPr>
            <a:r>
              <a:rPr lang="da-DK" sz="1200" b="1" dirty="0"/>
              <a:t>Biometriske kategoriseringssystemer, der bruger følsomme karakteristika </a:t>
            </a:r>
            <a:r>
              <a:rPr lang="da-DK" sz="1200" dirty="0"/>
              <a:t>som politisk, religiøs, filosofisk overbevisning, seksuel orientering og race.</a:t>
            </a:r>
          </a:p>
          <a:p>
            <a:pPr marL="285750" indent="-285750">
              <a:lnSpc>
                <a:spcPct val="150000"/>
              </a:lnSpc>
              <a:buFont typeface="Arial" panose="020B0604020202020204" pitchFamily="34" charset="0"/>
              <a:buChar char="•"/>
            </a:pPr>
            <a:r>
              <a:rPr lang="da-DK" sz="1200" b="1" dirty="0"/>
              <a:t>Uberettiget indsamling af ansigtsbilleder</a:t>
            </a:r>
            <a:r>
              <a:rPr lang="da-DK" sz="1200" dirty="0"/>
              <a:t> fra internettet eller overvågningskameraer for at oprette databaser til ansigtsgenkendelse.</a:t>
            </a:r>
          </a:p>
          <a:p>
            <a:pPr marL="285750" indent="-285750">
              <a:lnSpc>
                <a:spcPct val="150000"/>
              </a:lnSpc>
              <a:buFont typeface="Arial" panose="020B0604020202020204" pitchFamily="34" charset="0"/>
              <a:buChar char="•"/>
            </a:pPr>
            <a:r>
              <a:rPr lang="da-DK" sz="1200" b="1" dirty="0"/>
              <a:t>Følelsesgenkendelsessystemer</a:t>
            </a:r>
            <a:r>
              <a:rPr lang="da-DK" sz="1200" dirty="0"/>
              <a:t> på arbejdspladsen og i uddannelsesinstitutioner.</a:t>
            </a:r>
          </a:p>
          <a:p>
            <a:pPr marL="285750" indent="-285750">
              <a:lnSpc>
                <a:spcPct val="150000"/>
              </a:lnSpc>
              <a:buFont typeface="Arial" panose="020B0604020202020204" pitchFamily="34" charset="0"/>
              <a:buChar char="•"/>
            </a:pPr>
            <a:r>
              <a:rPr lang="da-DK" sz="1200" dirty="0"/>
              <a:t>AI-systemer, der gør det muligt at bruge </a:t>
            </a:r>
            <a:r>
              <a:rPr lang="da-DK" sz="1200" b="1" dirty="0"/>
              <a:t>"sociale point"</a:t>
            </a:r>
            <a:r>
              <a:rPr lang="da-DK" sz="1200" dirty="0"/>
              <a:t>, som tildeles af regeringer eller virksomheder baseret på social adfærd eller personlige egenskaber.</a:t>
            </a:r>
          </a:p>
          <a:p>
            <a:pPr marL="285750" indent="-285750">
              <a:lnSpc>
                <a:spcPct val="150000"/>
              </a:lnSpc>
              <a:buFont typeface="Arial" panose="020B0604020202020204" pitchFamily="34" charset="0"/>
              <a:buChar char="•"/>
            </a:pPr>
            <a:r>
              <a:rPr lang="da-DK" sz="1200" dirty="0"/>
              <a:t>Kunstig intelligens, </a:t>
            </a:r>
            <a:r>
              <a:rPr lang="da-DK" sz="1200" b="1" dirty="0"/>
              <a:t>der manipulerer menneskers adfærd</a:t>
            </a:r>
            <a:r>
              <a:rPr lang="da-DK" sz="1200" dirty="0"/>
              <a:t> for at omgå deres frie vilje.</a:t>
            </a:r>
          </a:p>
          <a:p>
            <a:pPr marL="285750" indent="-285750">
              <a:lnSpc>
                <a:spcPct val="150000"/>
              </a:lnSpc>
              <a:buFont typeface="Arial" panose="020B0604020202020204" pitchFamily="34" charset="0"/>
              <a:buChar char="•"/>
            </a:pPr>
            <a:r>
              <a:rPr lang="da-DK" sz="1200" dirty="0"/>
              <a:t>Kunstig intelligens</a:t>
            </a:r>
            <a:r>
              <a:rPr lang="da-DK" sz="1200" b="1" dirty="0"/>
              <a:t>, der udnytter</a:t>
            </a:r>
            <a:r>
              <a:rPr lang="da-DK" sz="1200" dirty="0"/>
              <a:t> menneskelige sårbarheder.</a:t>
            </a:r>
          </a:p>
          <a:p>
            <a:pPr marL="285750" indent="-285750">
              <a:lnSpc>
                <a:spcPct val="150000"/>
              </a:lnSpc>
              <a:buFont typeface="Arial" panose="020B0604020202020204" pitchFamily="34" charset="0"/>
              <a:buChar char="•"/>
            </a:pPr>
            <a:r>
              <a:rPr lang="da-DK" sz="1200" dirty="0"/>
              <a:t>Brug af </a:t>
            </a:r>
            <a:r>
              <a:rPr lang="da-DK" sz="1200" b="1" dirty="0"/>
              <a:t>biometrisk fjernidentifikation </a:t>
            </a:r>
            <a:r>
              <a:rPr lang="da-DK" sz="1200" dirty="0"/>
              <a:t>i realtid </a:t>
            </a:r>
            <a:r>
              <a:rPr lang="da-DK" sz="1200" b="1" dirty="0"/>
              <a:t>på offentlige steder </a:t>
            </a:r>
            <a:r>
              <a:rPr lang="da-DK" sz="1200" dirty="0"/>
              <a:t>til retshåndhævelsesformål (med snævre undtagelser).</a:t>
            </a:r>
          </a:p>
          <a:p>
            <a:pPr marL="285750" indent="-285750">
              <a:lnSpc>
                <a:spcPct val="150000"/>
              </a:lnSpc>
              <a:buFont typeface="Arial" panose="020B0604020202020204" pitchFamily="34" charset="0"/>
              <a:buChar char="•"/>
            </a:pPr>
            <a:endParaRPr lang="da-DK" sz="1400" dirty="0"/>
          </a:p>
          <a:p>
            <a:pPr>
              <a:lnSpc>
                <a:spcPct val="150000"/>
              </a:lnSpc>
            </a:pPr>
            <a:endParaRPr lang="da-DK" sz="1400" dirty="0"/>
          </a:p>
        </p:txBody>
      </p:sp>
      <p:sp>
        <p:nvSpPr>
          <p:cNvPr id="7" name="Content Placeholder 6">
            <a:extLst>
              <a:ext uri="{FF2B5EF4-FFF2-40B4-BE49-F238E27FC236}">
                <a16:creationId xmlns:a16="http://schemas.microsoft.com/office/drawing/2014/main" id="{28E6D6E1-0F69-48DA-2274-797F82AF60EC}"/>
              </a:ext>
            </a:extLst>
          </p:cNvPr>
          <p:cNvSpPr>
            <a:spLocks noGrp="1"/>
          </p:cNvSpPr>
          <p:nvPr>
            <p:ph sz="quarter" idx="22"/>
          </p:nvPr>
        </p:nvSpPr>
        <p:spPr>
          <a:xfrm>
            <a:off x="9020003" y="1432201"/>
            <a:ext cx="2617168" cy="234744"/>
          </a:xfrm>
        </p:spPr>
        <p:txBody>
          <a:bodyPr/>
          <a:lstStyle/>
          <a:p>
            <a:endParaRPr lang="da-DK" dirty="0"/>
          </a:p>
        </p:txBody>
      </p:sp>
    </p:spTree>
    <p:extLst>
      <p:ext uri="{BB962C8B-B14F-4D97-AF65-F5344CB8AC3E}">
        <p14:creationId xmlns:p14="http://schemas.microsoft.com/office/powerpoint/2010/main" val="3706568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4FBD94C-8DAD-3913-E14D-D6895B7C4472}"/>
              </a:ext>
            </a:extLst>
          </p:cNvPr>
          <p:cNvSpPr>
            <a:spLocks noGrp="1"/>
          </p:cNvSpPr>
          <p:nvPr>
            <p:ph sz="quarter" idx="18"/>
          </p:nvPr>
        </p:nvSpPr>
        <p:spPr>
          <a:xfrm>
            <a:off x="515938" y="1432201"/>
            <a:ext cx="7380287" cy="4876524"/>
          </a:xfrm>
        </p:spPr>
        <p:txBody>
          <a:bodyPr numCol="1"/>
          <a:lstStyle/>
          <a:p>
            <a:pPr marL="109537">
              <a:lnSpc>
                <a:spcPct val="150000"/>
              </a:lnSpc>
              <a:spcBef>
                <a:spcPts val="0"/>
              </a:spcBef>
              <a:defRPr/>
            </a:pPr>
            <a:r>
              <a:rPr lang="da-DK" sz="1400" b="1" dirty="0"/>
              <a:t>1) AI-færdigheder og medarbejderroller</a:t>
            </a:r>
          </a:p>
          <a:p>
            <a:pPr marL="550862" indent="-285750">
              <a:lnSpc>
                <a:spcPct val="150000"/>
              </a:lnSpc>
              <a:spcBef>
                <a:spcPts val="0"/>
              </a:spcBef>
              <a:buFont typeface="Arial" panose="020B0604020202020204" pitchFamily="34" charset="0"/>
              <a:buChar char="•"/>
              <a:defRPr/>
            </a:pPr>
            <a:r>
              <a:rPr lang="da-DK" sz="1400" dirty="0">
                <a:solidFill>
                  <a:srgbClr val="182440"/>
                </a:solidFill>
                <a:ea typeface="Cambria" panose="02040503050406030204" pitchFamily="18" charset="0"/>
              </a:rPr>
              <a:t>AI-færdigheder afhænger af medarbejderens funktion – udviklere, ledere eller brugere af AI-systemer – samt systemets kompleksitet og risici. </a:t>
            </a:r>
          </a:p>
          <a:p>
            <a:pPr marL="550862" indent="-285750">
              <a:lnSpc>
                <a:spcPct val="150000"/>
              </a:lnSpc>
              <a:spcBef>
                <a:spcPts val="0"/>
              </a:spcBef>
              <a:buFont typeface="Arial" panose="020B0604020202020204" pitchFamily="34" charset="0"/>
              <a:buChar char="•"/>
              <a:defRPr/>
            </a:pPr>
            <a:r>
              <a:rPr lang="da-DK" sz="1400" dirty="0">
                <a:solidFill>
                  <a:srgbClr val="182440"/>
                </a:solidFill>
                <a:ea typeface="Cambria" panose="02040503050406030204" pitchFamily="18" charset="0"/>
              </a:rPr>
              <a:t>Organisationer kan skabe tydelige rammer for AI-kompetencer og sikre en differentieret opkvalificering af medarbejdere.</a:t>
            </a:r>
          </a:p>
          <a:p>
            <a:pPr indent="-174625">
              <a:lnSpc>
                <a:spcPct val="150000"/>
              </a:lnSpc>
              <a:defRPr/>
            </a:pPr>
            <a:r>
              <a:rPr lang="da-DK" sz="1400" b="1" dirty="0"/>
              <a:t>2) Typer af AI-færdigheder</a:t>
            </a:r>
          </a:p>
          <a:p>
            <a:pPr marL="550862" indent="-285750">
              <a:lnSpc>
                <a:spcPct val="150000"/>
              </a:lnSpc>
              <a:spcBef>
                <a:spcPts val="0"/>
              </a:spcBef>
              <a:buFont typeface="Arial" panose="020B0604020202020204" pitchFamily="34" charset="0"/>
              <a:buChar char="•"/>
              <a:defRPr/>
            </a:pPr>
            <a:r>
              <a:rPr lang="da-DK" sz="1400" u="sng" dirty="0">
                <a:solidFill>
                  <a:srgbClr val="182440"/>
                </a:solidFill>
                <a:ea typeface="Cambria" panose="02040503050406030204" pitchFamily="18" charset="0"/>
              </a:rPr>
              <a:t>Teknologiske</a:t>
            </a:r>
            <a:r>
              <a:rPr lang="da-DK" sz="1400" dirty="0">
                <a:solidFill>
                  <a:srgbClr val="182440"/>
                </a:solidFill>
                <a:ea typeface="Cambria" panose="02040503050406030204" pitchFamily="18" charset="0"/>
              </a:rPr>
              <a:t>: Forståelse af AI-systemers opbygning, datakilder og funktion.</a:t>
            </a:r>
          </a:p>
          <a:p>
            <a:pPr marL="550862" indent="-285750">
              <a:lnSpc>
                <a:spcPct val="150000"/>
              </a:lnSpc>
              <a:spcBef>
                <a:spcPts val="0"/>
              </a:spcBef>
              <a:buFont typeface="Arial" panose="020B0604020202020204" pitchFamily="34" charset="0"/>
              <a:buChar char="•"/>
              <a:defRPr/>
            </a:pPr>
            <a:r>
              <a:rPr lang="da-DK" sz="1400" u="sng" dirty="0">
                <a:solidFill>
                  <a:srgbClr val="182440"/>
                </a:solidFill>
                <a:ea typeface="Cambria" panose="02040503050406030204" pitchFamily="18" charset="0"/>
              </a:rPr>
              <a:t>Praktiske</a:t>
            </a:r>
            <a:r>
              <a:rPr lang="da-DK" sz="1400" dirty="0">
                <a:solidFill>
                  <a:srgbClr val="182440"/>
                </a:solidFill>
                <a:ea typeface="Cambria" panose="02040503050406030204" pitchFamily="18" charset="0"/>
              </a:rPr>
              <a:t>: Viden om brug, arbejdsopgaver og sikker anvendelse af AI.</a:t>
            </a:r>
          </a:p>
          <a:p>
            <a:pPr marL="550862" indent="-285750">
              <a:lnSpc>
                <a:spcPct val="150000"/>
              </a:lnSpc>
              <a:spcBef>
                <a:spcPts val="0"/>
              </a:spcBef>
              <a:spcAft>
                <a:spcPts val="800"/>
              </a:spcAft>
              <a:buFont typeface="Arial" panose="020B0604020202020204" pitchFamily="34" charset="0"/>
              <a:buChar char="•"/>
              <a:defRPr/>
            </a:pPr>
            <a:r>
              <a:rPr lang="da-DK" sz="1400" u="sng" dirty="0">
                <a:solidFill>
                  <a:srgbClr val="182440"/>
                </a:solidFill>
                <a:ea typeface="Cambria" panose="02040503050406030204" pitchFamily="18" charset="0"/>
              </a:rPr>
              <a:t>Etiske</a:t>
            </a:r>
            <a:r>
              <a:rPr lang="da-DK" sz="1400" dirty="0">
                <a:solidFill>
                  <a:srgbClr val="182440"/>
                </a:solidFill>
                <a:ea typeface="Cambria" panose="02040503050406030204" pitchFamily="18" charset="0"/>
              </a:rPr>
              <a:t>: Bevidsthed om </a:t>
            </a:r>
            <a:r>
              <a:rPr lang="da-DK" sz="1400" dirty="0" err="1">
                <a:solidFill>
                  <a:srgbClr val="182440"/>
                </a:solidFill>
                <a:ea typeface="Cambria" panose="02040503050406030204" pitchFamily="18" charset="0"/>
              </a:rPr>
              <a:t>AI’s</a:t>
            </a:r>
            <a:r>
              <a:rPr lang="da-DK" sz="1400" dirty="0">
                <a:solidFill>
                  <a:srgbClr val="182440"/>
                </a:solidFill>
                <a:ea typeface="Cambria" panose="02040503050406030204" pitchFamily="18" charset="0"/>
              </a:rPr>
              <a:t> samfundsmæssige konsekvenser, bias og gennemsigtighed.</a:t>
            </a:r>
          </a:p>
          <a:p>
            <a:endParaRPr lang="da-DK" dirty="0"/>
          </a:p>
        </p:txBody>
      </p:sp>
      <p:sp>
        <p:nvSpPr>
          <p:cNvPr id="3" name="Slide Number Placeholder 2">
            <a:extLst>
              <a:ext uri="{FF2B5EF4-FFF2-40B4-BE49-F238E27FC236}">
                <a16:creationId xmlns:a16="http://schemas.microsoft.com/office/drawing/2014/main" id="{2EA3B388-A7EF-933A-D8D4-7886F4A5C05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9591D4C-BB8F-AE46-BE73-C616F30BBC5B}" type="slidenum">
              <a:rPr kumimoji="0" lang="da-DK" sz="10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da-DK"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8" name="Picture Placeholder 1">
            <a:extLst>
              <a:ext uri="{FF2B5EF4-FFF2-40B4-BE49-F238E27FC236}">
                <a16:creationId xmlns:a16="http://schemas.microsoft.com/office/drawing/2014/main" id="{D61734A3-F215-2F8E-E2EA-4C232190A71C}"/>
              </a:ext>
            </a:extLst>
          </p:cNvPr>
          <p:cNvPicPr>
            <a:picLocks noGrp="1" noChangeAspect="1"/>
          </p:cNvPicPr>
          <p:nvPr>
            <p:ph type="pic" sz="quarter" idx="27"/>
            <p:custDataLst>
              <p:tags r:id="rId3"/>
            </p:custDataLst>
          </p:nvPr>
        </p:nvPicPr>
        <p:blipFill rotWithShape="1">
          <a:blip r:embed="rId5"/>
          <a:srcRect l="34372" r="34372"/>
          <a:stretch>
            <a:fillRect/>
          </a:stretch>
        </p:blipFill>
        <p:spPr>
          <a:xfrm>
            <a:off x="8534400" y="1"/>
            <a:ext cx="3657600" cy="6582426"/>
          </a:xfrm>
        </p:spPr>
      </p:pic>
      <p:sp>
        <p:nvSpPr>
          <p:cNvPr id="4" name="Text Placeholder 3">
            <a:extLst>
              <a:ext uri="{FF2B5EF4-FFF2-40B4-BE49-F238E27FC236}">
                <a16:creationId xmlns:a16="http://schemas.microsoft.com/office/drawing/2014/main" id="{9B0BA061-A109-EB3A-4799-835F7D62FDB8}"/>
              </a:ext>
            </a:extLst>
          </p:cNvPr>
          <p:cNvSpPr>
            <a:spLocks noGrp="1"/>
          </p:cNvSpPr>
          <p:nvPr>
            <p:ph type="body" sz="quarter" idx="15"/>
          </p:nvPr>
        </p:nvSpPr>
        <p:spPr/>
        <p:txBody>
          <a:bodyPr/>
          <a:lstStyle/>
          <a:p>
            <a:r>
              <a:rPr lang="da-DK" dirty="0"/>
              <a:t>Digitaliseringsstyrelsens vejledning</a:t>
            </a:r>
          </a:p>
        </p:txBody>
      </p:sp>
      <p:sp>
        <p:nvSpPr>
          <p:cNvPr id="5" name="Title 4">
            <a:extLst>
              <a:ext uri="{FF2B5EF4-FFF2-40B4-BE49-F238E27FC236}">
                <a16:creationId xmlns:a16="http://schemas.microsoft.com/office/drawing/2014/main" id="{09C099B8-CED9-D760-E301-E367334F3C8F}"/>
              </a:ext>
            </a:extLst>
          </p:cNvPr>
          <p:cNvSpPr>
            <a:spLocks noGrp="1"/>
          </p:cNvSpPr>
          <p:nvPr>
            <p:ph type="title"/>
          </p:nvPr>
        </p:nvSpPr>
        <p:spPr/>
        <p:txBody>
          <a:bodyPr/>
          <a:lstStyle/>
          <a:p>
            <a:r>
              <a:rPr lang="da-DK" spc="-10" dirty="0"/>
              <a:t>AI-færdigheder, art. 4</a:t>
            </a:r>
            <a:endParaRPr lang="da-DK" dirty="0"/>
          </a:p>
        </p:txBody>
      </p:sp>
      <p:sp>
        <p:nvSpPr>
          <p:cNvPr id="10" name="Content Placeholder 9">
            <a:extLst>
              <a:ext uri="{FF2B5EF4-FFF2-40B4-BE49-F238E27FC236}">
                <a16:creationId xmlns:a16="http://schemas.microsoft.com/office/drawing/2014/main" id="{FB2DCC1A-E4B4-2ED2-9919-BEAEB7AAB077}"/>
              </a:ext>
            </a:extLst>
          </p:cNvPr>
          <p:cNvSpPr>
            <a:spLocks noGrp="1"/>
          </p:cNvSpPr>
          <p:nvPr>
            <p:ph sz="quarter" idx="22"/>
          </p:nvPr>
        </p:nvSpPr>
        <p:spPr>
          <a:xfrm>
            <a:off x="9020003" y="1432201"/>
            <a:ext cx="2617168" cy="234744"/>
          </a:xfrm>
        </p:spPr>
        <p:txBody>
          <a:bodyPr/>
          <a:lstStyle/>
          <a:p>
            <a:endParaRPr lang="da-DK" dirty="0"/>
          </a:p>
        </p:txBody>
      </p:sp>
    </p:spTree>
    <p:custDataLst>
      <p:custData r:id="rId1"/>
      <p:custData r:id="rId2"/>
    </p:custDataLst>
    <p:extLst>
      <p:ext uri="{BB962C8B-B14F-4D97-AF65-F5344CB8AC3E}">
        <p14:creationId xmlns:p14="http://schemas.microsoft.com/office/powerpoint/2010/main" val="17583403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NTAINEDIMAGEPATH" val="C:\Users\KAJ\AppData\Local\Templafy\AddIns\PowerPointVsto\d62ca283-a6a0-40b7-95b8-e91ccc837442.jpeg"/>
</p:tagLst>
</file>

<file path=ppt/tags/tag10.xml><?xml version="1.0" encoding="utf-8"?>
<p:tagLst xmlns:a="http://schemas.openxmlformats.org/drawingml/2006/main" xmlns:r="http://schemas.openxmlformats.org/officeDocument/2006/relationships" xmlns:p="http://schemas.openxmlformats.org/presentationml/2006/main">
  <p:tag name="TEMPLAFYSLIDEID" val="638533507073092155"/>
</p:tagLst>
</file>

<file path=ppt/tags/tag11.xml><?xml version="1.0" encoding="utf-8"?>
<p:tagLst xmlns:a="http://schemas.openxmlformats.org/drawingml/2006/main" xmlns:r="http://schemas.openxmlformats.org/officeDocument/2006/relationships" xmlns:p="http://schemas.openxmlformats.org/presentationml/2006/main">
  <p:tag name="CONTAINEDIMAGEPATH" val="C:\Users\mhk\AppData\Local\Temp\Templafy\PowerPointVsto\Assets\9d5bf21e-e578-4f17-970b-a55034319449.jpeg"/>
</p:tagLst>
</file>

<file path=ppt/tags/tag12.xml><?xml version="1.0" encoding="utf-8"?>
<p:tagLst xmlns:a="http://schemas.openxmlformats.org/drawingml/2006/main" xmlns:r="http://schemas.openxmlformats.org/officeDocument/2006/relationships" xmlns:p="http://schemas.openxmlformats.org/presentationml/2006/main">
  <p:tag name="CONTAINEDIMAGEPATH" val="C:\Users\ETD\AppData\Local\Temp\Templafy\PowerPointVsto\Assets\c226cb53-9117-4fd7-8664-4124916cee42.jpeg"/>
</p:tagLst>
</file>

<file path=ppt/tags/tag2.xml><?xml version="1.0" encoding="utf-8"?>
<p:tagLst xmlns:a="http://schemas.openxmlformats.org/drawingml/2006/main" xmlns:r="http://schemas.openxmlformats.org/officeDocument/2006/relationships" xmlns:p="http://schemas.openxmlformats.org/presentationml/2006/main">
  <p:tag name="CONTAINEDIMAGEPATH" val="C:\Users\mhk\AppData\Local\Temp\Templafy\PowerPointVsto\Assets\1361b97a-7344-4624-8086-0c9fd07e28df.jpeg"/>
</p:tagLst>
</file>

<file path=ppt/tags/tag3.xml><?xml version="1.0" encoding="utf-8"?>
<p:tagLst xmlns:a="http://schemas.openxmlformats.org/drawingml/2006/main" xmlns:r="http://schemas.openxmlformats.org/officeDocument/2006/relationships" xmlns:p="http://schemas.openxmlformats.org/presentationml/2006/main">
  <p:tag name="CONTAINEDIMAGEPATH" val="C:\Users\MMY\AppData\Local\Temp\Templafy\PowerPointVsto\Assets\aec33215-31e4-457d-a2b9-47d7ec8ca588.jpeg"/>
</p:tagLst>
</file>

<file path=ppt/tags/tag4.xml><?xml version="1.0" encoding="utf-8"?>
<p:tagLst xmlns:a="http://schemas.openxmlformats.org/drawingml/2006/main" xmlns:r="http://schemas.openxmlformats.org/officeDocument/2006/relationships" xmlns:p="http://schemas.openxmlformats.org/presentationml/2006/main">
  <p:tag name="CONTAINEDIMAGEPATH" val="C:\Users\ETD\AppData\Local\Temp\Templafy\PowerPointVsto\Assets\2b0b8586-cc6c-45c7-a007-d737b0ab4517.jpeg"/>
</p:tagLst>
</file>

<file path=ppt/tags/tag5.xml><?xml version="1.0" encoding="utf-8"?>
<p:tagLst xmlns:a="http://schemas.openxmlformats.org/drawingml/2006/main" xmlns:r="http://schemas.openxmlformats.org/officeDocument/2006/relationships" xmlns:p="http://schemas.openxmlformats.org/presentationml/2006/main">
  <p:tag name="CONTAINEDIMAGEPATH" val="C:\Users\ETD\AppData\Local\Temp\Templafy\PowerPointVsto\Assets\c716d896-1d82-454b-84e2-1a8e4ab7c15e.jpeg"/>
</p:tagLst>
</file>

<file path=ppt/tags/tag6.xml><?xml version="1.0" encoding="utf-8"?>
<p:tagLst xmlns:a="http://schemas.openxmlformats.org/drawingml/2006/main" xmlns:r="http://schemas.openxmlformats.org/officeDocument/2006/relationships" xmlns:p="http://schemas.openxmlformats.org/presentationml/2006/main">
  <p:tag name="CONTAINEDIMAGEPATH" val="C:\Users\mhk\AppData\Local\Temp\Templafy\PowerPointVsto\Assets\f3453c89-1644-43b8-9b7e-a96791fb02b0.jpeg"/>
</p:tagLst>
</file>

<file path=ppt/tags/tag7.xml><?xml version="1.0" encoding="utf-8"?>
<p:tagLst xmlns:a="http://schemas.openxmlformats.org/drawingml/2006/main" xmlns:r="http://schemas.openxmlformats.org/officeDocument/2006/relationships" xmlns:p="http://schemas.openxmlformats.org/presentationml/2006/main">
  <p:tag name="CONTAINEDIMAGEPATH" val="C:\Users\mhk\AppData\Local\Temp\Templafy\PowerPointVsto\Assets\3478afa4-46f3-4c0c-8119-62ea7f09bdc9.jpeg"/>
</p:tagLst>
</file>

<file path=ppt/tags/tag8.xml><?xml version="1.0" encoding="utf-8"?>
<p:tagLst xmlns:a="http://schemas.openxmlformats.org/drawingml/2006/main" xmlns:r="http://schemas.openxmlformats.org/officeDocument/2006/relationships" xmlns:p="http://schemas.openxmlformats.org/presentationml/2006/main">
  <p:tag name="CONTAINEDIMAGEPATH" val="C:\Users\mhk\AppData\Local\Temp\Templafy\PowerPointVsto\Assets\f1ea5416-f439-42e1-b2e5-02faab10c2ee.jpeg"/>
</p:tagLst>
</file>

<file path=ppt/tags/tag9.xml><?xml version="1.0" encoding="utf-8"?>
<p:tagLst xmlns:a="http://schemas.openxmlformats.org/drawingml/2006/main" xmlns:r="http://schemas.openxmlformats.org/officeDocument/2006/relationships" xmlns:p="http://schemas.openxmlformats.org/presentationml/2006/main">
  <p:tag name="CONTAINEDIMAGEPATH" val="C:\Users\MCB\AppData\Local\Temp\Templafy\PowerPointVsto\Assets\5bf7999c-753c-4cee-82fb-d872c99cd29c.jpeg"/>
</p:tagLst>
</file>

<file path=ppt/theme/theme1.xml><?xml version="1.0" encoding="utf-8"?>
<a:theme xmlns:a="http://schemas.openxmlformats.org/drawingml/2006/main" name="DLA Piper Master">
  <a:themeElements>
    <a:clrScheme name="DLA Piper">
      <a:dk1>
        <a:srgbClr val="182440"/>
      </a:dk1>
      <a:lt1>
        <a:srgbClr val="FFFFFF"/>
      </a:lt1>
      <a:dk2>
        <a:srgbClr val="7B7B7B"/>
      </a:dk2>
      <a:lt2>
        <a:srgbClr val="DEDEDE"/>
      </a:lt2>
      <a:accent1>
        <a:srgbClr val="E52A4F"/>
      </a:accent1>
      <a:accent2>
        <a:srgbClr val="FBBD04"/>
      </a:accent2>
      <a:accent3>
        <a:srgbClr val="D9DA41"/>
      </a:accent3>
      <a:accent4>
        <a:srgbClr val="182440"/>
      </a:accent4>
      <a:accent5>
        <a:srgbClr val="FFFFFF"/>
      </a:accent5>
      <a:accent6>
        <a:srgbClr val="0073CF"/>
      </a:accent6>
      <a:hlink>
        <a:srgbClr val="0073CF"/>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dk1">
            <a:shade val="15000"/>
          </a:schemeClr>
        </a:lnRef>
        <a:fillRef idx="1">
          <a:schemeClr val="dk1"/>
        </a:fillRef>
        <a:effectRef idx="0">
          <a:schemeClr val="dk1"/>
        </a:effectRef>
        <a:fontRef idx="minor">
          <a:schemeClr val="lt1"/>
        </a:fontRef>
      </a:style>
    </a:spDef>
    <a:lnDef>
      <a:spPr/>
      <a:bodyPr/>
      <a:lstStyle/>
      <a:style>
        <a:lnRef idx="1">
          <a:schemeClr val="dk1"/>
        </a:lnRef>
        <a:fillRef idx="0">
          <a:schemeClr val="dk1"/>
        </a:fillRef>
        <a:effectRef idx="0">
          <a:schemeClr val="dk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0,"isValidatorEnabled":false,"isLocked":false,"elementsMetadata":[],"slideId":"638772077342427036","enableDocumentContentUpdater":true,"version":"1.12"}]]></TemplafySlideTemplateConfiguration>
</file>

<file path=customXml/item10.xml><?xml version="1.0" encoding="utf-8"?>
<TemplafySlideTemplateConfiguration><![CDATA[{"slideVersion":0,"isValidatorEnabled":false,"isLocked":false,"elementsMetadata":[],"slideId":"638772077342427036","enableDocumentContentUpdater":true,"version":"1.12"}]]></TemplafySlideTemplateConfiguration>
</file>

<file path=customXml/item11.xml><?xml version="1.0" encoding="utf-8"?>
<TemplafySlideFormConfiguration><![CDATA[{"formFields":[],"formDataEntries":[]}]]></TemplafySlideFormConfiguration>
</file>

<file path=customXml/item12.xml><?xml version="1.0" encoding="utf-8"?>
<TemplafySlideTemplateConfiguration><![CDATA[{"slideVersion":0,"isValidatorEnabled":false,"isLocked":false,"elementsMetadata":[],"slideId":"638772077342427036","enableDocumentContentUpdater":true,"version":"1.12"}]]></TemplafySlideTemplateConfiguration>
</file>

<file path=customXml/item13.xml><?xml version="1.0" encoding="utf-8"?>
<ct:contentTypeSchema xmlns:ct="http://schemas.microsoft.com/office/2006/metadata/contentType" xmlns:ma="http://schemas.microsoft.com/office/2006/metadata/properties/metaAttributes" ct:_="" ma:_="" ma:contentTypeName="ECM Document" ma:contentTypeID="0x010100CF028D1240C76F4A8D6D9BFB95BF6BF205000829F398F53B4048A0FA1EC471B1C889" ma:contentTypeVersion="29" ma:contentTypeDescription="Create a new document." ma:contentTypeScope="" ma:versionID="ca4cabbf1522dc518916cb303d6cceea">
  <xsd:schema xmlns:xsd="http://www.w3.org/2001/XMLSchema" xmlns:xs="http://www.w3.org/2001/XMLSchema" xmlns:p="http://schemas.microsoft.com/office/2006/metadata/properties" xmlns:ns2="204945a8-e497-4b38-8d8f-824243827d56" xmlns:ns3="5c2134c1-084c-4860-b718-7fd9034f3e1c" xmlns:ns4="de45eb8a-a16f-47e0-b41a-4a5b30049337" xmlns:ns5="ba42a9eb-237a-4b3f-a741-16469b41e898" xmlns:ns6="abbeec68-b05e-4e2e-88e5-2ac3e13fe809" xmlns:ns7="14bfd2bb-3d4a-4549-9197-f3410a8da64b" targetNamespace="http://schemas.microsoft.com/office/2006/metadata/properties" ma:root="true" ma:fieldsID="144b00a51696a3a6f6c7d5ec364b8c35" ns2:_="" ns3:_="" ns4:_="" ns5:_="" ns6:_="" ns7:_="">
    <xsd:import namespace="204945a8-e497-4b38-8d8f-824243827d56"/>
    <xsd:import namespace="5c2134c1-084c-4860-b718-7fd9034f3e1c"/>
    <xsd:import namespace="de45eb8a-a16f-47e0-b41a-4a5b30049337"/>
    <xsd:import namespace="ba42a9eb-237a-4b3f-a741-16469b41e898"/>
    <xsd:import namespace="abbeec68-b05e-4e2e-88e5-2ac3e13fe809"/>
    <xsd:import namespace="14bfd2bb-3d4a-4549-9197-f3410a8da64b"/>
    <xsd:element name="properties">
      <xsd:complexType>
        <xsd:sequence>
          <xsd:element name="documentManagement">
            <xsd:complexType>
              <xsd:all>
                <xsd:element ref="ns2:zfmEventId" minOccurs="0"/>
                <xsd:element ref="ns2:zfmEventType" minOccurs="0"/>
                <xsd:element ref="ns3:wpParent" minOccurs="0"/>
                <xsd:element ref="ns4:wpBusinessModule" minOccurs="0"/>
                <xsd:element ref="ns3:wp_entitynamefield" minOccurs="0"/>
                <xsd:element ref="ns5:zfmExternalID" minOccurs="0"/>
                <xsd:element ref="ns5:zfmDocumentID" minOccurs="0"/>
                <xsd:element ref="ns6:wp_tag" minOccurs="0"/>
                <xsd:element ref="ns7:wpItemLocation" minOccurs="0"/>
                <xsd:element ref="ns3:MediaServiceMetadata" minOccurs="0"/>
                <xsd:element ref="ns3:MediaServiceFastMetadata" minOccurs="0"/>
                <xsd:element ref="ns3:MediaServiceSearchProperties" minOccurs="0"/>
                <xsd:element ref="ns6:wpTemplateListId" minOccurs="0"/>
                <xsd:element ref="ns6:wpTemplateDocumentId" minOccurs="0"/>
                <xsd:element ref="ns6:wpTemplateDocument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4945a8-e497-4b38-8d8f-824243827d56" elementFormDefault="qualified">
    <xsd:import namespace="http://schemas.microsoft.com/office/2006/documentManagement/types"/>
    <xsd:import namespace="http://schemas.microsoft.com/office/infopath/2007/PartnerControls"/>
    <xsd:element name="zfmEventId" ma:index="5" nillable="true" ma:displayName="Arrangements Id" ma:default="ARR26-0073" ma:hidden="true" ma:internalName="zfmEventId" ma:readOnly="false">
      <xsd:simpleType>
        <xsd:restriction base="dms:Text">
          <xsd:maxLength value="255"/>
        </xsd:restriction>
      </xsd:simpleType>
    </xsd:element>
    <xsd:element name="zfmEventType" ma:index="6" nillable="true" ma:displayName="Arrangementstype" ma:default="Kursus" ma:hidden="true" ma:internalName="zfmEventTyp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2134c1-084c-4860-b718-7fd9034f3e1c" elementFormDefault="qualified">
    <xsd:import namespace="http://schemas.microsoft.com/office/2006/documentManagement/types"/>
    <xsd:import namespace="http://schemas.microsoft.com/office/infopath/2007/PartnerControls"/>
    <xsd:element name="wpParent" ma:index="7" nillable="true" ma:displayName="Forening" ma:default="Danske Advokater" ma:hidden="true" ma:internalName="wpParent" ma:readOnly="false">
      <xsd:simpleType>
        <xsd:restriction base="dms:Text"/>
      </xsd:simpleType>
    </xsd:element>
    <xsd:element name="wp_entitynamefield" ma:index="9" nillable="true" ma:displayName="Arrangement" ma:default="16813 Compliance Dag 2026" ma:hidden="true" ma:internalName="wp_entitynamefield" ma:readOnly="false">
      <xsd:simpleType>
        <xsd:restriction base="dms:Text"/>
      </xsd:simpleType>
    </xsd:element>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e45eb8a-a16f-47e0-b41a-4a5b30049337" elementFormDefault="qualified">
    <xsd:import namespace="http://schemas.microsoft.com/office/2006/documentManagement/types"/>
    <xsd:import namespace="http://schemas.microsoft.com/office/infopath/2007/PartnerControls"/>
    <xsd:element name="wpBusinessModule" ma:index="8" nillable="true" ma:displayName="Forretningsmodul" ma:default="ARR" ma:hidden="true" ma:internalName="wpBusinessModule"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42a9eb-237a-4b3f-a741-16469b41e898" elementFormDefault="qualified">
    <xsd:import namespace="http://schemas.microsoft.com/office/2006/documentManagement/types"/>
    <xsd:import namespace="http://schemas.microsoft.com/office/infopath/2007/PartnerControls"/>
    <xsd:element name="zfmExternalID" ma:index="10" nillable="true" ma:displayName="Eksternt ID" ma:default="16813" ma:internalName="zfmExternalID" ma:readOnly="false">
      <xsd:simpleType>
        <xsd:restriction base="dms:Text">
          <xsd:maxLength value="255"/>
        </xsd:restriction>
      </xsd:simpleType>
    </xsd:element>
    <xsd:element name="zfmDocumentID" ma:index="11" nillable="true" ma:displayName="Dokument ID" ma:indexed="true" ma:internalName="zfmDocument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beec68-b05e-4e2e-88e5-2ac3e13fe809" elementFormDefault="qualified">
    <xsd:import namespace="http://schemas.microsoft.com/office/2006/documentManagement/types"/>
    <xsd:import namespace="http://schemas.microsoft.com/office/infopath/2007/PartnerControls"/>
    <xsd:element name="wp_tag" ma:index="13" nillable="true" ma:displayName="Stadie mærke" ma:internalName="wp_tag" ma:readOnly="false">
      <xsd:simpleType>
        <xsd:restriction base="dms:Text"/>
      </xsd:simpleType>
    </xsd:element>
    <xsd:element name="wpTemplateListId" ma:index="20" nillable="true" ma:displayName="Skabelon liste ID" ma:description="ID på skabelon listen hvor skabelonen, som dokumentet er oprettet ud fra, er placeret" ma:internalName="wpTemplateListId" ma:readOnly="false">
      <xsd:simpleType>
        <xsd:restriction base="dms:Text"/>
      </xsd:simpleType>
    </xsd:element>
    <xsd:element name="wpTemplateDocumentId" ma:index="21" nillable="true" ma:displayName="Skabelon ID" ma:description="ID på skabelonen som elementet er oprettet ud fra" ma:internalName="wpTemplateDocumentId" ma:readOnly="false">
      <xsd:simpleType>
        <xsd:restriction base="dms:Text"/>
      </xsd:simpleType>
    </xsd:element>
    <xsd:element name="wpTemplateDocumentVersion" ma:index="22" nillable="true" ma:displayName="Skabelon version" ma:description="Versionsnummeret på skabelonen som elementet er oprettet ud fra" ma:internalName="wpTemplateDocumentVers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bfd2bb-3d4a-4549-9197-f3410a8da64b" elementFormDefault="qualified">
    <xsd:import namespace="http://schemas.microsoft.com/office/2006/documentManagement/types"/>
    <xsd:import namespace="http://schemas.microsoft.com/office/infopath/2007/PartnerControls"/>
    <xsd:element name="wpItemLocation" ma:index="16" nillable="true" ma:displayName="wpItemLocation" ma:default="518481fe5a08478d91eb0bb9dbb12e75;c49e80c72e8646d088a01e95a4b37c68;2;246bc4c65aae441198d4987ac43b8d1d;3651;" ma:internalName="wpItem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3"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4.xml><?xml version="1.0" encoding="utf-8"?>
<TemplafyTemplateConfiguration><![CDATA[{"elementsMetadata":[],"transformationConfigurations":[],"templateName":"DLA Piper Template","templateDescription":"","enableDocumentContentUpdater":true,"version":"2.0"}]]></TemplafyTemplateConfiguration>
</file>

<file path=customXml/item15.xml><?xml version="1.0" encoding="utf-8"?>
<?mso-contentType ?>
<FormTemplates xmlns="http://schemas.microsoft.com/sharepoint/v3/contenttype/forms">
  <Display>DocumentLibraryForm</Display>
  <Edit>DocumentLibraryForm</Edit>
  <New>DocumentLibraryForm</New>
</FormTemplates>
</file>

<file path=customXml/item16.xml><?xml version="1.0" encoding="utf-8"?>
<TemplafySlideTemplateConfiguration><![CDATA[{"slideVersion":0,"isValidatorEnabled":false,"isLocked":false,"elementsMetadata":[],"slideId":"638772077342427036","enableDocumentContentUpdater":true,"version":"1.12"}]]></TemplafySlideTemplateConfiguration>
</file>

<file path=customXml/item17.xml><?xml version="1.0" encoding="utf-8"?>
<TemplafySlideFormConfiguration><![CDATA[{"formFields":[],"formDataEntries":[]}]]></TemplafySlideFormConfiguration>
</file>

<file path=customXml/item18.xml><?xml version="1.0" encoding="utf-8"?>
<TemplafySlideFormConfiguration><![CDATA[{"formFields":[],"formDataEntries":[]}]]></TemplafySlideFormConfiguration>
</file>

<file path=customXml/item19.xml><?xml version="1.0" encoding="utf-8"?>
<TemplafySlideTemplateConfiguration><![CDATA[{"slideVersion":0,"isValidatorEnabled":false,"isLocked":false,"elementsMetadata":[],"slideId":"638772077342427036","enableDocumentContentUpdater":true,"version":"1.12"}]]></TemplafySlideTemplateConfiguration>
</file>

<file path=customXml/item2.xml><?xml version="1.0" encoding="utf-8"?>
<TemplafySlideFormConfiguration><![CDATA[{"formFields":[],"formDataEntries":[]}]]></TemplafySlideFormConfiguration>
</file>

<file path=customXml/item20.xml><?xml version="1.0" encoding="utf-8"?>
<p:properties xmlns:p="http://schemas.microsoft.com/office/2006/metadata/properties" xmlns:xsi="http://www.w3.org/2001/XMLSchema-instance" xmlns:pc="http://schemas.microsoft.com/office/infopath/2007/PartnerControls">
  <documentManagement>
    <wpParent xmlns="5c2134c1-084c-4860-b718-7fd9034f3e1c">Danske Advokater</wpParent>
    <zfmEventId xmlns="204945a8-e497-4b38-8d8f-824243827d56">ARR26-0073</zfmEventId>
    <zfmDocumentID xmlns="ba42a9eb-237a-4b3f-a741-16469b41e898">D26-020142</zfmDocumentID>
    <wp_tag xmlns="abbeec68-b05e-4e2e-88e5-2ac3e13fe809" xsi:nil="true"/>
    <wpTemplateDocumentId xmlns="abbeec68-b05e-4e2e-88e5-2ac3e13fe809" xsi:nil="true"/>
    <wpTemplateListId xmlns="abbeec68-b05e-4e2e-88e5-2ac3e13fe809" xsi:nil="true"/>
    <zfmEventType xmlns="204945a8-e497-4b38-8d8f-824243827d56">Kursus</zfmEventType>
    <zfmExternalID xmlns="ba42a9eb-237a-4b3f-a741-16469b41e898">16813</zfmExternalID>
    <wpTemplateDocumentVersion xmlns="abbeec68-b05e-4e2e-88e5-2ac3e13fe809" xsi:nil="true"/>
    <wpBusinessModule xmlns="de45eb8a-a16f-47e0-b41a-4a5b30049337">ARR</wpBusinessModule>
    <wp_entitynamefield xmlns="5c2134c1-084c-4860-b718-7fd9034f3e1c">16813 Compliance Dag 2026</wp_entitynamefield>
    <wpItemLocation xmlns="14bfd2bb-3d4a-4549-9197-f3410a8da64b">518481fe5a08478d91eb0bb9dbb12e75;c49e80c72e8646d088a01e95a4b37c68;2;246bc4c65aae441198d4987ac43b8d1d;3651;</wpItemLocation>
  </documentManagement>
</p:properties>
</file>

<file path=customXml/item21.xml><?xml version="1.0" encoding="utf-8"?>
<TemplafySlideFormConfiguration><![CDATA[{"formFields":[],"formDataEntries":[]}]]></TemplafySlideFormConfiguration>
</file>

<file path=customXml/item22.xml><?xml version="1.0" encoding="utf-8"?>
<TemplafySlideFormConfiguration><![CDATA[{"formFields":[],"formDataEntries":[]}]]></TemplafySlideFormConfiguration>
</file>

<file path=customXml/item23.xml><?xml version="1.0" encoding="utf-8"?>
<TemplafySlideTemplateConfiguration><![CDATA[{"slideVersion":0,"isValidatorEnabled":false,"isLocked":false,"elementsMetadata":[],"slideId":"638772094413586043","enableDocumentContentUpdater":true,"version":"1.12"}]]></TemplafySlideTemplateConfiguration>
</file>

<file path=customXml/item24.xml><?xml version="1.0" encoding="utf-8"?>
<TemplafySlideTemplateConfiguration><![CDATA[{"slideVersion":0,"isValidatorEnabled":false,"isLocked":false,"elementsMetadata":[],"slideId":"638772077342427036","enableDocumentContentUpdater":true,"version":"1.12"}]]></TemplafySlideTemplateConfiguration>
</file>

<file path=customXml/item25.xml><?xml version="1.0" encoding="utf-8"?>
<TemplafySlideTemplateConfiguration><![CDATA[{"slideVersion":1,"isValidatorEnabled":false,"isLocked":false,"elementsMetadata":[],"slideId":"1491333011739246592","enableDocumentContentUpdater":false,"version":"2.0"}]]></TemplafySlideTemplateConfiguration>
</file>

<file path=customXml/item26.xml><?xml version="1.0" encoding="utf-8"?>
<TemplafySlideFormConfiguration><![CDATA[{"formFields":[],"formDataEntries":[]}]]></TemplafySlideFormConfiguration>
</file>

<file path=customXml/item27.xml><?xml version="1.0" encoding="utf-8"?>
<TemplafyFormConfiguration><![CDATA[{"formFields":[],"formDataEntries":[]}]]></TemplafyFormConfiguration>
</file>

<file path=customXml/item28.xml><?xml version="1.0" encoding="utf-8"?>
<?mso-contentType ?>
<SharedContentType xmlns="Microsoft.SharePoint.Taxonomy.ContentTypeSync" SourceId="1dd13f1e-c9df-4e6f-b3c6-41849a457aa1" ContentTypeId="0x010100CF028D1240C76F4A8D6D9BFB95BF6BF205" PreviousValue="false" LastSyncTimeStamp="2025-04-25T07:58:46.717Z"/>
</file>

<file path=customXml/item3.xml><?xml version="1.0" encoding="utf-8"?>
<TemplafySlideFormConfiguration><![CDATA[{"formFields":[],"formDataEntries":[]}]]></TemplafySlideFormConfiguration>
</file>

<file path=customXml/item4.xml><?xml version="1.0" encoding="utf-8"?>
<TemplafySlideTemplateConfiguration><![CDATA[{"slideVersion":0,"isValidatorEnabled":false,"isLocked":false,"elementsMetadata":[],"slideId":"638772077343364549","enableDocumentContentUpdater":true,"version":"1.12"}]]></TemplafySlideTemplateConfiguration>
</file>

<file path=customXml/item5.xml><?xml version="1.0" encoding="utf-8"?>
<TemplafySlideTemplateConfiguration><![CDATA[{"slideVersion":0,"isValidatorEnabled":false,"isLocked":false,"elementsMetadata":[],"slideId":"638772077342427036","enableDocumentContentUpdater":true,"version":"1.12"}]]></TemplafySlideTemplateConfiguration>
</file>

<file path=customXml/item6.xml><?xml version="1.0" encoding="utf-8"?>
<TemplafySlideFormConfiguration><![CDATA[{"formFields":[],"formDataEntries":[]}]]></TemplafySlideFormConfiguration>
</file>

<file path=customXml/item7.xml><?xml version="1.0" encoding="utf-8"?>
<TemplafySlideFormConfiguration><![CDATA[{"formFields":[],"formDataEntries":[]}]]></TemplafySlideFormConfiguration>
</file>

<file path=customXml/item8.xml><?xml version="1.0" encoding="utf-8"?>
<TemplafySlideTemplateConfiguration><![CDATA[{"slideVersion":0,"isValidatorEnabled":false,"isLocked":false,"elementsMetadata":[],"slideId":"638772077342427036","enableDocumentContentUpdater":true,"version":"1.12"}]]></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BD1930F0-CF43-490F-8D53-93ED05CF4245}">
  <ds:schemaRefs/>
</ds:datastoreItem>
</file>

<file path=customXml/itemProps10.xml><?xml version="1.0" encoding="utf-8"?>
<ds:datastoreItem xmlns:ds="http://schemas.openxmlformats.org/officeDocument/2006/customXml" ds:itemID="{D910613E-B101-49C0-AB81-B14051DF26B2}">
  <ds:schemaRefs/>
</ds:datastoreItem>
</file>

<file path=customXml/itemProps11.xml><?xml version="1.0" encoding="utf-8"?>
<ds:datastoreItem xmlns:ds="http://schemas.openxmlformats.org/officeDocument/2006/customXml" ds:itemID="{BE206DE6-D3D1-4A1C-9B71-6BEE4E91A854}">
  <ds:schemaRefs/>
</ds:datastoreItem>
</file>

<file path=customXml/itemProps12.xml><?xml version="1.0" encoding="utf-8"?>
<ds:datastoreItem xmlns:ds="http://schemas.openxmlformats.org/officeDocument/2006/customXml" ds:itemID="{2E6A6136-DDFD-48F2-8776-9D9F62CF751E}">
  <ds:schemaRefs/>
</ds:datastoreItem>
</file>

<file path=customXml/itemProps13.xml><?xml version="1.0" encoding="utf-8"?>
<ds:datastoreItem xmlns:ds="http://schemas.openxmlformats.org/officeDocument/2006/customXml" ds:itemID="{577B127A-8828-444C-9B66-7BB13CB489A2}"/>
</file>

<file path=customXml/itemProps14.xml><?xml version="1.0" encoding="utf-8"?>
<ds:datastoreItem xmlns:ds="http://schemas.openxmlformats.org/officeDocument/2006/customXml" ds:itemID="{5C3E2368-8BDE-4CD9-A835-77B0652C46E8}">
  <ds:schemaRefs/>
</ds:datastoreItem>
</file>

<file path=customXml/itemProps15.xml><?xml version="1.0" encoding="utf-8"?>
<ds:datastoreItem xmlns:ds="http://schemas.openxmlformats.org/officeDocument/2006/customXml" ds:itemID="{0D1B5336-3835-4B96-B571-E2C439E035F6}">
  <ds:schemaRefs>
    <ds:schemaRef ds:uri="http://schemas.microsoft.com/sharepoint/v3/contenttype/forms"/>
  </ds:schemaRefs>
</ds:datastoreItem>
</file>

<file path=customXml/itemProps16.xml><?xml version="1.0" encoding="utf-8"?>
<ds:datastoreItem xmlns:ds="http://schemas.openxmlformats.org/officeDocument/2006/customXml" ds:itemID="{BBC7BDBC-A90D-4E5D-90D2-4F0E682DF7CA}">
  <ds:schemaRefs/>
</ds:datastoreItem>
</file>

<file path=customXml/itemProps17.xml><?xml version="1.0" encoding="utf-8"?>
<ds:datastoreItem xmlns:ds="http://schemas.openxmlformats.org/officeDocument/2006/customXml" ds:itemID="{8B17A600-2A5D-4E12-91E2-B39D8C27DBD8}">
  <ds:schemaRefs/>
</ds:datastoreItem>
</file>

<file path=customXml/itemProps18.xml><?xml version="1.0" encoding="utf-8"?>
<ds:datastoreItem xmlns:ds="http://schemas.openxmlformats.org/officeDocument/2006/customXml" ds:itemID="{3C144876-8183-4B64-BEA7-06D29D3A0417}">
  <ds:schemaRefs/>
</ds:datastoreItem>
</file>

<file path=customXml/itemProps19.xml><?xml version="1.0" encoding="utf-8"?>
<ds:datastoreItem xmlns:ds="http://schemas.openxmlformats.org/officeDocument/2006/customXml" ds:itemID="{9815270C-F687-445E-95F5-D333D936C07B}">
  <ds:schemaRefs/>
</ds:datastoreItem>
</file>

<file path=customXml/itemProps2.xml><?xml version="1.0" encoding="utf-8"?>
<ds:datastoreItem xmlns:ds="http://schemas.openxmlformats.org/officeDocument/2006/customXml" ds:itemID="{BFBC70F4-445B-4BF4-B184-71AD4D13472D}">
  <ds:schemaRefs/>
</ds:datastoreItem>
</file>

<file path=customXml/itemProps20.xml><?xml version="1.0" encoding="utf-8"?>
<ds:datastoreItem xmlns:ds="http://schemas.openxmlformats.org/officeDocument/2006/customXml" ds:itemID="{21EDF1A7-17B0-47A9-8EF3-D0A2B9BF91AC}">
  <ds:schemaRefs>
    <ds:schemaRef ds:uri="http://schemas.microsoft.com/office/2006/metadata/properties"/>
    <ds:schemaRef ds:uri="fe0e463f-46c1-4b5a-aeae-2e65b5901510"/>
    <ds:schemaRef ds:uri="http://schemas.microsoft.com/office/2006/documentManagement/types"/>
    <ds:schemaRef ds:uri="adc6f7d2-2fd4-4c58-add3-50ea831b733c"/>
    <ds:schemaRef ds:uri="http://schemas.openxmlformats.org/package/2006/metadata/core-properties"/>
    <ds:schemaRef ds:uri="http://purl.org/dc/elements/1.1/"/>
    <ds:schemaRef ds:uri="http://schemas.microsoft.com/office/infopath/2007/PartnerControls"/>
    <ds:schemaRef ds:uri="http://www.w3.org/XML/1998/namespace"/>
    <ds:schemaRef ds:uri="http://purl.org/dc/dcmitype/"/>
    <ds:schemaRef ds:uri="http://purl.org/dc/terms/"/>
  </ds:schemaRefs>
</ds:datastoreItem>
</file>

<file path=customXml/itemProps21.xml><?xml version="1.0" encoding="utf-8"?>
<ds:datastoreItem xmlns:ds="http://schemas.openxmlformats.org/officeDocument/2006/customXml" ds:itemID="{D03ED328-397E-4B52-9609-01C339AECCF8}">
  <ds:schemaRefs/>
</ds:datastoreItem>
</file>

<file path=customXml/itemProps22.xml><?xml version="1.0" encoding="utf-8"?>
<ds:datastoreItem xmlns:ds="http://schemas.openxmlformats.org/officeDocument/2006/customXml" ds:itemID="{06161B2B-1443-43E1-9CFC-3A4242C09344}">
  <ds:schemaRefs/>
</ds:datastoreItem>
</file>

<file path=customXml/itemProps23.xml><?xml version="1.0" encoding="utf-8"?>
<ds:datastoreItem xmlns:ds="http://schemas.openxmlformats.org/officeDocument/2006/customXml" ds:itemID="{C54A9137-ECDE-4FC9-B97E-05C048529472}">
  <ds:schemaRefs/>
</ds:datastoreItem>
</file>

<file path=customXml/itemProps24.xml><?xml version="1.0" encoding="utf-8"?>
<ds:datastoreItem xmlns:ds="http://schemas.openxmlformats.org/officeDocument/2006/customXml" ds:itemID="{26A92C65-862A-4CC6-AC3A-C0E308B43F90}">
  <ds:schemaRefs/>
</ds:datastoreItem>
</file>

<file path=customXml/itemProps25.xml><?xml version="1.0" encoding="utf-8"?>
<ds:datastoreItem xmlns:ds="http://schemas.openxmlformats.org/officeDocument/2006/customXml" ds:itemID="{DC1925E7-BB40-4638-81AB-FB6396C1F31F}">
  <ds:schemaRefs/>
</ds:datastoreItem>
</file>

<file path=customXml/itemProps26.xml><?xml version="1.0" encoding="utf-8"?>
<ds:datastoreItem xmlns:ds="http://schemas.openxmlformats.org/officeDocument/2006/customXml" ds:itemID="{49408D58-E5E9-4A87-AE29-0FCA7C7EFB3A}">
  <ds:schemaRefs/>
</ds:datastoreItem>
</file>

<file path=customXml/itemProps27.xml><?xml version="1.0" encoding="utf-8"?>
<ds:datastoreItem xmlns:ds="http://schemas.openxmlformats.org/officeDocument/2006/customXml" ds:itemID="{6313AFE9-3CB5-4D86-B333-828FBC249FB0}">
  <ds:schemaRefs/>
</ds:datastoreItem>
</file>

<file path=customXml/itemProps28.xml><?xml version="1.0" encoding="utf-8"?>
<ds:datastoreItem xmlns:ds="http://schemas.openxmlformats.org/officeDocument/2006/customXml" ds:itemID="{A51ED1DD-BB90-44D4-9397-B59976F441F6}"/>
</file>

<file path=customXml/itemProps3.xml><?xml version="1.0" encoding="utf-8"?>
<ds:datastoreItem xmlns:ds="http://schemas.openxmlformats.org/officeDocument/2006/customXml" ds:itemID="{D674C768-719B-423F-B9CD-B9A3B930499E}">
  <ds:schemaRefs/>
</ds:datastoreItem>
</file>

<file path=customXml/itemProps4.xml><?xml version="1.0" encoding="utf-8"?>
<ds:datastoreItem xmlns:ds="http://schemas.openxmlformats.org/officeDocument/2006/customXml" ds:itemID="{EFD2C69E-7B4D-4920-B2C4-F30239BC70B2}">
  <ds:schemaRefs/>
</ds:datastoreItem>
</file>

<file path=customXml/itemProps5.xml><?xml version="1.0" encoding="utf-8"?>
<ds:datastoreItem xmlns:ds="http://schemas.openxmlformats.org/officeDocument/2006/customXml" ds:itemID="{C6F5F5A6-9EBF-421A-9F87-12C0AC490B18}">
  <ds:schemaRefs/>
</ds:datastoreItem>
</file>

<file path=customXml/itemProps6.xml><?xml version="1.0" encoding="utf-8"?>
<ds:datastoreItem xmlns:ds="http://schemas.openxmlformats.org/officeDocument/2006/customXml" ds:itemID="{0965B697-E4F4-4C88-9C43-1CCE9FC311AF}">
  <ds:schemaRefs/>
</ds:datastoreItem>
</file>

<file path=customXml/itemProps7.xml><?xml version="1.0" encoding="utf-8"?>
<ds:datastoreItem xmlns:ds="http://schemas.openxmlformats.org/officeDocument/2006/customXml" ds:itemID="{A21BC0F1-5E6A-42FD-8A2A-E6A3B9E8704B}">
  <ds:schemaRefs/>
</ds:datastoreItem>
</file>

<file path=customXml/itemProps8.xml><?xml version="1.0" encoding="utf-8"?>
<ds:datastoreItem xmlns:ds="http://schemas.openxmlformats.org/officeDocument/2006/customXml" ds:itemID="{D1D10E86-7CBA-40A3-819D-3DA6FA0EF659}">
  <ds:schemaRefs/>
</ds:datastoreItem>
</file>

<file path=customXml/itemProps9.xml><?xml version="1.0" encoding="utf-8"?>
<ds:datastoreItem xmlns:ds="http://schemas.openxmlformats.org/officeDocument/2006/customXml" ds:itemID="{CAED45F5-8A7B-4C1F-B0A7-35C47002A1C6}">
  <ds:schemaRefs/>
</ds:datastoreItem>
</file>

<file path=docProps/app.xml><?xml version="1.0" encoding="utf-8"?>
<Properties xmlns="http://schemas.openxmlformats.org/officeDocument/2006/extended-properties" xmlns:vt="http://schemas.openxmlformats.org/officeDocument/2006/docPropsVTypes">
  <Template>blank</Template>
  <TotalTime>1908</TotalTime>
  <Words>1890</Words>
  <Application>Microsoft Office PowerPoint</Application>
  <PresentationFormat>Widescreen</PresentationFormat>
  <Paragraphs>234</Paragraphs>
  <Slides>23</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Cambria</vt:lpstr>
      <vt:lpstr>Tahoma</vt:lpstr>
      <vt:lpstr>Wingdings</vt:lpstr>
      <vt:lpstr>DLA Piper Master</vt:lpstr>
      <vt:lpstr>Danske Advokaters compliancedag </vt:lpstr>
      <vt:lpstr>PowerPoint Presentation</vt:lpstr>
      <vt:lpstr>PowerPoint Presentation</vt:lpstr>
      <vt:lpstr>Materiale udarbejdet af AI-udvlaget</vt:lpstr>
      <vt:lpstr>PowerPoint Presentation</vt:lpstr>
      <vt:lpstr>AI Forordningen, status</vt:lpstr>
      <vt:lpstr>Risiko-kategorier</vt:lpstr>
      <vt:lpstr>AI-systemer med uacceptabel risiko, art. 5 </vt:lpstr>
      <vt:lpstr>AI-færdigheder, art. 4</vt:lpstr>
      <vt:lpstr>Digitaliseringsstyrelsen: Vejledning om AI-færdigheder</vt:lpstr>
      <vt:lpstr>Mærkning og transparens – art. 50</vt:lpstr>
      <vt:lpstr>Konkrete bud på hvordan mærkningen kan se ud</vt:lpstr>
      <vt:lpstr>PowerPoint Presentation</vt:lpstr>
      <vt:lpstr>Vejledning om brug af generativ AI</vt:lpstr>
      <vt:lpstr>Hvilke risici og faldgruber er der ved brug af generativ AI</vt:lpstr>
      <vt:lpstr>Vejledning om brug</vt:lpstr>
      <vt:lpstr>PowerPoint Presentation</vt:lpstr>
      <vt:lpstr>PowerPoint Presentation</vt:lpstr>
      <vt:lpstr>Agentic AI / AI Agenter</vt:lpstr>
      <vt:lpstr>AI-governance</vt:lpstr>
      <vt:lpstr>IP og Kulturministerens ekspertgruppe</vt:lpstr>
      <vt:lpstr>10 anbefalinger fra ekspertgruppen</vt:lpstr>
      <vt:lpstr>Vil du vide mere om AI?</vt:lpstr>
    </vt:vector>
  </TitlesOfParts>
  <Company>DLA Piper Denmark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Brinch Christiansen</dc:creator>
  <cp:lastModifiedBy>Marlene Winther Plas</cp:lastModifiedBy>
  <cp:revision>36</cp:revision>
  <dcterms:created xsi:type="dcterms:W3CDTF">2026-07-13T10:54:41Z</dcterms:created>
  <dcterms:modified xsi:type="dcterms:W3CDTF">2026-08-26T14:47:17Z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0x010100CF028D1240C76F4A8D6D9BFB95BF6BF205000829F398F53B4048A0FA1EC471B1C889</vt:lpwstr>
  </property>
  <property fmtid="{D5CDD505-2E9C-101B-9397-08002B2CF9AE}" pid="3" name="HiveCreated">
    <vt:lpwstr>True</vt:lpwstr>
  </property>
  <property fmtid="{D5CDD505-2E9C-101B-9397-08002B2CF9AE}" pid="4" name="TemplafyTimeStamp">
    <vt:lpwstr>2026-03-18T11:05:05</vt:lpwstr>
  </property>
  <property fmtid="{D5CDD505-2E9C-101B-9397-08002B2CF9AE}" pid="5" name="TemplafyTenantId">
    <vt:lpwstr>dlapiperdk</vt:lpwstr>
  </property>
  <property fmtid="{D5CDD505-2E9C-101B-9397-08002B2CF9AE}" pid="6" name="TemplafyTemplateId">
    <vt:lpwstr>637214329243778610</vt:lpwstr>
  </property>
  <property fmtid="{D5CDD505-2E9C-101B-9397-08002B2CF9AE}" pid="7" name="TemplafyUserProfileId">
    <vt:lpwstr>1380643205415962194</vt:lpwstr>
  </property>
  <property fmtid="{D5CDD505-2E9C-101B-9397-08002B2CF9AE}" pid="8" name="TemplafyLanguageCode">
    <vt:lpwstr>da-DK</vt:lpwstr>
  </property>
  <property fmtid="{D5CDD505-2E9C-101B-9397-08002B2CF9AE}" pid="9" name="TemplafyFromBlank">
    <vt:bool>false</vt:bool>
  </property>
</Properties>
</file>